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67" r:id="rId4"/>
    <p:sldId id="261" r:id="rId5"/>
    <p:sldId id="271" r:id="rId6"/>
    <p:sldId id="262" r:id="rId7"/>
    <p:sldId id="272" r:id="rId8"/>
    <p:sldId id="263" r:id="rId9"/>
    <p:sldId id="273" r:id="rId10"/>
    <p:sldId id="266" r:id="rId11"/>
    <p:sldId id="281" r:id="rId12"/>
    <p:sldId id="264" r:id="rId13"/>
    <p:sldId id="265" r:id="rId14"/>
    <p:sldId id="290" r:id="rId15"/>
    <p:sldId id="284" r:id="rId16"/>
    <p:sldId id="287" r:id="rId17"/>
    <p:sldId id="286" r:id="rId18"/>
    <p:sldId id="289" r:id="rId19"/>
    <p:sldId id="274" r:id="rId20"/>
    <p:sldId id="288" r:id="rId21"/>
    <p:sldId id="293" r:id="rId22"/>
    <p:sldId id="292" r:id="rId23"/>
    <p:sldId id="278" r:id="rId24"/>
    <p:sldId id="275" r:id="rId25"/>
    <p:sldId id="276" r:id="rId26"/>
    <p:sldId id="280" r:id="rId27"/>
    <p:sldId id="285" r:id="rId28"/>
    <p:sldId id="283" r:id="rId29"/>
    <p:sldId id="279" r:id="rId30"/>
    <p:sldId id="27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50A"/>
    <a:srgbClr val="7474FF"/>
    <a:srgbClr val="C004FF"/>
    <a:srgbClr val="FFA8A8"/>
    <a:srgbClr val="25F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34" autoAdjust="0"/>
    <p:restoredTop sz="81801" autoAdjust="0"/>
  </p:normalViewPr>
  <p:slideViewPr>
    <p:cSldViewPr snapToGrid="0">
      <p:cViewPr>
        <p:scale>
          <a:sx n="50" d="100"/>
          <a:sy n="50" d="100"/>
        </p:scale>
        <p:origin x="83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k1505532\Downloads\t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nms-tier2.nms.kcl.ac.uk\k1505532\Documents\sp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nms-tier2.nms.kcl.ac.uk\k1505532\Documents\spd.xlsx" TargetMode="External"/></Relationships>
</file>

<file path=ppt/charts/_rels/chartEx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65971128608924"/>
          <c:y val="0.0254283318751823"/>
          <c:w val="0.891402887139108"/>
          <c:h val="0.841674686497521"/>
        </c:manualLayout>
      </c:layout>
      <c:scatterChart>
        <c:scatterStyle val="lineMarker"/>
        <c:varyColors val="0"/>
        <c:ser>
          <c:idx val="0"/>
          <c:order val="0"/>
          <c:tx>
            <c:strRef>
              <c:f>tx!$C$1</c:f>
              <c:strCache>
                <c:ptCount val="1"/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tx!$B$2:$B$10001</c:f>
              <c:numCache>
                <c:formatCode>General</c:formatCode>
                <c:ptCount val="10000"/>
                <c:pt idx="0">
                  <c:v>0.01</c:v>
                </c:pt>
                <c:pt idx="1">
                  <c:v>0.11000900090009</c:v>
                </c:pt>
                <c:pt idx="2">
                  <c:v>0.21001800180018</c:v>
                </c:pt>
                <c:pt idx="3">
                  <c:v>0.31002700270027</c:v>
                </c:pt>
                <c:pt idx="4">
                  <c:v>0.41003600360036</c:v>
                </c:pt>
                <c:pt idx="5">
                  <c:v>0.51004500450045</c:v>
                </c:pt>
                <c:pt idx="6">
                  <c:v>0.61005400540054</c:v>
                </c:pt>
                <c:pt idx="7">
                  <c:v>0.71006300630063</c:v>
                </c:pt>
                <c:pt idx="8">
                  <c:v>0.81007200720072</c:v>
                </c:pt>
                <c:pt idx="9">
                  <c:v>0.91008100810081</c:v>
                </c:pt>
                <c:pt idx="10">
                  <c:v>1.0100900090009</c:v>
                </c:pt>
                <c:pt idx="11">
                  <c:v>1.11009900990099</c:v>
                </c:pt>
                <c:pt idx="12">
                  <c:v>1.21010801080108</c:v>
                </c:pt>
                <c:pt idx="13">
                  <c:v>1.31011701170117</c:v>
                </c:pt>
                <c:pt idx="14">
                  <c:v>1.41012601260126</c:v>
                </c:pt>
                <c:pt idx="15">
                  <c:v>1.51013501350135</c:v>
                </c:pt>
                <c:pt idx="16">
                  <c:v>1.61014401440144</c:v>
                </c:pt>
                <c:pt idx="17">
                  <c:v>1.71015301530153</c:v>
                </c:pt>
                <c:pt idx="18">
                  <c:v>1.81016201620162</c:v>
                </c:pt>
                <c:pt idx="19">
                  <c:v>1.91017101710171</c:v>
                </c:pt>
                <c:pt idx="20">
                  <c:v>2.01018001800179</c:v>
                </c:pt>
                <c:pt idx="21">
                  <c:v>2.11018901890189</c:v>
                </c:pt>
                <c:pt idx="22">
                  <c:v>2.21019801980197</c:v>
                </c:pt>
                <c:pt idx="23">
                  <c:v>2.31020702070207</c:v>
                </c:pt>
                <c:pt idx="24">
                  <c:v>2.41021602160215</c:v>
                </c:pt>
                <c:pt idx="25">
                  <c:v>2.51022502250225</c:v>
                </c:pt>
                <c:pt idx="26">
                  <c:v>2.61023402340234</c:v>
                </c:pt>
                <c:pt idx="27">
                  <c:v>2.71024302430243</c:v>
                </c:pt>
                <c:pt idx="28">
                  <c:v>2.810252025202518</c:v>
                </c:pt>
                <c:pt idx="29">
                  <c:v>2.91026102610261</c:v>
                </c:pt>
                <c:pt idx="30">
                  <c:v>3.0102700270027</c:v>
                </c:pt>
                <c:pt idx="31">
                  <c:v>3.11027902790279</c:v>
                </c:pt>
                <c:pt idx="32">
                  <c:v>3.21028802880288</c:v>
                </c:pt>
                <c:pt idx="33">
                  <c:v>3.31029702970296</c:v>
                </c:pt>
                <c:pt idx="34">
                  <c:v>3.410306030603059</c:v>
                </c:pt>
                <c:pt idx="35">
                  <c:v>3.51031503150314</c:v>
                </c:pt>
                <c:pt idx="36">
                  <c:v>3.61032403240324</c:v>
                </c:pt>
                <c:pt idx="37">
                  <c:v>3.71033303330332</c:v>
                </c:pt>
                <c:pt idx="38">
                  <c:v>3.810342034203418</c:v>
                </c:pt>
                <c:pt idx="39">
                  <c:v>3.910351035103508</c:v>
                </c:pt>
                <c:pt idx="40">
                  <c:v>4.0103600360036</c:v>
                </c:pt>
                <c:pt idx="41">
                  <c:v>4.11036903690369</c:v>
                </c:pt>
                <c:pt idx="42">
                  <c:v>4.21037803780378</c:v>
                </c:pt>
                <c:pt idx="43">
                  <c:v>4.31038703870387</c:v>
                </c:pt>
                <c:pt idx="44">
                  <c:v>4.41039603960396</c:v>
                </c:pt>
                <c:pt idx="45">
                  <c:v>4.510405040504049</c:v>
                </c:pt>
                <c:pt idx="46">
                  <c:v>4.610414041404138</c:v>
                </c:pt>
                <c:pt idx="47">
                  <c:v>4.71042304230423</c:v>
                </c:pt>
                <c:pt idx="48">
                  <c:v>4.81043204320432</c:v>
                </c:pt>
                <c:pt idx="49">
                  <c:v>4.9104410441044</c:v>
                </c:pt>
                <c:pt idx="50">
                  <c:v>5.0104500450045</c:v>
                </c:pt>
                <c:pt idx="51">
                  <c:v>5.11045904590459</c:v>
                </c:pt>
                <c:pt idx="52">
                  <c:v>5.21046804680468</c:v>
                </c:pt>
                <c:pt idx="53">
                  <c:v>5.31047704770477</c:v>
                </c:pt>
                <c:pt idx="54">
                  <c:v>5.41048604860486</c:v>
                </c:pt>
                <c:pt idx="55">
                  <c:v>5.510495049504948</c:v>
                </c:pt>
                <c:pt idx="56">
                  <c:v>5.610504050405036</c:v>
                </c:pt>
                <c:pt idx="57">
                  <c:v>5.71051305130513</c:v>
                </c:pt>
                <c:pt idx="58">
                  <c:v>5.810522052205218</c:v>
                </c:pt>
                <c:pt idx="59">
                  <c:v>5.910531053105308</c:v>
                </c:pt>
                <c:pt idx="60">
                  <c:v>6.010540054005398</c:v>
                </c:pt>
                <c:pt idx="61">
                  <c:v>6.110549054905488</c:v>
                </c:pt>
                <c:pt idx="62">
                  <c:v>6.21055805580558</c:v>
                </c:pt>
                <c:pt idx="63">
                  <c:v>6.310567056705668</c:v>
                </c:pt>
                <c:pt idx="64">
                  <c:v>6.410576057605757</c:v>
                </c:pt>
                <c:pt idx="65">
                  <c:v>6.510585058505846</c:v>
                </c:pt>
                <c:pt idx="66">
                  <c:v>6.610594059405936</c:v>
                </c:pt>
                <c:pt idx="67">
                  <c:v>6.71060306030603</c:v>
                </c:pt>
                <c:pt idx="68">
                  <c:v>6.81061206120612</c:v>
                </c:pt>
                <c:pt idx="69">
                  <c:v>6.91062106210621</c:v>
                </c:pt>
                <c:pt idx="70">
                  <c:v>7.010630063006298</c:v>
                </c:pt>
                <c:pt idx="71">
                  <c:v>7.110639063906389</c:v>
                </c:pt>
                <c:pt idx="72">
                  <c:v>7.21064806480648</c:v>
                </c:pt>
                <c:pt idx="73">
                  <c:v>7.31065706570657</c:v>
                </c:pt>
                <c:pt idx="74">
                  <c:v>7.41066606660666</c:v>
                </c:pt>
                <c:pt idx="75">
                  <c:v>7.510675067506748</c:v>
                </c:pt>
                <c:pt idx="76">
                  <c:v>7.610684068406837</c:v>
                </c:pt>
                <c:pt idx="77">
                  <c:v>7.71069306930693</c:v>
                </c:pt>
                <c:pt idx="78">
                  <c:v>7.810702070207018</c:v>
                </c:pt>
                <c:pt idx="79">
                  <c:v>7.91071107110711</c:v>
                </c:pt>
                <c:pt idx="80">
                  <c:v>8.0107200720072</c:v>
                </c:pt>
                <c:pt idx="81">
                  <c:v>8.11072907290729</c:v>
                </c:pt>
                <c:pt idx="82">
                  <c:v>8.21073807380738</c:v>
                </c:pt>
                <c:pt idx="83">
                  <c:v>8.31074707470747</c:v>
                </c:pt>
                <c:pt idx="84">
                  <c:v>8.41075607560756</c:v>
                </c:pt>
                <c:pt idx="85">
                  <c:v>8.51076507650765</c:v>
                </c:pt>
                <c:pt idx="86">
                  <c:v>8.61077407740774</c:v>
                </c:pt>
                <c:pt idx="87">
                  <c:v>8.71078307830783</c:v>
                </c:pt>
                <c:pt idx="88">
                  <c:v>8.81079207920792</c:v>
                </c:pt>
                <c:pt idx="89">
                  <c:v>8.91080108010801</c:v>
                </c:pt>
                <c:pt idx="90">
                  <c:v>9.010810081008101</c:v>
                </c:pt>
                <c:pt idx="91">
                  <c:v>9.110819081908188</c:v>
                </c:pt>
                <c:pt idx="92">
                  <c:v>9.210828082808277</c:v>
                </c:pt>
                <c:pt idx="93">
                  <c:v>9.31083708370837</c:v>
                </c:pt>
                <c:pt idx="94">
                  <c:v>9.41084608460846</c:v>
                </c:pt>
                <c:pt idx="95">
                  <c:v>9.510855085508548</c:v>
                </c:pt>
                <c:pt idx="96">
                  <c:v>9.61086408640864</c:v>
                </c:pt>
                <c:pt idx="97">
                  <c:v>9.710873087308727</c:v>
                </c:pt>
                <c:pt idx="98">
                  <c:v>9.81088208820882</c:v>
                </c:pt>
                <c:pt idx="99">
                  <c:v>9.91089108910891</c:v>
                </c:pt>
                <c:pt idx="100">
                  <c:v>10.010900090009</c:v>
                </c:pt>
                <c:pt idx="101">
                  <c:v>10.110909090909</c:v>
                </c:pt>
                <c:pt idx="102">
                  <c:v>10.2109180918091</c:v>
                </c:pt>
                <c:pt idx="103">
                  <c:v>10.3109270927092</c:v>
                </c:pt>
                <c:pt idx="104">
                  <c:v>10.4109360936093</c:v>
                </c:pt>
                <c:pt idx="105">
                  <c:v>10.5109450945094</c:v>
                </c:pt>
                <c:pt idx="106">
                  <c:v>10.6109540954095</c:v>
                </c:pt>
                <c:pt idx="107">
                  <c:v>10.7109630963096</c:v>
                </c:pt>
                <c:pt idx="108">
                  <c:v>10.8109720972097</c:v>
                </c:pt>
                <c:pt idx="109">
                  <c:v>10.9109810981098</c:v>
                </c:pt>
                <c:pt idx="110">
                  <c:v>11.0109900990099</c:v>
                </c:pt>
                <c:pt idx="111">
                  <c:v>11.1109990999099</c:v>
                </c:pt>
                <c:pt idx="112">
                  <c:v>11.21100810081</c:v>
                </c:pt>
                <c:pt idx="113">
                  <c:v>11.3110171017101</c:v>
                </c:pt>
                <c:pt idx="114">
                  <c:v>11.4110261026102</c:v>
                </c:pt>
                <c:pt idx="115">
                  <c:v>11.5110351035103</c:v>
                </c:pt>
                <c:pt idx="116">
                  <c:v>11.6110441044104</c:v>
                </c:pt>
                <c:pt idx="117">
                  <c:v>11.7110531053105</c:v>
                </c:pt>
                <c:pt idx="118">
                  <c:v>11.8110621062106</c:v>
                </c:pt>
                <c:pt idx="119">
                  <c:v>11.9110711071107</c:v>
                </c:pt>
                <c:pt idx="120">
                  <c:v>12.0110801080108</c:v>
                </c:pt>
                <c:pt idx="121">
                  <c:v>12.1110891089108</c:v>
                </c:pt>
                <c:pt idx="122">
                  <c:v>12.2110981098109</c:v>
                </c:pt>
                <c:pt idx="123">
                  <c:v>12.311107110711</c:v>
                </c:pt>
                <c:pt idx="124">
                  <c:v>12.4111161116111</c:v>
                </c:pt>
                <c:pt idx="125">
                  <c:v>12.5111251125112</c:v>
                </c:pt>
                <c:pt idx="126">
                  <c:v>12.6111341134113</c:v>
                </c:pt>
                <c:pt idx="127">
                  <c:v>12.7111431143114</c:v>
                </c:pt>
                <c:pt idx="128">
                  <c:v>12.8111521152115</c:v>
                </c:pt>
                <c:pt idx="129">
                  <c:v>12.9111611161116</c:v>
                </c:pt>
                <c:pt idx="130">
                  <c:v>13.0111701170117</c:v>
                </c:pt>
                <c:pt idx="131">
                  <c:v>13.1111791179117</c:v>
                </c:pt>
                <c:pt idx="132">
                  <c:v>13.2111881188118</c:v>
                </c:pt>
                <c:pt idx="133">
                  <c:v>13.3111971197119</c:v>
                </c:pt>
                <c:pt idx="134">
                  <c:v>13.411206120612</c:v>
                </c:pt>
                <c:pt idx="135">
                  <c:v>13.5112151215121</c:v>
                </c:pt>
                <c:pt idx="136">
                  <c:v>13.6112241224122</c:v>
                </c:pt>
                <c:pt idx="137">
                  <c:v>13.7112331233123</c:v>
                </c:pt>
                <c:pt idx="138">
                  <c:v>13.8112421242124</c:v>
                </c:pt>
                <c:pt idx="139">
                  <c:v>13.9112511251125</c:v>
                </c:pt>
                <c:pt idx="140">
                  <c:v>14.0112601260126</c:v>
                </c:pt>
                <c:pt idx="141">
                  <c:v>14.1112691269126</c:v>
                </c:pt>
                <c:pt idx="142">
                  <c:v>14.2112781278127</c:v>
                </c:pt>
                <c:pt idx="143">
                  <c:v>14.3112871287128</c:v>
                </c:pt>
                <c:pt idx="144">
                  <c:v>14.4112961296129</c:v>
                </c:pt>
                <c:pt idx="145">
                  <c:v>14.511305130513</c:v>
                </c:pt>
                <c:pt idx="146">
                  <c:v>14.6113141314131</c:v>
                </c:pt>
                <c:pt idx="147">
                  <c:v>14.7113231323132</c:v>
                </c:pt>
                <c:pt idx="148">
                  <c:v>14.8113321332133</c:v>
                </c:pt>
                <c:pt idx="149">
                  <c:v>14.9113411341134</c:v>
                </c:pt>
                <c:pt idx="150">
                  <c:v>15.0113501350135</c:v>
                </c:pt>
                <c:pt idx="151">
                  <c:v>15.1113591359135</c:v>
                </c:pt>
                <c:pt idx="152">
                  <c:v>15.2113681368136</c:v>
                </c:pt>
                <c:pt idx="153">
                  <c:v>15.3113771377137</c:v>
                </c:pt>
                <c:pt idx="154">
                  <c:v>15.4113861386138</c:v>
                </c:pt>
                <c:pt idx="155">
                  <c:v>15.5113951395139</c:v>
                </c:pt>
                <c:pt idx="156">
                  <c:v>15.611404140414</c:v>
                </c:pt>
                <c:pt idx="157">
                  <c:v>15.7114131413141</c:v>
                </c:pt>
                <c:pt idx="158">
                  <c:v>15.8114221422142</c:v>
                </c:pt>
                <c:pt idx="159">
                  <c:v>15.9114311431143</c:v>
                </c:pt>
                <c:pt idx="160">
                  <c:v>16.0114401440144</c:v>
                </c:pt>
                <c:pt idx="161">
                  <c:v>16.1114491449144</c:v>
                </c:pt>
                <c:pt idx="162">
                  <c:v>16.2114581458145</c:v>
                </c:pt>
                <c:pt idx="163">
                  <c:v>16.31146714671461</c:v>
                </c:pt>
                <c:pt idx="164">
                  <c:v>16.4114761476147</c:v>
                </c:pt>
                <c:pt idx="165">
                  <c:v>16.5114851485148</c:v>
                </c:pt>
                <c:pt idx="166">
                  <c:v>16.6114941494149</c:v>
                </c:pt>
                <c:pt idx="167">
                  <c:v>16.711503150315</c:v>
                </c:pt>
                <c:pt idx="168">
                  <c:v>16.8115121512151</c:v>
                </c:pt>
                <c:pt idx="169">
                  <c:v>16.9115211521152</c:v>
                </c:pt>
                <c:pt idx="170">
                  <c:v>17.0115301530153</c:v>
                </c:pt>
                <c:pt idx="171">
                  <c:v>17.1115391539153</c:v>
                </c:pt>
                <c:pt idx="172">
                  <c:v>17.2115481548154</c:v>
                </c:pt>
                <c:pt idx="173">
                  <c:v>17.3115571557155</c:v>
                </c:pt>
                <c:pt idx="174">
                  <c:v>17.4115661566156</c:v>
                </c:pt>
                <c:pt idx="175">
                  <c:v>17.5115751575157</c:v>
                </c:pt>
                <c:pt idx="176">
                  <c:v>17.6115841584158</c:v>
                </c:pt>
                <c:pt idx="177">
                  <c:v>17.7115931593159</c:v>
                </c:pt>
                <c:pt idx="178">
                  <c:v>17.811602160216</c:v>
                </c:pt>
                <c:pt idx="179">
                  <c:v>17.9116111611161</c:v>
                </c:pt>
                <c:pt idx="180">
                  <c:v>18.0116201620162</c:v>
                </c:pt>
                <c:pt idx="181">
                  <c:v>18.1116291629162</c:v>
                </c:pt>
                <c:pt idx="182">
                  <c:v>18.2116381638163</c:v>
                </c:pt>
                <c:pt idx="183">
                  <c:v>18.3116471647164</c:v>
                </c:pt>
                <c:pt idx="184">
                  <c:v>18.4116561656165</c:v>
                </c:pt>
                <c:pt idx="185">
                  <c:v>18.5116651665166</c:v>
                </c:pt>
                <c:pt idx="186">
                  <c:v>18.61167416741671</c:v>
                </c:pt>
                <c:pt idx="187">
                  <c:v>18.7116831683168</c:v>
                </c:pt>
                <c:pt idx="188">
                  <c:v>18.8116921692169</c:v>
                </c:pt>
                <c:pt idx="189">
                  <c:v>18.911701170117</c:v>
                </c:pt>
                <c:pt idx="190">
                  <c:v>19.0117101710171</c:v>
                </c:pt>
                <c:pt idx="191">
                  <c:v>19.11171917191709</c:v>
                </c:pt>
                <c:pt idx="192">
                  <c:v>19.2117281728172</c:v>
                </c:pt>
                <c:pt idx="193">
                  <c:v>19.3117371737173</c:v>
                </c:pt>
                <c:pt idx="194">
                  <c:v>19.4117461746174</c:v>
                </c:pt>
                <c:pt idx="195">
                  <c:v>19.5117551755175</c:v>
                </c:pt>
                <c:pt idx="196">
                  <c:v>19.6117641764176</c:v>
                </c:pt>
                <c:pt idx="197">
                  <c:v>19.7117731773177</c:v>
                </c:pt>
                <c:pt idx="198">
                  <c:v>19.8117821782178</c:v>
                </c:pt>
                <c:pt idx="199">
                  <c:v>19.91179117911789</c:v>
                </c:pt>
                <c:pt idx="200">
                  <c:v>20.011800180018</c:v>
                </c:pt>
                <c:pt idx="201">
                  <c:v>20.11180918091801</c:v>
                </c:pt>
                <c:pt idx="202">
                  <c:v>20.2118181818181</c:v>
                </c:pt>
                <c:pt idx="203">
                  <c:v>20.3118271827182</c:v>
                </c:pt>
                <c:pt idx="204">
                  <c:v>20.4118361836183</c:v>
                </c:pt>
                <c:pt idx="205">
                  <c:v>20.5118451845184</c:v>
                </c:pt>
                <c:pt idx="206">
                  <c:v>20.6118541854185</c:v>
                </c:pt>
                <c:pt idx="207">
                  <c:v>20.7118631863186</c:v>
                </c:pt>
                <c:pt idx="208">
                  <c:v>20.8118721872187</c:v>
                </c:pt>
                <c:pt idx="209">
                  <c:v>20.91188118811881</c:v>
                </c:pt>
                <c:pt idx="210">
                  <c:v>21.0118901890189</c:v>
                </c:pt>
                <c:pt idx="211">
                  <c:v>21.1118991899189</c:v>
                </c:pt>
                <c:pt idx="212">
                  <c:v>21.211908190819</c:v>
                </c:pt>
                <c:pt idx="213">
                  <c:v>21.3119171917191</c:v>
                </c:pt>
                <c:pt idx="214">
                  <c:v>21.41192619261921</c:v>
                </c:pt>
                <c:pt idx="215">
                  <c:v>21.5119351935193</c:v>
                </c:pt>
                <c:pt idx="216">
                  <c:v>21.6119441944194</c:v>
                </c:pt>
                <c:pt idx="217">
                  <c:v>21.7119531953195</c:v>
                </c:pt>
                <c:pt idx="218">
                  <c:v>21.8119621962196</c:v>
                </c:pt>
                <c:pt idx="219">
                  <c:v>21.9119711971197</c:v>
                </c:pt>
                <c:pt idx="220">
                  <c:v>22.0119801980198</c:v>
                </c:pt>
                <c:pt idx="221">
                  <c:v>22.1119891989198</c:v>
                </c:pt>
                <c:pt idx="222">
                  <c:v>22.2119981998199</c:v>
                </c:pt>
                <c:pt idx="223">
                  <c:v>22.31200720072</c:v>
                </c:pt>
                <c:pt idx="224">
                  <c:v>22.41201620162008</c:v>
                </c:pt>
                <c:pt idx="225">
                  <c:v>22.5120252025202</c:v>
                </c:pt>
                <c:pt idx="226">
                  <c:v>22.6120342034203</c:v>
                </c:pt>
                <c:pt idx="227">
                  <c:v>22.71204320432038</c:v>
                </c:pt>
                <c:pt idx="228">
                  <c:v>22.8120522052205</c:v>
                </c:pt>
                <c:pt idx="229">
                  <c:v>22.9120612061206</c:v>
                </c:pt>
                <c:pt idx="230">
                  <c:v>23.0120702070207</c:v>
                </c:pt>
                <c:pt idx="231">
                  <c:v>23.1120792079207</c:v>
                </c:pt>
                <c:pt idx="232">
                  <c:v>23.21208820882079</c:v>
                </c:pt>
                <c:pt idx="233">
                  <c:v>23.3120972097209</c:v>
                </c:pt>
                <c:pt idx="234">
                  <c:v>23.41210621062098</c:v>
                </c:pt>
                <c:pt idx="235">
                  <c:v>23.5121152115211</c:v>
                </c:pt>
                <c:pt idx="236">
                  <c:v>23.6121242124212</c:v>
                </c:pt>
                <c:pt idx="237">
                  <c:v>23.71213321332128</c:v>
                </c:pt>
                <c:pt idx="238">
                  <c:v>23.81214221422138</c:v>
                </c:pt>
                <c:pt idx="239">
                  <c:v>23.9121512151215</c:v>
                </c:pt>
                <c:pt idx="240">
                  <c:v>24.0121602160216</c:v>
                </c:pt>
                <c:pt idx="241">
                  <c:v>24.1121692169216</c:v>
                </c:pt>
                <c:pt idx="242">
                  <c:v>24.2121782178217</c:v>
                </c:pt>
                <c:pt idx="243">
                  <c:v>24.3121872187218</c:v>
                </c:pt>
                <c:pt idx="244">
                  <c:v>24.41219621962188</c:v>
                </c:pt>
                <c:pt idx="245">
                  <c:v>24.512205220522</c:v>
                </c:pt>
                <c:pt idx="246">
                  <c:v>24.6122142214221</c:v>
                </c:pt>
                <c:pt idx="247">
                  <c:v>24.71222322232218</c:v>
                </c:pt>
                <c:pt idx="248">
                  <c:v>24.8122322232223</c:v>
                </c:pt>
                <c:pt idx="249">
                  <c:v>24.9122412241224</c:v>
                </c:pt>
                <c:pt idx="250">
                  <c:v>25.0122502250225</c:v>
                </c:pt>
                <c:pt idx="251">
                  <c:v>25.1122592259225</c:v>
                </c:pt>
                <c:pt idx="252">
                  <c:v>25.2122682268226</c:v>
                </c:pt>
                <c:pt idx="253">
                  <c:v>25.3122772277227</c:v>
                </c:pt>
                <c:pt idx="254">
                  <c:v>25.4122862286228</c:v>
                </c:pt>
                <c:pt idx="255">
                  <c:v>25.51229522952289</c:v>
                </c:pt>
                <c:pt idx="256">
                  <c:v>25.612304230423</c:v>
                </c:pt>
                <c:pt idx="257">
                  <c:v>25.71231323132308</c:v>
                </c:pt>
                <c:pt idx="258">
                  <c:v>25.81232223222318</c:v>
                </c:pt>
                <c:pt idx="259">
                  <c:v>25.91233123312328</c:v>
                </c:pt>
                <c:pt idx="260">
                  <c:v>26.01234023402339</c:v>
                </c:pt>
                <c:pt idx="261">
                  <c:v>26.11234923492338</c:v>
                </c:pt>
                <c:pt idx="262">
                  <c:v>26.2123582358235</c:v>
                </c:pt>
                <c:pt idx="263">
                  <c:v>26.3123672367236</c:v>
                </c:pt>
                <c:pt idx="264">
                  <c:v>26.41237623762368</c:v>
                </c:pt>
                <c:pt idx="265">
                  <c:v>26.51238523852379</c:v>
                </c:pt>
                <c:pt idx="266">
                  <c:v>26.6123942394239</c:v>
                </c:pt>
                <c:pt idx="267">
                  <c:v>26.71240324032398</c:v>
                </c:pt>
                <c:pt idx="268">
                  <c:v>26.8124122412241</c:v>
                </c:pt>
                <c:pt idx="269">
                  <c:v>26.91242124212418</c:v>
                </c:pt>
                <c:pt idx="270">
                  <c:v>27.01243024302428</c:v>
                </c:pt>
                <c:pt idx="271">
                  <c:v>27.11243924392428</c:v>
                </c:pt>
                <c:pt idx="272">
                  <c:v>27.2124482448244</c:v>
                </c:pt>
                <c:pt idx="273">
                  <c:v>27.3124572457245</c:v>
                </c:pt>
                <c:pt idx="274">
                  <c:v>27.4124662466246</c:v>
                </c:pt>
                <c:pt idx="275">
                  <c:v>27.5124752475247</c:v>
                </c:pt>
                <c:pt idx="276">
                  <c:v>27.6124842484248</c:v>
                </c:pt>
                <c:pt idx="277">
                  <c:v>27.71249324932488</c:v>
                </c:pt>
                <c:pt idx="278">
                  <c:v>27.81250225022498</c:v>
                </c:pt>
                <c:pt idx="279">
                  <c:v>27.91251125112508</c:v>
                </c:pt>
                <c:pt idx="280">
                  <c:v>28.01252025202518</c:v>
                </c:pt>
                <c:pt idx="281">
                  <c:v>28.11252925292518</c:v>
                </c:pt>
                <c:pt idx="282">
                  <c:v>28.21253825382528</c:v>
                </c:pt>
                <c:pt idx="283">
                  <c:v>28.31254725472538</c:v>
                </c:pt>
                <c:pt idx="284">
                  <c:v>28.4125562556255</c:v>
                </c:pt>
                <c:pt idx="285">
                  <c:v>28.5125652565256</c:v>
                </c:pt>
                <c:pt idx="286">
                  <c:v>28.6125742574257</c:v>
                </c:pt>
                <c:pt idx="287">
                  <c:v>28.71258325832578</c:v>
                </c:pt>
                <c:pt idx="288">
                  <c:v>28.81259225922589</c:v>
                </c:pt>
                <c:pt idx="289">
                  <c:v>28.91260126012598</c:v>
                </c:pt>
                <c:pt idx="290">
                  <c:v>29.0126102610261</c:v>
                </c:pt>
                <c:pt idx="291">
                  <c:v>29.1126192619261</c:v>
                </c:pt>
                <c:pt idx="292">
                  <c:v>29.2126282628262</c:v>
                </c:pt>
                <c:pt idx="293">
                  <c:v>29.31263726372629</c:v>
                </c:pt>
                <c:pt idx="294">
                  <c:v>29.4126462646264</c:v>
                </c:pt>
                <c:pt idx="295">
                  <c:v>29.5126552655265</c:v>
                </c:pt>
                <c:pt idx="296">
                  <c:v>29.6126642664266</c:v>
                </c:pt>
                <c:pt idx="297">
                  <c:v>29.7126732673267</c:v>
                </c:pt>
                <c:pt idx="298">
                  <c:v>29.8126822682268</c:v>
                </c:pt>
                <c:pt idx="299">
                  <c:v>29.9126912691269</c:v>
                </c:pt>
                <c:pt idx="300">
                  <c:v>30.01270027002698</c:v>
                </c:pt>
                <c:pt idx="301">
                  <c:v>30.11270927092698</c:v>
                </c:pt>
                <c:pt idx="302">
                  <c:v>30.21271827182708</c:v>
                </c:pt>
                <c:pt idx="303">
                  <c:v>30.31272727272718</c:v>
                </c:pt>
                <c:pt idx="304">
                  <c:v>30.41273627362728</c:v>
                </c:pt>
                <c:pt idx="305">
                  <c:v>30.51274527452738</c:v>
                </c:pt>
                <c:pt idx="306">
                  <c:v>30.61275427542749</c:v>
                </c:pt>
                <c:pt idx="307">
                  <c:v>30.71276327632758</c:v>
                </c:pt>
                <c:pt idx="308">
                  <c:v>30.81277227722768</c:v>
                </c:pt>
                <c:pt idx="309">
                  <c:v>30.91278127812778</c:v>
                </c:pt>
                <c:pt idx="310">
                  <c:v>31.01279027902788</c:v>
                </c:pt>
                <c:pt idx="311">
                  <c:v>31.11279927992788</c:v>
                </c:pt>
                <c:pt idx="312">
                  <c:v>31.212808280828</c:v>
                </c:pt>
                <c:pt idx="313">
                  <c:v>31.3128172817281</c:v>
                </c:pt>
                <c:pt idx="314">
                  <c:v>31.4128262826282</c:v>
                </c:pt>
                <c:pt idx="315">
                  <c:v>31.5128352835283</c:v>
                </c:pt>
                <c:pt idx="316">
                  <c:v>31.61284428442841</c:v>
                </c:pt>
                <c:pt idx="317">
                  <c:v>31.7128532853285</c:v>
                </c:pt>
                <c:pt idx="318">
                  <c:v>31.8128622862286</c:v>
                </c:pt>
                <c:pt idx="319">
                  <c:v>31.9128712871287</c:v>
                </c:pt>
                <c:pt idx="320">
                  <c:v>32.0128802880287</c:v>
                </c:pt>
                <c:pt idx="321">
                  <c:v>32.1128892889288</c:v>
                </c:pt>
                <c:pt idx="322">
                  <c:v>32.2128982898289</c:v>
                </c:pt>
                <c:pt idx="323">
                  <c:v>32.312907290729</c:v>
                </c:pt>
                <c:pt idx="324">
                  <c:v>32.4129162916291</c:v>
                </c:pt>
                <c:pt idx="325">
                  <c:v>32.5129252925292</c:v>
                </c:pt>
                <c:pt idx="326">
                  <c:v>32.6129342934293</c:v>
                </c:pt>
                <c:pt idx="327">
                  <c:v>32.7129432943294</c:v>
                </c:pt>
                <c:pt idx="328">
                  <c:v>32.8129522952295</c:v>
                </c:pt>
                <c:pt idx="329">
                  <c:v>32.9129612961296</c:v>
                </c:pt>
                <c:pt idx="330">
                  <c:v>33.0129702970296</c:v>
                </c:pt>
                <c:pt idx="331">
                  <c:v>33.1129792979297</c:v>
                </c:pt>
                <c:pt idx="332">
                  <c:v>33.2129882988298</c:v>
                </c:pt>
                <c:pt idx="333">
                  <c:v>33.3129972997299</c:v>
                </c:pt>
                <c:pt idx="334">
                  <c:v>33.41300630063</c:v>
                </c:pt>
                <c:pt idx="335">
                  <c:v>33.5130153015301</c:v>
                </c:pt>
                <c:pt idx="336">
                  <c:v>33.6130243024302</c:v>
                </c:pt>
                <c:pt idx="337">
                  <c:v>33.7130333033303</c:v>
                </c:pt>
                <c:pt idx="338">
                  <c:v>33.81304230423039</c:v>
                </c:pt>
                <c:pt idx="339">
                  <c:v>33.91305130513049</c:v>
                </c:pt>
                <c:pt idx="340">
                  <c:v>34.0130603060305</c:v>
                </c:pt>
                <c:pt idx="341">
                  <c:v>34.1130693069306</c:v>
                </c:pt>
                <c:pt idx="342">
                  <c:v>34.2130783078307</c:v>
                </c:pt>
                <c:pt idx="343">
                  <c:v>34.31308730873079</c:v>
                </c:pt>
                <c:pt idx="344">
                  <c:v>34.41309630963089</c:v>
                </c:pt>
                <c:pt idx="345">
                  <c:v>34.513105310531</c:v>
                </c:pt>
                <c:pt idx="346">
                  <c:v>34.6131143114311</c:v>
                </c:pt>
                <c:pt idx="347">
                  <c:v>34.7131233123312</c:v>
                </c:pt>
                <c:pt idx="348">
                  <c:v>34.8131323132313</c:v>
                </c:pt>
                <c:pt idx="349">
                  <c:v>34.9131413141314</c:v>
                </c:pt>
                <c:pt idx="350">
                  <c:v>35.0131503150315</c:v>
                </c:pt>
                <c:pt idx="351">
                  <c:v>35.1131593159315</c:v>
                </c:pt>
                <c:pt idx="352">
                  <c:v>35.2131683168316</c:v>
                </c:pt>
                <c:pt idx="353">
                  <c:v>35.3131773177317</c:v>
                </c:pt>
                <c:pt idx="354">
                  <c:v>35.4131863186318</c:v>
                </c:pt>
                <c:pt idx="355">
                  <c:v>35.5131953195319</c:v>
                </c:pt>
                <c:pt idx="356">
                  <c:v>35.613204320432</c:v>
                </c:pt>
                <c:pt idx="357">
                  <c:v>35.7132133213321</c:v>
                </c:pt>
                <c:pt idx="358">
                  <c:v>35.81322232223219</c:v>
                </c:pt>
                <c:pt idx="359">
                  <c:v>35.91323132313229</c:v>
                </c:pt>
                <c:pt idx="360">
                  <c:v>36.0132403240324</c:v>
                </c:pt>
                <c:pt idx="361">
                  <c:v>36.1132493249324</c:v>
                </c:pt>
                <c:pt idx="362">
                  <c:v>36.2132583258325</c:v>
                </c:pt>
                <c:pt idx="363">
                  <c:v>36.31326732673258</c:v>
                </c:pt>
                <c:pt idx="364">
                  <c:v>36.41327632763268</c:v>
                </c:pt>
                <c:pt idx="365">
                  <c:v>36.5132853285328</c:v>
                </c:pt>
                <c:pt idx="366">
                  <c:v>36.6132943294329</c:v>
                </c:pt>
                <c:pt idx="367">
                  <c:v>36.713303330333</c:v>
                </c:pt>
                <c:pt idx="368">
                  <c:v>36.8133123312331</c:v>
                </c:pt>
                <c:pt idx="369">
                  <c:v>36.9133213321332</c:v>
                </c:pt>
                <c:pt idx="370">
                  <c:v>37.0133303330333</c:v>
                </c:pt>
                <c:pt idx="371">
                  <c:v>37.1133393339333</c:v>
                </c:pt>
                <c:pt idx="372">
                  <c:v>37.2133483348334</c:v>
                </c:pt>
                <c:pt idx="373">
                  <c:v>37.31335733573349</c:v>
                </c:pt>
                <c:pt idx="374">
                  <c:v>37.41336633663359</c:v>
                </c:pt>
                <c:pt idx="375">
                  <c:v>37.5133753375337</c:v>
                </c:pt>
                <c:pt idx="376">
                  <c:v>37.6133843384338</c:v>
                </c:pt>
                <c:pt idx="377">
                  <c:v>37.7133933393339</c:v>
                </c:pt>
                <c:pt idx="378">
                  <c:v>37.813402340234</c:v>
                </c:pt>
                <c:pt idx="379">
                  <c:v>37.9134113411341</c:v>
                </c:pt>
                <c:pt idx="380">
                  <c:v>38.0134203420342</c:v>
                </c:pt>
                <c:pt idx="381">
                  <c:v>38.1134293429342</c:v>
                </c:pt>
                <c:pt idx="382">
                  <c:v>38.2134383438343</c:v>
                </c:pt>
                <c:pt idx="383">
                  <c:v>38.31344734473439</c:v>
                </c:pt>
                <c:pt idx="384">
                  <c:v>38.41345634563449</c:v>
                </c:pt>
                <c:pt idx="385">
                  <c:v>38.5134653465346</c:v>
                </c:pt>
                <c:pt idx="386">
                  <c:v>38.6134743474347</c:v>
                </c:pt>
                <c:pt idx="387">
                  <c:v>38.7134833483348</c:v>
                </c:pt>
                <c:pt idx="388">
                  <c:v>38.8134923492349</c:v>
                </c:pt>
                <c:pt idx="389">
                  <c:v>38.913501350135</c:v>
                </c:pt>
                <c:pt idx="390">
                  <c:v>39.0135103510351</c:v>
                </c:pt>
                <c:pt idx="391">
                  <c:v>39.1135193519351</c:v>
                </c:pt>
                <c:pt idx="392">
                  <c:v>39.2135283528352</c:v>
                </c:pt>
                <c:pt idx="393">
                  <c:v>39.31353735373528</c:v>
                </c:pt>
                <c:pt idx="394">
                  <c:v>39.41354635463539</c:v>
                </c:pt>
                <c:pt idx="395">
                  <c:v>39.5135553555355</c:v>
                </c:pt>
                <c:pt idx="396">
                  <c:v>39.6135643564356</c:v>
                </c:pt>
                <c:pt idx="397">
                  <c:v>39.7135733573357</c:v>
                </c:pt>
                <c:pt idx="398">
                  <c:v>39.8135823582358</c:v>
                </c:pt>
                <c:pt idx="399">
                  <c:v>39.9135913591359</c:v>
                </c:pt>
                <c:pt idx="400">
                  <c:v>40.013600360036</c:v>
                </c:pt>
                <c:pt idx="401">
                  <c:v>40.113609360936</c:v>
                </c:pt>
                <c:pt idx="402">
                  <c:v>40.2136183618361</c:v>
                </c:pt>
                <c:pt idx="403">
                  <c:v>40.31362736273616</c:v>
                </c:pt>
                <c:pt idx="404">
                  <c:v>40.41363636363628</c:v>
                </c:pt>
                <c:pt idx="405">
                  <c:v>40.51364536453639</c:v>
                </c:pt>
                <c:pt idx="406">
                  <c:v>40.61365436543648</c:v>
                </c:pt>
                <c:pt idx="407">
                  <c:v>40.71366336633658</c:v>
                </c:pt>
                <c:pt idx="408">
                  <c:v>40.81367236723666</c:v>
                </c:pt>
                <c:pt idx="409">
                  <c:v>40.91368136813679</c:v>
                </c:pt>
                <c:pt idx="410">
                  <c:v>41.01369036903689</c:v>
                </c:pt>
                <c:pt idx="411">
                  <c:v>41.1136993699369</c:v>
                </c:pt>
                <c:pt idx="412">
                  <c:v>41.213708370837</c:v>
                </c:pt>
                <c:pt idx="413">
                  <c:v>41.31371737173708</c:v>
                </c:pt>
                <c:pt idx="414">
                  <c:v>41.41372637263719</c:v>
                </c:pt>
                <c:pt idx="415">
                  <c:v>41.5137353735373</c:v>
                </c:pt>
                <c:pt idx="416">
                  <c:v>41.6137443744374</c:v>
                </c:pt>
                <c:pt idx="417">
                  <c:v>41.7137533753375</c:v>
                </c:pt>
                <c:pt idx="418">
                  <c:v>41.81376237623758</c:v>
                </c:pt>
                <c:pt idx="419">
                  <c:v>41.91377137713769</c:v>
                </c:pt>
                <c:pt idx="420">
                  <c:v>42.0137803780378</c:v>
                </c:pt>
                <c:pt idx="421">
                  <c:v>42.1137893789378</c:v>
                </c:pt>
                <c:pt idx="422">
                  <c:v>42.2137983798379</c:v>
                </c:pt>
                <c:pt idx="423">
                  <c:v>42.31380738073798</c:v>
                </c:pt>
                <c:pt idx="424">
                  <c:v>42.41381638163809</c:v>
                </c:pt>
                <c:pt idx="425">
                  <c:v>42.5138253825382</c:v>
                </c:pt>
                <c:pt idx="426">
                  <c:v>42.6138343834383</c:v>
                </c:pt>
                <c:pt idx="427">
                  <c:v>42.7138433843384</c:v>
                </c:pt>
                <c:pt idx="428">
                  <c:v>42.81385238523848</c:v>
                </c:pt>
                <c:pt idx="429">
                  <c:v>42.91386138613858</c:v>
                </c:pt>
                <c:pt idx="430">
                  <c:v>43.0138703870387</c:v>
                </c:pt>
                <c:pt idx="431">
                  <c:v>43.1138793879387</c:v>
                </c:pt>
                <c:pt idx="432">
                  <c:v>43.2138883888388</c:v>
                </c:pt>
                <c:pt idx="433">
                  <c:v>43.31389738973888</c:v>
                </c:pt>
                <c:pt idx="434">
                  <c:v>43.413906390639</c:v>
                </c:pt>
                <c:pt idx="435">
                  <c:v>43.5139153915391</c:v>
                </c:pt>
                <c:pt idx="436">
                  <c:v>43.6139243924392</c:v>
                </c:pt>
                <c:pt idx="437">
                  <c:v>43.7139333933393</c:v>
                </c:pt>
                <c:pt idx="438">
                  <c:v>43.8139423942394</c:v>
                </c:pt>
                <c:pt idx="439">
                  <c:v>43.9139513951395</c:v>
                </c:pt>
                <c:pt idx="440">
                  <c:v>44.0139603960396</c:v>
                </c:pt>
                <c:pt idx="441">
                  <c:v>44.1139693969396</c:v>
                </c:pt>
                <c:pt idx="442">
                  <c:v>44.2139783978397</c:v>
                </c:pt>
                <c:pt idx="443">
                  <c:v>44.3139873987398</c:v>
                </c:pt>
                <c:pt idx="444">
                  <c:v>44.4139963996399</c:v>
                </c:pt>
                <c:pt idx="445">
                  <c:v>44.51400540054</c:v>
                </c:pt>
                <c:pt idx="446">
                  <c:v>44.61401440144008</c:v>
                </c:pt>
                <c:pt idx="447">
                  <c:v>44.71402340234018</c:v>
                </c:pt>
                <c:pt idx="448">
                  <c:v>44.81403240324026</c:v>
                </c:pt>
                <c:pt idx="449">
                  <c:v>44.91404140414036</c:v>
                </c:pt>
                <c:pt idx="450">
                  <c:v>45.01405040504048</c:v>
                </c:pt>
                <c:pt idx="451">
                  <c:v>45.11405940594048</c:v>
                </c:pt>
                <c:pt idx="452">
                  <c:v>45.21406840684058</c:v>
                </c:pt>
                <c:pt idx="453">
                  <c:v>45.31407740774065</c:v>
                </c:pt>
                <c:pt idx="454">
                  <c:v>45.41408640864076</c:v>
                </c:pt>
                <c:pt idx="455">
                  <c:v>45.51409540954089</c:v>
                </c:pt>
                <c:pt idx="456">
                  <c:v>45.61410441044099</c:v>
                </c:pt>
                <c:pt idx="457">
                  <c:v>45.7141134113411</c:v>
                </c:pt>
                <c:pt idx="458">
                  <c:v>45.81412241224118</c:v>
                </c:pt>
                <c:pt idx="459">
                  <c:v>45.91413141314128</c:v>
                </c:pt>
                <c:pt idx="460">
                  <c:v>46.01414041404139</c:v>
                </c:pt>
                <c:pt idx="461">
                  <c:v>46.11414941494139</c:v>
                </c:pt>
                <c:pt idx="462">
                  <c:v>46.2141584158415</c:v>
                </c:pt>
                <c:pt idx="463">
                  <c:v>46.31416741674156</c:v>
                </c:pt>
                <c:pt idx="464">
                  <c:v>46.41417641764166</c:v>
                </c:pt>
                <c:pt idx="465">
                  <c:v>46.5141854185418</c:v>
                </c:pt>
                <c:pt idx="466">
                  <c:v>46.61419441944189</c:v>
                </c:pt>
                <c:pt idx="467">
                  <c:v>46.71420342034199</c:v>
                </c:pt>
                <c:pt idx="468">
                  <c:v>46.81421242124206</c:v>
                </c:pt>
                <c:pt idx="469">
                  <c:v>46.91422142214216</c:v>
                </c:pt>
                <c:pt idx="470">
                  <c:v>47.01423042304228</c:v>
                </c:pt>
                <c:pt idx="471">
                  <c:v>47.11423942394228</c:v>
                </c:pt>
                <c:pt idx="472">
                  <c:v>47.21424842484238</c:v>
                </c:pt>
                <c:pt idx="473">
                  <c:v>47.31425742574245</c:v>
                </c:pt>
                <c:pt idx="474">
                  <c:v>47.41426642664256</c:v>
                </c:pt>
                <c:pt idx="475">
                  <c:v>47.51427542754268</c:v>
                </c:pt>
                <c:pt idx="476">
                  <c:v>47.61428442844278</c:v>
                </c:pt>
                <c:pt idx="477">
                  <c:v>47.71429342934288</c:v>
                </c:pt>
                <c:pt idx="478">
                  <c:v>47.81430243024299</c:v>
                </c:pt>
                <c:pt idx="479">
                  <c:v>47.91431143114308</c:v>
                </c:pt>
                <c:pt idx="480">
                  <c:v>48.01432043204318</c:v>
                </c:pt>
                <c:pt idx="481">
                  <c:v>48.11432943294319</c:v>
                </c:pt>
                <c:pt idx="482">
                  <c:v>48.2143384338433</c:v>
                </c:pt>
                <c:pt idx="483">
                  <c:v>48.31434743474336</c:v>
                </c:pt>
                <c:pt idx="484">
                  <c:v>48.41435643564346</c:v>
                </c:pt>
                <c:pt idx="485">
                  <c:v>48.51436543654359</c:v>
                </c:pt>
                <c:pt idx="486">
                  <c:v>48.61437443744368</c:v>
                </c:pt>
                <c:pt idx="487">
                  <c:v>48.71438343834379</c:v>
                </c:pt>
                <c:pt idx="488">
                  <c:v>48.81439243924388</c:v>
                </c:pt>
                <c:pt idx="489">
                  <c:v>48.91440144014398</c:v>
                </c:pt>
                <c:pt idx="490">
                  <c:v>49.01441044104408</c:v>
                </c:pt>
                <c:pt idx="491">
                  <c:v>49.11441944194409</c:v>
                </c:pt>
                <c:pt idx="492">
                  <c:v>49.21442844284419</c:v>
                </c:pt>
                <c:pt idx="493">
                  <c:v>49.31443744374426</c:v>
                </c:pt>
                <c:pt idx="494">
                  <c:v>49.41444644464436</c:v>
                </c:pt>
                <c:pt idx="495">
                  <c:v>49.51445544554448</c:v>
                </c:pt>
                <c:pt idx="496">
                  <c:v>49.61446444644458</c:v>
                </c:pt>
                <c:pt idx="497">
                  <c:v>49.71447344734468</c:v>
                </c:pt>
                <c:pt idx="498">
                  <c:v>49.81448244824478</c:v>
                </c:pt>
                <c:pt idx="499">
                  <c:v>49.91449144914488</c:v>
                </c:pt>
                <c:pt idx="500">
                  <c:v>50.01450045004498</c:v>
                </c:pt>
                <c:pt idx="501">
                  <c:v>50.11450945094499</c:v>
                </c:pt>
                <c:pt idx="502">
                  <c:v>50.21451845184509</c:v>
                </c:pt>
                <c:pt idx="503">
                  <c:v>50.31452745274516</c:v>
                </c:pt>
                <c:pt idx="504">
                  <c:v>50.41453645364526</c:v>
                </c:pt>
                <c:pt idx="505">
                  <c:v>50.51454545454538</c:v>
                </c:pt>
                <c:pt idx="506">
                  <c:v>50.61455445544548</c:v>
                </c:pt>
                <c:pt idx="507">
                  <c:v>50.71456345634558</c:v>
                </c:pt>
                <c:pt idx="508">
                  <c:v>50.81457245724567</c:v>
                </c:pt>
                <c:pt idx="509">
                  <c:v>50.91458145814578</c:v>
                </c:pt>
                <c:pt idx="510">
                  <c:v>51.01459045904588</c:v>
                </c:pt>
                <c:pt idx="511">
                  <c:v>51.11459945994589</c:v>
                </c:pt>
                <c:pt idx="512">
                  <c:v>51.21460846084599</c:v>
                </c:pt>
                <c:pt idx="513">
                  <c:v>51.31461746174605</c:v>
                </c:pt>
                <c:pt idx="514">
                  <c:v>51.41462646264615</c:v>
                </c:pt>
                <c:pt idx="515">
                  <c:v>51.51463546354626</c:v>
                </c:pt>
                <c:pt idx="516">
                  <c:v>51.61464446444636</c:v>
                </c:pt>
                <c:pt idx="517">
                  <c:v>51.71465346534646</c:v>
                </c:pt>
                <c:pt idx="518">
                  <c:v>51.81466246624655</c:v>
                </c:pt>
                <c:pt idx="519">
                  <c:v>51.91467146714665</c:v>
                </c:pt>
                <c:pt idx="520">
                  <c:v>52.01468046804676</c:v>
                </c:pt>
                <c:pt idx="521">
                  <c:v>52.11468946894678</c:v>
                </c:pt>
                <c:pt idx="522">
                  <c:v>52.21469846984688</c:v>
                </c:pt>
                <c:pt idx="523">
                  <c:v>52.31470747074696</c:v>
                </c:pt>
                <c:pt idx="524">
                  <c:v>52.41471647164706</c:v>
                </c:pt>
                <c:pt idx="525">
                  <c:v>52.51472547254718</c:v>
                </c:pt>
                <c:pt idx="526">
                  <c:v>52.61473447344728</c:v>
                </c:pt>
                <c:pt idx="527">
                  <c:v>52.71474347434738</c:v>
                </c:pt>
                <c:pt idx="528">
                  <c:v>52.81475247524746</c:v>
                </c:pt>
                <c:pt idx="529">
                  <c:v>52.91476147614758</c:v>
                </c:pt>
                <c:pt idx="530">
                  <c:v>53.01477047704766</c:v>
                </c:pt>
                <c:pt idx="531">
                  <c:v>53.11477947794768</c:v>
                </c:pt>
                <c:pt idx="532">
                  <c:v>53.21478847884779</c:v>
                </c:pt>
                <c:pt idx="533">
                  <c:v>53.31479747974786</c:v>
                </c:pt>
                <c:pt idx="534">
                  <c:v>53.41480648064796</c:v>
                </c:pt>
                <c:pt idx="535">
                  <c:v>53.51481548154808</c:v>
                </c:pt>
                <c:pt idx="536">
                  <c:v>53.61482448244816</c:v>
                </c:pt>
                <c:pt idx="537">
                  <c:v>53.71483348334828</c:v>
                </c:pt>
                <c:pt idx="538">
                  <c:v>53.81484248424836</c:v>
                </c:pt>
                <c:pt idx="539">
                  <c:v>53.91485148514846</c:v>
                </c:pt>
                <c:pt idx="540">
                  <c:v>54.01486048604856</c:v>
                </c:pt>
                <c:pt idx="541">
                  <c:v>54.11486948694858</c:v>
                </c:pt>
                <c:pt idx="542">
                  <c:v>54.21487848784868</c:v>
                </c:pt>
                <c:pt idx="543">
                  <c:v>54.31488748874876</c:v>
                </c:pt>
                <c:pt idx="544">
                  <c:v>54.41489648964886</c:v>
                </c:pt>
                <c:pt idx="545">
                  <c:v>54.514905490549</c:v>
                </c:pt>
                <c:pt idx="546">
                  <c:v>54.61491449144908</c:v>
                </c:pt>
                <c:pt idx="547">
                  <c:v>54.71492349234919</c:v>
                </c:pt>
                <c:pt idx="548">
                  <c:v>54.81493249324928</c:v>
                </c:pt>
                <c:pt idx="549">
                  <c:v>54.91494149414938</c:v>
                </c:pt>
                <c:pt idx="550">
                  <c:v>55.01495049504948</c:v>
                </c:pt>
                <c:pt idx="551">
                  <c:v>55.11495949594948</c:v>
                </c:pt>
                <c:pt idx="552">
                  <c:v>55.21496849684959</c:v>
                </c:pt>
                <c:pt idx="553">
                  <c:v>55.31497749774967</c:v>
                </c:pt>
                <c:pt idx="554">
                  <c:v>55.41498649864978</c:v>
                </c:pt>
                <c:pt idx="555">
                  <c:v>55.5149954995499</c:v>
                </c:pt>
                <c:pt idx="556">
                  <c:v>55.61500450045</c:v>
                </c:pt>
                <c:pt idx="557">
                  <c:v>55.7150135013501</c:v>
                </c:pt>
                <c:pt idx="558">
                  <c:v>55.81502250225019</c:v>
                </c:pt>
                <c:pt idx="559">
                  <c:v>55.9150315031503</c:v>
                </c:pt>
                <c:pt idx="560">
                  <c:v>56.0150405040504</c:v>
                </c:pt>
                <c:pt idx="561">
                  <c:v>56.1150495049504</c:v>
                </c:pt>
                <c:pt idx="562">
                  <c:v>56.2150585058505</c:v>
                </c:pt>
                <c:pt idx="563">
                  <c:v>56.31506750675058</c:v>
                </c:pt>
                <c:pt idx="564">
                  <c:v>56.4150765076507</c:v>
                </c:pt>
                <c:pt idx="565">
                  <c:v>56.5150855085508</c:v>
                </c:pt>
                <c:pt idx="566">
                  <c:v>56.6150945094509</c:v>
                </c:pt>
                <c:pt idx="567">
                  <c:v>56.715103510351</c:v>
                </c:pt>
                <c:pt idx="568">
                  <c:v>56.8151125112511</c:v>
                </c:pt>
                <c:pt idx="569">
                  <c:v>56.9151215121512</c:v>
                </c:pt>
                <c:pt idx="570">
                  <c:v>57.0151305130513</c:v>
                </c:pt>
                <c:pt idx="571">
                  <c:v>57.1151395139513</c:v>
                </c:pt>
                <c:pt idx="572">
                  <c:v>57.2151485148514</c:v>
                </c:pt>
                <c:pt idx="573">
                  <c:v>57.31515751575149</c:v>
                </c:pt>
                <c:pt idx="574">
                  <c:v>57.4151665166516</c:v>
                </c:pt>
                <c:pt idx="575">
                  <c:v>57.5151755175517</c:v>
                </c:pt>
                <c:pt idx="576">
                  <c:v>57.6151845184518</c:v>
                </c:pt>
                <c:pt idx="577">
                  <c:v>57.7151935193519</c:v>
                </c:pt>
                <c:pt idx="578">
                  <c:v>57.815202520252</c:v>
                </c:pt>
                <c:pt idx="579">
                  <c:v>57.9152115211521</c:v>
                </c:pt>
                <c:pt idx="580">
                  <c:v>58.0152205220521</c:v>
                </c:pt>
                <c:pt idx="581">
                  <c:v>58.1152295229522</c:v>
                </c:pt>
                <c:pt idx="582">
                  <c:v>58.2152385238523</c:v>
                </c:pt>
                <c:pt idx="583">
                  <c:v>58.31524752475238</c:v>
                </c:pt>
                <c:pt idx="584">
                  <c:v>58.41525652565248</c:v>
                </c:pt>
                <c:pt idx="585">
                  <c:v>58.5152655265526</c:v>
                </c:pt>
                <c:pt idx="586">
                  <c:v>58.61527452745268</c:v>
                </c:pt>
                <c:pt idx="587">
                  <c:v>58.7152835283528</c:v>
                </c:pt>
                <c:pt idx="588">
                  <c:v>58.81529252925289</c:v>
                </c:pt>
                <c:pt idx="589">
                  <c:v>58.915301530153</c:v>
                </c:pt>
                <c:pt idx="590">
                  <c:v>59.0153105310531</c:v>
                </c:pt>
                <c:pt idx="591">
                  <c:v>59.1153195319531</c:v>
                </c:pt>
                <c:pt idx="592">
                  <c:v>59.2153285328532</c:v>
                </c:pt>
                <c:pt idx="593">
                  <c:v>59.31533753375329</c:v>
                </c:pt>
                <c:pt idx="594">
                  <c:v>59.41534653465339</c:v>
                </c:pt>
                <c:pt idx="595">
                  <c:v>59.5153555355535</c:v>
                </c:pt>
                <c:pt idx="596">
                  <c:v>59.6153645364536</c:v>
                </c:pt>
                <c:pt idx="597">
                  <c:v>59.7153735373537</c:v>
                </c:pt>
                <c:pt idx="598">
                  <c:v>59.8153825382538</c:v>
                </c:pt>
                <c:pt idx="599">
                  <c:v>59.9153915391539</c:v>
                </c:pt>
                <c:pt idx="600">
                  <c:v>60.015400540054</c:v>
                </c:pt>
                <c:pt idx="601">
                  <c:v>60.115409540954</c:v>
                </c:pt>
                <c:pt idx="602">
                  <c:v>60.2154185418541</c:v>
                </c:pt>
                <c:pt idx="603">
                  <c:v>60.31542754275419</c:v>
                </c:pt>
                <c:pt idx="604">
                  <c:v>60.41543654365429</c:v>
                </c:pt>
                <c:pt idx="605">
                  <c:v>60.5154455445544</c:v>
                </c:pt>
                <c:pt idx="606">
                  <c:v>60.6154545454545</c:v>
                </c:pt>
                <c:pt idx="607">
                  <c:v>60.7154635463546</c:v>
                </c:pt>
                <c:pt idx="608">
                  <c:v>60.8154725472547</c:v>
                </c:pt>
                <c:pt idx="609">
                  <c:v>60.9154815481548</c:v>
                </c:pt>
                <c:pt idx="610">
                  <c:v>61.0154905490549</c:v>
                </c:pt>
                <c:pt idx="611">
                  <c:v>61.1154995499549</c:v>
                </c:pt>
                <c:pt idx="612">
                  <c:v>61.215508550855</c:v>
                </c:pt>
                <c:pt idx="613">
                  <c:v>61.31551755175509</c:v>
                </c:pt>
                <c:pt idx="614">
                  <c:v>61.41552655265519</c:v>
                </c:pt>
                <c:pt idx="615">
                  <c:v>61.5155355535553</c:v>
                </c:pt>
                <c:pt idx="616">
                  <c:v>61.6155445544554</c:v>
                </c:pt>
                <c:pt idx="617">
                  <c:v>61.7155535553555</c:v>
                </c:pt>
                <c:pt idx="618">
                  <c:v>61.81556255625559</c:v>
                </c:pt>
                <c:pt idx="619">
                  <c:v>61.9155715571557</c:v>
                </c:pt>
                <c:pt idx="620">
                  <c:v>62.0155805580558</c:v>
                </c:pt>
                <c:pt idx="621">
                  <c:v>62.1155895589558</c:v>
                </c:pt>
                <c:pt idx="622">
                  <c:v>62.2155985598559</c:v>
                </c:pt>
                <c:pt idx="623">
                  <c:v>62.31560756075599</c:v>
                </c:pt>
                <c:pt idx="624">
                  <c:v>62.41561656165608</c:v>
                </c:pt>
                <c:pt idx="625">
                  <c:v>62.5156255625562</c:v>
                </c:pt>
                <c:pt idx="626">
                  <c:v>62.61563456345628</c:v>
                </c:pt>
                <c:pt idx="627">
                  <c:v>62.71564356435638</c:v>
                </c:pt>
                <c:pt idx="628">
                  <c:v>62.81565256525648</c:v>
                </c:pt>
                <c:pt idx="629">
                  <c:v>62.91566156615658</c:v>
                </c:pt>
                <c:pt idx="630">
                  <c:v>63.0156705670567</c:v>
                </c:pt>
                <c:pt idx="631">
                  <c:v>63.11567956795668</c:v>
                </c:pt>
                <c:pt idx="632">
                  <c:v>63.2156885688568</c:v>
                </c:pt>
                <c:pt idx="633">
                  <c:v>63.31569756975688</c:v>
                </c:pt>
                <c:pt idx="634">
                  <c:v>63.41570657065699</c:v>
                </c:pt>
                <c:pt idx="635">
                  <c:v>63.5157155715571</c:v>
                </c:pt>
                <c:pt idx="636">
                  <c:v>63.6157245724572</c:v>
                </c:pt>
                <c:pt idx="637">
                  <c:v>63.7157335733573</c:v>
                </c:pt>
                <c:pt idx="638">
                  <c:v>63.81574257425738</c:v>
                </c:pt>
                <c:pt idx="639">
                  <c:v>63.91575157515749</c:v>
                </c:pt>
                <c:pt idx="640">
                  <c:v>64.01576057605757</c:v>
                </c:pt>
                <c:pt idx="641">
                  <c:v>64.11576957695767</c:v>
                </c:pt>
                <c:pt idx="642">
                  <c:v>64.21577857785766</c:v>
                </c:pt>
                <c:pt idx="643">
                  <c:v>64.31578757875776</c:v>
                </c:pt>
                <c:pt idx="644">
                  <c:v>64.41579657965788</c:v>
                </c:pt>
                <c:pt idx="645">
                  <c:v>64.51580558055798</c:v>
                </c:pt>
                <c:pt idx="646">
                  <c:v>64.61581458145808</c:v>
                </c:pt>
                <c:pt idx="647">
                  <c:v>64.7158235823582</c:v>
                </c:pt>
                <c:pt idx="648">
                  <c:v>64.81583258325827</c:v>
                </c:pt>
                <c:pt idx="649">
                  <c:v>64.9158415841584</c:v>
                </c:pt>
                <c:pt idx="650">
                  <c:v>65.0158505850585</c:v>
                </c:pt>
                <c:pt idx="651">
                  <c:v>65.1158595859586</c:v>
                </c:pt>
                <c:pt idx="652">
                  <c:v>65.21586858685858</c:v>
                </c:pt>
                <c:pt idx="653">
                  <c:v>65.31587758775866</c:v>
                </c:pt>
                <c:pt idx="654">
                  <c:v>65.41588658865878</c:v>
                </c:pt>
                <c:pt idx="655">
                  <c:v>65.51589558955888</c:v>
                </c:pt>
                <c:pt idx="656">
                  <c:v>65.61590459045895</c:v>
                </c:pt>
                <c:pt idx="657">
                  <c:v>65.7159135913591</c:v>
                </c:pt>
                <c:pt idx="658">
                  <c:v>65.81592259225917</c:v>
                </c:pt>
                <c:pt idx="659">
                  <c:v>65.91593159315927</c:v>
                </c:pt>
                <c:pt idx="660">
                  <c:v>66.01594059405937</c:v>
                </c:pt>
                <c:pt idx="661">
                  <c:v>66.11594959495947</c:v>
                </c:pt>
                <c:pt idx="662">
                  <c:v>66.21595859585948</c:v>
                </c:pt>
                <c:pt idx="663">
                  <c:v>66.31596759675956</c:v>
                </c:pt>
                <c:pt idx="664">
                  <c:v>66.41597659765964</c:v>
                </c:pt>
                <c:pt idx="665">
                  <c:v>66.51598559855975</c:v>
                </c:pt>
                <c:pt idx="666">
                  <c:v>66.61599459945985</c:v>
                </c:pt>
                <c:pt idx="667">
                  <c:v>66.71600360036</c:v>
                </c:pt>
                <c:pt idx="668">
                  <c:v>66.8160126012601</c:v>
                </c:pt>
                <c:pt idx="669">
                  <c:v>66.9160216021602</c:v>
                </c:pt>
                <c:pt idx="670">
                  <c:v>67.0160306030603</c:v>
                </c:pt>
                <c:pt idx="671">
                  <c:v>67.1160396039604</c:v>
                </c:pt>
                <c:pt idx="672">
                  <c:v>67.2160486048604</c:v>
                </c:pt>
                <c:pt idx="673">
                  <c:v>67.3160576057605</c:v>
                </c:pt>
                <c:pt idx="674">
                  <c:v>67.4160666066606</c:v>
                </c:pt>
                <c:pt idx="675">
                  <c:v>67.51607560756068</c:v>
                </c:pt>
                <c:pt idx="676">
                  <c:v>67.61608460846078</c:v>
                </c:pt>
                <c:pt idx="677">
                  <c:v>67.7160936093609</c:v>
                </c:pt>
                <c:pt idx="678">
                  <c:v>67.816102610261</c:v>
                </c:pt>
                <c:pt idx="679">
                  <c:v>67.9161116111611</c:v>
                </c:pt>
                <c:pt idx="680">
                  <c:v>68.0161206120612</c:v>
                </c:pt>
                <c:pt idx="681">
                  <c:v>68.1161296129613</c:v>
                </c:pt>
                <c:pt idx="682">
                  <c:v>68.21613861386128</c:v>
                </c:pt>
                <c:pt idx="683">
                  <c:v>68.31614761476138</c:v>
                </c:pt>
                <c:pt idx="684">
                  <c:v>68.4161566156615</c:v>
                </c:pt>
                <c:pt idx="685">
                  <c:v>68.51616561656158</c:v>
                </c:pt>
                <c:pt idx="686">
                  <c:v>68.61617461746165</c:v>
                </c:pt>
                <c:pt idx="687">
                  <c:v>68.7161836183618</c:v>
                </c:pt>
                <c:pt idx="688">
                  <c:v>68.8161926192619</c:v>
                </c:pt>
                <c:pt idx="689">
                  <c:v>68.916201620162</c:v>
                </c:pt>
                <c:pt idx="690">
                  <c:v>69.0162106210621</c:v>
                </c:pt>
                <c:pt idx="691">
                  <c:v>69.1162196219622</c:v>
                </c:pt>
                <c:pt idx="692">
                  <c:v>69.2162286228622</c:v>
                </c:pt>
                <c:pt idx="693">
                  <c:v>69.3162376237623</c:v>
                </c:pt>
                <c:pt idx="694">
                  <c:v>69.4162466246624</c:v>
                </c:pt>
                <c:pt idx="695">
                  <c:v>69.5162556255625</c:v>
                </c:pt>
                <c:pt idx="696">
                  <c:v>69.6162646264626</c:v>
                </c:pt>
                <c:pt idx="697">
                  <c:v>69.7162736273627</c:v>
                </c:pt>
                <c:pt idx="698">
                  <c:v>69.8162826282628</c:v>
                </c:pt>
                <c:pt idx="699">
                  <c:v>69.9162916291629</c:v>
                </c:pt>
                <c:pt idx="700">
                  <c:v>70.016300630063</c:v>
                </c:pt>
                <c:pt idx="701">
                  <c:v>70.1163096309631</c:v>
                </c:pt>
                <c:pt idx="702">
                  <c:v>70.2163186318631</c:v>
                </c:pt>
                <c:pt idx="703">
                  <c:v>70.31632763276318</c:v>
                </c:pt>
                <c:pt idx="704">
                  <c:v>70.41633663366328</c:v>
                </c:pt>
                <c:pt idx="705">
                  <c:v>70.51634563456338</c:v>
                </c:pt>
                <c:pt idx="706">
                  <c:v>70.61635463546348</c:v>
                </c:pt>
                <c:pt idx="707">
                  <c:v>70.7163636363636</c:v>
                </c:pt>
                <c:pt idx="708">
                  <c:v>70.81637263726365</c:v>
                </c:pt>
                <c:pt idx="709">
                  <c:v>70.9163816381638</c:v>
                </c:pt>
                <c:pt idx="710">
                  <c:v>71.0163906390639</c:v>
                </c:pt>
                <c:pt idx="711">
                  <c:v>71.116399639964</c:v>
                </c:pt>
                <c:pt idx="712">
                  <c:v>71.216408640864</c:v>
                </c:pt>
                <c:pt idx="713">
                  <c:v>71.3164176417641</c:v>
                </c:pt>
                <c:pt idx="714">
                  <c:v>71.4164266426642</c:v>
                </c:pt>
                <c:pt idx="715">
                  <c:v>71.51643564356428</c:v>
                </c:pt>
                <c:pt idx="716">
                  <c:v>71.61644464446438</c:v>
                </c:pt>
                <c:pt idx="717">
                  <c:v>71.7164536453645</c:v>
                </c:pt>
                <c:pt idx="718">
                  <c:v>71.81646264626458</c:v>
                </c:pt>
                <c:pt idx="719">
                  <c:v>71.9164716471647</c:v>
                </c:pt>
                <c:pt idx="720">
                  <c:v>72.0164806480648</c:v>
                </c:pt>
                <c:pt idx="721">
                  <c:v>72.1164896489649</c:v>
                </c:pt>
                <c:pt idx="722">
                  <c:v>72.2164986498649</c:v>
                </c:pt>
                <c:pt idx="723">
                  <c:v>72.316507650765</c:v>
                </c:pt>
                <c:pt idx="724">
                  <c:v>72.4165166516651</c:v>
                </c:pt>
                <c:pt idx="725">
                  <c:v>72.5165256525652</c:v>
                </c:pt>
                <c:pt idx="726">
                  <c:v>72.61653465346528</c:v>
                </c:pt>
                <c:pt idx="727">
                  <c:v>72.7165436543654</c:v>
                </c:pt>
                <c:pt idx="728">
                  <c:v>72.8165526552655</c:v>
                </c:pt>
                <c:pt idx="729">
                  <c:v>72.9165616561656</c:v>
                </c:pt>
                <c:pt idx="730">
                  <c:v>73.0165706570657</c:v>
                </c:pt>
                <c:pt idx="731">
                  <c:v>73.1165796579658</c:v>
                </c:pt>
                <c:pt idx="732">
                  <c:v>73.2165886588658</c:v>
                </c:pt>
                <c:pt idx="733">
                  <c:v>73.3165976597659</c:v>
                </c:pt>
                <c:pt idx="734">
                  <c:v>73.416606660666</c:v>
                </c:pt>
                <c:pt idx="735">
                  <c:v>73.5166156615661</c:v>
                </c:pt>
                <c:pt idx="736">
                  <c:v>73.6166246624662</c:v>
                </c:pt>
                <c:pt idx="737">
                  <c:v>73.7166336633663</c:v>
                </c:pt>
                <c:pt idx="738">
                  <c:v>73.8166426642664</c:v>
                </c:pt>
                <c:pt idx="739">
                  <c:v>73.9166516651665</c:v>
                </c:pt>
                <c:pt idx="740">
                  <c:v>74.0166606660666</c:v>
                </c:pt>
                <c:pt idx="741">
                  <c:v>74.1166696669667</c:v>
                </c:pt>
                <c:pt idx="742">
                  <c:v>74.2166786678667</c:v>
                </c:pt>
                <c:pt idx="743">
                  <c:v>74.3166876687668</c:v>
                </c:pt>
                <c:pt idx="744">
                  <c:v>74.4166966696669</c:v>
                </c:pt>
                <c:pt idx="745">
                  <c:v>74.516705670567</c:v>
                </c:pt>
                <c:pt idx="746">
                  <c:v>74.6167146714671</c:v>
                </c:pt>
                <c:pt idx="747">
                  <c:v>74.7167236723672</c:v>
                </c:pt>
                <c:pt idx="748">
                  <c:v>74.81673267326728</c:v>
                </c:pt>
                <c:pt idx="749">
                  <c:v>74.9167416741674</c:v>
                </c:pt>
                <c:pt idx="750">
                  <c:v>75.0167506750675</c:v>
                </c:pt>
                <c:pt idx="751">
                  <c:v>75.1167596759676</c:v>
                </c:pt>
                <c:pt idx="752">
                  <c:v>75.2167686768676</c:v>
                </c:pt>
                <c:pt idx="753">
                  <c:v>75.31677767776767</c:v>
                </c:pt>
                <c:pt idx="754">
                  <c:v>75.4167866786678</c:v>
                </c:pt>
                <c:pt idx="755">
                  <c:v>75.5167956795679</c:v>
                </c:pt>
                <c:pt idx="756">
                  <c:v>75.616804680468</c:v>
                </c:pt>
                <c:pt idx="757">
                  <c:v>75.7168136813681</c:v>
                </c:pt>
                <c:pt idx="758">
                  <c:v>75.8168226822682</c:v>
                </c:pt>
                <c:pt idx="759">
                  <c:v>75.9168316831683</c:v>
                </c:pt>
                <c:pt idx="760">
                  <c:v>76.0168406840684</c:v>
                </c:pt>
                <c:pt idx="761">
                  <c:v>76.1168496849685</c:v>
                </c:pt>
                <c:pt idx="762">
                  <c:v>76.2168586858685</c:v>
                </c:pt>
                <c:pt idx="763">
                  <c:v>76.3168676867686</c:v>
                </c:pt>
                <c:pt idx="764">
                  <c:v>76.4168766876687</c:v>
                </c:pt>
                <c:pt idx="765">
                  <c:v>76.5168856885688</c:v>
                </c:pt>
                <c:pt idx="766">
                  <c:v>76.6168946894689</c:v>
                </c:pt>
                <c:pt idx="767">
                  <c:v>76.716903690369</c:v>
                </c:pt>
                <c:pt idx="768">
                  <c:v>76.8169126912691</c:v>
                </c:pt>
                <c:pt idx="769">
                  <c:v>76.9169216921692</c:v>
                </c:pt>
                <c:pt idx="770">
                  <c:v>77.0169306930693</c:v>
                </c:pt>
                <c:pt idx="771">
                  <c:v>77.1169396939694</c:v>
                </c:pt>
                <c:pt idx="772">
                  <c:v>77.2169486948694</c:v>
                </c:pt>
                <c:pt idx="773">
                  <c:v>77.3169576957695</c:v>
                </c:pt>
                <c:pt idx="774">
                  <c:v>77.4169666966696</c:v>
                </c:pt>
                <c:pt idx="775">
                  <c:v>77.51697569756968</c:v>
                </c:pt>
                <c:pt idx="776">
                  <c:v>77.61698469846978</c:v>
                </c:pt>
                <c:pt idx="777">
                  <c:v>77.7169936993699</c:v>
                </c:pt>
                <c:pt idx="778">
                  <c:v>77.81700270026998</c:v>
                </c:pt>
                <c:pt idx="779">
                  <c:v>77.9170117011701</c:v>
                </c:pt>
                <c:pt idx="780">
                  <c:v>78.0170207020702</c:v>
                </c:pt>
                <c:pt idx="781">
                  <c:v>78.1170297029703</c:v>
                </c:pt>
                <c:pt idx="782">
                  <c:v>78.2170387038703</c:v>
                </c:pt>
                <c:pt idx="783">
                  <c:v>78.3170477047704</c:v>
                </c:pt>
                <c:pt idx="784">
                  <c:v>78.4170567056705</c:v>
                </c:pt>
                <c:pt idx="785">
                  <c:v>78.5170657065706</c:v>
                </c:pt>
                <c:pt idx="786">
                  <c:v>78.61707470747068</c:v>
                </c:pt>
                <c:pt idx="787">
                  <c:v>78.7170837083708</c:v>
                </c:pt>
                <c:pt idx="788">
                  <c:v>78.8170927092709</c:v>
                </c:pt>
                <c:pt idx="789">
                  <c:v>78.917101710171</c:v>
                </c:pt>
                <c:pt idx="790">
                  <c:v>79.0171107110711</c:v>
                </c:pt>
                <c:pt idx="791">
                  <c:v>79.1171197119712</c:v>
                </c:pt>
                <c:pt idx="792">
                  <c:v>79.2171287128712</c:v>
                </c:pt>
                <c:pt idx="793">
                  <c:v>79.31713771377127</c:v>
                </c:pt>
                <c:pt idx="794">
                  <c:v>79.4171467146714</c:v>
                </c:pt>
                <c:pt idx="795">
                  <c:v>79.5171557155715</c:v>
                </c:pt>
                <c:pt idx="796">
                  <c:v>79.61716471647158</c:v>
                </c:pt>
                <c:pt idx="797">
                  <c:v>79.7171737173717</c:v>
                </c:pt>
                <c:pt idx="798">
                  <c:v>79.81718271827178</c:v>
                </c:pt>
                <c:pt idx="799">
                  <c:v>79.9171917191719</c:v>
                </c:pt>
                <c:pt idx="800">
                  <c:v>80.017200720072</c:v>
                </c:pt>
                <c:pt idx="801">
                  <c:v>80.1172097209721</c:v>
                </c:pt>
                <c:pt idx="802">
                  <c:v>80.2172187218721</c:v>
                </c:pt>
                <c:pt idx="803">
                  <c:v>80.3172277227722</c:v>
                </c:pt>
                <c:pt idx="804">
                  <c:v>80.4172367236723</c:v>
                </c:pt>
                <c:pt idx="805">
                  <c:v>80.5172457245724</c:v>
                </c:pt>
                <c:pt idx="806">
                  <c:v>80.6172547254725</c:v>
                </c:pt>
                <c:pt idx="807">
                  <c:v>80.7172637263726</c:v>
                </c:pt>
                <c:pt idx="808">
                  <c:v>80.8172727272727</c:v>
                </c:pt>
                <c:pt idx="809">
                  <c:v>80.9172817281728</c:v>
                </c:pt>
                <c:pt idx="810">
                  <c:v>81.0172907290729</c:v>
                </c:pt>
                <c:pt idx="811">
                  <c:v>81.117299729973</c:v>
                </c:pt>
                <c:pt idx="812">
                  <c:v>81.217308730873</c:v>
                </c:pt>
                <c:pt idx="813">
                  <c:v>81.3173177317731</c:v>
                </c:pt>
                <c:pt idx="814">
                  <c:v>81.4173267326732</c:v>
                </c:pt>
                <c:pt idx="815">
                  <c:v>81.51733573357328</c:v>
                </c:pt>
                <c:pt idx="816">
                  <c:v>81.61734473447338</c:v>
                </c:pt>
                <c:pt idx="817">
                  <c:v>81.7173537353735</c:v>
                </c:pt>
                <c:pt idx="818">
                  <c:v>81.81736273627358</c:v>
                </c:pt>
                <c:pt idx="819">
                  <c:v>81.91737173717368</c:v>
                </c:pt>
                <c:pt idx="820">
                  <c:v>82.01738073807378</c:v>
                </c:pt>
                <c:pt idx="821">
                  <c:v>82.1173897389739</c:v>
                </c:pt>
                <c:pt idx="822">
                  <c:v>82.2173987398739</c:v>
                </c:pt>
                <c:pt idx="823">
                  <c:v>82.317407740774</c:v>
                </c:pt>
                <c:pt idx="824">
                  <c:v>82.4174167416741</c:v>
                </c:pt>
                <c:pt idx="825">
                  <c:v>82.5174257425742</c:v>
                </c:pt>
                <c:pt idx="826">
                  <c:v>82.61743474347428</c:v>
                </c:pt>
                <c:pt idx="827">
                  <c:v>82.7174437443744</c:v>
                </c:pt>
                <c:pt idx="828">
                  <c:v>82.8174527452745</c:v>
                </c:pt>
                <c:pt idx="829">
                  <c:v>82.9174617461746</c:v>
                </c:pt>
                <c:pt idx="830">
                  <c:v>83.01747074707468</c:v>
                </c:pt>
                <c:pt idx="831">
                  <c:v>83.1174797479748</c:v>
                </c:pt>
                <c:pt idx="832">
                  <c:v>83.2174887488748</c:v>
                </c:pt>
                <c:pt idx="833">
                  <c:v>83.3174977497749</c:v>
                </c:pt>
                <c:pt idx="834">
                  <c:v>83.417506750675</c:v>
                </c:pt>
                <c:pt idx="835">
                  <c:v>83.5175157515751</c:v>
                </c:pt>
                <c:pt idx="836">
                  <c:v>83.6175247524752</c:v>
                </c:pt>
                <c:pt idx="837">
                  <c:v>83.7175337533753</c:v>
                </c:pt>
                <c:pt idx="838">
                  <c:v>83.8175427542754</c:v>
                </c:pt>
                <c:pt idx="839">
                  <c:v>83.9175517551755</c:v>
                </c:pt>
                <c:pt idx="840">
                  <c:v>84.0175607560756</c:v>
                </c:pt>
                <c:pt idx="841">
                  <c:v>84.1175697569757</c:v>
                </c:pt>
                <c:pt idx="842">
                  <c:v>84.2175787578757</c:v>
                </c:pt>
                <c:pt idx="843">
                  <c:v>84.3175877587758</c:v>
                </c:pt>
                <c:pt idx="844">
                  <c:v>84.4175967596759</c:v>
                </c:pt>
                <c:pt idx="845">
                  <c:v>84.517605760576</c:v>
                </c:pt>
                <c:pt idx="846">
                  <c:v>84.6176147614761</c:v>
                </c:pt>
                <c:pt idx="847">
                  <c:v>84.7176237623762</c:v>
                </c:pt>
                <c:pt idx="848">
                  <c:v>84.8176327632763</c:v>
                </c:pt>
                <c:pt idx="849">
                  <c:v>84.9176417641764</c:v>
                </c:pt>
                <c:pt idx="850">
                  <c:v>85.0176507650765</c:v>
                </c:pt>
                <c:pt idx="851">
                  <c:v>85.1176597659766</c:v>
                </c:pt>
                <c:pt idx="852">
                  <c:v>85.2176687668766</c:v>
                </c:pt>
                <c:pt idx="853">
                  <c:v>85.3176777677767</c:v>
                </c:pt>
                <c:pt idx="854">
                  <c:v>85.4176867686768</c:v>
                </c:pt>
                <c:pt idx="855">
                  <c:v>85.5176957695769</c:v>
                </c:pt>
                <c:pt idx="856">
                  <c:v>85.617704770477</c:v>
                </c:pt>
                <c:pt idx="857">
                  <c:v>85.7177137713771</c:v>
                </c:pt>
                <c:pt idx="858">
                  <c:v>85.8177227722772</c:v>
                </c:pt>
                <c:pt idx="859">
                  <c:v>85.9177317731773</c:v>
                </c:pt>
                <c:pt idx="860">
                  <c:v>86.0177407740774</c:v>
                </c:pt>
                <c:pt idx="861">
                  <c:v>86.1177497749775</c:v>
                </c:pt>
                <c:pt idx="862">
                  <c:v>86.2177587758775</c:v>
                </c:pt>
                <c:pt idx="863">
                  <c:v>86.3177677767776</c:v>
                </c:pt>
                <c:pt idx="864">
                  <c:v>86.4177767776777</c:v>
                </c:pt>
                <c:pt idx="865">
                  <c:v>86.5177857785778</c:v>
                </c:pt>
                <c:pt idx="866">
                  <c:v>86.6177947794779</c:v>
                </c:pt>
                <c:pt idx="867">
                  <c:v>86.717803780378</c:v>
                </c:pt>
                <c:pt idx="868">
                  <c:v>86.8178127812781</c:v>
                </c:pt>
                <c:pt idx="869">
                  <c:v>86.9178217821782</c:v>
                </c:pt>
                <c:pt idx="870">
                  <c:v>87.0178307830783</c:v>
                </c:pt>
                <c:pt idx="871">
                  <c:v>87.1178397839784</c:v>
                </c:pt>
                <c:pt idx="872">
                  <c:v>87.2178487848784</c:v>
                </c:pt>
                <c:pt idx="873">
                  <c:v>87.3178577857785</c:v>
                </c:pt>
                <c:pt idx="874">
                  <c:v>87.4178667866786</c:v>
                </c:pt>
                <c:pt idx="875">
                  <c:v>87.5178757875787</c:v>
                </c:pt>
                <c:pt idx="876">
                  <c:v>87.6178847884788</c:v>
                </c:pt>
                <c:pt idx="877">
                  <c:v>87.7178937893789</c:v>
                </c:pt>
                <c:pt idx="878">
                  <c:v>87.817902790279</c:v>
                </c:pt>
                <c:pt idx="879">
                  <c:v>87.9179117911791</c:v>
                </c:pt>
                <c:pt idx="880">
                  <c:v>88.0179207920792</c:v>
                </c:pt>
                <c:pt idx="881">
                  <c:v>88.1179297929793</c:v>
                </c:pt>
                <c:pt idx="882">
                  <c:v>88.2179387938793</c:v>
                </c:pt>
                <c:pt idx="883">
                  <c:v>88.3179477947794</c:v>
                </c:pt>
                <c:pt idx="884">
                  <c:v>88.4179567956795</c:v>
                </c:pt>
                <c:pt idx="885">
                  <c:v>88.5179657965796</c:v>
                </c:pt>
                <c:pt idx="886">
                  <c:v>88.61797479747968</c:v>
                </c:pt>
                <c:pt idx="887">
                  <c:v>88.7179837983798</c:v>
                </c:pt>
                <c:pt idx="888">
                  <c:v>88.8179927992799</c:v>
                </c:pt>
                <c:pt idx="889">
                  <c:v>88.91800180017998</c:v>
                </c:pt>
                <c:pt idx="890">
                  <c:v>89.01801080108008</c:v>
                </c:pt>
                <c:pt idx="891">
                  <c:v>89.11801980198018</c:v>
                </c:pt>
                <c:pt idx="892">
                  <c:v>89.21802880288017</c:v>
                </c:pt>
                <c:pt idx="893">
                  <c:v>89.31803780378024</c:v>
                </c:pt>
                <c:pt idx="894">
                  <c:v>89.41804680468037</c:v>
                </c:pt>
                <c:pt idx="895">
                  <c:v>89.51805580558047</c:v>
                </c:pt>
                <c:pt idx="896">
                  <c:v>89.61806480648056</c:v>
                </c:pt>
                <c:pt idx="897">
                  <c:v>89.71807380738068</c:v>
                </c:pt>
                <c:pt idx="898">
                  <c:v>89.81808280828076</c:v>
                </c:pt>
                <c:pt idx="899">
                  <c:v>89.91809180918088</c:v>
                </c:pt>
                <c:pt idx="900">
                  <c:v>90.01810081008095</c:v>
                </c:pt>
                <c:pt idx="901">
                  <c:v>90.11810981098105</c:v>
                </c:pt>
                <c:pt idx="902">
                  <c:v>90.21811881188107</c:v>
                </c:pt>
                <c:pt idx="903">
                  <c:v>90.31812781278114</c:v>
                </c:pt>
                <c:pt idx="904">
                  <c:v>90.41813681368124</c:v>
                </c:pt>
                <c:pt idx="905">
                  <c:v>90.51814581458135</c:v>
                </c:pt>
                <c:pt idx="906">
                  <c:v>90.61815481548145</c:v>
                </c:pt>
                <c:pt idx="907">
                  <c:v>90.71816381638158</c:v>
                </c:pt>
                <c:pt idx="908">
                  <c:v>90.81817281728162</c:v>
                </c:pt>
                <c:pt idx="909">
                  <c:v>90.91818181818174</c:v>
                </c:pt>
                <c:pt idx="910">
                  <c:v>91.01819081908185</c:v>
                </c:pt>
                <c:pt idx="911">
                  <c:v>91.11819981998195</c:v>
                </c:pt>
                <c:pt idx="912">
                  <c:v>91.21820882088197</c:v>
                </c:pt>
                <c:pt idx="913">
                  <c:v>91.3182178217821</c:v>
                </c:pt>
                <c:pt idx="914">
                  <c:v>91.4182268226822</c:v>
                </c:pt>
                <c:pt idx="915">
                  <c:v>91.51823582358227</c:v>
                </c:pt>
                <c:pt idx="916">
                  <c:v>91.61824482448237</c:v>
                </c:pt>
                <c:pt idx="917">
                  <c:v>91.7182538253825</c:v>
                </c:pt>
                <c:pt idx="918">
                  <c:v>91.81826282628258</c:v>
                </c:pt>
                <c:pt idx="919">
                  <c:v>91.91827182718268</c:v>
                </c:pt>
                <c:pt idx="920">
                  <c:v>92.01828082808278</c:v>
                </c:pt>
                <c:pt idx="921">
                  <c:v>92.11828982898288</c:v>
                </c:pt>
                <c:pt idx="922">
                  <c:v>92.21829882988288</c:v>
                </c:pt>
                <c:pt idx="923">
                  <c:v>92.31830783078294</c:v>
                </c:pt>
                <c:pt idx="924">
                  <c:v>92.41831683168307</c:v>
                </c:pt>
                <c:pt idx="925">
                  <c:v>92.51832583258314</c:v>
                </c:pt>
                <c:pt idx="926">
                  <c:v>92.61833483348322</c:v>
                </c:pt>
                <c:pt idx="927">
                  <c:v>92.71834383438338</c:v>
                </c:pt>
                <c:pt idx="928">
                  <c:v>92.81835283528346</c:v>
                </c:pt>
                <c:pt idx="929">
                  <c:v>92.91836183618356</c:v>
                </c:pt>
                <c:pt idx="930">
                  <c:v>93.01837083708362</c:v>
                </c:pt>
                <c:pt idx="931">
                  <c:v>93.11837983798372</c:v>
                </c:pt>
                <c:pt idx="932">
                  <c:v>93.21838883888373</c:v>
                </c:pt>
                <c:pt idx="933">
                  <c:v>93.31839783978384</c:v>
                </c:pt>
                <c:pt idx="934">
                  <c:v>93.41840684068397</c:v>
                </c:pt>
                <c:pt idx="935">
                  <c:v>93.51841584158407</c:v>
                </c:pt>
                <c:pt idx="936">
                  <c:v>93.61842484248415</c:v>
                </c:pt>
                <c:pt idx="937">
                  <c:v>93.71843384338428</c:v>
                </c:pt>
                <c:pt idx="938">
                  <c:v>93.81844284428436</c:v>
                </c:pt>
                <c:pt idx="939">
                  <c:v>93.91845184518448</c:v>
                </c:pt>
                <c:pt idx="940">
                  <c:v>94.01846084608455</c:v>
                </c:pt>
                <c:pt idx="941">
                  <c:v>94.11846984698465</c:v>
                </c:pt>
                <c:pt idx="942">
                  <c:v>94.21847884788463</c:v>
                </c:pt>
                <c:pt idx="943">
                  <c:v>94.31848784878474</c:v>
                </c:pt>
                <c:pt idx="944">
                  <c:v>94.41849684968487</c:v>
                </c:pt>
                <c:pt idx="945">
                  <c:v>94.51850585058496</c:v>
                </c:pt>
                <c:pt idx="946">
                  <c:v>94.61851485148507</c:v>
                </c:pt>
                <c:pt idx="947">
                  <c:v>94.7185238523852</c:v>
                </c:pt>
                <c:pt idx="948">
                  <c:v>94.81853285328526</c:v>
                </c:pt>
                <c:pt idx="949">
                  <c:v>94.91854185418538</c:v>
                </c:pt>
                <c:pt idx="950">
                  <c:v>95.01855085508548</c:v>
                </c:pt>
                <c:pt idx="951">
                  <c:v>95.11855985598558</c:v>
                </c:pt>
                <c:pt idx="952">
                  <c:v>95.21856885688555</c:v>
                </c:pt>
                <c:pt idx="953">
                  <c:v>95.31857785778564</c:v>
                </c:pt>
                <c:pt idx="954">
                  <c:v>95.41858685868577</c:v>
                </c:pt>
                <c:pt idx="955">
                  <c:v>95.51859585958587</c:v>
                </c:pt>
                <c:pt idx="956">
                  <c:v>95.61860486048597</c:v>
                </c:pt>
                <c:pt idx="957">
                  <c:v>95.7186138613861</c:v>
                </c:pt>
                <c:pt idx="958">
                  <c:v>95.81862286228618</c:v>
                </c:pt>
                <c:pt idx="959">
                  <c:v>95.91863186318628</c:v>
                </c:pt>
                <c:pt idx="960">
                  <c:v>96.01864086408638</c:v>
                </c:pt>
                <c:pt idx="961">
                  <c:v>96.11864986498648</c:v>
                </c:pt>
                <c:pt idx="962">
                  <c:v>96.21865886588648</c:v>
                </c:pt>
                <c:pt idx="963">
                  <c:v>96.31866786678657</c:v>
                </c:pt>
                <c:pt idx="964">
                  <c:v>96.41867686768667</c:v>
                </c:pt>
                <c:pt idx="965">
                  <c:v>96.51868586858677</c:v>
                </c:pt>
                <c:pt idx="966">
                  <c:v>96.61869486948687</c:v>
                </c:pt>
                <c:pt idx="967">
                  <c:v>96.718703870387</c:v>
                </c:pt>
                <c:pt idx="968">
                  <c:v>96.81871287128708</c:v>
                </c:pt>
                <c:pt idx="969">
                  <c:v>96.91872187218718</c:v>
                </c:pt>
                <c:pt idx="970">
                  <c:v>97.01873087308726</c:v>
                </c:pt>
                <c:pt idx="971">
                  <c:v>97.11873987398735</c:v>
                </c:pt>
                <c:pt idx="972">
                  <c:v>97.21874887488735</c:v>
                </c:pt>
                <c:pt idx="973">
                  <c:v>97.31875787578745</c:v>
                </c:pt>
                <c:pt idx="974">
                  <c:v>97.41876687668757</c:v>
                </c:pt>
                <c:pt idx="975">
                  <c:v>97.51877587758764</c:v>
                </c:pt>
                <c:pt idx="976">
                  <c:v>97.61878487848774</c:v>
                </c:pt>
                <c:pt idx="977">
                  <c:v>97.7187938793879</c:v>
                </c:pt>
                <c:pt idx="978">
                  <c:v>97.81880288028798</c:v>
                </c:pt>
                <c:pt idx="979">
                  <c:v>97.9188118811881</c:v>
                </c:pt>
                <c:pt idx="980">
                  <c:v>98.01882088208818</c:v>
                </c:pt>
                <c:pt idx="981">
                  <c:v>98.11882988298828</c:v>
                </c:pt>
                <c:pt idx="982">
                  <c:v>98.21883888388835</c:v>
                </c:pt>
                <c:pt idx="983">
                  <c:v>98.31884788478835</c:v>
                </c:pt>
                <c:pt idx="984">
                  <c:v>98.4188568856885</c:v>
                </c:pt>
                <c:pt idx="985">
                  <c:v>98.51886588658857</c:v>
                </c:pt>
                <c:pt idx="986">
                  <c:v>98.61887488748864</c:v>
                </c:pt>
                <c:pt idx="987">
                  <c:v>98.7188838883888</c:v>
                </c:pt>
                <c:pt idx="988">
                  <c:v>98.81889288928888</c:v>
                </c:pt>
                <c:pt idx="989">
                  <c:v>98.91890189018898</c:v>
                </c:pt>
                <c:pt idx="990">
                  <c:v>99.01891089108908</c:v>
                </c:pt>
                <c:pt idx="991">
                  <c:v>99.11891989198918</c:v>
                </c:pt>
                <c:pt idx="992">
                  <c:v>99.21892889288925</c:v>
                </c:pt>
                <c:pt idx="993">
                  <c:v>99.31893789378923</c:v>
                </c:pt>
                <c:pt idx="994">
                  <c:v>99.41894689468937</c:v>
                </c:pt>
                <c:pt idx="995">
                  <c:v>99.51895589558947</c:v>
                </c:pt>
                <c:pt idx="996">
                  <c:v>99.61896489648954</c:v>
                </c:pt>
                <c:pt idx="997">
                  <c:v>99.71897389738967</c:v>
                </c:pt>
                <c:pt idx="998">
                  <c:v>99.81898289828976</c:v>
                </c:pt>
                <c:pt idx="999">
                  <c:v>99.91899189918988</c:v>
                </c:pt>
                <c:pt idx="1000">
                  <c:v>100.01900090009</c:v>
                </c:pt>
                <c:pt idx="1001">
                  <c:v>100.11900990099</c:v>
                </c:pt>
                <c:pt idx="1002">
                  <c:v>100.21901890189</c:v>
                </c:pt>
                <c:pt idx="1003">
                  <c:v>100.31902790279</c:v>
                </c:pt>
                <c:pt idx="1004">
                  <c:v>100.41903690369</c:v>
                </c:pt>
                <c:pt idx="1005">
                  <c:v>100.51904590459</c:v>
                </c:pt>
                <c:pt idx="1006">
                  <c:v>100.61905490549</c:v>
                </c:pt>
                <c:pt idx="1007">
                  <c:v>100.71906390639</c:v>
                </c:pt>
                <c:pt idx="1008">
                  <c:v>100.81907290729</c:v>
                </c:pt>
                <c:pt idx="1009">
                  <c:v>100.91908190819</c:v>
                </c:pt>
                <c:pt idx="1010">
                  <c:v>101.01909090909</c:v>
                </c:pt>
                <c:pt idx="1011">
                  <c:v>101.119099909991</c:v>
                </c:pt>
                <c:pt idx="1012">
                  <c:v>101.219108910891</c:v>
                </c:pt>
                <c:pt idx="1013">
                  <c:v>101.319117911791</c:v>
                </c:pt>
                <c:pt idx="1014">
                  <c:v>101.419126912691</c:v>
                </c:pt>
                <c:pt idx="1015">
                  <c:v>101.519135913591</c:v>
                </c:pt>
                <c:pt idx="1016">
                  <c:v>101.619144914491</c:v>
                </c:pt>
                <c:pt idx="1017">
                  <c:v>101.719153915391</c:v>
                </c:pt>
                <c:pt idx="1018">
                  <c:v>101.819162916291</c:v>
                </c:pt>
                <c:pt idx="1019">
                  <c:v>101.919171917191</c:v>
                </c:pt>
                <c:pt idx="1020">
                  <c:v>102.019180918091</c:v>
                </c:pt>
                <c:pt idx="1021">
                  <c:v>102.119189918991</c:v>
                </c:pt>
                <c:pt idx="1022">
                  <c:v>102.219198919892</c:v>
                </c:pt>
                <c:pt idx="1023">
                  <c:v>102.319207920792</c:v>
                </c:pt>
                <c:pt idx="1024">
                  <c:v>102.419216921692</c:v>
                </c:pt>
                <c:pt idx="1025">
                  <c:v>102.519225922592</c:v>
                </c:pt>
                <c:pt idx="1026">
                  <c:v>102.619234923492</c:v>
                </c:pt>
                <c:pt idx="1027">
                  <c:v>102.719243924392</c:v>
                </c:pt>
                <c:pt idx="1028">
                  <c:v>102.819252925292</c:v>
                </c:pt>
                <c:pt idx="1029">
                  <c:v>102.919261926192</c:v>
                </c:pt>
                <c:pt idx="1030">
                  <c:v>103.019270927092</c:v>
                </c:pt>
                <c:pt idx="1031">
                  <c:v>103.119279927992</c:v>
                </c:pt>
                <c:pt idx="1032">
                  <c:v>103.219288928892</c:v>
                </c:pt>
                <c:pt idx="1033">
                  <c:v>103.319297929792</c:v>
                </c:pt>
                <c:pt idx="1034">
                  <c:v>103.419306930693</c:v>
                </c:pt>
                <c:pt idx="1035">
                  <c:v>103.519315931593</c:v>
                </c:pt>
                <c:pt idx="1036">
                  <c:v>103.619324932493</c:v>
                </c:pt>
                <c:pt idx="1037">
                  <c:v>103.719333933393</c:v>
                </c:pt>
                <c:pt idx="1038">
                  <c:v>103.819342934293</c:v>
                </c:pt>
                <c:pt idx="1039">
                  <c:v>103.919351935193</c:v>
                </c:pt>
                <c:pt idx="1040">
                  <c:v>104.019360936093</c:v>
                </c:pt>
                <c:pt idx="1041">
                  <c:v>104.119369936993</c:v>
                </c:pt>
                <c:pt idx="1042">
                  <c:v>104.219378937893</c:v>
                </c:pt>
                <c:pt idx="1043">
                  <c:v>104.319387938793</c:v>
                </c:pt>
                <c:pt idx="1044">
                  <c:v>104.419396939693</c:v>
                </c:pt>
                <c:pt idx="1045">
                  <c:v>104.519405940594</c:v>
                </c:pt>
                <c:pt idx="1046">
                  <c:v>104.619414941494</c:v>
                </c:pt>
                <c:pt idx="1047">
                  <c:v>104.719423942394</c:v>
                </c:pt>
                <c:pt idx="1048">
                  <c:v>104.819432943294</c:v>
                </c:pt>
                <c:pt idx="1049">
                  <c:v>104.919441944194</c:v>
                </c:pt>
                <c:pt idx="1050">
                  <c:v>105.019450945094</c:v>
                </c:pt>
                <c:pt idx="1051">
                  <c:v>105.119459945994</c:v>
                </c:pt>
                <c:pt idx="1052">
                  <c:v>105.219468946894</c:v>
                </c:pt>
                <c:pt idx="1053">
                  <c:v>105.319477947794</c:v>
                </c:pt>
                <c:pt idx="1054">
                  <c:v>105.419486948694</c:v>
                </c:pt>
                <c:pt idx="1055">
                  <c:v>105.519495949594</c:v>
                </c:pt>
                <c:pt idx="1056">
                  <c:v>105.619504950495</c:v>
                </c:pt>
                <c:pt idx="1057">
                  <c:v>105.719513951395</c:v>
                </c:pt>
                <c:pt idx="1058">
                  <c:v>105.819522952295</c:v>
                </c:pt>
                <c:pt idx="1059">
                  <c:v>105.919531953195</c:v>
                </c:pt>
                <c:pt idx="1060">
                  <c:v>106.019540954095</c:v>
                </c:pt>
                <c:pt idx="1061">
                  <c:v>106.119549954995</c:v>
                </c:pt>
                <c:pt idx="1062">
                  <c:v>106.219558955895</c:v>
                </c:pt>
                <c:pt idx="1063">
                  <c:v>106.319567956795</c:v>
                </c:pt>
                <c:pt idx="1064">
                  <c:v>106.419576957695</c:v>
                </c:pt>
                <c:pt idx="1065">
                  <c:v>106.519585958595</c:v>
                </c:pt>
                <c:pt idx="1066">
                  <c:v>106.619594959495</c:v>
                </c:pt>
                <c:pt idx="1067">
                  <c:v>106.719603960396</c:v>
                </c:pt>
                <c:pt idx="1068">
                  <c:v>106.819612961296</c:v>
                </c:pt>
                <c:pt idx="1069">
                  <c:v>106.919621962196</c:v>
                </c:pt>
                <c:pt idx="1070">
                  <c:v>107.019630963096</c:v>
                </c:pt>
                <c:pt idx="1071">
                  <c:v>107.119639963996</c:v>
                </c:pt>
                <c:pt idx="1072">
                  <c:v>107.219648964896</c:v>
                </c:pt>
                <c:pt idx="1073">
                  <c:v>107.319657965796</c:v>
                </c:pt>
                <c:pt idx="1074">
                  <c:v>107.419666966696</c:v>
                </c:pt>
                <c:pt idx="1075">
                  <c:v>107.519675967596</c:v>
                </c:pt>
                <c:pt idx="1076">
                  <c:v>107.619684968496</c:v>
                </c:pt>
                <c:pt idx="1077">
                  <c:v>107.719693969396</c:v>
                </c:pt>
                <c:pt idx="1078">
                  <c:v>107.819702970297</c:v>
                </c:pt>
                <c:pt idx="1079">
                  <c:v>107.919711971197</c:v>
                </c:pt>
                <c:pt idx="1080">
                  <c:v>108.019720972097</c:v>
                </c:pt>
                <c:pt idx="1081">
                  <c:v>108.119729972997</c:v>
                </c:pt>
                <c:pt idx="1082">
                  <c:v>108.219738973897</c:v>
                </c:pt>
                <c:pt idx="1083">
                  <c:v>108.319747974797</c:v>
                </c:pt>
                <c:pt idx="1084">
                  <c:v>108.419756975697</c:v>
                </c:pt>
                <c:pt idx="1085">
                  <c:v>108.519765976597</c:v>
                </c:pt>
                <c:pt idx="1086">
                  <c:v>108.619774977497</c:v>
                </c:pt>
                <c:pt idx="1087">
                  <c:v>108.719783978397</c:v>
                </c:pt>
                <c:pt idx="1088">
                  <c:v>108.819792979297</c:v>
                </c:pt>
                <c:pt idx="1089">
                  <c:v>108.919801980198</c:v>
                </c:pt>
                <c:pt idx="1090">
                  <c:v>109.019810981098</c:v>
                </c:pt>
                <c:pt idx="1091">
                  <c:v>109.119819981998</c:v>
                </c:pt>
                <c:pt idx="1092">
                  <c:v>109.219828982898</c:v>
                </c:pt>
                <c:pt idx="1093">
                  <c:v>109.319837983798</c:v>
                </c:pt>
                <c:pt idx="1094">
                  <c:v>109.419846984698</c:v>
                </c:pt>
                <c:pt idx="1095">
                  <c:v>109.519855985598</c:v>
                </c:pt>
                <c:pt idx="1096">
                  <c:v>109.619864986498</c:v>
                </c:pt>
                <c:pt idx="1097">
                  <c:v>109.719873987398</c:v>
                </c:pt>
                <c:pt idx="1098">
                  <c:v>109.819882988298</c:v>
                </c:pt>
                <c:pt idx="1099">
                  <c:v>109.919891989198</c:v>
                </c:pt>
                <c:pt idx="1100">
                  <c:v>110.019900990099</c:v>
                </c:pt>
                <c:pt idx="1101">
                  <c:v>110.119909990999</c:v>
                </c:pt>
                <c:pt idx="1102">
                  <c:v>110.219918991899</c:v>
                </c:pt>
                <c:pt idx="1103">
                  <c:v>110.319927992799</c:v>
                </c:pt>
                <c:pt idx="1104">
                  <c:v>110.419936993699</c:v>
                </c:pt>
                <c:pt idx="1105">
                  <c:v>110.519945994599</c:v>
                </c:pt>
                <c:pt idx="1106">
                  <c:v>110.619954995499</c:v>
                </c:pt>
                <c:pt idx="1107">
                  <c:v>110.719963996399</c:v>
                </c:pt>
                <c:pt idx="1108">
                  <c:v>110.819972997299</c:v>
                </c:pt>
                <c:pt idx="1109">
                  <c:v>110.919981998199</c:v>
                </c:pt>
                <c:pt idx="1110">
                  <c:v>111.019990999099</c:v>
                </c:pt>
                <c:pt idx="1111">
                  <c:v>111.12</c:v>
                </c:pt>
                <c:pt idx="1112">
                  <c:v>111.2200090009</c:v>
                </c:pt>
                <c:pt idx="1113">
                  <c:v>111.3200180018</c:v>
                </c:pt>
                <c:pt idx="1114">
                  <c:v>111.4200270027</c:v>
                </c:pt>
                <c:pt idx="1115">
                  <c:v>111.5200360036</c:v>
                </c:pt>
                <c:pt idx="1116">
                  <c:v>111.6200450045</c:v>
                </c:pt>
                <c:pt idx="1117">
                  <c:v>111.7200540054</c:v>
                </c:pt>
                <c:pt idx="1118">
                  <c:v>111.8200630063</c:v>
                </c:pt>
                <c:pt idx="1119">
                  <c:v>111.9200720072</c:v>
                </c:pt>
                <c:pt idx="1120">
                  <c:v>112.0200810081</c:v>
                </c:pt>
                <c:pt idx="1121">
                  <c:v>112.120090009</c:v>
                </c:pt>
                <c:pt idx="1122">
                  <c:v>112.2200990099</c:v>
                </c:pt>
                <c:pt idx="1123">
                  <c:v>112.320108010801</c:v>
                </c:pt>
                <c:pt idx="1124">
                  <c:v>112.420117011701</c:v>
                </c:pt>
                <c:pt idx="1125">
                  <c:v>112.520126012601</c:v>
                </c:pt>
                <c:pt idx="1126">
                  <c:v>112.620135013501</c:v>
                </c:pt>
                <c:pt idx="1127">
                  <c:v>112.720144014401</c:v>
                </c:pt>
                <c:pt idx="1128">
                  <c:v>112.820153015301</c:v>
                </c:pt>
                <c:pt idx="1129">
                  <c:v>112.920162016201</c:v>
                </c:pt>
                <c:pt idx="1130">
                  <c:v>113.020171017101</c:v>
                </c:pt>
                <c:pt idx="1131">
                  <c:v>113.120180018001</c:v>
                </c:pt>
                <c:pt idx="1132">
                  <c:v>113.220189018901</c:v>
                </c:pt>
                <c:pt idx="1133">
                  <c:v>113.320198019801</c:v>
                </c:pt>
                <c:pt idx="1134">
                  <c:v>113.420207020702</c:v>
                </c:pt>
                <c:pt idx="1135">
                  <c:v>113.520216021602</c:v>
                </c:pt>
                <c:pt idx="1136">
                  <c:v>113.620225022502</c:v>
                </c:pt>
                <c:pt idx="1137">
                  <c:v>113.720234023402</c:v>
                </c:pt>
                <c:pt idx="1138">
                  <c:v>113.820243024302</c:v>
                </c:pt>
                <c:pt idx="1139">
                  <c:v>113.920252025202</c:v>
                </c:pt>
                <c:pt idx="1140">
                  <c:v>114.020261026102</c:v>
                </c:pt>
                <c:pt idx="1141">
                  <c:v>114.120270027002</c:v>
                </c:pt>
                <c:pt idx="1142">
                  <c:v>114.220279027902</c:v>
                </c:pt>
                <c:pt idx="1143">
                  <c:v>114.320288028802</c:v>
                </c:pt>
                <c:pt idx="1144">
                  <c:v>114.420297029702</c:v>
                </c:pt>
                <c:pt idx="1145">
                  <c:v>114.520306030603</c:v>
                </c:pt>
                <c:pt idx="1146">
                  <c:v>114.620315031503</c:v>
                </c:pt>
                <c:pt idx="1147">
                  <c:v>114.720324032403</c:v>
                </c:pt>
                <c:pt idx="1148">
                  <c:v>114.820333033303</c:v>
                </c:pt>
                <c:pt idx="1149">
                  <c:v>114.920342034203</c:v>
                </c:pt>
                <c:pt idx="1150">
                  <c:v>115.020351035103</c:v>
                </c:pt>
                <c:pt idx="1151">
                  <c:v>115.120360036003</c:v>
                </c:pt>
                <c:pt idx="1152">
                  <c:v>115.220369036903</c:v>
                </c:pt>
                <c:pt idx="1153">
                  <c:v>115.320378037803</c:v>
                </c:pt>
                <c:pt idx="1154">
                  <c:v>115.420387038703</c:v>
                </c:pt>
                <c:pt idx="1155">
                  <c:v>115.520396039603</c:v>
                </c:pt>
                <c:pt idx="1156">
                  <c:v>115.620405040504</c:v>
                </c:pt>
                <c:pt idx="1157">
                  <c:v>115.720414041404</c:v>
                </c:pt>
                <c:pt idx="1158">
                  <c:v>115.820423042304</c:v>
                </c:pt>
                <c:pt idx="1159">
                  <c:v>115.920432043204</c:v>
                </c:pt>
                <c:pt idx="1160">
                  <c:v>116.020441044104</c:v>
                </c:pt>
                <c:pt idx="1161">
                  <c:v>116.120450045004</c:v>
                </c:pt>
                <c:pt idx="1162">
                  <c:v>116.220459045904</c:v>
                </c:pt>
                <c:pt idx="1163">
                  <c:v>116.320468046804</c:v>
                </c:pt>
                <c:pt idx="1164">
                  <c:v>116.420477047704</c:v>
                </c:pt>
                <c:pt idx="1165">
                  <c:v>116.520486048604</c:v>
                </c:pt>
                <c:pt idx="1166">
                  <c:v>116.620495049504</c:v>
                </c:pt>
                <c:pt idx="1167">
                  <c:v>116.720504050405</c:v>
                </c:pt>
                <c:pt idx="1168">
                  <c:v>116.820513051305</c:v>
                </c:pt>
                <c:pt idx="1169">
                  <c:v>116.920522052205</c:v>
                </c:pt>
                <c:pt idx="1170">
                  <c:v>117.020531053105</c:v>
                </c:pt>
                <c:pt idx="1171">
                  <c:v>117.120540054005</c:v>
                </c:pt>
                <c:pt idx="1172">
                  <c:v>117.220549054905</c:v>
                </c:pt>
                <c:pt idx="1173">
                  <c:v>117.320558055805</c:v>
                </c:pt>
                <c:pt idx="1174">
                  <c:v>117.420567056705</c:v>
                </c:pt>
                <c:pt idx="1175">
                  <c:v>117.520576057605</c:v>
                </c:pt>
                <c:pt idx="1176">
                  <c:v>117.620585058505</c:v>
                </c:pt>
                <c:pt idx="1177">
                  <c:v>117.720594059405</c:v>
                </c:pt>
                <c:pt idx="1178">
                  <c:v>117.820603060306</c:v>
                </c:pt>
                <c:pt idx="1179">
                  <c:v>117.920612061206</c:v>
                </c:pt>
                <c:pt idx="1180">
                  <c:v>118.020621062106</c:v>
                </c:pt>
                <c:pt idx="1181">
                  <c:v>118.120630063006</c:v>
                </c:pt>
                <c:pt idx="1182">
                  <c:v>118.220639063906</c:v>
                </c:pt>
                <c:pt idx="1183">
                  <c:v>118.320648064806</c:v>
                </c:pt>
                <c:pt idx="1184">
                  <c:v>118.420657065706</c:v>
                </c:pt>
                <c:pt idx="1185">
                  <c:v>118.520666066606</c:v>
                </c:pt>
                <c:pt idx="1186">
                  <c:v>118.620675067506</c:v>
                </c:pt>
                <c:pt idx="1187">
                  <c:v>118.720684068406</c:v>
                </c:pt>
                <c:pt idx="1188">
                  <c:v>118.820693069306</c:v>
                </c:pt>
                <c:pt idx="1189">
                  <c:v>118.920702070207</c:v>
                </c:pt>
                <c:pt idx="1190">
                  <c:v>119.020711071107</c:v>
                </c:pt>
                <c:pt idx="1191">
                  <c:v>119.120720072007</c:v>
                </c:pt>
                <c:pt idx="1192">
                  <c:v>119.220729072907</c:v>
                </c:pt>
                <c:pt idx="1193">
                  <c:v>119.320738073807</c:v>
                </c:pt>
                <c:pt idx="1194">
                  <c:v>119.420747074707</c:v>
                </c:pt>
                <c:pt idx="1195">
                  <c:v>119.520756075607</c:v>
                </c:pt>
                <c:pt idx="1196">
                  <c:v>119.620765076507</c:v>
                </c:pt>
                <c:pt idx="1197">
                  <c:v>119.720774077407</c:v>
                </c:pt>
                <c:pt idx="1198">
                  <c:v>119.820783078307</c:v>
                </c:pt>
                <c:pt idx="1199">
                  <c:v>119.920792079207</c:v>
                </c:pt>
                <c:pt idx="1200">
                  <c:v>120.020801080108</c:v>
                </c:pt>
                <c:pt idx="1201">
                  <c:v>120.120810081008</c:v>
                </c:pt>
                <c:pt idx="1202">
                  <c:v>120.220819081908</c:v>
                </c:pt>
                <c:pt idx="1203">
                  <c:v>120.320828082808</c:v>
                </c:pt>
                <c:pt idx="1204">
                  <c:v>120.420837083708</c:v>
                </c:pt>
                <c:pt idx="1205">
                  <c:v>120.520846084608</c:v>
                </c:pt>
                <c:pt idx="1206">
                  <c:v>120.620855085508</c:v>
                </c:pt>
                <c:pt idx="1207">
                  <c:v>120.720864086408</c:v>
                </c:pt>
                <c:pt idx="1208">
                  <c:v>120.820873087308</c:v>
                </c:pt>
                <c:pt idx="1209">
                  <c:v>120.920882088208</c:v>
                </c:pt>
                <c:pt idx="1210">
                  <c:v>121.020891089108</c:v>
                </c:pt>
                <c:pt idx="1211">
                  <c:v>121.120900090009</c:v>
                </c:pt>
                <c:pt idx="1212">
                  <c:v>121.220909090909</c:v>
                </c:pt>
                <c:pt idx="1213">
                  <c:v>121.320918091809</c:v>
                </c:pt>
                <c:pt idx="1214">
                  <c:v>121.420927092709</c:v>
                </c:pt>
                <c:pt idx="1215">
                  <c:v>121.520936093609</c:v>
                </c:pt>
                <c:pt idx="1216">
                  <c:v>121.620945094509</c:v>
                </c:pt>
                <c:pt idx="1217">
                  <c:v>121.720954095409</c:v>
                </c:pt>
                <c:pt idx="1218">
                  <c:v>121.820963096309</c:v>
                </c:pt>
                <c:pt idx="1219">
                  <c:v>121.920972097209</c:v>
                </c:pt>
                <c:pt idx="1220">
                  <c:v>122.020981098109</c:v>
                </c:pt>
                <c:pt idx="1221">
                  <c:v>122.120990099009</c:v>
                </c:pt>
                <c:pt idx="1222">
                  <c:v>122.220999099909</c:v>
                </c:pt>
                <c:pt idx="1223">
                  <c:v>122.32100810081</c:v>
                </c:pt>
                <c:pt idx="1224">
                  <c:v>122.42101710171</c:v>
                </c:pt>
                <c:pt idx="1225">
                  <c:v>122.52102610261</c:v>
                </c:pt>
                <c:pt idx="1226">
                  <c:v>122.62103510351</c:v>
                </c:pt>
                <c:pt idx="1227">
                  <c:v>122.72104410441</c:v>
                </c:pt>
                <c:pt idx="1228">
                  <c:v>122.82105310531</c:v>
                </c:pt>
                <c:pt idx="1229">
                  <c:v>122.92106210621</c:v>
                </c:pt>
                <c:pt idx="1230">
                  <c:v>123.02107110711</c:v>
                </c:pt>
                <c:pt idx="1231">
                  <c:v>123.12108010801</c:v>
                </c:pt>
                <c:pt idx="1232">
                  <c:v>123.22108910891</c:v>
                </c:pt>
                <c:pt idx="1233">
                  <c:v>123.32109810981</c:v>
                </c:pt>
                <c:pt idx="1234">
                  <c:v>123.421107110711</c:v>
                </c:pt>
                <c:pt idx="1235">
                  <c:v>123.521116111611</c:v>
                </c:pt>
                <c:pt idx="1236">
                  <c:v>123.621125112511</c:v>
                </c:pt>
                <c:pt idx="1237">
                  <c:v>123.721134113411</c:v>
                </c:pt>
                <c:pt idx="1238">
                  <c:v>123.821143114311</c:v>
                </c:pt>
                <c:pt idx="1239">
                  <c:v>123.921152115211</c:v>
                </c:pt>
                <c:pt idx="1240">
                  <c:v>124.021161116111</c:v>
                </c:pt>
                <c:pt idx="1241">
                  <c:v>124.121170117011</c:v>
                </c:pt>
                <c:pt idx="1242">
                  <c:v>124.221179117911</c:v>
                </c:pt>
                <c:pt idx="1243">
                  <c:v>124.321188118811</c:v>
                </c:pt>
                <c:pt idx="1244">
                  <c:v>124.421197119711</c:v>
                </c:pt>
                <c:pt idx="1245">
                  <c:v>124.521206120612</c:v>
                </c:pt>
                <c:pt idx="1246">
                  <c:v>124.621215121512</c:v>
                </c:pt>
                <c:pt idx="1247">
                  <c:v>124.721224122412</c:v>
                </c:pt>
                <c:pt idx="1248">
                  <c:v>124.821233123312</c:v>
                </c:pt>
                <c:pt idx="1249">
                  <c:v>124.921242124212</c:v>
                </c:pt>
                <c:pt idx="1250">
                  <c:v>125.021251125112</c:v>
                </c:pt>
                <c:pt idx="1251">
                  <c:v>125.121260126012</c:v>
                </c:pt>
                <c:pt idx="1252">
                  <c:v>125.221269126912</c:v>
                </c:pt>
                <c:pt idx="1253">
                  <c:v>125.321278127812</c:v>
                </c:pt>
                <c:pt idx="1254">
                  <c:v>125.421287128712</c:v>
                </c:pt>
                <c:pt idx="1255">
                  <c:v>125.521296129612</c:v>
                </c:pt>
                <c:pt idx="1256">
                  <c:v>125.621305130513</c:v>
                </c:pt>
                <c:pt idx="1257">
                  <c:v>125.721314131413</c:v>
                </c:pt>
                <c:pt idx="1258">
                  <c:v>125.821323132313</c:v>
                </c:pt>
                <c:pt idx="1259">
                  <c:v>125.921332133213</c:v>
                </c:pt>
                <c:pt idx="1260">
                  <c:v>126.021341134113</c:v>
                </c:pt>
                <c:pt idx="1261">
                  <c:v>126.121350135013</c:v>
                </c:pt>
                <c:pt idx="1262">
                  <c:v>126.221359135913</c:v>
                </c:pt>
                <c:pt idx="1263">
                  <c:v>126.321368136813</c:v>
                </c:pt>
                <c:pt idx="1264">
                  <c:v>126.421377137713</c:v>
                </c:pt>
                <c:pt idx="1265">
                  <c:v>126.521386138613</c:v>
                </c:pt>
                <c:pt idx="1266">
                  <c:v>126.621395139513</c:v>
                </c:pt>
                <c:pt idx="1267">
                  <c:v>126.721404140414</c:v>
                </c:pt>
                <c:pt idx="1268">
                  <c:v>126.821413141314</c:v>
                </c:pt>
                <c:pt idx="1269">
                  <c:v>126.921422142214</c:v>
                </c:pt>
                <c:pt idx="1270">
                  <c:v>127.021431143114</c:v>
                </c:pt>
                <c:pt idx="1271">
                  <c:v>127.121440144014</c:v>
                </c:pt>
                <c:pt idx="1272">
                  <c:v>127.221449144914</c:v>
                </c:pt>
                <c:pt idx="1273">
                  <c:v>127.321458145814</c:v>
                </c:pt>
                <c:pt idx="1274">
                  <c:v>127.421467146714</c:v>
                </c:pt>
                <c:pt idx="1275">
                  <c:v>127.521476147614</c:v>
                </c:pt>
                <c:pt idx="1276">
                  <c:v>127.621485148514</c:v>
                </c:pt>
                <c:pt idx="1277">
                  <c:v>127.721494149414</c:v>
                </c:pt>
                <c:pt idx="1278">
                  <c:v>127.821503150315</c:v>
                </c:pt>
                <c:pt idx="1279">
                  <c:v>127.921512151215</c:v>
                </c:pt>
                <c:pt idx="1280">
                  <c:v>128.021521152115</c:v>
                </c:pt>
                <c:pt idx="1281">
                  <c:v>128.121530153015</c:v>
                </c:pt>
                <c:pt idx="1282">
                  <c:v>128.221539153915</c:v>
                </c:pt>
                <c:pt idx="1283">
                  <c:v>128.321548154815</c:v>
                </c:pt>
                <c:pt idx="1284">
                  <c:v>128.421557155715</c:v>
                </c:pt>
                <c:pt idx="1285">
                  <c:v>128.521566156615</c:v>
                </c:pt>
                <c:pt idx="1286">
                  <c:v>128.621575157515</c:v>
                </c:pt>
                <c:pt idx="1287">
                  <c:v>128.721584158415</c:v>
                </c:pt>
                <c:pt idx="1288">
                  <c:v>128.821593159315</c:v>
                </c:pt>
                <c:pt idx="1289">
                  <c:v>128.921602160216</c:v>
                </c:pt>
                <c:pt idx="1290">
                  <c:v>129.021611161116</c:v>
                </c:pt>
                <c:pt idx="1291">
                  <c:v>129.121620162016</c:v>
                </c:pt>
                <c:pt idx="1292">
                  <c:v>129.221629162916</c:v>
                </c:pt>
                <c:pt idx="1293">
                  <c:v>129.321638163816</c:v>
                </c:pt>
                <c:pt idx="1294">
                  <c:v>129.421647164716</c:v>
                </c:pt>
                <c:pt idx="1295">
                  <c:v>129.521656165616</c:v>
                </c:pt>
                <c:pt idx="1296">
                  <c:v>129.621665166516</c:v>
                </c:pt>
                <c:pt idx="1297">
                  <c:v>129.721674167416</c:v>
                </c:pt>
                <c:pt idx="1298">
                  <c:v>129.821683168316</c:v>
                </c:pt>
                <c:pt idx="1299">
                  <c:v>129.921692169216</c:v>
                </c:pt>
                <c:pt idx="1300">
                  <c:v>130.021701170116</c:v>
                </c:pt>
                <c:pt idx="1301">
                  <c:v>130.121710171017</c:v>
                </c:pt>
                <c:pt idx="1302">
                  <c:v>130.221719171917</c:v>
                </c:pt>
                <c:pt idx="1303">
                  <c:v>130.321728172817</c:v>
                </c:pt>
                <c:pt idx="1304">
                  <c:v>130.421737173717</c:v>
                </c:pt>
                <c:pt idx="1305">
                  <c:v>130.521746174617</c:v>
                </c:pt>
                <c:pt idx="1306">
                  <c:v>130.621755175517</c:v>
                </c:pt>
                <c:pt idx="1307">
                  <c:v>130.721764176417</c:v>
                </c:pt>
                <c:pt idx="1308">
                  <c:v>130.821773177317</c:v>
                </c:pt>
                <c:pt idx="1309">
                  <c:v>130.921782178217</c:v>
                </c:pt>
                <c:pt idx="1310">
                  <c:v>131.021791179117</c:v>
                </c:pt>
                <c:pt idx="1311">
                  <c:v>131.121800180018</c:v>
                </c:pt>
                <c:pt idx="1312">
                  <c:v>131.221809180918</c:v>
                </c:pt>
                <c:pt idx="1313">
                  <c:v>131.321818181818</c:v>
                </c:pt>
                <c:pt idx="1314">
                  <c:v>131.421827182718</c:v>
                </c:pt>
                <c:pt idx="1315">
                  <c:v>131.521836183618</c:v>
                </c:pt>
                <c:pt idx="1316">
                  <c:v>131.621845184518</c:v>
                </c:pt>
                <c:pt idx="1317">
                  <c:v>131.721854185418</c:v>
                </c:pt>
                <c:pt idx="1318">
                  <c:v>131.821863186318</c:v>
                </c:pt>
                <c:pt idx="1319">
                  <c:v>131.921872187218</c:v>
                </c:pt>
                <c:pt idx="1320">
                  <c:v>132.021881188118</c:v>
                </c:pt>
                <c:pt idx="1321">
                  <c:v>132.121890189018</c:v>
                </c:pt>
                <c:pt idx="1322">
                  <c:v>132.221899189919</c:v>
                </c:pt>
                <c:pt idx="1323">
                  <c:v>132.321908190819</c:v>
                </c:pt>
                <c:pt idx="1324">
                  <c:v>132.421917191719</c:v>
                </c:pt>
                <c:pt idx="1325">
                  <c:v>132.521926192619</c:v>
                </c:pt>
                <c:pt idx="1326">
                  <c:v>132.621935193519</c:v>
                </c:pt>
                <c:pt idx="1327">
                  <c:v>132.721944194419</c:v>
                </c:pt>
                <c:pt idx="1328">
                  <c:v>132.821953195319</c:v>
                </c:pt>
                <c:pt idx="1329">
                  <c:v>132.921962196219</c:v>
                </c:pt>
                <c:pt idx="1330">
                  <c:v>133.021971197119</c:v>
                </c:pt>
                <c:pt idx="1331">
                  <c:v>133.121980198019</c:v>
                </c:pt>
                <c:pt idx="1332">
                  <c:v>133.221989198919</c:v>
                </c:pt>
                <c:pt idx="1333">
                  <c:v>133.321998199819</c:v>
                </c:pt>
                <c:pt idx="1334">
                  <c:v>133.42200720072</c:v>
                </c:pt>
                <c:pt idx="1335">
                  <c:v>133.52201620162</c:v>
                </c:pt>
                <c:pt idx="1336">
                  <c:v>133.62202520252</c:v>
                </c:pt>
                <c:pt idx="1337">
                  <c:v>133.72203420342</c:v>
                </c:pt>
                <c:pt idx="1338">
                  <c:v>133.82204320432</c:v>
                </c:pt>
                <c:pt idx="1339">
                  <c:v>133.92205220522</c:v>
                </c:pt>
                <c:pt idx="1340">
                  <c:v>134.02206120612</c:v>
                </c:pt>
                <c:pt idx="1341">
                  <c:v>134.12207020702</c:v>
                </c:pt>
                <c:pt idx="1342">
                  <c:v>134.22207920792</c:v>
                </c:pt>
                <c:pt idx="1343">
                  <c:v>134.32208820882</c:v>
                </c:pt>
                <c:pt idx="1344">
                  <c:v>134.42209720972</c:v>
                </c:pt>
                <c:pt idx="1345">
                  <c:v>134.522106210621</c:v>
                </c:pt>
                <c:pt idx="1346">
                  <c:v>134.622115211521</c:v>
                </c:pt>
                <c:pt idx="1347">
                  <c:v>134.722124212421</c:v>
                </c:pt>
                <c:pt idx="1348">
                  <c:v>134.822133213321</c:v>
                </c:pt>
                <c:pt idx="1349">
                  <c:v>134.922142214221</c:v>
                </c:pt>
                <c:pt idx="1350">
                  <c:v>135.022151215121</c:v>
                </c:pt>
                <c:pt idx="1351">
                  <c:v>135.122160216021</c:v>
                </c:pt>
                <c:pt idx="1352">
                  <c:v>135.222169216921</c:v>
                </c:pt>
                <c:pt idx="1353">
                  <c:v>135.322178217821</c:v>
                </c:pt>
                <c:pt idx="1354">
                  <c:v>135.422187218721</c:v>
                </c:pt>
                <c:pt idx="1355">
                  <c:v>135.522196219621</c:v>
                </c:pt>
                <c:pt idx="1356">
                  <c:v>135.622205220522</c:v>
                </c:pt>
                <c:pt idx="1357">
                  <c:v>135.722214221422</c:v>
                </c:pt>
                <c:pt idx="1358">
                  <c:v>135.822223222322</c:v>
                </c:pt>
                <c:pt idx="1359">
                  <c:v>135.922232223222</c:v>
                </c:pt>
                <c:pt idx="1360">
                  <c:v>136.022241224122</c:v>
                </c:pt>
                <c:pt idx="1361">
                  <c:v>136.122250225022</c:v>
                </c:pt>
                <c:pt idx="1362">
                  <c:v>136.222259225922</c:v>
                </c:pt>
                <c:pt idx="1363">
                  <c:v>136.322268226822</c:v>
                </c:pt>
                <c:pt idx="1364">
                  <c:v>136.422277227722</c:v>
                </c:pt>
                <c:pt idx="1365">
                  <c:v>136.522286228622</c:v>
                </c:pt>
                <c:pt idx="1366">
                  <c:v>136.622295229522</c:v>
                </c:pt>
                <c:pt idx="1367">
                  <c:v>136.722304230423</c:v>
                </c:pt>
                <c:pt idx="1368">
                  <c:v>136.822313231323</c:v>
                </c:pt>
                <c:pt idx="1369">
                  <c:v>136.922322232223</c:v>
                </c:pt>
                <c:pt idx="1370">
                  <c:v>137.022331233123</c:v>
                </c:pt>
                <c:pt idx="1371">
                  <c:v>137.122340234023</c:v>
                </c:pt>
                <c:pt idx="1372">
                  <c:v>137.222349234923</c:v>
                </c:pt>
                <c:pt idx="1373">
                  <c:v>137.322358235823</c:v>
                </c:pt>
                <c:pt idx="1374">
                  <c:v>137.422367236723</c:v>
                </c:pt>
                <c:pt idx="1375">
                  <c:v>137.522376237623</c:v>
                </c:pt>
                <c:pt idx="1376">
                  <c:v>137.622385238523</c:v>
                </c:pt>
                <c:pt idx="1377">
                  <c:v>137.722394239423</c:v>
                </c:pt>
                <c:pt idx="1378">
                  <c:v>137.822403240324</c:v>
                </c:pt>
                <c:pt idx="1379">
                  <c:v>137.922412241224</c:v>
                </c:pt>
                <c:pt idx="1380">
                  <c:v>138.022421242124</c:v>
                </c:pt>
                <c:pt idx="1381">
                  <c:v>138.122430243024</c:v>
                </c:pt>
                <c:pt idx="1382">
                  <c:v>138.222439243924</c:v>
                </c:pt>
                <c:pt idx="1383">
                  <c:v>138.322448244824</c:v>
                </c:pt>
                <c:pt idx="1384">
                  <c:v>138.422457245724</c:v>
                </c:pt>
                <c:pt idx="1385">
                  <c:v>138.522466246624</c:v>
                </c:pt>
                <c:pt idx="1386">
                  <c:v>138.622475247524</c:v>
                </c:pt>
                <c:pt idx="1387">
                  <c:v>138.722484248424</c:v>
                </c:pt>
                <c:pt idx="1388">
                  <c:v>138.822493249324</c:v>
                </c:pt>
                <c:pt idx="1389">
                  <c:v>138.922502250225</c:v>
                </c:pt>
                <c:pt idx="1390">
                  <c:v>139.022511251125</c:v>
                </c:pt>
                <c:pt idx="1391">
                  <c:v>139.122520252025</c:v>
                </c:pt>
                <c:pt idx="1392">
                  <c:v>139.222529252925</c:v>
                </c:pt>
                <c:pt idx="1393">
                  <c:v>139.322538253825</c:v>
                </c:pt>
                <c:pt idx="1394">
                  <c:v>139.422547254725</c:v>
                </c:pt>
                <c:pt idx="1395">
                  <c:v>139.522556255625</c:v>
                </c:pt>
                <c:pt idx="1396">
                  <c:v>139.622565256525</c:v>
                </c:pt>
                <c:pt idx="1397">
                  <c:v>139.722574257425</c:v>
                </c:pt>
                <c:pt idx="1398">
                  <c:v>139.822583258325</c:v>
                </c:pt>
                <c:pt idx="1399">
                  <c:v>139.922592259225</c:v>
                </c:pt>
                <c:pt idx="1400">
                  <c:v>140.022601260126</c:v>
                </c:pt>
                <c:pt idx="1401">
                  <c:v>140.122610261026</c:v>
                </c:pt>
                <c:pt idx="1402">
                  <c:v>140.222619261926</c:v>
                </c:pt>
                <c:pt idx="1403">
                  <c:v>140.322628262826</c:v>
                </c:pt>
                <c:pt idx="1404">
                  <c:v>140.422637263726</c:v>
                </c:pt>
                <c:pt idx="1405">
                  <c:v>140.522646264626</c:v>
                </c:pt>
                <c:pt idx="1406">
                  <c:v>140.622655265526</c:v>
                </c:pt>
                <c:pt idx="1407">
                  <c:v>140.722664266426</c:v>
                </c:pt>
                <c:pt idx="1408">
                  <c:v>140.822673267326</c:v>
                </c:pt>
                <c:pt idx="1409">
                  <c:v>140.922682268226</c:v>
                </c:pt>
                <c:pt idx="1410">
                  <c:v>141.022691269126</c:v>
                </c:pt>
                <c:pt idx="1411">
                  <c:v>141.122700270027</c:v>
                </c:pt>
                <c:pt idx="1412">
                  <c:v>141.222709270927</c:v>
                </c:pt>
                <c:pt idx="1413">
                  <c:v>141.322718271827</c:v>
                </c:pt>
                <c:pt idx="1414">
                  <c:v>141.422727272727</c:v>
                </c:pt>
                <c:pt idx="1415">
                  <c:v>141.522736273627</c:v>
                </c:pt>
                <c:pt idx="1416">
                  <c:v>141.622745274527</c:v>
                </c:pt>
                <c:pt idx="1417">
                  <c:v>141.722754275427</c:v>
                </c:pt>
                <c:pt idx="1418">
                  <c:v>141.822763276327</c:v>
                </c:pt>
                <c:pt idx="1419">
                  <c:v>141.922772277227</c:v>
                </c:pt>
                <c:pt idx="1420">
                  <c:v>142.022781278127</c:v>
                </c:pt>
                <c:pt idx="1421">
                  <c:v>142.122790279027</c:v>
                </c:pt>
                <c:pt idx="1422">
                  <c:v>142.222799279927</c:v>
                </c:pt>
                <c:pt idx="1423">
                  <c:v>142.322808280828</c:v>
                </c:pt>
                <c:pt idx="1424">
                  <c:v>142.422817281728</c:v>
                </c:pt>
                <c:pt idx="1425">
                  <c:v>142.522826282628</c:v>
                </c:pt>
                <c:pt idx="1426">
                  <c:v>142.622835283528</c:v>
                </c:pt>
                <c:pt idx="1427">
                  <c:v>142.722844284428</c:v>
                </c:pt>
                <c:pt idx="1428">
                  <c:v>142.822853285328</c:v>
                </c:pt>
                <c:pt idx="1429">
                  <c:v>142.922862286228</c:v>
                </c:pt>
                <c:pt idx="1430">
                  <c:v>143.022871287128</c:v>
                </c:pt>
                <c:pt idx="1431">
                  <c:v>143.122880288028</c:v>
                </c:pt>
                <c:pt idx="1432">
                  <c:v>143.222889288928</c:v>
                </c:pt>
                <c:pt idx="1433">
                  <c:v>143.322898289828</c:v>
                </c:pt>
                <c:pt idx="1434">
                  <c:v>143.422907290729</c:v>
                </c:pt>
                <c:pt idx="1435">
                  <c:v>143.522916291629</c:v>
                </c:pt>
                <c:pt idx="1436">
                  <c:v>143.622925292529</c:v>
                </c:pt>
                <c:pt idx="1437">
                  <c:v>143.722934293429</c:v>
                </c:pt>
                <c:pt idx="1438">
                  <c:v>143.822943294329</c:v>
                </c:pt>
                <c:pt idx="1439">
                  <c:v>143.922952295229</c:v>
                </c:pt>
                <c:pt idx="1440">
                  <c:v>144.022961296129</c:v>
                </c:pt>
                <c:pt idx="1441">
                  <c:v>144.122970297029</c:v>
                </c:pt>
                <c:pt idx="1442">
                  <c:v>144.222979297929</c:v>
                </c:pt>
                <c:pt idx="1443">
                  <c:v>144.322988298829</c:v>
                </c:pt>
                <c:pt idx="1444">
                  <c:v>144.422997299729</c:v>
                </c:pt>
                <c:pt idx="1445">
                  <c:v>144.52300630063</c:v>
                </c:pt>
                <c:pt idx="1446">
                  <c:v>144.62301530153</c:v>
                </c:pt>
                <c:pt idx="1447">
                  <c:v>144.72302430243</c:v>
                </c:pt>
                <c:pt idx="1448">
                  <c:v>144.82303330333</c:v>
                </c:pt>
                <c:pt idx="1449">
                  <c:v>144.92304230423</c:v>
                </c:pt>
                <c:pt idx="1450">
                  <c:v>145.02305130513</c:v>
                </c:pt>
                <c:pt idx="1451">
                  <c:v>145.12306030603</c:v>
                </c:pt>
                <c:pt idx="1452">
                  <c:v>145.22306930693</c:v>
                </c:pt>
                <c:pt idx="1453">
                  <c:v>145.32307830783</c:v>
                </c:pt>
                <c:pt idx="1454">
                  <c:v>145.42308730873</c:v>
                </c:pt>
                <c:pt idx="1455">
                  <c:v>145.52309630963</c:v>
                </c:pt>
                <c:pt idx="1456">
                  <c:v>145.623105310531</c:v>
                </c:pt>
                <c:pt idx="1457">
                  <c:v>145.723114311431</c:v>
                </c:pt>
                <c:pt idx="1458">
                  <c:v>145.823123312331</c:v>
                </c:pt>
                <c:pt idx="1459">
                  <c:v>145.923132313231</c:v>
                </c:pt>
                <c:pt idx="1460">
                  <c:v>146.023141314131</c:v>
                </c:pt>
                <c:pt idx="1461">
                  <c:v>146.123150315031</c:v>
                </c:pt>
                <c:pt idx="1462">
                  <c:v>146.223159315931</c:v>
                </c:pt>
                <c:pt idx="1463">
                  <c:v>146.323168316831</c:v>
                </c:pt>
                <c:pt idx="1464">
                  <c:v>146.423177317731</c:v>
                </c:pt>
                <c:pt idx="1465">
                  <c:v>146.523186318631</c:v>
                </c:pt>
                <c:pt idx="1466">
                  <c:v>146.623195319531</c:v>
                </c:pt>
                <c:pt idx="1467">
                  <c:v>146.723204320432</c:v>
                </c:pt>
                <c:pt idx="1468">
                  <c:v>146.823213321332</c:v>
                </c:pt>
                <c:pt idx="1469">
                  <c:v>146.923222322232</c:v>
                </c:pt>
                <c:pt idx="1470">
                  <c:v>147.023231323132</c:v>
                </c:pt>
                <c:pt idx="1471">
                  <c:v>147.123240324032</c:v>
                </c:pt>
                <c:pt idx="1472">
                  <c:v>147.223249324932</c:v>
                </c:pt>
                <c:pt idx="1473">
                  <c:v>147.323258325832</c:v>
                </c:pt>
                <c:pt idx="1474">
                  <c:v>147.423267326732</c:v>
                </c:pt>
                <c:pt idx="1475">
                  <c:v>147.523276327632</c:v>
                </c:pt>
                <c:pt idx="1476">
                  <c:v>147.623285328532</c:v>
                </c:pt>
                <c:pt idx="1477">
                  <c:v>147.723294329432</c:v>
                </c:pt>
                <c:pt idx="1478">
                  <c:v>147.823303330333</c:v>
                </c:pt>
                <c:pt idx="1479">
                  <c:v>147.923312331233</c:v>
                </c:pt>
                <c:pt idx="1480">
                  <c:v>148.023321332133</c:v>
                </c:pt>
                <c:pt idx="1481">
                  <c:v>148.123330333033</c:v>
                </c:pt>
                <c:pt idx="1482">
                  <c:v>148.223339333933</c:v>
                </c:pt>
                <c:pt idx="1483">
                  <c:v>148.323348334833</c:v>
                </c:pt>
                <c:pt idx="1484">
                  <c:v>148.423357335733</c:v>
                </c:pt>
                <c:pt idx="1485">
                  <c:v>148.523366336633</c:v>
                </c:pt>
                <c:pt idx="1486">
                  <c:v>148.623375337533</c:v>
                </c:pt>
                <c:pt idx="1487">
                  <c:v>148.723384338433</c:v>
                </c:pt>
                <c:pt idx="1488">
                  <c:v>148.823393339333</c:v>
                </c:pt>
                <c:pt idx="1489">
                  <c:v>148.923402340234</c:v>
                </c:pt>
                <c:pt idx="1490">
                  <c:v>149.023411341134</c:v>
                </c:pt>
                <c:pt idx="1491">
                  <c:v>149.123420342034</c:v>
                </c:pt>
                <c:pt idx="1492">
                  <c:v>149.223429342934</c:v>
                </c:pt>
                <c:pt idx="1493">
                  <c:v>149.323438343834</c:v>
                </c:pt>
                <c:pt idx="1494">
                  <c:v>149.423447344734</c:v>
                </c:pt>
                <c:pt idx="1495">
                  <c:v>149.523456345634</c:v>
                </c:pt>
                <c:pt idx="1496">
                  <c:v>149.623465346534</c:v>
                </c:pt>
                <c:pt idx="1497">
                  <c:v>149.723474347434</c:v>
                </c:pt>
                <c:pt idx="1498">
                  <c:v>149.823483348334</c:v>
                </c:pt>
                <c:pt idx="1499">
                  <c:v>149.923492349234</c:v>
                </c:pt>
                <c:pt idx="1500">
                  <c:v>150.023501350135</c:v>
                </c:pt>
                <c:pt idx="1501">
                  <c:v>150.123510351035</c:v>
                </c:pt>
                <c:pt idx="1502">
                  <c:v>150.223519351935</c:v>
                </c:pt>
                <c:pt idx="1503">
                  <c:v>150.323528352835</c:v>
                </c:pt>
                <c:pt idx="1504">
                  <c:v>150.423537353735</c:v>
                </c:pt>
                <c:pt idx="1505">
                  <c:v>150.523546354635</c:v>
                </c:pt>
                <c:pt idx="1506">
                  <c:v>150.623555355535</c:v>
                </c:pt>
                <c:pt idx="1507">
                  <c:v>150.723564356435</c:v>
                </c:pt>
                <c:pt idx="1508">
                  <c:v>150.823573357335</c:v>
                </c:pt>
                <c:pt idx="1509">
                  <c:v>150.923582358235</c:v>
                </c:pt>
                <c:pt idx="1510">
                  <c:v>151.023591359135</c:v>
                </c:pt>
                <c:pt idx="1511">
                  <c:v>151.123600360036</c:v>
                </c:pt>
                <c:pt idx="1512">
                  <c:v>151.223609360936</c:v>
                </c:pt>
                <c:pt idx="1513">
                  <c:v>151.323618361836</c:v>
                </c:pt>
                <c:pt idx="1514">
                  <c:v>151.423627362736</c:v>
                </c:pt>
                <c:pt idx="1515">
                  <c:v>151.523636363636</c:v>
                </c:pt>
                <c:pt idx="1516">
                  <c:v>151.623645364536</c:v>
                </c:pt>
                <c:pt idx="1517">
                  <c:v>151.723654365436</c:v>
                </c:pt>
                <c:pt idx="1518">
                  <c:v>151.823663366336</c:v>
                </c:pt>
                <c:pt idx="1519">
                  <c:v>151.923672367236</c:v>
                </c:pt>
                <c:pt idx="1520">
                  <c:v>152.023681368136</c:v>
                </c:pt>
                <c:pt idx="1521">
                  <c:v>152.123690369036</c:v>
                </c:pt>
                <c:pt idx="1522">
                  <c:v>152.223699369936</c:v>
                </c:pt>
                <c:pt idx="1523">
                  <c:v>152.323708370837</c:v>
                </c:pt>
                <c:pt idx="1524">
                  <c:v>152.423717371737</c:v>
                </c:pt>
                <c:pt idx="1525">
                  <c:v>152.523726372637</c:v>
                </c:pt>
                <c:pt idx="1526">
                  <c:v>152.623735373537</c:v>
                </c:pt>
                <c:pt idx="1527">
                  <c:v>152.723744374437</c:v>
                </c:pt>
                <c:pt idx="1528">
                  <c:v>152.823753375337</c:v>
                </c:pt>
                <c:pt idx="1529">
                  <c:v>152.923762376237</c:v>
                </c:pt>
                <c:pt idx="1530">
                  <c:v>153.023771377137</c:v>
                </c:pt>
                <c:pt idx="1531">
                  <c:v>153.123780378037</c:v>
                </c:pt>
                <c:pt idx="1532">
                  <c:v>153.223789378937</c:v>
                </c:pt>
                <c:pt idx="1533">
                  <c:v>153.323798379837</c:v>
                </c:pt>
                <c:pt idx="1534">
                  <c:v>153.423807380738</c:v>
                </c:pt>
                <c:pt idx="1535">
                  <c:v>153.523816381638</c:v>
                </c:pt>
                <c:pt idx="1536">
                  <c:v>153.623825382538</c:v>
                </c:pt>
                <c:pt idx="1537">
                  <c:v>153.723834383438</c:v>
                </c:pt>
                <c:pt idx="1538">
                  <c:v>153.823843384338</c:v>
                </c:pt>
                <c:pt idx="1539">
                  <c:v>153.923852385238</c:v>
                </c:pt>
                <c:pt idx="1540">
                  <c:v>154.023861386138</c:v>
                </c:pt>
                <c:pt idx="1541">
                  <c:v>154.123870387038</c:v>
                </c:pt>
                <c:pt idx="1542">
                  <c:v>154.223879387938</c:v>
                </c:pt>
                <c:pt idx="1543">
                  <c:v>154.323888388838</c:v>
                </c:pt>
                <c:pt idx="1544">
                  <c:v>154.423897389738</c:v>
                </c:pt>
                <c:pt idx="1545">
                  <c:v>154.523906390639</c:v>
                </c:pt>
                <c:pt idx="1546">
                  <c:v>154.623915391539</c:v>
                </c:pt>
                <c:pt idx="1547">
                  <c:v>154.723924392439</c:v>
                </c:pt>
                <c:pt idx="1548">
                  <c:v>154.823933393339</c:v>
                </c:pt>
                <c:pt idx="1549">
                  <c:v>154.923942394239</c:v>
                </c:pt>
                <c:pt idx="1550">
                  <c:v>155.023951395139</c:v>
                </c:pt>
                <c:pt idx="1551">
                  <c:v>155.123960396039</c:v>
                </c:pt>
                <c:pt idx="1552">
                  <c:v>155.223969396939</c:v>
                </c:pt>
                <c:pt idx="1553">
                  <c:v>155.323978397839</c:v>
                </c:pt>
                <c:pt idx="1554">
                  <c:v>155.423987398739</c:v>
                </c:pt>
                <c:pt idx="1555">
                  <c:v>155.523996399639</c:v>
                </c:pt>
                <c:pt idx="1556">
                  <c:v>155.62400540054</c:v>
                </c:pt>
                <c:pt idx="1557">
                  <c:v>155.72401440144</c:v>
                </c:pt>
                <c:pt idx="1558">
                  <c:v>155.82402340234</c:v>
                </c:pt>
                <c:pt idx="1559">
                  <c:v>155.92403240324</c:v>
                </c:pt>
                <c:pt idx="1560">
                  <c:v>156.02404140414</c:v>
                </c:pt>
                <c:pt idx="1561">
                  <c:v>156.12405040504</c:v>
                </c:pt>
                <c:pt idx="1562">
                  <c:v>156.22405940594</c:v>
                </c:pt>
                <c:pt idx="1563">
                  <c:v>156.32406840684</c:v>
                </c:pt>
                <c:pt idx="1564">
                  <c:v>156.42407740774</c:v>
                </c:pt>
                <c:pt idx="1565">
                  <c:v>156.52408640864</c:v>
                </c:pt>
                <c:pt idx="1566">
                  <c:v>156.62409540954</c:v>
                </c:pt>
                <c:pt idx="1567">
                  <c:v>156.724104410441</c:v>
                </c:pt>
                <c:pt idx="1568">
                  <c:v>156.824113411341</c:v>
                </c:pt>
                <c:pt idx="1569">
                  <c:v>156.924122412241</c:v>
                </c:pt>
                <c:pt idx="1570">
                  <c:v>157.024131413141</c:v>
                </c:pt>
                <c:pt idx="1571">
                  <c:v>157.124140414041</c:v>
                </c:pt>
                <c:pt idx="1572">
                  <c:v>157.224149414941</c:v>
                </c:pt>
                <c:pt idx="1573">
                  <c:v>157.324158415841</c:v>
                </c:pt>
                <c:pt idx="1574">
                  <c:v>157.424167416741</c:v>
                </c:pt>
                <c:pt idx="1575">
                  <c:v>157.524176417641</c:v>
                </c:pt>
                <c:pt idx="1576">
                  <c:v>157.624185418541</c:v>
                </c:pt>
                <c:pt idx="1577">
                  <c:v>157.724194419441</c:v>
                </c:pt>
                <c:pt idx="1578">
                  <c:v>157.824203420342</c:v>
                </c:pt>
                <c:pt idx="1579">
                  <c:v>157.924212421242</c:v>
                </c:pt>
                <c:pt idx="1580">
                  <c:v>158.024221422142</c:v>
                </c:pt>
                <c:pt idx="1581">
                  <c:v>158.124230423042</c:v>
                </c:pt>
                <c:pt idx="1582">
                  <c:v>158.224239423942</c:v>
                </c:pt>
                <c:pt idx="1583">
                  <c:v>158.324248424842</c:v>
                </c:pt>
                <c:pt idx="1584">
                  <c:v>158.424257425742</c:v>
                </c:pt>
                <c:pt idx="1585">
                  <c:v>158.524266426642</c:v>
                </c:pt>
                <c:pt idx="1586">
                  <c:v>158.624275427542</c:v>
                </c:pt>
                <c:pt idx="1587">
                  <c:v>158.724284428442</c:v>
                </c:pt>
                <c:pt idx="1588">
                  <c:v>158.824293429342</c:v>
                </c:pt>
                <c:pt idx="1589">
                  <c:v>158.924302430243</c:v>
                </c:pt>
                <c:pt idx="1590">
                  <c:v>159.024311431143</c:v>
                </c:pt>
                <c:pt idx="1591">
                  <c:v>159.124320432043</c:v>
                </c:pt>
                <c:pt idx="1592">
                  <c:v>159.224329432943</c:v>
                </c:pt>
                <c:pt idx="1593">
                  <c:v>159.324338433843</c:v>
                </c:pt>
                <c:pt idx="1594">
                  <c:v>159.424347434743</c:v>
                </c:pt>
                <c:pt idx="1595">
                  <c:v>159.524356435643</c:v>
                </c:pt>
                <c:pt idx="1596">
                  <c:v>159.624365436543</c:v>
                </c:pt>
                <c:pt idx="1597">
                  <c:v>159.724374437443</c:v>
                </c:pt>
                <c:pt idx="1598">
                  <c:v>159.824383438343</c:v>
                </c:pt>
                <c:pt idx="1599">
                  <c:v>159.924392439243</c:v>
                </c:pt>
                <c:pt idx="1600">
                  <c:v>160.024401440144</c:v>
                </c:pt>
                <c:pt idx="1601">
                  <c:v>160.124410441044</c:v>
                </c:pt>
                <c:pt idx="1602">
                  <c:v>160.224419441944</c:v>
                </c:pt>
                <c:pt idx="1603">
                  <c:v>160.324428442844</c:v>
                </c:pt>
                <c:pt idx="1604">
                  <c:v>160.424437443744</c:v>
                </c:pt>
                <c:pt idx="1605">
                  <c:v>160.524446444644</c:v>
                </c:pt>
                <c:pt idx="1606">
                  <c:v>160.624455445544</c:v>
                </c:pt>
                <c:pt idx="1607">
                  <c:v>160.724464446444</c:v>
                </c:pt>
                <c:pt idx="1608">
                  <c:v>160.824473447344</c:v>
                </c:pt>
                <c:pt idx="1609">
                  <c:v>160.924482448244</c:v>
                </c:pt>
                <c:pt idx="1610">
                  <c:v>161.024491449144</c:v>
                </c:pt>
                <c:pt idx="1611">
                  <c:v>161.124500450045</c:v>
                </c:pt>
                <c:pt idx="1612">
                  <c:v>161.224509450945</c:v>
                </c:pt>
                <c:pt idx="1613">
                  <c:v>161.324518451845</c:v>
                </c:pt>
                <c:pt idx="1614">
                  <c:v>161.424527452745</c:v>
                </c:pt>
                <c:pt idx="1615">
                  <c:v>161.524536453645</c:v>
                </c:pt>
                <c:pt idx="1616">
                  <c:v>161.624545454545</c:v>
                </c:pt>
                <c:pt idx="1617">
                  <c:v>161.724554455445</c:v>
                </c:pt>
                <c:pt idx="1618">
                  <c:v>161.824563456345</c:v>
                </c:pt>
                <c:pt idx="1619">
                  <c:v>161.924572457245</c:v>
                </c:pt>
                <c:pt idx="1620">
                  <c:v>162.024581458145</c:v>
                </c:pt>
                <c:pt idx="1621">
                  <c:v>162.124590459045</c:v>
                </c:pt>
                <c:pt idx="1622">
                  <c:v>162.224599459945</c:v>
                </c:pt>
                <c:pt idx="1623">
                  <c:v>162.324608460846</c:v>
                </c:pt>
                <c:pt idx="1624">
                  <c:v>162.424617461746</c:v>
                </c:pt>
                <c:pt idx="1625">
                  <c:v>162.524626462646</c:v>
                </c:pt>
                <c:pt idx="1626">
                  <c:v>162.624635463546</c:v>
                </c:pt>
                <c:pt idx="1627">
                  <c:v>162.724644464446</c:v>
                </c:pt>
                <c:pt idx="1628">
                  <c:v>162.824653465346</c:v>
                </c:pt>
                <c:pt idx="1629">
                  <c:v>162.924662466246</c:v>
                </c:pt>
                <c:pt idx="1630">
                  <c:v>163.024671467146</c:v>
                </c:pt>
                <c:pt idx="1631">
                  <c:v>163.124680468046</c:v>
                </c:pt>
                <c:pt idx="1632">
                  <c:v>163.224689468946</c:v>
                </c:pt>
                <c:pt idx="1633">
                  <c:v>163.324698469846</c:v>
                </c:pt>
                <c:pt idx="1634">
                  <c:v>163.424707470747</c:v>
                </c:pt>
                <c:pt idx="1635">
                  <c:v>163.524716471647</c:v>
                </c:pt>
                <c:pt idx="1636">
                  <c:v>163.624725472547</c:v>
                </c:pt>
                <c:pt idx="1637">
                  <c:v>163.724734473447</c:v>
                </c:pt>
                <c:pt idx="1638">
                  <c:v>163.824743474347</c:v>
                </c:pt>
                <c:pt idx="1639">
                  <c:v>163.924752475247</c:v>
                </c:pt>
                <c:pt idx="1640">
                  <c:v>164.0247614761469</c:v>
                </c:pt>
                <c:pt idx="1641">
                  <c:v>164.124770477047</c:v>
                </c:pt>
                <c:pt idx="1642">
                  <c:v>164.224779477947</c:v>
                </c:pt>
                <c:pt idx="1643">
                  <c:v>164.324788478847</c:v>
                </c:pt>
                <c:pt idx="1644">
                  <c:v>164.424797479747</c:v>
                </c:pt>
                <c:pt idx="1645">
                  <c:v>164.524806480648</c:v>
                </c:pt>
                <c:pt idx="1646">
                  <c:v>164.624815481548</c:v>
                </c:pt>
                <c:pt idx="1647">
                  <c:v>164.724824482448</c:v>
                </c:pt>
                <c:pt idx="1648">
                  <c:v>164.824833483348</c:v>
                </c:pt>
                <c:pt idx="1649">
                  <c:v>164.924842484248</c:v>
                </c:pt>
                <c:pt idx="1650">
                  <c:v>165.024851485148</c:v>
                </c:pt>
                <c:pt idx="1651">
                  <c:v>165.124860486048</c:v>
                </c:pt>
                <c:pt idx="1652">
                  <c:v>165.224869486948</c:v>
                </c:pt>
                <c:pt idx="1653">
                  <c:v>165.324878487848</c:v>
                </c:pt>
                <c:pt idx="1654">
                  <c:v>165.424887488748</c:v>
                </c:pt>
                <c:pt idx="1655">
                  <c:v>165.524896489648</c:v>
                </c:pt>
                <c:pt idx="1656">
                  <c:v>165.624905490549</c:v>
                </c:pt>
                <c:pt idx="1657">
                  <c:v>165.724914491449</c:v>
                </c:pt>
                <c:pt idx="1658">
                  <c:v>165.824923492349</c:v>
                </c:pt>
                <c:pt idx="1659">
                  <c:v>165.924932493249</c:v>
                </c:pt>
                <c:pt idx="1660">
                  <c:v>166.024941494149</c:v>
                </c:pt>
                <c:pt idx="1661">
                  <c:v>166.124950495049</c:v>
                </c:pt>
                <c:pt idx="1662">
                  <c:v>166.224959495949</c:v>
                </c:pt>
                <c:pt idx="1663">
                  <c:v>166.324968496849</c:v>
                </c:pt>
                <c:pt idx="1664">
                  <c:v>166.424977497749</c:v>
                </c:pt>
                <c:pt idx="1665">
                  <c:v>166.524986498649</c:v>
                </c:pt>
                <c:pt idx="1666">
                  <c:v>166.6249954995488</c:v>
                </c:pt>
                <c:pt idx="1667">
                  <c:v>166.72500450045</c:v>
                </c:pt>
                <c:pt idx="1668">
                  <c:v>166.82501350135</c:v>
                </c:pt>
                <c:pt idx="1669">
                  <c:v>166.92502250225</c:v>
                </c:pt>
                <c:pt idx="1670">
                  <c:v>167.02503150315</c:v>
                </c:pt>
                <c:pt idx="1671">
                  <c:v>167.12504050405</c:v>
                </c:pt>
                <c:pt idx="1672">
                  <c:v>167.22504950495</c:v>
                </c:pt>
                <c:pt idx="1673">
                  <c:v>167.32505850585</c:v>
                </c:pt>
                <c:pt idx="1674">
                  <c:v>167.42506750675</c:v>
                </c:pt>
                <c:pt idx="1675">
                  <c:v>167.52507650765</c:v>
                </c:pt>
                <c:pt idx="1676">
                  <c:v>167.62508550855</c:v>
                </c:pt>
                <c:pt idx="1677">
                  <c:v>167.72509450945</c:v>
                </c:pt>
                <c:pt idx="1678">
                  <c:v>167.825103510351</c:v>
                </c:pt>
                <c:pt idx="1679">
                  <c:v>167.925112511251</c:v>
                </c:pt>
                <c:pt idx="1680">
                  <c:v>168.025121512151</c:v>
                </c:pt>
                <c:pt idx="1681">
                  <c:v>168.125130513051</c:v>
                </c:pt>
                <c:pt idx="1682">
                  <c:v>168.225139513951</c:v>
                </c:pt>
                <c:pt idx="1683">
                  <c:v>168.325148514851</c:v>
                </c:pt>
                <c:pt idx="1684">
                  <c:v>168.425157515751</c:v>
                </c:pt>
                <c:pt idx="1685">
                  <c:v>168.525166516651</c:v>
                </c:pt>
                <c:pt idx="1686">
                  <c:v>168.625175517551</c:v>
                </c:pt>
                <c:pt idx="1687">
                  <c:v>168.725184518451</c:v>
                </c:pt>
                <c:pt idx="1688">
                  <c:v>168.825193519351</c:v>
                </c:pt>
                <c:pt idx="1689">
                  <c:v>168.925202520252</c:v>
                </c:pt>
                <c:pt idx="1690">
                  <c:v>169.025211521152</c:v>
                </c:pt>
                <c:pt idx="1691">
                  <c:v>169.125220522052</c:v>
                </c:pt>
                <c:pt idx="1692">
                  <c:v>169.225229522952</c:v>
                </c:pt>
                <c:pt idx="1693">
                  <c:v>169.325238523852</c:v>
                </c:pt>
                <c:pt idx="1694">
                  <c:v>169.425247524752</c:v>
                </c:pt>
                <c:pt idx="1695">
                  <c:v>169.525256525652</c:v>
                </c:pt>
                <c:pt idx="1696">
                  <c:v>169.6252655265519</c:v>
                </c:pt>
                <c:pt idx="1697">
                  <c:v>169.725274527452</c:v>
                </c:pt>
                <c:pt idx="1698">
                  <c:v>169.825283528352</c:v>
                </c:pt>
                <c:pt idx="1699">
                  <c:v>169.925292529252</c:v>
                </c:pt>
                <c:pt idx="1700">
                  <c:v>170.025301530153</c:v>
                </c:pt>
                <c:pt idx="1701">
                  <c:v>170.125310531053</c:v>
                </c:pt>
                <c:pt idx="1702">
                  <c:v>170.225319531953</c:v>
                </c:pt>
                <c:pt idx="1703">
                  <c:v>170.325328532853</c:v>
                </c:pt>
                <c:pt idx="1704">
                  <c:v>170.425337533753</c:v>
                </c:pt>
                <c:pt idx="1705">
                  <c:v>170.525346534653</c:v>
                </c:pt>
                <c:pt idx="1706">
                  <c:v>170.625355535553</c:v>
                </c:pt>
                <c:pt idx="1707">
                  <c:v>170.725364536453</c:v>
                </c:pt>
                <c:pt idx="1708">
                  <c:v>170.825373537353</c:v>
                </c:pt>
                <c:pt idx="1709">
                  <c:v>170.925382538253</c:v>
                </c:pt>
                <c:pt idx="1710">
                  <c:v>171.025391539153</c:v>
                </c:pt>
                <c:pt idx="1711">
                  <c:v>171.125400540054</c:v>
                </c:pt>
                <c:pt idx="1712">
                  <c:v>171.225409540954</c:v>
                </c:pt>
                <c:pt idx="1713">
                  <c:v>171.325418541854</c:v>
                </c:pt>
                <c:pt idx="1714">
                  <c:v>171.425427542754</c:v>
                </c:pt>
                <c:pt idx="1715">
                  <c:v>171.525436543654</c:v>
                </c:pt>
                <c:pt idx="1716">
                  <c:v>171.625445544554</c:v>
                </c:pt>
                <c:pt idx="1717">
                  <c:v>171.725454545454</c:v>
                </c:pt>
                <c:pt idx="1718">
                  <c:v>171.825463546354</c:v>
                </c:pt>
                <c:pt idx="1719">
                  <c:v>171.925472547254</c:v>
                </c:pt>
                <c:pt idx="1720">
                  <c:v>172.025481548154</c:v>
                </c:pt>
                <c:pt idx="1721">
                  <c:v>172.125490549054</c:v>
                </c:pt>
                <c:pt idx="1722">
                  <c:v>172.225499549954</c:v>
                </c:pt>
                <c:pt idx="1723">
                  <c:v>172.325508550855</c:v>
                </c:pt>
                <c:pt idx="1724">
                  <c:v>172.425517551755</c:v>
                </c:pt>
                <c:pt idx="1725">
                  <c:v>172.525526552655</c:v>
                </c:pt>
                <c:pt idx="1726">
                  <c:v>172.625535553555</c:v>
                </c:pt>
                <c:pt idx="1727">
                  <c:v>172.725544554455</c:v>
                </c:pt>
                <c:pt idx="1728">
                  <c:v>172.825553555355</c:v>
                </c:pt>
                <c:pt idx="1729">
                  <c:v>172.925562556255</c:v>
                </c:pt>
                <c:pt idx="1730">
                  <c:v>173.025571557155</c:v>
                </c:pt>
                <c:pt idx="1731">
                  <c:v>173.125580558055</c:v>
                </c:pt>
                <c:pt idx="1732">
                  <c:v>173.225589558955</c:v>
                </c:pt>
                <c:pt idx="1733">
                  <c:v>173.325598559855</c:v>
                </c:pt>
                <c:pt idx="1734">
                  <c:v>173.425607560756</c:v>
                </c:pt>
                <c:pt idx="1735">
                  <c:v>173.525616561656</c:v>
                </c:pt>
                <c:pt idx="1736">
                  <c:v>173.625625562556</c:v>
                </c:pt>
                <c:pt idx="1737">
                  <c:v>173.725634563456</c:v>
                </c:pt>
                <c:pt idx="1738">
                  <c:v>173.825643564356</c:v>
                </c:pt>
                <c:pt idx="1739">
                  <c:v>173.925652565256</c:v>
                </c:pt>
                <c:pt idx="1740">
                  <c:v>174.0256615661559</c:v>
                </c:pt>
                <c:pt idx="1741">
                  <c:v>174.125670567056</c:v>
                </c:pt>
                <c:pt idx="1742">
                  <c:v>174.225679567956</c:v>
                </c:pt>
                <c:pt idx="1743">
                  <c:v>174.325688568856</c:v>
                </c:pt>
                <c:pt idx="1744">
                  <c:v>174.425697569756</c:v>
                </c:pt>
                <c:pt idx="1745">
                  <c:v>174.525706570657</c:v>
                </c:pt>
                <c:pt idx="1746">
                  <c:v>174.625715571557</c:v>
                </c:pt>
                <c:pt idx="1747">
                  <c:v>174.725724572457</c:v>
                </c:pt>
                <c:pt idx="1748">
                  <c:v>174.825733573357</c:v>
                </c:pt>
                <c:pt idx="1749">
                  <c:v>174.925742574257</c:v>
                </c:pt>
                <c:pt idx="1750">
                  <c:v>175.025751575157</c:v>
                </c:pt>
                <c:pt idx="1751">
                  <c:v>175.125760576057</c:v>
                </c:pt>
                <c:pt idx="1752">
                  <c:v>175.225769576957</c:v>
                </c:pt>
                <c:pt idx="1753">
                  <c:v>175.325778577857</c:v>
                </c:pt>
                <c:pt idx="1754">
                  <c:v>175.425787578757</c:v>
                </c:pt>
                <c:pt idx="1755">
                  <c:v>175.525796579657</c:v>
                </c:pt>
                <c:pt idx="1756">
                  <c:v>175.625805580558</c:v>
                </c:pt>
                <c:pt idx="1757">
                  <c:v>175.725814581458</c:v>
                </c:pt>
                <c:pt idx="1758">
                  <c:v>175.825823582358</c:v>
                </c:pt>
                <c:pt idx="1759">
                  <c:v>175.925832583258</c:v>
                </c:pt>
                <c:pt idx="1760">
                  <c:v>176.025841584158</c:v>
                </c:pt>
                <c:pt idx="1761">
                  <c:v>176.125850585058</c:v>
                </c:pt>
                <c:pt idx="1762">
                  <c:v>176.225859585958</c:v>
                </c:pt>
                <c:pt idx="1763">
                  <c:v>176.325868586858</c:v>
                </c:pt>
                <c:pt idx="1764">
                  <c:v>176.425877587758</c:v>
                </c:pt>
                <c:pt idx="1765">
                  <c:v>176.525886588658</c:v>
                </c:pt>
                <c:pt idx="1766">
                  <c:v>176.625895589558</c:v>
                </c:pt>
                <c:pt idx="1767">
                  <c:v>176.725904590459</c:v>
                </c:pt>
                <c:pt idx="1768">
                  <c:v>176.825913591359</c:v>
                </c:pt>
                <c:pt idx="1769">
                  <c:v>176.925922592259</c:v>
                </c:pt>
                <c:pt idx="1770">
                  <c:v>177.025931593159</c:v>
                </c:pt>
                <c:pt idx="1771">
                  <c:v>177.125940594059</c:v>
                </c:pt>
                <c:pt idx="1772">
                  <c:v>177.225949594959</c:v>
                </c:pt>
                <c:pt idx="1773">
                  <c:v>177.325958595859</c:v>
                </c:pt>
                <c:pt idx="1774">
                  <c:v>177.425967596759</c:v>
                </c:pt>
                <c:pt idx="1775">
                  <c:v>177.525976597659</c:v>
                </c:pt>
                <c:pt idx="1776">
                  <c:v>177.625985598559</c:v>
                </c:pt>
                <c:pt idx="1777">
                  <c:v>177.725994599459</c:v>
                </c:pt>
                <c:pt idx="1778">
                  <c:v>177.82600360036</c:v>
                </c:pt>
                <c:pt idx="1779">
                  <c:v>177.92601260126</c:v>
                </c:pt>
                <c:pt idx="1780">
                  <c:v>178.02602160216</c:v>
                </c:pt>
                <c:pt idx="1781">
                  <c:v>178.12603060306</c:v>
                </c:pt>
                <c:pt idx="1782">
                  <c:v>178.22603960396</c:v>
                </c:pt>
                <c:pt idx="1783">
                  <c:v>178.32604860486</c:v>
                </c:pt>
                <c:pt idx="1784">
                  <c:v>178.42605760576</c:v>
                </c:pt>
                <c:pt idx="1785">
                  <c:v>178.52606660666</c:v>
                </c:pt>
                <c:pt idx="1786">
                  <c:v>178.62607560756</c:v>
                </c:pt>
                <c:pt idx="1787">
                  <c:v>178.72608460846</c:v>
                </c:pt>
                <c:pt idx="1788">
                  <c:v>178.82609360936</c:v>
                </c:pt>
                <c:pt idx="1789">
                  <c:v>178.926102610261</c:v>
                </c:pt>
                <c:pt idx="1790">
                  <c:v>179.026111611161</c:v>
                </c:pt>
                <c:pt idx="1791">
                  <c:v>179.126120612061</c:v>
                </c:pt>
                <c:pt idx="1792">
                  <c:v>179.226129612961</c:v>
                </c:pt>
                <c:pt idx="1793">
                  <c:v>179.326138613861</c:v>
                </c:pt>
                <c:pt idx="1794">
                  <c:v>179.426147614761</c:v>
                </c:pt>
                <c:pt idx="1795">
                  <c:v>179.526156615661</c:v>
                </c:pt>
                <c:pt idx="1796">
                  <c:v>179.626165616561</c:v>
                </c:pt>
                <c:pt idx="1797">
                  <c:v>179.726174617461</c:v>
                </c:pt>
                <c:pt idx="1798">
                  <c:v>179.826183618361</c:v>
                </c:pt>
                <c:pt idx="1799">
                  <c:v>179.926192619261</c:v>
                </c:pt>
                <c:pt idx="1800">
                  <c:v>180.026201620162</c:v>
                </c:pt>
                <c:pt idx="1801">
                  <c:v>180.126210621062</c:v>
                </c:pt>
                <c:pt idx="1802">
                  <c:v>180.226219621962</c:v>
                </c:pt>
                <c:pt idx="1803">
                  <c:v>180.326228622862</c:v>
                </c:pt>
                <c:pt idx="1804">
                  <c:v>180.426237623762</c:v>
                </c:pt>
                <c:pt idx="1805">
                  <c:v>180.526246624662</c:v>
                </c:pt>
                <c:pt idx="1806">
                  <c:v>180.626255625562</c:v>
                </c:pt>
                <c:pt idx="1807">
                  <c:v>180.726264626462</c:v>
                </c:pt>
                <c:pt idx="1808">
                  <c:v>180.826273627362</c:v>
                </c:pt>
                <c:pt idx="1809">
                  <c:v>180.926282628262</c:v>
                </c:pt>
                <c:pt idx="1810">
                  <c:v>181.026291629162</c:v>
                </c:pt>
                <c:pt idx="1811">
                  <c:v>181.126300630062</c:v>
                </c:pt>
                <c:pt idx="1812">
                  <c:v>181.226309630963</c:v>
                </c:pt>
                <c:pt idx="1813">
                  <c:v>181.326318631863</c:v>
                </c:pt>
                <c:pt idx="1814">
                  <c:v>181.426327632763</c:v>
                </c:pt>
                <c:pt idx="1815">
                  <c:v>181.526336633663</c:v>
                </c:pt>
                <c:pt idx="1816">
                  <c:v>181.626345634563</c:v>
                </c:pt>
                <c:pt idx="1817">
                  <c:v>181.726354635463</c:v>
                </c:pt>
                <c:pt idx="1818">
                  <c:v>181.826363636363</c:v>
                </c:pt>
                <c:pt idx="1819">
                  <c:v>181.926372637263</c:v>
                </c:pt>
                <c:pt idx="1820">
                  <c:v>182.026381638163</c:v>
                </c:pt>
                <c:pt idx="1821">
                  <c:v>182.126390639063</c:v>
                </c:pt>
                <c:pt idx="1822">
                  <c:v>182.226399639963</c:v>
                </c:pt>
                <c:pt idx="1823">
                  <c:v>182.326408640864</c:v>
                </c:pt>
                <c:pt idx="1824">
                  <c:v>182.426417641764</c:v>
                </c:pt>
                <c:pt idx="1825">
                  <c:v>182.526426642664</c:v>
                </c:pt>
                <c:pt idx="1826">
                  <c:v>182.626435643564</c:v>
                </c:pt>
                <c:pt idx="1827">
                  <c:v>182.726444644464</c:v>
                </c:pt>
                <c:pt idx="1828">
                  <c:v>182.826453645364</c:v>
                </c:pt>
                <c:pt idx="1829">
                  <c:v>182.926462646264</c:v>
                </c:pt>
                <c:pt idx="1830">
                  <c:v>183.026471647164</c:v>
                </c:pt>
                <c:pt idx="1831">
                  <c:v>183.126480648064</c:v>
                </c:pt>
                <c:pt idx="1832">
                  <c:v>183.226489648964</c:v>
                </c:pt>
                <c:pt idx="1833">
                  <c:v>183.326498649864</c:v>
                </c:pt>
                <c:pt idx="1834">
                  <c:v>183.426507650765</c:v>
                </c:pt>
                <c:pt idx="1835">
                  <c:v>183.526516651665</c:v>
                </c:pt>
                <c:pt idx="1836">
                  <c:v>183.626525652565</c:v>
                </c:pt>
                <c:pt idx="1837">
                  <c:v>183.726534653465</c:v>
                </c:pt>
                <c:pt idx="1838">
                  <c:v>183.826543654365</c:v>
                </c:pt>
                <c:pt idx="1839">
                  <c:v>183.926552655265</c:v>
                </c:pt>
                <c:pt idx="1840">
                  <c:v>184.026561656165</c:v>
                </c:pt>
                <c:pt idx="1841">
                  <c:v>184.126570657065</c:v>
                </c:pt>
                <c:pt idx="1842">
                  <c:v>184.226579657965</c:v>
                </c:pt>
                <c:pt idx="1843">
                  <c:v>184.326588658865</c:v>
                </c:pt>
                <c:pt idx="1844">
                  <c:v>184.426597659765</c:v>
                </c:pt>
                <c:pt idx="1845">
                  <c:v>184.526606660666</c:v>
                </c:pt>
                <c:pt idx="1846">
                  <c:v>184.6266156615659</c:v>
                </c:pt>
                <c:pt idx="1847">
                  <c:v>184.726624662466</c:v>
                </c:pt>
                <c:pt idx="1848">
                  <c:v>184.826633663366</c:v>
                </c:pt>
                <c:pt idx="1849">
                  <c:v>184.926642664266</c:v>
                </c:pt>
                <c:pt idx="1850">
                  <c:v>185.026651665166</c:v>
                </c:pt>
                <c:pt idx="1851">
                  <c:v>185.126660666066</c:v>
                </c:pt>
                <c:pt idx="1852">
                  <c:v>185.226669666966</c:v>
                </c:pt>
                <c:pt idx="1853">
                  <c:v>185.326678667866</c:v>
                </c:pt>
                <c:pt idx="1854">
                  <c:v>185.426687668766</c:v>
                </c:pt>
                <c:pt idx="1855">
                  <c:v>185.526696669666</c:v>
                </c:pt>
                <c:pt idx="1856">
                  <c:v>185.626705670567</c:v>
                </c:pt>
                <c:pt idx="1857">
                  <c:v>185.726714671467</c:v>
                </c:pt>
                <c:pt idx="1858">
                  <c:v>185.826723672367</c:v>
                </c:pt>
                <c:pt idx="1859">
                  <c:v>185.926732673267</c:v>
                </c:pt>
                <c:pt idx="1860">
                  <c:v>186.026741674167</c:v>
                </c:pt>
                <c:pt idx="1861">
                  <c:v>186.126750675067</c:v>
                </c:pt>
                <c:pt idx="1862">
                  <c:v>186.226759675967</c:v>
                </c:pt>
                <c:pt idx="1863">
                  <c:v>186.326768676867</c:v>
                </c:pt>
                <c:pt idx="1864">
                  <c:v>186.426777677767</c:v>
                </c:pt>
                <c:pt idx="1865">
                  <c:v>186.526786678667</c:v>
                </c:pt>
                <c:pt idx="1866">
                  <c:v>186.626795679567</c:v>
                </c:pt>
                <c:pt idx="1867">
                  <c:v>186.726804680468</c:v>
                </c:pt>
                <c:pt idx="1868">
                  <c:v>186.826813681368</c:v>
                </c:pt>
                <c:pt idx="1869">
                  <c:v>186.926822682268</c:v>
                </c:pt>
                <c:pt idx="1870">
                  <c:v>187.026831683168</c:v>
                </c:pt>
                <c:pt idx="1871">
                  <c:v>187.126840684068</c:v>
                </c:pt>
                <c:pt idx="1872">
                  <c:v>187.226849684968</c:v>
                </c:pt>
                <c:pt idx="1873">
                  <c:v>187.326858685868</c:v>
                </c:pt>
                <c:pt idx="1874">
                  <c:v>187.426867686768</c:v>
                </c:pt>
                <c:pt idx="1875">
                  <c:v>187.526876687668</c:v>
                </c:pt>
                <c:pt idx="1876">
                  <c:v>187.626885688568</c:v>
                </c:pt>
                <c:pt idx="1877">
                  <c:v>187.726894689468</c:v>
                </c:pt>
                <c:pt idx="1878">
                  <c:v>187.826903690369</c:v>
                </c:pt>
                <c:pt idx="1879">
                  <c:v>187.926912691269</c:v>
                </c:pt>
                <c:pt idx="1880">
                  <c:v>188.026921692169</c:v>
                </c:pt>
                <c:pt idx="1881">
                  <c:v>188.126930693069</c:v>
                </c:pt>
                <c:pt idx="1882">
                  <c:v>188.226939693969</c:v>
                </c:pt>
                <c:pt idx="1883">
                  <c:v>188.326948694869</c:v>
                </c:pt>
                <c:pt idx="1884">
                  <c:v>188.426957695769</c:v>
                </c:pt>
                <c:pt idx="1885">
                  <c:v>188.526966696669</c:v>
                </c:pt>
                <c:pt idx="1886">
                  <c:v>188.626975697569</c:v>
                </c:pt>
                <c:pt idx="1887">
                  <c:v>188.726984698469</c:v>
                </c:pt>
                <c:pt idx="1888">
                  <c:v>188.826993699369</c:v>
                </c:pt>
                <c:pt idx="1889">
                  <c:v>188.92700270027</c:v>
                </c:pt>
                <c:pt idx="1890">
                  <c:v>189.02701170117</c:v>
                </c:pt>
                <c:pt idx="1891">
                  <c:v>189.12702070207</c:v>
                </c:pt>
                <c:pt idx="1892">
                  <c:v>189.22702970297</c:v>
                </c:pt>
                <c:pt idx="1893">
                  <c:v>189.32703870387</c:v>
                </c:pt>
                <c:pt idx="1894">
                  <c:v>189.42704770477</c:v>
                </c:pt>
                <c:pt idx="1895">
                  <c:v>189.52705670567</c:v>
                </c:pt>
                <c:pt idx="1896">
                  <c:v>189.62706570657</c:v>
                </c:pt>
                <c:pt idx="1897">
                  <c:v>189.72707470747</c:v>
                </c:pt>
                <c:pt idx="1898">
                  <c:v>189.82708370837</c:v>
                </c:pt>
                <c:pt idx="1899">
                  <c:v>189.92709270927</c:v>
                </c:pt>
                <c:pt idx="1900">
                  <c:v>190.027101710171</c:v>
                </c:pt>
                <c:pt idx="1901">
                  <c:v>190.127110711071</c:v>
                </c:pt>
                <c:pt idx="1902">
                  <c:v>190.227119711971</c:v>
                </c:pt>
                <c:pt idx="1903">
                  <c:v>190.327128712871</c:v>
                </c:pt>
                <c:pt idx="1904">
                  <c:v>190.427137713771</c:v>
                </c:pt>
                <c:pt idx="1905">
                  <c:v>190.527146714671</c:v>
                </c:pt>
                <c:pt idx="1906">
                  <c:v>190.627155715571</c:v>
                </c:pt>
                <c:pt idx="1907">
                  <c:v>190.727164716471</c:v>
                </c:pt>
                <c:pt idx="1908">
                  <c:v>190.827173717371</c:v>
                </c:pt>
                <c:pt idx="1909">
                  <c:v>190.927182718271</c:v>
                </c:pt>
                <c:pt idx="1910">
                  <c:v>191.027191719171</c:v>
                </c:pt>
                <c:pt idx="1911">
                  <c:v>191.127200720071</c:v>
                </c:pt>
                <c:pt idx="1912">
                  <c:v>191.227209720972</c:v>
                </c:pt>
                <c:pt idx="1913">
                  <c:v>191.327218721872</c:v>
                </c:pt>
                <c:pt idx="1914">
                  <c:v>191.427227722772</c:v>
                </c:pt>
                <c:pt idx="1915">
                  <c:v>191.527236723672</c:v>
                </c:pt>
                <c:pt idx="1916">
                  <c:v>191.627245724572</c:v>
                </c:pt>
                <c:pt idx="1917">
                  <c:v>191.727254725472</c:v>
                </c:pt>
                <c:pt idx="1918">
                  <c:v>191.827263726372</c:v>
                </c:pt>
                <c:pt idx="1919">
                  <c:v>191.927272727272</c:v>
                </c:pt>
                <c:pt idx="1920">
                  <c:v>192.027281728172</c:v>
                </c:pt>
                <c:pt idx="1921">
                  <c:v>192.127290729072</c:v>
                </c:pt>
                <c:pt idx="1922">
                  <c:v>192.227299729972</c:v>
                </c:pt>
                <c:pt idx="1923">
                  <c:v>192.327308730873</c:v>
                </c:pt>
                <c:pt idx="1924">
                  <c:v>192.427317731773</c:v>
                </c:pt>
                <c:pt idx="1925">
                  <c:v>192.527326732673</c:v>
                </c:pt>
                <c:pt idx="1926">
                  <c:v>192.627335733573</c:v>
                </c:pt>
                <c:pt idx="1927">
                  <c:v>192.727344734473</c:v>
                </c:pt>
                <c:pt idx="1928">
                  <c:v>192.827353735373</c:v>
                </c:pt>
                <c:pt idx="1929">
                  <c:v>192.927362736273</c:v>
                </c:pt>
                <c:pt idx="1930">
                  <c:v>193.027371737173</c:v>
                </c:pt>
                <c:pt idx="1931">
                  <c:v>193.127380738073</c:v>
                </c:pt>
                <c:pt idx="1932">
                  <c:v>193.227389738973</c:v>
                </c:pt>
                <c:pt idx="1933">
                  <c:v>193.327398739873</c:v>
                </c:pt>
                <c:pt idx="1934">
                  <c:v>193.427407740774</c:v>
                </c:pt>
                <c:pt idx="1935">
                  <c:v>193.527416741674</c:v>
                </c:pt>
                <c:pt idx="1936">
                  <c:v>193.627425742574</c:v>
                </c:pt>
                <c:pt idx="1937">
                  <c:v>193.727434743474</c:v>
                </c:pt>
                <c:pt idx="1938">
                  <c:v>193.827443744374</c:v>
                </c:pt>
                <c:pt idx="1939">
                  <c:v>193.927452745274</c:v>
                </c:pt>
                <c:pt idx="1940">
                  <c:v>194.027461746174</c:v>
                </c:pt>
                <c:pt idx="1941">
                  <c:v>194.127470747074</c:v>
                </c:pt>
                <c:pt idx="1942">
                  <c:v>194.227479747974</c:v>
                </c:pt>
                <c:pt idx="1943">
                  <c:v>194.327488748874</c:v>
                </c:pt>
                <c:pt idx="1944">
                  <c:v>194.427497749774</c:v>
                </c:pt>
                <c:pt idx="1945">
                  <c:v>194.527506750675</c:v>
                </c:pt>
                <c:pt idx="1946">
                  <c:v>194.627515751575</c:v>
                </c:pt>
                <c:pt idx="1947">
                  <c:v>194.727524752475</c:v>
                </c:pt>
                <c:pt idx="1948">
                  <c:v>194.827533753375</c:v>
                </c:pt>
                <c:pt idx="1949">
                  <c:v>194.927542754275</c:v>
                </c:pt>
                <c:pt idx="1950">
                  <c:v>195.027551755175</c:v>
                </c:pt>
                <c:pt idx="1951">
                  <c:v>195.127560756075</c:v>
                </c:pt>
                <c:pt idx="1952">
                  <c:v>195.227569756975</c:v>
                </c:pt>
                <c:pt idx="1953">
                  <c:v>195.327578757875</c:v>
                </c:pt>
                <c:pt idx="1954">
                  <c:v>195.427587758775</c:v>
                </c:pt>
                <c:pt idx="1955">
                  <c:v>195.527596759675</c:v>
                </c:pt>
                <c:pt idx="1956">
                  <c:v>195.627605760576</c:v>
                </c:pt>
                <c:pt idx="1957">
                  <c:v>195.727614761476</c:v>
                </c:pt>
                <c:pt idx="1958">
                  <c:v>195.827623762376</c:v>
                </c:pt>
                <c:pt idx="1959">
                  <c:v>195.927632763276</c:v>
                </c:pt>
                <c:pt idx="1960">
                  <c:v>196.027641764176</c:v>
                </c:pt>
                <c:pt idx="1961">
                  <c:v>196.127650765076</c:v>
                </c:pt>
                <c:pt idx="1962">
                  <c:v>196.227659765976</c:v>
                </c:pt>
                <c:pt idx="1963">
                  <c:v>196.327668766876</c:v>
                </c:pt>
                <c:pt idx="1964">
                  <c:v>196.427677767776</c:v>
                </c:pt>
                <c:pt idx="1965">
                  <c:v>196.527686768676</c:v>
                </c:pt>
                <c:pt idx="1966">
                  <c:v>196.627695769576</c:v>
                </c:pt>
                <c:pt idx="1967">
                  <c:v>196.727704770477</c:v>
                </c:pt>
                <c:pt idx="1968">
                  <c:v>196.827713771377</c:v>
                </c:pt>
                <c:pt idx="1969">
                  <c:v>196.927722772277</c:v>
                </c:pt>
                <c:pt idx="1970">
                  <c:v>197.027731773177</c:v>
                </c:pt>
                <c:pt idx="1971">
                  <c:v>197.127740774077</c:v>
                </c:pt>
                <c:pt idx="1972">
                  <c:v>197.227749774977</c:v>
                </c:pt>
                <c:pt idx="1973">
                  <c:v>197.327758775877</c:v>
                </c:pt>
                <c:pt idx="1974">
                  <c:v>197.427767776777</c:v>
                </c:pt>
                <c:pt idx="1975">
                  <c:v>197.527776777677</c:v>
                </c:pt>
                <c:pt idx="1976">
                  <c:v>197.627785778577</c:v>
                </c:pt>
                <c:pt idx="1977">
                  <c:v>197.727794779477</c:v>
                </c:pt>
                <c:pt idx="1978">
                  <c:v>197.827803780378</c:v>
                </c:pt>
                <c:pt idx="1979">
                  <c:v>197.927812781278</c:v>
                </c:pt>
                <c:pt idx="1980">
                  <c:v>198.027821782178</c:v>
                </c:pt>
                <c:pt idx="1981">
                  <c:v>198.127830783078</c:v>
                </c:pt>
                <c:pt idx="1982">
                  <c:v>198.227839783978</c:v>
                </c:pt>
                <c:pt idx="1983">
                  <c:v>198.327848784878</c:v>
                </c:pt>
                <c:pt idx="1984">
                  <c:v>198.427857785778</c:v>
                </c:pt>
                <c:pt idx="1985">
                  <c:v>198.527866786678</c:v>
                </c:pt>
                <c:pt idx="1986">
                  <c:v>198.627875787578</c:v>
                </c:pt>
                <c:pt idx="1987">
                  <c:v>198.727884788478</c:v>
                </c:pt>
                <c:pt idx="1988">
                  <c:v>198.827893789378</c:v>
                </c:pt>
                <c:pt idx="1989">
                  <c:v>198.927902790279</c:v>
                </c:pt>
                <c:pt idx="1990">
                  <c:v>199.027911791179</c:v>
                </c:pt>
                <c:pt idx="1991">
                  <c:v>199.127920792079</c:v>
                </c:pt>
                <c:pt idx="1992">
                  <c:v>199.227929792979</c:v>
                </c:pt>
                <c:pt idx="1993">
                  <c:v>199.327938793879</c:v>
                </c:pt>
                <c:pt idx="1994">
                  <c:v>199.427947794779</c:v>
                </c:pt>
                <c:pt idx="1995">
                  <c:v>199.527956795679</c:v>
                </c:pt>
                <c:pt idx="1996">
                  <c:v>199.6279657965788</c:v>
                </c:pt>
                <c:pt idx="1997">
                  <c:v>199.727974797479</c:v>
                </c:pt>
                <c:pt idx="1998">
                  <c:v>199.827983798379</c:v>
                </c:pt>
                <c:pt idx="1999">
                  <c:v>199.927992799279</c:v>
                </c:pt>
                <c:pt idx="2000">
                  <c:v>200.02800180018</c:v>
                </c:pt>
                <c:pt idx="2001">
                  <c:v>200.12801080108</c:v>
                </c:pt>
                <c:pt idx="2002">
                  <c:v>200.22801980198</c:v>
                </c:pt>
                <c:pt idx="2003">
                  <c:v>200.32802880288</c:v>
                </c:pt>
                <c:pt idx="2004">
                  <c:v>200.42803780378</c:v>
                </c:pt>
                <c:pt idx="2005">
                  <c:v>200.52804680468</c:v>
                </c:pt>
                <c:pt idx="2006">
                  <c:v>200.62805580558</c:v>
                </c:pt>
                <c:pt idx="2007">
                  <c:v>200.72806480648</c:v>
                </c:pt>
                <c:pt idx="2008">
                  <c:v>200.82807380738</c:v>
                </c:pt>
                <c:pt idx="2009">
                  <c:v>200.92808280828</c:v>
                </c:pt>
                <c:pt idx="2010">
                  <c:v>201.02809180918</c:v>
                </c:pt>
                <c:pt idx="2011">
                  <c:v>201.12810081008</c:v>
                </c:pt>
                <c:pt idx="2012">
                  <c:v>201.228109810981</c:v>
                </c:pt>
                <c:pt idx="2013">
                  <c:v>201.328118811881</c:v>
                </c:pt>
                <c:pt idx="2014">
                  <c:v>201.428127812781</c:v>
                </c:pt>
                <c:pt idx="2015">
                  <c:v>201.528136813681</c:v>
                </c:pt>
                <c:pt idx="2016">
                  <c:v>201.628145814581</c:v>
                </c:pt>
                <c:pt idx="2017">
                  <c:v>201.728154815481</c:v>
                </c:pt>
                <c:pt idx="2018">
                  <c:v>201.828163816381</c:v>
                </c:pt>
                <c:pt idx="2019">
                  <c:v>201.928172817281</c:v>
                </c:pt>
                <c:pt idx="2020">
                  <c:v>202.028181818181</c:v>
                </c:pt>
                <c:pt idx="2021">
                  <c:v>202.128190819081</c:v>
                </c:pt>
                <c:pt idx="2022">
                  <c:v>202.228199819981</c:v>
                </c:pt>
                <c:pt idx="2023">
                  <c:v>202.328208820882</c:v>
                </c:pt>
                <c:pt idx="2024">
                  <c:v>202.428217821782</c:v>
                </c:pt>
                <c:pt idx="2025">
                  <c:v>202.528226822682</c:v>
                </c:pt>
                <c:pt idx="2026">
                  <c:v>202.628235823582</c:v>
                </c:pt>
                <c:pt idx="2027">
                  <c:v>202.728244824482</c:v>
                </c:pt>
                <c:pt idx="2028">
                  <c:v>202.828253825382</c:v>
                </c:pt>
                <c:pt idx="2029">
                  <c:v>202.928262826282</c:v>
                </c:pt>
                <c:pt idx="2030">
                  <c:v>203.028271827182</c:v>
                </c:pt>
                <c:pt idx="2031">
                  <c:v>203.128280828082</c:v>
                </c:pt>
                <c:pt idx="2032">
                  <c:v>203.228289828982</c:v>
                </c:pt>
                <c:pt idx="2033">
                  <c:v>203.328298829882</c:v>
                </c:pt>
                <c:pt idx="2034">
                  <c:v>203.428307830783</c:v>
                </c:pt>
                <c:pt idx="2035">
                  <c:v>203.528316831683</c:v>
                </c:pt>
                <c:pt idx="2036">
                  <c:v>203.628325832583</c:v>
                </c:pt>
                <c:pt idx="2037">
                  <c:v>203.728334833483</c:v>
                </c:pt>
                <c:pt idx="2038">
                  <c:v>203.828343834383</c:v>
                </c:pt>
                <c:pt idx="2039">
                  <c:v>203.928352835283</c:v>
                </c:pt>
                <c:pt idx="2040">
                  <c:v>204.028361836183</c:v>
                </c:pt>
                <c:pt idx="2041">
                  <c:v>204.128370837083</c:v>
                </c:pt>
                <c:pt idx="2042">
                  <c:v>204.228379837983</c:v>
                </c:pt>
                <c:pt idx="2043">
                  <c:v>204.328388838883</c:v>
                </c:pt>
                <c:pt idx="2044">
                  <c:v>204.428397839783</c:v>
                </c:pt>
                <c:pt idx="2045">
                  <c:v>204.528406840684</c:v>
                </c:pt>
                <c:pt idx="2046">
                  <c:v>204.628415841584</c:v>
                </c:pt>
                <c:pt idx="2047">
                  <c:v>204.728424842484</c:v>
                </c:pt>
                <c:pt idx="2048">
                  <c:v>204.828433843384</c:v>
                </c:pt>
                <c:pt idx="2049">
                  <c:v>204.928442844284</c:v>
                </c:pt>
                <c:pt idx="2050">
                  <c:v>205.028451845184</c:v>
                </c:pt>
                <c:pt idx="2051">
                  <c:v>205.128460846084</c:v>
                </c:pt>
                <c:pt idx="2052">
                  <c:v>205.228469846984</c:v>
                </c:pt>
                <c:pt idx="2053">
                  <c:v>205.328478847884</c:v>
                </c:pt>
                <c:pt idx="2054">
                  <c:v>205.428487848784</c:v>
                </c:pt>
                <c:pt idx="2055">
                  <c:v>205.528496849684</c:v>
                </c:pt>
                <c:pt idx="2056">
                  <c:v>205.628505850585</c:v>
                </c:pt>
                <c:pt idx="2057">
                  <c:v>205.728514851485</c:v>
                </c:pt>
                <c:pt idx="2058">
                  <c:v>205.828523852385</c:v>
                </c:pt>
                <c:pt idx="2059">
                  <c:v>205.928532853285</c:v>
                </c:pt>
                <c:pt idx="2060">
                  <c:v>206.028541854185</c:v>
                </c:pt>
                <c:pt idx="2061">
                  <c:v>206.128550855085</c:v>
                </c:pt>
                <c:pt idx="2062">
                  <c:v>206.228559855985</c:v>
                </c:pt>
                <c:pt idx="2063">
                  <c:v>206.328568856885</c:v>
                </c:pt>
                <c:pt idx="2064">
                  <c:v>206.428577857785</c:v>
                </c:pt>
                <c:pt idx="2065">
                  <c:v>206.528586858685</c:v>
                </c:pt>
                <c:pt idx="2066">
                  <c:v>206.628595859585</c:v>
                </c:pt>
                <c:pt idx="2067">
                  <c:v>206.728604860486</c:v>
                </c:pt>
                <c:pt idx="2068">
                  <c:v>206.828613861386</c:v>
                </c:pt>
                <c:pt idx="2069">
                  <c:v>206.928622862286</c:v>
                </c:pt>
                <c:pt idx="2070">
                  <c:v>207.028631863186</c:v>
                </c:pt>
                <c:pt idx="2071">
                  <c:v>207.128640864086</c:v>
                </c:pt>
                <c:pt idx="2072">
                  <c:v>207.228649864986</c:v>
                </c:pt>
                <c:pt idx="2073">
                  <c:v>207.328658865886</c:v>
                </c:pt>
                <c:pt idx="2074">
                  <c:v>207.428667866786</c:v>
                </c:pt>
                <c:pt idx="2075">
                  <c:v>207.528676867686</c:v>
                </c:pt>
                <c:pt idx="2076">
                  <c:v>207.628685868586</c:v>
                </c:pt>
                <c:pt idx="2077">
                  <c:v>207.728694869486</c:v>
                </c:pt>
                <c:pt idx="2078">
                  <c:v>207.828703870387</c:v>
                </c:pt>
                <c:pt idx="2079">
                  <c:v>207.928712871287</c:v>
                </c:pt>
                <c:pt idx="2080">
                  <c:v>208.028721872187</c:v>
                </c:pt>
                <c:pt idx="2081">
                  <c:v>208.128730873087</c:v>
                </c:pt>
                <c:pt idx="2082">
                  <c:v>208.228739873987</c:v>
                </c:pt>
                <c:pt idx="2083">
                  <c:v>208.328748874887</c:v>
                </c:pt>
                <c:pt idx="2084">
                  <c:v>208.428757875787</c:v>
                </c:pt>
                <c:pt idx="2085">
                  <c:v>208.528766876687</c:v>
                </c:pt>
                <c:pt idx="2086">
                  <c:v>208.628775877587</c:v>
                </c:pt>
                <c:pt idx="2087">
                  <c:v>208.728784878487</c:v>
                </c:pt>
                <c:pt idx="2088">
                  <c:v>208.828793879387</c:v>
                </c:pt>
                <c:pt idx="2089">
                  <c:v>208.928802880288</c:v>
                </c:pt>
                <c:pt idx="2090">
                  <c:v>209.028811881188</c:v>
                </c:pt>
                <c:pt idx="2091">
                  <c:v>209.128820882088</c:v>
                </c:pt>
                <c:pt idx="2092">
                  <c:v>209.228829882988</c:v>
                </c:pt>
                <c:pt idx="2093">
                  <c:v>209.328838883888</c:v>
                </c:pt>
                <c:pt idx="2094">
                  <c:v>209.428847884788</c:v>
                </c:pt>
                <c:pt idx="2095">
                  <c:v>209.528856885688</c:v>
                </c:pt>
                <c:pt idx="2096">
                  <c:v>209.628865886588</c:v>
                </c:pt>
                <c:pt idx="2097">
                  <c:v>209.728874887488</c:v>
                </c:pt>
                <c:pt idx="2098">
                  <c:v>209.828883888388</c:v>
                </c:pt>
                <c:pt idx="2099">
                  <c:v>209.928892889288</c:v>
                </c:pt>
                <c:pt idx="2100">
                  <c:v>210.028901890189</c:v>
                </c:pt>
                <c:pt idx="2101">
                  <c:v>210.128910891089</c:v>
                </c:pt>
                <c:pt idx="2102">
                  <c:v>210.228919891989</c:v>
                </c:pt>
                <c:pt idx="2103">
                  <c:v>210.328928892889</c:v>
                </c:pt>
                <c:pt idx="2104">
                  <c:v>210.428937893789</c:v>
                </c:pt>
                <c:pt idx="2105">
                  <c:v>210.528946894689</c:v>
                </c:pt>
                <c:pt idx="2106">
                  <c:v>210.628955895589</c:v>
                </c:pt>
                <c:pt idx="2107">
                  <c:v>210.728964896489</c:v>
                </c:pt>
                <c:pt idx="2108">
                  <c:v>210.828973897389</c:v>
                </c:pt>
                <c:pt idx="2109">
                  <c:v>210.928982898289</c:v>
                </c:pt>
                <c:pt idx="2110">
                  <c:v>211.028991899189</c:v>
                </c:pt>
                <c:pt idx="2111">
                  <c:v>211.129000900089</c:v>
                </c:pt>
                <c:pt idx="2112">
                  <c:v>211.22900990099</c:v>
                </c:pt>
                <c:pt idx="2113">
                  <c:v>211.32901890189</c:v>
                </c:pt>
                <c:pt idx="2114">
                  <c:v>211.42902790279</c:v>
                </c:pt>
                <c:pt idx="2115">
                  <c:v>211.52903690369</c:v>
                </c:pt>
                <c:pt idx="2116">
                  <c:v>211.62904590459</c:v>
                </c:pt>
                <c:pt idx="2117">
                  <c:v>211.72905490549</c:v>
                </c:pt>
                <c:pt idx="2118">
                  <c:v>211.82906390639</c:v>
                </c:pt>
                <c:pt idx="2119">
                  <c:v>211.92907290729</c:v>
                </c:pt>
                <c:pt idx="2120">
                  <c:v>212.02908190819</c:v>
                </c:pt>
                <c:pt idx="2121">
                  <c:v>212.12909090909</c:v>
                </c:pt>
                <c:pt idx="2122">
                  <c:v>212.22909990999</c:v>
                </c:pt>
                <c:pt idx="2123">
                  <c:v>212.329108910891</c:v>
                </c:pt>
                <c:pt idx="2124">
                  <c:v>212.429117911791</c:v>
                </c:pt>
                <c:pt idx="2125">
                  <c:v>212.529126912691</c:v>
                </c:pt>
                <c:pt idx="2126">
                  <c:v>212.629135913591</c:v>
                </c:pt>
                <c:pt idx="2127">
                  <c:v>212.729144914491</c:v>
                </c:pt>
                <c:pt idx="2128">
                  <c:v>212.829153915391</c:v>
                </c:pt>
                <c:pt idx="2129">
                  <c:v>212.929162916291</c:v>
                </c:pt>
                <c:pt idx="2130">
                  <c:v>213.029171917191</c:v>
                </c:pt>
                <c:pt idx="2131">
                  <c:v>213.129180918091</c:v>
                </c:pt>
                <c:pt idx="2132">
                  <c:v>213.229189918991</c:v>
                </c:pt>
                <c:pt idx="2133">
                  <c:v>213.329198919891</c:v>
                </c:pt>
                <c:pt idx="2134">
                  <c:v>213.429207920792</c:v>
                </c:pt>
                <c:pt idx="2135">
                  <c:v>213.529216921692</c:v>
                </c:pt>
                <c:pt idx="2136">
                  <c:v>213.629225922592</c:v>
                </c:pt>
                <c:pt idx="2137">
                  <c:v>213.729234923492</c:v>
                </c:pt>
                <c:pt idx="2138">
                  <c:v>213.829243924392</c:v>
                </c:pt>
                <c:pt idx="2139">
                  <c:v>213.929252925292</c:v>
                </c:pt>
                <c:pt idx="2140">
                  <c:v>214.029261926192</c:v>
                </c:pt>
                <c:pt idx="2141">
                  <c:v>214.129270927092</c:v>
                </c:pt>
                <c:pt idx="2142">
                  <c:v>214.229279927992</c:v>
                </c:pt>
                <c:pt idx="2143">
                  <c:v>214.329288928892</c:v>
                </c:pt>
                <c:pt idx="2144">
                  <c:v>214.429297929792</c:v>
                </c:pt>
                <c:pt idx="2145">
                  <c:v>214.529306930693</c:v>
                </c:pt>
                <c:pt idx="2146">
                  <c:v>214.629315931593</c:v>
                </c:pt>
                <c:pt idx="2147">
                  <c:v>214.729324932493</c:v>
                </c:pt>
                <c:pt idx="2148">
                  <c:v>214.829333933393</c:v>
                </c:pt>
                <c:pt idx="2149">
                  <c:v>214.929342934293</c:v>
                </c:pt>
                <c:pt idx="2150">
                  <c:v>215.029351935193</c:v>
                </c:pt>
                <c:pt idx="2151">
                  <c:v>215.129360936093</c:v>
                </c:pt>
                <c:pt idx="2152">
                  <c:v>215.229369936993</c:v>
                </c:pt>
                <c:pt idx="2153">
                  <c:v>215.329378937893</c:v>
                </c:pt>
                <c:pt idx="2154">
                  <c:v>215.429387938793</c:v>
                </c:pt>
                <c:pt idx="2155">
                  <c:v>215.529396939693</c:v>
                </c:pt>
                <c:pt idx="2156">
                  <c:v>215.629405940594</c:v>
                </c:pt>
                <c:pt idx="2157">
                  <c:v>215.729414941494</c:v>
                </c:pt>
                <c:pt idx="2158">
                  <c:v>215.829423942394</c:v>
                </c:pt>
                <c:pt idx="2159">
                  <c:v>215.929432943294</c:v>
                </c:pt>
                <c:pt idx="2160">
                  <c:v>216.029441944194</c:v>
                </c:pt>
                <c:pt idx="2161">
                  <c:v>216.129450945094</c:v>
                </c:pt>
                <c:pt idx="2162">
                  <c:v>216.229459945994</c:v>
                </c:pt>
                <c:pt idx="2163">
                  <c:v>216.329468946894</c:v>
                </c:pt>
                <c:pt idx="2164">
                  <c:v>216.429477947794</c:v>
                </c:pt>
                <c:pt idx="2165">
                  <c:v>216.529486948694</c:v>
                </c:pt>
                <c:pt idx="2166">
                  <c:v>216.629495949594</c:v>
                </c:pt>
                <c:pt idx="2167">
                  <c:v>216.729504950495</c:v>
                </c:pt>
                <c:pt idx="2168">
                  <c:v>216.829513951395</c:v>
                </c:pt>
                <c:pt idx="2169">
                  <c:v>216.929522952295</c:v>
                </c:pt>
                <c:pt idx="2170">
                  <c:v>217.029531953195</c:v>
                </c:pt>
                <c:pt idx="2171">
                  <c:v>217.129540954095</c:v>
                </c:pt>
                <c:pt idx="2172">
                  <c:v>217.229549954995</c:v>
                </c:pt>
                <c:pt idx="2173">
                  <c:v>217.329558955895</c:v>
                </c:pt>
                <c:pt idx="2174">
                  <c:v>217.429567956795</c:v>
                </c:pt>
                <c:pt idx="2175">
                  <c:v>217.529576957695</c:v>
                </c:pt>
                <c:pt idx="2176">
                  <c:v>217.629585958595</c:v>
                </c:pt>
                <c:pt idx="2177">
                  <c:v>217.729594959495</c:v>
                </c:pt>
                <c:pt idx="2178">
                  <c:v>217.829603960396</c:v>
                </c:pt>
                <c:pt idx="2179">
                  <c:v>217.929612961296</c:v>
                </c:pt>
                <c:pt idx="2180">
                  <c:v>218.029621962196</c:v>
                </c:pt>
                <c:pt idx="2181">
                  <c:v>218.129630963096</c:v>
                </c:pt>
                <c:pt idx="2182">
                  <c:v>218.229639963996</c:v>
                </c:pt>
                <c:pt idx="2183">
                  <c:v>218.329648964896</c:v>
                </c:pt>
                <c:pt idx="2184">
                  <c:v>218.429657965796</c:v>
                </c:pt>
                <c:pt idx="2185">
                  <c:v>218.529666966696</c:v>
                </c:pt>
                <c:pt idx="2186">
                  <c:v>218.629675967596</c:v>
                </c:pt>
                <c:pt idx="2187">
                  <c:v>218.729684968496</c:v>
                </c:pt>
                <c:pt idx="2188">
                  <c:v>218.829693969396</c:v>
                </c:pt>
                <c:pt idx="2189">
                  <c:v>218.929702970297</c:v>
                </c:pt>
                <c:pt idx="2190">
                  <c:v>219.029711971197</c:v>
                </c:pt>
                <c:pt idx="2191">
                  <c:v>219.129720972097</c:v>
                </c:pt>
                <c:pt idx="2192">
                  <c:v>219.229729972997</c:v>
                </c:pt>
                <c:pt idx="2193">
                  <c:v>219.329738973897</c:v>
                </c:pt>
                <c:pt idx="2194">
                  <c:v>219.429747974797</c:v>
                </c:pt>
                <c:pt idx="2195">
                  <c:v>219.529756975697</c:v>
                </c:pt>
                <c:pt idx="2196">
                  <c:v>219.629765976597</c:v>
                </c:pt>
                <c:pt idx="2197">
                  <c:v>219.729774977497</c:v>
                </c:pt>
                <c:pt idx="2198">
                  <c:v>219.829783978397</c:v>
                </c:pt>
                <c:pt idx="2199">
                  <c:v>219.929792979297</c:v>
                </c:pt>
                <c:pt idx="2200">
                  <c:v>220.029801980198</c:v>
                </c:pt>
                <c:pt idx="2201">
                  <c:v>220.129810981098</c:v>
                </c:pt>
                <c:pt idx="2202">
                  <c:v>220.229819981998</c:v>
                </c:pt>
                <c:pt idx="2203">
                  <c:v>220.329828982898</c:v>
                </c:pt>
                <c:pt idx="2204">
                  <c:v>220.429837983798</c:v>
                </c:pt>
                <c:pt idx="2205">
                  <c:v>220.529846984698</c:v>
                </c:pt>
                <c:pt idx="2206">
                  <c:v>220.629855985598</c:v>
                </c:pt>
                <c:pt idx="2207">
                  <c:v>220.729864986498</c:v>
                </c:pt>
                <c:pt idx="2208">
                  <c:v>220.829873987398</c:v>
                </c:pt>
                <c:pt idx="2209">
                  <c:v>220.929882988298</c:v>
                </c:pt>
                <c:pt idx="2210">
                  <c:v>221.029891989198</c:v>
                </c:pt>
                <c:pt idx="2211">
                  <c:v>221.129900990098</c:v>
                </c:pt>
                <c:pt idx="2212">
                  <c:v>221.229909990999</c:v>
                </c:pt>
                <c:pt idx="2213">
                  <c:v>221.329918991899</c:v>
                </c:pt>
                <c:pt idx="2214">
                  <c:v>221.429927992799</c:v>
                </c:pt>
                <c:pt idx="2215">
                  <c:v>221.529936993699</c:v>
                </c:pt>
                <c:pt idx="2216">
                  <c:v>221.629945994599</c:v>
                </c:pt>
                <c:pt idx="2217">
                  <c:v>221.729954995499</c:v>
                </c:pt>
                <c:pt idx="2218">
                  <c:v>221.829963996399</c:v>
                </c:pt>
                <c:pt idx="2219">
                  <c:v>221.929972997299</c:v>
                </c:pt>
                <c:pt idx="2220">
                  <c:v>222.029981998199</c:v>
                </c:pt>
                <c:pt idx="2221">
                  <c:v>222.129990999099</c:v>
                </c:pt>
                <c:pt idx="2222">
                  <c:v>222.23</c:v>
                </c:pt>
                <c:pt idx="2223">
                  <c:v>222.3300090009</c:v>
                </c:pt>
                <c:pt idx="2224">
                  <c:v>222.4300180018</c:v>
                </c:pt>
                <c:pt idx="2225">
                  <c:v>222.5300270027</c:v>
                </c:pt>
                <c:pt idx="2226">
                  <c:v>222.6300360036</c:v>
                </c:pt>
                <c:pt idx="2227">
                  <c:v>222.7300450045</c:v>
                </c:pt>
                <c:pt idx="2228">
                  <c:v>222.8300540054</c:v>
                </c:pt>
                <c:pt idx="2229">
                  <c:v>222.9300630063</c:v>
                </c:pt>
                <c:pt idx="2230">
                  <c:v>223.0300720072</c:v>
                </c:pt>
                <c:pt idx="2231">
                  <c:v>223.1300810081</c:v>
                </c:pt>
                <c:pt idx="2232">
                  <c:v>223.230090009</c:v>
                </c:pt>
                <c:pt idx="2233">
                  <c:v>223.3300990099</c:v>
                </c:pt>
                <c:pt idx="2234">
                  <c:v>223.430108010801</c:v>
                </c:pt>
                <c:pt idx="2235">
                  <c:v>223.530117011701</c:v>
                </c:pt>
                <c:pt idx="2236">
                  <c:v>223.630126012601</c:v>
                </c:pt>
                <c:pt idx="2237">
                  <c:v>223.730135013501</c:v>
                </c:pt>
                <c:pt idx="2238">
                  <c:v>223.830144014401</c:v>
                </c:pt>
                <c:pt idx="2239">
                  <c:v>223.930153015301</c:v>
                </c:pt>
                <c:pt idx="2240">
                  <c:v>224.030162016201</c:v>
                </c:pt>
                <c:pt idx="2241">
                  <c:v>224.130171017101</c:v>
                </c:pt>
                <c:pt idx="2242">
                  <c:v>224.230180018001</c:v>
                </c:pt>
                <c:pt idx="2243">
                  <c:v>224.330189018901</c:v>
                </c:pt>
                <c:pt idx="2244">
                  <c:v>224.430198019801</c:v>
                </c:pt>
                <c:pt idx="2245">
                  <c:v>224.530207020702</c:v>
                </c:pt>
                <c:pt idx="2246">
                  <c:v>224.630216021602</c:v>
                </c:pt>
                <c:pt idx="2247">
                  <c:v>224.730225022502</c:v>
                </c:pt>
                <c:pt idx="2248">
                  <c:v>224.830234023402</c:v>
                </c:pt>
                <c:pt idx="2249">
                  <c:v>224.930243024302</c:v>
                </c:pt>
                <c:pt idx="2250">
                  <c:v>225.030252025202</c:v>
                </c:pt>
                <c:pt idx="2251">
                  <c:v>225.1302610261019</c:v>
                </c:pt>
                <c:pt idx="2252">
                  <c:v>225.230270027002</c:v>
                </c:pt>
                <c:pt idx="2253">
                  <c:v>225.330279027902</c:v>
                </c:pt>
                <c:pt idx="2254">
                  <c:v>225.430288028802</c:v>
                </c:pt>
                <c:pt idx="2255">
                  <c:v>225.530297029702</c:v>
                </c:pt>
                <c:pt idx="2256">
                  <c:v>225.630306030603</c:v>
                </c:pt>
                <c:pt idx="2257">
                  <c:v>225.730315031503</c:v>
                </c:pt>
                <c:pt idx="2258">
                  <c:v>225.830324032403</c:v>
                </c:pt>
                <c:pt idx="2259">
                  <c:v>225.930333033303</c:v>
                </c:pt>
                <c:pt idx="2260">
                  <c:v>226.030342034203</c:v>
                </c:pt>
                <c:pt idx="2261">
                  <c:v>226.130351035103</c:v>
                </c:pt>
                <c:pt idx="2262">
                  <c:v>226.230360036003</c:v>
                </c:pt>
                <c:pt idx="2263">
                  <c:v>226.330369036903</c:v>
                </c:pt>
                <c:pt idx="2264">
                  <c:v>226.430378037803</c:v>
                </c:pt>
                <c:pt idx="2265">
                  <c:v>226.530387038703</c:v>
                </c:pt>
                <c:pt idx="2266">
                  <c:v>226.630396039603</c:v>
                </c:pt>
                <c:pt idx="2267">
                  <c:v>226.730405040504</c:v>
                </c:pt>
                <c:pt idx="2268">
                  <c:v>226.830414041404</c:v>
                </c:pt>
                <c:pt idx="2269">
                  <c:v>226.930423042304</c:v>
                </c:pt>
                <c:pt idx="2270">
                  <c:v>227.030432043204</c:v>
                </c:pt>
                <c:pt idx="2271">
                  <c:v>227.130441044104</c:v>
                </c:pt>
                <c:pt idx="2272">
                  <c:v>227.230450045004</c:v>
                </c:pt>
                <c:pt idx="2273">
                  <c:v>227.330459045904</c:v>
                </c:pt>
                <c:pt idx="2274">
                  <c:v>227.430468046804</c:v>
                </c:pt>
                <c:pt idx="2275">
                  <c:v>227.530477047704</c:v>
                </c:pt>
                <c:pt idx="2276">
                  <c:v>227.630486048604</c:v>
                </c:pt>
                <c:pt idx="2277">
                  <c:v>227.730495049504</c:v>
                </c:pt>
                <c:pt idx="2278">
                  <c:v>227.830504050405</c:v>
                </c:pt>
                <c:pt idx="2279">
                  <c:v>227.930513051305</c:v>
                </c:pt>
                <c:pt idx="2280">
                  <c:v>228.030522052205</c:v>
                </c:pt>
                <c:pt idx="2281">
                  <c:v>228.130531053105</c:v>
                </c:pt>
                <c:pt idx="2282">
                  <c:v>228.230540054005</c:v>
                </c:pt>
                <c:pt idx="2283">
                  <c:v>228.330549054905</c:v>
                </c:pt>
                <c:pt idx="2284">
                  <c:v>228.430558055805</c:v>
                </c:pt>
                <c:pt idx="2285">
                  <c:v>228.530567056705</c:v>
                </c:pt>
                <c:pt idx="2286">
                  <c:v>228.630576057605</c:v>
                </c:pt>
                <c:pt idx="2287">
                  <c:v>228.730585058505</c:v>
                </c:pt>
                <c:pt idx="2288">
                  <c:v>228.830594059405</c:v>
                </c:pt>
                <c:pt idx="2289">
                  <c:v>228.930603060306</c:v>
                </c:pt>
                <c:pt idx="2290">
                  <c:v>229.030612061206</c:v>
                </c:pt>
                <c:pt idx="2291">
                  <c:v>229.130621062106</c:v>
                </c:pt>
                <c:pt idx="2292">
                  <c:v>229.230630063006</c:v>
                </c:pt>
                <c:pt idx="2293">
                  <c:v>229.330639063906</c:v>
                </c:pt>
                <c:pt idx="2294">
                  <c:v>229.430648064806</c:v>
                </c:pt>
                <c:pt idx="2295">
                  <c:v>229.530657065706</c:v>
                </c:pt>
                <c:pt idx="2296">
                  <c:v>229.630666066606</c:v>
                </c:pt>
                <c:pt idx="2297">
                  <c:v>229.730675067506</c:v>
                </c:pt>
                <c:pt idx="2298">
                  <c:v>229.830684068406</c:v>
                </c:pt>
                <c:pt idx="2299">
                  <c:v>229.930693069306</c:v>
                </c:pt>
                <c:pt idx="2300">
                  <c:v>230.030702070206</c:v>
                </c:pt>
                <c:pt idx="2301">
                  <c:v>230.130711071107</c:v>
                </c:pt>
                <c:pt idx="2302">
                  <c:v>230.230720072007</c:v>
                </c:pt>
                <c:pt idx="2303">
                  <c:v>230.330729072907</c:v>
                </c:pt>
                <c:pt idx="2304">
                  <c:v>230.430738073807</c:v>
                </c:pt>
                <c:pt idx="2305">
                  <c:v>230.530747074707</c:v>
                </c:pt>
                <c:pt idx="2306">
                  <c:v>230.630756075607</c:v>
                </c:pt>
                <c:pt idx="2307">
                  <c:v>230.7307650765069</c:v>
                </c:pt>
                <c:pt idx="2308">
                  <c:v>230.830774077407</c:v>
                </c:pt>
                <c:pt idx="2309">
                  <c:v>230.930783078307</c:v>
                </c:pt>
                <c:pt idx="2310">
                  <c:v>231.030792079207</c:v>
                </c:pt>
                <c:pt idx="2311">
                  <c:v>231.130801080108</c:v>
                </c:pt>
                <c:pt idx="2312">
                  <c:v>231.230810081008</c:v>
                </c:pt>
                <c:pt idx="2313">
                  <c:v>231.330819081908</c:v>
                </c:pt>
                <c:pt idx="2314">
                  <c:v>231.430828082808</c:v>
                </c:pt>
                <c:pt idx="2315">
                  <c:v>231.530837083708</c:v>
                </c:pt>
                <c:pt idx="2316">
                  <c:v>231.630846084608</c:v>
                </c:pt>
                <c:pt idx="2317">
                  <c:v>231.730855085508</c:v>
                </c:pt>
                <c:pt idx="2318">
                  <c:v>231.830864086408</c:v>
                </c:pt>
                <c:pt idx="2319">
                  <c:v>231.930873087308</c:v>
                </c:pt>
                <c:pt idx="2320">
                  <c:v>232.030882088208</c:v>
                </c:pt>
                <c:pt idx="2321">
                  <c:v>232.130891089108</c:v>
                </c:pt>
                <c:pt idx="2322">
                  <c:v>232.230900090009</c:v>
                </c:pt>
                <c:pt idx="2323">
                  <c:v>232.330909090909</c:v>
                </c:pt>
                <c:pt idx="2324">
                  <c:v>232.430918091809</c:v>
                </c:pt>
                <c:pt idx="2325">
                  <c:v>232.530927092709</c:v>
                </c:pt>
                <c:pt idx="2326">
                  <c:v>232.630936093609</c:v>
                </c:pt>
                <c:pt idx="2327">
                  <c:v>232.730945094509</c:v>
                </c:pt>
                <c:pt idx="2328">
                  <c:v>232.830954095409</c:v>
                </c:pt>
                <c:pt idx="2329">
                  <c:v>232.930963096309</c:v>
                </c:pt>
                <c:pt idx="2330">
                  <c:v>233.030972097209</c:v>
                </c:pt>
                <c:pt idx="2331">
                  <c:v>233.130981098109</c:v>
                </c:pt>
                <c:pt idx="2332">
                  <c:v>233.230990099009</c:v>
                </c:pt>
                <c:pt idx="2333">
                  <c:v>233.330999099909</c:v>
                </c:pt>
                <c:pt idx="2334">
                  <c:v>233.43100810081</c:v>
                </c:pt>
                <c:pt idx="2335">
                  <c:v>233.53101710171</c:v>
                </c:pt>
                <c:pt idx="2336">
                  <c:v>233.63102610261</c:v>
                </c:pt>
                <c:pt idx="2337">
                  <c:v>233.73103510351</c:v>
                </c:pt>
                <c:pt idx="2338">
                  <c:v>233.83104410441</c:v>
                </c:pt>
                <c:pt idx="2339">
                  <c:v>233.93105310531</c:v>
                </c:pt>
                <c:pt idx="2340">
                  <c:v>234.03106210621</c:v>
                </c:pt>
                <c:pt idx="2341">
                  <c:v>234.13107110711</c:v>
                </c:pt>
                <c:pt idx="2342">
                  <c:v>234.23108010801</c:v>
                </c:pt>
                <c:pt idx="2343">
                  <c:v>234.33108910891</c:v>
                </c:pt>
                <c:pt idx="2344">
                  <c:v>234.43109810981</c:v>
                </c:pt>
                <c:pt idx="2345">
                  <c:v>234.531107110711</c:v>
                </c:pt>
                <c:pt idx="2346">
                  <c:v>234.631116111611</c:v>
                </c:pt>
                <c:pt idx="2347">
                  <c:v>234.731125112511</c:v>
                </c:pt>
                <c:pt idx="2348">
                  <c:v>234.831134113411</c:v>
                </c:pt>
                <c:pt idx="2349">
                  <c:v>234.931143114311</c:v>
                </c:pt>
                <c:pt idx="2350">
                  <c:v>235.031152115211</c:v>
                </c:pt>
                <c:pt idx="2351">
                  <c:v>235.131161116111</c:v>
                </c:pt>
                <c:pt idx="2352">
                  <c:v>235.231170117011</c:v>
                </c:pt>
                <c:pt idx="2353">
                  <c:v>235.331179117911</c:v>
                </c:pt>
                <c:pt idx="2354">
                  <c:v>235.431188118811</c:v>
                </c:pt>
                <c:pt idx="2355">
                  <c:v>235.531197119711</c:v>
                </c:pt>
                <c:pt idx="2356">
                  <c:v>235.631206120612</c:v>
                </c:pt>
                <c:pt idx="2357">
                  <c:v>235.731215121512</c:v>
                </c:pt>
                <c:pt idx="2358">
                  <c:v>235.831224122412</c:v>
                </c:pt>
                <c:pt idx="2359">
                  <c:v>235.931233123312</c:v>
                </c:pt>
                <c:pt idx="2360">
                  <c:v>236.031242124212</c:v>
                </c:pt>
                <c:pt idx="2361">
                  <c:v>236.131251125112</c:v>
                </c:pt>
                <c:pt idx="2362">
                  <c:v>236.231260126012</c:v>
                </c:pt>
                <c:pt idx="2363">
                  <c:v>236.331269126912</c:v>
                </c:pt>
                <c:pt idx="2364">
                  <c:v>236.431278127812</c:v>
                </c:pt>
                <c:pt idx="2365">
                  <c:v>236.531287128712</c:v>
                </c:pt>
                <c:pt idx="2366">
                  <c:v>236.631296129612</c:v>
                </c:pt>
                <c:pt idx="2367">
                  <c:v>236.731305130513</c:v>
                </c:pt>
                <c:pt idx="2368">
                  <c:v>236.831314131413</c:v>
                </c:pt>
                <c:pt idx="2369">
                  <c:v>236.931323132313</c:v>
                </c:pt>
                <c:pt idx="2370">
                  <c:v>237.031332133213</c:v>
                </c:pt>
                <c:pt idx="2371">
                  <c:v>237.131341134113</c:v>
                </c:pt>
                <c:pt idx="2372">
                  <c:v>237.231350135013</c:v>
                </c:pt>
                <c:pt idx="2373">
                  <c:v>237.331359135913</c:v>
                </c:pt>
                <c:pt idx="2374">
                  <c:v>237.431368136813</c:v>
                </c:pt>
                <c:pt idx="2375">
                  <c:v>237.531377137713</c:v>
                </c:pt>
                <c:pt idx="2376">
                  <c:v>237.631386138613</c:v>
                </c:pt>
                <c:pt idx="2377">
                  <c:v>237.731395139513</c:v>
                </c:pt>
                <c:pt idx="2378">
                  <c:v>237.831404140414</c:v>
                </c:pt>
                <c:pt idx="2379">
                  <c:v>237.931413141314</c:v>
                </c:pt>
                <c:pt idx="2380">
                  <c:v>238.031422142214</c:v>
                </c:pt>
                <c:pt idx="2381">
                  <c:v>238.131431143114</c:v>
                </c:pt>
                <c:pt idx="2382">
                  <c:v>238.231440144014</c:v>
                </c:pt>
                <c:pt idx="2383">
                  <c:v>238.331449144914</c:v>
                </c:pt>
                <c:pt idx="2384">
                  <c:v>238.431458145814</c:v>
                </c:pt>
                <c:pt idx="2385">
                  <c:v>238.531467146714</c:v>
                </c:pt>
                <c:pt idx="2386">
                  <c:v>238.631476147614</c:v>
                </c:pt>
                <c:pt idx="2387">
                  <c:v>238.731485148514</c:v>
                </c:pt>
                <c:pt idx="2388">
                  <c:v>238.831494149414</c:v>
                </c:pt>
                <c:pt idx="2389">
                  <c:v>238.931503150315</c:v>
                </c:pt>
                <c:pt idx="2390">
                  <c:v>239.031512151215</c:v>
                </c:pt>
                <c:pt idx="2391">
                  <c:v>239.131521152115</c:v>
                </c:pt>
                <c:pt idx="2392">
                  <c:v>239.231530153015</c:v>
                </c:pt>
                <c:pt idx="2393">
                  <c:v>239.331539153915</c:v>
                </c:pt>
                <c:pt idx="2394">
                  <c:v>239.431548154815</c:v>
                </c:pt>
                <c:pt idx="2395">
                  <c:v>239.531557155715</c:v>
                </c:pt>
                <c:pt idx="2396">
                  <c:v>239.631566156615</c:v>
                </c:pt>
                <c:pt idx="2397">
                  <c:v>239.731575157515</c:v>
                </c:pt>
                <c:pt idx="2398">
                  <c:v>239.831584158415</c:v>
                </c:pt>
                <c:pt idx="2399">
                  <c:v>239.931593159315</c:v>
                </c:pt>
                <c:pt idx="2400">
                  <c:v>240.031602160216</c:v>
                </c:pt>
                <c:pt idx="2401">
                  <c:v>240.131611161116</c:v>
                </c:pt>
                <c:pt idx="2402">
                  <c:v>240.231620162016</c:v>
                </c:pt>
                <c:pt idx="2403">
                  <c:v>240.331629162916</c:v>
                </c:pt>
                <c:pt idx="2404">
                  <c:v>240.431638163816</c:v>
                </c:pt>
                <c:pt idx="2405">
                  <c:v>240.531647164716</c:v>
                </c:pt>
                <c:pt idx="2406">
                  <c:v>240.631656165616</c:v>
                </c:pt>
                <c:pt idx="2407">
                  <c:v>240.7316651665159</c:v>
                </c:pt>
                <c:pt idx="2408">
                  <c:v>240.831674167416</c:v>
                </c:pt>
                <c:pt idx="2409">
                  <c:v>240.931683168316</c:v>
                </c:pt>
                <c:pt idx="2410">
                  <c:v>241.031692169216</c:v>
                </c:pt>
                <c:pt idx="2411">
                  <c:v>241.131701170117</c:v>
                </c:pt>
                <c:pt idx="2412">
                  <c:v>241.231710171017</c:v>
                </c:pt>
                <c:pt idx="2413">
                  <c:v>241.331719171917</c:v>
                </c:pt>
                <c:pt idx="2414">
                  <c:v>241.431728172817</c:v>
                </c:pt>
                <c:pt idx="2415">
                  <c:v>241.531737173717</c:v>
                </c:pt>
                <c:pt idx="2416">
                  <c:v>241.631746174617</c:v>
                </c:pt>
                <c:pt idx="2417">
                  <c:v>241.731755175517</c:v>
                </c:pt>
                <c:pt idx="2418">
                  <c:v>241.831764176417</c:v>
                </c:pt>
                <c:pt idx="2419">
                  <c:v>241.931773177317</c:v>
                </c:pt>
                <c:pt idx="2420">
                  <c:v>242.031782178217</c:v>
                </c:pt>
                <c:pt idx="2421">
                  <c:v>242.131791179117</c:v>
                </c:pt>
                <c:pt idx="2422">
                  <c:v>242.231800180017</c:v>
                </c:pt>
                <c:pt idx="2423">
                  <c:v>242.331809180918</c:v>
                </c:pt>
                <c:pt idx="2424">
                  <c:v>242.431818181818</c:v>
                </c:pt>
                <c:pt idx="2425">
                  <c:v>242.531827182718</c:v>
                </c:pt>
                <c:pt idx="2426">
                  <c:v>242.631836183618</c:v>
                </c:pt>
                <c:pt idx="2427">
                  <c:v>242.731845184518</c:v>
                </c:pt>
                <c:pt idx="2428">
                  <c:v>242.831854185418</c:v>
                </c:pt>
                <c:pt idx="2429">
                  <c:v>242.931863186318</c:v>
                </c:pt>
                <c:pt idx="2430">
                  <c:v>243.031872187218</c:v>
                </c:pt>
                <c:pt idx="2431">
                  <c:v>243.131881188118</c:v>
                </c:pt>
                <c:pt idx="2432">
                  <c:v>243.231890189018</c:v>
                </c:pt>
                <c:pt idx="2433">
                  <c:v>243.331899189918</c:v>
                </c:pt>
                <c:pt idx="2434">
                  <c:v>243.431908190819</c:v>
                </c:pt>
                <c:pt idx="2435">
                  <c:v>243.531917191719</c:v>
                </c:pt>
                <c:pt idx="2436">
                  <c:v>243.631926192619</c:v>
                </c:pt>
                <c:pt idx="2437">
                  <c:v>243.731935193519</c:v>
                </c:pt>
                <c:pt idx="2438">
                  <c:v>243.831944194419</c:v>
                </c:pt>
                <c:pt idx="2439">
                  <c:v>243.931953195319</c:v>
                </c:pt>
                <c:pt idx="2440">
                  <c:v>244.031962196219</c:v>
                </c:pt>
                <c:pt idx="2441">
                  <c:v>244.131971197119</c:v>
                </c:pt>
                <c:pt idx="2442">
                  <c:v>244.231980198019</c:v>
                </c:pt>
                <c:pt idx="2443">
                  <c:v>244.331989198919</c:v>
                </c:pt>
                <c:pt idx="2444">
                  <c:v>244.431998199819</c:v>
                </c:pt>
                <c:pt idx="2445">
                  <c:v>244.53200720072</c:v>
                </c:pt>
                <c:pt idx="2446">
                  <c:v>244.63201620162</c:v>
                </c:pt>
                <c:pt idx="2447">
                  <c:v>244.73202520252</c:v>
                </c:pt>
                <c:pt idx="2448">
                  <c:v>244.83203420342</c:v>
                </c:pt>
                <c:pt idx="2449">
                  <c:v>244.93204320432</c:v>
                </c:pt>
                <c:pt idx="2450">
                  <c:v>245.03205220522</c:v>
                </c:pt>
                <c:pt idx="2451">
                  <c:v>245.13206120612</c:v>
                </c:pt>
                <c:pt idx="2452">
                  <c:v>245.23207020702</c:v>
                </c:pt>
                <c:pt idx="2453">
                  <c:v>245.33207920792</c:v>
                </c:pt>
                <c:pt idx="2454">
                  <c:v>245.43208820882</c:v>
                </c:pt>
                <c:pt idx="2455">
                  <c:v>245.53209720972</c:v>
                </c:pt>
                <c:pt idx="2456">
                  <c:v>245.632106210621</c:v>
                </c:pt>
                <c:pt idx="2457">
                  <c:v>245.732115211521</c:v>
                </c:pt>
                <c:pt idx="2458">
                  <c:v>245.832124212421</c:v>
                </c:pt>
                <c:pt idx="2459">
                  <c:v>245.932133213321</c:v>
                </c:pt>
                <c:pt idx="2460">
                  <c:v>246.032142214221</c:v>
                </c:pt>
                <c:pt idx="2461">
                  <c:v>246.132151215121</c:v>
                </c:pt>
                <c:pt idx="2462">
                  <c:v>246.232160216021</c:v>
                </c:pt>
                <c:pt idx="2463">
                  <c:v>246.332169216921</c:v>
                </c:pt>
                <c:pt idx="2464">
                  <c:v>246.432178217821</c:v>
                </c:pt>
                <c:pt idx="2465">
                  <c:v>246.532187218721</c:v>
                </c:pt>
                <c:pt idx="2466">
                  <c:v>246.632196219621</c:v>
                </c:pt>
                <c:pt idx="2467">
                  <c:v>246.732205220522</c:v>
                </c:pt>
                <c:pt idx="2468">
                  <c:v>246.832214221422</c:v>
                </c:pt>
                <c:pt idx="2469">
                  <c:v>246.932223222322</c:v>
                </c:pt>
                <c:pt idx="2470">
                  <c:v>247.032232223222</c:v>
                </c:pt>
                <c:pt idx="2471">
                  <c:v>247.132241224122</c:v>
                </c:pt>
                <c:pt idx="2472">
                  <c:v>247.232250225022</c:v>
                </c:pt>
                <c:pt idx="2473">
                  <c:v>247.332259225922</c:v>
                </c:pt>
                <c:pt idx="2474">
                  <c:v>247.432268226822</c:v>
                </c:pt>
                <c:pt idx="2475">
                  <c:v>247.532277227722</c:v>
                </c:pt>
                <c:pt idx="2476">
                  <c:v>247.632286228622</c:v>
                </c:pt>
                <c:pt idx="2477">
                  <c:v>247.732295229522</c:v>
                </c:pt>
                <c:pt idx="2478">
                  <c:v>247.832304230423</c:v>
                </c:pt>
                <c:pt idx="2479">
                  <c:v>247.932313231323</c:v>
                </c:pt>
                <c:pt idx="2480">
                  <c:v>248.032322232223</c:v>
                </c:pt>
                <c:pt idx="2481">
                  <c:v>248.132331233123</c:v>
                </c:pt>
                <c:pt idx="2482">
                  <c:v>248.232340234023</c:v>
                </c:pt>
                <c:pt idx="2483">
                  <c:v>248.332349234923</c:v>
                </c:pt>
                <c:pt idx="2484">
                  <c:v>248.432358235823</c:v>
                </c:pt>
                <c:pt idx="2485">
                  <c:v>248.532367236723</c:v>
                </c:pt>
                <c:pt idx="2486">
                  <c:v>248.632376237623</c:v>
                </c:pt>
                <c:pt idx="2487">
                  <c:v>248.732385238523</c:v>
                </c:pt>
                <c:pt idx="2488">
                  <c:v>248.832394239423</c:v>
                </c:pt>
                <c:pt idx="2489">
                  <c:v>248.932403240324</c:v>
                </c:pt>
                <c:pt idx="2490">
                  <c:v>249.032412241224</c:v>
                </c:pt>
                <c:pt idx="2491">
                  <c:v>249.132421242124</c:v>
                </c:pt>
                <c:pt idx="2492">
                  <c:v>249.232430243024</c:v>
                </c:pt>
                <c:pt idx="2493">
                  <c:v>249.332439243924</c:v>
                </c:pt>
                <c:pt idx="2494">
                  <c:v>249.432448244824</c:v>
                </c:pt>
                <c:pt idx="2495">
                  <c:v>249.532457245724</c:v>
                </c:pt>
                <c:pt idx="2496">
                  <c:v>249.632466246624</c:v>
                </c:pt>
                <c:pt idx="2497">
                  <c:v>249.732475247524</c:v>
                </c:pt>
                <c:pt idx="2498">
                  <c:v>249.832484248424</c:v>
                </c:pt>
                <c:pt idx="2499">
                  <c:v>249.932493249324</c:v>
                </c:pt>
                <c:pt idx="2500">
                  <c:v>250.032502250225</c:v>
                </c:pt>
                <c:pt idx="2501">
                  <c:v>250.132511251125</c:v>
                </c:pt>
                <c:pt idx="2502">
                  <c:v>250.232520252025</c:v>
                </c:pt>
                <c:pt idx="2503">
                  <c:v>250.332529252925</c:v>
                </c:pt>
                <c:pt idx="2504">
                  <c:v>250.432538253825</c:v>
                </c:pt>
                <c:pt idx="2505">
                  <c:v>250.532547254725</c:v>
                </c:pt>
                <c:pt idx="2506">
                  <c:v>250.632556255625</c:v>
                </c:pt>
                <c:pt idx="2507">
                  <c:v>250.732565256525</c:v>
                </c:pt>
                <c:pt idx="2508">
                  <c:v>250.832574257425</c:v>
                </c:pt>
                <c:pt idx="2509">
                  <c:v>250.932583258325</c:v>
                </c:pt>
                <c:pt idx="2510">
                  <c:v>251.032592259225</c:v>
                </c:pt>
                <c:pt idx="2511">
                  <c:v>251.132601260126</c:v>
                </c:pt>
                <c:pt idx="2512">
                  <c:v>251.232610261026</c:v>
                </c:pt>
                <c:pt idx="2513">
                  <c:v>251.332619261926</c:v>
                </c:pt>
                <c:pt idx="2514">
                  <c:v>251.432628262826</c:v>
                </c:pt>
                <c:pt idx="2515">
                  <c:v>251.532637263726</c:v>
                </c:pt>
                <c:pt idx="2516">
                  <c:v>251.632646264626</c:v>
                </c:pt>
                <c:pt idx="2517">
                  <c:v>251.7326552655259</c:v>
                </c:pt>
                <c:pt idx="2518">
                  <c:v>251.832664266426</c:v>
                </c:pt>
                <c:pt idx="2519">
                  <c:v>251.932673267326</c:v>
                </c:pt>
                <c:pt idx="2520">
                  <c:v>252.032682268226</c:v>
                </c:pt>
                <c:pt idx="2521">
                  <c:v>252.132691269126</c:v>
                </c:pt>
                <c:pt idx="2522">
                  <c:v>252.232700270026</c:v>
                </c:pt>
                <c:pt idx="2523">
                  <c:v>252.332709270927</c:v>
                </c:pt>
                <c:pt idx="2524">
                  <c:v>252.432718271827</c:v>
                </c:pt>
                <c:pt idx="2525">
                  <c:v>252.532727272727</c:v>
                </c:pt>
                <c:pt idx="2526">
                  <c:v>252.632736273627</c:v>
                </c:pt>
                <c:pt idx="2527">
                  <c:v>252.732745274527</c:v>
                </c:pt>
                <c:pt idx="2528">
                  <c:v>252.832754275427</c:v>
                </c:pt>
                <c:pt idx="2529">
                  <c:v>252.932763276327</c:v>
                </c:pt>
                <c:pt idx="2530">
                  <c:v>253.032772277227</c:v>
                </c:pt>
                <c:pt idx="2531">
                  <c:v>253.132781278127</c:v>
                </c:pt>
                <c:pt idx="2532">
                  <c:v>253.232790279027</c:v>
                </c:pt>
                <c:pt idx="2533">
                  <c:v>253.332799279927</c:v>
                </c:pt>
                <c:pt idx="2534">
                  <c:v>253.432808280828</c:v>
                </c:pt>
                <c:pt idx="2535">
                  <c:v>253.532817281728</c:v>
                </c:pt>
                <c:pt idx="2536">
                  <c:v>253.632826282628</c:v>
                </c:pt>
                <c:pt idx="2537">
                  <c:v>253.732835283528</c:v>
                </c:pt>
                <c:pt idx="2538">
                  <c:v>253.832844284428</c:v>
                </c:pt>
                <c:pt idx="2539">
                  <c:v>253.932853285328</c:v>
                </c:pt>
                <c:pt idx="2540">
                  <c:v>254.032862286228</c:v>
                </c:pt>
                <c:pt idx="2541">
                  <c:v>254.132871287128</c:v>
                </c:pt>
                <c:pt idx="2542">
                  <c:v>254.232880288028</c:v>
                </c:pt>
                <c:pt idx="2543">
                  <c:v>254.332889288928</c:v>
                </c:pt>
                <c:pt idx="2544">
                  <c:v>254.432898289828</c:v>
                </c:pt>
                <c:pt idx="2545">
                  <c:v>254.532907290729</c:v>
                </c:pt>
                <c:pt idx="2546">
                  <c:v>254.632916291629</c:v>
                </c:pt>
                <c:pt idx="2547">
                  <c:v>254.732925292529</c:v>
                </c:pt>
                <c:pt idx="2548">
                  <c:v>254.832934293429</c:v>
                </c:pt>
                <c:pt idx="2549">
                  <c:v>254.932943294329</c:v>
                </c:pt>
                <c:pt idx="2550">
                  <c:v>255.032952295229</c:v>
                </c:pt>
                <c:pt idx="2551">
                  <c:v>255.132961296129</c:v>
                </c:pt>
                <c:pt idx="2552">
                  <c:v>255.232970297029</c:v>
                </c:pt>
                <c:pt idx="2553">
                  <c:v>255.332979297929</c:v>
                </c:pt>
                <c:pt idx="2554">
                  <c:v>255.432988298829</c:v>
                </c:pt>
                <c:pt idx="2555">
                  <c:v>255.532997299729</c:v>
                </c:pt>
                <c:pt idx="2556">
                  <c:v>255.63300630063</c:v>
                </c:pt>
                <c:pt idx="2557">
                  <c:v>255.73301530153</c:v>
                </c:pt>
                <c:pt idx="2558">
                  <c:v>255.83302430243</c:v>
                </c:pt>
                <c:pt idx="2559">
                  <c:v>255.93303330333</c:v>
                </c:pt>
                <c:pt idx="2560">
                  <c:v>256.0330423042299</c:v>
                </c:pt>
                <c:pt idx="2561">
                  <c:v>256.1330513051299</c:v>
                </c:pt>
                <c:pt idx="2562">
                  <c:v>256.2330603060299</c:v>
                </c:pt>
                <c:pt idx="2563">
                  <c:v>256.33306930693</c:v>
                </c:pt>
                <c:pt idx="2564">
                  <c:v>256.4330783078298</c:v>
                </c:pt>
                <c:pt idx="2565">
                  <c:v>256.53308730873</c:v>
                </c:pt>
                <c:pt idx="2566">
                  <c:v>256.63309630963</c:v>
                </c:pt>
                <c:pt idx="2567">
                  <c:v>256.733105310531</c:v>
                </c:pt>
                <c:pt idx="2568">
                  <c:v>256.833114311431</c:v>
                </c:pt>
                <c:pt idx="2569">
                  <c:v>256.933123312331</c:v>
                </c:pt>
                <c:pt idx="2570">
                  <c:v>257.033132313231</c:v>
                </c:pt>
                <c:pt idx="2571">
                  <c:v>257.133141314131</c:v>
                </c:pt>
                <c:pt idx="2572">
                  <c:v>257.233150315031</c:v>
                </c:pt>
                <c:pt idx="2573">
                  <c:v>257.333159315931</c:v>
                </c:pt>
                <c:pt idx="2574">
                  <c:v>257.4331683168309</c:v>
                </c:pt>
                <c:pt idx="2575">
                  <c:v>257.5331773177309</c:v>
                </c:pt>
                <c:pt idx="2576">
                  <c:v>257.6331863186309</c:v>
                </c:pt>
                <c:pt idx="2577">
                  <c:v>257.7331953195309</c:v>
                </c:pt>
                <c:pt idx="2578">
                  <c:v>257.833204320432</c:v>
                </c:pt>
                <c:pt idx="2579">
                  <c:v>257.9332133213319</c:v>
                </c:pt>
                <c:pt idx="2580">
                  <c:v>258.0332223222319</c:v>
                </c:pt>
                <c:pt idx="2581">
                  <c:v>258.133231323132</c:v>
                </c:pt>
                <c:pt idx="2582">
                  <c:v>258.233240324032</c:v>
                </c:pt>
                <c:pt idx="2583">
                  <c:v>258.333249324932</c:v>
                </c:pt>
                <c:pt idx="2584">
                  <c:v>258.433258325832</c:v>
                </c:pt>
                <c:pt idx="2585">
                  <c:v>258.533267326732</c:v>
                </c:pt>
                <c:pt idx="2586">
                  <c:v>258.633276327632</c:v>
                </c:pt>
                <c:pt idx="2587">
                  <c:v>258.733285328532</c:v>
                </c:pt>
                <c:pt idx="2588">
                  <c:v>258.833294329432</c:v>
                </c:pt>
                <c:pt idx="2589">
                  <c:v>258.933303330333</c:v>
                </c:pt>
                <c:pt idx="2590">
                  <c:v>259.0333123312328</c:v>
                </c:pt>
                <c:pt idx="2591">
                  <c:v>259.133321332133</c:v>
                </c:pt>
                <c:pt idx="2592">
                  <c:v>259.233330333033</c:v>
                </c:pt>
                <c:pt idx="2593">
                  <c:v>259.333339333933</c:v>
                </c:pt>
                <c:pt idx="2594">
                  <c:v>259.433348334833</c:v>
                </c:pt>
                <c:pt idx="2595">
                  <c:v>259.533357335733</c:v>
                </c:pt>
                <c:pt idx="2596">
                  <c:v>259.633366336633</c:v>
                </c:pt>
                <c:pt idx="2597">
                  <c:v>259.7333753375328</c:v>
                </c:pt>
                <c:pt idx="2598">
                  <c:v>259.833384338433</c:v>
                </c:pt>
                <c:pt idx="2599">
                  <c:v>259.933393339333</c:v>
                </c:pt>
                <c:pt idx="2600">
                  <c:v>260.0334023402339</c:v>
                </c:pt>
                <c:pt idx="2601">
                  <c:v>260.1334113411339</c:v>
                </c:pt>
                <c:pt idx="2602">
                  <c:v>260.2334203420339</c:v>
                </c:pt>
                <c:pt idx="2603">
                  <c:v>260.3334293429339</c:v>
                </c:pt>
                <c:pt idx="2604">
                  <c:v>260.4334383438339</c:v>
                </c:pt>
                <c:pt idx="2605">
                  <c:v>260.533447344734</c:v>
                </c:pt>
                <c:pt idx="2606">
                  <c:v>260.6334563456339</c:v>
                </c:pt>
                <c:pt idx="2607">
                  <c:v>260.7334653465339</c:v>
                </c:pt>
                <c:pt idx="2608">
                  <c:v>260.8334743474339</c:v>
                </c:pt>
                <c:pt idx="2609">
                  <c:v>260.9334833483339</c:v>
                </c:pt>
                <c:pt idx="2610">
                  <c:v>261.0334923492339</c:v>
                </c:pt>
                <c:pt idx="2611">
                  <c:v>261.1335013501339</c:v>
                </c:pt>
                <c:pt idx="2612">
                  <c:v>261.2335103510348</c:v>
                </c:pt>
                <c:pt idx="2613">
                  <c:v>261.3335193519348</c:v>
                </c:pt>
                <c:pt idx="2614">
                  <c:v>261.4335283528349</c:v>
                </c:pt>
                <c:pt idx="2615">
                  <c:v>261.533537353735</c:v>
                </c:pt>
                <c:pt idx="2616">
                  <c:v>261.6335463546349</c:v>
                </c:pt>
                <c:pt idx="2617">
                  <c:v>261.7335553555348</c:v>
                </c:pt>
                <c:pt idx="2618">
                  <c:v>261.8335643564349</c:v>
                </c:pt>
                <c:pt idx="2619">
                  <c:v>261.9335733573348</c:v>
                </c:pt>
                <c:pt idx="2620">
                  <c:v>262.0335823582348</c:v>
                </c:pt>
                <c:pt idx="2621">
                  <c:v>262.1335913591349</c:v>
                </c:pt>
                <c:pt idx="2622">
                  <c:v>262.233600360036</c:v>
                </c:pt>
                <c:pt idx="2623">
                  <c:v>262.333609360936</c:v>
                </c:pt>
                <c:pt idx="2624">
                  <c:v>262.433618361836</c:v>
                </c:pt>
                <c:pt idx="2625">
                  <c:v>262.533627362736</c:v>
                </c:pt>
                <c:pt idx="2626">
                  <c:v>262.633636363636</c:v>
                </c:pt>
                <c:pt idx="2627">
                  <c:v>262.733645364536</c:v>
                </c:pt>
                <c:pt idx="2628">
                  <c:v>262.833654365436</c:v>
                </c:pt>
                <c:pt idx="2629">
                  <c:v>262.933663366336</c:v>
                </c:pt>
                <c:pt idx="2630">
                  <c:v>263.033672367236</c:v>
                </c:pt>
                <c:pt idx="2631">
                  <c:v>263.133681368136</c:v>
                </c:pt>
                <c:pt idx="2632">
                  <c:v>263.2336903690361</c:v>
                </c:pt>
                <c:pt idx="2633">
                  <c:v>263.3336993699371</c:v>
                </c:pt>
                <c:pt idx="2634">
                  <c:v>263.4337083708369</c:v>
                </c:pt>
                <c:pt idx="2635">
                  <c:v>263.5337173717369</c:v>
                </c:pt>
                <c:pt idx="2636">
                  <c:v>263.6337263726369</c:v>
                </c:pt>
                <c:pt idx="2637">
                  <c:v>263.7337353735369</c:v>
                </c:pt>
                <c:pt idx="2638">
                  <c:v>263.833744374437</c:v>
                </c:pt>
                <c:pt idx="2639">
                  <c:v>263.9337533753369</c:v>
                </c:pt>
                <c:pt idx="2640">
                  <c:v>264.033762376237</c:v>
                </c:pt>
                <c:pt idx="2641">
                  <c:v>264.133771377137</c:v>
                </c:pt>
                <c:pt idx="2642">
                  <c:v>264.233780378037</c:v>
                </c:pt>
                <c:pt idx="2643">
                  <c:v>264.333789378937</c:v>
                </c:pt>
                <c:pt idx="2644">
                  <c:v>264.4337983798379</c:v>
                </c:pt>
                <c:pt idx="2645">
                  <c:v>264.533807380738</c:v>
                </c:pt>
                <c:pt idx="2646">
                  <c:v>264.6338163816379</c:v>
                </c:pt>
                <c:pt idx="2647">
                  <c:v>264.733825382538</c:v>
                </c:pt>
                <c:pt idx="2648">
                  <c:v>264.833834383438</c:v>
                </c:pt>
                <c:pt idx="2649">
                  <c:v>264.933843384338</c:v>
                </c:pt>
                <c:pt idx="2650">
                  <c:v>265.033852385238</c:v>
                </c:pt>
                <c:pt idx="2651">
                  <c:v>265.133861386138</c:v>
                </c:pt>
                <c:pt idx="2652">
                  <c:v>265.233870387038</c:v>
                </c:pt>
                <c:pt idx="2653">
                  <c:v>265.333879387938</c:v>
                </c:pt>
                <c:pt idx="2654">
                  <c:v>265.433888388838</c:v>
                </c:pt>
                <c:pt idx="2655">
                  <c:v>265.533897389738</c:v>
                </c:pt>
                <c:pt idx="2656">
                  <c:v>265.633906390639</c:v>
                </c:pt>
                <c:pt idx="2657">
                  <c:v>265.7339153915389</c:v>
                </c:pt>
                <c:pt idx="2658">
                  <c:v>265.833924392439</c:v>
                </c:pt>
                <c:pt idx="2659">
                  <c:v>265.933933393339</c:v>
                </c:pt>
                <c:pt idx="2660">
                  <c:v>266.033942394239</c:v>
                </c:pt>
                <c:pt idx="2661">
                  <c:v>266.133951395139</c:v>
                </c:pt>
                <c:pt idx="2662">
                  <c:v>266.233960396039</c:v>
                </c:pt>
                <c:pt idx="2663">
                  <c:v>266.333969396939</c:v>
                </c:pt>
                <c:pt idx="2664">
                  <c:v>266.4339783978389</c:v>
                </c:pt>
                <c:pt idx="2665">
                  <c:v>266.533987398739</c:v>
                </c:pt>
                <c:pt idx="2666">
                  <c:v>266.633996399639</c:v>
                </c:pt>
                <c:pt idx="2667">
                  <c:v>266.73400540054</c:v>
                </c:pt>
                <c:pt idx="2668">
                  <c:v>266.83401440144</c:v>
                </c:pt>
                <c:pt idx="2669">
                  <c:v>266.93402340234</c:v>
                </c:pt>
                <c:pt idx="2670">
                  <c:v>267.03403240324</c:v>
                </c:pt>
                <c:pt idx="2671">
                  <c:v>267.13404140414</c:v>
                </c:pt>
                <c:pt idx="2672">
                  <c:v>267.23405040504</c:v>
                </c:pt>
                <c:pt idx="2673">
                  <c:v>267.33405940594</c:v>
                </c:pt>
                <c:pt idx="2674">
                  <c:v>267.43406840684</c:v>
                </c:pt>
                <c:pt idx="2675">
                  <c:v>267.53407740774</c:v>
                </c:pt>
                <c:pt idx="2676">
                  <c:v>267.6340864086399</c:v>
                </c:pt>
                <c:pt idx="2677">
                  <c:v>267.7340954095399</c:v>
                </c:pt>
                <c:pt idx="2678">
                  <c:v>267.834104410441</c:v>
                </c:pt>
                <c:pt idx="2679">
                  <c:v>267.9341134113408</c:v>
                </c:pt>
                <c:pt idx="2680">
                  <c:v>268.0341224122408</c:v>
                </c:pt>
                <c:pt idx="2681">
                  <c:v>268.134131413141</c:v>
                </c:pt>
                <c:pt idx="2682">
                  <c:v>268.234140414041</c:v>
                </c:pt>
                <c:pt idx="2683">
                  <c:v>268.334149414941</c:v>
                </c:pt>
                <c:pt idx="2684">
                  <c:v>268.434158415841</c:v>
                </c:pt>
                <c:pt idx="2685">
                  <c:v>268.534167416741</c:v>
                </c:pt>
                <c:pt idx="2686">
                  <c:v>268.634176417641</c:v>
                </c:pt>
                <c:pt idx="2687">
                  <c:v>268.734185418541</c:v>
                </c:pt>
                <c:pt idx="2688">
                  <c:v>268.834194419441</c:v>
                </c:pt>
                <c:pt idx="2689">
                  <c:v>268.934203420342</c:v>
                </c:pt>
                <c:pt idx="2690">
                  <c:v>269.0342124212419</c:v>
                </c:pt>
                <c:pt idx="2691">
                  <c:v>269.134221422142</c:v>
                </c:pt>
                <c:pt idx="2692">
                  <c:v>269.234230423042</c:v>
                </c:pt>
                <c:pt idx="2693">
                  <c:v>269.3342394239421</c:v>
                </c:pt>
                <c:pt idx="2694">
                  <c:v>269.434248424842</c:v>
                </c:pt>
                <c:pt idx="2695">
                  <c:v>269.534257425742</c:v>
                </c:pt>
                <c:pt idx="2696">
                  <c:v>269.634266426642</c:v>
                </c:pt>
                <c:pt idx="2697">
                  <c:v>269.7342754275419</c:v>
                </c:pt>
                <c:pt idx="2698">
                  <c:v>269.834284428442</c:v>
                </c:pt>
                <c:pt idx="2699">
                  <c:v>269.934293429342</c:v>
                </c:pt>
                <c:pt idx="2700">
                  <c:v>270.0343024302429</c:v>
                </c:pt>
                <c:pt idx="2701">
                  <c:v>270.1343114311429</c:v>
                </c:pt>
                <c:pt idx="2702">
                  <c:v>270.2343204320429</c:v>
                </c:pt>
                <c:pt idx="2703">
                  <c:v>270.3343294329429</c:v>
                </c:pt>
                <c:pt idx="2704">
                  <c:v>270.4343384338429</c:v>
                </c:pt>
                <c:pt idx="2705">
                  <c:v>270.534347434743</c:v>
                </c:pt>
                <c:pt idx="2706">
                  <c:v>270.634356435643</c:v>
                </c:pt>
                <c:pt idx="2707">
                  <c:v>270.734365436543</c:v>
                </c:pt>
                <c:pt idx="2708">
                  <c:v>270.834374437443</c:v>
                </c:pt>
                <c:pt idx="2709">
                  <c:v>270.934383438343</c:v>
                </c:pt>
                <c:pt idx="2710">
                  <c:v>271.034392439243</c:v>
                </c:pt>
                <c:pt idx="2711">
                  <c:v>271.134401440144</c:v>
                </c:pt>
                <c:pt idx="2712">
                  <c:v>271.2344104410438</c:v>
                </c:pt>
                <c:pt idx="2713">
                  <c:v>271.3344194419439</c:v>
                </c:pt>
                <c:pt idx="2714">
                  <c:v>271.4344284428439</c:v>
                </c:pt>
                <c:pt idx="2715">
                  <c:v>271.534437443744</c:v>
                </c:pt>
                <c:pt idx="2716">
                  <c:v>271.634446444644</c:v>
                </c:pt>
                <c:pt idx="2717">
                  <c:v>271.7344554455439</c:v>
                </c:pt>
                <c:pt idx="2718">
                  <c:v>271.834464446444</c:v>
                </c:pt>
                <c:pt idx="2719">
                  <c:v>271.9344734473439</c:v>
                </c:pt>
                <c:pt idx="2720">
                  <c:v>272.0344824482439</c:v>
                </c:pt>
                <c:pt idx="2721">
                  <c:v>272.134491449144</c:v>
                </c:pt>
                <c:pt idx="2722">
                  <c:v>272.2345004500448</c:v>
                </c:pt>
                <c:pt idx="2723">
                  <c:v>272.3345094509448</c:v>
                </c:pt>
                <c:pt idx="2724">
                  <c:v>272.4345184518448</c:v>
                </c:pt>
                <c:pt idx="2725">
                  <c:v>272.534527452745</c:v>
                </c:pt>
                <c:pt idx="2726">
                  <c:v>272.634536453645</c:v>
                </c:pt>
                <c:pt idx="2727">
                  <c:v>272.734545454545</c:v>
                </c:pt>
                <c:pt idx="2728">
                  <c:v>272.834554455445</c:v>
                </c:pt>
                <c:pt idx="2729">
                  <c:v>272.934563456345</c:v>
                </c:pt>
                <c:pt idx="2730">
                  <c:v>273.0345724572448</c:v>
                </c:pt>
                <c:pt idx="2731">
                  <c:v>273.134581458145</c:v>
                </c:pt>
                <c:pt idx="2732">
                  <c:v>273.234590459045</c:v>
                </c:pt>
                <c:pt idx="2733">
                  <c:v>273.334599459946</c:v>
                </c:pt>
                <c:pt idx="2734">
                  <c:v>273.434608460846</c:v>
                </c:pt>
                <c:pt idx="2735">
                  <c:v>273.534617461746</c:v>
                </c:pt>
                <c:pt idx="2736">
                  <c:v>273.634626462646</c:v>
                </c:pt>
                <c:pt idx="2737">
                  <c:v>273.734635463546</c:v>
                </c:pt>
                <c:pt idx="2738">
                  <c:v>273.834644464446</c:v>
                </c:pt>
                <c:pt idx="2739">
                  <c:v>273.934653465346</c:v>
                </c:pt>
                <c:pt idx="2740">
                  <c:v>274.034662466246</c:v>
                </c:pt>
                <c:pt idx="2741">
                  <c:v>274.134671467146</c:v>
                </c:pt>
                <c:pt idx="2742">
                  <c:v>274.234680468046</c:v>
                </c:pt>
                <c:pt idx="2743">
                  <c:v>274.334689468946</c:v>
                </c:pt>
                <c:pt idx="2744">
                  <c:v>274.434698469847</c:v>
                </c:pt>
                <c:pt idx="2745">
                  <c:v>274.534707470747</c:v>
                </c:pt>
                <c:pt idx="2746">
                  <c:v>274.6347164716469</c:v>
                </c:pt>
                <c:pt idx="2747">
                  <c:v>274.7347254725469</c:v>
                </c:pt>
                <c:pt idx="2748">
                  <c:v>274.834734473447</c:v>
                </c:pt>
                <c:pt idx="2749">
                  <c:v>274.934743474347</c:v>
                </c:pt>
                <c:pt idx="2750">
                  <c:v>275.0347524752469</c:v>
                </c:pt>
                <c:pt idx="2751">
                  <c:v>275.134761476147</c:v>
                </c:pt>
                <c:pt idx="2752">
                  <c:v>275.2347704770469</c:v>
                </c:pt>
                <c:pt idx="2753">
                  <c:v>275.3347794779469</c:v>
                </c:pt>
                <c:pt idx="2754">
                  <c:v>275.4347884788469</c:v>
                </c:pt>
                <c:pt idx="2755">
                  <c:v>275.534797479747</c:v>
                </c:pt>
                <c:pt idx="2756">
                  <c:v>275.634806480648</c:v>
                </c:pt>
                <c:pt idx="2757">
                  <c:v>275.734815481548</c:v>
                </c:pt>
                <c:pt idx="2758">
                  <c:v>275.8348244824481</c:v>
                </c:pt>
                <c:pt idx="2759">
                  <c:v>275.934833483348</c:v>
                </c:pt>
                <c:pt idx="2760">
                  <c:v>276.034842484248</c:v>
                </c:pt>
                <c:pt idx="2761">
                  <c:v>276.134851485148</c:v>
                </c:pt>
                <c:pt idx="2762">
                  <c:v>276.234860486048</c:v>
                </c:pt>
                <c:pt idx="2763">
                  <c:v>276.334869486948</c:v>
                </c:pt>
                <c:pt idx="2764">
                  <c:v>276.4348784878479</c:v>
                </c:pt>
                <c:pt idx="2765">
                  <c:v>276.534887488748</c:v>
                </c:pt>
                <c:pt idx="2766">
                  <c:v>276.634896489648</c:v>
                </c:pt>
                <c:pt idx="2767">
                  <c:v>276.734905490549</c:v>
                </c:pt>
                <c:pt idx="2768">
                  <c:v>276.834914491449</c:v>
                </c:pt>
                <c:pt idx="2769">
                  <c:v>276.934923492349</c:v>
                </c:pt>
                <c:pt idx="2770">
                  <c:v>277.034932493249</c:v>
                </c:pt>
                <c:pt idx="2771">
                  <c:v>277.134941494149</c:v>
                </c:pt>
                <c:pt idx="2772">
                  <c:v>277.234950495049</c:v>
                </c:pt>
                <c:pt idx="2773">
                  <c:v>277.334959495949</c:v>
                </c:pt>
                <c:pt idx="2774">
                  <c:v>277.434968496849</c:v>
                </c:pt>
                <c:pt idx="2775">
                  <c:v>277.534977497749</c:v>
                </c:pt>
                <c:pt idx="2776">
                  <c:v>277.634986498649</c:v>
                </c:pt>
                <c:pt idx="2777">
                  <c:v>277.734995499549</c:v>
                </c:pt>
                <c:pt idx="2778">
                  <c:v>277.83500450045</c:v>
                </c:pt>
                <c:pt idx="2779">
                  <c:v>277.9350135013498</c:v>
                </c:pt>
                <c:pt idx="2780">
                  <c:v>278.0350225022498</c:v>
                </c:pt>
                <c:pt idx="2781">
                  <c:v>278.13503150315</c:v>
                </c:pt>
                <c:pt idx="2782">
                  <c:v>278.23504050405</c:v>
                </c:pt>
                <c:pt idx="2783">
                  <c:v>278.33504950495</c:v>
                </c:pt>
                <c:pt idx="2784">
                  <c:v>278.43505850585</c:v>
                </c:pt>
                <c:pt idx="2785">
                  <c:v>278.53506750675</c:v>
                </c:pt>
                <c:pt idx="2786">
                  <c:v>278.63507650765</c:v>
                </c:pt>
                <c:pt idx="2787">
                  <c:v>278.73508550855</c:v>
                </c:pt>
                <c:pt idx="2788">
                  <c:v>278.83509450945</c:v>
                </c:pt>
                <c:pt idx="2789">
                  <c:v>278.9351035103509</c:v>
                </c:pt>
                <c:pt idx="2790">
                  <c:v>279.0351125112508</c:v>
                </c:pt>
                <c:pt idx="2791">
                  <c:v>279.135121512151</c:v>
                </c:pt>
                <c:pt idx="2792">
                  <c:v>279.235130513051</c:v>
                </c:pt>
                <c:pt idx="2793">
                  <c:v>279.335139513951</c:v>
                </c:pt>
                <c:pt idx="2794">
                  <c:v>279.435148514851</c:v>
                </c:pt>
                <c:pt idx="2795">
                  <c:v>279.535157515751</c:v>
                </c:pt>
                <c:pt idx="2796">
                  <c:v>279.635166516651</c:v>
                </c:pt>
                <c:pt idx="2797">
                  <c:v>279.7351755175508</c:v>
                </c:pt>
                <c:pt idx="2798">
                  <c:v>279.835184518451</c:v>
                </c:pt>
                <c:pt idx="2799">
                  <c:v>279.935193519351</c:v>
                </c:pt>
                <c:pt idx="2800">
                  <c:v>280.035202520252</c:v>
                </c:pt>
                <c:pt idx="2801">
                  <c:v>280.135211521152</c:v>
                </c:pt>
                <c:pt idx="2802">
                  <c:v>280.235220522052</c:v>
                </c:pt>
                <c:pt idx="2803">
                  <c:v>280.335229522952</c:v>
                </c:pt>
                <c:pt idx="2804">
                  <c:v>280.435238523852</c:v>
                </c:pt>
                <c:pt idx="2805">
                  <c:v>280.535247524752</c:v>
                </c:pt>
                <c:pt idx="2806">
                  <c:v>280.635256525652</c:v>
                </c:pt>
                <c:pt idx="2807">
                  <c:v>280.735265526552</c:v>
                </c:pt>
                <c:pt idx="2808">
                  <c:v>280.835274527452</c:v>
                </c:pt>
                <c:pt idx="2809">
                  <c:v>280.935283528352</c:v>
                </c:pt>
                <c:pt idx="2810">
                  <c:v>281.035292529252</c:v>
                </c:pt>
                <c:pt idx="2811">
                  <c:v>281.135301530153</c:v>
                </c:pt>
                <c:pt idx="2812">
                  <c:v>281.235310531053</c:v>
                </c:pt>
                <c:pt idx="2813">
                  <c:v>281.335319531953</c:v>
                </c:pt>
                <c:pt idx="2814">
                  <c:v>281.435328532853</c:v>
                </c:pt>
                <c:pt idx="2815">
                  <c:v>281.535337533753</c:v>
                </c:pt>
                <c:pt idx="2816">
                  <c:v>281.635346534653</c:v>
                </c:pt>
                <c:pt idx="2817">
                  <c:v>281.735355535553</c:v>
                </c:pt>
                <c:pt idx="2818">
                  <c:v>281.8353645364531</c:v>
                </c:pt>
                <c:pt idx="2819">
                  <c:v>281.9353735373529</c:v>
                </c:pt>
                <c:pt idx="2820">
                  <c:v>282.0353825382529</c:v>
                </c:pt>
                <c:pt idx="2821">
                  <c:v>282.135391539153</c:v>
                </c:pt>
                <c:pt idx="2822">
                  <c:v>282.2354005400539</c:v>
                </c:pt>
                <c:pt idx="2823">
                  <c:v>282.3354095409539</c:v>
                </c:pt>
                <c:pt idx="2824">
                  <c:v>282.4354185418538</c:v>
                </c:pt>
                <c:pt idx="2825">
                  <c:v>282.535427542754</c:v>
                </c:pt>
                <c:pt idx="2826">
                  <c:v>282.635436543654</c:v>
                </c:pt>
                <c:pt idx="2827">
                  <c:v>282.735445544554</c:v>
                </c:pt>
                <c:pt idx="2828">
                  <c:v>282.835454545454</c:v>
                </c:pt>
                <c:pt idx="2829">
                  <c:v>282.935463546354</c:v>
                </c:pt>
                <c:pt idx="2830">
                  <c:v>283.0354725472538</c:v>
                </c:pt>
                <c:pt idx="2831">
                  <c:v>283.135481548154</c:v>
                </c:pt>
                <c:pt idx="2832">
                  <c:v>283.235490549054</c:v>
                </c:pt>
                <c:pt idx="2833">
                  <c:v>283.335499549955</c:v>
                </c:pt>
                <c:pt idx="2834">
                  <c:v>283.4355085508548</c:v>
                </c:pt>
                <c:pt idx="2835">
                  <c:v>283.5355175517548</c:v>
                </c:pt>
                <c:pt idx="2836">
                  <c:v>283.6355265526548</c:v>
                </c:pt>
                <c:pt idx="2837">
                  <c:v>283.7355355535548</c:v>
                </c:pt>
                <c:pt idx="2838">
                  <c:v>283.835544554455</c:v>
                </c:pt>
                <c:pt idx="2839">
                  <c:v>283.9355535553548</c:v>
                </c:pt>
                <c:pt idx="2840">
                  <c:v>284.0355625562548</c:v>
                </c:pt>
                <c:pt idx="2841">
                  <c:v>284.1355715571548</c:v>
                </c:pt>
                <c:pt idx="2842">
                  <c:v>284.2355805580548</c:v>
                </c:pt>
                <c:pt idx="2843">
                  <c:v>284.335589558955</c:v>
                </c:pt>
                <c:pt idx="2844">
                  <c:v>284.4355985598559</c:v>
                </c:pt>
                <c:pt idx="2845">
                  <c:v>284.535607560756</c:v>
                </c:pt>
                <c:pt idx="2846">
                  <c:v>284.6356165616559</c:v>
                </c:pt>
                <c:pt idx="2847">
                  <c:v>284.7356255625559</c:v>
                </c:pt>
                <c:pt idx="2848">
                  <c:v>284.835634563456</c:v>
                </c:pt>
                <c:pt idx="2849">
                  <c:v>284.935643564356</c:v>
                </c:pt>
                <c:pt idx="2850">
                  <c:v>285.035652565256</c:v>
                </c:pt>
                <c:pt idx="2851">
                  <c:v>285.135661566156</c:v>
                </c:pt>
                <c:pt idx="2852">
                  <c:v>285.235670567056</c:v>
                </c:pt>
                <c:pt idx="2853">
                  <c:v>285.335679567956</c:v>
                </c:pt>
                <c:pt idx="2854">
                  <c:v>285.435688568856</c:v>
                </c:pt>
                <c:pt idx="2855">
                  <c:v>285.535697569756</c:v>
                </c:pt>
                <c:pt idx="2856">
                  <c:v>285.635706570657</c:v>
                </c:pt>
                <c:pt idx="2857">
                  <c:v>285.7357155715569</c:v>
                </c:pt>
                <c:pt idx="2858">
                  <c:v>285.835724572457</c:v>
                </c:pt>
                <c:pt idx="2859">
                  <c:v>285.935733573357</c:v>
                </c:pt>
                <c:pt idx="2860">
                  <c:v>286.035742574257</c:v>
                </c:pt>
                <c:pt idx="2861">
                  <c:v>286.135751575157</c:v>
                </c:pt>
                <c:pt idx="2862">
                  <c:v>286.235760576057</c:v>
                </c:pt>
                <c:pt idx="2863">
                  <c:v>286.335769576957</c:v>
                </c:pt>
                <c:pt idx="2864">
                  <c:v>286.4357785778569</c:v>
                </c:pt>
                <c:pt idx="2865">
                  <c:v>286.535787578757</c:v>
                </c:pt>
                <c:pt idx="2866">
                  <c:v>286.635796579657</c:v>
                </c:pt>
                <c:pt idx="2867">
                  <c:v>286.735805580558</c:v>
                </c:pt>
                <c:pt idx="2868">
                  <c:v>286.835814581458</c:v>
                </c:pt>
                <c:pt idx="2869">
                  <c:v>286.935823582358</c:v>
                </c:pt>
                <c:pt idx="2870">
                  <c:v>287.035832583258</c:v>
                </c:pt>
                <c:pt idx="2871">
                  <c:v>287.135841584158</c:v>
                </c:pt>
                <c:pt idx="2872">
                  <c:v>287.235850585058</c:v>
                </c:pt>
                <c:pt idx="2873">
                  <c:v>287.335859585958</c:v>
                </c:pt>
                <c:pt idx="2874">
                  <c:v>287.435868586858</c:v>
                </c:pt>
                <c:pt idx="2875">
                  <c:v>287.535877587758</c:v>
                </c:pt>
                <c:pt idx="2876">
                  <c:v>287.635886588658</c:v>
                </c:pt>
                <c:pt idx="2877">
                  <c:v>287.7358955895581</c:v>
                </c:pt>
                <c:pt idx="2878">
                  <c:v>287.8359045904591</c:v>
                </c:pt>
                <c:pt idx="2879">
                  <c:v>287.9359135913589</c:v>
                </c:pt>
                <c:pt idx="2880">
                  <c:v>288.0359225922589</c:v>
                </c:pt>
                <c:pt idx="2881">
                  <c:v>288.135931593159</c:v>
                </c:pt>
                <c:pt idx="2882">
                  <c:v>288.235940594059</c:v>
                </c:pt>
                <c:pt idx="2883">
                  <c:v>288.335949594959</c:v>
                </c:pt>
                <c:pt idx="2884">
                  <c:v>288.4359585958589</c:v>
                </c:pt>
                <c:pt idx="2885">
                  <c:v>288.535967596759</c:v>
                </c:pt>
                <c:pt idx="2886">
                  <c:v>288.635976597659</c:v>
                </c:pt>
                <c:pt idx="2887">
                  <c:v>288.735985598559</c:v>
                </c:pt>
                <c:pt idx="2888">
                  <c:v>288.835994599459</c:v>
                </c:pt>
                <c:pt idx="2889">
                  <c:v>288.9360036003599</c:v>
                </c:pt>
                <c:pt idx="2890">
                  <c:v>289.0360126012598</c:v>
                </c:pt>
                <c:pt idx="2891">
                  <c:v>289.13602160216</c:v>
                </c:pt>
                <c:pt idx="2892">
                  <c:v>289.23603060306</c:v>
                </c:pt>
                <c:pt idx="2893">
                  <c:v>289.33603960396</c:v>
                </c:pt>
                <c:pt idx="2894">
                  <c:v>289.43604860486</c:v>
                </c:pt>
                <c:pt idx="2895">
                  <c:v>289.53605760576</c:v>
                </c:pt>
                <c:pt idx="2896">
                  <c:v>289.63606660666</c:v>
                </c:pt>
                <c:pt idx="2897">
                  <c:v>289.7360756075598</c:v>
                </c:pt>
                <c:pt idx="2898">
                  <c:v>289.83608460846</c:v>
                </c:pt>
                <c:pt idx="2899">
                  <c:v>289.93609360936</c:v>
                </c:pt>
                <c:pt idx="2900">
                  <c:v>290.036102610261</c:v>
                </c:pt>
                <c:pt idx="2901">
                  <c:v>290.136111611161</c:v>
                </c:pt>
                <c:pt idx="2902">
                  <c:v>290.2361206120609</c:v>
                </c:pt>
                <c:pt idx="2903">
                  <c:v>290.3361296129609</c:v>
                </c:pt>
                <c:pt idx="2904">
                  <c:v>290.4361386138609</c:v>
                </c:pt>
                <c:pt idx="2905">
                  <c:v>290.536147614761</c:v>
                </c:pt>
                <c:pt idx="2906">
                  <c:v>290.6361566156609</c:v>
                </c:pt>
                <c:pt idx="2907">
                  <c:v>290.7361656165609</c:v>
                </c:pt>
                <c:pt idx="2908">
                  <c:v>290.8361746174609</c:v>
                </c:pt>
                <c:pt idx="2909">
                  <c:v>290.936183618361</c:v>
                </c:pt>
                <c:pt idx="2910">
                  <c:v>291.036192619261</c:v>
                </c:pt>
                <c:pt idx="2911">
                  <c:v>291.136201620162</c:v>
                </c:pt>
                <c:pt idx="2912">
                  <c:v>291.236210621062</c:v>
                </c:pt>
                <c:pt idx="2913">
                  <c:v>291.336219621962</c:v>
                </c:pt>
                <c:pt idx="2914">
                  <c:v>291.436228622862</c:v>
                </c:pt>
                <c:pt idx="2915">
                  <c:v>291.536237623762</c:v>
                </c:pt>
                <c:pt idx="2916">
                  <c:v>291.636246624662</c:v>
                </c:pt>
                <c:pt idx="2917">
                  <c:v>291.736255625562</c:v>
                </c:pt>
                <c:pt idx="2918">
                  <c:v>291.8362646264621</c:v>
                </c:pt>
                <c:pt idx="2919">
                  <c:v>291.936273627362</c:v>
                </c:pt>
                <c:pt idx="2920">
                  <c:v>292.036282628262</c:v>
                </c:pt>
                <c:pt idx="2921">
                  <c:v>292.136291629162</c:v>
                </c:pt>
                <c:pt idx="2922">
                  <c:v>292.236300630063</c:v>
                </c:pt>
                <c:pt idx="2923">
                  <c:v>292.336309630963</c:v>
                </c:pt>
                <c:pt idx="2924">
                  <c:v>292.4363186318628</c:v>
                </c:pt>
                <c:pt idx="2925">
                  <c:v>292.536327632763</c:v>
                </c:pt>
                <c:pt idx="2926">
                  <c:v>292.636336633663</c:v>
                </c:pt>
                <c:pt idx="2927">
                  <c:v>292.736345634563</c:v>
                </c:pt>
                <c:pt idx="2928">
                  <c:v>292.836354635463</c:v>
                </c:pt>
                <c:pt idx="2929">
                  <c:v>292.936363636363</c:v>
                </c:pt>
                <c:pt idx="2930">
                  <c:v>293.036372637263</c:v>
                </c:pt>
                <c:pt idx="2931">
                  <c:v>293.136381638163</c:v>
                </c:pt>
                <c:pt idx="2932">
                  <c:v>293.236390639063</c:v>
                </c:pt>
                <c:pt idx="2933">
                  <c:v>293.336399639964</c:v>
                </c:pt>
                <c:pt idx="2934">
                  <c:v>293.4364086408639</c:v>
                </c:pt>
                <c:pt idx="2935">
                  <c:v>293.5364176417639</c:v>
                </c:pt>
                <c:pt idx="2936">
                  <c:v>293.6364266426639</c:v>
                </c:pt>
                <c:pt idx="2937">
                  <c:v>293.7364356435639</c:v>
                </c:pt>
                <c:pt idx="2938">
                  <c:v>293.836444644464</c:v>
                </c:pt>
                <c:pt idx="2939">
                  <c:v>293.9364536453639</c:v>
                </c:pt>
                <c:pt idx="2940">
                  <c:v>294.0364626462639</c:v>
                </c:pt>
                <c:pt idx="2941">
                  <c:v>294.1364716471639</c:v>
                </c:pt>
                <c:pt idx="2942">
                  <c:v>294.2364806480639</c:v>
                </c:pt>
                <c:pt idx="2943">
                  <c:v>294.3364896489639</c:v>
                </c:pt>
                <c:pt idx="2944">
                  <c:v>294.4364986498649</c:v>
                </c:pt>
                <c:pt idx="2945">
                  <c:v>294.5365076507649</c:v>
                </c:pt>
                <c:pt idx="2946">
                  <c:v>294.6365166516648</c:v>
                </c:pt>
                <c:pt idx="2947">
                  <c:v>294.7365256525648</c:v>
                </c:pt>
                <c:pt idx="2948">
                  <c:v>294.8365346534649</c:v>
                </c:pt>
                <c:pt idx="2949">
                  <c:v>294.9365436543649</c:v>
                </c:pt>
                <c:pt idx="2950">
                  <c:v>295.0365526552648</c:v>
                </c:pt>
                <c:pt idx="2951">
                  <c:v>295.136561656165</c:v>
                </c:pt>
                <c:pt idx="2952">
                  <c:v>295.2365706570648</c:v>
                </c:pt>
                <c:pt idx="2953">
                  <c:v>295.3365796579648</c:v>
                </c:pt>
                <c:pt idx="2954">
                  <c:v>295.4365886588648</c:v>
                </c:pt>
                <c:pt idx="2955">
                  <c:v>295.536597659765</c:v>
                </c:pt>
                <c:pt idx="2956">
                  <c:v>295.636606660666</c:v>
                </c:pt>
                <c:pt idx="2957">
                  <c:v>295.736615661566</c:v>
                </c:pt>
                <c:pt idx="2958">
                  <c:v>295.836624662466</c:v>
                </c:pt>
                <c:pt idx="2959">
                  <c:v>295.936633663366</c:v>
                </c:pt>
                <c:pt idx="2960">
                  <c:v>296.0366426642661</c:v>
                </c:pt>
                <c:pt idx="2961">
                  <c:v>296.1366516651661</c:v>
                </c:pt>
                <c:pt idx="2962">
                  <c:v>296.236660666066</c:v>
                </c:pt>
                <c:pt idx="2963">
                  <c:v>296.336669666966</c:v>
                </c:pt>
                <c:pt idx="2964">
                  <c:v>296.4366786678659</c:v>
                </c:pt>
                <c:pt idx="2965">
                  <c:v>296.536687668766</c:v>
                </c:pt>
                <c:pt idx="2966">
                  <c:v>296.636696669666</c:v>
                </c:pt>
                <c:pt idx="2967">
                  <c:v>296.7367056705669</c:v>
                </c:pt>
                <c:pt idx="2968">
                  <c:v>296.836714671467</c:v>
                </c:pt>
                <c:pt idx="2969">
                  <c:v>296.936723672367</c:v>
                </c:pt>
                <c:pt idx="2970">
                  <c:v>297.036732673267</c:v>
                </c:pt>
                <c:pt idx="2971">
                  <c:v>297.136741674167</c:v>
                </c:pt>
                <c:pt idx="2972">
                  <c:v>297.236750675067</c:v>
                </c:pt>
                <c:pt idx="2973">
                  <c:v>297.336759675967</c:v>
                </c:pt>
                <c:pt idx="2974">
                  <c:v>297.436768676867</c:v>
                </c:pt>
                <c:pt idx="2975">
                  <c:v>297.536777677767</c:v>
                </c:pt>
                <c:pt idx="2976">
                  <c:v>297.636786678667</c:v>
                </c:pt>
                <c:pt idx="2977">
                  <c:v>297.736795679567</c:v>
                </c:pt>
                <c:pt idx="2978">
                  <c:v>297.836804680468</c:v>
                </c:pt>
                <c:pt idx="2979">
                  <c:v>297.936813681368</c:v>
                </c:pt>
                <c:pt idx="2980">
                  <c:v>298.036822682268</c:v>
                </c:pt>
                <c:pt idx="2981">
                  <c:v>298.136831683168</c:v>
                </c:pt>
                <c:pt idx="2982">
                  <c:v>298.236840684068</c:v>
                </c:pt>
                <c:pt idx="2983">
                  <c:v>298.336849684968</c:v>
                </c:pt>
                <c:pt idx="2984">
                  <c:v>298.436858685868</c:v>
                </c:pt>
                <c:pt idx="2985">
                  <c:v>298.536867686768</c:v>
                </c:pt>
                <c:pt idx="2986">
                  <c:v>298.636876687668</c:v>
                </c:pt>
                <c:pt idx="2987">
                  <c:v>298.736885688568</c:v>
                </c:pt>
                <c:pt idx="2988">
                  <c:v>298.836894689468</c:v>
                </c:pt>
                <c:pt idx="2989">
                  <c:v>298.936903690369</c:v>
                </c:pt>
                <c:pt idx="2990">
                  <c:v>299.0369126912689</c:v>
                </c:pt>
                <c:pt idx="2991">
                  <c:v>299.136921692169</c:v>
                </c:pt>
                <c:pt idx="2992">
                  <c:v>299.236930693069</c:v>
                </c:pt>
                <c:pt idx="2993">
                  <c:v>299.336939693969</c:v>
                </c:pt>
                <c:pt idx="2994">
                  <c:v>299.436948694869</c:v>
                </c:pt>
                <c:pt idx="2995">
                  <c:v>299.536957695769</c:v>
                </c:pt>
                <c:pt idx="2996">
                  <c:v>299.636966696669</c:v>
                </c:pt>
                <c:pt idx="2997">
                  <c:v>299.7369756975689</c:v>
                </c:pt>
                <c:pt idx="2998">
                  <c:v>299.836984698469</c:v>
                </c:pt>
                <c:pt idx="2999">
                  <c:v>299.936993699369</c:v>
                </c:pt>
                <c:pt idx="3000">
                  <c:v>300.0370027002699</c:v>
                </c:pt>
                <c:pt idx="3001">
                  <c:v>300.1370117011699</c:v>
                </c:pt>
                <c:pt idx="3002">
                  <c:v>300.2370207020699</c:v>
                </c:pt>
                <c:pt idx="3003">
                  <c:v>300.3370297029699</c:v>
                </c:pt>
                <c:pt idx="3004">
                  <c:v>300.4370387038699</c:v>
                </c:pt>
                <c:pt idx="3005">
                  <c:v>300.53704770477</c:v>
                </c:pt>
                <c:pt idx="3006">
                  <c:v>300.6370567056699</c:v>
                </c:pt>
                <c:pt idx="3007">
                  <c:v>300.7370657065699</c:v>
                </c:pt>
                <c:pt idx="3008">
                  <c:v>300.8370747074699</c:v>
                </c:pt>
                <c:pt idx="3009">
                  <c:v>300.9370837083699</c:v>
                </c:pt>
                <c:pt idx="3010">
                  <c:v>301.0370927092699</c:v>
                </c:pt>
                <c:pt idx="3011">
                  <c:v>301.137101710171</c:v>
                </c:pt>
                <c:pt idx="3012">
                  <c:v>301.2371107110708</c:v>
                </c:pt>
                <c:pt idx="3013">
                  <c:v>301.3371197119708</c:v>
                </c:pt>
                <c:pt idx="3014">
                  <c:v>301.4371287128708</c:v>
                </c:pt>
                <c:pt idx="3015">
                  <c:v>301.537137713771</c:v>
                </c:pt>
                <c:pt idx="3016">
                  <c:v>301.637146714671</c:v>
                </c:pt>
                <c:pt idx="3017">
                  <c:v>301.7371557155708</c:v>
                </c:pt>
                <c:pt idx="3018">
                  <c:v>301.837164716471</c:v>
                </c:pt>
                <c:pt idx="3019">
                  <c:v>301.9371737173708</c:v>
                </c:pt>
                <c:pt idx="3020">
                  <c:v>302.0371827182709</c:v>
                </c:pt>
                <c:pt idx="3021">
                  <c:v>302.137191719171</c:v>
                </c:pt>
                <c:pt idx="3022">
                  <c:v>302.2372007200719</c:v>
                </c:pt>
                <c:pt idx="3023">
                  <c:v>302.3372097209719</c:v>
                </c:pt>
                <c:pt idx="3024">
                  <c:v>302.4372187218718</c:v>
                </c:pt>
                <c:pt idx="3025">
                  <c:v>302.5372277227719</c:v>
                </c:pt>
                <c:pt idx="3026">
                  <c:v>302.6372367236719</c:v>
                </c:pt>
                <c:pt idx="3027">
                  <c:v>302.7372457245719</c:v>
                </c:pt>
                <c:pt idx="3028">
                  <c:v>302.837254725472</c:v>
                </c:pt>
                <c:pt idx="3029">
                  <c:v>302.937263726372</c:v>
                </c:pt>
                <c:pt idx="3030">
                  <c:v>303.0372727272718</c:v>
                </c:pt>
                <c:pt idx="3031">
                  <c:v>303.137281728172</c:v>
                </c:pt>
                <c:pt idx="3032">
                  <c:v>303.237290729072</c:v>
                </c:pt>
                <c:pt idx="3033">
                  <c:v>303.3372997299729</c:v>
                </c:pt>
                <c:pt idx="3034">
                  <c:v>303.4373087308728</c:v>
                </c:pt>
                <c:pt idx="3035">
                  <c:v>303.5373177317728</c:v>
                </c:pt>
                <c:pt idx="3036">
                  <c:v>303.6373267326728</c:v>
                </c:pt>
                <c:pt idx="3037">
                  <c:v>303.7373357335728</c:v>
                </c:pt>
                <c:pt idx="3038">
                  <c:v>303.837344734473</c:v>
                </c:pt>
                <c:pt idx="3039">
                  <c:v>303.9373537353728</c:v>
                </c:pt>
                <c:pt idx="3040">
                  <c:v>304.0373627362728</c:v>
                </c:pt>
                <c:pt idx="3041">
                  <c:v>304.1373717371728</c:v>
                </c:pt>
                <c:pt idx="3042">
                  <c:v>304.2373807380728</c:v>
                </c:pt>
                <c:pt idx="3043">
                  <c:v>304.3373897389728</c:v>
                </c:pt>
                <c:pt idx="3044">
                  <c:v>304.4373987398728</c:v>
                </c:pt>
                <c:pt idx="3045">
                  <c:v>304.5374077407739</c:v>
                </c:pt>
                <c:pt idx="3046">
                  <c:v>304.6374167416738</c:v>
                </c:pt>
                <c:pt idx="3047">
                  <c:v>304.7374257425738</c:v>
                </c:pt>
                <c:pt idx="3048">
                  <c:v>304.8374347434739</c:v>
                </c:pt>
                <c:pt idx="3049">
                  <c:v>304.9374437443739</c:v>
                </c:pt>
                <c:pt idx="3050">
                  <c:v>305.0374527452738</c:v>
                </c:pt>
                <c:pt idx="3051">
                  <c:v>305.1374617461739</c:v>
                </c:pt>
                <c:pt idx="3052">
                  <c:v>305.2374707470738</c:v>
                </c:pt>
                <c:pt idx="3053">
                  <c:v>305.3374797479738</c:v>
                </c:pt>
                <c:pt idx="3054">
                  <c:v>305.4374887488738</c:v>
                </c:pt>
                <c:pt idx="3055">
                  <c:v>305.5374977497739</c:v>
                </c:pt>
                <c:pt idx="3056">
                  <c:v>305.6375067506748</c:v>
                </c:pt>
                <c:pt idx="3057">
                  <c:v>305.7375157515746</c:v>
                </c:pt>
                <c:pt idx="3058">
                  <c:v>305.8375247524748</c:v>
                </c:pt>
                <c:pt idx="3059">
                  <c:v>305.9375337533748</c:v>
                </c:pt>
                <c:pt idx="3060">
                  <c:v>306.0375427542748</c:v>
                </c:pt>
                <c:pt idx="3061">
                  <c:v>306.1375517551748</c:v>
                </c:pt>
                <c:pt idx="3062">
                  <c:v>306.2375607560749</c:v>
                </c:pt>
                <c:pt idx="3063">
                  <c:v>306.3375697569748</c:v>
                </c:pt>
                <c:pt idx="3064">
                  <c:v>306.4375787578746</c:v>
                </c:pt>
                <c:pt idx="3065">
                  <c:v>306.5375877587748</c:v>
                </c:pt>
                <c:pt idx="3066">
                  <c:v>306.6375967596748</c:v>
                </c:pt>
                <c:pt idx="3067">
                  <c:v>306.7376057605758</c:v>
                </c:pt>
                <c:pt idx="3068">
                  <c:v>306.8376147614758</c:v>
                </c:pt>
                <c:pt idx="3069">
                  <c:v>306.9376237623758</c:v>
                </c:pt>
                <c:pt idx="3070">
                  <c:v>307.037632763276</c:v>
                </c:pt>
                <c:pt idx="3071">
                  <c:v>307.137641764176</c:v>
                </c:pt>
                <c:pt idx="3072">
                  <c:v>307.237650765076</c:v>
                </c:pt>
                <c:pt idx="3073">
                  <c:v>307.337659765976</c:v>
                </c:pt>
                <c:pt idx="3074">
                  <c:v>307.437668766876</c:v>
                </c:pt>
                <c:pt idx="3075">
                  <c:v>307.537677767776</c:v>
                </c:pt>
                <c:pt idx="3076">
                  <c:v>307.637686768676</c:v>
                </c:pt>
                <c:pt idx="3077">
                  <c:v>307.737695769576</c:v>
                </c:pt>
                <c:pt idx="3078">
                  <c:v>307.8377047704769</c:v>
                </c:pt>
                <c:pt idx="3079">
                  <c:v>307.9377137713768</c:v>
                </c:pt>
                <c:pt idx="3080">
                  <c:v>308.0377227722768</c:v>
                </c:pt>
                <c:pt idx="3081">
                  <c:v>308.1377317731769</c:v>
                </c:pt>
                <c:pt idx="3082">
                  <c:v>308.2377407740769</c:v>
                </c:pt>
                <c:pt idx="3083">
                  <c:v>308.3377497749769</c:v>
                </c:pt>
                <c:pt idx="3084">
                  <c:v>308.4377587758768</c:v>
                </c:pt>
                <c:pt idx="3085">
                  <c:v>308.5377677767769</c:v>
                </c:pt>
                <c:pt idx="3086">
                  <c:v>308.6377767776768</c:v>
                </c:pt>
                <c:pt idx="3087">
                  <c:v>308.7377857785768</c:v>
                </c:pt>
                <c:pt idx="3088">
                  <c:v>308.837794779477</c:v>
                </c:pt>
                <c:pt idx="3089">
                  <c:v>308.9378037803779</c:v>
                </c:pt>
                <c:pt idx="3090">
                  <c:v>309.0378127812778</c:v>
                </c:pt>
                <c:pt idx="3091">
                  <c:v>309.1378217821779</c:v>
                </c:pt>
                <c:pt idx="3092">
                  <c:v>309.2378307830779</c:v>
                </c:pt>
                <c:pt idx="3093">
                  <c:v>309.3378397839779</c:v>
                </c:pt>
                <c:pt idx="3094">
                  <c:v>309.437848784878</c:v>
                </c:pt>
                <c:pt idx="3095">
                  <c:v>309.537857785778</c:v>
                </c:pt>
                <c:pt idx="3096">
                  <c:v>309.637866786678</c:v>
                </c:pt>
                <c:pt idx="3097">
                  <c:v>309.7378757875778</c:v>
                </c:pt>
                <c:pt idx="3098">
                  <c:v>309.837884788478</c:v>
                </c:pt>
                <c:pt idx="3099">
                  <c:v>309.937893789378</c:v>
                </c:pt>
                <c:pt idx="3100">
                  <c:v>310.0379027902788</c:v>
                </c:pt>
                <c:pt idx="3101">
                  <c:v>310.1379117911789</c:v>
                </c:pt>
                <c:pt idx="3102">
                  <c:v>310.2379207920789</c:v>
                </c:pt>
                <c:pt idx="3103">
                  <c:v>310.3379297929789</c:v>
                </c:pt>
                <c:pt idx="3104">
                  <c:v>310.4379387938789</c:v>
                </c:pt>
                <c:pt idx="3105">
                  <c:v>310.537947794779</c:v>
                </c:pt>
                <c:pt idx="3106">
                  <c:v>310.6379567956789</c:v>
                </c:pt>
                <c:pt idx="3107">
                  <c:v>310.7379657965789</c:v>
                </c:pt>
                <c:pt idx="3108">
                  <c:v>310.8379747974789</c:v>
                </c:pt>
                <c:pt idx="3109">
                  <c:v>310.9379837983789</c:v>
                </c:pt>
                <c:pt idx="3110">
                  <c:v>311.0379927992789</c:v>
                </c:pt>
                <c:pt idx="3111">
                  <c:v>311.1380018001798</c:v>
                </c:pt>
                <c:pt idx="3112">
                  <c:v>311.2380108010798</c:v>
                </c:pt>
                <c:pt idx="3113">
                  <c:v>311.3380198019798</c:v>
                </c:pt>
                <c:pt idx="3114">
                  <c:v>311.4380288028798</c:v>
                </c:pt>
                <c:pt idx="3115">
                  <c:v>311.53803780378</c:v>
                </c:pt>
                <c:pt idx="3116">
                  <c:v>311.63804680468</c:v>
                </c:pt>
                <c:pt idx="3117">
                  <c:v>311.7380558055798</c:v>
                </c:pt>
                <c:pt idx="3118">
                  <c:v>311.83806480648</c:v>
                </c:pt>
                <c:pt idx="3119">
                  <c:v>311.9380738073798</c:v>
                </c:pt>
                <c:pt idx="3120">
                  <c:v>312.0380828082798</c:v>
                </c:pt>
                <c:pt idx="3121">
                  <c:v>312.13809180918</c:v>
                </c:pt>
                <c:pt idx="3122">
                  <c:v>312.2381008100808</c:v>
                </c:pt>
                <c:pt idx="3123">
                  <c:v>312.3381098109808</c:v>
                </c:pt>
                <c:pt idx="3124">
                  <c:v>312.4381188118808</c:v>
                </c:pt>
                <c:pt idx="3125">
                  <c:v>312.5381278127808</c:v>
                </c:pt>
                <c:pt idx="3126">
                  <c:v>312.6381368136808</c:v>
                </c:pt>
                <c:pt idx="3127">
                  <c:v>312.7381458145808</c:v>
                </c:pt>
                <c:pt idx="3128">
                  <c:v>312.8381548154808</c:v>
                </c:pt>
                <c:pt idx="3129">
                  <c:v>312.9381638163808</c:v>
                </c:pt>
                <c:pt idx="3130">
                  <c:v>313.0381728172808</c:v>
                </c:pt>
                <c:pt idx="3131">
                  <c:v>313.138181818181</c:v>
                </c:pt>
                <c:pt idx="3132">
                  <c:v>313.238190819081</c:v>
                </c:pt>
                <c:pt idx="3133">
                  <c:v>313.3381998199819</c:v>
                </c:pt>
                <c:pt idx="3134">
                  <c:v>313.4382088208819</c:v>
                </c:pt>
                <c:pt idx="3135">
                  <c:v>313.5382178217819</c:v>
                </c:pt>
                <c:pt idx="3136">
                  <c:v>313.6382268226819</c:v>
                </c:pt>
                <c:pt idx="3137">
                  <c:v>313.7382358235819</c:v>
                </c:pt>
                <c:pt idx="3138">
                  <c:v>313.838244824482</c:v>
                </c:pt>
                <c:pt idx="3139">
                  <c:v>313.9382538253819</c:v>
                </c:pt>
                <c:pt idx="3140">
                  <c:v>314.0382628262819</c:v>
                </c:pt>
                <c:pt idx="3141">
                  <c:v>314.1382718271819</c:v>
                </c:pt>
                <c:pt idx="3142">
                  <c:v>314.2382808280819</c:v>
                </c:pt>
                <c:pt idx="3143">
                  <c:v>314.3382898289819</c:v>
                </c:pt>
                <c:pt idx="3144">
                  <c:v>314.4382988298819</c:v>
                </c:pt>
                <c:pt idx="3145">
                  <c:v>314.538307830783</c:v>
                </c:pt>
                <c:pt idx="3146">
                  <c:v>314.6383168316829</c:v>
                </c:pt>
                <c:pt idx="3147">
                  <c:v>314.7383258325828</c:v>
                </c:pt>
                <c:pt idx="3148">
                  <c:v>314.8383348334829</c:v>
                </c:pt>
                <c:pt idx="3149">
                  <c:v>314.9383438343829</c:v>
                </c:pt>
                <c:pt idx="3150">
                  <c:v>315.0383528352828</c:v>
                </c:pt>
                <c:pt idx="3151">
                  <c:v>315.1383618361829</c:v>
                </c:pt>
                <c:pt idx="3152">
                  <c:v>315.2383708370828</c:v>
                </c:pt>
                <c:pt idx="3153">
                  <c:v>315.3383798379828</c:v>
                </c:pt>
                <c:pt idx="3154">
                  <c:v>315.4383888388828</c:v>
                </c:pt>
                <c:pt idx="3155">
                  <c:v>315.538397839783</c:v>
                </c:pt>
                <c:pt idx="3156">
                  <c:v>315.6384068406838</c:v>
                </c:pt>
                <c:pt idx="3157">
                  <c:v>315.7384158415837</c:v>
                </c:pt>
                <c:pt idx="3158">
                  <c:v>315.8384248424838</c:v>
                </c:pt>
                <c:pt idx="3159">
                  <c:v>315.9384338433838</c:v>
                </c:pt>
                <c:pt idx="3160">
                  <c:v>316.0384428442838</c:v>
                </c:pt>
                <c:pt idx="3161">
                  <c:v>316.1384518451839</c:v>
                </c:pt>
                <c:pt idx="3162">
                  <c:v>316.2384608460839</c:v>
                </c:pt>
                <c:pt idx="3163">
                  <c:v>316.3384698469839</c:v>
                </c:pt>
                <c:pt idx="3164">
                  <c:v>316.4384788478838</c:v>
                </c:pt>
                <c:pt idx="3165">
                  <c:v>316.5384878487839</c:v>
                </c:pt>
                <c:pt idx="3166">
                  <c:v>316.6384968496839</c:v>
                </c:pt>
                <c:pt idx="3167">
                  <c:v>316.7385058505848</c:v>
                </c:pt>
                <c:pt idx="3168">
                  <c:v>316.8385148514848</c:v>
                </c:pt>
                <c:pt idx="3169">
                  <c:v>316.9385238523848</c:v>
                </c:pt>
                <c:pt idx="3170">
                  <c:v>317.0385328532848</c:v>
                </c:pt>
                <c:pt idx="3171">
                  <c:v>317.138541854185</c:v>
                </c:pt>
                <c:pt idx="3172">
                  <c:v>317.2385508550848</c:v>
                </c:pt>
                <c:pt idx="3173">
                  <c:v>317.3385598559848</c:v>
                </c:pt>
                <c:pt idx="3174">
                  <c:v>317.4385688568848</c:v>
                </c:pt>
                <c:pt idx="3175">
                  <c:v>317.5385778577848</c:v>
                </c:pt>
                <c:pt idx="3176">
                  <c:v>317.6385868586848</c:v>
                </c:pt>
                <c:pt idx="3177">
                  <c:v>317.7385958595848</c:v>
                </c:pt>
                <c:pt idx="3178">
                  <c:v>317.838604860486</c:v>
                </c:pt>
                <c:pt idx="3179">
                  <c:v>317.9386138613858</c:v>
                </c:pt>
                <c:pt idx="3180">
                  <c:v>318.0386228622858</c:v>
                </c:pt>
                <c:pt idx="3181">
                  <c:v>318.138631863186</c:v>
                </c:pt>
                <c:pt idx="3182">
                  <c:v>318.238640864086</c:v>
                </c:pt>
                <c:pt idx="3183">
                  <c:v>318.338649864986</c:v>
                </c:pt>
                <c:pt idx="3184">
                  <c:v>318.4386588658858</c:v>
                </c:pt>
                <c:pt idx="3185">
                  <c:v>318.538667866786</c:v>
                </c:pt>
                <c:pt idx="3186">
                  <c:v>318.6386768676858</c:v>
                </c:pt>
                <c:pt idx="3187">
                  <c:v>318.7386858685858</c:v>
                </c:pt>
                <c:pt idx="3188">
                  <c:v>318.838694869486</c:v>
                </c:pt>
                <c:pt idx="3189">
                  <c:v>318.9387038703869</c:v>
                </c:pt>
                <c:pt idx="3190">
                  <c:v>319.0387128712868</c:v>
                </c:pt>
                <c:pt idx="3191">
                  <c:v>319.1387218721869</c:v>
                </c:pt>
                <c:pt idx="3192">
                  <c:v>319.2387308730869</c:v>
                </c:pt>
                <c:pt idx="3193">
                  <c:v>319.3387398739869</c:v>
                </c:pt>
                <c:pt idx="3194">
                  <c:v>319.4387488748869</c:v>
                </c:pt>
                <c:pt idx="3195">
                  <c:v>319.5387578757869</c:v>
                </c:pt>
                <c:pt idx="3196">
                  <c:v>319.6387668766869</c:v>
                </c:pt>
                <c:pt idx="3197">
                  <c:v>319.7387758775868</c:v>
                </c:pt>
                <c:pt idx="3198">
                  <c:v>319.8387848784869</c:v>
                </c:pt>
                <c:pt idx="3199">
                  <c:v>319.9387938793869</c:v>
                </c:pt>
                <c:pt idx="3200">
                  <c:v>320.038802880288</c:v>
                </c:pt>
                <c:pt idx="3201">
                  <c:v>320.138811881188</c:v>
                </c:pt>
                <c:pt idx="3202">
                  <c:v>320.238820882088</c:v>
                </c:pt>
                <c:pt idx="3203">
                  <c:v>320.338829882988</c:v>
                </c:pt>
                <c:pt idx="3204">
                  <c:v>320.438838883888</c:v>
                </c:pt>
                <c:pt idx="3205">
                  <c:v>320.5388478847881</c:v>
                </c:pt>
                <c:pt idx="3206">
                  <c:v>320.638856885688</c:v>
                </c:pt>
                <c:pt idx="3207">
                  <c:v>320.7388658865879</c:v>
                </c:pt>
                <c:pt idx="3208">
                  <c:v>320.8388748874879</c:v>
                </c:pt>
                <c:pt idx="3209">
                  <c:v>320.9388838883879</c:v>
                </c:pt>
                <c:pt idx="3210">
                  <c:v>321.0388928892879</c:v>
                </c:pt>
                <c:pt idx="3211">
                  <c:v>321.1389018901889</c:v>
                </c:pt>
                <c:pt idx="3212">
                  <c:v>321.2389108910888</c:v>
                </c:pt>
                <c:pt idx="3213">
                  <c:v>321.3389198919888</c:v>
                </c:pt>
                <c:pt idx="3214">
                  <c:v>321.4389288928888</c:v>
                </c:pt>
                <c:pt idx="3215">
                  <c:v>321.538937893789</c:v>
                </c:pt>
                <c:pt idx="3216">
                  <c:v>321.638946894689</c:v>
                </c:pt>
                <c:pt idx="3217">
                  <c:v>321.7389558955888</c:v>
                </c:pt>
                <c:pt idx="3218">
                  <c:v>321.838964896489</c:v>
                </c:pt>
                <c:pt idx="3219">
                  <c:v>321.9389738973888</c:v>
                </c:pt>
                <c:pt idx="3220">
                  <c:v>322.0389828982889</c:v>
                </c:pt>
                <c:pt idx="3221">
                  <c:v>322.138991899189</c:v>
                </c:pt>
                <c:pt idx="3222">
                  <c:v>322.2390009000898</c:v>
                </c:pt>
                <c:pt idx="3223">
                  <c:v>322.3390099009898</c:v>
                </c:pt>
                <c:pt idx="3224">
                  <c:v>322.4390189018898</c:v>
                </c:pt>
                <c:pt idx="3225">
                  <c:v>322.5390279027898</c:v>
                </c:pt>
                <c:pt idx="3226">
                  <c:v>322.6390369036898</c:v>
                </c:pt>
                <c:pt idx="3227">
                  <c:v>322.7390459045898</c:v>
                </c:pt>
                <c:pt idx="3228">
                  <c:v>322.8390549054898</c:v>
                </c:pt>
                <c:pt idx="3229">
                  <c:v>322.9390639063898</c:v>
                </c:pt>
                <c:pt idx="3230">
                  <c:v>323.0390729072898</c:v>
                </c:pt>
                <c:pt idx="3231">
                  <c:v>323.13908190819</c:v>
                </c:pt>
                <c:pt idx="3232">
                  <c:v>323.23909090909</c:v>
                </c:pt>
                <c:pt idx="3233">
                  <c:v>323.3390999099909</c:v>
                </c:pt>
                <c:pt idx="3234">
                  <c:v>323.4391089108908</c:v>
                </c:pt>
                <c:pt idx="3235">
                  <c:v>323.5391179117908</c:v>
                </c:pt>
                <c:pt idx="3236">
                  <c:v>323.6391269126908</c:v>
                </c:pt>
                <c:pt idx="3237">
                  <c:v>323.7391359135908</c:v>
                </c:pt>
                <c:pt idx="3238">
                  <c:v>323.839144914491</c:v>
                </c:pt>
                <c:pt idx="3239">
                  <c:v>323.9391539153908</c:v>
                </c:pt>
                <c:pt idx="3240">
                  <c:v>324.0391629162908</c:v>
                </c:pt>
                <c:pt idx="3241">
                  <c:v>324.1391719171908</c:v>
                </c:pt>
                <c:pt idx="3242">
                  <c:v>324.2391809180908</c:v>
                </c:pt>
                <c:pt idx="3243">
                  <c:v>324.3391899189908</c:v>
                </c:pt>
                <c:pt idx="3244">
                  <c:v>324.4391989198908</c:v>
                </c:pt>
                <c:pt idx="3245">
                  <c:v>324.539207920792</c:v>
                </c:pt>
                <c:pt idx="3246">
                  <c:v>324.6392169216919</c:v>
                </c:pt>
                <c:pt idx="3247">
                  <c:v>324.7392259225919</c:v>
                </c:pt>
                <c:pt idx="3248">
                  <c:v>324.839234923492</c:v>
                </c:pt>
                <c:pt idx="3249">
                  <c:v>324.939243924392</c:v>
                </c:pt>
                <c:pt idx="3250">
                  <c:v>325.0392529252919</c:v>
                </c:pt>
                <c:pt idx="3251">
                  <c:v>325.139261926192</c:v>
                </c:pt>
                <c:pt idx="3252">
                  <c:v>325.2392709270919</c:v>
                </c:pt>
                <c:pt idx="3253">
                  <c:v>325.3392799279919</c:v>
                </c:pt>
                <c:pt idx="3254">
                  <c:v>325.4392889288919</c:v>
                </c:pt>
                <c:pt idx="3255">
                  <c:v>325.539297929792</c:v>
                </c:pt>
                <c:pt idx="3256">
                  <c:v>325.639306930693</c:v>
                </c:pt>
                <c:pt idx="3257">
                  <c:v>325.7393159315928</c:v>
                </c:pt>
                <c:pt idx="3258">
                  <c:v>325.839324932493</c:v>
                </c:pt>
                <c:pt idx="3259">
                  <c:v>325.939333933393</c:v>
                </c:pt>
                <c:pt idx="3260">
                  <c:v>326.039342934293</c:v>
                </c:pt>
                <c:pt idx="3261">
                  <c:v>326.139351935193</c:v>
                </c:pt>
                <c:pt idx="3262">
                  <c:v>326.239360936093</c:v>
                </c:pt>
                <c:pt idx="3263">
                  <c:v>326.339369936993</c:v>
                </c:pt>
                <c:pt idx="3264">
                  <c:v>326.4393789378929</c:v>
                </c:pt>
                <c:pt idx="3265">
                  <c:v>326.539387938793</c:v>
                </c:pt>
                <c:pt idx="3266">
                  <c:v>326.6393969396929</c:v>
                </c:pt>
                <c:pt idx="3267">
                  <c:v>326.7394059405938</c:v>
                </c:pt>
                <c:pt idx="3268">
                  <c:v>326.8394149414938</c:v>
                </c:pt>
                <c:pt idx="3269">
                  <c:v>326.9394239423938</c:v>
                </c:pt>
                <c:pt idx="3270">
                  <c:v>327.0394329432938</c:v>
                </c:pt>
                <c:pt idx="3271">
                  <c:v>327.1394419441939</c:v>
                </c:pt>
                <c:pt idx="3272">
                  <c:v>327.2394509450938</c:v>
                </c:pt>
                <c:pt idx="3273">
                  <c:v>327.3394599459938</c:v>
                </c:pt>
                <c:pt idx="3274">
                  <c:v>327.4394689468938</c:v>
                </c:pt>
                <c:pt idx="3275">
                  <c:v>327.5394779477938</c:v>
                </c:pt>
                <c:pt idx="3276">
                  <c:v>327.6394869486938</c:v>
                </c:pt>
                <c:pt idx="3277">
                  <c:v>327.7394959495938</c:v>
                </c:pt>
                <c:pt idx="3278">
                  <c:v>327.8395049504948</c:v>
                </c:pt>
                <c:pt idx="3279">
                  <c:v>327.9395139513948</c:v>
                </c:pt>
                <c:pt idx="3280">
                  <c:v>328.0395229522948</c:v>
                </c:pt>
                <c:pt idx="3281">
                  <c:v>328.1395319531948</c:v>
                </c:pt>
                <c:pt idx="3282">
                  <c:v>328.2395409540948</c:v>
                </c:pt>
                <c:pt idx="3283">
                  <c:v>328.3395499549948</c:v>
                </c:pt>
                <c:pt idx="3284">
                  <c:v>328.4395589558948</c:v>
                </c:pt>
                <c:pt idx="3285">
                  <c:v>328.5395679567948</c:v>
                </c:pt>
                <c:pt idx="3286">
                  <c:v>328.6395769576948</c:v>
                </c:pt>
                <c:pt idx="3287">
                  <c:v>328.7395859585948</c:v>
                </c:pt>
                <c:pt idx="3288">
                  <c:v>328.8395949594948</c:v>
                </c:pt>
                <c:pt idx="3289">
                  <c:v>328.939603960396</c:v>
                </c:pt>
                <c:pt idx="3290">
                  <c:v>329.0396129612958</c:v>
                </c:pt>
                <c:pt idx="3291">
                  <c:v>329.1396219621959</c:v>
                </c:pt>
                <c:pt idx="3292">
                  <c:v>329.2396309630959</c:v>
                </c:pt>
                <c:pt idx="3293">
                  <c:v>329.3396399639959</c:v>
                </c:pt>
                <c:pt idx="3294">
                  <c:v>329.4396489648959</c:v>
                </c:pt>
                <c:pt idx="3295">
                  <c:v>329.5396579657959</c:v>
                </c:pt>
                <c:pt idx="3296">
                  <c:v>329.6396669666959</c:v>
                </c:pt>
                <c:pt idx="3297">
                  <c:v>329.7396759675958</c:v>
                </c:pt>
                <c:pt idx="3298">
                  <c:v>329.839684968496</c:v>
                </c:pt>
                <c:pt idx="3299">
                  <c:v>329.939693969396</c:v>
                </c:pt>
                <c:pt idx="3300">
                  <c:v>330.0397029702968</c:v>
                </c:pt>
                <c:pt idx="3301">
                  <c:v>330.1397119711968</c:v>
                </c:pt>
                <c:pt idx="3302">
                  <c:v>330.2397209720968</c:v>
                </c:pt>
                <c:pt idx="3303">
                  <c:v>330.3397299729968</c:v>
                </c:pt>
                <c:pt idx="3304">
                  <c:v>330.4397389738969</c:v>
                </c:pt>
                <c:pt idx="3305">
                  <c:v>330.539747974797</c:v>
                </c:pt>
                <c:pt idx="3306">
                  <c:v>330.6397569756969</c:v>
                </c:pt>
                <c:pt idx="3307">
                  <c:v>330.7397659765969</c:v>
                </c:pt>
                <c:pt idx="3308">
                  <c:v>330.8397749774969</c:v>
                </c:pt>
                <c:pt idx="3309">
                  <c:v>330.9397839783969</c:v>
                </c:pt>
                <c:pt idx="3310">
                  <c:v>331.0397929792969</c:v>
                </c:pt>
                <c:pt idx="3311">
                  <c:v>331.139801980198</c:v>
                </c:pt>
                <c:pt idx="3312">
                  <c:v>331.2398109810978</c:v>
                </c:pt>
                <c:pt idx="3313">
                  <c:v>331.3398199819978</c:v>
                </c:pt>
                <c:pt idx="3314">
                  <c:v>331.4398289828978</c:v>
                </c:pt>
                <c:pt idx="3315">
                  <c:v>331.539837983798</c:v>
                </c:pt>
                <c:pt idx="3316">
                  <c:v>331.639846984698</c:v>
                </c:pt>
                <c:pt idx="3317">
                  <c:v>331.739855985598</c:v>
                </c:pt>
                <c:pt idx="3318">
                  <c:v>331.839864986498</c:v>
                </c:pt>
                <c:pt idx="3319">
                  <c:v>331.939873987398</c:v>
                </c:pt>
                <c:pt idx="3320">
                  <c:v>332.039882988298</c:v>
                </c:pt>
                <c:pt idx="3321">
                  <c:v>332.139891989198</c:v>
                </c:pt>
                <c:pt idx="3322">
                  <c:v>332.2399009900989</c:v>
                </c:pt>
                <c:pt idx="3323">
                  <c:v>332.3399099909989</c:v>
                </c:pt>
                <c:pt idx="3324">
                  <c:v>332.4399189918988</c:v>
                </c:pt>
                <c:pt idx="3325">
                  <c:v>332.5399279927989</c:v>
                </c:pt>
                <c:pt idx="3326">
                  <c:v>332.6399369936989</c:v>
                </c:pt>
                <c:pt idx="3327">
                  <c:v>332.7399459945989</c:v>
                </c:pt>
                <c:pt idx="3328">
                  <c:v>332.8399549954989</c:v>
                </c:pt>
                <c:pt idx="3329">
                  <c:v>332.9399639963989</c:v>
                </c:pt>
                <c:pt idx="3330">
                  <c:v>333.0399729972988</c:v>
                </c:pt>
                <c:pt idx="3331">
                  <c:v>333.1399819981989</c:v>
                </c:pt>
                <c:pt idx="3332">
                  <c:v>333.2399909990989</c:v>
                </c:pt>
                <c:pt idx="3333">
                  <c:v>333.34</c:v>
                </c:pt>
                <c:pt idx="3334">
                  <c:v>333.4400090008999</c:v>
                </c:pt>
                <c:pt idx="3335">
                  <c:v>333.5400180017999</c:v>
                </c:pt>
                <c:pt idx="3336">
                  <c:v>333.6400270026999</c:v>
                </c:pt>
                <c:pt idx="3337">
                  <c:v>333.7400360035999</c:v>
                </c:pt>
                <c:pt idx="3338">
                  <c:v>333.8400450045</c:v>
                </c:pt>
                <c:pt idx="3339">
                  <c:v>333.9400540054</c:v>
                </c:pt>
                <c:pt idx="3340">
                  <c:v>334.0400630063</c:v>
                </c:pt>
                <c:pt idx="3341">
                  <c:v>334.1400720072</c:v>
                </c:pt>
                <c:pt idx="3342">
                  <c:v>334.2400810081</c:v>
                </c:pt>
                <c:pt idx="3343">
                  <c:v>334.340090009</c:v>
                </c:pt>
                <c:pt idx="3344">
                  <c:v>334.4400990099</c:v>
                </c:pt>
                <c:pt idx="3345">
                  <c:v>334.540108010801</c:v>
                </c:pt>
                <c:pt idx="3346">
                  <c:v>334.640117011701</c:v>
                </c:pt>
                <c:pt idx="3347">
                  <c:v>334.740126012601</c:v>
                </c:pt>
                <c:pt idx="3348">
                  <c:v>334.8401350135011</c:v>
                </c:pt>
                <c:pt idx="3349">
                  <c:v>334.9401440144011</c:v>
                </c:pt>
                <c:pt idx="3350">
                  <c:v>335.040153015301</c:v>
                </c:pt>
                <c:pt idx="3351">
                  <c:v>335.140162016201</c:v>
                </c:pt>
                <c:pt idx="3352">
                  <c:v>335.2401710171009</c:v>
                </c:pt>
                <c:pt idx="3353">
                  <c:v>335.340180018001</c:v>
                </c:pt>
                <c:pt idx="3354">
                  <c:v>335.4401890189009</c:v>
                </c:pt>
                <c:pt idx="3355">
                  <c:v>335.540198019801</c:v>
                </c:pt>
                <c:pt idx="3356">
                  <c:v>335.640207020702</c:v>
                </c:pt>
                <c:pt idx="3357">
                  <c:v>335.740216021602</c:v>
                </c:pt>
                <c:pt idx="3358">
                  <c:v>335.840225022502</c:v>
                </c:pt>
                <c:pt idx="3359">
                  <c:v>335.940234023402</c:v>
                </c:pt>
                <c:pt idx="3360">
                  <c:v>336.040243024302</c:v>
                </c:pt>
                <c:pt idx="3361">
                  <c:v>336.140252025202</c:v>
                </c:pt>
                <c:pt idx="3362">
                  <c:v>336.240261026102</c:v>
                </c:pt>
                <c:pt idx="3363">
                  <c:v>336.340270027002</c:v>
                </c:pt>
                <c:pt idx="3364">
                  <c:v>336.440279027902</c:v>
                </c:pt>
                <c:pt idx="3365">
                  <c:v>336.540288028802</c:v>
                </c:pt>
                <c:pt idx="3366">
                  <c:v>336.6402970297021</c:v>
                </c:pt>
                <c:pt idx="3367">
                  <c:v>336.740306030603</c:v>
                </c:pt>
                <c:pt idx="3368">
                  <c:v>336.840315031503</c:v>
                </c:pt>
                <c:pt idx="3369">
                  <c:v>336.940324032403</c:v>
                </c:pt>
                <c:pt idx="3370">
                  <c:v>337.040333033303</c:v>
                </c:pt>
                <c:pt idx="3371">
                  <c:v>337.140342034203</c:v>
                </c:pt>
                <c:pt idx="3372">
                  <c:v>337.240351035103</c:v>
                </c:pt>
                <c:pt idx="3373">
                  <c:v>337.340360036003</c:v>
                </c:pt>
                <c:pt idx="3374">
                  <c:v>337.440369036903</c:v>
                </c:pt>
                <c:pt idx="3375">
                  <c:v>337.540378037803</c:v>
                </c:pt>
                <c:pt idx="3376">
                  <c:v>337.640387038703</c:v>
                </c:pt>
                <c:pt idx="3377">
                  <c:v>337.740396039603</c:v>
                </c:pt>
                <c:pt idx="3378">
                  <c:v>337.840405040504</c:v>
                </c:pt>
                <c:pt idx="3379">
                  <c:v>337.9404140414039</c:v>
                </c:pt>
                <c:pt idx="3380">
                  <c:v>338.040423042304</c:v>
                </c:pt>
                <c:pt idx="3381">
                  <c:v>338.140432043204</c:v>
                </c:pt>
                <c:pt idx="3382">
                  <c:v>338.240441044104</c:v>
                </c:pt>
                <c:pt idx="3383">
                  <c:v>338.340450045004</c:v>
                </c:pt>
                <c:pt idx="3384">
                  <c:v>338.4404590459039</c:v>
                </c:pt>
                <c:pt idx="3385">
                  <c:v>338.5404680468041</c:v>
                </c:pt>
                <c:pt idx="3386">
                  <c:v>338.640477047704</c:v>
                </c:pt>
                <c:pt idx="3387">
                  <c:v>338.7404860486039</c:v>
                </c:pt>
                <c:pt idx="3388">
                  <c:v>338.840495049504</c:v>
                </c:pt>
                <c:pt idx="3389">
                  <c:v>338.940504050405</c:v>
                </c:pt>
                <c:pt idx="3390">
                  <c:v>339.040513051305</c:v>
                </c:pt>
                <c:pt idx="3391">
                  <c:v>339.1405220522049</c:v>
                </c:pt>
                <c:pt idx="3392">
                  <c:v>339.2405310531049</c:v>
                </c:pt>
                <c:pt idx="3393">
                  <c:v>339.340540054005</c:v>
                </c:pt>
                <c:pt idx="3394">
                  <c:v>339.4405490549049</c:v>
                </c:pt>
                <c:pt idx="3395">
                  <c:v>339.5405580558049</c:v>
                </c:pt>
                <c:pt idx="3396">
                  <c:v>339.640567056705</c:v>
                </c:pt>
                <c:pt idx="3397">
                  <c:v>339.7405760576048</c:v>
                </c:pt>
                <c:pt idx="3398">
                  <c:v>339.8405850585049</c:v>
                </c:pt>
                <c:pt idx="3399">
                  <c:v>339.940594059405</c:v>
                </c:pt>
                <c:pt idx="3400">
                  <c:v>340.040603060306</c:v>
                </c:pt>
                <c:pt idx="3401">
                  <c:v>340.140612061206</c:v>
                </c:pt>
                <c:pt idx="3402">
                  <c:v>340.240621062106</c:v>
                </c:pt>
                <c:pt idx="3403">
                  <c:v>340.340630063006</c:v>
                </c:pt>
                <c:pt idx="3404">
                  <c:v>340.440639063906</c:v>
                </c:pt>
                <c:pt idx="3405">
                  <c:v>340.540648064806</c:v>
                </c:pt>
                <c:pt idx="3406">
                  <c:v>340.640657065706</c:v>
                </c:pt>
                <c:pt idx="3407">
                  <c:v>340.740666066606</c:v>
                </c:pt>
                <c:pt idx="3408">
                  <c:v>340.8406750675061</c:v>
                </c:pt>
                <c:pt idx="3409">
                  <c:v>340.940684068406</c:v>
                </c:pt>
                <c:pt idx="3410">
                  <c:v>341.040693069306</c:v>
                </c:pt>
                <c:pt idx="3411">
                  <c:v>341.140702070207</c:v>
                </c:pt>
                <c:pt idx="3412">
                  <c:v>341.2407110711069</c:v>
                </c:pt>
                <c:pt idx="3413">
                  <c:v>341.340720072007</c:v>
                </c:pt>
                <c:pt idx="3414">
                  <c:v>341.4407290729069</c:v>
                </c:pt>
                <c:pt idx="3415">
                  <c:v>341.540738073807</c:v>
                </c:pt>
                <c:pt idx="3416">
                  <c:v>341.640747074707</c:v>
                </c:pt>
                <c:pt idx="3417">
                  <c:v>341.740756075607</c:v>
                </c:pt>
                <c:pt idx="3418">
                  <c:v>341.840765076507</c:v>
                </c:pt>
                <c:pt idx="3419">
                  <c:v>341.940774077407</c:v>
                </c:pt>
                <c:pt idx="3420">
                  <c:v>342.040783078307</c:v>
                </c:pt>
                <c:pt idx="3421">
                  <c:v>342.140792079207</c:v>
                </c:pt>
                <c:pt idx="3422">
                  <c:v>342.240801080108</c:v>
                </c:pt>
                <c:pt idx="3423">
                  <c:v>342.340810081008</c:v>
                </c:pt>
                <c:pt idx="3424">
                  <c:v>342.440819081908</c:v>
                </c:pt>
                <c:pt idx="3425">
                  <c:v>342.540828082808</c:v>
                </c:pt>
                <c:pt idx="3426">
                  <c:v>342.640837083708</c:v>
                </c:pt>
                <c:pt idx="3427">
                  <c:v>342.740846084608</c:v>
                </c:pt>
                <c:pt idx="3428">
                  <c:v>342.840855085508</c:v>
                </c:pt>
                <c:pt idx="3429">
                  <c:v>342.940864086408</c:v>
                </c:pt>
                <c:pt idx="3430">
                  <c:v>343.040873087308</c:v>
                </c:pt>
                <c:pt idx="3431">
                  <c:v>343.140882088208</c:v>
                </c:pt>
                <c:pt idx="3432">
                  <c:v>343.240891089108</c:v>
                </c:pt>
                <c:pt idx="3433">
                  <c:v>343.340900090009</c:v>
                </c:pt>
                <c:pt idx="3434">
                  <c:v>343.440909090909</c:v>
                </c:pt>
                <c:pt idx="3435">
                  <c:v>343.540918091809</c:v>
                </c:pt>
                <c:pt idx="3436">
                  <c:v>343.640927092709</c:v>
                </c:pt>
                <c:pt idx="3437">
                  <c:v>343.740936093609</c:v>
                </c:pt>
                <c:pt idx="3438">
                  <c:v>343.840945094509</c:v>
                </c:pt>
                <c:pt idx="3439">
                  <c:v>343.940954095409</c:v>
                </c:pt>
                <c:pt idx="3440">
                  <c:v>344.0409630963091</c:v>
                </c:pt>
                <c:pt idx="3441">
                  <c:v>344.140972097209</c:v>
                </c:pt>
                <c:pt idx="3442">
                  <c:v>344.240981098109</c:v>
                </c:pt>
                <c:pt idx="3443">
                  <c:v>344.3409900990091</c:v>
                </c:pt>
                <c:pt idx="3444">
                  <c:v>344.440999099909</c:v>
                </c:pt>
                <c:pt idx="3445">
                  <c:v>344.54100810081</c:v>
                </c:pt>
                <c:pt idx="3446">
                  <c:v>344.64101710171</c:v>
                </c:pt>
                <c:pt idx="3447">
                  <c:v>344.74102610261</c:v>
                </c:pt>
                <c:pt idx="3448">
                  <c:v>344.84103510351</c:v>
                </c:pt>
                <c:pt idx="3449">
                  <c:v>344.9410441044101</c:v>
                </c:pt>
                <c:pt idx="3450">
                  <c:v>345.0410531053101</c:v>
                </c:pt>
                <c:pt idx="3451">
                  <c:v>345.14106210621</c:v>
                </c:pt>
                <c:pt idx="3452">
                  <c:v>345.2410711071099</c:v>
                </c:pt>
                <c:pt idx="3453">
                  <c:v>345.34108010801</c:v>
                </c:pt>
                <c:pt idx="3454">
                  <c:v>345.4410891089099</c:v>
                </c:pt>
                <c:pt idx="3455">
                  <c:v>345.54109810981</c:v>
                </c:pt>
                <c:pt idx="3456">
                  <c:v>345.641107110711</c:v>
                </c:pt>
                <c:pt idx="3457">
                  <c:v>345.7411161116108</c:v>
                </c:pt>
                <c:pt idx="3458">
                  <c:v>345.841125112511</c:v>
                </c:pt>
                <c:pt idx="3459">
                  <c:v>345.941134113411</c:v>
                </c:pt>
                <c:pt idx="3460">
                  <c:v>346.041143114311</c:v>
                </c:pt>
                <c:pt idx="3461">
                  <c:v>346.141152115211</c:v>
                </c:pt>
                <c:pt idx="3462">
                  <c:v>346.241161116111</c:v>
                </c:pt>
                <c:pt idx="3463">
                  <c:v>346.341170117011</c:v>
                </c:pt>
                <c:pt idx="3464">
                  <c:v>346.441179117911</c:v>
                </c:pt>
                <c:pt idx="3465">
                  <c:v>346.541188118811</c:v>
                </c:pt>
                <c:pt idx="3466">
                  <c:v>346.641197119711</c:v>
                </c:pt>
                <c:pt idx="3467">
                  <c:v>346.741206120612</c:v>
                </c:pt>
                <c:pt idx="3468">
                  <c:v>346.8412151215121</c:v>
                </c:pt>
                <c:pt idx="3469">
                  <c:v>346.941224122412</c:v>
                </c:pt>
                <c:pt idx="3470">
                  <c:v>347.041233123312</c:v>
                </c:pt>
                <c:pt idx="3471">
                  <c:v>347.141242124212</c:v>
                </c:pt>
                <c:pt idx="3472">
                  <c:v>347.241251125112</c:v>
                </c:pt>
                <c:pt idx="3473">
                  <c:v>347.341260126012</c:v>
                </c:pt>
                <c:pt idx="3474">
                  <c:v>347.441269126912</c:v>
                </c:pt>
                <c:pt idx="3475">
                  <c:v>347.541278127812</c:v>
                </c:pt>
                <c:pt idx="3476">
                  <c:v>347.641287128712</c:v>
                </c:pt>
                <c:pt idx="3477">
                  <c:v>347.741296129612</c:v>
                </c:pt>
                <c:pt idx="3478">
                  <c:v>347.841305130513</c:v>
                </c:pt>
                <c:pt idx="3479">
                  <c:v>347.9413141314129</c:v>
                </c:pt>
                <c:pt idx="3480">
                  <c:v>348.041323132313</c:v>
                </c:pt>
                <c:pt idx="3481">
                  <c:v>348.141332133213</c:v>
                </c:pt>
                <c:pt idx="3482">
                  <c:v>348.241341134113</c:v>
                </c:pt>
                <c:pt idx="3483">
                  <c:v>348.341350135013</c:v>
                </c:pt>
                <c:pt idx="3484">
                  <c:v>348.441359135913</c:v>
                </c:pt>
                <c:pt idx="3485">
                  <c:v>348.541368136813</c:v>
                </c:pt>
                <c:pt idx="3486">
                  <c:v>348.641377137713</c:v>
                </c:pt>
                <c:pt idx="3487">
                  <c:v>348.741386138613</c:v>
                </c:pt>
                <c:pt idx="3488">
                  <c:v>348.841395139513</c:v>
                </c:pt>
                <c:pt idx="3489">
                  <c:v>348.941404140414</c:v>
                </c:pt>
                <c:pt idx="3490">
                  <c:v>349.041413141314</c:v>
                </c:pt>
                <c:pt idx="3491">
                  <c:v>349.141422142214</c:v>
                </c:pt>
                <c:pt idx="3492">
                  <c:v>349.241431143114</c:v>
                </c:pt>
                <c:pt idx="3493">
                  <c:v>349.341440144014</c:v>
                </c:pt>
                <c:pt idx="3494">
                  <c:v>349.441449144914</c:v>
                </c:pt>
                <c:pt idx="3495">
                  <c:v>349.541458145814</c:v>
                </c:pt>
                <c:pt idx="3496">
                  <c:v>349.641467146714</c:v>
                </c:pt>
                <c:pt idx="3497">
                  <c:v>349.7414761476139</c:v>
                </c:pt>
                <c:pt idx="3498">
                  <c:v>349.841485148514</c:v>
                </c:pt>
                <c:pt idx="3499">
                  <c:v>349.941494149414</c:v>
                </c:pt>
                <c:pt idx="3500">
                  <c:v>350.041503150315</c:v>
                </c:pt>
                <c:pt idx="3501">
                  <c:v>350.141512151215</c:v>
                </c:pt>
                <c:pt idx="3502">
                  <c:v>350.241521152115</c:v>
                </c:pt>
                <c:pt idx="3503">
                  <c:v>350.341530153015</c:v>
                </c:pt>
                <c:pt idx="3504">
                  <c:v>350.441539153915</c:v>
                </c:pt>
                <c:pt idx="3505">
                  <c:v>350.541548154815</c:v>
                </c:pt>
                <c:pt idx="3506">
                  <c:v>350.641557155715</c:v>
                </c:pt>
                <c:pt idx="3507">
                  <c:v>350.741566156615</c:v>
                </c:pt>
                <c:pt idx="3508">
                  <c:v>350.841575157515</c:v>
                </c:pt>
                <c:pt idx="3509">
                  <c:v>350.941584158415</c:v>
                </c:pt>
                <c:pt idx="3510">
                  <c:v>351.0415931593151</c:v>
                </c:pt>
                <c:pt idx="3511">
                  <c:v>351.141602160216</c:v>
                </c:pt>
                <c:pt idx="3512">
                  <c:v>351.241611161116</c:v>
                </c:pt>
                <c:pt idx="3513">
                  <c:v>351.341620162016</c:v>
                </c:pt>
                <c:pt idx="3514">
                  <c:v>351.441629162916</c:v>
                </c:pt>
                <c:pt idx="3515">
                  <c:v>351.541638163816</c:v>
                </c:pt>
                <c:pt idx="3516">
                  <c:v>351.641647164716</c:v>
                </c:pt>
                <c:pt idx="3517">
                  <c:v>351.741656165616</c:v>
                </c:pt>
                <c:pt idx="3518">
                  <c:v>351.841665166516</c:v>
                </c:pt>
                <c:pt idx="3519">
                  <c:v>351.941674167416</c:v>
                </c:pt>
                <c:pt idx="3520">
                  <c:v>352.041683168316</c:v>
                </c:pt>
                <c:pt idx="3521">
                  <c:v>352.141692169216</c:v>
                </c:pt>
                <c:pt idx="3522">
                  <c:v>352.241701170117</c:v>
                </c:pt>
                <c:pt idx="3523">
                  <c:v>352.341710171017</c:v>
                </c:pt>
                <c:pt idx="3524">
                  <c:v>352.4417191719169</c:v>
                </c:pt>
                <c:pt idx="3525">
                  <c:v>352.541728172817</c:v>
                </c:pt>
                <c:pt idx="3526">
                  <c:v>352.6417371737171</c:v>
                </c:pt>
                <c:pt idx="3527">
                  <c:v>352.741746174617</c:v>
                </c:pt>
                <c:pt idx="3528">
                  <c:v>352.8417551755171</c:v>
                </c:pt>
                <c:pt idx="3529">
                  <c:v>352.941764176417</c:v>
                </c:pt>
                <c:pt idx="3530">
                  <c:v>353.041773177317</c:v>
                </c:pt>
                <c:pt idx="3531">
                  <c:v>353.141782178217</c:v>
                </c:pt>
                <c:pt idx="3532">
                  <c:v>353.241791179117</c:v>
                </c:pt>
                <c:pt idx="3533">
                  <c:v>353.341800180017</c:v>
                </c:pt>
                <c:pt idx="3534">
                  <c:v>353.4418091809181</c:v>
                </c:pt>
                <c:pt idx="3535">
                  <c:v>353.541818181818</c:v>
                </c:pt>
                <c:pt idx="3536">
                  <c:v>353.641827182718</c:v>
                </c:pt>
                <c:pt idx="3537">
                  <c:v>353.741836183618</c:v>
                </c:pt>
                <c:pt idx="3538">
                  <c:v>353.841845184518</c:v>
                </c:pt>
                <c:pt idx="3539">
                  <c:v>353.941854185418</c:v>
                </c:pt>
                <c:pt idx="3540">
                  <c:v>354.041863186318</c:v>
                </c:pt>
                <c:pt idx="3541">
                  <c:v>354.141872187218</c:v>
                </c:pt>
                <c:pt idx="3542">
                  <c:v>354.241881188118</c:v>
                </c:pt>
                <c:pt idx="3543">
                  <c:v>354.341890189018</c:v>
                </c:pt>
                <c:pt idx="3544">
                  <c:v>354.441899189918</c:v>
                </c:pt>
                <c:pt idx="3545">
                  <c:v>354.541908190819</c:v>
                </c:pt>
                <c:pt idx="3546">
                  <c:v>354.641917191719</c:v>
                </c:pt>
                <c:pt idx="3547">
                  <c:v>354.741926192619</c:v>
                </c:pt>
                <c:pt idx="3548">
                  <c:v>354.841935193519</c:v>
                </c:pt>
                <c:pt idx="3549">
                  <c:v>354.941944194419</c:v>
                </c:pt>
                <c:pt idx="3550">
                  <c:v>355.041953195319</c:v>
                </c:pt>
                <c:pt idx="3551">
                  <c:v>355.1419621962191</c:v>
                </c:pt>
                <c:pt idx="3552">
                  <c:v>355.241971197119</c:v>
                </c:pt>
                <c:pt idx="3553">
                  <c:v>355.341980198019</c:v>
                </c:pt>
                <c:pt idx="3554">
                  <c:v>355.441989198919</c:v>
                </c:pt>
                <c:pt idx="3555">
                  <c:v>355.541998199819</c:v>
                </c:pt>
                <c:pt idx="3556">
                  <c:v>355.64200720072</c:v>
                </c:pt>
                <c:pt idx="3557">
                  <c:v>355.7420162016198</c:v>
                </c:pt>
                <c:pt idx="3558">
                  <c:v>355.84202520252</c:v>
                </c:pt>
                <c:pt idx="3559">
                  <c:v>355.94203420342</c:v>
                </c:pt>
                <c:pt idx="3560">
                  <c:v>356.04204320432</c:v>
                </c:pt>
                <c:pt idx="3561">
                  <c:v>356.14205220522</c:v>
                </c:pt>
                <c:pt idx="3562">
                  <c:v>356.24206120612</c:v>
                </c:pt>
                <c:pt idx="3563">
                  <c:v>356.34207020702</c:v>
                </c:pt>
                <c:pt idx="3564">
                  <c:v>356.44207920792</c:v>
                </c:pt>
                <c:pt idx="3565">
                  <c:v>356.54208820882</c:v>
                </c:pt>
                <c:pt idx="3566">
                  <c:v>356.64209720972</c:v>
                </c:pt>
                <c:pt idx="3567">
                  <c:v>356.742106210621</c:v>
                </c:pt>
                <c:pt idx="3568">
                  <c:v>356.842115211521</c:v>
                </c:pt>
                <c:pt idx="3569">
                  <c:v>356.942124212421</c:v>
                </c:pt>
                <c:pt idx="3570">
                  <c:v>357.042133213321</c:v>
                </c:pt>
                <c:pt idx="3571">
                  <c:v>357.142142214221</c:v>
                </c:pt>
                <c:pt idx="3572">
                  <c:v>357.242151215121</c:v>
                </c:pt>
                <c:pt idx="3573">
                  <c:v>357.342160216021</c:v>
                </c:pt>
                <c:pt idx="3574">
                  <c:v>357.442169216921</c:v>
                </c:pt>
                <c:pt idx="3575">
                  <c:v>357.542178217821</c:v>
                </c:pt>
                <c:pt idx="3576">
                  <c:v>357.642187218721</c:v>
                </c:pt>
                <c:pt idx="3577">
                  <c:v>357.742196219621</c:v>
                </c:pt>
                <c:pt idx="3578">
                  <c:v>357.842205220522</c:v>
                </c:pt>
                <c:pt idx="3579">
                  <c:v>357.942214221422</c:v>
                </c:pt>
                <c:pt idx="3580">
                  <c:v>358.042223222322</c:v>
                </c:pt>
                <c:pt idx="3581">
                  <c:v>358.142232223222</c:v>
                </c:pt>
                <c:pt idx="3582">
                  <c:v>358.242241224122</c:v>
                </c:pt>
                <c:pt idx="3583">
                  <c:v>358.342250225022</c:v>
                </c:pt>
                <c:pt idx="3584">
                  <c:v>358.442259225922</c:v>
                </c:pt>
                <c:pt idx="3585">
                  <c:v>358.5422682268221</c:v>
                </c:pt>
                <c:pt idx="3586">
                  <c:v>358.6422772277221</c:v>
                </c:pt>
                <c:pt idx="3587">
                  <c:v>358.742286228622</c:v>
                </c:pt>
                <c:pt idx="3588">
                  <c:v>358.8422952295221</c:v>
                </c:pt>
                <c:pt idx="3589">
                  <c:v>358.942304230423</c:v>
                </c:pt>
                <c:pt idx="3590">
                  <c:v>359.042313231323</c:v>
                </c:pt>
                <c:pt idx="3591">
                  <c:v>359.142322232223</c:v>
                </c:pt>
                <c:pt idx="3592">
                  <c:v>359.242331233123</c:v>
                </c:pt>
                <c:pt idx="3593">
                  <c:v>359.3423402340231</c:v>
                </c:pt>
                <c:pt idx="3594">
                  <c:v>359.442349234923</c:v>
                </c:pt>
                <c:pt idx="3595">
                  <c:v>359.542358235823</c:v>
                </c:pt>
                <c:pt idx="3596">
                  <c:v>359.642367236723</c:v>
                </c:pt>
                <c:pt idx="3597">
                  <c:v>359.7423762376229</c:v>
                </c:pt>
                <c:pt idx="3598">
                  <c:v>359.842385238523</c:v>
                </c:pt>
                <c:pt idx="3599">
                  <c:v>359.942394239423</c:v>
                </c:pt>
                <c:pt idx="3600">
                  <c:v>360.042403240324</c:v>
                </c:pt>
                <c:pt idx="3601">
                  <c:v>360.142412241224</c:v>
                </c:pt>
                <c:pt idx="3602">
                  <c:v>360.242421242124</c:v>
                </c:pt>
                <c:pt idx="3603">
                  <c:v>360.342430243024</c:v>
                </c:pt>
                <c:pt idx="3604">
                  <c:v>360.442439243924</c:v>
                </c:pt>
                <c:pt idx="3605">
                  <c:v>360.542448244824</c:v>
                </c:pt>
                <c:pt idx="3606">
                  <c:v>360.642457245724</c:v>
                </c:pt>
                <c:pt idx="3607">
                  <c:v>360.742466246624</c:v>
                </c:pt>
                <c:pt idx="3608">
                  <c:v>360.842475247524</c:v>
                </c:pt>
                <c:pt idx="3609">
                  <c:v>360.942484248424</c:v>
                </c:pt>
                <c:pt idx="3610">
                  <c:v>361.042493249324</c:v>
                </c:pt>
                <c:pt idx="3611">
                  <c:v>361.142502250225</c:v>
                </c:pt>
                <c:pt idx="3612">
                  <c:v>361.2425112511248</c:v>
                </c:pt>
                <c:pt idx="3613">
                  <c:v>361.342520252025</c:v>
                </c:pt>
                <c:pt idx="3614">
                  <c:v>361.4425292529248</c:v>
                </c:pt>
                <c:pt idx="3615">
                  <c:v>361.542538253825</c:v>
                </c:pt>
                <c:pt idx="3616">
                  <c:v>361.642547254725</c:v>
                </c:pt>
                <c:pt idx="3617">
                  <c:v>361.7425562556248</c:v>
                </c:pt>
                <c:pt idx="3618">
                  <c:v>361.842565256525</c:v>
                </c:pt>
                <c:pt idx="3619">
                  <c:v>361.942574257425</c:v>
                </c:pt>
                <c:pt idx="3620">
                  <c:v>362.042583258325</c:v>
                </c:pt>
                <c:pt idx="3621">
                  <c:v>362.142592259225</c:v>
                </c:pt>
                <c:pt idx="3622">
                  <c:v>362.242601260126</c:v>
                </c:pt>
                <c:pt idx="3623">
                  <c:v>362.342610261026</c:v>
                </c:pt>
                <c:pt idx="3624">
                  <c:v>362.4426192619259</c:v>
                </c:pt>
                <c:pt idx="3625">
                  <c:v>362.542628262826</c:v>
                </c:pt>
                <c:pt idx="3626">
                  <c:v>362.642637263726</c:v>
                </c:pt>
                <c:pt idx="3627">
                  <c:v>362.742646264626</c:v>
                </c:pt>
                <c:pt idx="3628">
                  <c:v>362.842655265526</c:v>
                </c:pt>
                <c:pt idx="3629">
                  <c:v>362.942664266426</c:v>
                </c:pt>
                <c:pt idx="3630">
                  <c:v>363.042673267326</c:v>
                </c:pt>
                <c:pt idx="3631">
                  <c:v>363.142682268226</c:v>
                </c:pt>
                <c:pt idx="3632">
                  <c:v>363.242691269126</c:v>
                </c:pt>
                <c:pt idx="3633">
                  <c:v>363.342700270026</c:v>
                </c:pt>
                <c:pt idx="3634">
                  <c:v>363.442709270927</c:v>
                </c:pt>
                <c:pt idx="3635">
                  <c:v>363.542718271827</c:v>
                </c:pt>
                <c:pt idx="3636">
                  <c:v>363.642727272727</c:v>
                </c:pt>
                <c:pt idx="3637">
                  <c:v>363.742736273627</c:v>
                </c:pt>
                <c:pt idx="3638">
                  <c:v>363.842745274527</c:v>
                </c:pt>
                <c:pt idx="3639">
                  <c:v>363.942754275427</c:v>
                </c:pt>
                <c:pt idx="3640">
                  <c:v>364.042763276327</c:v>
                </c:pt>
                <c:pt idx="3641">
                  <c:v>364.142772277227</c:v>
                </c:pt>
                <c:pt idx="3642">
                  <c:v>364.242781278127</c:v>
                </c:pt>
                <c:pt idx="3643">
                  <c:v>364.3427902790271</c:v>
                </c:pt>
                <c:pt idx="3644">
                  <c:v>364.442799279927</c:v>
                </c:pt>
                <c:pt idx="3645">
                  <c:v>364.542808280828</c:v>
                </c:pt>
                <c:pt idx="3646">
                  <c:v>364.642817281728</c:v>
                </c:pt>
                <c:pt idx="3647">
                  <c:v>364.742826282628</c:v>
                </c:pt>
                <c:pt idx="3648">
                  <c:v>364.842835283528</c:v>
                </c:pt>
                <c:pt idx="3649">
                  <c:v>364.942844284428</c:v>
                </c:pt>
                <c:pt idx="3650">
                  <c:v>365.042853285328</c:v>
                </c:pt>
                <c:pt idx="3651">
                  <c:v>365.142862286228</c:v>
                </c:pt>
                <c:pt idx="3652">
                  <c:v>365.2428712871281</c:v>
                </c:pt>
                <c:pt idx="3653">
                  <c:v>365.3428802880281</c:v>
                </c:pt>
                <c:pt idx="3654">
                  <c:v>365.442889288928</c:v>
                </c:pt>
                <c:pt idx="3655">
                  <c:v>365.542898289828</c:v>
                </c:pt>
                <c:pt idx="3656">
                  <c:v>365.642907290729</c:v>
                </c:pt>
                <c:pt idx="3657">
                  <c:v>365.7429162916289</c:v>
                </c:pt>
                <c:pt idx="3658">
                  <c:v>365.842925292529</c:v>
                </c:pt>
                <c:pt idx="3659">
                  <c:v>365.942934293429</c:v>
                </c:pt>
                <c:pt idx="3660">
                  <c:v>366.042943294329</c:v>
                </c:pt>
                <c:pt idx="3661">
                  <c:v>366.142952295229</c:v>
                </c:pt>
                <c:pt idx="3662">
                  <c:v>366.242961296129</c:v>
                </c:pt>
                <c:pt idx="3663">
                  <c:v>366.342970297029</c:v>
                </c:pt>
                <c:pt idx="3664">
                  <c:v>366.442979297929</c:v>
                </c:pt>
                <c:pt idx="3665">
                  <c:v>366.542988298829</c:v>
                </c:pt>
                <c:pt idx="3666">
                  <c:v>366.642997299729</c:v>
                </c:pt>
                <c:pt idx="3667">
                  <c:v>366.74300630063</c:v>
                </c:pt>
                <c:pt idx="3668">
                  <c:v>366.84301530153</c:v>
                </c:pt>
                <c:pt idx="3669">
                  <c:v>366.94302430243</c:v>
                </c:pt>
                <c:pt idx="3670">
                  <c:v>367.04303330333</c:v>
                </c:pt>
                <c:pt idx="3671">
                  <c:v>367.14304230423</c:v>
                </c:pt>
                <c:pt idx="3672">
                  <c:v>367.24305130513</c:v>
                </c:pt>
                <c:pt idx="3673">
                  <c:v>367.34306030603</c:v>
                </c:pt>
                <c:pt idx="3674">
                  <c:v>367.44306930693</c:v>
                </c:pt>
                <c:pt idx="3675">
                  <c:v>367.54307830783</c:v>
                </c:pt>
                <c:pt idx="3676">
                  <c:v>367.64308730873</c:v>
                </c:pt>
                <c:pt idx="3677">
                  <c:v>367.74309630963</c:v>
                </c:pt>
                <c:pt idx="3678">
                  <c:v>367.843105310531</c:v>
                </c:pt>
                <c:pt idx="3679">
                  <c:v>367.9431143114309</c:v>
                </c:pt>
                <c:pt idx="3680">
                  <c:v>368.043123312331</c:v>
                </c:pt>
                <c:pt idx="3681">
                  <c:v>368.143132313231</c:v>
                </c:pt>
                <c:pt idx="3682">
                  <c:v>368.243141314131</c:v>
                </c:pt>
                <c:pt idx="3683">
                  <c:v>368.343150315031</c:v>
                </c:pt>
                <c:pt idx="3684">
                  <c:v>368.4431593159309</c:v>
                </c:pt>
                <c:pt idx="3685">
                  <c:v>368.543168316831</c:v>
                </c:pt>
                <c:pt idx="3686">
                  <c:v>368.643177317731</c:v>
                </c:pt>
                <c:pt idx="3687">
                  <c:v>368.743186318631</c:v>
                </c:pt>
                <c:pt idx="3688">
                  <c:v>368.843195319531</c:v>
                </c:pt>
                <c:pt idx="3689">
                  <c:v>368.943204320432</c:v>
                </c:pt>
                <c:pt idx="3690">
                  <c:v>369.043213321332</c:v>
                </c:pt>
                <c:pt idx="3691">
                  <c:v>369.143222322232</c:v>
                </c:pt>
                <c:pt idx="3692">
                  <c:v>369.243231323132</c:v>
                </c:pt>
                <c:pt idx="3693">
                  <c:v>369.343240324032</c:v>
                </c:pt>
                <c:pt idx="3694">
                  <c:v>369.4432493249321</c:v>
                </c:pt>
                <c:pt idx="3695">
                  <c:v>369.5432583258321</c:v>
                </c:pt>
                <c:pt idx="3696">
                  <c:v>369.643267326732</c:v>
                </c:pt>
                <c:pt idx="3697">
                  <c:v>369.743276327632</c:v>
                </c:pt>
                <c:pt idx="3698">
                  <c:v>369.843285328532</c:v>
                </c:pt>
                <c:pt idx="3699">
                  <c:v>369.943294329432</c:v>
                </c:pt>
                <c:pt idx="3700">
                  <c:v>370.043303330333</c:v>
                </c:pt>
                <c:pt idx="3701">
                  <c:v>370.143312331233</c:v>
                </c:pt>
                <c:pt idx="3702">
                  <c:v>370.243321332133</c:v>
                </c:pt>
                <c:pt idx="3703">
                  <c:v>370.343330333033</c:v>
                </c:pt>
                <c:pt idx="3704">
                  <c:v>370.443339333933</c:v>
                </c:pt>
                <c:pt idx="3705">
                  <c:v>370.543348334833</c:v>
                </c:pt>
                <c:pt idx="3706">
                  <c:v>370.643357335733</c:v>
                </c:pt>
                <c:pt idx="3707">
                  <c:v>370.743366336633</c:v>
                </c:pt>
                <c:pt idx="3708">
                  <c:v>370.843375337533</c:v>
                </c:pt>
                <c:pt idx="3709">
                  <c:v>370.943384338433</c:v>
                </c:pt>
                <c:pt idx="3710">
                  <c:v>371.043393339333</c:v>
                </c:pt>
                <c:pt idx="3711">
                  <c:v>371.143402340234</c:v>
                </c:pt>
                <c:pt idx="3712">
                  <c:v>371.2434113411339</c:v>
                </c:pt>
                <c:pt idx="3713">
                  <c:v>371.3434203420341</c:v>
                </c:pt>
                <c:pt idx="3714">
                  <c:v>371.4434293429339</c:v>
                </c:pt>
                <c:pt idx="3715">
                  <c:v>371.543438343834</c:v>
                </c:pt>
                <c:pt idx="3716">
                  <c:v>371.643447344734</c:v>
                </c:pt>
                <c:pt idx="3717">
                  <c:v>371.7434563456339</c:v>
                </c:pt>
                <c:pt idx="3718">
                  <c:v>371.843465346534</c:v>
                </c:pt>
                <c:pt idx="3719">
                  <c:v>371.9434743474339</c:v>
                </c:pt>
                <c:pt idx="3720">
                  <c:v>372.043483348334</c:v>
                </c:pt>
                <c:pt idx="3721">
                  <c:v>372.143492349234</c:v>
                </c:pt>
                <c:pt idx="3722">
                  <c:v>372.2435013501349</c:v>
                </c:pt>
                <c:pt idx="3723">
                  <c:v>372.3435103510349</c:v>
                </c:pt>
                <c:pt idx="3724">
                  <c:v>372.4435193519348</c:v>
                </c:pt>
                <c:pt idx="3725">
                  <c:v>372.5435283528349</c:v>
                </c:pt>
                <c:pt idx="3726">
                  <c:v>372.643537353735</c:v>
                </c:pt>
                <c:pt idx="3727">
                  <c:v>372.743546354635</c:v>
                </c:pt>
                <c:pt idx="3728">
                  <c:v>372.843555355535</c:v>
                </c:pt>
                <c:pt idx="3729">
                  <c:v>372.943564356435</c:v>
                </c:pt>
                <c:pt idx="3730">
                  <c:v>373.043573357335</c:v>
                </c:pt>
                <c:pt idx="3731">
                  <c:v>373.143582358235</c:v>
                </c:pt>
                <c:pt idx="3732">
                  <c:v>373.243591359135</c:v>
                </c:pt>
                <c:pt idx="3733">
                  <c:v>373.343600360035</c:v>
                </c:pt>
                <c:pt idx="3734">
                  <c:v>373.443609360936</c:v>
                </c:pt>
                <c:pt idx="3735">
                  <c:v>373.543618361836</c:v>
                </c:pt>
                <c:pt idx="3736">
                  <c:v>373.6436273627361</c:v>
                </c:pt>
                <c:pt idx="3737">
                  <c:v>373.7436363636361</c:v>
                </c:pt>
                <c:pt idx="3738">
                  <c:v>373.843645364536</c:v>
                </c:pt>
                <c:pt idx="3739">
                  <c:v>373.943654365436</c:v>
                </c:pt>
                <c:pt idx="3740">
                  <c:v>374.043663366336</c:v>
                </c:pt>
                <c:pt idx="3741">
                  <c:v>374.143672367236</c:v>
                </c:pt>
                <c:pt idx="3742">
                  <c:v>374.243681368136</c:v>
                </c:pt>
                <c:pt idx="3743">
                  <c:v>374.343690369036</c:v>
                </c:pt>
                <c:pt idx="3744">
                  <c:v>374.443699369936</c:v>
                </c:pt>
                <c:pt idx="3745">
                  <c:v>374.543708370837</c:v>
                </c:pt>
                <c:pt idx="3746">
                  <c:v>374.643717371737</c:v>
                </c:pt>
                <c:pt idx="3747">
                  <c:v>374.743726372637</c:v>
                </c:pt>
                <c:pt idx="3748">
                  <c:v>374.843735373537</c:v>
                </c:pt>
                <c:pt idx="3749">
                  <c:v>374.943744374437</c:v>
                </c:pt>
                <c:pt idx="3750">
                  <c:v>375.043753375337</c:v>
                </c:pt>
                <c:pt idx="3751">
                  <c:v>375.143762376237</c:v>
                </c:pt>
                <c:pt idx="3752">
                  <c:v>375.243771377137</c:v>
                </c:pt>
                <c:pt idx="3753">
                  <c:v>375.343780378037</c:v>
                </c:pt>
                <c:pt idx="3754">
                  <c:v>375.443789378937</c:v>
                </c:pt>
                <c:pt idx="3755">
                  <c:v>375.5437983798371</c:v>
                </c:pt>
                <c:pt idx="3756">
                  <c:v>375.643807380738</c:v>
                </c:pt>
                <c:pt idx="3757">
                  <c:v>375.743816381638</c:v>
                </c:pt>
                <c:pt idx="3758">
                  <c:v>375.843825382538</c:v>
                </c:pt>
                <c:pt idx="3759">
                  <c:v>375.943834383438</c:v>
                </c:pt>
                <c:pt idx="3760">
                  <c:v>376.043843384338</c:v>
                </c:pt>
                <c:pt idx="3761">
                  <c:v>376.143852385238</c:v>
                </c:pt>
                <c:pt idx="3762">
                  <c:v>376.243861386138</c:v>
                </c:pt>
                <c:pt idx="3763">
                  <c:v>376.343870387038</c:v>
                </c:pt>
                <c:pt idx="3764">
                  <c:v>376.443879387938</c:v>
                </c:pt>
                <c:pt idx="3765">
                  <c:v>376.543888388838</c:v>
                </c:pt>
                <c:pt idx="3766">
                  <c:v>376.643897389738</c:v>
                </c:pt>
                <c:pt idx="3767">
                  <c:v>376.743906390639</c:v>
                </c:pt>
                <c:pt idx="3768">
                  <c:v>376.843915391539</c:v>
                </c:pt>
                <c:pt idx="3769">
                  <c:v>376.943924392439</c:v>
                </c:pt>
                <c:pt idx="3770">
                  <c:v>377.0439333933391</c:v>
                </c:pt>
                <c:pt idx="3771">
                  <c:v>377.1439423942391</c:v>
                </c:pt>
                <c:pt idx="3772">
                  <c:v>377.243951395139</c:v>
                </c:pt>
                <c:pt idx="3773">
                  <c:v>377.3439603960391</c:v>
                </c:pt>
                <c:pt idx="3774">
                  <c:v>377.443969396939</c:v>
                </c:pt>
                <c:pt idx="3775">
                  <c:v>377.543978397839</c:v>
                </c:pt>
                <c:pt idx="3776">
                  <c:v>377.643987398739</c:v>
                </c:pt>
                <c:pt idx="3777">
                  <c:v>377.743996399639</c:v>
                </c:pt>
                <c:pt idx="3778">
                  <c:v>377.8440054005401</c:v>
                </c:pt>
                <c:pt idx="3779">
                  <c:v>377.9440144014399</c:v>
                </c:pt>
                <c:pt idx="3780">
                  <c:v>378.04402340234</c:v>
                </c:pt>
                <c:pt idx="3781">
                  <c:v>378.14403240324</c:v>
                </c:pt>
                <c:pt idx="3782">
                  <c:v>378.24404140414</c:v>
                </c:pt>
                <c:pt idx="3783">
                  <c:v>378.34405040504</c:v>
                </c:pt>
                <c:pt idx="3784">
                  <c:v>378.4440594059399</c:v>
                </c:pt>
                <c:pt idx="3785">
                  <c:v>378.54406840684</c:v>
                </c:pt>
                <c:pt idx="3786">
                  <c:v>378.64407740774</c:v>
                </c:pt>
                <c:pt idx="3787">
                  <c:v>378.74408640864</c:v>
                </c:pt>
                <c:pt idx="3788">
                  <c:v>378.84409540954</c:v>
                </c:pt>
                <c:pt idx="3789">
                  <c:v>378.944104410441</c:v>
                </c:pt>
                <c:pt idx="3790">
                  <c:v>379.044113411341</c:v>
                </c:pt>
                <c:pt idx="3791">
                  <c:v>379.144122412241</c:v>
                </c:pt>
                <c:pt idx="3792">
                  <c:v>379.244131413141</c:v>
                </c:pt>
                <c:pt idx="3793">
                  <c:v>379.344140414041</c:v>
                </c:pt>
                <c:pt idx="3794">
                  <c:v>379.444149414941</c:v>
                </c:pt>
                <c:pt idx="3795">
                  <c:v>379.5441584158411</c:v>
                </c:pt>
                <c:pt idx="3796">
                  <c:v>379.6441674167411</c:v>
                </c:pt>
                <c:pt idx="3797">
                  <c:v>379.7441764176409</c:v>
                </c:pt>
                <c:pt idx="3798">
                  <c:v>379.844185418541</c:v>
                </c:pt>
                <c:pt idx="3799">
                  <c:v>379.944194419441</c:v>
                </c:pt>
                <c:pt idx="3800">
                  <c:v>380.044203420342</c:v>
                </c:pt>
                <c:pt idx="3801">
                  <c:v>380.144212421242</c:v>
                </c:pt>
                <c:pt idx="3802">
                  <c:v>380.244221422142</c:v>
                </c:pt>
                <c:pt idx="3803">
                  <c:v>380.344230423042</c:v>
                </c:pt>
                <c:pt idx="3804">
                  <c:v>380.444239423942</c:v>
                </c:pt>
                <c:pt idx="3805">
                  <c:v>380.544248424842</c:v>
                </c:pt>
                <c:pt idx="3806">
                  <c:v>380.644257425742</c:v>
                </c:pt>
                <c:pt idx="3807">
                  <c:v>380.744266426642</c:v>
                </c:pt>
                <c:pt idx="3808">
                  <c:v>380.844275427542</c:v>
                </c:pt>
                <c:pt idx="3809">
                  <c:v>380.944284428442</c:v>
                </c:pt>
                <c:pt idx="3810">
                  <c:v>381.044293429342</c:v>
                </c:pt>
                <c:pt idx="3811">
                  <c:v>381.144302430243</c:v>
                </c:pt>
                <c:pt idx="3812">
                  <c:v>381.244311431143</c:v>
                </c:pt>
                <c:pt idx="3813">
                  <c:v>381.344320432043</c:v>
                </c:pt>
                <c:pt idx="3814">
                  <c:v>381.444329432943</c:v>
                </c:pt>
                <c:pt idx="3815">
                  <c:v>381.544338433843</c:v>
                </c:pt>
                <c:pt idx="3816">
                  <c:v>381.644347434743</c:v>
                </c:pt>
                <c:pt idx="3817">
                  <c:v>381.744356435643</c:v>
                </c:pt>
                <c:pt idx="3818">
                  <c:v>381.844365436543</c:v>
                </c:pt>
                <c:pt idx="3819">
                  <c:v>381.944374437443</c:v>
                </c:pt>
                <c:pt idx="3820">
                  <c:v>382.044383438343</c:v>
                </c:pt>
                <c:pt idx="3821">
                  <c:v>382.144392439243</c:v>
                </c:pt>
                <c:pt idx="3822">
                  <c:v>382.244401440144</c:v>
                </c:pt>
                <c:pt idx="3823">
                  <c:v>382.344410441044</c:v>
                </c:pt>
                <c:pt idx="3824">
                  <c:v>382.4444194419439</c:v>
                </c:pt>
                <c:pt idx="3825">
                  <c:v>382.544428442844</c:v>
                </c:pt>
                <c:pt idx="3826">
                  <c:v>382.644437443744</c:v>
                </c:pt>
                <c:pt idx="3827">
                  <c:v>382.744446444644</c:v>
                </c:pt>
                <c:pt idx="3828">
                  <c:v>382.844455445544</c:v>
                </c:pt>
                <c:pt idx="3829">
                  <c:v>382.944464446444</c:v>
                </c:pt>
                <c:pt idx="3830">
                  <c:v>383.044473447344</c:v>
                </c:pt>
                <c:pt idx="3831">
                  <c:v>383.144482448244</c:v>
                </c:pt>
                <c:pt idx="3832">
                  <c:v>383.244491449144</c:v>
                </c:pt>
                <c:pt idx="3833">
                  <c:v>383.3445004500441</c:v>
                </c:pt>
                <c:pt idx="3834">
                  <c:v>383.444509450945</c:v>
                </c:pt>
                <c:pt idx="3835">
                  <c:v>383.544518451845</c:v>
                </c:pt>
                <c:pt idx="3836">
                  <c:v>383.644527452745</c:v>
                </c:pt>
                <c:pt idx="3837">
                  <c:v>383.744536453645</c:v>
                </c:pt>
                <c:pt idx="3838">
                  <c:v>383.8445454545451</c:v>
                </c:pt>
                <c:pt idx="3839">
                  <c:v>383.9445544554449</c:v>
                </c:pt>
                <c:pt idx="3840">
                  <c:v>384.044563456345</c:v>
                </c:pt>
                <c:pt idx="3841">
                  <c:v>384.1445724572449</c:v>
                </c:pt>
                <c:pt idx="3842">
                  <c:v>384.2445814581449</c:v>
                </c:pt>
                <c:pt idx="3843">
                  <c:v>384.344590459045</c:v>
                </c:pt>
                <c:pt idx="3844">
                  <c:v>384.4445994599449</c:v>
                </c:pt>
                <c:pt idx="3845">
                  <c:v>384.544608460846</c:v>
                </c:pt>
                <c:pt idx="3846">
                  <c:v>384.644617461746</c:v>
                </c:pt>
                <c:pt idx="3847">
                  <c:v>384.744626462646</c:v>
                </c:pt>
                <c:pt idx="3848">
                  <c:v>384.844635463546</c:v>
                </c:pt>
                <c:pt idx="3849">
                  <c:v>384.944644464446</c:v>
                </c:pt>
                <c:pt idx="3850">
                  <c:v>385.044653465346</c:v>
                </c:pt>
                <c:pt idx="3851">
                  <c:v>385.144662466246</c:v>
                </c:pt>
                <c:pt idx="3852">
                  <c:v>385.244671467146</c:v>
                </c:pt>
                <c:pt idx="3853">
                  <c:v>385.344680468046</c:v>
                </c:pt>
                <c:pt idx="3854">
                  <c:v>385.444689468946</c:v>
                </c:pt>
                <c:pt idx="3855">
                  <c:v>385.5446984698461</c:v>
                </c:pt>
                <c:pt idx="3856">
                  <c:v>385.6447074707471</c:v>
                </c:pt>
                <c:pt idx="3857">
                  <c:v>385.7447164716469</c:v>
                </c:pt>
                <c:pt idx="3858">
                  <c:v>385.844725472547</c:v>
                </c:pt>
                <c:pt idx="3859">
                  <c:v>385.944734473447</c:v>
                </c:pt>
                <c:pt idx="3860">
                  <c:v>386.044743474347</c:v>
                </c:pt>
                <c:pt idx="3861">
                  <c:v>386.144752475247</c:v>
                </c:pt>
                <c:pt idx="3862">
                  <c:v>386.244761476147</c:v>
                </c:pt>
                <c:pt idx="3863">
                  <c:v>386.344770477047</c:v>
                </c:pt>
                <c:pt idx="3864">
                  <c:v>386.444779477947</c:v>
                </c:pt>
                <c:pt idx="3865">
                  <c:v>386.544788478847</c:v>
                </c:pt>
                <c:pt idx="3866">
                  <c:v>386.644797479747</c:v>
                </c:pt>
                <c:pt idx="3867">
                  <c:v>386.744806480648</c:v>
                </c:pt>
                <c:pt idx="3868">
                  <c:v>386.844815481548</c:v>
                </c:pt>
                <c:pt idx="3869">
                  <c:v>386.944824482448</c:v>
                </c:pt>
                <c:pt idx="3870">
                  <c:v>387.044833483348</c:v>
                </c:pt>
                <c:pt idx="3871">
                  <c:v>387.144842484248</c:v>
                </c:pt>
                <c:pt idx="3872">
                  <c:v>387.244851485148</c:v>
                </c:pt>
                <c:pt idx="3873">
                  <c:v>387.344860486048</c:v>
                </c:pt>
                <c:pt idx="3874">
                  <c:v>387.444869486948</c:v>
                </c:pt>
                <c:pt idx="3875">
                  <c:v>387.544878487848</c:v>
                </c:pt>
                <c:pt idx="3876">
                  <c:v>387.644887488748</c:v>
                </c:pt>
                <c:pt idx="3877">
                  <c:v>387.744896489648</c:v>
                </c:pt>
                <c:pt idx="3878">
                  <c:v>387.844905490549</c:v>
                </c:pt>
                <c:pt idx="3879">
                  <c:v>387.944914491449</c:v>
                </c:pt>
                <c:pt idx="3880">
                  <c:v>388.0449234923491</c:v>
                </c:pt>
                <c:pt idx="3881">
                  <c:v>388.144932493249</c:v>
                </c:pt>
                <c:pt idx="3882">
                  <c:v>388.244941494149</c:v>
                </c:pt>
                <c:pt idx="3883">
                  <c:v>388.344950495049</c:v>
                </c:pt>
                <c:pt idx="3884">
                  <c:v>388.444959495949</c:v>
                </c:pt>
                <c:pt idx="3885">
                  <c:v>388.544968496849</c:v>
                </c:pt>
                <c:pt idx="3886">
                  <c:v>388.644977497749</c:v>
                </c:pt>
                <c:pt idx="3887">
                  <c:v>388.744986498649</c:v>
                </c:pt>
                <c:pt idx="3888">
                  <c:v>388.8449954995491</c:v>
                </c:pt>
                <c:pt idx="3889">
                  <c:v>388.94500450045</c:v>
                </c:pt>
                <c:pt idx="3890">
                  <c:v>389.04501350135</c:v>
                </c:pt>
                <c:pt idx="3891">
                  <c:v>389.14502250225</c:v>
                </c:pt>
                <c:pt idx="3892">
                  <c:v>389.24503150315</c:v>
                </c:pt>
                <c:pt idx="3893">
                  <c:v>389.34504050405</c:v>
                </c:pt>
                <c:pt idx="3894">
                  <c:v>389.44504950495</c:v>
                </c:pt>
                <c:pt idx="3895">
                  <c:v>389.54505850585</c:v>
                </c:pt>
                <c:pt idx="3896">
                  <c:v>389.64506750675</c:v>
                </c:pt>
                <c:pt idx="3897">
                  <c:v>389.74507650765</c:v>
                </c:pt>
                <c:pt idx="3898">
                  <c:v>389.8450855085501</c:v>
                </c:pt>
                <c:pt idx="3899">
                  <c:v>389.94509450945</c:v>
                </c:pt>
                <c:pt idx="3900">
                  <c:v>390.045103510351</c:v>
                </c:pt>
                <c:pt idx="3901">
                  <c:v>390.145112511251</c:v>
                </c:pt>
                <c:pt idx="3902">
                  <c:v>390.245121512151</c:v>
                </c:pt>
                <c:pt idx="3903">
                  <c:v>390.345130513051</c:v>
                </c:pt>
                <c:pt idx="3904">
                  <c:v>390.445139513951</c:v>
                </c:pt>
                <c:pt idx="3905">
                  <c:v>390.545148514851</c:v>
                </c:pt>
                <c:pt idx="3906">
                  <c:v>390.645157515751</c:v>
                </c:pt>
                <c:pt idx="3907">
                  <c:v>390.745166516651</c:v>
                </c:pt>
                <c:pt idx="3908">
                  <c:v>390.845175517551</c:v>
                </c:pt>
                <c:pt idx="3909">
                  <c:v>390.945184518451</c:v>
                </c:pt>
                <c:pt idx="3910">
                  <c:v>391.045193519351</c:v>
                </c:pt>
                <c:pt idx="3911">
                  <c:v>391.145202520252</c:v>
                </c:pt>
                <c:pt idx="3912">
                  <c:v>391.245211521152</c:v>
                </c:pt>
                <c:pt idx="3913">
                  <c:v>391.3452205220521</c:v>
                </c:pt>
                <c:pt idx="3914">
                  <c:v>391.445229522952</c:v>
                </c:pt>
                <c:pt idx="3915">
                  <c:v>391.5452385238521</c:v>
                </c:pt>
                <c:pt idx="3916">
                  <c:v>391.6452475247522</c:v>
                </c:pt>
                <c:pt idx="3917">
                  <c:v>391.745256525652</c:v>
                </c:pt>
                <c:pt idx="3918">
                  <c:v>391.845265526552</c:v>
                </c:pt>
                <c:pt idx="3919">
                  <c:v>391.945274527452</c:v>
                </c:pt>
                <c:pt idx="3920">
                  <c:v>392.045283528352</c:v>
                </c:pt>
                <c:pt idx="3921">
                  <c:v>392.145292529252</c:v>
                </c:pt>
                <c:pt idx="3922">
                  <c:v>392.245301530153</c:v>
                </c:pt>
                <c:pt idx="3923">
                  <c:v>392.345310531053</c:v>
                </c:pt>
                <c:pt idx="3924">
                  <c:v>392.4453195319529</c:v>
                </c:pt>
                <c:pt idx="3925">
                  <c:v>392.545328532853</c:v>
                </c:pt>
                <c:pt idx="3926">
                  <c:v>392.645337533753</c:v>
                </c:pt>
                <c:pt idx="3927">
                  <c:v>392.745346534653</c:v>
                </c:pt>
                <c:pt idx="3928">
                  <c:v>392.845355535553</c:v>
                </c:pt>
                <c:pt idx="3929">
                  <c:v>392.945364536453</c:v>
                </c:pt>
                <c:pt idx="3930">
                  <c:v>393.045373537353</c:v>
                </c:pt>
                <c:pt idx="3931">
                  <c:v>393.145382538253</c:v>
                </c:pt>
                <c:pt idx="3932">
                  <c:v>393.245391539153</c:v>
                </c:pt>
                <c:pt idx="3933">
                  <c:v>393.345400540053</c:v>
                </c:pt>
                <c:pt idx="3934">
                  <c:v>393.445409540954</c:v>
                </c:pt>
                <c:pt idx="3935">
                  <c:v>393.545418541854</c:v>
                </c:pt>
                <c:pt idx="3936">
                  <c:v>393.645427542754</c:v>
                </c:pt>
                <c:pt idx="3937">
                  <c:v>393.745436543654</c:v>
                </c:pt>
                <c:pt idx="3938">
                  <c:v>393.845445544554</c:v>
                </c:pt>
                <c:pt idx="3939">
                  <c:v>393.945454545454</c:v>
                </c:pt>
                <c:pt idx="3940">
                  <c:v>394.045463546354</c:v>
                </c:pt>
                <c:pt idx="3941">
                  <c:v>394.145472547254</c:v>
                </c:pt>
                <c:pt idx="3942">
                  <c:v>394.245481548154</c:v>
                </c:pt>
                <c:pt idx="3943">
                  <c:v>394.345490549054</c:v>
                </c:pt>
                <c:pt idx="3944">
                  <c:v>394.445499549954</c:v>
                </c:pt>
                <c:pt idx="3945">
                  <c:v>394.545508550855</c:v>
                </c:pt>
                <c:pt idx="3946">
                  <c:v>394.645517551755</c:v>
                </c:pt>
                <c:pt idx="3947">
                  <c:v>394.745526552655</c:v>
                </c:pt>
                <c:pt idx="3948">
                  <c:v>394.845535553555</c:v>
                </c:pt>
                <c:pt idx="3949">
                  <c:v>394.945544554455</c:v>
                </c:pt>
                <c:pt idx="3950">
                  <c:v>395.045553555355</c:v>
                </c:pt>
                <c:pt idx="3951">
                  <c:v>395.145562556255</c:v>
                </c:pt>
                <c:pt idx="3952">
                  <c:v>395.245571557155</c:v>
                </c:pt>
                <c:pt idx="3953">
                  <c:v>395.345580558055</c:v>
                </c:pt>
                <c:pt idx="3954">
                  <c:v>395.445589558955</c:v>
                </c:pt>
                <c:pt idx="3955">
                  <c:v>395.545598559855</c:v>
                </c:pt>
                <c:pt idx="3956">
                  <c:v>395.645607560756</c:v>
                </c:pt>
                <c:pt idx="3957">
                  <c:v>395.745616561656</c:v>
                </c:pt>
                <c:pt idx="3958">
                  <c:v>395.845625562556</c:v>
                </c:pt>
                <c:pt idx="3959">
                  <c:v>395.945634563456</c:v>
                </c:pt>
                <c:pt idx="3960">
                  <c:v>396.045643564356</c:v>
                </c:pt>
                <c:pt idx="3961">
                  <c:v>396.145652565256</c:v>
                </c:pt>
                <c:pt idx="3962">
                  <c:v>396.245661566156</c:v>
                </c:pt>
                <c:pt idx="3963">
                  <c:v>396.345670567056</c:v>
                </c:pt>
                <c:pt idx="3964">
                  <c:v>396.445679567956</c:v>
                </c:pt>
                <c:pt idx="3965">
                  <c:v>396.545688568856</c:v>
                </c:pt>
                <c:pt idx="3966">
                  <c:v>396.645697569756</c:v>
                </c:pt>
                <c:pt idx="3967">
                  <c:v>396.745706570657</c:v>
                </c:pt>
                <c:pt idx="3968">
                  <c:v>396.845715571557</c:v>
                </c:pt>
                <c:pt idx="3969">
                  <c:v>396.945724572457</c:v>
                </c:pt>
                <c:pt idx="3970">
                  <c:v>397.045733573357</c:v>
                </c:pt>
                <c:pt idx="3971">
                  <c:v>397.1457425742571</c:v>
                </c:pt>
                <c:pt idx="3972">
                  <c:v>397.245751575157</c:v>
                </c:pt>
                <c:pt idx="3973">
                  <c:v>397.3457605760571</c:v>
                </c:pt>
                <c:pt idx="3974">
                  <c:v>397.445769576957</c:v>
                </c:pt>
                <c:pt idx="3975">
                  <c:v>397.545778577857</c:v>
                </c:pt>
                <c:pt idx="3976">
                  <c:v>397.6457875787571</c:v>
                </c:pt>
                <c:pt idx="3977">
                  <c:v>397.745796579657</c:v>
                </c:pt>
                <c:pt idx="3978">
                  <c:v>397.845805580558</c:v>
                </c:pt>
                <c:pt idx="3979">
                  <c:v>397.945814581458</c:v>
                </c:pt>
                <c:pt idx="3980">
                  <c:v>398.0458235823581</c:v>
                </c:pt>
                <c:pt idx="3981">
                  <c:v>398.1458325832581</c:v>
                </c:pt>
                <c:pt idx="3982">
                  <c:v>398.245841584158</c:v>
                </c:pt>
                <c:pt idx="3983">
                  <c:v>398.345850585058</c:v>
                </c:pt>
                <c:pt idx="3984">
                  <c:v>398.445859585958</c:v>
                </c:pt>
                <c:pt idx="3985">
                  <c:v>398.545868586858</c:v>
                </c:pt>
                <c:pt idx="3986">
                  <c:v>398.645877587758</c:v>
                </c:pt>
                <c:pt idx="3987">
                  <c:v>398.745886588658</c:v>
                </c:pt>
                <c:pt idx="3988">
                  <c:v>398.845895589558</c:v>
                </c:pt>
                <c:pt idx="3989">
                  <c:v>398.945904590459</c:v>
                </c:pt>
                <c:pt idx="3990">
                  <c:v>399.045913591359</c:v>
                </c:pt>
                <c:pt idx="3991">
                  <c:v>399.145922592259</c:v>
                </c:pt>
                <c:pt idx="3992">
                  <c:v>399.245931593159</c:v>
                </c:pt>
                <c:pt idx="3993">
                  <c:v>399.345940594059</c:v>
                </c:pt>
                <c:pt idx="3994">
                  <c:v>399.445949594959</c:v>
                </c:pt>
                <c:pt idx="3995">
                  <c:v>399.545958595859</c:v>
                </c:pt>
                <c:pt idx="3996">
                  <c:v>399.645967596759</c:v>
                </c:pt>
                <c:pt idx="3997">
                  <c:v>399.745976597659</c:v>
                </c:pt>
                <c:pt idx="3998">
                  <c:v>399.8459855985591</c:v>
                </c:pt>
                <c:pt idx="3999">
                  <c:v>399.9459945994591</c:v>
                </c:pt>
                <c:pt idx="4000">
                  <c:v>400.04600360036</c:v>
                </c:pt>
                <c:pt idx="4001">
                  <c:v>400.14601260126</c:v>
                </c:pt>
                <c:pt idx="4002">
                  <c:v>400.24602160216</c:v>
                </c:pt>
                <c:pt idx="4003">
                  <c:v>400.34603060306</c:v>
                </c:pt>
                <c:pt idx="4004">
                  <c:v>400.44603960396</c:v>
                </c:pt>
                <c:pt idx="4005">
                  <c:v>400.54604860486</c:v>
                </c:pt>
                <c:pt idx="4006">
                  <c:v>400.64605760576</c:v>
                </c:pt>
                <c:pt idx="4007">
                  <c:v>400.74606660666</c:v>
                </c:pt>
                <c:pt idx="4008">
                  <c:v>400.84607560756</c:v>
                </c:pt>
                <c:pt idx="4009">
                  <c:v>400.94608460846</c:v>
                </c:pt>
                <c:pt idx="4010">
                  <c:v>401.04609360936</c:v>
                </c:pt>
                <c:pt idx="4011">
                  <c:v>401.146102610261</c:v>
                </c:pt>
                <c:pt idx="4012">
                  <c:v>401.2461116111609</c:v>
                </c:pt>
                <c:pt idx="4013">
                  <c:v>401.346120612061</c:v>
                </c:pt>
                <c:pt idx="4014">
                  <c:v>401.446129612961</c:v>
                </c:pt>
                <c:pt idx="4015">
                  <c:v>401.546138613861</c:v>
                </c:pt>
                <c:pt idx="4016">
                  <c:v>401.646147614761</c:v>
                </c:pt>
                <c:pt idx="4017">
                  <c:v>401.746156615661</c:v>
                </c:pt>
                <c:pt idx="4018">
                  <c:v>401.846165616561</c:v>
                </c:pt>
                <c:pt idx="4019">
                  <c:v>401.946174617461</c:v>
                </c:pt>
                <c:pt idx="4020">
                  <c:v>402.046183618361</c:v>
                </c:pt>
                <c:pt idx="4021">
                  <c:v>402.146192619261</c:v>
                </c:pt>
                <c:pt idx="4022">
                  <c:v>402.246201620161</c:v>
                </c:pt>
                <c:pt idx="4023">
                  <c:v>402.3462106210621</c:v>
                </c:pt>
                <c:pt idx="4024">
                  <c:v>402.446219621962</c:v>
                </c:pt>
                <c:pt idx="4025">
                  <c:v>402.546228622862</c:v>
                </c:pt>
                <c:pt idx="4026">
                  <c:v>402.646237623762</c:v>
                </c:pt>
                <c:pt idx="4027">
                  <c:v>402.746246624662</c:v>
                </c:pt>
                <c:pt idx="4028">
                  <c:v>402.846255625562</c:v>
                </c:pt>
                <c:pt idx="4029">
                  <c:v>402.946264626462</c:v>
                </c:pt>
                <c:pt idx="4030">
                  <c:v>403.046273627362</c:v>
                </c:pt>
                <c:pt idx="4031">
                  <c:v>403.1462826282621</c:v>
                </c:pt>
                <c:pt idx="4032">
                  <c:v>403.2462916291621</c:v>
                </c:pt>
                <c:pt idx="4033">
                  <c:v>403.3463006300621</c:v>
                </c:pt>
                <c:pt idx="4034">
                  <c:v>403.446309630963</c:v>
                </c:pt>
                <c:pt idx="4035">
                  <c:v>403.546318631863</c:v>
                </c:pt>
                <c:pt idx="4036">
                  <c:v>403.646327632763</c:v>
                </c:pt>
                <c:pt idx="4037">
                  <c:v>403.746336633663</c:v>
                </c:pt>
                <c:pt idx="4038">
                  <c:v>403.846345634563</c:v>
                </c:pt>
                <c:pt idx="4039">
                  <c:v>403.946354635463</c:v>
                </c:pt>
                <c:pt idx="4040">
                  <c:v>404.0463636363631</c:v>
                </c:pt>
                <c:pt idx="4041">
                  <c:v>404.1463726372631</c:v>
                </c:pt>
                <c:pt idx="4042">
                  <c:v>404.246381638163</c:v>
                </c:pt>
                <c:pt idx="4043">
                  <c:v>404.346390639063</c:v>
                </c:pt>
                <c:pt idx="4044">
                  <c:v>404.446399639963</c:v>
                </c:pt>
                <c:pt idx="4045">
                  <c:v>404.546408640864</c:v>
                </c:pt>
                <c:pt idx="4046">
                  <c:v>404.646417641764</c:v>
                </c:pt>
                <c:pt idx="4047">
                  <c:v>404.7464266426639</c:v>
                </c:pt>
                <c:pt idx="4048">
                  <c:v>404.846435643564</c:v>
                </c:pt>
                <c:pt idx="4049">
                  <c:v>404.946444644464</c:v>
                </c:pt>
                <c:pt idx="4050">
                  <c:v>405.046453645364</c:v>
                </c:pt>
                <c:pt idx="4051">
                  <c:v>405.146462646264</c:v>
                </c:pt>
                <c:pt idx="4052">
                  <c:v>405.246471647164</c:v>
                </c:pt>
                <c:pt idx="4053">
                  <c:v>405.346480648064</c:v>
                </c:pt>
                <c:pt idx="4054">
                  <c:v>405.446489648964</c:v>
                </c:pt>
                <c:pt idx="4055">
                  <c:v>405.546498649864</c:v>
                </c:pt>
                <c:pt idx="4056">
                  <c:v>405.646507650765</c:v>
                </c:pt>
                <c:pt idx="4057">
                  <c:v>405.7465166516648</c:v>
                </c:pt>
                <c:pt idx="4058">
                  <c:v>405.846525652565</c:v>
                </c:pt>
                <c:pt idx="4059">
                  <c:v>405.946534653465</c:v>
                </c:pt>
                <c:pt idx="4060">
                  <c:v>406.046543654365</c:v>
                </c:pt>
                <c:pt idx="4061">
                  <c:v>406.146552655265</c:v>
                </c:pt>
                <c:pt idx="4062">
                  <c:v>406.246561656165</c:v>
                </c:pt>
                <c:pt idx="4063">
                  <c:v>406.346570657065</c:v>
                </c:pt>
                <c:pt idx="4064">
                  <c:v>406.4465796579648</c:v>
                </c:pt>
                <c:pt idx="4065">
                  <c:v>406.546588658865</c:v>
                </c:pt>
                <c:pt idx="4066">
                  <c:v>406.646597659765</c:v>
                </c:pt>
                <c:pt idx="4067">
                  <c:v>406.746606660666</c:v>
                </c:pt>
                <c:pt idx="4068">
                  <c:v>406.846615661566</c:v>
                </c:pt>
                <c:pt idx="4069">
                  <c:v>406.946624662466</c:v>
                </c:pt>
                <c:pt idx="4070">
                  <c:v>407.046633663366</c:v>
                </c:pt>
                <c:pt idx="4071">
                  <c:v>407.146642664266</c:v>
                </c:pt>
                <c:pt idx="4072">
                  <c:v>407.246651665166</c:v>
                </c:pt>
                <c:pt idx="4073">
                  <c:v>407.346660666066</c:v>
                </c:pt>
                <c:pt idx="4074">
                  <c:v>407.446669666966</c:v>
                </c:pt>
                <c:pt idx="4075">
                  <c:v>407.546678667866</c:v>
                </c:pt>
                <c:pt idx="4076">
                  <c:v>407.646687668766</c:v>
                </c:pt>
                <c:pt idx="4077">
                  <c:v>407.746696669666</c:v>
                </c:pt>
                <c:pt idx="4078">
                  <c:v>407.846705670567</c:v>
                </c:pt>
                <c:pt idx="4079">
                  <c:v>407.946714671467</c:v>
                </c:pt>
                <c:pt idx="4080">
                  <c:v>408.046723672367</c:v>
                </c:pt>
                <c:pt idx="4081">
                  <c:v>408.146732673267</c:v>
                </c:pt>
                <c:pt idx="4082">
                  <c:v>408.2467416741671</c:v>
                </c:pt>
                <c:pt idx="4083">
                  <c:v>408.3467506750671</c:v>
                </c:pt>
                <c:pt idx="4084">
                  <c:v>408.446759675967</c:v>
                </c:pt>
                <c:pt idx="4085">
                  <c:v>408.546768676867</c:v>
                </c:pt>
                <c:pt idx="4086">
                  <c:v>408.646777677767</c:v>
                </c:pt>
                <c:pt idx="4087">
                  <c:v>408.746786678667</c:v>
                </c:pt>
                <c:pt idx="4088">
                  <c:v>408.846795679567</c:v>
                </c:pt>
                <c:pt idx="4089">
                  <c:v>408.946804680468</c:v>
                </c:pt>
                <c:pt idx="4090">
                  <c:v>409.046813681368</c:v>
                </c:pt>
                <c:pt idx="4091">
                  <c:v>409.146822682268</c:v>
                </c:pt>
                <c:pt idx="4092">
                  <c:v>409.246831683168</c:v>
                </c:pt>
                <c:pt idx="4093">
                  <c:v>409.346840684068</c:v>
                </c:pt>
                <c:pt idx="4094">
                  <c:v>409.446849684968</c:v>
                </c:pt>
                <c:pt idx="4095">
                  <c:v>409.546858685868</c:v>
                </c:pt>
                <c:pt idx="4096">
                  <c:v>409.646867686768</c:v>
                </c:pt>
                <c:pt idx="4097">
                  <c:v>409.746876687668</c:v>
                </c:pt>
                <c:pt idx="4098">
                  <c:v>409.846885688568</c:v>
                </c:pt>
                <c:pt idx="4099">
                  <c:v>409.946894689468</c:v>
                </c:pt>
                <c:pt idx="4100">
                  <c:v>410.0469036903691</c:v>
                </c:pt>
                <c:pt idx="4101">
                  <c:v>410.1469126912691</c:v>
                </c:pt>
                <c:pt idx="4102">
                  <c:v>410.246921692169</c:v>
                </c:pt>
                <c:pt idx="4103">
                  <c:v>410.346930693069</c:v>
                </c:pt>
                <c:pt idx="4104">
                  <c:v>410.446939693969</c:v>
                </c:pt>
                <c:pt idx="4105">
                  <c:v>410.546948694869</c:v>
                </c:pt>
                <c:pt idx="4106">
                  <c:v>410.646957695769</c:v>
                </c:pt>
                <c:pt idx="4107">
                  <c:v>410.746966696669</c:v>
                </c:pt>
                <c:pt idx="4108">
                  <c:v>410.846975697569</c:v>
                </c:pt>
                <c:pt idx="4109">
                  <c:v>410.946984698469</c:v>
                </c:pt>
                <c:pt idx="4110">
                  <c:v>411.046993699369</c:v>
                </c:pt>
                <c:pt idx="4111">
                  <c:v>411.14700270027</c:v>
                </c:pt>
                <c:pt idx="4112">
                  <c:v>411.2470117011699</c:v>
                </c:pt>
                <c:pt idx="4113">
                  <c:v>411.34702070207</c:v>
                </c:pt>
                <c:pt idx="4114">
                  <c:v>411.4470297029699</c:v>
                </c:pt>
                <c:pt idx="4115">
                  <c:v>411.54703870387</c:v>
                </c:pt>
                <c:pt idx="4116">
                  <c:v>411.6470477047701</c:v>
                </c:pt>
                <c:pt idx="4117">
                  <c:v>411.7470567056699</c:v>
                </c:pt>
                <c:pt idx="4118">
                  <c:v>411.84706570657</c:v>
                </c:pt>
                <c:pt idx="4119">
                  <c:v>411.9470747074699</c:v>
                </c:pt>
                <c:pt idx="4120">
                  <c:v>412.04708370837</c:v>
                </c:pt>
                <c:pt idx="4121">
                  <c:v>412.14709270927</c:v>
                </c:pt>
                <c:pt idx="4122">
                  <c:v>412.2471017101699</c:v>
                </c:pt>
                <c:pt idx="4123">
                  <c:v>412.347110711071</c:v>
                </c:pt>
                <c:pt idx="4124">
                  <c:v>412.4471197119709</c:v>
                </c:pt>
                <c:pt idx="4125">
                  <c:v>412.5471287128709</c:v>
                </c:pt>
                <c:pt idx="4126">
                  <c:v>412.647137713771</c:v>
                </c:pt>
                <c:pt idx="4127">
                  <c:v>412.7471467146709</c:v>
                </c:pt>
                <c:pt idx="4128">
                  <c:v>412.8471557155709</c:v>
                </c:pt>
                <c:pt idx="4129">
                  <c:v>412.9471647164709</c:v>
                </c:pt>
                <c:pt idx="4130">
                  <c:v>413.0471737173709</c:v>
                </c:pt>
                <c:pt idx="4131">
                  <c:v>413.1471827182709</c:v>
                </c:pt>
                <c:pt idx="4132">
                  <c:v>413.2471917191709</c:v>
                </c:pt>
                <c:pt idx="4133">
                  <c:v>413.347200720071</c:v>
                </c:pt>
                <c:pt idx="4134">
                  <c:v>413.447209720972</c:v>
                </c:pt>
                <c:pt idx="4135">
                  <c:v>413.547218721872</c:v>
                </c:pt>
                <c:pt idx="4136">
                  <c:v>413.647227722772</c:v>
                </c:pt>
                <c:pt idx="4137">
                  <c:v>413.747236723672</c:v>
                </c:pt>
                <c:pt idx="4138">
                  <c:v>413.847245724572</c:v>
                </c:pt>
                <c:pt idx="4139">
                  <c:v>413.947254725472</c:v>
                </c:pt>
                <c:pt idx="4140">
                  <c:v>414.047263726372</c:v>
                </c:pt>
                <c:pt idx="4141">
                  <c:v>414.147272727272</c:v>
                </c:pt>
                <c:pt idx="4142">
                  <c:v>414.247281728172</c:v>
                </c:pt>
                <c:pt idx="4143">
                  <c:v>414.347290729072</c:v>
                </c:pt>
                <c:pt idx="4144">
                  <c:v>414.447299729972</c:v>
                </c:pt>
                <c:pt idx="4145">
                  <c:v>414.547308730873</c:v>
                </c:pt>
                <c:pt idx="4146">
                  <c:v>414.647317731773</c:v>
                </c:pt>
                <c:pt idx="4147">
                  <c:v>414.7473267326728</c:v>
                </c:pt>
                <c:pt idx="4148">
                  <c:v>414.847335733573</c:v>
                </c:pt>
                <c:pt idx="4149">
                  <c:v>414.947344734473</c:v>
                </c:pt>
                <c:pt idx="4150">
                  <c:v>415.047353735373</c:v>
                </c:pt>
                <c:pt idx="4151">
                  <c:v>415.147362736273</c:v>
                </c:pt>
                <c:pt idx="4152">
                  <c:v>415.247371737173</c:v>
                </c:pt>
                <c:pt idx="4153">
                  <c:v>415.347380738073</c:v>
                </c:pt>
                <c:pt idx="4154">
                  <c:v>415.447389738973</c:v>
                </c:pt>
                <c:pt idx="4155">
                  <c:v>415.547398739873</c:v>
                </c:pt>
                <c:pt idx="4156">
                  <c:v>415.647407740774</c:v>
                </c:pt>
                <c:pt idx="4157">
                  <c:v>415.7474167416738</c:v>
                </c:pt>
                <c:pt idx="4158">
                  <c:v>415.8474257425739</c:v>
                </c:pt>
                <c:pt idx="4159">
                  <c:v>415.9474347434739</c:v>
                </c:pt>
                <c:pt idx="4160">
                  <c:v>416.047443744374</c:v>
                </c:pt>
                <c:pt idx="4161">
                  <c:v>416.1474527452739</c:v>
                </c:pt>
                <c:pt idx="4162">
                  <c:v>416.2474617461739</c:v>
                </c:pt>
                <c:pt idx="4163">
                  <c:v>416.3474707470739</c:v>
                </c:pt>
                <c:pt idx="4164">
                  <c:v>416.4474797479738</c:v>
                </c:pt>
                <c:pt idx="4165">
                  <c:v>416.5474887488739</c:v>
                </c:pt>
                <c:pt idx="4166">
                  <c:v>416.647497749774</c:v>
                </c:pt>
                <c:pt idx="4167">
                  <c:v>416.7475067506748</c:v>
                </c:pt>
                <c:pt idx="4168">
                  <c:v>416.8475157515748</c:v>
                </c:pt>
                <c:pt idx="4169">
                  <c:v>416.9475247524748</c:v>
                </c:pt>
                <c:pt idx="4170">
                  <c:v>417.0475337533749</c:v>
                </c:pt>
                <c:pt idx="4171">
                  <c:v>417.1475427542749</c:v>
                </c:pt>
                <c:pt idx="4172">
                  <c:v>417.2475517551748</c:v>
                </c:pt>
                <c:pt idx="4173">
                  <c:v>417.3475607560749</c:v>
                </c:pt>
                <c:pt idx="4174">
                  <c:v>417.4475697569748</c:v>
                </c:pt>
                <c:pt idx="4175">
                  <c:v>417.5475787578748</c:v>
                </c:pt>
                <c:pt idx="4176">
                  <c:v>417.647587758775</c:v>
                </c:pt>
                <c:pt idx="4177">
                  <c:v>417.7475967596748</c:v>
                </c:pt>
                <c:pt idx="4178">
                  <c:v>417.847605760576</c:v>
                </c:pt>
                <c:pt idx="4179">
                  <c:v>417.947614761476</c:v>
                </c:pt>
                <c:pt idx="4180">
                  <c:v>418.047623762376</c:v>
                </c:pt>
                <c:pt idx="4181">
                  <c:v>418.147632763276</c:v>
                </c:pt>
                <c:pt idx="4182">
                  <c:v>418.247641764176</c:v>
                </c:pt>
                <c:pt idx="4183">
                  <c:v>418.3476507650761</c:v>
                </c:pt>
                <c:pt idx="4184">
                  <c:v>418.447659765976</c:v>
                </c:pt>
                <c:pt idx="4185">
                  <c:v>418.547668766876</c:v>
                </c:pt>
                <c:pt idx="4186">
                  <c:v>418.647677767776</c:v>
                </c:pt>
                <c:pt idx="4187">
                  <c:v>418.7476867686759</c:v>
                </c:pt>
                <c:pt idx="4188">
                  <c:v>418.847695769576</c:v>
                </c:pt>
                <c:pt idx="4189">
                  <c:v>418.9477047704769</c:v>
                </c:pt>
                <c:pt idx="4190">
                  <c:v>419.0477137713769</c:v>
                </c:pt>
                <c:pt idx="4191">
                  <c:v>419.1477227722769</c:v>
                </c:pt>
                <c:pt idx="4192">
                  <c:v>419.247731773177</c:v>
                </c:pt>
                <c:pt idx="4193">
                  <c:v>419.347740774077</c:v>
                </c:pt>
                <c:pt idx="4194">
                  <c:v>419.447749774977</c:v>
                </c:pt>
                <c:pt idx="4195">
                  <c:v>419.547758775877</c:v>
                </c:pt>
                <c:pt idx="4196">
                  <c:v>419.647767776777</c:v>
                </c:pt>
                <c:pt idx="4197">
                  <c:v>419.7477767776768</c:v>
                </c:pt>
                <c:pt idx="4198">
                  <c:v>419.847785778577</c:v>
                </c:pt>
                <c:pt idx="4199">
                  <c:v>419.947794779477</c:v>
                </c:pt>
                <c:pt idx="4200">
                  <c:v>420.047803780378</c:v>
                </c:pt>
                <c:pt idx="4201">
                  <c:v>420.147812781278</c:v>
                </c:pt>
                <c:pt idx="4202">
                  <c:v>420.247821782178</c:v>
                </c:pt>
                <c:pt idx="4203">
                  <c:v>420.347830783078</c:v>
                </c:pt>
                <c:pt idx="4204">
                  <c:v>420.447839783978</c:v>
                </c:pt>
                <c:pt idx="4205">
                  <c:v>420.547848784878</c:v>
                </c:pt>
                <c:pt idx="4206">
                  <c:v>420.647857785778</c:v>
                </c:pt>
                <c:pt idx="4207">
                  <c:v>420.747866786678</c:v>
                </c:pt>
                <c:pt idx="4208">
                  <c:v>420.847875787578</c:v>
                </c:pt>
                <c:pt idx="4209">
                  <c:v>420.947884788478</c:v>
                </c:pt>
                <c:pt idx="4210">
                  <c:v>421.047893789378</c:v>
                </c:pt>
                <c:pt idx="4211">
                  <c:v>421.147902790279</c:v>
                </c:pt>
                <c:pt idx="4212">
                  <c:v>421.2479117911789</c:v>
                </c:pt>
                <c:pt idx="4213">
                  <c:v>421.347920792079</c:v>
                </c:pt>
                <c:pt idx="4214">
                  <c:v>421.4479297929789</c:v>
                </c:pt>
                <c:pt idx="4215">
                  <c:v>421.547938793879</c:v>
                </c:pt>
                <c:pt idx="4216">
                  <c:v>421.6479477947791</c:v>
                </c:pt>
                <c:pt idx="4217">
                  <c:v>421.7479567956789</c:v>
                </c:pt>
                <c:pt idx="4218">
                  <c:v>421.847965796579</c:v>
                </c:pt>
                <c:pt idx="4219">
                  <c:v>421.9479747974789</c:v>
                </c:pt>
                <c:pt idx="4220">
                  <c:v>422.0479837983791</c:v>
                </c:pt>
                <c:pt idx="4221">
                  <c:v>422.147992799279</c:v>
                </c:pt>
                <c:pt idx="4222">
                  <c:v>422.2480018001789</c:v>
                </c:pt>
                <c:pt idx="4223">
                  <c:v>422.34801080108</c:v>
                </c:pt>
                <c:pt idx="4224">
                  <c:v>422.4480198019798</c:v>
                </c:pt>
                <c:pt idx="4225">
                  <c:v>422.54802880288</c:v>
                </c:pt>
                <c:pt idx="4226">
                  <c:v>422.6480378037801</c:v>
                </c:pt>
                <c:pt idx="4227">
                  <c:v>422.7480468046799</c:v>
                </c:pt>
                <c:pt idx="4228">
                  <c:v>422.8480558055799</c:v>
                </c:pt>
                <c:pt idx="4229">
                  <c:v>422.9480648064799</c:v>
                </c:pt>
                <c:pt idx="4230">
                  <c:v>423.0480738073799</c:v>
                </c:pt>
                <c:pt idx="4231">
                  <c:v>423.1480828082799</c:v>
                </c:pt>
                <c:pt idx="4232">
                  <c:v>423.2480918091799</c:v>
                </c:pt>
                <c:pt idx="4233">
                  <c:v>423.3481008100799</c:v>
                </c:pt>
                <c:pt idx="4234">
                  <c:v>423.448109810981</c:v>
                </c:pt>
                <c:pt idx="4235">
                  <c:v>423.548118811881</c:v>
                </c:pt>
                <c:pt idx="4236">
                  <c:v>423.648127812781</c:v>
                </c:pt>
                <c:pt idx="4237">
                  <c:v>423.748136813681</c:v>
                </c:pt>
                <c:pt idx="4238">
                  <c:v>423.848145814581</c:v>
                </c:pt>
                <c:pt idx="4239">
                  <c:v>423.948154815481</c:v>
                </c:pt>
                <c:pt idx="4240">
                  <c:v>424.048163816381</c:v>
                </c:pt>
                <c:pt idx="4241">
                  <c:v>424.148172817281</c:v>
                </c:pt>
                <c:pt idx="4242">
                  <c:v>424.248181818181</c:v>
                </c:pt>
                <c:pt idx="4243">
                  <c:v>424.3481908190811</c:v>
                </c:pt>
                <c:pt idx="4244">
                  <c:v>424.448199819981</c:v>
                </c:pt>
                <c:pt idx="4245">
                  <c:v>424.548208820882</c:v>
                </c:pt>
                <c:pt idx="4246">
                  <c:v>424.648217821782</c:v>
                </c:pt>
                <c:pt idx="4247">
                  <c:v>424.7482268226819</c:v>
                </c:pt>
                <c:pt idx="4248">
                  <c:v>424.848235823582</c:v>
                </c:pt>
                <c:pt idx="4249">
                  <c:v>424.948244824482</c:v>
                </c:pt>
                <c:pt idx="4250">
                  <c:v>425.048253825382</c:v>
                </c:pt>
                <c:pt idx="4251">
                  <c:v>425.148262826282</c:v>
                </c:pt>
                <c:pt idx="4252">
                  <c:v>425.248271827182</c:v>
                </c:pt>
                <c:pt idx="4253">
                  <c:v>425.348280828082</c:v>
                </c:pt>
                <c:pt idx="4254">
                  <c:v>425.448289828982</c:v>
                </c:pt>
                <c:pt idx="4255">
                  <c:v>425.548298829883</c:v>
                </c:pt>
                <c:pt idx="4256">
                  <c:v>425.648307830783</c:v>
                </c:pt>
                <c:pt idx="4257">
                  <c:v>425.7483168316828</c:v>
                </c:pt>
                <c:pt idx="4258">
                  <c:v>425.848325832583</c:v>
                </c:pt>
                <c:pt idx="4259">
                  <c:v>425.948334833483</c:v>
                </c:pt>
                <c:pt idx="4260">
                  <c:v>426.048343834383</c:v>
                </c:pt>
                <c:pt idx="4261">
                  <c:v>426.148352835283</c:v>
                </c:pt>
                <c:pt idx="4262">
                  <c:v>426.248361836183</c:v>
                </c:pt>
                <c:pt idx="4263">
                  <c:v>426.348370837083</c:v>
                </c:pt>
                <c:pt idx="4264">
                  <c:v>426.4483798379828</c:v>
                </c:pt>
                <c:pt idx="4265">
                  <c:v>426.548388838883</c:v>
                </c:pt>
                <c:pt idx="4266">
                  <c:v>426.648397839783</c:v>
                </c:pt>
                <c:pt idx="4267">
                  <c:v>426.7484068406839</c:v>
                </c:pt>
                <c:pt idx="4268">
                  <c:v>426.8484158415839</c:v>
                </c:pt>
                <c:pt idx="4269">
                  <c:v>426.9484248424839</c:v>
                </c:pt>
                <c:pt idx="4270">
                  <c:v>427.048433843384</c:v>
                </c:pt>
                <c:pt idx="4271">
                  <c:v>427.148442844284</c:v>
                </c:pt>
                <c:pt idx="4272">
                  <c:v>427.2484518451839</c:v>
                </c:pt>
                <c:pt idx="4273">
                  <c:v>427.348460846084</c:v>
                </c:pt>
                <c:pt idx="4274">
                  <c:v>427.4484698469839</c:v>
                </c:pt>
                <c:pt idx="4275">
                  <c:v>427.5484788478839</c:v>
                </c:pt>
                <c:pt idx="4276">
                  <c:v>427.648487848784</c:v>
                </c:pt>
                <c:pt idx="4277">
                  <c:v>427.7484968496839</c:v>
                </c:pt>
                <c:pt idx="4278">
                  <c:v>427.848505850585</c:v>
                </c:pt>
                <c:pt idx="4279">
                  <c:v>427.9485148514848</c:v>
                </c:pt>
                <c:pt idx="4280">
                  <c:v>428.048523852385</c:v>
                </c:pt>
                <c:pt idx="4281">
                  <c:v>428.148532853285</c:v>
                </c:pt>
                <c:pt idx="4282">
                  <c:v>428.248541854185</c:v>
                </c:pt>
                <c:pt idx="4283">
                  <c:v>428.348550855085</c:v>
                </c:pt>
                <c:pt idx="4284">
                  <c:v>428.4485598559848</c:v>
                </c:pt>
                <c:pt idx="4285">
                  <c:v>428.548568856885</c:v>
                </c:pt>
                <c:pt idx="4286">
                  <c:v>428.648577857785</c:v>
                </c:pt>
                <c:pt idx="4287">
                  <c:v>428.7485868586848</c:v>
                </c:pt>
                <c:pt idx="4288">
                  <c:v>428.8485958595849</c:v>
                </c:pt>
                <c:pt idx="4289">
                  <c:v>428.948604860486</c:v>
                </c:pt>
                <c:pt idx="4290">
                  <c:v>429.048613861386</c:v>
                </c:pt>
                <c:pt idx="4291">
                  <c:v>429.148622862286</c:v>
                </c:pt>
                <c:pt idx="4292">
                  <c:v>429.248631863186</c:v>
                </c:pt>
                <c:pt idx="4293">
                  <c:v>429.348640864086</c:v>
                </c:pt>
                <c:pt idx="4294">
                  <c:v>429.448649864986</c:v>
                </c:pt>
                <c:pt idx="4295">
                  <c:v>429.548658865886</c:v>
                </c:pt>
                <c:pt idx="4296">
                  <c:v>429.648667866786</c:v>
                </c:pt>
                <c:pt idx="4297">
                  <c:v>429.748676867686</c:v>
                </c:pt>
                <c:pt idx="4298">
                  <c:v>429.848685868586</c:v>
                </c:pt>
                <c:pt idx="4299">
                  <c:v>429.948694869486</c:v>
                </c:pt>
                <c:pt idx="4300">
                  <c:v>430.048703870387</c:v>
                </c:pt>
                <c:pt idx="4301">
                  <c:v>430.1487128712869</c:v>
                </c:pt>
                <c:pt idx="4302">
                  <c:v>430.2487218721869</c:v>
                </c:pt>
                <c:pt idx="4303">
                  <c:v>430.348730873087</c:v>
                </c:pt>
                <c:pt idx="4304">
                  <c:v>430.4487398739869</c:v>
                </c:pt>
                <c:pt idx="4305">
                  <c:v>430.548748874887</c:v>
                </c:pt>
                <c:pt idx="4306">
                  <c:v>430.648757875787</c:v>
                </c:pt>
                <c:pt idx="4307">
                  <c:v>430.7487668766869</c:v>
                </c:pt>
                <c:pt idx="4308">
                  <c:v>430.8487758775869</c:v>
                </c:pt>
                <c:pt idx="4309">
                  <c:v>430.9487848784869</c:v>
                </c:pt>
                <c:pt idx="4310">
                  <c:v>431.048793879387</c:v>
                </c:pt>
                <c:pt idx="4311">
                  <c:v>431.148802880288</c:v>
                </c:pt>
                <c:pt idx="4312">
                  <c:v>431.2488118811879</c:v>
                </c:pt>
                <c:pt idx="4313">
                  <c:v>431.348820882088</c:v>
                </c:pt>
                <c:pt idx="4314">
                  <c:v>431.4488298829879</c:v>
                </c:pt>
                <c:pt idx="4315">
                  <c:v>431.548838883888</c:v>
                </c:pt>
                <c:pt idx="4316">
                  <c:v>431.648847884788</c:v>
                </c:pt>
                <c:pt idx="4317">
                  <c:v>431.748856885688</c:v>
                </c:pt>
                <c:pt idx="4318">
                  <c:v>431.848865886588</c:v>
                </c:pt>
                <c:pt idx="4319">
                  <c:v>431.948874887488</c:v>
                </c:pt>
                <c:pt idx="4320">
                  <c:v>432.048883888388</c:v>
                </c:pt>
                <c:pt idx="4321">
                  <c:v>432.148892889288</c:v>
                </c:pt>
                <c:pt idx="4322">
                  <c:v>432.248901890188</c:v>
                </c:pt>
                <c:pt idx="4323">
                  <c:v>432.348910891089</c:v>
                </c:pt>
                <c:pt idx="4324">
                  <c:v>432.4489198919889</c:v>
                </c:pt>
                <c:pt idx="4325">
                  <c:v>432.548928892889</c:v>
                </c:pt>
                <c:pt idx="4326">
                  <c:v>432.6489378937891</c:v>
                </c:pt>
                <c:pt idx="4327">
                  <c:v>432.748946894689</c:v>
                </c:pt>
                <c:pt idx="4328">
                  <c:v>432.848955895589</c:v>
                </c:pt>
                <c:pt idx="4329">
                  <c:v>432.948964896489</c:v>
                </c:pt>
                <c:pt idx="4330">
                  <c:v>433.048973897389</c:v>
                </c:pt>
                <c:pt idx="4331">
                  <c:v>433.148982898289</c:v>
                </c:pt>
                <c:pt idx="4332">
                  <c:v>433.248991899189</c:v>
                </c:pt>
                <c:pt idx="4333">
                  <c:v>433.349000900089</c:v>
                </c:pt>
                <c:pt idx="4334">
                  <c:v>433.4490099009898</c:v>
                </c:pt>
                <c:pt idx="4335">
                  <c:v>433.54901890189</c:v>
                </c:pt>
                <c:pt idx="4336">
                  <c:v>433.64902790279</c:v>
                </c:pt>
                <c:pt idx="4337">
                  <c:v>433.74903690369</c:v>
                </c:pt>
                <c:pt idx="4338">
                  <c:v>433.84904590459</c:v>
                </c:pt>
                <c:pt idx="4339">
                  <c:v>433.94905490549</c:v>
                </c:pt>
                <c:pt idx="4340">
                  <c:v>434.04906390639</c:v>
                </c:pt>
                <c:pt idx="4341">
                  <c:v>434.14907290729</c:v>
                </c:pt>
                <c:pt idx="4342">
                  <c:v>434.24908190819</c:v>
                </c:pt>
                <c:pt idx="4343">
                  <c:v>434.34909090909</c:v>
                </c:pt>
                <c:pt idx="4344">
                  <c:v>434.449099909991</c:v>
                </c:pt>
                <c:pt idx="4345">
                  <c:v>434.549108910891</c:v>
                </c:pt>
                <c:pt idx="4346">
                  <c:v>434.649117911791</c:v>
                </c:pt>
                <c:pt idx="4347">
                  <c:v>434.7491269126908</c:v>
                </c:pt>
                <c:pt idx="4348">
                  <c:v>434.849135913591</c:v>
                </c:pt>
                <c:pt idx="4349">
                  <c:v>434.949144914491</c:v>
                </c:pt>
                <c:pt idx="4350">
                  <c:v>435.049153915391</c:v>
                </c:pt>
                <c:pt idx="4351">
                  <c:v>435.149162916291</c:v>
                </c:pt>
                <c:pt idx="4352">
                  <c:v>435.2491719171908</c:v>
                </c:pt>
                <c:pt idx="4353">
                  <c:v>435.349180918091</c:v>
                </c:pt>
                <c:pt idx="4354">
                  <c:v>435.449189918991</c:v>
                </c:pt>
                <c:pt idx="4355">
                  <c:v>435.549198919892</c:v>
                </c:pt>
                <c:pt idx="4356">
                  <c:v>435.649207920792</c:v>
                </c:pt>
                <c:pt idx="4357">
                  <c:v>435.7492169216919</c:v>
                </c:pt>
                <c:pt idx="4358">
                  <c:v>435.849225922592</c:v>
                </c:pt>
                <c:pt idx="4359">
                  <c:v>435.949234923492</c:v>
                </c:pt>
                <c:pt idx="4360">
                  <c:v>436.0492439243921</c:v>
                </c:pt>
                <c:pt idx="4361">
                  <c:v>436.149252925292</c:v>
                </c:pt>
                <c:pt idx="4362">
                  <c:v>436.249261926192</c:v>
                </c:pt>
                <c:pt idx="4363">
                  <c:v>436.349270927092</c:v>
                </c:pt>
                <c:pt idx="4364">
                  <c:v>436.4492799279919</c:v>
                </c:pt>
                <c:pt idx="4365">
                  <c:v>436.549288928892</c:v>
                </c:pt>
                <c:pt idx="4366">
                  <c:v>436.649297929792</c:v>
                </c:pt>
                <c:pt idx="4367">
                  <c:v>436.749306930693</c:v>
                </c:pt>
                <c:pt idx="4368">
                  <c:v>436.849315931593</c:v>
                </c:pt>
                <c:pt idx="4369">
                  <c:v>436.949324932493</c:v>
                </c:pt>
                <c:pt idx="4370">
                  <c:v>437.049333933393</c:v>
                </c:pt>
                <c:pt idx="4371">
                  <c:v>437.149342934293</c:v>
                </c:pt>
                <c:pt idx="4372">
                  <c:v>437.2493519351929</c:v>
                </c:pt>
                <c:pt idx="4373">
                  <c:v>437.349360936093</c:v>
                </c:pt>
                <c:pt idx="4374">
                  <c:v>437.4493699369929</c:v>
                </c:pt>
                <c:pt idx="4375">
                  <c:v>437.5493789378929</c:v>
                </c:pt>
                <c:pt idx="4376">
                  <c:v>437.649387938793</c:v>
                </c:pt>
                <c:pt idx="4377">
                  <c:v>437.749396939693</c:v>
                </c:pt>
                <c:pt idx="4378">
                  <c:v>437.849405940594</c:v>
                </c:pt>
                <c:pt idx="4379">
                  <c:v>437.9494149414938</c:v>
                </c:pt>
                <c:pt idx="4380">
                  <c:v>438.049423942394</c:v>
                </c:pt>
                <c:pt idx="4381">
                  <c:v>438.149432943294</c:v>
                </c:pt>
                <c:pt idx="4382">
                  <c:v>438.249441944194</c:v>
                </c:pt>
                <c:pt idx="4383">
                  <c:v>438.349450945094</c:v>
                </c:pt>
                <c:pt idx="4384">
                  <c:v>438.4494599459939</c:v>
                </c:pt>
                <c:pt idx="4385">
                  <c:v>438.549468946894</c:v>
                </c:pt>
                <c:pt idx="4386">
                  <c:v>438.649477947794</c:v>
                </c:pt>
                <c:pt idx="4387">
                  <c:v>438.7494869486939</c:v>
                </c:pt>
                <c:pt idx="4388">
                  <c:v>438.849495949594</c:v>
                </c:pt>
                <c:pt idx="4389">
                  <c:v>438.9495049504948</c:v>
                </c:pt>
                <c:pt idx="4390">
                  <c:v>439.0495139513948</c:v>
                </c:pt>
                <c:pt idx="4391">
                  <c:v>439.1495229522948</c:v>
                </c:pt>
                <c:pt idx="4392">
                  <c:v>439.2495319531948</c:v>
                </c:pt>
                <c:pt idx="4393">
                  <c:v>439.349540954095</c:v>
                </c:pt>
                <c:pt idx="4394">
                  <c:v>439.4495499549948</c:v>
                </c:pt>
                <c:pt idx="4395">
                  <c:v>439.549558955895</c:v>
                </c:pt>
                <c:pt idx="4396">
                  <c:v>439.649567956795</c:v>
                </c:pt>
                <c:pt idx="4397">
                  <c:v>439.7495769576948</c:v>
                </c:pt>
                <c:pt idx="4398">
                  <c:v>439.849585958595</c:v>
                </c:pt>
                <c:pt idx="4399">
                  <c:v>439.949594959495</c:v>
                </c:pt>
                <c:pt idx="4400">
                  <c:v>440.049603960396</c:v>
                </c:pt>
                <c:pt idx="4401">
                  <c:v>440.149612961296</c:v>
                </c:pt>
                <c:pt idx="4402">
                  <c:v>440.249621962196</c:v>
                </c:pt>
                <c:pt idx="4403">
                  <c:v>440.349630963096</c:v>
                </c:pt>
                <c:pt idx="4404">
                  <c:v>440.449639963996</c:v>
                </c:pt>
                <c:pt idx="4405">
                  <c:v>440.549648964896</c:v>
                </c:pt>
                <c:pt idx="4406">
                  <c:v>440.649657965796</c:v>
                </c:pt>
                <c:pt idx="4407">
                  <c:v>440.749666966696</c:v>
                </c:pt>
                <c:pt idx="4408">
                  <c:v>440.849675967596</c:v>
                </c:pt>
                <c:pt idx="4409">
                  <c:v>440.949684968496</c:v>
                </c:pt>
                <c:pt idx="4410">
                  <c:v>441.049693969396</c:v>
                </c:pt>
                <c:pt idx="4411">
                  <c:v>441.149702970296</c:v>
                </c:pt>
                <c:pt idx="4412">
                  <c:v>441.2497119711969</c:v>
                </c:pt>
                <c:pt idx="4413">
                  <c:v>441.349720972097</c:v>
                </c:pt>
                <c:pt idx="4414">
                  <c:v>441.4497299729969</c:v>
                </c:pt>
                <c:pt idx="4415">
                  <c:v>441.549738973897</c:v>
                </c:pt>
                <c:pt idx="4416">
                  <c:v>441.649747974797</c:v>
                </c:pt>
                <c:pt idx="4417">
                  <c:v>441.7497569756969</c:v>
                </c:pt>
                <c:pt idx="4418">
                  <c:v>441.849765976597</c:v>
                </c:pt>
                <c:pt idx="4419">
                  <c:v>441.9497749774969</c:v>
                </c:pt>
                <c:pt idx="4420">
                  <c:v>442.049783978397</c:v>
                </c:pt>
                <c:pt idx="4421">
                  <c:v>442.149792979297</c:v>
                </c:pt>
                <c:pt idx="4422">
                  <c:v>442.249801980197</c:v>
                </c:pt>
                <c:pt idx="4423">
                  <c:v>442.349810981098</c:v>
                </c:pt>
                <c:pt idx="4424">
                  <c:v>442.449819981998</c:v>
                </c:pt>
                <c:pt idx="4425">
                  <c:v>442.549828982898</c:v>
                </c:pt>
                <c:pt idx="4426">
                  <c:v>442.649837983798</c:v>
                </c:pt>
                <c:pt idx="4427">
                  <c:v>442.749846984698</c:v>
                </c:pt>
                <c:pt idx="4428">
                  <c:v>442.8498559855981</c:v>
                </c:pt>
                <c:pt idx="4429">
                  <c:v>442.9498649864981</c:v>
                </c:pt>
                <c:pt idx="4430">
                  <c:v>443.049873987398</c:v>
                </c:pt>
                <c:pt idx="4431">
                  <c:v>443.149882988298</c:v>
                </c:pt>
                <c:pt idx="4432">
                  <c:v>443.249891989198</c:v>
                </c:pt>
                <c:pt idx="4433">
                  <c:v>443.349900990099</c:v>
                </c:pt>
                <c:pt idx="4434">
                  <c:v>443.4499099909989</c:v>
                </c:pt>
                <c:pt idx="4435">
                  <c:v>443.5499189918989</c:v>
                </c:pt>
                <c:pt idx="4436">
                  <c:v>443.649927992799</c:v>
                </c:pt>
                <c:pt idx="4437">
                  <c:v>443.749936993699</c:v>
                </c:pt>
                <c:pt idx="4438">
                  <c:v>443.849945994599</c:v>
                </c:pt>
                <c:pt idx="4439">
                  <c:v>443.949954995499</c:v>
                </c:pt>
                <c:pt idx="4440">
                  <c:v>444.049963996399</c:v>
                </c:pt>
                <c:pt idx="4441">
                  <c:v>444.149972997299</c:v>
                </c:pt>
                <c:pt idx="4442">
                  <c:v>444.249981998199</c:v>
                </c:pt>
                <c:pt idx="4443">
                  <c:v>444.349990999099</c:v>
                </c:pt>
                <c:pt idx="4444">
                  <c:v>444.45</c:v>
                </c:pt>
                <c:pt idx="4445">
                  <c:v>444.5500090009</c:v>
                </c:pt>
                <c:pt idx="4446">
                  <c:v>444.6500180018</c:v>
                </c:pt>
                <c:pt idx="4447">
                  <c:v>444.7500270026998</c:v>
                </c:pt>
                <c:pt idx="4448">
                  <c:v>444.8500360036</c:v>
                </c:pt>
                <c:pt idx="4449">
                  <c:v>444.9500450045</c:v>
                </c:pt>
                <c:pt idx="4450">
                  <c:v>445.0500540054</c:v>
                </c:pt>
                <c:pt idx="4451">
                  <c:v>445.1500630063</c:v>
                </c:pt>
                <c:pt idx="4452">
                  <c:v>445.2500720071998</c:v>
                </c:pt>
                <c:pt idx="4453">
                  <c:v>445.3500810081</c:v>
                </c:pt>
                <c:pt idx="4454">
                  <c:v>445.450090009</c:v>
                </c:pt>
                <c:pt idx="4455">
                  <c:v>445.550099009901</c:v>
                </c:pt>
                <c:pt idx="4456">
                  <c:v>445.650108010801</c:v>
                </c:pt>
                <c:pt idx="4457">
                  <c:v>445.7501170117009</c:v>
                </c:pt>
                <c:pt idx="4458">
                  <c:v>445.8501260126009</c:v>
                </c:pt>
                <c:pt idx="4459">
                  <c:v>445.9501350135009</c:v>
                </c:pt>
                <c:pt idx="4460">
                  <c:v>446.050144014401</c:v>
                </c:pt>
                <c:pt idx="4461">
                  <c:v>446.150153015301</c:v>
                </c:pt>
                <c:pt idx="4462">
                  <c:v>446.250162016201</c:v>
                </c:pt>
                <c:pt idx="4463">
                  <c:v>446.350171017101</c:v>
                </c:pt>
                <c:pt idx="4464">
                  <c:v>446.450180018001</c:v>
                </c:pt>
                <c:pt idx="4465">
                  <c:v>446.550189018901</c:v>
                </c:pt>
                <c:pt idx="4466">
                  <c:v>446.650198019801</c:v>
                </c:pt>
                <c:pt idx="4467">
                  <c:v>446.750207020702</c:v>
                </c:pt>
                <c:pt idx="4468">
                  <c:v>446.850216021602</c:v>
                </c:pt>
                <c:pt idx="4469">
                  <c:v>446.950225022502</c:v>
                </c:pt>
                <c:pt idx="4470">
                  <c:v>447.0502340234021</c:v>
                </c:pt>
                <c:pt idx="4471">
                  <c:v>447.150243024302</c:v>
                </c:pt>
                <c:pt idx="4472">
                  <c:v>447.250252025202</c:v>
                </c:pt>
                <c:pt idx="4473">
                  <c:v>447.350261026102</c:v>
                </c:pt>
                <c:pt idx="4474">
                  <c:v>447.450270027002</c:v>
                </c:pt>
                <c:pt idx="4475">
                  <c:v>447.550279027902</c:v>
                </c:pt>
                <c:pt idx="4476">
                  <c:v>447.650288028802</c:v>
                </c:pt>
                <c:pt idx="4477">
                  <c:v>447.750297029702</c:v>
                </c:pt>
                <c:pt idx="4478">
                  <c:v>447.850306030603</c:v>
                </c:pt>
                <c:pt idx="4479">
                  <c:v>447.950315031503</c:v>
                </c:pt>
                <c:pt idx="4480">
                  <c:v>448.050324032403</c:v>
                </c:pt>
                <c:pt idx="4481">
                  <c:v>448.150333033303</c:v>
                </c:pt>
                <c:pt idx="4482">
                  <c:v>448.250342034203</c:v>
                </c:pt>
                <c:pt idx="4483">
                  <c:v>448.350351035103</c:v>
                </c:pt>
                <c:pt idx="4484">
                  <c:v>448.450360036003</c:v>
                </c:pt>
                <c:pt idx="4485">
                  <c:v>448.550369036903</c:v>
                </c:pt>
                <c:pt idx="4486">
                  <c:v>448.650378037803</c:v>
                </c:pt>
                <c:pt idx="4487">
                  <c:v>448.750387038703</c:v>
                </c:pt>
                <c:pt idx="4488">
                  <c:v>448.8503960396031</c:v>
                </c:pt>
                <c:pt idx="4489">
                  <c:v>448.9504050405039</c:v>
                </c:pt>
                <c:pt idx="4490">
                  <c:v>449.0504140414039</c:v>
                </c:pt>
                <c:pt idx="4491">
                  <c:v>449.150423042304</c:v>
                </c:pt>
                <c:pt idx="4492">
                  <c:v>449.2504320432039</c:v>
                </c:pt>
                <c:pt idx="4493">
                  <c:v>449.350441044104</c:v>
                </c:pt>
                <c:pt idx="4494">
                  <c:v>449.4504500450039</c:v>
                </c:pt>
                <c:pt idx="4495">
                  <c:v>449.5504590459039</c:v>
                </c:pt>
                <c:pt idx="4496">
                  <c:v>449.650468046804</c:v>
                </c:pt>
                <c:pt idx="4497">
                  <c:v>449.750477047704</c:v>
                </c:pt>
                <c:pt idx="4498">
                  <c:v>449.850486048604</c:v>
                </c:pt>
                <c:pt idx="4499">
                  <c:v>449.950495049504</c:v>
                </c:pt>
                <c:pt idx="4500">
                  <c:v>450.0505040504049</c:v>
                </c:pt>
                <c:pt idx="4501">
                  <c:v>450.1505130513049</c:v>
                </c:pt>
                <c:pt idx="4502">
                  <c:v>450.2505220522048</c:v>
                </c:pt>
                <c:pt idx="4503">
                  <c:v>450.350531053105</c:v>
                </c:pt>
                <c:pt idx="4504">
                  <c:v>450.450540054005</c:v>
                </c:pt>
                <c:pt idx="4505">
                  <c:v>450.550549054905</c:v>
                </c:pt>
                <c:pt idx="4506">
                  <c:v>450.650558055805</c:v>
                </c:pt>
                <c:pt idx="4507">
                  <c:v>450.750567056705</c:v>
                </c:pt>
                <c:pt idx="4508">
                  <c:v>450.8505760576048</c:v>
                </c:pt>
                <c:pt idx="4509">
                  <c:v>450.9505850585048</c:v>
                </c:pt>
                <c:pt idx="4510">
                  <c:v>451.050594059405</c:v>
                </c:pt>
                <c:pt idx="4511">
                  <c:v>451.150603060305</c:v>
                </c:pt>
                <c:pt idx="4512">
                  <c:v>451.250612061206</c:v>
                </c:pt>
                <c:pt idx="4513">
                  <c:v>451.350621062106</c:v>
                </c:pt>
                <c:pt idx="4514">
                  <c:v>451.450630063006</c:v>
                </c:pt>
                <c:pt idx="4515">
                  <c:v>451.550639063906</c:v>
                </c:pt>
                <c:pt idx="4516">
                  <c:v>451.650648064806</c:v>
                </c:pt>
                <c:pt idx="4517">
                  <c:v>451.750657065706</c:v>
                </c:pt>
                <c:pt idx="4518">
                  <c:v>451.850666066606</c:v>
                </c:pt>
                <c:pt idx="4519">
                  <c:v>451.9506750675059</c:v>
                </c:pt>
                <c:pt idx="4520">
                  <c:v>452.050684068406</c:v>
                </c:pt>
                <c:pt idx="4521">
                  <c:v>452.150693069306</c:v>
                </c:pt>
                <c:pt idx="4522">
                  <c:v>452.250702070207</c:v>
                </c:pt>
                <c:pt idx="4523">
                  <c:v>452.350711071107</c:v>
                </c:pt>
                <c:pt idx="4524">
                  <c:v>452.450720072007</c:v>
                </c:pt>
                <c:pt idx="4525">
                  <c:v>452.550729072907</c:v>
                </c:pt>
                <c:pt idx="4526">
                  <c:v>452.650738073807</c:v>
                </c:pt>
                <c:pt idx="4527">
                  <c:v>452.750747074707</c:v>
                </c:pt>
                <c:pt idx="4528">
                  <c:v>452.850756075607</c:v>
                </c:pt>
                <c:pt idx="4529">
                  <c:v>452.950765076507</c:v>
                </c:pt>
                <c:pt idx="4530">
                  <c:v>453.050774077407</c:v>
                </c:pt>
                <c:pt idx="4531">
                  <c:v>453.150783078307</c:v>
                </c:pt>
                <c:pt idx="4532">
                  <c:v>453.250792079207</c:v>
                </c:pt>
                <c:pt idx="4533">
                  <c:v>453.350801080108</c:v>
                </c:pt>
                <c:pt idx="4534">
                  <c:v>453.450810081008</c:v>
                </c:pt>
                <c:pt idx="4535">
                  <c:v>453.550819081908</c:v>
                </c:pt>
                <c:pt idx="4536">
                  <c:v>453.650828082808</c:v>
                </c:pt>
                <c:pt idx="4537">
                  <c:v>453.750837083708</c:v>
                </c:pt>
                <c:pt idx="4538">
                  <c:v>453.850846084608</c:v>
                </c:pt>
                <c:pt idx="4539">
                  <c:v>453.950855085508</c:v>
                </c:pt>
                <c:pt idx="4540">
                  <c:v>454.050864086408</c:v>
                </c:pt>
                <c:pt idx="4541">
                  <c:v>454.150873087308</c:v>
                </c:pt>
                <c:pt idx="4542">
                  <c:v>454.250882088208</c:v>
                </c:pt>
                <c:pt idx="4543">
                  <c:v>454.350891089108</c:v>
                </c:pt>
                <c:pt idx="4544">
                  <c:v>454.450900090009</c:v>
                </c:pt>
                <c:pt idx="4545">
                  <c:v>454.550909090909</c:v>
                </c:pt>
                <c:pt idx="4546">
                  <c:v>454.650918091809</c:v>
                </c:pt>
                <c:pt idx="4547">
                  <c:v>454.750927092709</c:v>
                </c:pt>
                <c:pt idx="4548">
                  <c:v>454.8509360936091</c:v>
                </c:pt>
                <c:pt idx="4549">
                  <c:v>454.950945094509</c:v>
                </c:pt>
                <c:pt idx="4550">
                  <c:v>455.050954095409</c:v>
                </c:pt>
                <c:pt idx="4551">
                  <c:v>455.150963096309</c:v>
                </c:pt>
                <c:pt idx="4552">
                  <c:v>455.2509720972089</c:v>
                </c:pt>
                <c:pt idx="4553">
                  <c:v>455.350981098109</c:v>
                </c:pt>
                <c:pt idx="4554">
                  <c:v>455.450990099009</c:v>
                </c:pt>
                <c:pt idx="4555">
                  <c:v>455.55099909991</c:v>
                </c:pt>
                <c:pt idx="4556">
                  <c:v>455.65100810081</c:v>
                </c:pt>
                <c:pt idx="4557">
                  <c:v>455.7510171017099</c:v>
                </c:pt>
                <c:pt idx="4558">
                  <c:v>455.8510261026099</c:v>
                </c:pt>
                <c:pt idx="4559">
                  <c:v>455.9510351035099</c:v>
                </c:pt>
                <c:pt idx="4560">
                  <c:v>456.05104410441</c:v>
                </c:pt>
                <c:pt idx="4561">
                  <c:v>456.15105310531</c:v>
                </c:pt>
                <c:pt idx="4562">
                  <c:v>456.25106210621</c:v>
                </c:pt>
                <c:pt idx="4563">
                  <c:v>456.35107110711</c:v>
                </c:pt>
                <c:pt idx="4564">
                  <c:v>456.45108010801</c:v>
                </c:pt>
                <c:pt idx="4565">
                  <c:v>456.55108910891</c:v>
                </c:pt>
                <c:pt idx="4566">
                  <c:v>456.65109810981</c:v>
                </c:pt>
                <c:pt idx="4567">
                  <c:v>456.751107110711</c:v>
                </c:pt>
                <c:pt idx="4568">
                  <c:v>456.851116111611</c:v>
                </c:pt>
                <c:pt idx="4569">
                  <c:v>456.951125112511</c:v>
                </c:pt>
                <c:pt idx="4570">
                  <c:v>457.051134113411</c:v>
                </c:pt>
                <c:pt idx="4571">
                  <c:v>457.1511431143111</c:v>
                </c:pt>
                <c:pt idx="4572">
                  <c:v>457.251152115211</c:v>
                </c:pt>
                <c:pt idx="4573">
                  <c:v>457.351161116111</c:v>
                </c:pt>
                <c:pt idx="4574">
                  <c:v>457.4511701170109</c:v>
                </c:pt>
                <c:pt idx="4575">
                  <c:v>457.5511791179109</c:v>
                </c:pt>
                <c:pt idx="4576">
                  <c:v>457.651188118811</c:v>
                </c:pt>
                <c:pt idx="4577">
                  <c:v>457.751197119711</c:v>
                </c:pt>
                <c:pt idx="4578">
                  <c:v>457.851206120612</c:v>
                </c:pt>
                <c:pt idx="4579">
                  <c:v>457.951215121512</c:v>
                </c:pt>
                <c:pt idx="4580">
                  <c:v>458.051224122412</c:v>
                </c:pt>
                <c:pt idx="4581">
                  <c:v>458.151233123312</c:v>
                </c:pt>
                <c:pt idx="4582">
                  <c:v>458.251242124212</c:v>
                </c:pt>
                <c:pt idx="4583">
                  <c:v>458.351251125112</c:v>
                </c:pt>
                <c:pt idx="4584">
                  <c:v>458.451260126012</c:v>
                </c:pt>
                <c:pt idx="4585">
                  <c:v>458.551269126912</c:v>
                </c:pt>
                <c:pt idx="4586">
                  <c:v>458.651278127812</c:v>
                </c:pt>
                <c:pt idx="4587">
                  <c:v>458.751287128712</c:v>
                </c:pt>
                <c:pt idx="4588">
                  <c:v>458.851296129612</c:v>
                </c:pt>
                <c:pt idx="4589">
                  <c:v>458.951305130513</c:v>
                </c:pt>
                <c:pt idx="4590">
                  <c:v>459.051314131413</c:v>
                </c:pt>
                <c:pt idx="4591">
                  <c:v>459.151323132313</c:v>
                </c:pt>
                <c:pt idx="4592">
                  <c:v>459.251332133213</c:v>
                </c:pt>
                <c:pt idx="4593">
                  <c:v>459.351341134113</c:v>
                </c:pt>
                <c:pt idx="4594">
                  <c:v>459.451350135013</c:v>
                </c:pt>
                <c:pt idx="4595">
                  <c:v>459.551359135913</c:v>
                </c:pt>
                <c:pt idx="4596">
                  <c:v>459.651368136813</c:v>
                </c:pt>
                <c:pt idx="4597">
                  <c:v>459.751377137713</c:v>
                </c:pt>
                <c:pt idx="4598">
                  <c:v>459.851386138613</c:v>
                </c:pt>
                <c:pt idx="4599">
                  <c:v>459.951395139513</c:v>
                </c:pt>
                <c:pt idx="4600">
                  <c:v>460.051404140414</c:v>
                </c:pt>
                <c:pt idx="4601">
                  <c:v>460.151413141314</c:v>
                </c:pt>
                <c:pt idx="4602">
                  <c:v>460.2514221422139</c:v>
                </c:pt>
                <c:pt idx="4603">
                  <c:v>460.351431143114</c:v>
                </c:pt>
                <c:pt idx="4604">
                  <c:v>460.451440144014</c:v>
                </c:pt>
                <c:pt idx="4605">
                  <c:v>460.551449144914</c:v>
                </c:pt>
                <c:pt idx="4606">
                  <c:v>460.651458145814</c:v>
                </c:pt>
                <c:pt idx="4607">
                  <c:v>460.751467146714</c:v>
                </c:pt>
                <c:pt idx="4608">
                  <c:v>460.8514761476139</c:v>
                </c:pt>
                <c:pt idx="4609">
                  <c:v>460.9514851485139</c:v>
                </c:pt>
                <c:pt idx="4610">
                  <c:v>461.051494149414</c:v>
                </c:pt>
                <c:pt idx="4611">
                  <c:v>461.151503150315</c:v>
                </c:pt>
                <c:pt idx="4612">
                  <c:v>461.2515121512148</c:v>
                </c:pt>
                <c:pt idx="4613">
                  <c:v>461.351521152115</c:v>
                </c:pt>
                <c:pt idx="4614">
                  <c:v>461.451530153015</c:v>
                </c:pt>
                <c:pt idx="4615">
                  <c:v>461.5515391539149</c:v>
                </c:pt>
                <c:pt idx="4616">
                  <c:v>461.651548154815</c:v>
                </c:pt>
                <c:pt idx="4617">
                  <c:v>461.7515571557149</c:v>
                </c:pt>
                <c:pt idx="4618">
                  <c:v>461.8515661566149</c:v>
                </c:pt>
                <c:pt idx="4619">
                  <c:v>461.9515751575148</c:v>
                </c:pt>
                <c:pt idx="4620">
                  <c:v>462.0515841584149</c:v>
                </c:pt>
                <c:pt idx="4621">
                  <c:v>462.151593159315</c:v>
                </c:pt>
                <c:pt idx="4622">
                  <c:v>462.251602160216</c:v>
                </c:pt>
                <c:pt idx="4623">
                  <c:v>462.351611161116</c:v>
                </c:pt>
                <c:pt idx="4624">
                  <c:v>462.451620162016</c:v>
                </c:pt>
                <c:pt idx="4625">
                  <c:v>462.551629162916</c:v>
                </c:pt>
                <c:pt idx="4626">
                  <c:v>462.651638163816</c:v>
                </c:pt>
                <c:pt idx="4627">
                  <c:v>462.751647164716</c:v>
                </c:pt>
                <c:pt idx="4628">
                  <c:v>462.851656165616</c:v>
                </c:pt>
                <c:pt idx="4629">
                  <c:v>462.951665166516</c:v>
                </c:pt>
                <c:pt idx="4630">
                  <c:v>463.051674167416</c:v>
                </c:pt>
                <c:pt idx="4631">
                  <c:v>463.1516831683161</c:v>
                </c:pt>
                <c:pt idx="4632">
                  <c:v>463.2516921692161</c:v>
                </c:pt>
                <c:pt idx="4633">
                  <c:v>463.351701170117</c:v>
                </c:pt>
                <c:pt idx="4634">
                  <c:v>463.4517101710169</c:v>
                </c:pt>
                <c:pt idx="4635">
                  <c:v>463.5517191719169</c:v>
                </c:pt>
                <c:pt idx="4636">
                  <c:v>463.651728172817</c:v>
                </c:pt>
                <c:pt idx="4637">
                  <c:v>463.751737173717</c:v>
                </c:pt>
                <c:pt idx="4638">
                  <c:v>463.851746174617</c:v>
                </c:pt>
                <c:pt idx="4639">
                  <c:v>463.951755175517</c:v>
                </c:pt>
                <c:pt idx="4640">
                  <c:v>464.051764176417</c:v>
                </c:pt>
                <c:pt idx="4641">
                  <c:v>464.151773177317</c:v>
                </c:pt>
                <c:pt idx="4642">
                  <c:v>464.251782178217</c:v>
                </c:pt>
                <c:pt idx="4643">
                  <c:v>464.351791179117</c:v>
                </c:pt>
                <c:pt idx="4644">
                  <c:v>464.451800180018</c:v>
                </c:pt>
                <c:pt idx="4645">
                  <c:v>464.551809180918</c:v>
                </c:pt>
                <c:pt idx="4646">
                  <c:v>464.651818181818</c:v>
                </c:pt>
                <c:pt idx="4647">
                  <c:v>464.751827182718</c:v>
                </c:pt>
                <c:pt idx="4648">
                  <c:v>464.851836183618</c:v>
                </c:pt>
                <c:pt idx="4649">
                  <c:v>464.951845184518</c:v>
                </c:pt>
                <c:pt idx="4650">
                  <c:v>465.051854185418</c:v>
                </c:pt>
                <c:pt idx="4651">
                  <c:v>465.151863186318</c:v>
                </c:pt>
                <c:pt idx="4652">
                  <c:v>465.251872187218</c:v>
                </c:pt>
                <c:pt idx="4653">
                  <c:v>465.351881188118</c:v>
                </c:pt>
                <c:pt idx="4654">
                  <c:v>465.451890189018</c:v>
                </c:pt>
                <c:pt idx="4655">
                  <c:v>465.551899189918</c:v>
                </c:pt>
                <c:pt idx="4656">
                  <c:v>465.651908190819</c:v>
                </c:pt>
                <c:pt idx="4657">
                  <c:v>465.751917191719</c:v>
                </c:pt>
                <c:pt idx="4658">
                  <c:v>465.851926192619</c:v>
                </c:pt>
                <c:pt idx="4659">
                  <c:v>465.951935193519</c:v>
                </c:pt>
                <c:pt idx="4660">
                  <c:v>466.051944194419</c:v>
                </c:pt>
                <c:pt idx="4661">
                  <c:v>466.151953195319</c:v>
                </c:pt>
                <c:pt idx="4662">
                  <c:v>466.251962196219</c:v>
                </c:pt>
                <c:pt idx="4663">
                  <c:v>466.351971197119</c:v>
                </c:pt>
                <c:pt idx="4664">
                  <c:v>466.451980198019</c:v>
                </c:pt>
                <c:pt idx="4665">
                  <c:v>466.551989198919</c:v>
                </c:pt>
                <c:pt idx="4666">
                  <c:v>466.6519981998191</c:v>
                </c:pt>
                <c:pt idx="4667">
                  <c:v>466.75200720072</c:v>
                </c:pt>
                <c:pt idx="4668">
                  <c:v>466.85201620162</c:v>
                </c:pt>
                <c:pt idx="4669">
                  <c:v>466.95202520252</c:v>
                </c:pt>
                <c:pt idx="4670">
                  <c:v>467.05203420342</c:v>
                </c:pt>
                <c:pt idx="4671">
                  <c:v>467.15204320432</c:v>
                </c:pt>
                <c:pt idx="4672">
                  <c:v>467.25205220522</c:v>
                </c:pt>
                <c:pt idx="4673">
                  <c:v>467.3520612061201</c:v>
                </c:pt>
                <c:pt idx="4674">
                  <c:v>467.4520702070199</c:v>
                </c:pt>
                <c:pt idx="4675">
                  <c:v>467.5520792079199</c:v>
                </c:pt>
                <c:pt idx="4676">
                  <c:v>467.65208820882</c:v>
                </c:pt>
                <c:pt idx="4677">
                  <c:v>467.75209720972</c:v>
                </c:pt>
                <c:pt idx="4678">
                  <c:v>467.852106210621</c:v>
                </c:pt>
                <c:pt idx="4679">
                  <c:v>467.9521152115208</c:v>
                </c:pt>
                <c:pt idx="4680">
                  <c:v>468.052124212421</c:v>
                </c:pt>
                <c:pt idx="4681">
                  <c:v>468.152133213321</c:v>
                </c:pt>
                <c:pt idx="4682">
                  <c:v>468.252142214221</c:v>
                </c:pt>
                <c:pt idx="4683">
                  <c:v>468.352151215121</c:v>
                </c:pt>
                <c:pt idx="4684">
                  <c:v>468.452160216021</c:v>
                </c:pt>
                <c:pt idx="4685">
                  <c:v>468.552169216921</c:v>
                </c:pt>
                <c:pt idx="4686">
                  <c:v>468.652178217821</c:v>
                </c:pt>
                <c:pt idx="4687">
                  <c:v>468.752187218721</c:v>
                </c:pt>
                <c:pt idx="4688">
                  <c:v>468.852196219621</c:v>
                </c:pt>
                <c:pt idx="4689">
                  <c:v>468.952205220522</c:v>
                </c:pt>
                <c:pt idx="4690">
                  <c:v>469.052214221422</c:v>
                </c:pt>
                <c:pt idx="4691">
                  <c:v>469.1522232223221</c:v>
                </c:pt>
                <c:pt idx="4692">
                  <c:v>469.2522322232221</c:v>
                </c:pt>
                <c:pt idx="4693">
                  <c:v>469.352241224122</c:v>
                </c:pt>
                <c:pt idx="4694">
                  <c:v>469.452250225022</c:v>
                </c:pt>
                <c:pt idx="4695">
                  <c:v>469.552259225922</c:v>
                </c:pt>
                <c:pt idx="4696">
                  <c:v>469.652268226822</c:v>
                </c:pt>
                <c:pt idx="4697">
                  <c:v>469.752277227722</c:v>
                </c:pt>
                <c:pt idx="4698">
                  <c:v>469.852286228622</c:v>
                </c:pt>
                <c:pt idx="4699">
                  <c:v>469.952295229522</c:v>
                </c:pt>
                <c:pt idx="4700">
                  <c:v>470.052304230423</c:v>
                </c:pt>
                <c:pt idx="4701">
                  <c:v>470.152313231323</c:v>
                </c:pt>
                <c:pt idx="4702">
                  <c:v>470.2523222322229</c:v>
                </c:pt>
                <c:pt idx="4703">
                  <c:v>470.352331233123</c:v>
                </c:pt>
                <c:pt idx="4704">
                  <c:v>470.452340234023</c:v>
                </c:pt>
                <c:pt idx="4705">
                  <c:v>470.552349234923</c:v>
                </c:pt>
                <c:pt idx="4706">
                  <c:v>470.652358235823</c:v>
                </c:pt>
                <c:pt idx="4707">
                  <c:v>470.752367236723</c:v>
                </c:pt>
                <c:pt idx="4708">
                  <c:v>470.852376237623</c:v>
                </c:pt>
                <c:pt idx="4709">
                  <c:v>470.952385238523</c:v>
                </c:pt>
                <c:pt idx="4710">
                  <c:v>471.052394239423</c:v>
                </c:pt>
                <c:pt idx="4711">
                  <c:v>471.152403240324</c:v>
                </c:pt>
                <c:pt idx="4712">
                  <c:v>471.2524122412239</c:v>
                </c:pt>
                <c:pt idx="4713">
                  <c:v>471.352421242124</c:v>
                </c:pt>
                <c:pt idx="4714">
                  <c:v>471.452430243024</c:v>
                </c:pt>
                <c:pt idx="4715">
                  <c:v>471.552439243924</c:v>
                </c:pt>
                <c:pt idx="4716">
                  <c:v>471.652448244824</c:v>
                </c:pt>
                <c:pt idx="4717">
                  <c:v>471.752457245724</c:v>
                </c:pt>
                <c:pt idx="4718">
                  <c:v>471.852466246624</c:v>
                </c:pt>
                <c:pt idx="4719">
                  <c:v>471.9524752475239</c:v>
                </c:pt>
                <c:pt idx="4720">
                  <c:v>472.052484248424</c:v>
                </c:pt>
                <c:pt idx="4721">
                  <c:v>472.152493249324</c:v>
                </c:pt>
                <c:pt idx="4722">
                  <c:v>472.2525022502248</c:v>
                </c:pt>
                <c:pt idx="4723">
                  <c:v>472.352511251125</c:v>
                </c:pt>
                <c:pt idx="4724">
                  <c:v>472.452520252025</c:v>
                </c:pt>
                <c:pt idx="4725">
                  <c:v>472.552529252925</c:v>
                </c:pt>
                <c:pt idx="4726">
                  <c:v>472.652538253825</c:v>
                </c:pt>
                <c:pt idx="4727">
                  <c:v>472.752547254725</c:v>
                </c:pt>
                <c:pt idx="4728">
                  <c:v>472.852556255625</c:v>
                </c:pt>
                <c:pt idx="4729">
                  <c:v>472.952565256525</c:v>
                </c:pt>
                <c:pt idx="4730">
                  <c:v>473.052574257425</c:v>
                </c:pt>
                <c:pt idx="4731">
                  <c:v>473.152583258325</c:v>
                </c:pt>
                <c:pt idx="4732">
                  <c:v>473.252592259225</c:v>
                </c:pt>
                <c:pt idx="4733">
                  <c:v>473.352601260126</c:v>
                </c:pt>
                <c:pt idx="4734">
                  <c:v>473.452610261026</c:v>
                </c:pt>
                <c:pt idx="4735">
                  <c:v>473.552619261926</c:v>
                </c:pt>
                <c:pt idx="4736">
                  <c:v>473.652628262826</c:v>
                </c:pt>
                <c:pt idx="4737">
                  <c:v>473.752637263726</c:v>
                </c:pt>
                <c:pt idx="4738">
                  <c:v>473.852646264626</c:v>
                </c:pt>
                <c:pt idx="4739">
                  <c:v>473.952655265526</c:v>
                </c:pt>
                <c:pt idx="4740">
                  <c:v>474.052664266426</c:v>
                </c:pt>
                <c:pt idx="4741">
                  <c:v>474.152673267326</c:v>
                </c:pt>
                <c:pt idx="4742">
                  <c:v>474.252682268226</c:v>
                </c:pt>
                <c:pt idx="4743">
                  <c:v>474.352691269126</c:v>
                </c:pt>
                <c:pt idx="4744">
                  <c:v>474.452700270027</c:v>
                </c:pt>
                <c:pt idx="4745">
                  <c:v>474.552709270927</c:v>
                </c:pt>
                <c:pt idx="4746">
                  <c:v>474.652718271827</c:v>
                </c:pt>
                <c:pt idx="4747">
                  <c:v>474.752727272727</c:v>
                </c:pt>
                <c:pt idx="4748">
                  <c:v>474.852736273627</c:v>
                </c:pt>
                <c:pt idx="4749">
                  <c:v>474.952745274527</c:v>
                </c:pt>
                <c:pt idx="4750">
                  <c:v>475.052754275427</c:v>
                </c:pt>
                <c:pt idx="4751">
                  <c:v>475.1527632763271</c:v>
                </c:pt>
                <c:pt idx="4752">
                  <c:v>475.2527722772269</c:v>
                </c:pt>
                <c:pt idx="4753">
                  <c:v>475.352781278127</c:v>
                </c:pt>
                <c:pt idx="4754">
                  <c:v>475.452790279027</c:v>
                </c:pt>
                <c:pt idx="4755">
                  <c:v>475.552799279927</c:v>
                </c:pt>
                <c:pt idx="4756">
                  <c:v>475.6528082808281</c:v>
                </c:pt>
                <c:pt idx="4757">
                  <c:v>475.7528172817281</c:v>
                </c:pt>
                <c:pt idx="4758">
                  <c:v>475.852826282628</c:v>
                </c:pt>
                <c:pt idx="4759">
                  <c:v>475.952835283528</c:v>
                </c:pt>
                <c:pt idx="4760">
                  <c:v>476.052844284428</c:v>
                </c:pt>
                <c:pt idx="4761">
                  <c:v>476.152853285328</c:v>
                </c:pt>
                <c:pt idx="4762">
                  <c:v>476.252862286228</c:v>
                </c:pt>
                <c:pt idx="4763">
                  <c:v>476.352871287128</c:v>
                </c:pt>
                <c:pt idx="4764">
                  <c:v>476.452880288028</c:v>
                </c:pt>
                <c:pt idx="4765">
                  <c:v>476.552889288928</c:v>
                </c:pt>
                <c:pt idx="4766">
                  <c:v>476.652898289828</c:v>
                </c:pt>
                <c:pt idx="4767">
                  <c:v>476.752907290729</c:v>
                </c:pt>
                <c:pt idx="4768">
                  <c:v>476.852916291629</c:v>
                </c:pt>
                <c:pt idx="4769">
                  <c:v>476.952925292529</c:v>
                </c:pt>
                <c:pt idx="4770">
                  <c:v>477.052934293429</c:v>
                </c:pt>
                <c:pt idx="4771">
                  <c:v>477.152943294329</c:v>
                </c:pt>
                <c:pt idx="4772">
                  <c:v>477.252952295229</c:v>
                </c:pt>
                <c:pt idx="4773">
                  <c:v>477.352961296129</c:v>
                </c:pt>
                <c:pt idx="4774">
                  <c:v>477.452970297029</c:v>
                </c:pt>
                <c:pt idx="4775">
                  <c:v>477.552979297929</c:v>
                </c:pt>
                <c:pt idx="4776">
                  <c:v>477.652988298829</c:v>
                </c:pt>
                <c:pt idx="4777">
                  <c:v>477.752997299729</c:v>
                </c:pt>
                <c:pt idx="4778">
                  <c:v>477.85300630063</c:v>
                </c:pt>
                <c:pt idx="4779">
                  <c:v>477.9530153015298</c:v>
                </c:pt>
                <c:pt idx="4780">
                  <c:v>478.05302430243</c:v>
                </c:pt>
                <c:pt idx="4781">
                  <c:v>478.15303330333</c:v>
                </c:pt>
                <c:pt idx="4782">
                  <c:v>478.25304230423</c:v>
                </c:pt>
                <c:pt idx="4783">
                  <c:v>478.35305130513</c:v>
                </c:pt>
                <c:pt idx="4784">
                  <c:v>478.45306030603</c:v>
                </c:pt>
                <c:pt idx="4785">
                  <c:v>478.55306930693</c:v>
                </c:pt>
                <c:pt idx="4786">
                  <c:v>478.65307830783</c:v>
                </c:pt>
                <c:pt idx="4787">
                  <c:v>478.75308730873</c:v>
                </c:pt>
                <c:pt idx="4788">
                  <c:v>478.85309630963</c:v>
                </c:pt>
                <c:pt idx="4789">
                  <c:v>478.953105310531</c:v>
                </c:pt>
                <c:pt idx="4790">
                  <c:v>479.053114311431</c:v>
                </c:pt>
                <c:pt idx="4791">
                  <c:v>479.153123312331</c:v>
                </c:pt>
                <c:pt idx="4792">
                  <c:v>479.253132313231</c:v>
                </c:pt>
                <c:pt idx="4793">
                  <c:v>479.353141314131</c:v>
                </c:pt>
                <c:pt idx="4794">
                  <c:v>479.453150315031</c:v>
                </c:pt>
                <c:pt idx="4795">
                  <c:v>479.553159315931</c:v>
                </c:pt>
                <c:pt idx="4796">
                  <c:v>479.653168316831</c:v>
                </c:pt>
                <c:pt idx="4797">
                  <c:v>479.753177317731</c:v>
                </c:pt>
                <c:pt idx="4798">
                  <c:v>479.853186318631</c:v>
                </c:pt>
                <c:pt idx="4799">
                  <c:v>479.953195319531</c:v>
                </c:pt>
                <c:pt idx="4800">
                  <c:v>480.053204320432</c:v>
                </c:pt>
                <c:pt idx="4801">
                  <c:v>480.153213321332</c:v>
                </c:pt>
                <c:pt idx="4802">
                  <c:v>480.253222322232</c:v>
                </c:pt>
                <c:pt idx="4803">
                  <c:v>480.353231323132</c:v>
                </c:pt>
                <c:pt idx="4804">
                  <c:v>480.453240324032</c:v>
                </c:pt>
                <c:pt idx="4805">
                  <c:v>480.553249324932</c:v>
                </c:pt>
                <c:pt idx="4806">
                  <c:v>480.653258325832</c:v>
                </c:pt>
                <c:pt idx="4807">
                  <c:v>480.7532673267321</c:v>
                </c:pt>
                <c:pt idx="4808">
                  <c:v>480.853276327632</c:v>
                </c:pt>
                <c:pt idx="4809">
                  <c:v>480.953285328532</c:v>
                </c:pt>
                <c:pt idx="4810">
                  <c:v>481.0532943294321</c:v>
                </c:pt>
                <c:pt idx="4811">
                  <c:v>481.153303330333</c:v>
                </c:pt>
                <c:pt idx="4812">
                  <c:v>481.253312331233</c:v>
                </c:pt>
                <c:pt idx="4813">
                  <c:v>481.353321332133</c:v>
                </c:pt>
                <c:pt idx="4814">
                  <c:v>481.453330333033</c:v>
                </c:pt>
                <c:pt idx="4815">
                  <c:v>481.553339333933</c:v>
                </c:pt>
                <c:pt idx="4816">
                  <c:v>481.6533483348331</c:v>
                </c:pt>
                <c:pt idx="4817">
                  <c:v>481.7533573357331</c:v>
                </c:pt>
                <c:pt idx="4818">
                  <c:v>481.853366336633</c:v>
                </c:pt>
                <c:pt idx="4819">
                  <c:v>481.9533753375329</c:v>
                </c:pt>
                <c:pt idx="4820">
                  <c:v>482.053384338433</c:v>
                </c:pt>
                <c:pt idx="4821">
                  <c:v>482.153393339333</c:v>
                </c:pt>
                <c:pt idx="4822">
                  <c:v>482.2534023402339</c:v>
                </c:pt>
                <c:pt idx="4823">
                  <c:v>482.3534113411339</c:v>
                </c:pt>
                <c:pt idx="4824">
                  <c:v>482.453420342034</c:v>
                </c:pt>
                <c:pt idx="4825">
                  <c:v>482.553429342934</c:v>
                </c:pt>
                <c:pt idx="4826">
                  <c:v>482.653438343834</c:v>
                </c:pt>
                <c:pt idx="4827">
                  <c:v>482.753447344734</c:v>
                </c:pt>
                <c:pt idx="4828">
                  <c:v>482.853456345634</c:v>
                </c:pt>
                <c:pt idx="4829">
                  <c:v>482.953465346534</c:v>
                </c:pt>
                <c:pt idx="4830">
                  <c:v>483.053474347434</c:v>
                </c:pt>
                <c:pt idx="4831">
                  <c:v>483.153483348334</c:v>
                </c:pt>
                <c:pt idx="4832">
                  <c:v>483.253492349234</c:v>
                </c:pt>
                <c:pt idx="4833">
                  <c:v>483.353501350135</c:v>
                </c:pt>
                <c:pt idx="4834">
                  <c:v>483.4535103510348</c:v>
                </c:pt>
                <c:pt idx="4835">
                  <c:v>483.5535193519348</c:v>
                </c:pt>
                <c:pt idx="4836">
                  <c:v>483.653528352835</c:v>
                </c:pt>
                <c:pt idx="4837">
                  <c:v>483.753537353735</c:v>
                </c:pt>
                <c:pt idx="4838">
                  <c:v>483.853546354635</c:v>
                </c:pt>
                <c:pt idx="4839">
                  <c:v>483.9535553555348</c:v>
                </c:pt>
                <c:pt idx="4840">
                  <c:v>484.053564356435</c:v>
                </c:pt>
                <c:pt idx="4841">
                  <c:v>484.153573357335</c:v>
                </c:pt>
                <c:pt idx="4842">
                  <c:v>484.253582358235</c:v>
                </c:pt>
                <c:pt idx="4843">
                  <c:v>484.353591359135</c:v>
                </c:pt>
                <c:pt idx="4844">
                  <c:v>484.453600360036</c:v>
                </c:pt>
                <c:pt idx="4845">
                  <c:v>484.553609360936</c:v>
                </c:pt>
                <c:pt idx="4846">
                  <c:v>484.653618361836</c:v>
                </c:pt>
                <c:pt idx="4847">
                  <c:v>484.753627362736</c:v>
                </c:pt>
                <c:pt idx="4848">
                  <c:v>484.853636363636</c:v>
                </c:pt>
                <c:pt idx="4849">
                  <c:v>484.953645364536</c:v>
                </c:pt>
                <c:pt idx="4850">
                  <c:v>485.053654365436</c:v>
                </c:pt>
                <c:pt idx="4851">
                  <c:v>485.153663366336</c:v>
                </c:pt>
                <c:pt idx="4852">
                  <c:v>485.253672367236</c:v>
                </c:pt>
                <c:pt idx="4853">
                  <c:v>485.353681368136</c:v>
                </c:pt>
                <c:pt idx="4854">
                  <c:v>485.453690369036</c:v>
                </c:pt>
                <c:pt idx="4855">
                  <c:v>485.553699369936</c:v>
                </c:pt>
                <c:pt idx="4856">
                  <c:v>485.653708370837</c:v>
                </c:pt>
                <c:pt idx="4857">
                  <c:v>485.753717371737</c:v>
                </c:pt>
                <c:pt idx="4858">
                  <c:v>485.853726372637</c:v>
                </c:pt>
                <c:pt idx="4859">
                  <c:v>485.953735373537</c:v>
                </c:pt>
                <c:pt idx="4860">
                  <c:v>486.053744374437</c:v>
                </c:pt>
                <c:pt idx="4861">
                  <c:v>486.153753375337</c:v>
                </c:pt>
                <c:pt idx="4862">
                  <c:v>486.253762376237</c:v>
                </c:pt>
                <c:pt idx="4863">
                  <c:v>486.353771377137</c:v>
                </c:pt>
                <c:pt idx="4864">
                  <c:v>486.453780378037</c:v>
                </c:pt>
                <c:pt idx="4865">
                  <c:v>486.553789378937</c:v>
                </c:pt>
                <c:pt idx="4866">
                  <c:v>486.6537983798371</c:v>
                </c:pt>
                <c:pt idx="4867">
                  <c:v>486.753807380738</c:v>
                </c:pt>
                <c:pt idx="4868">
                  <c:v>486.853816381638</c:v>
                </c:pt>
                <c:pt idx="4869">
                  <c:v>486.953825382538</c:v>
                </c:pt>
                <c:pt idx="4870">
                  <c:v>487.053834383438</c:v>
                </c:pt>
                <c:pt idx="4871">
                  <c:v>487.153843384338</c:v>
                </c:pt>
                <c:pt idx="4872">
                  <c:v>487.253852385238</c:v>
                </c:pt>
                <c:pt idx="4873">
                  <c:v>487.353861386138</c:v>
                </c:pt>
                <c:pt idx="4874">
                  <c:v>487.453870387038</c:v>
                </c:pt>
                <c:pt idx="4875">
                  <c:v>487.5538793879381</c:v>
                </c:pt>
                <c:pt idx="4876">
                  <c:v>487.6538883888381</c:v>
                </c:pt>
                <c:pt idx="4877">
                  <c:v>487.753897389738</c:v>
                </c:pt>
                <c:pt idx="4878">
                  <c:v>487.853906390639</c:v>
                </c:pt>
                <c:pt idx="4879">
                  <c:v>487.9539153915389</c:v>
                </c:pt>
                <c:pt idx="4880">
                  <c:v>488.053924392439</c:v>
                </c:pt>
                <c:pt idx="4881">
                  <c:v>488.153933393339</c:v>
                </c:pt>
                <c:pt idx="4882">
                  <c:v>488.253942394239</c:v>
                </c:pt>
                <c:pt idx="4883">
                  <c:v>488.353951395139</c:v>
                </c:pt>
                <c:pt idx="4884">
                  <c:v>488.453960396039</c:v>
                </c:pt>
                <c:pt idx="4885">
                  <c:v>488.553969396939</c:v>
                </c:pt>
                <c:pt idx="4886">
                  <c:v>488.653978397839</c:v>
                </c:pt>
                <c:pt idx="4887">
                  <c:v>488.753987398739</c:v>
                </c:pt>
                <c:pt idx="4888">
                  <c:v>488.853996399639</c:v>
                </c:pt>
                <c:pt idx="4889">
                  <c:v>488.9540054005399</c:v>
                </c:pt>
                <c:pt idx="4890">
                  <c:v>489.05401440144</c:v>
                </c:pt>
                <c:pt idx="4891">
                  <c:v>489.15402340234</c:v>
                </c:pt>
                <c:pt idx="4892">
                  <c:v>489.25403240324</c:v>
                </c:pt>
                <c:pt idx="4893">
                  <c:v>489.35404140414</c:v>
                </c:pt>
                <c:pt idx="4894">
                  <c:v>489.45405040504</c:v>
                </c:pt>
                <c:pt idx="4895">
                  <c:v>489.55405940594</c:v>
                </c:pt>
                <c:pt idx="4896">
                  <c:v>489.65406840684</c:v>
                </c:pt>
                <c:pt idx="4897">
                  <c:v>489.75407740774</c:v>
                </c:pt>
                <c:pt idx="4898">
                  <c:v>489.85408640864</c:v>
                </c:pt>
                <c:pt idx="4899">
                  <c:v>489.95409540954</c:v>
                </c:pt>
                <c:pt idx="4900">
                  <c:v>490.0541044104411</c:v>
                </c:pt>
                <c:pt idx="4901">
                  <c:v>490.154113411341</c:v>
                </c:pt>
                <c:pt idx="4902">
                  <c:v>490.2541224122409</c:v>
                </c:pt>
                <c:pt idx="4903">
                  <c:v>490.354131413141</c:v>
                </c:pt>
                <c:pt idx="4904">
                  <c:v>490.454140414041</c:v>
                </c:pt>
                <c:pt idx="4905">
                  <c:v>490.554149414941</c:v>
                </c:pt>
                <c:pt idx="4906">
                  <c:v>490.654158415841</c:v>
                </c:pt>
                <c:pt idx="4907">
                  <c:v>490.754167416741</c:v>
                </c:pt>
                <c:pt idx="4908">
                  <c:v>490.854176417641</c:v>
                </c:pt>
                <c:pt idx="4909">
                  <c:v>490.954185418541</c:v>
                </c:pt>
                <c:pt idx="4910">
                  <c:v>491.054194419441</c:v>
                </c:pt>
                <c:pt idx="4911">
                  <c:v>491.154203420342</c:v>
                </c:pt>
                <c:pt idx="4912">
                  <c:v>491.254212421242</c:v>
                </c:pt>
                <c:pt idx="4913">
                  <c:v>491.354221422142</c:v>
                </c:pt>
                <c:pt idx="4914">
                  <c:v>491.454230423042</c:v>
                </c:pt>
                <c:pt idx="4915">
                  <c:v>491.554239423942</c:v>
                </c:pt>
                <c:pt idx="4916">
                  <c:v>491.654248424842</c:v>
                </c:pt>
                <c:pt idx="4917">
                  <c:v>491.7542574257421</c:v>
                </c:pt>
                <c:pt idx="4918">
                  <c:v>491.8542664266421</c:v>
                </c:pt>
                <c:pt idx="4919">
                  <c:v>491.954275427542</c:v>
                </c:pt>
                <c:pt idx="4920">
                  <c:v>492.054284428442</c:v>
                </c:pt>
                <c:pt idx="4921">
                  <c:v>492.154293429342</c:v>
                </c:pt>
                <c:pt idx="4922">
                  <c:v>492.254302430243</c:v>
                </c:pt>
                <c:pt idx="4923">
                  <c:v>492.354311431143</c:v>
                </c:pt>
                <c:pt idx="4924">
                  <c:v>492.454320432043</c:v>
                </c:pt>
                <c:pt idx="4925">
                  <c:v>492.554329432943</c:v>
                </c:pt>
                <c:pt idx="4926">
                  <c:v>492.654338433843</c:v>
                </c:pt>
                <c:pt idx="4927">
                  <c:v>492.754347434743</c:v>
                </c:pt>
                <c:pt idx="4928">
                  <c:v>492.854356435643</c:v>
                </c:pt>
                <c:pt idx="4929">
                  <c:v>492.954365436543</c:v>
                </c:pt>
                <c:pt idx="4930">
                  <c:v>493.054374437443</c:v>
                </c:pt>
                <c:pt idx="4931">
                  <c:v>493.154383438343</c:v>
                </c:pt>
                <c:pt idx="4932">
                  <c:v>493.254392439243</c:v>
                </c:pt>
                <c:pt idx="4933">
                  <c:v>493.354401440144</c:v>
                </c:pt>
                <c:pt idx="4934">
                  <c:v>493.4544104410439</c:v>
                </c:pt>
                <c:pt idx="4935">
                  <c:v>493.5544194419439</c:v>
                </c:pt>
                <c:pt idx="4936">
                  <c:v>493.6544284428441</c:v>
                </c:pt>
                <c:pt idx="4937">
                  <c:v>493.754437443744</c:v>
                </c:pt>
                <c:pt idx="4938">
                  <c:v>493.854446444644</c:v>
                </c:pt>
                <c:pt idx="4939">
                  <c:v>493.9544554455439</c:v>
                </c:pt>
                <c:pt idx="4940">
                  <c:v>494.054464446444</c:v>
                </c:pt>
                <c:pt idx="4941">
                  <c:v>494.154473447344</c:v>
                </c:pt>
                <c:pt idx="4942">
                  <c:v>494.2544824482439</c:v>
                </c:pt>
                <c:pt idx="4943">
                  <c:v>494.354491449144</c:v>
                </c:pt>
                <c:pt idx="4944">
                  <c:v>494.4545004500449</c:v>
                </c:pt>
                <c:pt idx="4945">
                  <c:v>494.5545094509449</c:v>
                </c:pt>
                <c:pt idx="4946">
                  <c:v>494.6545184518449</c:v>
                </c:pt>
                <c:pt idx="4947">
                  <c:v>494.7545274527449</c:v>
                </c:pt>
                <c:pt idx="4948">
                  <c:v>494.8545364536449</c:v>
                </c:pt>
                <c:pt idx="4949">
                  <c:v>494.9545454545449</c:v>
                </c:pt>
                <c:pt idx="4950">
                  <c:v>495.054554455445</c:v>
                </c:pt>
                <c:pt idx="4951">
                  <c:v>495.154563456345</c:v>
                </c:pt>
                <c:pt idx="4952">
                  <c:v>495.2545724572448</c:v>
                </c:pt>
                <c:pt idx="4953">
                  <c:v>495.354581458145</c:v>
                </c:pt>
                <c:pt idx="4954">
                  <c:v>495.454590459045</c:v>
                </c:pt>
                <c:pt idx="4955">
                  <c:v>495.554599459945</c:v>
                </c:pt>
                <c:pt idx="4956">
                  <c:v>495.654608460846</c:v>
                </c:pt>
                <c:pt idx="4957">
                  <c:v>495.754617461746</c:v>
                </c:pt>
                <c:pt idx="4958">
                  <c:v>495.854626462646</c:v>
                </c:pt>
                <c:pt idx="4959">
                  <c:v>495.9546354635461</c:v>
                </c:pt>
                <c:pt idx="4960">
                  <c:v>496.0546444644461</c:v>
                </c:pt>
                <c:pt idx="4961">
                  <c:v>496.154653465346</c:v>
                </c:pt>
                <c:pt idx="4962">
                  <c:v>496.254662466246</c:v>
                </c:pt>
                <c:pt idx="4963">
                  <c:v>496.354671467146</c:v>
                </c:pt>
                <c:pt idx="4964">
                  <c:v>496.454680468046</c:v>
                </c:pt>
                <c:pt idx="4965">
                  <c:v>496.554689468946</c:v>
                </c:pt>
                <c:pt idx="4966">
                  <c:v>496.654698469846</c:v>
                </c:pt>
                <c:pt idx="4967">
                  <c:v>496.754707470747</c:v>
                </c:pt>
                <c:pt idx="4968">
                  <c:v>496.854716471647</c:v>
                </c:pt>
                <c:pt idx="4969">
                  <c:v>496.954725472547</c:v>
                </c:pt>
                <c:pt idx="4970">
                  <c:v>497.054734473447</c:v>
                </c:pt>
                <c:pt idx="4971">
                  <c:v>497.154743474347</c:v>
                </c:pt>
                <c:pt idx="4972">
                  <c:v>497.254752475247</c:v>
                </c:pt>
                <c:pt idx="4973">
                  <c:v>497.354761476147</c:v>
                </c:pt>
                <c:pt idx="4974">
                  <c:v>497.454770477047</c:v>
                </c:pt>
                <c:pt idx="4975">
                  <c:v>497.554779477947</c:v>
                </c:pt>
                <c:pt idx="4976">
                  <c:v>497.654788478847</c:v>
                </c:pt>
                <c:pt idx="4977">
                  <c:v>497.7547974797471</c:v>
                </c:pt>
                <c:pt idx="4978">
                  <c:v>497.854806480648</c:v>
                </c:pt>
                <c:pt idx="4979">
                  <c:v>497.954815481548</c:v>
                </c:pt>
                <c:pt idx="4980">
                  <c:v>498.054824482448</c:v>
                </c:pt>
                <c:pt idx="4981">
                  <c:v>498.154833483348</c:v>
                </c:pt>
                <c:pt idx="4982">
                  <c:v>498.254842484248</c:v>
                </c:pt>
                <c:pt idx="4983">
                  <c:v>498.354851485148</c:v>
                </c:pt>
                <c:pt idx="4984">
                  <c:v>498.454860486048</c:v>
                </c:pt>
                <c:pt idx="4985">
                  <c:v>498.554869486948</c:v>
                </c:pt>
                <c:pt idx="4986">
                  <c:v>498.654878487848</c:v>
                </c:pt>
                <c:pt idx="4987">
                  <c:v>498.754887488748</c:v>
                </c:pt>
                <c:pt idx="4988">
                  <c:v>498.854896489648</c:v>
                </c:pt>
                <c:pt idx="4989">
                  <c:v>498.954905490549</c:v>
                </c:pt>
                <c:pt idx="4990">
                  <c:v>499.054914491449</c:v>
                </c:pt>
                <c:pt idx="4991">
                  <c:v>499.154923492349</c:v>
                </c:pt>
                <c:pt idx="4992">
                  <c:v>499.254932493249</c:v>
                </c:pt>
                <c:pt idx="4993">
                  <c:v>499.3549414941491</c:v>
                </c:pt>
                <c:pt idx="4994">
                  <c:v>499.454950495049</c:v>
                </c:pt>
                <c:pt idx="4995">
                  <c:v>499.554959495949</c:v>
                </c:pt>
                <c:pt idx="4996">
                  <c:v>499.6549684968491</c:v>
                </c:pt>
                <c:pt idx="4997">
                  <c:v>499.754977497749</c:v>
                </c:pt>
                <c:pt idx="4998">
                  <c:v>499.854986498649</c:v>
                </c:pt>
                <c:pt idx="4999">
                  <c:v>499.954995499549</c:v>
                </c:pt>
                <c:pt idx="5000">
                  <c:v>500.05500450045</c:v>
                </c:pt>
                <c:pt idx="5001">
                  <c:v>500.1550135013501</c:v>
                </c:pt>
                <c:pt idx="5002">
                  <c:v>500.2550225022499</c:v>
                </c:pt>
                <c:pt idx="5003">
                  <c:v>500.35503150315</c:v>
                </c:pt>
                <c:pt idx="5004">
                  <c:v>500.45504050405</c:v>
                </c:pt>
                <c:pt idx="5005">
                  <c:v>500.55504950495</c:v>
                </c:pt>
                <c:pt idx="5006">
                  <c:v>500.65505850585</c:v>
                </c:pt>
                <c:pt idx="5007">
                  <c:v>500.75506750675</c:v>
                </c:pt>
                <c:pt idx="5008">
                  <c:v>500.8550765076499</c:v>
                </c:pt>
                <c:pt idx="5009">
                  <c:v>500.9550855085499</c:v>
                </c:pt>
                <c:pt idx="5010">
                  <c:v>501.05509450945</c:v>
                </c:pt>
                <c:pt idx="5011">
                  <c:v>501.155103510351</c:v>
                </c:pt>
                <c:pt idx="5012">
                  <c:v>501.255112511251</c:v>
                </c:pt>
                <c:pt idx="5013">
                  <c:v>501.355121512151</c:v>
                </c:pt>
                <c:pt idx="5014">
                  <c:v>501.455130513051</c:v>
                </c:pt>
                <c:pt idx="5015">
                  <c:v>501.555139513951</c:v>
                </c:pt>
                <c:pt idx="5016">
                  <c:v>501.655148514851</c:v>
                </c:pt>
                <c:pt idx="5017">
                  <c:v>501.755157515751</c:v>
                </c:pt>
                <c:pt idx="5018">
                  <c:v>501.855166516651</c:v>
                </c:pt>
                <c:pt idx="5019">
                  <c:v>501.955175517551</c:v>
                </c:pt>
                <c:pt idx="5020">
                  <c:v>502.055184518451</c:v>
                </c:pt>
                <c:pt idx="5021">
                  <c:v>502.155193519351</c:v>
                </c:pt>
                <c:pt idx="5022">
                  <c:v>502.255202520252</c:v>
                </c:pt>
                <c:pt idx="5023">
                  <c:v>502.355211521152</c:v>
                </c:pt>
                <c:pt idx="5024">
                  <c:v>502.455220522052</c:v>
                </c:pt>
                <c:pt idx="5025">
                  <c:v>502.555229522952</c:v>
                </c:pt>
                <c:pt idx="5026">
                  <c:v>502.655238523852</c:v>
                </c:pt>
                <c:pt idx="5027">
                  <c:v>502.755247524752</c:v>
                </c:pt>
                <c:pt idx="5028">
                  <c:v>502.855256525652</c:v>
                </c:pt>
                <c:pt idx="5029">
                  <c:v>502.955265526552</c:v>
                </c:pt>
                <c:pt idx="5030">
                  <c:v>503.055274527452</c:v>
                </c:pt>
                <c:pt idx="5031">
                  <c:v>503.155283528352</c:v>
                </c:pt>
                <c:pt idx="5032">
                  <c:v>503.255292529252</c:v>
                </c:pt>
                <c:pt idx="5033">
                  <c:v>503.355301530153</c:v>
                </c:pt>
                <c:pt idx="5034">
                  <c:v>503.455310531053</c:v>
                </c:pt>
                <c:pt idx="5035">
                  <c:v>503.555319531953</c:v>
                </c:pt>
                <c:pt idx="5036">
                  <c:v>503.655328532853</c:v>
                </c:pt>
                <c:pt idx="5037">
                  <c:v>503.755337533753</c:v>
                </c:pt>
                <c:pt idx="5038">
                  <c:v>503.855346534653</c:v>
                </c:pt>
                <c:pt idx="5039">
                  <c:v>503.955355535553</c:v>
                </c:pt>
                <c:pt idx="5040">
                  <c:v>504.055364536453</c:v>
                </c:pt>
                <c:pt idx="5041">
                  <c:v>504.155373537353</c:v>
                </c:pt>
                <c:pt idx="5042">
                  <c:v>504.255382538253</c:v>
                </c:pt>
                <c:pt idx="5043">
                  <c:v>504.355391539153</c:v>
                </c:pt>
                <c:pt idx="5044">
                  <c:v>504.455400540054</c:v>
                </c:pt>
                <c:pt idx="5045">
                  <c:v>504.555409540954</c:v>
                </c:pt>
                <c:pt idx="5046">
                  <c:v>504.655418541854</c:v>
                </c:pt>
                <c:pt idx="5047">
                  <c:v>504.755427542754</c:v>
                </c:pt>
                <c:pt idx="5048">
                  <c:v>504.855436543654</c:v>
                </c:pt>
                <c:pt idx="5049">
                  <c:v>504.955445544554</c:v>
                </c:pt>
                <c:pt idx="5050">
                  <c:v>505.055454545454</c:v>
                </c:pt>
                <c:pt idx="5051">
                  <c:v>505.1554635463541</c:v>
                </c:pt>
                <c:pt idx="5052">
                  <c:v>505.2554725472539</c:v>
                </c:pt>
                <c:pt idx="5053">
                  <c:v>505.355481548154</c:v>
                </c:pt>
                <c:pt idx="5054">
                  <c:v>505.455490549054</c:v>
                </c:pt>
                <c:pt idx="5055">
                  <c:v>505.555499549954</c:v>
                </c:pt>
                <c:pt idx="5056">
                  <c:v>505.655508550855</c:v>
                </c:pt>
                <c:pt idx="5057">
                  <c:v>505.755517551755</c:v>
                </c:pt>
                <c:pt idx="5058">
                  <c:v>505.855526552655</c:v>
                </c:pt>
                <c:pt idx="5059">
                  <c:v>505.955535553555</c:v>
                </c:pt>
                <c:pt idx="5060">
                  <c:v>506.0555445544551</c:v>
                </c:pt>
                <c:pt idx="5061">
                  <c:v>506.1555535553551</c:v>
                </c:pt>
                <c:pt idx="5062">
                  <c:v>506.2555625562549</c:v>
                </c:pt>
                <c:pt idx="5063">
                  <c:v>506.3555715571549</c:v>
                </c:pt>
                <c:pt idx="5064">
                  <c:v>506.4555805580549</c:v>
                </c:pt>
                <c:pt idx="5065">
                  <c:v>506.5555895589549</c:v>
                </c:pt>
                <c:pt idx="5066">
                  <c:v>506.655598559855</c:v>
                </c:pt>
                <c:pt idx="5067">
                  <c:v>506.755607560756</c:v>
                </c:pt>
                <c:pt idx="5068">
                  <c:v>506.855616561656</c:v>
                </c:pt>
                <c:pt idx="5069">
                  <c:v>506.955625562556</c:v>
                </c:pt>
                <c:pt idx="5070">
                  <c:v>507.055634563456</c:v>
                </c:pt>
                <c:pt idx="5071">
                  <c:v>507.155643564356</c:v>
                </c:pt>
                <c:pt idx="5072">
                  <c:v>507.255652565256</c:v>
                </c:pt>
                <c:pt idx="5073">
                  <c:v>507.355661566156</c:v>
                </c:pt>
                <c:pt idx="5074">
                  <c:v>507.455670567056</c:v>
                </c:pt>
                <c:pt idx="5075">
                  <c:v>507.555679567956</c:v>
                </c:pt>
                <c:pt idx="5076">
                  <c:v>507.655688568856</c:v>
                </c:pt>
                <c:pt idx="5077">
                  <c:v>507.755697569756</c:v>
                </c:pt>
                <c:pt idx="5078">
                  <c:v>507.855706570657</c:v>
                </c:pt>
                <c:pt idx="5079">
                  <c:v>507.9557155715569</c:v>
                </c:pt>
                <c:pt idx="5080">
                  <c:v>508.055724572457</c:v>
                </c:pt>
                <c:pt idx="5081">
                  <c:v>508.155733573357</c:v>
                </c:pt>
                <c:pt idx="5082">
                  <c:v>508.255742574257</c:v>
                </c:pt>
                <c:pt idx="5083">
                  <c:v>508.355751575157</c:v>
                </c:pt>
                <c:pt idx="5084">
                  <c:v>508.455760576057</c:v>
                </c:pt>
                <c:pt idx="5085">
                  <c:v>508.555769576957</c:v>
                </c:pt>
                <c:pt idx="5086">
                  <c:v>508.655778577857</c:v>
                </c:pt>
                <c:pt idx="5087">
                  <c:v>508.755787578757</c:v>
                </c:pt>
                <c:pt idx="5088">
                  <c:v>508.855796579657</c:v>
                </c:pt>
                <c:pt idx="5089">
                  <c:v>508.955805580558</c:v>
                </c:pt>
                <c:pt idx="5090">
                  <c:v>509.055814581458</c:v>
                </c:pt>
                <c:pt idx="5091">
                  <c:v>509.155823582358</c:v>
                </c:pt>
                <c:pt idx="5092">
                  <c:v>509.255832583258</c:v>
                </c:pt>
                <c:pt idx="5093">
                  <c:v>509.355841584158</c:v>
                </c:pt>
                <c:pt idx="5094">
                  <c:v>509.455850585058</c:v>
                </c:pt>
                <c:pt idx="5095">
                  <c:v>509.555859585958</c:v>
                </c:pt>
                <c:pt idx="5096">
                  <c:v>509.655868586858</c:v>
                </c:pt>
                <c:pt idx="5097">
                  <c:v>509.755877587758</c:v>
                </c:pt>
                <c:pt idx="5098">
                  <c:v>509.855886588658</c:v>
                </c:pt>
                <c:pt idx="5099">
                  <c:v>509.955895589558</c:v>
                </c:pt>
                <c:pt idx="5100">
                  <c:v>510.055904590459</c:v>
                </c:pt>
                <c:pt idx="5101">
                  <c:v>510.155913591359</c:v>
                </c:pt>
                <c:pt idx="5102">
                  <c:v>510.255922592259</c:v>
                </c:pt>
                <c:pt idx="5103">
                  <c:v>510.3559315931591</c:v>
                </c:pt>
                <c:pt idx="5104">
                  <c:v>510.455940594059</c:v>
                </c:pt>
                <c:pt idx="5105">
                  <c:v>510.555949594959</c:v>
                </c:pt>
                <c:pt idx="5106">
                  <c:v>510.655958595859</c:v>
                </c:pt>
                <c:pt idx="5107">
                  <c:v>510.755967596759</c:v>
                </c:pt>
                <c:pt idx="5108">
                  <c:v>510.855976597659</c:v>
                </c:pt>
                <c:pt idx="5109">
                  <c:v>510.955985598559</c:v>
                </c:pt>
                <c:pt idx="5110">
                  <c:v>511.055994599459</c:v>
                </c:pt>
                <c:pt idx="5111">
                  <c:v>511.15600360036</c:v>
                </c:pt>
                <c:pt idx="5112">
                  <c:v>511.25601260126</c:v>
                </c:pt>
                <c:pt idx="5113">
                  <c:v>511.35602160216</c:v>
                </c:pt>
                <c:pt idx="5114">
                  <c:v>511.45603060306</c:v>
                </c:pt>
                <c:pt idx="5115">
                  <c:v>511.55603960396</c:v>
                </c:pt>
                <c:pt idx="5116">
                  <c:v>511.65604860486</c:v>
                </c:pt>
                <c:pt idx="5117">
                  <c:v>511.75605760576</c:v>
                </c:pt>
                <c:pt idx="5118">
                  <c:v>511.85606660666</c:v>
                </c:pt>
                <c:pt idx="5119">
                  <c:v>511.95607560756</c:v>
                </c:pt>
                <c:pt idx="5120">
                  <c:v>512.05608460846</c:v>
                </c:pt>
                <c:pt idx="5121">
                  <c:v>512.15609360936</c:v>
                </c:pt>
                <c:pt idx="5122">
                  <c:v>512.256102610261</c:v>
                </c:pt>
                <c:pt idx="5123">
                  <c:v>512.3561116111608</c:v>
                </c:pt>
                <c:pt idx="5124">
                  <c:v>512.4561206120608</c:v>
                </c:pt>
                <c:pt idx="5125">
                  <c:v>512.5561296129605</c:v>
                </c:pt>
                <c:pt idx="5126">
                  <c:v>512.656138613861</c:v>
                </c:pt>
                <c:pt idx="5127">
                  <c:v>512.7561476147607</c:v>
                </c:pt>
                <c:pt idx="5128">
                  <c:v>512.8561566156608</c:v>
                </c:pt>
                <c:pt idx="5129">
                  <c:v>512.9561656165607</c:v>
                </c:pt>
                <c:pt idx="5130">
                  <c:v>513.056174617461</c:v>
                </c:pt>
                <c:pt idx="5131">
                  <c:v>513.156183618361</c:v>
                </c:pt>
                <c:pt idx="5132">
                  <c:v>513.256192619261</c:v>
                </c:pt>
                <c:pt idx="5133">
                  <c:v>513.356201620162</c:v>
                </c:pt>
                <c:pt idx="5134">
                  <c:v>513.4562106210618</c:v>
                </c:pt>
                <c:pt idx="5135">
                  <c:v>513.5562196219618</c:v>
                </c:pt>
                <c:pt idx="5136">
                  <c:v>513.6562286228618</c:v>
                </c:pt>
                <c:pt idx="5137">
                  <c:v>513.756237623762</c:v>
                </c:pt>
                <c:pt idx="5138">
                  <c:v>513.8562466246618</c:v>
                </c:pt>
                <c:pt idx="5139">
                  <c:v>513.9562556255618</c:v>
                </c:pt>
                <c:pt idx="5140">
                  <c:v>514.0562646264618</c:v>
                </c:pt>
                <c:pt idx="5141">
                  <c:v>514.156273627362</c:v>
                </c:pt>
                <c:pt idx="5142">
                  <c:v>514.2562826282621</c:v>
                </c:pt>
                <c:pt idx="5143">
                  <c:v>514.356291629162</c:v>
                </c:pt>
                <c:pt idx="5144">
                  <c:v>514.4563006300631</c:v>
                </c:pt>
                <c:pt idx="5145">
                  <c:v>514.556309630963</c:v>
                </c:pt>
                <c:pt idx="5146">
                  <c:v>514.6563186318631</c:v>
                </c:pt>
                <c:pt idx="5147">
                  <c:v>514.756327632763</c:v>
                </c:pt>
                <c:pt idx="5148">
                  <c:v>514.8563366336631</c:v>
                </c:pt>
                <c:pt idx="5149">
                  <c:v>514.956345634563</c:v>
                </c:pt>
                <c:pt idx="5150">
                  <c:v>515.0563546354629</c:v>
                </c:pt>
                <c:pt idx="5151">
                  <c:v>515.156363636363</c:v>
                </c:pt>
                <c:pt idx="5152">
                  <c:v>515.2563726372633</c:v>
                </c:pt>
                <c:pt idx="5153">
                  <c:v>515.356381638163</c:v>
                </c:pt>
                <c:pt idx="5154">
                  <c:v>515.4563906390631</c:v>
                </c:pt>
                <c:pt idx="5155">
                  <c:v>515.556399639964</c:v>
                </c:pt>
                <c:pt idx="5156">
                  <c:v>515.656408640864</c:v>
                </c:pt>
                <c:pt idx="5157">
                  <c:v>515.756417641764</c:v>
                </c:pt>
                <c:pt idx="5158">
                  <c:v>515.8564266426638</c:v>
                </c:pt>
                <c:pt idx="5159">
                  <c:v>515.956435643564</c:v>
                </c:pt>
                <c:pt idx="5160">
                  <c:v>516.0564446444638</c:v>
                </c:pt>
                <c:pt idx="5161">
                  <c:v>516.156453645364</c:v>
                </c:pt>
                <c:pt idx="5162">
                  <c:v>516.256462646264</c:v>
                </c:pt>
                <c:pt idx="5163">
                  <c:v>516.356471647164</c:v>
                </c:pt>
                <c:pt idx="5164">
                  <c:v>516.456480648064</c:v>
                </c:pt>
                <c:pt idx="5165">
                  <c:v>516.556489648964</c:v>
                </c:pt>
                <c:pt idx="5166">
                  <c:v>516.656498649865</c:v>
                </c:pt>
                <c:pt idx="5167">
                  <c:v>516.756507650765</c:v>
                </c:pt>
                <c:pt idx="5168">
                  <c:v>516.8565166516647</c:v>
                </c:pt>
                <c:pt idx="5169">
                  <c:v>516.9565256525648</c:v>
                </c:pt>
                <c:pt idx="5170">
                  <c:v>517.0565346534647</c:v>
                </c:pt>
                <c:pt idx="5171">
                  <c:v>517.156543654365</c:v>
                </c:pt>
                <c:pt idx="5172">
                  <c:v>517.2565526552647</c:v>
                </c:pt>
                <c:pt idx="5173">
                  <c:v>517.356561656165</c:v>
                </c:pt>
                <c:pt idx="5174">
                  <c:v>517.456570657065</c:v>
                </c:pt>
                <c:pt idx="5175">
                  <c:v>517.556579657965</c:v>
                </c:pt>
                <c:pt idx="5176">
                  <c:v>517.656588658865</c:v>
                </c:pt>
                <c:pt idx="5177">
                  <c:v>517.756597659765</c:v>
                </c:pt>
                <c:pt idx="5178">
                  <c:v>517.856606660666</c:v>
                </c:pt>
                <c:pt idx="5179">
                  <c:v>517.9566156615658</c:v>
                </c:pt>
                <c:pt idx="5180">
                  <c:v>518.0566246624658</c:v>
                </c:pt>
                <c:pt idx="5181">
                  <c:v>518.156633663366</c:v>
                </c:pt>
                <c:pt idx="5182">
                  <c:v>518.256642664266</c:v>
                </c:pt>
                <c:pt idx="5183">
                  <c:v>518.3566516651658</c:v>
                </c:pt>
                <c:pt idx="5184">
                  <c:v>518.456660666066</c:v>
                </c:pt>
                <c:pt idx="5185">
                  <c:v>518.5566696669657</c:v>
                </c:pt>
                <c:pt idx="5186">
                  <c:v>518.656678667866</c:v>
                </c:pt>
                <c:pt idx="5187">
                  <c:v>518.756687668766</c:v>
                </c:pt>
                <c:pt idx="5188">
                  <c:v>518.856696669666</c:v>
                </c:pt>
                <c:pt idx="5189">
                  <c:v>518.956705670567</c:v>
                </c:pt>
                <c:pt idx="5190">
                  <c:v>519.056714671467</c:v>
                </c:pt>
                <c:pt idx="5191">
                  <c:v>519.156723672367</c:v>
                </c:pt>
                <c:pt idx="5192">
                  <c:v>519.256732673267</c:v>
                </c:pt>
                <c:pt idx="5193">
                  <c:v>519.356741674167</c:v>
                </c:pt>
                <c:pt idx="5194">
                  <c:v>519.456750675067</c:v>
                </c:pt>
                <c:pt idx="5195">
                  <c:v>519.556759675967</c:v>
                </c:pt>
                <c:pt idx="5196">
                  <c:v>519.656768676867</c:v>
                </c:pt>
                <c:pt idx="5197">
                  <c:v>519.756777677767</c:v>
                </c:pt>
                <c:pt idx="5198">
                  <c:v>519.856786678667</c:v>
                </c:pt>
                <c:pt idx="5199">
                  <c:v>519.956795679567</c:v>
                </c:pt>
                <c:pt idx="5200">
                  <c:v>520.0568046804678</c:v>
                </c:pt>
                <c:pt idx="5201">
                  <c:v>520.156813681368</c:v>
                </c:pt>
                <c:pt idx="5202">
                  <c:v>520.2568226822679</c:v>
                </c:pt>
                <c:pt idx="5203">
                  <c:v>520.356831683168</c:v>
                </c:pt>
                <c:pt idx="5204">
                  <c:v>520.4568406840679</c:v>
                </c:pt>
                <c:pt idx="5205">
                  <c:v>520.5568496849677</c:v>
                </c:pt>
                <c:pt idx="5206">
                  <c:v>520.6568586858679</c:v>
                </c:pt>
                <c:pt idx="5207">
                  <c:v>520.756867686768</c:v>
                </c:pt>
                <c:pt idx="5208">
                  <c:v>520.8568766876681</c:v>
                </c:pt>
                <c:pt idx="5209">
                  <c:v>520.956885688568</c:v>
                </c:pt>
                <c:pt idx="5210">
                  <c:v>521.0568946894679</c:v>
                </c:pt>
                <c:pt idx="5211">
                  <c:v>521.1569036903687</c:v>
                </c:pt>
                <c:pt idx="5212">
                  <c:v>521.2569126912688</c:v>
                </c:pt>
                <c:pt idx="5213">
                  <c:v>521.3569216921685</c:v>
                </c:pt>
                <c:pt idx="5214">
                  <c:v>521.4569306930688</c:v>
                </c:pt>
                <c:pt idx="5215">
                  <c:v>521.5569396939686</c:v>
                </c:pt>
                <c:pt idx="5216">
                  <c:v>521.6569486948688</c:v>
                </c:pt>
                <c:pt idx="5217">
                  <c:v>521.7569576957686</c:v>
                </c:pt>
                <c:pt idx="5218">
                  <c:v>521.8569666966688</c:v>
                </c:pt>
                <c:pt idx="5219">
                  <c:v>521.956975697569</c:v>
                </c:pt>
                <c:pt idx="5220">
                  <c:v>522.0569846984688</c:v>
                </c:pt>
                <c:pt idx="5221">
                  <c:v>522.156993699369</c:v>
                </c:pt>
                <c:pt idx="5222">
                  <c:v>522.2570027002688</c:v>
                </c:pt>
                <c:pt idx="5223">
                  <c:v>522.3570117011698</c:v>
                </c:pt>
                <c:pt idx="5224">
                  <c:v>522.4570207020696</c:v>
                </c:pt>
                <c:pt idx="5225">
                  <c:v>522.5570297029695</c:v>
                </c:pt>
                <c:pt idx="5226">
                  <c:v>522.6570387038697</c:v>
                </c:pt>
                <c:pt idx="5227">
                  <c:v>522.7570477047698</c:v>
                </c:pt>
                <c:pt idx="5228">
                  <c:v>522.8570567056695</c:v>
                </c:pt>
                <c:pt idx="5229">
                  <c:v>522.9570657065698</c:v>
                </c:pt>
                <c:pt idx="5230">
                  <c:v>523.0570747074697</c:v>
                </c:pt>
                <c:pt idx="5231">
                  <c:v>523.15708370837</c:v>
                </c:pt>
                <c:pt idx="5232">
                  <c:v>523.2570927092697</c:v>
                </c:pt>
                <c:pt idx="5233">
                  <c:v>523.3571017101698</c:v>
                </c:pt>
                <c:pt idx="5234">
                  <c:v>523.4571107110708</c:v>
                </c:pt>
                <c:pt idx="5235">
                  <c:v>523.5571197119706</c:v>
                </c:pt>
                <c:pt idx="5236">
                  <c:v>523.6571287128708</c:v>
                </c:pt>
                <c:pt idx="5237">
                  <c:v>523.7571377137708</c:v>
                </c:pt>
                <c:pt idx="5238">
                  <c:v>523.8571467146708</c:v>
                </c:pt>
                <c:pt idx="5239">
                  <c:v>523.9571557155706</c:v>
                </c:pt>
                <c:pt idx="5240">
                  <c:v>524.0571647164708</c:v>
                </c:pt>
                <c:pt idx="5241">
                  <c:v>524.157173717371</c:v>
                </c:pt>
                <c:pt idx="5242">
                  <c:v>524.257182718271</c:v>
                </c:pt>
                <c:pt idx="5243">
                  <c:v>524.3571917191711</c:v>
                </c:pt>
                <c:pt idx="5244">
                  <c:v>524.4572007200718</c:v>
                </c:pt>
                <c:pt idx="5245">
                  <c:v>524.5572097209717</c:v>
                </c:pt>
                <c:pt idx="5246">
                  <c:v>524.6572187218718</c:v>
                </c:pt>
                <c:pt idx="5247">
                  <c:v>524.7572277227717</c:v>
                </c:pt>
                <c:pt idx="5248">
                  <c:v>524.8572367236718</c:v>
                </c:pt>
                <c:pt idx="5249">
                  <c:v>524.9572457245717</c:v>
                </c:pt>
                <c:pt idx="5250">
                  <c:v>525.0572547254716</c:v>
                </c:pt>
                <c:pt idx="5251">
                  <c:v>525.157263726372</c:v>
                </c:pt>
                <c:pt idx="5252">
                  <c:v>525.257272727272</c:v>
                </c:pt>
                <c:pt idx="5253">
                  <c:v>525.357281728172</c:v>
                </c:pt>
                <c:pt idx="5254">
                  <c:v>525.4572907290718</c:v>
                </c:pt>
                <c:pt idx="5255">
                  <c:v>525.5572997299727</c:v>
                </c:pt>
                <c:pt idx="5256">
                  <c:v>525.6573087308731</c:v>
                </c:pt>
                <c:pt idx="5257">
                  <c:v>525.757317731773</c:v>
                </c:pt>
                <c:pt idx="5258">
                  <c:v>525.8573267326728</c:v>
                </c:pt>
                <c:pt idx="5259">
                  <c:v>525.957335733573</c:v>
                </c:pt>
                <c:pt idx="5260">
                  <c:v>526.0573447344728</c:v>
                </c:pt>
                <c:pt idx="5261">
                  <c:v>526.157353735373</c:v>
                </c:pt>
                <c:pt idx="5262">
                  <c:v>526.2573627362731</c:v>
                </c:pt>
                <c:pt idx="5263">
                  <c:v>526.357371737173</c:v>
                </c:pt>
                <c:pt idx="5264">
                  <c:v>526.4573807380731</c:v>
                </c:pt>
                <c:pt idx="5265">
                  <c:v>526.557389738973</c:v>
                </c:pt>
                <c:pt idx="5266">
                  <c:v>526.657398739874</c:v>
                </c:pt>
                <c:pt idx="5267">
                  <c:v>526.7574077407741</c:v>
                </c:pt>
                <c:pt idx="5268">
                  <c:v>526.8574167416738</c:v>
                </c:pt>
                <c:pt idx="5269">
                  <c:v>526.9574257425735</c:v>
                </c:pt>
                <c:pt idx="5270">
                  <c:v>527.0574347434738</c:v>
                </c:pt>
                <c:pt idx="5271">
                  <c:v>527.1574437443737</c:v>
                </c:pt>
                <c:pt idx="5272">
                  <c:v>527.2574527452738</c:v>
                </c:pt>
                <c:pt idx="5273">
                  <c:v>527.3574617461737</c:v>
                </c:pt>
                <c:pt idx="5274">
                  <c:v>527.457470747074</c:v>
                </c:pt>
                <c:pt idx="5275">
                  <c:v>527.557479747974</c:v>
                </c:pt>
                <c:pt idx="5276">
                  <c:v>527.657488748874</c:v>
                </c:pt>
                <c:pt idx="5277">
                  <c:v>527.757497749775</c:v>
                </c:pt>
                <c:pt idx="5278">
                  <c:v>527.8575067506748</c:v>
                </c:pt>
                <c:pt idx="5279">
                  <c:v>527.9575157515748</c:v>
                </c:pt>
                <c:pt idx="5280">
                  <c:v>528.0575247524746</c:v>
                </c:pt>
                <c:pt idx="5281">
                  <c:v>528.157533753375</c:v>
                </c:pt>
                <c:pt idx="5282">
                  <c:v>528.2575427542748</c:v>
                </c:pt>
                <c:pt idx="5283">
                  <c:v>528.3575517551748</c:v>
                </c:pt>
                <c:pt idx="5284">
                  <c:v>528.4575607560748</c:v>
                </c:pt>
                <c:pt idx="5285">
                  <c:v>528.5575697569748</c:v>
                </c:pt>
                <c:pt idx="5286">
                  <c:v>528.657578757875</c:v>
                </c:pt>
                <c:pt idx="5287">
                  <c:v>528.757587758775</c:v>
                </c:pt>
                <c:pt idx="5288">
                  <c:v>528.857596759676</c:v>
                </c:pt>
                <c:pt idx="5289">
                  <c:v>528.9576057605758</c:v>
                </c:pt>
                <c:pt idx="5290">
                  <c:v>529.0576147614757</c:v>
                </c:pt>
                <c:pt idx="5291">
                  <c:v>529.1576237623758</c:v>
                </c:pt>
                <c:pt idx="5292">
                  <c:v>529.257632763276</c:v>
                </c:pt>
                <c:pt idx="5293">
                  <c:v>529.3576417641758</c:v>
                </c:pt>
                <c:pt idx="5294">
                  <c:v>529.4576507650758</c:v>
                </c:pt>
                <c:pt idx="5295">
                  <c:v>529.5576597659756</c:v>
                </c:pt>
                <c:pt idx="5296">
                  <c:v>529.657668766876</c:v>
                </c:pt>
                <c:pt idx="5297">
                  <c:v>529.757677767776</c:v>
                </c:pt>
                <c:pt idx="5298">
                  <c:v>529.857686768676</c:v>
                </c:pt>
                <c:pt idx="5299">
                  <c:v>529.957695769577</c:v>
                </c:pt>
                <c:pt idx="5300">
                  <c:v>530.057704770477</c:v>
                </c:pt>
                <c:pt idx="5301">
                  <c:v>530.157713771377</c:v>
                </c:pt>
                <c:pt idx="5302">
                  <c:v>530.257722772277</c:v>
                </c:pt>
                <c:pt idx="5303">
                  <c:v>530.357731773177</c:v>
                </c:pt>
                <c:pt idx="5304">
                  <c:v>530.457740774077</c:v>
                </c:pt>
                <c:pt idx="5305">
                  <c:v>530.557749774977</c:v>
                </c:pt>
                <c:pt idx="5306">
                  <c:v>530.657758775877</c:v>
                </c:pt>
                <c:pt idx="5307">
                  <c:v>530.757767776777</c:v>
                </c:pt>
                <c:pt idx="5308">
                  <c:v>530.857776777677</c:v>
                </c:pt>
                <c:pt idx="5309">
                  <c:v>530.957785778577</c:v>
                </c:pt>
                <c:pt idx="5310">
                  <c:v>531.057794779478</c:v>
                </c:pt>
                <c:pt idx="5311">
                  <c:v>531.1578037803779</c:v>
                </c:pt>
                <c:pt idx="5312">
                  <c:v>531.2578127812777</c:v>
                </c:pt>
                <c:pt idx="5313">
                  <c:v>531.3578217821777</c:v>
                </c:pt>
                <c:pt idx="5314">
                  <c:v>531.4578307830777</c:v>
                </c:pt>
                <c:pt idx="5315">
                  <c:v>531.5578397839777</c:v>
                </c:pt>
                <c:pt idx="5316">
                  <c:v>531.6578487848778</c:v>
                </c:pt>
                <c:pt idx="5317">
                  <c:v>531.7578577857777</c:v>
                </c:pt>
                <c:pt idx="5318">
                  <c:v>531.8578667866778</c:v>
                </c:pt>
                <c:pt idx="5319">
                  <c:v>531.957875787578</c:v>
                </c:pt>
                <c:pt idx="5320">
                  <c:v>532.0578847884778</c:v>
                </c:pt>
                <c:pt idx="5321">
                  <c:v>532.157893789378</c:v>
                </c:pt>
                <c:pt idx="5322">
                  <c:v>532.2579027902788</c:v>
                </c:pt>
                <c:pt idx="5323">
                  <c:v>532.3579117911786</c:v>
                </c:pt>
                <c:pt idx="5324">
                  <c:v>532.4579207920785</c:v>
                </c:pt>
                <c:pt idx="5325">
                  <c:v>532.5579297929784</c:v>
                </c:pt>
                <c:pt idx="5326">
                  <c:v>532.6579387938788</c:v>
                </c:pt>
                <c:pt idx="5327">
                  <c:v>532.7579477947787</c:v>
                </c:pt>
                <c:pt idx="5328">
                  <c:v>532.8579567956785</c:v>
                </c:pt>
                <c:pt idx="5329">
                  <c:v>532.9579657965785</c:v>
                </c:pt>
                <c:pt idx="5330">
                  <c:v>533.0579747974788</c:v>
                </c:pt>
                <c:pt idx="5331">
                  <c:v>533.1579837983787</c:v>
                </c:pt>
                <c:pt idx="5332">
                  <c:v>533.2579927992788</c:v>
                </c:pt>
                <c:pt idx="5333">
                  <c:v>533.35800180018</c:v>
                </c:pt>
                <c:pt idx="5334">
                  <c:v>533.4580108010798</c:v>
                </c:pt>
                <c:pt idx="5335">
                  <c:v>533.5580198019798</c:v>
                </c:pt>
                <c:pt idx="5336">
                  <c:v>533.6580288028798</c:v>
                </c:pt>
                <c:pt idx="5337">
                  <c:v>533.75803780378</c:v>
                </c:pt>
                <c:pt idx="5338">
                  <c:v>533.8580468046798</c:v>
                </c:pt>
                <c:pt idx="5339">
                  <c:v>533.9580558055798</c:v>
                </c:pt>
                <c:pt idx="5340">
                  <c:v>534.0580648064798</c:v>
                </c:pt>
                <c:pt idx="5341">
                  <c:v>534.15807380738</c:v>
                </c:pt>
                <c:pt idx="5342">
                  <c:v>534.25808280828</c:v>
                </c:pt>
                <c:pt idx="5343">
                  <c:v>534.35809180918</c:v>
                </c:pt>
                <c:pt idx="5344">
                  <c:v>534.458100810081</c:v>
                </c:pt>
                <c:pt idx="5345">
                  <c:v>534.5581098109808</c:v>
                </c:pt>
                <c:pt idx="5346">
                  <c:v>534.658118811881</c:v>
                </c:pt>
                <c:pt idx="5347">
                  <c:v>534.7581278127808</c:v>
                </c:pt>
                <c:pt idx="5348">
                  <c:v>534.858136813681</c:v>
                </c:pt>
                <c:pt idx="5349">
                  <c:v>534.9581458145808</c:v>
                </c:pt>
                <c:pt idx="5350">
                  <c:v>535.0581548154807</c:v>
                </c:pt>
                <c:pt idx="5351">
                  <c:v>535.158163816381</c:v>
                </c:pt>
                <c:pt idx="5352">
                  <c:v>535.258172817281</c:v>
                </c:pt>
                <c:pt idx="5353">
                  <c:v>535.358181818181</c:v>
                </c:pt>
                <c:pt idx="5354">
                  <c:v>535.458190819081</c:v>
                </c:pt>
                <c:pt idx="5355">
                  <c:v>535.5581998199817</c:v>
                </c:pt>
                <c:pt idx="5356">
                  <c:v>535.658208820882</c:v>
                </c:pt>
                <c:pt idx="5357">
                  <c:v>535.7582178217817</c:v>
                </c:pt>
                <c:pt idx="5358">
                  <c:v>535.8582268226818</c:v>
                </c:pt>
                <c:pt idx="5359">
                  <c:v>535.958235823582</c:v>
                </c:pt>
                <c:pt idx="5360">
                  <c:v>536.0582448244818</c:v>
                </c:pt>
                <c:pt idx="5361">
                  <c:v>536.158253825382</c:v>
                </c:pt>
                <c:pt idx="5362">
                  <c:v>536.258262826282</c:v>
                </c:pt>
                <c:pt idx="5363">
                  <c:v>536.358271827182</c:v>
                </c:pt>
                <c:pt idx="5364">
                  <c:v>536.458280828082</c:v>
                </c:pt>
                <c:pt idx="5365">
                  <c:v>536.558289828982</c:v>
                </c:pt>
                <c:pt idx="5366">
                  <c:v>536.658298829882</c:v>
                </c:pt>
                <c:pt idx="5367">
                  <c:v>536.758307830783</c:v>
                </c:pt>
                <c:pt idx="5368">
                  <c:v>536.8583168316831</c:v>
                </c:pt>
                <c:pt idx="5369">
                  <c:v>536.9583258325829</c:v>
                </c:pt>
                <c:pt idx="5370">
                  <c:v>537.058334833483</c:v>
                </c:pt>
                <c:pt idx="5371">
                  <c:v>537.158343834383</c:v>
                </c:pt>
                <c:pt idx="5372">
                  <c:v>537.258352835283</c:v>
                </c:pt>
                <c:pt idx="5373">
                  <c:v>537.358361836183</c:v>
                </c:pt>
                <c:pt idx="5374">
                  <c:v>537.458370837083</c:v>
                </c:pt>
                <c:pt idx="5375">
                  <c:v>537.558379837983</c:v>
                </c:pt>
                <c:pt idx="5376">
                  <c:v>537.6583888388831</c:v>
                </c:pt>
                <c:pt idx="5377">
                  <c:v>537.758397839783</c:v>
                </c:pt>
                <c:pt idx="5378">
                  <c:v>537.858406840684</c:v>
                </c:pt>
                <c:pt idx="5379">
                  <c:v>537.9584158415838</c:v>
                </c:pt>
                <c:pt idx="5380">
                  <c:v>538.0584248424838</c:v>
                </c:pt>
                <c:pt idx="5381">
                  <c:v>538.158433843384</c:v>
                </c:pt>
                <c:pt idx="5382">
                  <c:v>538.258442844284</c:v>
                </c:pt>
                <c:pt idx="5383">
                  <c:v>538.3584518451838</c:v>
                </c:pt>
                <c:pt idx="5384">
                  <c:v>538.458460846084</c:v>
                </c:pt>
                <c:pt idx="5385">
                  <c:v>538.5584698469838</c:v>
                </c:pt>
                <c:pt idx="5386">
                  <c:v>538.658478847884</c:v>
                </c:pt>
                <c:pt idx="5387">
                  <c:v>538.758487848784</c:v>
                </c:pt>
                <c:pt idx="5388">
                  <c:v>538.858496849684</c:v>
                </c:pt>
                <c:pt idx="5389">
                  <c:v>538.958505850585</c:v>
                </c:pt>
                <c:pt idx="5390">
                  <c:v>539.0585148514848</c:v>
                </c:pt>
                <c:pt idx="5391">
                  <c:v>539.158523852385</c:v>
                </c:pt>
                <c:pt idx="5392">
                  <c:v>539.258532853285</c:v>
                </c:pt>
                <c:pt idx="5393">
                  <c:v>539.358541854185</c:v>
                </c:pt>
                <c:pt idx="5394">
                  <c:v>539.4585508550848</c:v>
                </c:pt>
                <c:pt idx="5395">
                  <c:v>539.5585598559848</c:v>
                </c:pt>
                <c:pt idx="5396">
                  <c:v>539.658568856885</c:v>
                </c:pt>
                <c:pt idx="5397">
                  <c:v>539.758577857785</c:v>
                </c:pt>
                <c:pt idx="5398">
                  <c:v>539.858586858685</c:v>
                </c:pt>
                <c:pt idx="5399">
                  <c:v>539.958595859585</c:v>
                </c:pt>
                <c:pt idx="5400">
                  <c:v>540.058604860486</c:v>
                </c:pt>
                <c:pt idx="5401">
                  <c:v>540.158613861386</c:v>
                </c:pt>
                <c:pt idx="5402">
                  <c:v>540.258622862286</c:v>
                </c:pt>
                <c:pt idx="5403">
                  <c:v>540.358631863186</c:v>
                </c:pt>
                <c:pt idx="5404">
                  <c:v>540.458640864086</c:v>
                </c:pt>
                <c:pt idx="5405">
                  <c:v>540.5586498649858</c:v>
                </c:pt>
                <c:pt idx="5406">
                  <c:v>540.658658865886</c:v>
                </c:pt>
                <c:pt idx="5407">
                  <c:v>540.758667866786</c:v>
                </c:pt>
                <c:pt idx="5408">
                  <c:v>540.858676867686</c:v>
                </c:pt>
                <c:pt idx="5409">
                  <c:v>540.958685868586</c:v>
                </c:pt>
                <c:pt idx="5410">
                  <c:v>541.058694869486</c:v>
                </c:pt>
                <c:pt idx="5411">
                  <c:v>541.158703870387</c:v>
                </c:pt>
                <c:pt idx="5412">
                  <c:v>541.258712871287</c:v>
                </c:pt>
                <c:pt idx="5413">
                  <c:v>541.358721872187</c:v>
                </c:pt>
                <c:pt idx="5414">
                  <c:v>541.458730873087</c:v>
                </c:pt>
                <c:pt idx="5415">
                  <c:v>541.558739873987</c:v>
                </c:pt>
                <c:pt idx="5416">
                  <c:v>541.658748874887</c:v>
                </c:pt>
                <c:pt idx="5417">
                  <c:v>541.758757875787</c:v>
                </c:pt>
                <c:pt idx="5418">
                  <c:v>541.858766876687</c:v>
                </c:pt>
                <c:pt idx="5419">
                  <c:v>541.958775877587</c:v>
                </c:pt>
                <c:pt idx="5420">
                  <c:v>542.058784878487</c:v>
                </c:pt>
                <c:pt idx="5421">
                  <c:v>542.158793879387</c:v>
                </c:pt>
                <c:pt idx="5422">
                  <c:v>542.258802880288</c:v>
                </c:pt>
                <c:pt idx="5423">
                  <c:v>542.3588118811879</c:v>
                </c:pt>
                <c:pt idx="5424">
                  <c:v>542.4588208820877</c:v>
                </c:pt>
                <c:pt idx="5425">
                  <c:v>542.5588298829878</c:v>
                </c:pt>
                <c:pt idx="5426">
                  <c:v>542.658838883888</c:v>
                </c:pt>
                <c:pt idx="5427">
                  <c:v>542.7588478847879</c:v>
                </c:pt>
                <c:pt idx="5428">
                  <c:v>542.8588568856878</c:v>
                </c:pt>
                <c:pt idx="5429">
                  <c:v>542.9588658865879</c:v>
                </c:pt>
                <c:pt idx="5430">
                  <c:v>543.058874887488</c:v>
                </c:pt>
                <c:pt idx="5431">
                  <c:v>543.158883888388</c:v>
                </c:pt>
                <c:pt idx="5432">
                  <c:v>543.258892889288</c:v>
                </c:pt>
                <c:pt idx="5433">
                  <c:v>543.3589018901888</c:v>
                </c:pt>
                <c:pt idx="5434">
                  <c:v>543.4589108910887</c:v>
                </c:pt>
                <c:pt idx="5435">
                  <c:v>543.5589198919886</c:v>
                </c:pt>
                <c:pt idx="5436">
                  <c:v>543.6589288928888</c:v>
                </c:pt>
                <c:pt idx="5437">
                  <c:v>543.7589378937888</c:v>
                </c:pt>
                <c:pt idx="5438">
                  <c:v>543.8589468946888</c:v>
                </c:pt>
                <c:pt idx="5439">
                  <c:v>543.9589558955886</c:v>
                </c:pt>
                <c:pt idx="5440">
                  <c:v>544.0589648964888</c:v>
                </c:pt>
                <c:pt idx="5441">
                  <c:v>544.158973897389</c:v>
                </c:pt>
                <c:pt idx="5442">
                  <c:v>544.258982898289</c:v>
                </c:pt>
                <c:pt idx="5443">
                  <c:v>544.3589918991888</c:v>
                </c:pt>
                <c:pt idx="5444">
                  <c:v>544.45900090009</c:v>
                </c:pt>
                <c:pt idx="5445">
                  <c:v>544.55900990099</c:v>
                </c:pt>
                <c:pt idx="5446">
                  <c:v>544.65901890189</c:v>
                </c:pt>
                <c:pt idx="5447">
                  <c:v>544.75902790279</c:v>
                </c:pt>
                <c:pt idx="5448">
                  <c:v>544.85903690369</c:v>
                </c:pt>
                <c:pt idx="5449">
                  <c:v>544.95904590459</c:v>
                </c:pt>
                <c:pt idx="5450">
                  <c:v>545.0590549054898</c:v>
                </c:pt>
                <c:pt idx="5451">
                  <c:v>545.15906390639</c:v>
                </c:pt>
                <c:pt idx="5452">
                  <c:v>545.25907290729</c:v>
                </c:pt>
                <c:pt idx="5453">
                  <c:v>545.35908190819</c:v>
                </c:pt>
                <c:pt idx="5454">
                  <c:v>545.45909090909</c:v>
                </c:pt>
                <c:pt idx="5455">
                  <c:v>545.559099909991</c:v>
                </c:pt>
                <c:pt idx="5456">
                  <c:v>545.659108910891</c:v>
                </c:pt>
                <c:pt idx="5457">
                  <c:v>545.759117911791</c:v>
                </c:pt>
                <c:pt idx="5458">
                  <c:v>545.8591269126907</c:v>
                </c:pt>
                <c:pt idx="5459">
                  <c:v>545.959135913591</c:v>
                </c:pt>
                <c:pt idx="5460">
                  <c:v>546.059144914491</c:v>
                </c:pt>
                <c:pt idx="5461">
                  <c:v>546.159153915391</c:v>
                </c:pt>
                <c:pt idx="5462">
                  <c:v>546.259162916291</c:v>
                </c:pt>
                <c:pt idx="5463">
                  <c:v>546.359171917191</c:v>
                </c:pt>
                <c:pt idx="5464">
                  <c:v>546.459180918091</c:v>
                </c:pt>
                <c:pt idx="5465">
                  <c:v>546.559189918991</c:v>
                </c:pt>
                <c:pt idx="5466">
                  <c:v>546.659198919892</c:v>
                </c:pt>
                <c:pt idx="5467">
                  <c:v>546.759207920792</c:v>
                </c:pt>
                <c:pt idx="5468">
                  <c:v>546.859216921692</c:v>
                </c:pt>
                <c:pt idx="5469">
                  <c:v>546.9592259225918</c:v>
                </c:pt>
                <c:pt idx="5470">
                  <c:v>547.059234923492</c:v>
                </c:pt>
                <c:pt idx="5471">
                  <c:v>547.159243924392</c:v>
                </c:pt>
                <c:pt idx="5472">
                  <c:v>547.259252925292</c:v>
                </c:pt>
                <c:pt idx="5473">
                  <c:v>547.359261926192</c:v>
                </c:pt>
                <c:pt idx="5474">
                  <c:v>547.459270927092</c:v>
                </c:pt>
                <c:pt idx="5475">
                  <c:v>547.559279927992</c:v>
                </c:pt>
                <c:pt idx="5476">
                  <c:v>547.659288928892</c:v>
                </c:pt>
                <c:pt idx="5477">
                  <c:v>547.7592979297931</c:v>
                </c:pt>
                <c:pt idx="5478">
                  <c:v>547.859306930693</c:v>
                </c:pt>
                <c:pt idx="5479">
                  <c:v>547.9593159315931</c:v>
                </c:pt>
                <c:pt idx="5480">
                  <c:v>548.059324932493</c:v>
                </c:pt>
                <c:pt idx="5481">
                  <c:v>548.1593339333933</c:v>
                </c:pt>
                <c:pt idx="5482">
                  <c:v>548.259342934293</c:v>
                </c:pt>
                <c:pt idx="5483">
                  <c:v>548.3593519351931</c:v>
                </c:pt>
                <c:pt idx="5484">
                  <c:v>548.459360936093</c:v>
                </c:pt>
                <c:pt idx="5485">
                  <c:v>548.5593699369931</c:v>
                </c:pt>
                <c:pt idx="5486">
                  <c:v>548.659378937893</c:v>
                </c:pt>
                <c:pt idx="5487">
                  <c:v>548.759387938793</c:v>
                </c:pt>
                <c:pt idx="5488">
                  <c:v>548.859396939694</c:v>
                </c:pt>
                <c:pt idx="5489">
                  <c:v>548.959405940594</c:v>
                </c:pt>
                <c:pt idx="5490">
                  <c:v>549.059414941494</c:v>
                </c:pt>
                <c:pt idx="5491">
                  <c:v>549.159423942394</c:v>
                </c:pt>
                <c:pt idx="5492">
                  <c:v>549.259432943294</c:v>
                </c:pt>
                <c:pt idx="5493">
                  <c:v>549.359441944194</c:v>
                </c:pt>
                <c:pt idx="5494">
                  <c:v>549.459450945094</c:v>
                </c:pt>
                <c:pt idx="5495">
                  <c:v>549.5594599459938</c:v>
                </c:pt>
                <c:pt idx="5496">
                  <c:v>549.659468946894</c:v>
                </c:pt>
                <c:pt idx="5497">
                  <c:v>549.759477947794</c:v>
                </c:pt>
                <c:pt idx="5498">
                  <c:v>549.859486948694</c:v>
                </c:pt>
                <c:pt idx="5499">
                  <c:v>549.959495949595</c:v>
                </c:pt>
                <c:pt idx="5500">
                  <c:v>550.059504950495</c:v>
                </c:pt>
                <c:pt idx="5501">
                  <c:v>550.159513951395</c:v>
                </c:pt>
                <c:pt idx="5502">
                  <c:v>550.259522952295</c:v>
                </c:pt>
                <c:pt idx="5503">
                  <c:v>550.359531953195</c:v>
                </c:pt>
                <c:pt idx="5504">
                  <c:v>550.459540954095</c:v>
                </c:pt>
                <c:pt idx="5505">
                  <c:v>550.559549954995</c:v>
                </c:pt>
                <c:pt idx="5506">
                  <c:v>550.659558955895</c:v>
                </c:pt>
                <c:pt idx="5507">
                  <c:v>550.759567956795</c:v>
                </c:pt>
                <c:pt idx="5508">
                  <c:v>550.859576957695</c:v>
                </c:pt>
                <c:pt idx="5509">
                  <c:v>550.959585958595</c:v>
                </c:pt>
                <c:pt idx="5510">
                  <c:v>551.059594959495</c:v>
                </c:pt>
                <c:pt idx="5511">
                  <c:v>551.159603960396</c:v>
                </c:pt>
                <c:pt idx="5512">
                  <c:v>551.2596129612961</c:v>
                </c:pt>
                <c:pt idx="5513">
                  <c:v>551.359621962196</c:v>
                </c:pt>
                <c:pt idx="5514">
                  <c:v>551.459630963096</c:v>
                </c:pt>
                <c:pt idx="5515">
                  <c:v>551.559639963996</c:v>
                </c:pt>
                <c:pt idx="5516">
                  <c:v>551.659648964896</c:v>
                </c:pt>
                <c:pt idx="5517">
                  <c:v>551.759657965796</c:v>
                </c:pt>
                <c:pt idx="5518">
                  <c:v>551.859666966696</c:v>
                </c:pt>
                <c:pt idx="5519">
                  <c:v>551.959675967596</c:v>
                </c:pt>
                <c:pt idx="5520">
                  <c:v>552.059684968496</c:v>
                </c:pt>
                <c:pt idx="5521">
                  <c:v>552.159693969396</c:v>
                </c:pt>
                <c:pt idx="5522">
                  <c:v>552.259702970297</c:v>
                </c:pt>
                <c:pt idx="5523">
                  <c:v>552.359711971197</c:v>
                </c:pt>
                <c:pt idx="5524">
                  <c:v>552.459720972097</c:v>
                </c:pt>
                <c:pt idx="5525">
                  <c:v>552.559729972997</c:v>
                </c:pt>
                <c:pt idx="5526">
                  <c:v>552.659738973897</c:v>
                </c:pt>
                <c:pt idx="5527">
                  <c:v>552.759747974797</c:v>
                </c:pt>
                <c:pt idx="5528">
                  <c:v>552.859756975697</c:v>
                </c:pt>
                <c:pt idx="5529">
                  <c:v>552.959765976597</c:v>
                </c:pt>
                <c:pt idx="5530">
                  <c:v>553.059774977497</c:v>
                </c:pt>
                <c:pt idx="5531">
                  <c:v>553.159783978397</c:v>
                </c:pt>
                <c:pt idx="5532">
                  <c:v>553.259792979297</c:v>
                </c:pt>
                <c:pt idx="5533">
                  <c:v>553.3598019801981</c:v>
                </c:pt>
                <c:pt idx="5534">
                  <c:v>553.459810981098</c:v>
                </c:pt>
                <c:pt idx="5535">
                  <c:v>553.5598199819979</c:v>
                </c:pt>
                <c:pt idx="5536">
                  <c:v>553.659828982898</c:v>
                </c:pt>
                <c:pt idx="5537">
                  <c:v>553.7598379837981</c:v>
                </c:pt>
                <c:pt idx="5538">
                  <c:v>553.859846984698</c:v>
                </c:pt>
                <c:pt idx="5539">
                  <c:v>553.9598559855979</c:v>
                </c:pt>
                <c:pt idx="5540">
                  <c:v>554.059864986498</c:v>
                </c:pt>
                <c:pt idx="5541">
                  <c:v>554.1598739873983</c:v>
                </c:pt>
                <c:pt idx="5542">
                  <c:v>554.259882988298</c:v>
                </c:pt>
                <c:pt idx="5543">
                  <c:v>554.3598919891981</c:v>
                </c:pt>
                <c:pt idx="5544">
                  <c:v>554.459900990099</c:v>
                </c:pt>
                <c:pt idx="5545">
                  <c:v>554.5599099909988</c:v>
                </c:pt>
                <c:pt idx="5546">
                  <c:v>554.659918991899</c:v>
                </c:pt>
                <c:pt idx="5547">
                  <c:v>554.7599279927988</c:v>
                </c:pt>
                <c:pt idx="5548">
                  <c:v>554.859936993699</c:v>
                </c:pt>
                <c:pt idx="5549">
                  <c:v>554.9599459945988</c:v>
                </c:pt>
                <c:pt idx="5550">
                  <c:v>555.0599549954987</c:v>
                </c:pt>
                <c:pt idx="5551">
                  <c:v>555.159963996399</c:v>
                </c:pt>
                <c:pt idx="5552">
                  <c:v>555.259972997299</c:v>
                </c:pt>
                <c:pt idx="5553">
                  <c:v>555.359981998199</c:v>
                </c:pt>
                <c:pt idx="5554">
                  <c:v>555.459990999099</c:v>
                </c:pt>
                <c:pt idx="5555">
                  <c:v>555.5599999999997</c:v>
                </c:pt>
                <c:pt idx="5556">
                  <c:v>555.6600090008999</c:v>
                </c:pt>
                <c:pt idx="5557">
                  <c:v>555.7600180017997</c:v>
                </c:pt>
                <c:pt idx="5558">
                  <c:v>555.8600270026997</c:v>
                </c:pt>
                <c:pt idx="5559">
                  <c:v>555.9600360035997</c:v>
                </c:pt>
                <c:pt idx="5560">
                  <c:v>556.0600450044998</c:v>
                </c:pt>
                <c:pt idx="5561">
                  <c:v>556.1600540053998</c:v>
                </c:pt>
                <c:pt idx="5562">
                  <c:v>556.2600630063</c:v>
                </c:pt>
                <c:pt idx="5563">
                  <c:v>556.3600720072001</c:v>
                </c:pt>
                <c:pt idx="5564">
                  <c:v>556.4600810081</c:v>
                </c:pt>
                <c:pt idx="5565">
                  <c:v>556.560090009</c:v>
                </c:pt>
                <c:pt idx="5566">
                  <c:v>556.6600990099</c:v>
                </c:pt>
                <c:pt idx="5567">
                  <c:v>556.760108010801</c:v>
                </c:pt>
                <c:pt idx="5568">
                  <c:v>556.8601170117006</c:v>
                </c:pt>
                <c:pt idx="5569">
                  <c:v>556.9601260126008</c:v>
                </c:pt>
                <c:pt idx="5570">
                  <c:v>557.0601350135008</c:v>
                </c:pt>
                <c:pt idx="5571">
                  <c:v>557.1601440144008</c:v>
                </c:pt>
                <c:pt idx="5572">
                  <c:v>557.2601530153007</c:v>
                </c:pt>
                <c:pt idx="5573">
                  <c:v>557.3601620162008</c:v>
                </c:pt>
                <c:pt idx="5574">
                  <c:v>557.460171017101</c:v>
                </c:pt>
                <c:pt idx="5575">
                  <c:v>557.560180018001</c:v>
                </c:pt>
                <c:pt idx="5576">
                  <c:v>557.6601890189007</c:v>
                </c:pt>
                <c:pt idx="5577">
                  <c:v>557.760198019801</c:v>
                </c:pt>
                <c:pt idx="5578">
                  <c:v>557.8602070207018</c:v>
                </c:pt>
                <c:pt idx="5579">
                  <c:v>557.9602160216018</c:v>
                </c:pt>
                <c:pt idx="5580">
                  <c:v>558.0602250225018</c:v>
                </c:pt>
                <c:pt idx="5581">
                  <c:v>558.1602340234018</c:v>
                </c:pt>
                <c:pt idx="5582">
                  <c:v>558.260243024302</c:v>
                </c:pt>
                <c:pt idx="5583">
                  <c:v>558.3602520252016</c:v>
                </c:pt>
                <c:pt idx="5584">
                  <c:v>558.460261026102</c:v>
                </c:pt>
                <c:pt idx="5585">
                  <c:v>558.560270027002</c:v>
                </c:pt>
                <c:pt idx="5586">
                  <c:v>558.660279027902</c:v>
                </c:pt>
                <c:pt idx="5587">
                  <c:v>558.760288028802</c:v>
                </c:pt>
                <c:pt idx="5588">
                  <c:v>558.8602970297018</c:v>
                </c:pt>
                <c:pt idx="5589">
                  <c:v>558.9603060306031</c:v>
                </c:pt>
                <c:pt idx="5590">
                  <c:v>559.060315031503</c:v>
                </c:pt>
                <c:pt idx="5591">
                  <c:v>559.1603240324029</c:v>
                </c:pt>
                <c:pt idx="5592">
                  <c:v>559.260333033303</c:v>
                </c:pt>
                <c:pt idx="5593">
                  <c:v>559.3603420342029</c:v>
                </c:pt>
                <c:pt idx="5594">
                  <c:v>559.460351035103</c:v>
                </c:pt>
                <c:pt idx="5595">
                  <c:v>559.5603600360031</c:v>
                </c:pt>
                <c:pt idx="5596">
                  <c:v>559.660369036903</c:v>
                </c:pt>
                <c:pt idx="5597">
                  <c:v>559.7603780378033</c:v>
                </c:pt>
                <c:pt idx="5598">
                  <c:v>559.860387038703</c:v>
                </c:pt>
                <c:pt idx="5599">
                  <c:v>559.9603960396031</c:v>
                </c:pt>
                <c:pt idx="5600">
                  <c:v>560.0604050405037</c:v>
                </c:pt>
                <c:pt idx="5601">
                  <c:v>560.1604140414038</c:v>
                </c:pt>
                <c:pt idx="5602">
                  <c:v>560.260423042304</c:v>
                </c:pt>
                <c:pt idx="5603">
                  <c:v>560.3604320432038</c:v>
                </c:pt>
                <c:pt idx="5604">
                  <c:v>560.460441044104</c:v>
                </c:pt>
                <c:pt idx="5605">
                  <c:v>560.5604500450038</c:v>
                </c:pt>
                <c:pt idx="5606">
                  <c:v>560.6604590459036</c:v>
                </c:pt>
                <c:pt idx="5607">
                  <c:v>560.760468046804</c:v>
                </c:pt>
                <c:pt idx="5608">
                  <c:v>560.860477047704</c:v>
                </c:pt>
                <c:pt idx="5609">
                  <c:v>560.960486048604</c:v>
                </c:pt>
                <c:pt idx="5610">
                  <c:v>561.060495049504</c:v>
                </c:pt>
                <c:pt idx="5611">
                  <c:v>561.1605040504048</c:v>
                </c:pt>
                <c:pt idx="5612">
                  <c:v>561.260513051305</c:v>
                </c:pt>
                <c:pt idx="5613">
                  <c:v>561.3605220522047</c:v>
                </c:pt>
                <c:pt idx="5614">
                  <c:v>561.460531053105</c:v>
                </c:pt>
                <c:pt idx="5615">
                  <c:v>561.5605400540047</c:v>
                </c:pt>
                <c:pt idx="5616">
                  <c:v>561.6605490549048</c:v>
                </c:pt>
                <c:pt idx="5617">
                  <c:v>561.7605580558047</c:v>
                </c:pt>
                <c:pt idx="5618">
                  <c:v>561.8605670567048</c:v>
                </c:pt>
                <c:pt idx="5619">
                  <c:v>561.960576057605</c:v>
                </c:pt>
                <c:pt idx="5620">
                  <c:v>562.060585058505</c:v>
                </c:pt>
                <c:pt idx="5621">
                  <c:v>562.160594059405</c:v>
                </c:pt>
                <c:pt idx="5622">
                  <c:v>562.260603060306</c:v>
                </c:pt>
                <c:pt idx="5623">
                  <c:v>562.3606120612058</c:v>
                </c:pt>
                <c:pt idx="5624">
                  <c:v>562.4606210621058</c:v>
                </c:pt>
                <c:pt idx="5625">
                  <c:v>562.560630063006</c:v>
                </c:pt>
                <c:pt idx="5626">
                  <c:v>562.6606390639058</c:v>
                </c:pt>
                <c:pt idx="5627">
                  <c:v>562.760648064806</c:v>
                </c:pt>
                <c:pt idx="5628">
                  <c:v>562.8606570657056</c:v>
                </c:pt>
                <c:pt idx="5629">
                  <c:v>562.960666066606</c:v>
                </c:pt>
                <c:pt idx="5630">
                  <c:v>563.060675067506</c:v>
                </c:pt>
                <c:pt idx="5631">
                  <c:v>563.160684068406</c:v>
                </c:pt>
                <c:pt idx="5632">
                  <c:v>563.260693069306</c:v>
                </c:pt>
                <c:pt idx="5633">
                  <c:v>563.360702070207</c:v>
                </c:pt>
                <c:pt idx="5634">
                  <c:v>563.460711071107</c:v>
                </c:pt>
                <c:pt idx="5635">
                  <c:v>563.560720072007</c:v>
                </c:pt>
                <c:pt idx="5636">
                  <c:v>563.660729072907</c:v>
                </c:pt>
                <c:pt idx="5637">
                  <c:v>563.760738073807</c:v>
                </c:pt>
                <c:pt idx="5638">
                  <c:v>563.860747074707</c:v>
                </c:pt>
                <c:pt idx="5639">
                  <c:v>563.960756075607</c:v>
                </c:pt>
                <c:pt idx="5640">
                  <c:v>564.060765076507</c:v>
                </c:pt>
                <c:pt idx="5641">
                  <c:v>564.160774077407</c:v>
                </c:pt>
                <c:pt idx="5642">
                  <c:v>564.260783078307</c:v>
                </c:pt>
                <c:pt idx="5643">
                  <c:v>564.360792079207</c:v>
                </c:pt>
                <c:pt idx="5644">
                  <c:v>564.4608010801079</c:v>
                </c:pt>
                <c:pt idx="5645">
                  <c:v>564.5608100810078</c:v>
                </c:pt>
                <c:pt idx="5646">
                  <c:v>564.6608190819077</c:v>
                </c:pt>
                <c:pt idx="5647">
                  <c:v>564.7608280828078</c:v>
                </c:pt>
                <c:pt idx="5648">
                  <c:v>564.8608370837077</c:v>
                </c:pt>
                <c:pt idx="5649">
                  <c:v>564.9608460846079</c:v>
                </c:pt>
                <c:pt idx="5650">
                  <c:v>565.0608550855077</c:v>
                </c:pt>
                <c:pt idx="5651">
                  <c:v>565.1608640864079</c:v>
                </c:pt>
                <c:pt idx="5652">
                  <c:v>565.260873087308</c:v>
                </c:pt>
                <c:pt idx="5653">
                  <c:v>565.3608820882079</c:v>
                </c:pt>
                <c:pt idx="5654">
                  <c:v>565.460891089108</c:v>
                </c:pt>
                <c:pt idx="5655">
                  <c:v>565.5609000900088</c:v>
                </c:pt>
                <c:pt idx="5656">
                  <c:v>565.6609090909085</c:v>
                </c:pt>
                <c:pt idx="5657">
                  <c:v>565.7609180918088</c:v>
                </c:pt>
                <c:pt idx="5658">
                  <c:v>565.8609270927083</c:v>
                </c:pt>
                <c:pt idx="5659">
                  <c:v>565.9609360936088</c:v>
                </c:pt>
                <c:pt idx="5660">
                  <c:v>566.0609450945085</c:v>
                </c:pt>
                <c:pt idx="5661">
                  <c:v>566.1609540954086</c:v>
                </c:pt>
                <c:pt idx="5662">
                  <c:v>566.260963096309</c:v>
                </c:pt>
                <c:pt idx="5663">
                  <c:v>566.3609720972088</c:v>
                </c:pt>
                <c:pt idx="5664">
                  <c:v>566.460981098109</c:v>
                </c:pt>
                <c:pt idx="5665">
                  <c:v>566.5609900990088</c:v>
                </c:pt>
                <c:pt idx="5666">
                  <c:v>566.6609990999098</c:v>
                </c:pt>
                <c:pt idx="5667">
                  <c:v>566.7610081008098</c:v>
                </c:pt>
                <c:pt idx="5668">
                  <c:v>566.8610171017095</c:v>
                </c:pt>
                <c:pt idx="5669">
                  <c:v>566.9610261026096</c:v>
                </c:pt>
                <c:pt idx="5670">
                  <c:v>567.0610351035098</c:v>
                </c:pt>
                <c:pt idx="5671">
                  <c:v>567.1610441044096</c:v>
                </c:pt>
                <c:pt idx="5672">
                  <c:v>567.2610531053098</c:v>
                </c:pt>
                <c:pt idx="5673">
                  <c:v>567.3610621062097</c:v>
                </c:pt>
                <c:pt idx="5674">
                  <c:v>567.46107110711</c:v>
                </c:pt>
                <c:pt idx="5675">
                  <c:v>567.5610801080097</c:v>
                </c:pt>
                <c:pt idx="5676">
                  <c:v>567.6610891089098</c:v>
                </c:pt>
                <c:pt idx="5677">
                  <c:v>567.761098109811</c:v>
                </c:pt>
                <c:pt idx="5678">
                  <c:v>567.8611071107106</c:v>
                </c:pt>
                <c:pt idx="5679">
                  <c:v>567.9611161116107</c:v>
                </c:pt>
                <c:pt idx="5680">
                  <c:v>568.0611251125106</c:v>
                </c:pt>
                <c:pt idx="5681">
                  <c:v>568.1611341134108</c:v>
                </c:pt>
                <c:pt idx="5682">
                  <c:v>568.2611431143108</c:v>
                </c:pt>
                <c:pt idx="5683">
                  <c:v>568.3611521152105</c:v>
                </c:pt>
                <c:pt idx="5684">
                  <c:v>568.4611611161108</c:v>
                </c:pt>
                <c:pt idx="5685">
                  <c:v>568.561170117011</c:v>
                </c:pt>
                <c:pt idx="5686">
                  <c:v>568.6611791179108</c:v>
                </c:pt>
                <c:pt idx="5687">
                  <c:v>568.761188118811</c:v>
                </c:pt>
                <c:pt idx="5688">
                  <c:v>568.8611971197116</c:v>
                </c:pt>
                <c:pt idx="5689">
                  <c:v>568.9612061206118</c:v>
                </c:pt>
                <c:pt idx="5690">
                  <c:v>569.0612151215117</c:v>
                </c:pt>
                <c:pt idx="5691">
                  <c:v>569.1612241224116</c:v>
                </c:pt>
                <c:pt idx="5692">
                  <c:v>569.261233123312</c:v>
                </c:pt>
                <c:pt idx="5693">
                  <c:v>569.3612421242116</c:v>
                </c:pt>
                <c:pt idx="5694">
                  <c:v>569.4612511251117</c:v>
                </c:pt>
                <c:pt idx="5695">
                  <c:v>569.5612601260118</c:v>
                </c:pt>
                <c:pt idx="5696">
                  <c:v>569.6612691269117</c:v>
                </c:pt>
                <c:pt idx="5697">
                  <c:v>569.761278127812</c:v>
                </c:pt>
                <c:pt idx="5698">
                  <c:v>569.8612871287118</c:v>
                </c:pt>
                <c:pt idx="5699">
                  <c:v>569.9612961296127</c:v>
                </c:pt>
                <c:pt idx="5700">
                  <c:v>570.0613051305129</c:v>
                </c:pt>
                <c:pt idx="5701">
                  <c:v>570.1613141314127</c:v>
                </c:pt>
                <c:pt idx="5702">
                  <c:v>570.2613231323129</c:v>
                </c:pt>
                <c:pt idx="5703">
                  <c:v>570.3613321332127</c:v>
                </c:pt>
                <c:pt idx="5704">
                  <c:v>570.4613411341129</c:v>
                </c:pt>
                <c:pt idx="5705">
                  <c:v>570.5613501350128</c:v>
                </c:pt>
                <c:pt idx="5706">
                  <c:v>570.6613591359127</c:v>
                </c:pt>
                <c:pt idx="5707">
                  <c:v>570.7613681368131</c:v>
                </c:pt>
                <c:pt idx="5708">
                  <c:v>570.861377137713</c:v>
                </c:pt>
                <c:pt idx="5709">
                  <c:v>570.9613861386131</c:v>
                </c:pt>
                <c:pt idx="5710">
                  <c:v>571.061395139513</c:v>
                </c:pt>
                <c:pt idx="5711">
                  <c:v>571.1614041404138</c:v>
                </c:pt>
                <c:pt idx="5712">
                  <c:v>571.2614131413138</c:v>
                </c:pt>
                <c:pt idx="5713">
                  <c:v>571.3614221422135</c:v>
                </c:pt>
                <c:pt idx="5714">
                  <c:v>571.4614311431138</c:v>
                </c:pt>
                <c:pt idx="5715">
                  <c:v>571.5614401440138</c:v>
                </c:pt>
                <c:pt idx="5716">
                  <c:v>571.6614491449135</c:v>
                </c:pt>
                <c:pt idx="5717">
                  <c:v>571.7614581458138</c:v>
                </c:pt>
                <c:pt idx="5718">
                  <c:v>571.8614671467135</c:v>
                </c:pt>
                <c:pt idx="5719">
                  <c:v>571.961476147614</c:v>
                </c:pt>
                <c:pt idx="5720">
                  <c:v>572.0614851485137</c:v>
                </c:pt>
                <c:pt idx="5721">
                  <c:v>572.1614941494138</c:v>
                </c:pt>
                <c:pt idx="5722">
                  <c:v>572.261503150315</c:v>
                </c:pt>
                <c:pt idx="5723">
                  <c:v>572.3615121512146</c:v>
                </c:pt>
                <c:pt idx="5724">
                  <c:v>572.4615211521148</c:v>
                </c:pt>
                <c:pt idx="5725">
                  <c:v>572.5615301530148</c:v>
                </c:pt>
                <c:pt idx="5726">
                  <c:v>572.6615391539148</c:v>
                </c:pt>
                <c:pt idx="5727">
                  <c:v>572.7615481548148</c:v>
                </c:pt>
                <c:pt idx="5728">
                  <c:v>572.8615571557145</c:v>
                </c:pt>
                <c:pt idx="5729">
                  <c:v>572.9615661566148</c:v>
                </c:pt>
                <c:pt idx="5730">
                  <c:v>573.061575157515</c:v>
                </c:pt>
                <c:pt idx="5731">
                  <c:v>573.1615841584148</c:v>
                </c:pt>
                <c:pt idx="5732">
                  <c:v>573.261593159315</c:v>
                </c:pt>
                <c:pt idx="5733">
                  <c:v>573.3616021602157</c:v>
                </c:pt>
                <c:pt idx="5734">
                  <c:v>573.4616111611158</c:v>
                </c:pt>
                <c:pt idx="5735">
                  <c:v>573.5616201620157</c:v>
                </c:pt>
                <c:pt idx="5736">
                  <c:v>573.6616291629156</c:v>
                </c:pt>
                <c:pt idx="5737">
                  <c:v>573.761638163816</c:v>
                </c:pt>
                <c:pt idx="5738">
                  <c:v>573.8616471647156</c:v>
                </c:pt>
                <c:pt idx="5739">
                  <c:v>573.9616561656158</c:v>
                </c:pt>
                <c:pt idx="5740">
                  <c:v>574.0616651665158</c:v>
                </c:pt>
                <c:pt idx="5741">
                  <c:v>574.161674167416</c:v>
                </c:pt>
                <c:pt idx="5742">
                  <c:v>574.261683168316</c:v>
                </c:pt>
                <c:pt idx="5743">
                  <c:v>574.3616921692158</c:v>
                </c:pt>
                <c:pt idx="5744">
                  <c:v>574.461701170117</c:v>
                </c:pt>
                <c:pt idx="5745">
                  <c:v>574.561710171017</c:v>
                </c:pt>
                <c:pt idx="5746">
                  <c:v>574.661719171917</c:v>
                </c:pt>
                <c:pt idx="5747">
                  <c:v>574.761728172817</c:v>
                </c:pt>
                <c:pt idx="5748">
                  <c:v>574.861737173717</c:v>
                </c:pt>
                <c:pt idx="5749">
                  <c:v>574.961746174617</c:v>
                </c:pt>
                <c:pt idx="5750">
                  <c:v>575.061755175517</c:v>
                </c:pt>
                <c:pt idx="5751">
                  <c:v>575.161764176417</c:v>
                </c:pt>
                <c:pt idx="5752">
                  <c:v>575.261773177317</c:v>
                </c:pt>
                <c:pt idx="5753">
                  <c:v>575.361782178217</c:v>
                </c:pt>
                <c:pt idx="5754">
                  <c:v>575.461791179117</c:v>
                </c:pt>
                <c:pt idx="5755">
                  <c:v>575.5618001800168</c:v>
                </c:pt>
                <c:pt idx="5756">
                  <c:v>575.6618091809177</c:v>
                </c:pt>
                <c:pt idx="5757">
                  <c:v>575.7618181818177</c:v>
                </c:pt>
                <c:pt idx="5758">
                  <c:v>575.8618271827174</c:v>
                </c:pt>
                <c:pt idx="5759">
                  <c:v>575.9618361836177</c:v>
                </c:pt>
                <c:pt idx="5760">
                  <c:v>576.0618451845177</c:v>
                </c:pt>
                <c:pt idx="5761">
                  <c:v>576.1618541854175</c:v>
                </c:pt>
                <c:pt idx="5762">
                  <c:v>576.2618631863179</c:v>
                </c:pt>
                <c:pt idx="5763">
                  <c:v>576.3618721872177</c:v>
                </c:pt>
                <c:pt idx="5764">
                  <c:v>576.4618811881179</c:v>
                </c:pt>
                <c:pt idx="5765">
                  <c:v>576.5618901890178</c:v>
                </c:pt>
                <c:pt idx="5766">
                  <c:v>576.6618991899177</c:v>
                </c:pt>
                <c:pt idx="5767">
                  <c:v>576.7619081908188</c:v>
                </c:pt>
                <c:pt idx="5768">
                  <c:v>576.8619171917184</c:v>
                </c:pt>
                <c:pt idx="5769">
                  <c:v>576.9619261926185</c:v>
                </c:pt>
                <c:pt idx="5770">
                  <c:v>577.0619351935186</c:v>
                </c:pt>
                <c:pt idx="5771">
                  <c:v>577.1619441944185</c:v>
                </c:pt>
                <c:pt idx="5772">
                  <c:v>577.2619531953186</c:v>
                </c:pt>
                <c:pt idx="5773">
                  <c:v>577.3619621962185</c:v>
                </c:pt>
                <c:pt idx="5774">
                  <c:v>577.4619711971191</c:v>
                </c:pt>
                <c:pt idx="5775">
                  <c:v>577.5619801980188</c:v>
                </c:pt>
                <c:pt idx="5776">
                  <c:v>577.6619891989185</c:v>
                </c:pt>
                <c:pt idx="5777">
                  <c:v>577.7619981998188</c:v>
                </c:pt>
                <c:pt idx="5778">
                  <c:v>577.8620072007197</c:v>
                </c:pt>
                <c:pt idx="5779">
                  <c:v>577.9620162016198</c:v>
                </c:pt>
                <c:pt idx="5780">
                  <c:v>578.0620252025197</c:v>
                </c:pt>
                <c:pt idx="5781">
                  <c:v>578.1620342034198</c:v>
                </c:pt>
                <c:pt idx="5782">
                  <c:v>578.26204320432</c:v>
                </c:pt>
                <c:pt idx="5783">
                  <c:v>578.3620522052196</c:v>
                </c:pt>
                <c:pt idx="5784">
                  <c:v>578.46206120612</c:v>
                </c:pt>
                <c:pt idx="5785">
                  <c:v>578.56207020702</c:v>
                </c:pt>
                <c:pt idx="5786">
                  <c:v>578.66207920792</c:v>
                </c:pt>
                <c:pt idx="5787">
                  <c:v>578.76208820882</c:v>
                </c:pt>
                <c:pt idx="5788">
                  <c:v>578.8620972097198</c:v>
                </c:pt>
                <c:pt idx="5789">
                  <c:v>578.962106210621</c:v>
                </c:pt>
                <c:pt idx="5790">
                  <c:v>579.0621152115208</c:v>
                </c:pt>
                <c:pt idx="5791">
                  <c:v>579.1621242124206</c:v>
                </c:pt>
                <c:pt idx="5792">
                  <c:v>579.262133213321</c:v>
                </c:pt>
                <c:pt idx="5793">
                  <c:v>579.3621422142207</c:v>
                </c:pt>
                <c:pt idx="5794">
                  <c:v>579.4621512151208</c:v>
                </c:pt>
                <c:pt idx="5795">
                  <c:v>579.562160216021</c:v>
                </c:pt>
                <c:pt idx="5796">
                  <c:v>579.6621692169208</c:v>
                </c:pt>
                <c:pt idx="5797">
                  <c:v>579.762178217821</c:v>
                </c:pt>
                <c:pt idx="5798">
                  <c:v>579.8621872187208</c:v>
                </c:pt>
                <c:pt idx="5799">
                  <c:v>579.962196219621</c:v>
                </c:pt>
                <c:pt idx="5800">
                  <c:v>580.0622052205217</c:v>
                </c:pt>
                <c:pt idx="5801">
                  <c:v>580.1622142214218</c:v>
                </c:pt>
                <c:pt idx="5802">
                  <c:v>580.2622232223217</c:v>
                </c:pt>
                <c:pt idx="5803">
                  <c:v>580.3622322232218</c:v>
                </c:pt>
                <c:pt idx="5804">
                  <c:v>580.4622412241217</c:v>
                </c:pt>
                <c:pt idx="5805">
                  <c:v>580.5622502250218</c:v>
                </c:pt>
                <c:pt idx="5806">
                  <c:v>580.6622592259216</c:v>
                </c:pt>
                <c:pt idx="5807">
                  <c:v>580.762268226822</c:v>
                </c:pt>
                <c:pt idx="5808">
                  <c:v>580.862277227722</c:v>
                </c:pt>
                <c:pt idx="5809">
                  <c:v>580.962286228622</c:v>
                </c:pt>
                <c:pt idx="5810">
                  <c:v>581.062295229522</c:v>
                </c:pt>
                <c:pt idx="5811">
                  <c:v>581.162304230423</c:v>
                </c:pt>
                <c:pt idx="5812">
                  <c:v>581.2623132313231</c:v>
                </c:pt>
                <c:pt idx="5813">
                  <c:v>581.3623222322227</c:v>
                </c:pt>
                <c:pt idx="5814">
                  <c:v>581.462331233123</c:v>
                </c:pt>
                <c:pt idx="5815">
                  <c:v>581.562340234023</c:v>
                </c:pt>
                <c:pt idx="5816">
                  <c:v>581.6623492349229</c:v>
                </c:pt>
                <c:pt idx="5817">
                  <c:v>581.762358235823</c:v>
                </c:pt>
                <c:pt idx="5818">
                  <c:v>581.8623672367229</c:v>
                </c:pt>
                <c:pt idx="5819">
                  <c:v>581.962376237623</c:v>
                </c:pt>
                <c:pt idx="5820">
                  <c:v>582.062385238523</c:v>
                </c:pt>
                <c:pt idx="5821">
                  <c:v>582.162394239423</c:v>
                </c:pt>
                <c:pt idx="5822">
                  <c:v>582.262403240324</c:v>
                </c:pt>
                <c:pt idx="5823">
                  <c:v>582.3624122412238</c:v>
                </c:pt>
                <c:pt idx="5824">
                  <c:v>582.4624212421238</c:v>
                </c:pt>
                <c:pt idx="5825">
                  <c:v>582.562430243024</c:v>
                </c:pt>
                <c:pt idx="5826">
                  <c:v>582.6624392439238</c:v>
                </c:pt>
                <c:pt idx="5827">
                  <c:v>582.762448244824</c:v>
                </c:pt>
                <c:pt idx="5828">
                  <c:v>582.8624572457236</c:v>
                </c:pt>
                <c:pt idx="5829">
                  <c:v>582.962466246624</c:v>
                </c:pt>
                <c:pt idx="5830">
                  <c:v>583.062475247524</c:v>
                </c:pt>
                <c:pt idx="5831">
                  <c:v>583.162484248424</c:v>
                </c:pt>
                <c:pt idx="5832">
                  <c:v>583.262493249324</c:v>
                </c:pt>
                <c:pt idx="5833">
                  <c:v>583.3625022502248</c:v>
                </c:pt>
                <c:pt idx="5834">
                  <c:v>583.462511251125</c:v>
                </c:pt>
                <c:pt idx="5835">
                  <c:v>583.5625202520248</c:v>
                </c:pt>
                <c:pt idx="5836">
                  <c:v>583.6625292529247</c:v>
                </c:pt>
                <c:pt idx="5837">
                  <c:v>583.762538253825</c:v>
                </c:pt>
                <c:pt idx="5838">
                  <c:v>583.8625472547247</c:v>
                </c:pt>
                <c:pt idx="5839">
                  <c:v>583.9625562556248</c:v>
                </c:pt>
                <c:pt idx="5840">
                  <c:v>584.062565256525</c:v>
                </c:pt>
                <c:pt idx="5841">
                  <c:v>584.162574257425</c:v>
                </c:pt>
                <c:pt idx="5842">
                  <c:v>584.262583258325</c:v>
                </c:pt>
                <c:pt idx="5843">
                  <c:v>584.3625922592248</c:v>
                </c:pt>
                <c:pt idx="5844">
                  <c:v>584.462601260126</c:v>
                </c:pt>
                <c:pt idx="5845">
                  <c:v>584.5626102610257</c:v>
                </c:pt>
                <c:pt idx="5846">
                  <c:v>584.6626192619258</c:v>
                </c:pt>
                <c:pt idx="5847">
                  <c:v>584.762628262826</c:v>
                </c:pt>
                <c:pt idx="5848">
                  <c:v>584.8626372637258</c:v>
                </c:pt>
                <c:pt idx="5849">
                  <c:v>584.962646264626</c:v>
                </c:pt>
                <c:pt idx="5850">
                  <c:v>585.0626552655258</c:v>
                </c:pt>
                <c:pt idx="5851">
                  <c:v>585.162664266426</c:v>
                </c:pt>
                <c:pt idx="5852">
                  <c:v>585.262673267326</c:v>
                </c:pt>
                <c:pt idx="5853">
                  <c:v>585.362682268226</c:v>
                </c:pt>
                <c:pt idx="5854">
                  <c:v>585.462691269126</c:v>
                </c:pt>
                <c:pt idx="5855">
                  <c:v>585.562700270027</c:v>
                </c:pt>
                <c:pt idx="5856">
                  <c:v>585.662709270927</c:v>
                </c:pt>
                <c:pt idx="5857">
                  <c:v>585.762718271827</c:v>
                </c:pt>
                <c:pt idx="5858">
                  <c:v>585.8627272727271</c:v>
                </c:pt>
                <c:pt idx="5859">
                  <c:v>585.962736273627</c:v>
                </c:pt>
                <c:pt idx="5860">
                  <c:v>586.062745274527</c:v>
                </c:pt>
                <c:pt idx="5861">
                  <c:v>586.162754275427</c:v>
                </c:pt>
                <c:pt idx="5862">
                  <c:v>586.262763276327</c:v>
                </c:pt>
                <c:pt idx="5863">
                  <c:v>586.362772277227</c:v>
                </c:pt>
                <c:pt idx="5864">
                  <c:v>586.462781278127</c:v>
                </c:pt>
                <c:pt idx="5865">
                  <c:v>586.562790279027</c:v>
                </c:pt>
                <c:pt idx="5866">
                  <c:v>586.6627992799281</c:v>
                </c:pt>
                <c:pt idx="5867">
                  <c:v>586.762808280828</c:v>
                </c:pt>
                <c:pt idx="5868">
                  <c:v>586.8628172817278</c:v>
                </c:pt>
                <c:pt idx="5869">
                  <c:v>586.9628262826277</c:v>
                </c:pt>
                <c:pt idx="5870">
                  <c:v>587.0628352835279</c:v>
                </c:pt>
                <c:pt idx="5871">
                  <c:v>587.1628442844277</c:v>
                </c:pt>
                <c:pt idx="5872">
                  <c:v>587.2628532853279</c:v>
                </c:pt>
                <c:pt idx="5873">
                  <c:v>587.3628622862277</c:v>
                </c:pt>
                <c:pt idx="5874">
                  <c:v>587.462871287128</c:v>
                </c:pt>
                <c:pt idx="5875">
                  <c:v>587.562880288028</c:v>
                </c:pt>
                <c:pt idx="5876">
                  <c:v>587.6628892889279</c:v>
                </c:pt>
                <c:pt idx="5877">
                  <c:v>587.762898289829</c:v>
                </c:pt>
                <c:pt idx="5878">
                  <c:v>587.8629072907286</c:v>
                </c:pt>
                <c:pt idx="5879">
                  <c:v>587.9629162916287</c:v>
                </c:pt>
                <c:pt idx="5880">
                  <c:v>588.0629252925286</c:v>
                </c:pt>
                <c:pt idx="5881">
                  <c:v>588.1629342934287</c:v>
                </c:pt>
                <c:pt idx="5882">
                  <c:v>588.2629432943288</c:v>
                </c:pt>
                <c:pt idx="5883">
                  <c:v>588.3629522952285</c:v>
                </c:pt>
                <c:pt idx="5884">
                  <c:v>588.4629612961288</c:v>
                </c:pt>
                <c:pt idx="5885">
                  <c:v>588.562970297029</c:v>
                </c:pt>
                <c:pt idx="5886">
                  <c:v>588.6629792979288</c:v>
                </c:pt>
                <c:pt idx="5887">
                  <c:v>588.762988298829</c:v>
                </c:pt>
                <c:pt idx="5888">
                  <c:v>588.8629972997295</c:v>
                </c:pt>
                <c:pt idx="5889">
                  <c:v>588.96300630063</c:v>
                </c:pt>
                <c:pt idx="5890">
                  <c:v>589.06301530153</c:v>
                </c:pt>
                <c:pt idx="5891">
                  <c:v>589.1630243024298</c:v>
                </c:pt>
                <c:pt idx="5892">
                  <c:v>589.26303330333</c:v>
                </c:pt>
                <c:pt idx="5893">
                  <c:v>589.3630423042298</c:v>
                </c:pt>
                <c:pt idx="5894">
                  <c:v>589.46305130513</c:v>
                </c:pt>
                <c:pt idx="5895">
                  <c:v>589.56306030603</c:v>
                </c:pt>
                <c:pt idx="5896">
                  <c:v>589.66306930693</c:v>
                </c:pt>
                <c:pt idx="5897">
                  <c:v>589.76307830783</c:v>
                </c:pt>
                <c:pt idx="5898">
                  <c:v>589.86308730873</c:v>
                </c:pt>
                <c:pt idx="5899">
                  <c:v>589.96309630963</c:v>
                </c:pt>
                <c:pt idx="5900">
                  <c:v>590.063105310531</c:v>
                </c:pt>
                <c:pt idx="5901">
                  <c:v>590.1631143114307</c:v>
                </c:pt>
                <c:pt idx="5902">
                  <c:v>590.263123312331</c:v>
                </c:pt>
                <c:pt idx="5903">
                  <c:v>590.3631323132307</c:v>
                </c:pt>
                <c:pt idx="5904">
                  <c:v>590.463141314131</c:v>
                </c:pt>
                <c:pt idx="5905">
                  <c:v>590.5631503150307</c:v>
                </c:pt>
                <c:pt idx="5906">
                  <c:v>590.6631593159308</c:v>
                </c:pt>
                <c:pt idx="5907">
                  <c:v>590.763168316831</c:v>
                </c:pt>
                <c:pt idx="5908">
                  <c:v>590.863177317731</c:v>
                </c:pt>
                <c:pt idx="5909">
                  <c:v>590.963186318631</c:v>
                </c:pt>
                <c:pt idx="5910">
                  <c:v>591.063195319531</c:v>
                </c:pt>
                <c:pt idx="5911">
                  <c:v>591.163204320432</c:v>
                </c:pt>
                <c:pt idx="5912">
                  <c:v>591.263213321332</c:v>
                </c:pt>
                <c:pt idx="5913">
                  <c:v>591.3632223222318</c:v>
                </c:pt>
                <c:pt idx="5914">
                  <c:v>591.463231323132</c:v>
                </c:pt>
                <c:pt idx="5915">
                  <c:v>591.563240324032</c:v>
                </c:pt>
                <c:pt idx="5916">
                  <c:v>591.6632493249318</c:v>
                </c:pt>
                <c:pt idx="5917">
                  <c:v>591.763258325832</c:v>
                </c:pt>
                <c:pt idx="5918">
                  <c:v>591.8632673267317</c:v>
                </c:pt>
                <c:pt idx="5919">
                  <c:v>591.963276327632</c:v>
                </c:pt>
                <c:pt idx="5920">
                  <c:v>592.063285328532</c:v>
                </c:pt>
                <c:pt idx="5921">
                  <c:v>592.163294329432</c:v>
                </c:pt>
                <c:pt idx="5922">
                  <c:v>592.2633033303333</c:v>
                </c:pt>
                <c:pt idx="5923">
                  <c:v>592.363312331233</c:v>
                </c:pt>
                <c:pt idx="5924">
                  <c:v>592.4633213321331</c:v>
                </c:pt>
                <c:pt idx="5925">
                  <c:v>592.563330333033</c:v>
                </c:pt>
                <c:pt idx="5926">
                  <c:v>592.6633393339331</c:v>
                </c:pt>
                <c:pt idx="5927">
                  <c:v>592.763348334833</c:v>
                </c:pt>
                <c:pt idx="5928">
                  <c:v>592.8633573357329</c:v>
                </c:pt>
                <c:pt idx="5929">
                  <c:v>592.963366336633</c:v>
                </c:pt>
                <c:pt idx="5930">
                  <c:v>593.0633753375333</c:v>
                </c:pt>
                <c:pt idx="5931">
                  <c:v>593.163384338433</c:v>
                </c:pt>
                <c:pt idx="5932">
                  <c:v>593.2633933393333</c:v>
                </c:pt>
                <c:pt idx="5933">
                  <c:v>593.363402340234</c:v>
                </c:pt>
                <c:pt idx="5934">
                  <c:v>593.463411341134</c:v>
                </c:pt>
                <c:pt idx="5935">
                  <c:v>593.563420342034</c:v>
                </c:pt>
                <c:pt idx="5936">
                  <c:v>593.6634293429338</c:v>
                </c:pt>
                <c:pt idx="5937">
                  <c:v>593.763438343834</c:v>
                </c:pt>
                <c:pt idx="5938">
                  <c:v>593.8634473447338</c:v>
                </c:pt>
                <c:pt idx="5939">
                  <c:v>593.963456345634</c:v>
                </c:pt>
                <c:pt idx="5940">
                  <c:v>594.063465346534</c:v>
                </c:pt>
                <c:pt idx="5941">
                  <c:v>594.163474347434</c:v>
                </c:pt>
                <c:pt idx="5942">
                  <c:v>594.263483348334</c:v>
                </c:pt>
                <c:pt idx="5943">
                  <c:v>594.363492349234</c:v>
                </c:pt>
                <c:pt idx="5944">
                  <c:v>594.463501350135</c:v>
                </c:pt>
                <c:pt idx="5945">
                  <c:v>594.563510351035</c:v>
                </c:pt>
                <c:pt idx="5946">
                  <c:v>594.6635193519347</c:v>
                </c:pt>
                <c:pt idx="5947">
                  <c:v>594.763528352835</c:v>
                </c:pt>
                <c:pt idx="5948">
                  <c:v>594.863537353735</c:v>
                </c:pt>
                <c:pt idx="5949">
                  <c:v>594.963546354635</c:v>
                </c:pt>
                <c:pt idx="5950">
                  <c:v>595.063555355535</c:v>
                </c:pt>
                <c:pt idx="5951">
                  <c:v>595.163564356435</c:v>
                </c:pt>
                <c:pt idx="5952">
                  <c:v>595.263573357335</c:v>
                </c:pt>
                <c:pt idx="5953">
                  <c:v>595.363582358235</c:v>
                </c:pt>
                <c:pt idx="5954">
                  <c:v>595.463591359135</c:v>
                </c:pt>
                <c:pt idx="5955">
                  <c:v>595.563600360035</c:v>
                </c:pt>
                <c:pt idx="5956">
                  <c:v>595.663609360936</c:v>
                </c:pt>
                <c:pt idx="5957">
                  <c:v>595.763618361836</c:v>
                </c:pt>
                <c:pt idx="5958">
                  <c:v>595.8636273627358</c:v>
                </c:pt>
                <c:pt idx="5959">
                  <c:v>595.9636363636361</c:v>
                </c:pt>
                <c:pt idx="5960">
                  <c:v>596.063645364536</c:v>
                </c:pt>
                <c:pt idx="5961">
                  <c:v>596.1636543654357</c:v>
                </c:pt>
                <c:pt idx="5962">
                  <c:v>596.263663366336</c:v>
                </c:pt>
                <c:pt idx="5963">
                  <c:v>596.363672367236</c:v>
                </c:pt>
                <c:pt idx="5964">
                  <c:v>596.463681368136</c:v>
                </c:pt>
                <c:pt idx="5965">
                  <c:v>596.563690369036</c:v>
                </c:pt>
                <c:pt idx="5966">
                  <c:v>596.663699369936</c:v>
                </c:pt>
                <c:pt idx="5967">
                  <c:v>596.763708370837</c:v>
                </c:pt>
                <c:pt idx="5968">
                  <c:v>596.863717371737</c:v>
                </c:pt>
                <c:pt idx="5969">
                  <c:v>596.963726372637</c:v>
                </c:pt>
                <c:pt idx="5970">
                  <c:v>597.063735373537</c:v>
                </c:pt>
                <c:pt idx="5971">
                  <c:v>597.163744374437</c:v>
                </c:pt>
                <c:pt idx="5972">
                  <c:v>597.263753375337</c:v>
                </c:pt>
                <c:pt idx="5973">
                  <c:v>597.363762376237</c:v>
                </c:pt>
                <c:pt idx="5974">
                  <c:v>597.463771377137</c:v>
                </c:pt>
                <c:pt idx="5975">
                  <c:v>597.563780378037</c:v>
                </c:pt>
                <c:pt idx="5976">
                  <c:v>597.663789378937</c:v>
                </c:pt>
                <c:pt idx="5977">
                  <c:v>597.763798379837</c:v>
                </c:pt>
                <c:pt idx="5978">
                  <c:v>597.8638073807379</c:v>
                </c:pt>
                <c:pt idx="5979">
                  <c:v>597.963816381638</c:v>
                </c:pt>
                <c:pt idx="5980">
                  <c:v>598.0638253825379</c:v>
                </c:pt>
                <c:pt idx="5981">
                  <c:v>598.163834383438</c:v>
                </c:pt>
                <c:pt idx="5982">
                  <c:v>598.2638433843381</c:v>
                </c:pt>
                <c:pt idx="5983">
                  <c:v>598.3638523852377</c:v>
                </c:pt>
                <c:pt idx="5984">
                  <c:v>598.4638613861381</c:v>
                </c:pt>
                <c:pt idx="5985">
                  <c:v>598.563870387038</c:v>
                </c:pt>
                <c:pt idx="5986">
                  <c:v>598.6638793879381</c:v>
                </c:pt>
                <c:pt idx="5987">
                  <c:v>598.763888388838</c:v>
                </c:pt>
                <c:pt idx="5988">
                  <c:v>598.8638973897379</c:v>
                </c:pt>
                <c:pt idx="5989">
                  <c:v>598.9639063906387</c:v>
                </c:pt>
                <c:pt idx="5990">
                  <c:v>599.0639153915388</c:v>
                </c:pt>
                <c:pt idx="5991">
                  <c:v>599.1639243924386</c:v>
                </c:pt>
                <c:pt idx="5992">
                  <c:v>599.263933393339</c:v>
                </c:pt>
                <c:pt idx="5993">
                  <c:v>599.3639423942386</c:v>
                </c:pt>
                <c:pt idx="5994">
                  <c:v>599.4639513951388</c:v>
                </c:pt>
                <c:pt idx="5995">
                  <c:v>599.563960396039</c:v>
                </c:pt>
                <c:pt idx="5996">
                  <c:v>599.6639693969388</c:v>
                </c:pt>
                <c:pt idx="5997">
                  <c:v>599.763978397839</c:v>
                </c:pt>
                <c:pt idx="5998">
                  <c:v>599.8639873987388</c:v>
                </c:pt>
                <c:pt idx="5999">
                  <c:v>599.963996399639</c:v>
                </c:pt>
                <c:pt idx="6000">
                  <c:v>600.0640054005398</c:v>
                </c:pt>
                <c:pt idx="6001">
                  <c:v>600.1640144014398</c:v>
                </c:pt>
                <c:pt idx="6002">
                  <c:v>600.2640234023397</c:v>
                </c:pt>
                <c:pt idx="6003">
                  <c:v>600.3640324032398</c:v>
                </c:pt>
                <c:pt idx="6004">
                  <c:v>600.4640414041397</c:v>
                </c:pt>
                <c:pt idx="6005">
                  <c:v>600.5640504050398</c:v>
                </c:pt>
                <c:pt idx="6006">
                  <c:v>600.6640594059395</c:v>
                </c:pt>
                <c:pt idx="6007">
                  <c:v>600.76406840684</c:v>
                </c:pt>
                <c:pt idx="6008">
                  <c:v>600.86407740774</c:v>
                </c:pt>
                <c:pt idx="6009">
                  <c:v>600.96408640864</c:v>
                </c:pt>
                <c:pt idx="6010">
                  <c:v>601.06409540954</c:v>
                </c:pt>
                <c:pt idx="6011">
                  <c:v>601.1641044104408</c:v>
                </c:pt>
                <c:pt idx="6012">
                  <c:v>601.264113411341</c:v>
                </c:pt>
                <c:pt idx="6013">
                  <c:v>601.3641224122406</c:v>
                </c:pt>
                <c:pt idx="6014">
                  <c:v>601.464131413141</c:v>
                </c:pt>
                <c:pt idx="6015">
                  <c:v>601.5641404140408</c:v>
                </c:pt>
                <c:pt idx="6016">
                  <c:v>601.6641494149408</c:v>
                </c:pt>
                <c:pt idx="6017">
                  <c:v>601.7641584158408</c:v>
                </c:pt>
                <c:pt idx="6018">
                  <c:v>601.8641674167408</c:v>
                </c:pt>
                <c:pt idx="6019">
                  <c:v>601.9641764176411</c:v>
                </c:pt>
                <c:pt idx="6020">
                  <c:v>602.064185418541</c:v>
                </c:pt>
                <c:pt idx="6021">
                  <c:v>602.1641944194407</c:v>
                </c:pt>
                <c:pt idx="6022">
                  <c:v>602.264203420342</c:v>
                </c:pt>
                <c:pt idx="6023">
                  <c:v>602.3642124212417</c:v>
                </c:pt>
                <c:pt idx="6024">
                  <c:v>602.4642214221418</c:v>
                </c:pt>
                <c:pt idx="6025">
                  <c:v>602.564230423042</c:v>
                </c:pt>
                <c:pt idx="6026">
                  <c:v>602.6642394239418</c:v>
                </c:pt>
                <c:pt idx="6027">
                  <c:v>602.764248424842</c:v>
                </c:pt>
                <c:pt idx="6028">
                  <c:v>602.8642574257416</c:v>
                </c:pt>
                <c:pt idx="6029">
                  <c:v>602.964266426642</c:v>
                </c:pt>
                <c:pt idx="6030">
                  <c:v>603.064275427542</c:v>
                </c:pt>
                <c:pt idx="6031">
                  <c:v>603.164284428442</c:v>
                </c:pt>
                <c:pt idx="6032">
                  <c:v>603.264293429342</c:v>
                </c:pt>
                <c:pt idx="6033">
                  <c:v>603.364302430243</c:v>
                </c:pt>
                <c:pt idx="6034">
                  <c:v>603.4643114311431</c:v>
                </c:pt>
                <c:pt idx="6035">
                  <c:v>603.564320432043</c:v>
                </c:pt>
                <c:pt idx="6036">
                  <c:v>603.6643294329428</c:v>
                </c:pt>
                <c:pt idx="6037">
                  <c:v>603.764338433843</c:v>
                </c:pt>
                <c:pt idx="6038">
                  <c:v>603.8643474347429</c:v>
                </c:pt>
                <c:pt idx="6039">
                  <c:v>603.964356435643</c:v>
                </c:pt>
                <c:pt idx="6040">
                  <c:v>604.0643654365431</c:v>
                </c:pt>
                <c:pt idx="6041">
                  <c:v>604.164374437443</c:v>
                </c:pt>
                <c:pt idx="6042">
                  <c:v>604.2643834383433</c:v>
                </c:pt>
                <c:pt idx="6043">
                  <c:v>604.364392439243</c:v>
                </c:pt>
                <c:pt idx="6044">
                  <c:v>604.464401440144</c:v>
                </c:pt>
                <c:pt idx="6045">
                  <c:v>604.5644104410437</c:v>
                </c:pt>
                <c:pt idx="6046">
                  <c:v>604.6644194419438</c:v>
                </c:pt>
                <c:pt idx="6047">
                  <c:v>604.7644284428437</c:v>
                </c:pt>
                <c:pt idx="6048">
                  <c:v>604.8644374437438</c:v>
                </c:pt>
                <c:pt idx="6049">
                  <c:v>604.9644464446437</c:v>
                </c:pt>
                <c:pt idx="6050">
                  <c:v>605.0644554455438</c:v>
                </c:pt>
                <c:pt idx="6051">
                  <c:v>605.164464446444</c:v>
                </c:pt>
                <c:pt idx="6052">
                  <c:v>605.264473447344</c:v>
                </c:pt>
                <c:pt idx="6053">
                  <c:v>605.364482448244</c:v>
                </c:pt>
                <c:pt idx="6054">
                  <c:v>605.464491449144</c:v>
                </c:pt>
                <c:pt idx="6055">
                  <c:v>605.564500450045</c:v>
                </c:pt>
                <c:pt idx="6056">
                  <c:v>605.6645094509448</c:v>
                </c:pt>
                <c:pt idx="6057">
                  <c:v>605.764518451845</c:v>
                </c:pt>
                <c:pt idx="6058">
                  <c:v>605.8645274527446</c:v>
                </c:pt>
                <c:pt idx="6059">
                  <c:v>605.964536453645</c:v>
                </c:pt>
                <c:pt idx="6060">
                  <c:v>606.0645454545448</c:v>
                </c:pt>
                <c:pt idx="6061">
                  <c:v>606.1645544554448</c:v>
                </c:pt>
                <c:pt idx="6062">
                  <c:v>606.264563456345</c:v>
                </c:pt>
                <c:pt idx="6063">
                  <c:v>606.364572457245</c:v>
                </c:pt>
                <c:pt idx="6064">
                  <c:v>606.464581458145</c:v>
                </c:pt>
                <c:pt idx="6065">
                  <c:v>606.564590459045</c:v>
                </c:pt>
                <c:pt idx="6066">
                  <c:v>606.664599459946</c:v>
                </c:pt>
                <c:pt idx="6067">
                  <c:v>606.764608460846</c:v>
                </c:pt>
                <c:pt idx="6068">
                  <c:v>606.8646174617458</c:v>
                </c:pt>
                <c:pt idx="6069">
                  <c:v>606.9646264626458</c:v>
                </c:pt>
                <c:pt idx="6070">
                  <c:v>607.064635463546</c:v>
                </c:pt>
                <c:pt idx="6071">
                  <c:v>607.1646444644458</c:v>
                </c:pt>
                <c:pt idx="6072">
                  <c:v>607.264653465346</c:v>
                </c:pt>
                <c:pt idx="6073">
                  <c:v>607.3646624662458</c:v>
                </c:pt>
                <c:pt idx="6074">
                  <c:v>607.464671467146</c:v>
                </c:pt>
                <c:pt idx="6075">
                  <c:v>607.564680468046</c:v>
                </c:pt>
                <c:pt idx="6076">
                  <c:v>607.664689468946</c:v>
                </c:pt>
                <c:pt idx="6077">
                  <c:v>607.764698469847</c:v>
                </c:pt>
                <c:pt idx="6078">
                  <c:v>607.864707470747</c:v>
                </c:pt>
                <c:pt idx="6079">
                  <c:v>607.964716471647</c:v>
                </c:pt>
                <c:pt idx="6080">
                  <c:v>608.064725472547</c:v>
                </c:pt>
                <c:pt idx="6081">
                  <c:v>608.164734473447</c:v>
                </c:pt>
                <c:pt idx="6082">
                  <c:v>608.264743474347</c:v>
                </c:pt>
                <c:pt idx="6083">
                  <c:v>608.364752475247</c:v>
                </c:pt>
                <c:pt idx="6084">
                  <c:v>608.464761476147</c:v>
                </c:pt>
                <c:pt idx="6085">
                  <c:v>608.564770477047</c:v>
                </c:pt>
                <c:pt idx="6086">
                  <c:v>608.664779477947</c:v>
                </c:pt>
                <c:pt idx="6087">
                  <c:v>608.764788478847</c:v>
                </c:pt>
                <c:pt idx="6088">
                  <c:v>608.864797479748</c:v>
                </c:pt>
                <c:pt idx="6089">
                  <c:v>608.9648064806479</c:v>
                </c:pt>
                <c:pt idx="6090">
                  <c:v>609.0648154815477</c:v>
                </c:pt>
                <c:pt idx="6091">
                  <c:v>609.1648244824477</c:v>
                </c:pt>
                <c:pt idx="6092">
                  <c:v>609.2648334833481</c:v>
                </c:pt>
                <c:pt idx="6093">
                  <c:v>609.3648424842477</c:v>
                </c:pt>
                <c:pt idx="6094">
                  <c:v>609.4648514851478</c:v>
                </c:pt>
                <c:pt idx="6095">
                  <c:v>609.564860486048</c:v>
                </c:pt>
                <c:pt idx="6096">
                  <c:v>609.6648694869479</c:v>
                </c:pt>
                <c:pt idx="6097">
                  <c:v>609.764878487848</c:v>
                </c:pt>
                <c:pt idx="6098">
                  <c:v>609.8648874887479</c:v>
                </c:pt>
                <c:pt idx="6099">
                  <c:v>609.964896489648</c:v>
                </c:pt>
                <c:pt idx="6100">
                  <c:v>610.0649054905488</c:v>
                </c:pt>
                <c:pt idx="6101">
                  <c:v>610.1649144914486</c:v>
                </c:pt>
                <c:pt idx="6102">
                  <c:v>610.2649234923488</c:v>
                </c:pt>
                <c:pt idx="6103">
                  <c:v>610.3649324932485</c:v>
                </c:pt>
                <c:pt idx="6104">
                  <c:v>610.4649414941488</c:v>
                </c:pt>
                <c:pt idx="6105">
                  <c:v>610.5649504950485</c:v>
                </c:pt>
                <c:pt idx="6106">
                  <c:v>610.6649594959486</c:v>
                </c:pt>
                <c:pt idx="6107">
                  <c:v>610.7649684968487</c:v>
                </c:pt>
                <c:pt idx="6108">
                  <c:v>610.8649774977488</c:v>
                </c:pt>
                <c:pt idx="6109">
                  <c:v>610.9649864986487</c:v>
                </c:pt>
                <c:pt idx="6110">
                  <c:v>611.0649954995488</c:v>
                </c:pt>
                <c:pt idx="6111">
                  <c:v>611.16500450045</c:v>
                </c:pt>
                <c:pt idx="6112">
                  <c:v>611.26501350135</c:v>
                </c:pt>
                <c:pt idx="6113">
                  <c:v>611.3650225022498</c:v>
                </c:pt>
                <c:pt idx="6114">
                  <c:v>611.46503150315</c:v>
                </c:pt>
                <c:pt idx="6115">
                  <c:v>611.56504050405</c:v>
                </c:pt>
                <c:pt idx="6116">
                  <c:v>611.6650495049498</c:v>
                </c:pt>
                <c:pt idx="6117">
                  <c:v>611.76505850585</c:v>
                </c:pt>
                <c:pt idx="6118">
                  <c:v>611.8650675067498</c:v>
                </c:pt>
                <c:pt idx="6119">
                  <c:v>611.96507650765</c:v>
                </c:pt>
                <c:pt idx="6120">
                  <c:v>612.0650855085501</c:v>
                </c:pt>
                <c:pt idx="6121">
                  <c:v>612.16509450945</c:v>
                </c:pt>
                <c:pt idx="6122">
                  <c:v>612.265103510351</c:v>
                </c:pt>
                <c:pt idx="6123">
                  <c:v>612.3651125112508</c:v>
                </c:pt>
                <c:pt idx="6124">
                  <c:v>612.465121512151</c:v>
                </c:pt>
                <c:pt idx="6125">
                  <c:v>612.565130513051</c:v>
                </c:pt>
                <c:pt idx="6126">
                  <c:v>612.665139513951</c:v>
                </c:pt>
                <c:pt idx="6127">
                  <c:v>612.765148514851</c:v>
                </c:pt>
                <c:pt idx="6128">
                  <c:v>612.8651575157508</c:v>
                </c:pt>
                <c:pt idx="6129">
                  <c:v>612.965166516651</c:v>
                </c:pt>
                <c:pt idx="6130">
                  <c:v>613.065175517551</c:v>
                </c:pt>
                <c:pt idx="6131">
                  <c:v>613.165184518451</c:v>
                </c:pt>
                <c:pt idx="6132">
                  <c:v>613.265193519351</c:v>
                </c:pt>
                <c:pt idx="6133">
                  <c:v>613.365202520252</c:v>
                </c:pt>
                <c:pt idx="6134">
                  <c:v>613.465211521152</c:v>
                </c:pt>
                <c:pt idx="6135">
                  <c:v>613.565220522052</c:v>
                </c:pt>
                <c:pt idx="6136">
                  <c:v>613.6652295229518</c:v>
                </c:pt>
                <c:pt idx="6137">
                  <c:v>613.765238523852</c:v>
                </c:pt>
                <c:pt idx="6138">
                  <c:v>613.8652475247518</c:v>
                </c:pt>
                <c:pt idx="6139">
                  <c:v>613.965256525652</c:v>
                </c:pt>
                <c:pt idx="6140">
                  <c:v>614.065265526552</c:v>
                </c:pt>
                <c:pt idx="6141">
                  <c:v>614.165274527452</c:v>
                </c:pt>
                <c:pt idx="6142">
                  <c:v>614.265283528352</c:v>
                </c:pt>
                <c:pt idx="6143">
                  <c:v>614.365292529252</c:v>
                </c:pt>
                <c:pt idx="6144">
                  <c:v>614.465301530152</c:v>
                </c:pt>
                <c:pt idx="6145">
                  <c:v>614.565310531053</c:v>
                </c:pt>
                <c:pt idx="6146">
                  <c:v>614.665319531953</c:v>
                </c:pt>
                <c:pt idx="6147">
                  <c:v>614.765328532853</c:v>
                </c:pt>
                <c:pt idx="6148">
                  <c:v>614.865337533753</c:v>
                </c:pt>
                <c:pt idx="6149">
                  <c:v>614.965346534653</c:v>
                </c:pt>
                <c:pt idx="6150">
                  <c:v>615.065355535553</c:v>
                </c:pt>
                <c:pt idx="6151">
                  <c:v>615.165364536453</c:v>
                </c:pt>
                <c:pt idx="6152">
                  <c:v>615.2653735373534</c:v>
                </c:pt>
                <c:pt idx="6153">
                  <c:v>615.365382538253</c:v>
                </c:pt>
                <c:pt idx="6154">
                  <c:v>615.4653915391531</c:v>
                </c:pt>
                <c:pt idx="6155">
                  <c:v>615.565400540053</c:v>
                </c:pt>
                <c:pt idx="6156">
                  <c:v>615.665409540954</c:v>
                </c:pt>
                <c:pt idx="6157">
                  <c:v>615.765418541854</c:v>
                </c:pt>
                <c:pt idx="6158">
                  <c:v>615.8654275427538</c:v>
                </c:pt>
                <c:pt idx="6159">
                  <c:v>615.965436543654</c:v>
                </c:pt>
                <c:pt idx="6160">
                  <c:v>616.065445544554</c:v>
                </c:pt>
                <c:pt idx="6161">
                  <c:v>616.1654545454538</c:v>
                </c:pt>
                <c:pt idx="6162">
                  <c:v>616.265463546354</c:v>
                </c:pt>
                <c:pt idx="6163">
                  <c:v>616.365472547254</c:v>
                </c:pt>
                <c:pt idx="6164">
                  <c:v>616.465481548154</c:v>
                </c:pt>
                <c:pt idx="6165">
                  <c:v>616.565490549054</c:v>
                </c:pt>
                <c:pt idx="6166">
                  <c:v>616.665499549954</c:v>
                </c:pt>
                <c:pt idx="6167">
                  <c:v>616.765508550855</c:v>
                </c:pt>
                <c:pt idx="6168">
                  <c:v>616.8655175517548</c:v>
                </c:pt>
                <c:pt idx="6169">
                  <c:v>616.965526552655</c:v>
                </c:pt>
                <c:pt idx="6170">
                  <c:v>617.065535553555</c:v>
                </c:pt>
                <c:pt idx="6171">
                  <c:v>617.165544554455</c:v>
                </c:pt>
                <c:pt idx="6172">
                  <c:v>617.265553555355</c:v>
                </c:pt>
                <c:pt idx="6173">
                  <c:v>617.365562556255</c:v>
                </c:pt>
                <c:pt idx="6174">
                  <c:v>617.465571557155</c:v>
                </c:pt>
                <c:pt idx="6175">
                  <c:v>617.565580558055</c:v>
                </c:pt>
                <c:pt idx="6176">
                  <c:v>617.665589558955</c:v>
                </c:pt>
                <c:pt idx="6177">
                  <c:v>617.765598559855</c:v>
                </c:pt>
                <c:pt idx="6178">
                  <c:v>617.865607560756</c:v>
                </c:pt>
                <c:pt idx="6179">
                  <c:v>617.965616561656</c:v>
                </c:pt>
                <c:pt idx="6180">
                  <c:v>618.065625562556</c:v>
                </c:pt>
                <c:pt idx="6181">
                  <c:v>618.165634563456</c:v>
                </c:pt>
                <c:pt idx="6182">
                  <c:v>618.265643564356</c:v>
                </c:pt>
                <c:pt idx="6183">
                  <c:v>618.3656525652558</c:v>
                </c:pt>
                <c:pt idx="6184">
                  <c:v>618.465661566156</c:v>
                </c:pt>
                <c:pt idx="6185">
                  <c:v>618.565670567056</c:v>
                </c:pt>
                <c:pt idx="6186">
                  <c:v>618.665679567956</c:v>
                </c:pt>
                <c:pt idx="6187">
                  <c:v>618.765688568856</c:v>
                </c:pt>
                <c:pt idx="6188">
                  <c:v>618.865697569756</c:v>
                </c:pt>
                <c:pt idx="6189">
                  <c:v>618.965706570657</c:v>
                </c:pt>
                <c:pt idx="6190">
                  <c:v>619.065715571557</c:v>
                </c:pt>
                <c:pt idx="6191">
                  <c:v>619.165724572457</c:v>
                </c:pt>
                <c:pt idx="6192">
                  <c:v>619.265733573357</c:v>
                </c:pt>
                <c:pt idx="6193">
                  <c:v>619.365742574257</c:v>
                </c:pt>
                <c:pt idx="6194">
                  <c:v>619.465751575157</c:v>
                </c:pt>
                <c:pt idx="6195">
                  <c:v>619.565760576057</c:v>
                </c:pt>
                <c:pt idx="6196">
                  <c:v>619.665769576957</c:v>
                </c:pt>
                <c:pt idx="6197">
                  <c:v>619.765778577857</c:v>
                </c:pt>
                <c:pt idx="6198">
                  <c:v>619.865787578757</c:v>
                </c:pt>
                <c:pt idx="6199">
                  <c:v>619.965796579657</c:v>
                </c:pt>
                <c:pt idx="6200">
                  <c:v>620.065805580558</c:v>
                </c:pt>
                <c:pt idx="6201">
                  <c:v>620.1658145814579</c:v>
                </c:pt>
                <c:pt idx="6202">
                  <c:v>620.265823582358</c:v>
                </c:pt>
                <c:pt idx="6203">
                  <c:v>620.3658325832579</c:v>
                </c:pt>
                <c:pt idx="6204">
                  <c:v>620.4658415841581</c:v>
                </c:pt>
                <c:pt idx="6205">
                  <c:v>620.5658505850579</c:v>
                </c:pt>
                <c:pt idx="6206">
                  <c:v>620.6658595859577</c:v>
                </c:pt>
                <c:pt idx="6207">
                  <c:v>620.765868586858</c:v>
                </c:pt>
                <c:pt idx="6208">
                  <c:v>620.865877587758</c:v>
                </c:pt>
                <c:pt idx="6209">
                  <c:v>620.965886588658</c:v>
                </c:pt>
                <c:pt idx="6210">
                  <c:v>621.065895589558</c:v>
                </c:pt>
                <c:pt idx="6211">
                  <c:v>621.1659045904588</c:v>
                </c:pt>
                <c:pt idx="6212">
                  <c:v>621.265913591359</c:v>
                </c:pt>
                <c:pt idx="6213">
                  <c:v>621.3659225922586</c:v>
                </c:pt>
                <c:pt idx="6214">
                  <c:v>621.465931593159</c:v>
                </c:pt>
                <c:pt idx="6215">
                  <c:v>621.5659405940588</c:v>
                </c:pt>
                <c:pt idx="6216">
                  <c:v>621.6659495949588</c:v>
                </c:pt>
                <c:pt idx="6217">
                  <c:v>621.7659585958588</c:v>
                </c:pt>
                <c:pt idx="6218">
                  <c:v>621.8659675967588</c:v>
                </c:pt>
                <c:pt idx="6219">
                  <c:v>621.965976597659</c:v>
                </c:pt>
                <c:pt idx="6220">
                  <c:v>622.065985598559</c:v>
                </c:pt>
                <c:pt idx="6221">
                  <c:v>622.1659945994588</c:v>
                </c:pt>
                <c:pt idx="6222">
                  <c:v>622.26600360036</c:v>
                </c:pt>
                <c:pt idx="6223">
                  <c:v>622.3660126012597</c:v>
                </c:pt>
                <c:pt idx="6224">
                  <c:v>622.4660216021598</c:v>
                </c:pt>
                <c:pt idx="6225">
                  <c:v>622.56603060306</c:v>
                </c:pt>
                <c:pt idx="6226">
                  <c:v>622.6660396039598</c:v>
                </c:pt>
                <c:pt idx="6227">
                  <c:v>622.76604860486</c:v>
                </c:pt>
                <c:pt idx="6228">
                  <c:v>622.8660576057596</c:v>
                </c:pt>
                <c:pt idx="6229">
                  <c:v>622.96606660666</c:v>
                </c:pt>
                <c:pt idx="6230">
                  <c:v>623.06607560756</c:v>
                </c:pt>
                <c:pt idx="6231">
                  <c:v>623.16608460846</c:v>
                </c:pt>
                <c:pt idx="6232">
                  <c:v>623.26609360936</c:v>
                </c:pt>
                <c:pt idx="6233">
                  <c:v>623.3661026102608</c:v>
                </c:pt>
                <c:pt idx="6234">
                  <c:v>623.4661116111607</c:v>
                </c:pt>
                <c:pt idx="6235">
                  <c:v>623.5661206120608</c:v>
                </c:pt>
                <c:pt idx="6236">
                  <c:v>623.6661296129606</c:v>
                </c:pt>
                <c:pt idx="6237">
                  <c:v>623.766138613861</c:v>
                </c:pt>
                <c:pt idx="6238">
                  <c:v>623.8661476147606</c:v>
                </c:pt>
                <c:pt idx="6239">
                  <c:v>623.9661566156608</c:v>
                </c:pt>
                <c:pt idx="6240">
                  <c:v>624.066165616561</c:v>
                </c:pt>
                <c:pt idx="6241">
                  <c:v>624.166174617461</c:v>
                </c:pt>
                <c:pt idx="6242">
                  <c:v>624.266183618361</c:v>
                </c:pt>
                <c:pt idx="6243">
                  <c:v>624.3661926192608</c:v>
                </c:pt>
                <c:pt idx="6244">
                  <c:v>624.466201620162</c:v>
                </c:pt>
                <c:pt idx="6245">
                  <c:v>624.5662106210618</c:v>
                </c:pt>
                <c:pt idx="6246">
                  <c:v>624.6662196219618</c:v>
                </c:pt>
                <c:pt idx="6247">
                  <c:v>624.7662286228617</c:v>
                </c:pt>
                <c:pt idx="6248">
                  <c:v>624.8662376237618</c:v>
                </c:pt>
                <c:pt idx="6249">
                  <c:v>624.9662466246617</c:v>
                </c:pt>
                <c:pt idx="6250">
                  <c:v>625.0662556255618</c:v>
                </c:pt>
                <c:pt idx="6251">
                  <c:v>625.1662646264617</c:v>
                </c:pt>
                <c:pt idx="6252">
                  <c:v>625.266273627362</c:v>
                </c:pt>
                <c:pt idx="6253">
                  <c:v>625.366282628262</c:v>
                </c:pt>
                <c:pt idx="6254">
                  <c:v>625.466291629162</c:v>
                </c:pt>
                <c:pt idx="6255">
                  <c:v>625.5663006300631</c:v>
                </c:pt>
                <c:pt idx="6256">
                  <c:v>625.666309630963</c:v>
                </c:pt>
                <c:pt idx="6257">
                  <c:v>625.7663186318631</c:v>
                </c:pt>
                <c:pt idx="6258">
                  <c:v>625.8663276327627</c:v>
                </c:pt>
                <c:pt idx="6259">
                  <c:v>625.9663366336631</c:v>
                </c:pt>
                <c:pt idx="6260">
                  <c:v>626.066345634563</c:v>
                </c:pt>
                <c:pt idx="6261">
                  <c:v>626.1663546354629</c:v>
                </c:pt>
                <c:pt idx="6262">
                  <c:v>626.266363636363</c:v>
                </c:pt>
                <c:pt idx="6263">
                  <c:v>626.366372637263</c:v>
                </c:pt>
                <c:pt idx="6264">
                  <c:v>626.4663816381631</c:v>
                </c:pt>
                <c:pt idx="6265">
                  <c:v>626.566390639063</c:v>
                </c:pt>
                <c:pt idx="6266">
                  <c:v>626.666399639964</c:v>
                </c:pt>
                <c:pt idx="6267">
                  <c:v>626.766408640864</c:v>
                </c:pt>
                <c:pt idx="6268">
                  <c:v>626.8664176417637</c:v>
                </c:pt>
                <c:pt idx="6269">
                  <c:v>626.9664266426638</c:v>
                </c:pt>
                <c:pt idx="6270">
                  <c:v>627.066435643564</c:v>
                </c:pt>
                <c:pt idx="6271">
                  <c:v>627.1664446444638</c:v>
                </c:pt>
                <c:pt idx="6272">
                  <c:v>627.266453645364</c:v>
                </c:pt>
                <c:pt idx="6273">
                  <c:v>627.3664626462638</c:v>
                </c:pt>
                <c:pt idx="6274">
                  <c:v>627.466471647164</c:v>
                </c:pt>
                <c:pt idx="6275">
                  <c:v>627.566480648064</c:v>
                </c:pt>
                <c:pt idx="6276">
                  <c:v>627.666489648964</c:v>
                </c:pt>
                <c:pt idx="6277">
                  <c:v>627.766498649865</c:v>
                </c:pt>
                <c:pt idx="6278">
                  <c:v>627.8665076507648</c:v>
                </c:pt>
                <c:pt idx="6279">
                  <c:v>627.966516651665</c:v>
                </c:pt>
                <c:pt idx="6280">
                  <c:v>628.0665256525648</c:v>
                </c:pt>
                <c:pt idx="6281">
                  <c:v>628.166534653465</c:v>
                </c:pt>
                <c:pt idx="6282">
                  <c:v>628.266543654365</c:v>
                </c:pt>
                <c:pt idx="6283">
                  <c:v>628.3665526552647</c:v>
                </c:pt>
                <c:pt idx="6284">
                  <c:v>628.466561656165</c:v>
                </c:pt>
                <c:pt idx="6285">
                  <c:v>628.566570657065</c:v>
                </c:pt>
                <c:pt idx="6286">
                  <c:v>628.666579657965</c:v>
                </c:pt>
                <c:pt idx="6287">
                  <c:v>628.766588658865</c:v>
                </c:pt>
                <c:pt idx="6288">
                  <c:v>628.8665976597657</c:v>
                </c:pt>
                <c:pt idx="6289">
                  <c:v>628.966606660666</c:v>
                </c:pt>
                <c:pt idx="6290">
                  <c:v>629.0666156615657</c:v>
                </c:pt>
                <c:pt idx="6291">
                  <c:v>629.1666246624658</c:v>
                </c:pt>
                <c:pt idx="6292">
                  <c:v>629.266633663366</c:v>
                </c:pt>
                <c:pt idx="6293">
                  <c:v>629.3666426642658</c:v>
                </c:pt>
                <c:pt idx="6294">
                  <c:v>629.4666516651657</c:v>
                </c:pt>
                <c:pt idx="6295">
                  <c:v>629.566660666066</c:v>
                </c:pt>
                <c:pt idx="6296">
                  <c:v>629.666669666966</c:v>
                </c:pt>
                <c:pt idx="6297">
                  <c:v>629.766678667866</c:v>
                </c:pt>
                <c:pt idx="6298">
                  <c:v>629.866687668766</c:v>
                </c:pt>
                <c:pt idx="6299">
                  <c:v>629.966696669666</c:v>
                </c:pt>
                <c:pt idx="6300">
                  <c:v>630.066705670567</c:v>
                </c:pt>
                <c:pt idx="6301">
                  <c:v>630.166714671467</c:v>
                </c:pt>
                <c:pt idx="6302">
                  <c:v>630.266723672367</c:v>
                </c:pt>
                <c:pt idx="6303">
                  <c:v>630.366732673267</c:v>
                </c:pt>
                <c:pt idx="6304">
                  <c:v>630.466741674167</c:v>
                </c:pt>
                <c:pt idx="6305">
                  <c:v>630.5667506750671</c:v>
                </c:pt>
                <c:pt idx="6306">
                  <c:v>630.666759675967</c:v>
                </c:pt>
                <c:pt idx="6307">
                  <c:v>630.766768676867</c:v>
                </c:pt>
                <c:pt idx="6308">
                  <c:v>630.866777677767</c:v>
                </c:pt>
                <c:pt idx="6309">
                  <c:v>630.966786678667</c:v>
                </c:pt>
                <c:pt idx="6310">
                  <c:v>631.066795679567</c:v>
                </c:pt>
                <c:pt idx="6311">
                  <c:v>631.1668046804679</c:v>
                </c:pt>
                <c:pt idx="6312">
                  <c:v>631.266813681368</c:v>
                </c:pt>
                <c:pt idx="6313">
                  <c:v>631.3668226822678</c:v>
                </c:pt>
                <c:pt idx="6314">
                  <c:v>631.466831683168</c:v>
                </c:pt>
                <c:pt idx="6315">
                  <c:v>631.5668406840679</c:v>
                </c:pt>
                <c:pt idx="6316">
                  <c:v>631.6668496849677</c:v>
                </c:pt>
                <c:pt idx="6317">
                  <c:v>631.7668586858679</c:v>
                </c:pt>
                <c:pt idx="6318">
                  <c:v>631.8668676867677</c:v>
                </c:pt>
                <c:pt idx="6319">
                  <c:v>631.9668766876681</c:v>
                </c:pt>
                <c:pt idx="6320">
                  <c:v>632.066885688568</c:v>
                </c:pt>
                <c:pt idx="6321">
                  <c:v>632.1668946894679</c:v>
                </c:pt>
                <c:pt idx="6322">
                  <c:v>632.266903690369</c:v>
                </c:pt>
                <c:pt idx="6323">
                  <c:v>632.3669126912686</c:v>
                </c:pt>
                <c:pt idx="6324">
                  <c:v>632.4669216921687</c:v>
                </c:pt>
                <c:pt idx="6325">
                  <c:v>632.5669306930688</c:v>
                </c:pt>
                <c:pt idx="6326">
                  <c:v>632.6669396939687</c:v>
                </c:pt>
                <c:pt idx="6327">
                  <c:v>632.7669486948688</c:v>
                </c:pt>
                <c:pt idx="6328">
                  <c:v>632.8669576957684</c:v>
                </c:pt>
                <c:pt idx="6329">
                  <c:v>632.9669666966688</c:v>
                </c:pt>
                <c:pt idx="6330">
                  <c:v>633.066975697569</c:v>
                </c:pt>
                <c:pt idx="6331">
                  <c:v>633.1669846984688</c:v>
                </c:pt>
                <c:pt idx="6332">
                  <c:v>633.266993699369</c:v>
                </c:pt>
                <c:pt idx="6333">
                  <c:v>633.3670027002695</c:v>
                </c:pt>
                <c:pt idx="6334">
                  <c:v>633.4670117011698</c:v>
                </c:pt>
                <c:pt idx="6335">
                  <c:v>633.5670207020695</c:v>
                </c:pt>
                <c:pt idx="6336">
                  <c:v>633.6670297029696</c:v>
                </c:pt>
                <c:pt idx="6337">
                  <c:v>633.76703870387</c:v>
                </c:pt>
                <c:pt idx="6338">
                  <c:v>633.8670477047696</c:v>
                </c:pt>
                <c:pt idx="6339">
                  <c:v>633.9670567056696</c:v>
                </c:pt>
                <c:pt idx="6340">
                  <c:v>634.0670657065698</c:v>
                </c:pt>
                <c:pt idx="6341">
                  <c:v>634.16707470747</c:v>
                </c:pt>
                <c:pt idx="6342">
                  <c:v>634.26708370837</c:v>
                </c:pt>
                <c:pt idx="6343">
                  <c:v>634.3670927092697</c:v>
                </c:pt>
                <c:pt idx="6344">
                  <c:v>634.4671017101698</c:v>
                </c:pt>
                <c:pt idx="6345">
                  <c:v>634.5671107110708</c:v>
                </c:pt>
                <c:pt idx="6346">
                  <c:v>634.6671197119706</c:v>
                </c:pt>
                <c:pt idx="6347">
                  <c:v>634.7671287128708</c:v>
                </c:pt>
                <c:pt idx="6348">
                  <c:v>634.8671377137705</c:v>
                </c:pt>
                <c:pt idx="6349">
                  <c:v>634.9671467146708</c:v>
                </c:pt>
                <c:pt idx="6350">
                  <c:v>635.0671557155705</c:v>
                </c:pt>
                <c:pt idx="6351">
                  <c:v>635.1671647164708</c:v>
                </c:pt>
                <c:pt idx="6352">
                  <c:v>635.267173717371</c:v>
                </c:pt>
                <c:pt idx="6353">
                  <c:v>635.3671827182708</c:v>
                </c:pt>
                <c:pt idx="6354">
                  <c:v>635.467191719171</c:v>
                </c:pt>
                <c:pt idx="6355">
                  <c:v>635.5672007200708</c:v>
                </c:pt>
                <c:pt idx="6356">
                  <c:v>635.6672097209718</c:v>
                </c:pt>
                <c:pt idx="6357">
                  <c:v>635.7672187218718</c:v>
                </c:pt>
                <c:pt idx="6358">
                  <c:v>635.8672277227715</c:v>
                </c:pt>
                <c:pt idx="6359">
                  <c:v>635.9672367236718</c:v>
                </c:pt>
                <c:pt idx="6360">
                  <c:v>636.0672457245718</c:v>
                </c:pt>
                <c:pt idx="6361">
                  <c:v>636.1672547254716</c:v>
                </c:pt>
                <c:pt idx="6362">
                  <c:v>636.267263726372</c:v>
                </c:pt>
                <c:pt idx="6363">
                  <c:v>636.3672727272718</c:v>
                </c:pt>
                <c:pt idx="6364">
                  <c:v>636.467281728172</c:v>
                </c:pt>
                <c:pt idx="6365">
                  <c:v>636.5672907290721</c:v>
                </c:pt>
                <c:pt idx="6366">
                  <c:v>636.6672997299718</c:v>
                </c:pt>
                <c:pt idx="6367">
                  <c:v>636.7673087308731</c:v>
                </c:pt>
                <c:pt idx="6368">
                  <c:v>636.8673177317727</c:v>
                </c:pt>
                <c:pt idx="6369">
                  <c:v>636.9673267326729</c:v>
                </c:pt>
                <c:pt idx="6370">
                  <c:v>637.067335733573</c:v>
                </c:pt>
                <c:pt idx="6371">
                  <c:v>637.1673447344729</c:v>
                </c:pt>
                <c:pt idx="6372">
                  <c:v>637.267353735373</c:v>
                </c:pt>
                <c:pt idx="6373">
                  <c:v>637.3673627362729</c:v>
                </c:pt>
                <c:pt idx="6374">
                  <c:v>637.467371737173</c:v>
                </c:pt>
                <c:pt idx="6375">
                  <c:v>637.5673807380731</c:v>
                </c:pt>
                <c:pt idx="6376">
                  <c:v>637.667389738973</c:v>
                </c:pt>
                <c:pt idx="6377">
                  <c:v>637.7673987398731</c:v>
                </c:pt>
                <c:pt idx="6378">
                  <c:v>637.8674077407736</c:v>
                </c:pt>
                <c:pt idx="6379">
                  <c:v>637.9674167416738</c:v>
                </c:pt>
                <c:pt idx="6380">
                  <c:v>638.0674257425736</c:v>
                </c:pt>
                <c:pt idx="6381">
                  <c:v>638.1674347434738</c:v>
                </c:pt>
                <c:pt idx="6382">
                  <c:v>638.267443744374</c:v>
                </c:pt>
                <c:pt idx="6383">
                  <c:v>638.3674527452736</c:v>
                </c:pt>
                <c:pt idx="6384">
                  <c:v>638.467461746174</c:v>
                </c:pt>
                <c:pt idx="6385">
                  <c:v>638.567470747074</c:v>
                </c:pt>
                <c:pt idx="6386">
                  <c:v>638.667479747974</c:v>
                </c:pt>
                <c:pt idx="6387">
                  <c:v>638.767488748874</c:v>
                </c:pt>
                <c:pt idx="6388">
                  <c:v>638.8674977497737</c:v>
                </c:pt>
                <c:pt idx="6389">
                  <c:v>638.9675067506751</c:v>
                </c:pt>
                <c:pt idx="6390">
                  <c:v>639.0675157515748</c:v>
                </c:pt>
                <c:pt idx="6391">
                  <c:v>639.1675247524745</c:v>
                </c:pt>
                <c:pt idx="6392">
                  <c:v>639.267533753375</c:v>
                </c:pt>
                <c:pt idx="6393">
                  <c:v>639.3675427542745</c:v>
                </c:pt>
                <c:pt idx="6394">
                  <c:v>639.4675517551748</c:v>
                </c:pt>
                <c:pt idx="6395">
                  <c:v>639.5675607560747</c:v>
                </c:pt>
                <c:pt idx="6396">
                  <c:v>639.6675697569748</c:v>
                </c:pt>
                <c:pt idx="6397">
                  <c:v>639.767578757875</c:v>
                </c:pt>
                <c:pt idx="6398">
                  <c:v>639.8675877587748</c:v>
                </c:pt>
                <c:pt idx="6399">
                  <c:v>639.967596759675</c:v>
                </c:pt>
                <c:pt idx="6400">
                  <c:v>640.0676057605758</c:v>
                </c:pt>
                <c:pt idx="6401">
                  <c:v>640.1676147614758</c:v>
                </c:pt>
                <c:pt idx="6402">
                  <c:v>640.2676237623758</c:v>
                </c:pt>
                <c:pt idx="6403">
                  <c:v>640.3676327632758</c:v>
                </c:pt>
                <c:pt idx="6404">
                  <c:v>640.4676417641758</c:v>
                </c:pt>
                <c:pt idx="6405">
                  <c:v>640.5676507650758</c:v>
                </c:pt>
                <c:pt idx="6406">
                  <c:v>640.6676597659756</c:v>
                </c:pt>
                <c:pt idx="6407">
                  <c:v>640.767668766876</c:v>
                </c:pt>
                <c:pt idx="6408">
                  <c:v>640.8676777677757</c:v>
                </c:pt>
                <c:pt idx="6409">
                  <c:v>640.967686768676</c:v>
                </c:pt>
                <c:pt idx="6410">
                  <c:v>641.0676957695757</c:v>
                </c:pt>
                <c:pt idx="6411">
                  <c:v>641.167704770477</c:v>
                </c:pt>
                <c:pt idx="6412">
                  <c:v>641.267713771377</c:v>
                </c:pt>
                <c:pt idx="6413">
                  <c:v>641.3677227722768</c:v>
                </c:pt>
                <c:pt idx="6414">
                  <c:v>641.467731773177</c:v>
                </c:pt>
                <c:pt idx="6415">
                  <c:v>641.567740774077</c:v>
                </c:pt>
                <c:pt idx="6416">
                  <c:v>641.667749774977</c:v>
                </c:pt>
                <c:pt idx="6417">
                  <c:v>641.767758775877</c:v>
                </c:pt>
                <c:pt idx="6418">
                  <c:v>641.867767776777</c:v>
                </c:pt>
                <c:pt idx="6419">
                  <c:v>641.967776777677</c:v>
                </c:pt>
                <c:pt idx="6420">
                  <c:v>642.067785778577</c:v>
                </c:pt>
                <c:pt idx="6421">
                  <c:v>642.167794779477</c:v>
                </c:pt>
                <c:pt idx="6422">
                  <c:v>642.267803780378</c:v>
                </c:pt>
                <c:pt idx="6423">
                  <c:v>642.3678127812776</c:v>
                </c:pt>
                <c:pt idx="6424">
                  <c:v>642.4678217821777</c:v>
                </c:pt>
                <c:pt idx="6425">
                  <c:v>642.5678307830779</c:v>
                </c:pt>
                <c:pt idx="6426">
                  <c:v>642.6678397839777</c:v>
                </c:pt>
                <c:pt idx="6427">
                  <c:v>642.7678487848779</c:v>
                </c:pt>
                <c:pt idx="6428">
                  <c:v>642.8678577857775</c:v>
                </c:pt>
                <c:pt idx="6429">
                  <c:v>642.9678667866779</c:v>
                </c:pt>
                <c:pt idx="6430">
                  <c:v>643.067875787578</c:v>
                </c:pt>
                <c:pt idx="6431">
                  <c:v>643.1678847884779</c:v>
                </c:pt>
                <c:pt idx="6432">
                  <c:v>643.2678937893787</c:v>
                </c:pt>
                <c:pt idx="6433">
                  <c:v>643.3679027902785</c:v>
                </c:pt>
                <c:pt idx="6434">
                  <c:v>643.4679117911785</c:v>
                </c:pt>
                <c:pt idx="6435">
                  <c:v>643.5679207920786</c:v>
                </c:pt>
                <c:pt idx="6436">
                  <c:v>643.6679297929783</c:v>
                </c:pt>
                <c:pt idx="6437">
                  <c:v>643.7679387938788</c:v>
                </c:pt>
                <c:pt idx="6438">
                  <c:v>643.8679477947784</c:v>
                </c:pt>
                <c:pt idx="6439">
                  <c:v>643.9679567956786</c:v>
                </c:pt>
                <c:pt idx="6440">
                  <c:v>644.0679657965786</c:v>
                </c:pt>
                <c:pt idx="6441">
                  <c:v>644.1679747974788</c:v>
                </c:pt>
                <c:pt idx="6442">
                  <c:v>644.267983798379</c:v>
                </c:pt>
                <c:pt idx="6443">
                  <c:v>644.3679927992786</c:v>
                </c:pt>
                <c:pt idx="6444">
                  <c:v>644.46800180018</c:v>
                </c:pt>
                <c:pt idx="6445">
                  <c:v>644.5680108010798</c:v>
                </c:pt>
                <c:pt idx="6446">
                  <c:v>644.6680198019798</c:v>
                </c:pt>
                <c:pt idx="6447">
                  <c:v>644.7680288028798</c:v>
                </c:pt>
                <c:pt idx="6448">
                  <c:v>644.8680378037798</c:v>
                </c:pt>
                <c:pt idx="6449">
                  <c:v>644.9680468046797</c:v>
                </c:pt>
                <c:pt idx="6450">
                  <c:v>645.0680558055798</c:v>
                </c:pt>
                <c:pt idx="6451">
                  <c:v>645.1680648064797</c:v>
                </c:pt>
                <c:pt idx="6452">
                  <c:v>645.26807380738</c:v>
                </c:pt>
                <c:pt idx="6453">
                  <c:v>645.3680828082797</c:v>
                </c:pt>
                <c:pt idx="6454">
                  <c:v>645.46809180918</c:v>
                </c:pt>
                <c:pt idx="6455">
                  <c:v>645.568100810081</c:v>
                </c:pt>
                <c:pt idx="6456">
                  <c:v>645.6681098109808</c:v>
                </c:pt>
                <c:pt idx="6457">
                  <c:v>645.768118811881</c:v>
                </c:pt>
                <c:pt idx="6458">
                  <c:v>645.8681278127806</c:v>
                </c:pt>
                <c:pt idx="6459">
                  <c:v>645.968136813681</c:v>
                </c:pt>
                <c:pt idx="6460">
                  <c:v>646.0681458145808</c:v>
                </c:pt>
                <c:pt idx="6461">
                  <c:v>646.1681548154808</c:v>
                </c:pt>
                <c:pt idx="6462">
                  <c:v>646.268163816381</c:v>
                </c:pt>
                <c:pt idx="6463">
                  <c:v>646.368172817281</c:v>
                </c:pt>
                <c:pt idx="6464">
                  <c:v>646.468181818181</c:v>
                </c:pt>
                <c:pt idx="6465">
                  <c:v>646.568190819081</c:v>
                </c:pt>
                <c:pt idx="6466">
                  <c:v>646.668199819982</c:v>
                </c:pt>
                <c:pt idx="6467">
                  <c:v>646.768208820882</c:v>
                </c:pt>
                <c:pt idx="6468">
                  <c:v>646.8682178217817</c:v>
                </c:pt>
                <c:pt idx="6469">
                  <c:v>646.9682268226818</c:v>
                </c:pt>
                <c:pt idx="6470">
                  <c:v>647.068235823582</c:v>
                </c:pt>
                <c:pt idx="6471">
                  <c:v>647.1682448244818</c:v>
                </c:pt>
                <c:pt idx="6472">
                  <c:v>647.268253825382</c:v>
                </c:pt>
                <c:pt idx="6473">
                  <c:v>647.3682628262818</c:v>
                </c:pt>
                <c:pt idx="6474">
                  <c:v>647.468271827182</c:v>
                </c:pt>
                <c:pt idx="6475">
                  <c:v>647.568280828082</c:v>
                </c:pt>
                <c:pt idx="6476">
                  <c:v>647.668289828982</c:v>
                </c:pt>
                <c:pt idx="6477">
                  <c:v>647.768298829883</c:v>
                </c:pt>
                <c:pt idx="6478">
                  <c:v>647.8683078307829</c:v>
                </c:pt>
                <c:pt idx="6479">
                  <c:v>647.9683168316831</c:v>
                </c:pt>
                <c:pt idx="6480">
                  <c:v>648.068325832583</c:v>
                </c:pt>
                <c:pt idx="6481">
                  <c:v>648.1683348334831</c:v>
                </c:pt>
                <c:pt idx="6482">
                  <c:v>648.268343834383</c:v>
                </c:pt>
                <c:pt idx="6483">
                  <c:v>648.3683528352828</c:v>
                </c:pt>
                <c:pt idx="6484">
                  <c:v>648.468361836183</c:v>
                </c:pt>
                <c:pt idx="6485">
                  <c:v>648.5683708370831</c:v>
                </c:pt>
                <c:pt idx="6486">
                  <c:v>648.668379837983</c:v>
                </c:pt>
                <c:pt idx="6487">
                  <c:v>648.7683888388831</c:v>
                </c:pt>
                <c:pt idx="6488">
                  <c:v>648.868397839783</c:v>
                </c:pt>
                <c:pt idx="6489">
                  <c:v>648.968406840684</c:v>
                </c:pt>
                <c:pt idx="6490">
                  <c:v>649.0684158415841</c:v>
                </c:pt>
                <c:pt idx="6491">
                  <c:v>649.1684248424838</c:v>
                </c:pt>
                <c:pt idx="6492">
                  <c:v>649.268433843384</c:v>
                </c:pt>
                <c:pt idx="6493">
                  <c:v>649.3684428442838</c:v>
                </c:pt>
                <c:pt idx="6494">
                  <c:v>649.4684518451837</c:v>
                </c:pt>
                <c:pt idx="6495">
                  <c:v>649.568460846084</c:v>
                </c:pt>
                <c:pt idx="6496">
                  <c:v>649.6684698469837</c:v>
                </c:pt>
                <c:pt idx="6497">
                  <c:v>649.768478847884</c:v>
                </c:pt>
                <c:pt idx="6498">
                  <c:v>649.868487848784</c:v>
                </c:pt>
                <c:pt idx="6499">
                  <c:v>649.968496849684</c:v>
                </c:pt>
                <c:pt idx="6500">
                  <c:v>650.068505850585</c:v>
                </c:pt>
                <c:pt idx="6501">
                  <c:v>650.1685148514848</c:v>
                </c:pt>
                <c:pt idx="6502">
                  <c:v>650.268523852385</c:v>
                </c:pt>
                <c:pt idx="6503">
                  <c:v>650.3685328532848</c:v>
                </c:pt>
                <c:pt idx="6504">
                  <c:v>650.468541854185</c:v>
                </c:pt>
                <c:pt idx="6505">
                  <c:v>650.5685508550848</c:v>
                </c:pt>
                <c:pt idx="6506">
                  <c:v>650.6685598559848</c:v>
                </c:pt>
                <c:pt idx="6507">
                  <c:v>650.768568856885</c:v>
                </c:pt>
                <c:pt idx="6508">
                  <c:v>650.868577857785</c:v>
                </c:pt>
                <c:pt idx="6509">
                  <c:v>650.968586858685</c:v>
                </c:pt>
                <c:pt idx="6510">
                  <c:v>651.068595859585</c:v>
                </c:pt>
                <c:pt idx="6511">
                  <c:v>651.168604860486</c:v>
                </c:pt>
                <c:pt idx="6512">
                  <c:v>651.268613861386</c:v>
                </c:pt>
                <c:pt idx="6513">
                  <c:v>651.3686228622857</c:v>
                </c:pt>
                <c:pt idx="6514">
                  <c:v>651.468631863186</c:v>
                </c:pt>
                <c:pt idx="6515">
                  <c:v>651.568640864086</c:v>
                </c:pt>
                <c:pt idx="6516">
                  <c:v>651.6686498649858</c:v>
                </c:pt>
                <c:pt idx="6517">
                  <c:v>651.768658865886</c:v>
                </c:pt>
                <c:pt idx="6518">
                  <c:v>651.8686678667858</c:v>
                </c:pt>
                <c:pt idx="6519">
                  <c:v>651.968676867686</c:v>
                </c:pt>
                <c:pt idx="6520">
                  <c:v>652.068685868586</c:v>
                </c:pt>
                <c:pt idx="6521">
                  <c:v>652.168694869486</c:v>
                </c:pt>
                <c:pt idx="6522">
                  <c:v>652.268703870387</c:v>
                </c:pt>
                <c:pt idx="6523">
                  <c:v>652.368712871287</c:v>
                </c:pt>
                <c:pt idx="6524">
                  <c:v>652.468721872187</c:v>
                </c:pt>
                <c:pt idx="6525">
                  <c:v>652.568730873087</c:v>
                </c:pt>
                <c:pt idx="6526">
                  <c:v>652.668739873987</c:v>
                </c:pt>
                <c:pt idx="6527">
                  <c:v>652.768748874887</c:v>
                </c:pt>
                <c:pt idx="6528">
                  <c:v>652.868757875787</c:v>
                </c:pt>
                <c:pt idx="6529">
                  <c:v>652.968766876687</c:v>
                </c:pt>
                <c:pt idx="6530">
                  <c:v>653.068775877587</c:v>
                </c:pt>
                <c:pt idx="6531">
                  <c:v>653.168784878487</c:v>
                </c:pt>
                <c:pt idx="6532">
                  <c:v>653.268793879387</c:v>
                </c:pt>
                <c:pt idx="6533">
                  <c:v>653.3688028802877</c:v>
                </c:pt>
                <c:pt idx="6534">
                  <c:v>653.4688118811879</c:v>
                </c:pt>
                <c:pt idx="6535">
                  <c:v>653.5688208820877</c:v>
                </c:pt>
                <c:pt idx="6536">
                  <c:v>653.6688298829877</c:v>
                </c:pt>
                <c:pt idx="6537">
                  <c:v>653.768838883888</c:v>
                </c:pt>
                <c:pt idx="6538">
                  <c:v>653.8688478847877</c:v>
                </c:pt>
                <c:pt idx="6539">
                  <c:v>653.9688568856878</c:v>
                </c:pt>
                <c:pt idx="6540">
                  <c:v>654.068865886588</c:v>
                </c:pt>
                <c:pt idx="6541">
                  <c:v>654.1688748874881</c:v>
                </c:pt>
                <c:pt idx="6542">
                  <c:v>654.268883888388</c:v>
                </c:pt>
                <c:pt idx="6543">
                  <c:v>654.3688928892878</c:v>
                </c:pt>
                <c:pt idx="6544">
                  <c:v>654.468901890188</c:v>
                </c:pt>
                <c:pt idx="6545">
                  <c:v>654.5689108910888</c:v>
                </c:pt>
                <c:pt idx="6546">
                  <c:v>654.6689198919886</c:v>
                </c:pt>
                <c:pt idx="6547">
                  <c:v>654.7689288928888</c:v>
                </c:pt>
                <c:pt idx="6548">
                  <c:v>654.8689378937886</c:v>
                </c:pt>
                <c:pt idx="6549">
                  <c:v>654.9689468946888</c:v>
                </c:pt>
                <c:pt idx="6550">
                  <c:v>655.0689558955887</c:v>
                </c:pt>
                <c:pt idx="6551">
                  <c:v>655.1689648964888</c:v>
                </c:pt>
                <c:pt idx="6552">
                  <c:v>655.268973897389</c:v>
                </c:pt>
                <c:pt idx="6553">
                  <c:v>655.3689828982888</c:v>
                </c:pt>
                <c:pt idx="6554">
                  <c:v>655.4689918991887</c:v>
                </c:pt>
                <c:pt idx="6555">
                  <c:v>655.569000900089</c:v>
                </c:pt>
                <c:pt idx="6556">
                  <c:v>655.66900990099</c:v>
                </c:pt>
                <c:pt idx="6557">
                  <c:v>655.76901890189</c:v>
                </c:pt>
                <c:pt idx="6558">
                  <c:v>655.8690279027898</c:v>
                </c:pt>
                <c:pt idx="6559">
                  <c:v>655.96903690369</c:v>
                </c:pt>
                <c:pt idx="6560">
                  <c:v>656.06904590459</c:v>
                </c:pt>
                <c:pt idx="6561">
                  <c:v>656.1690549054898</c:v>
                </c:pt>
                <c:pt idx="6562">
                  <c:v>656.26906390639</c:v>
                </c:pt>
                <c:pt idx="6563">
                  <c:v>656.36907290729</c:v>
                </c:pt>
                <c:pt idx="6564">
                  <c:v>656.46908190819</c:v>
                </c:pt>
                <c:pt idx="6565">
                  <c:v>656.56909090909</c:v>
                </c:pt>
                <c:pt idx="6566">
                  <c:v>656.66909990999</c:v>
                </c:pt>
                <c:pt idx="6567">
                  <c:v>656.769108910891</c:v>
                </c:pt>
                <c:pt idx="6568">
                  <c:v>656.8691179117908</c:v>
                </c:pt>
                <c:pt idx="6569">
                  <c:v>656.969126912691</c:v>
                </c:pt>
                <c:pt idx="6570">
                  <c:v>657.069135913591</c:v>
                </c:pt>
                <c:pt idx="6571">
                  <c:v>657.169144914491</c:v>
                </c:pt>
                <c:pt idx="6572">
                  <c:v>657.269153915391</c:v>
                </c:pt>
                <c:pt idx="6573">
                  <c:v>657.369162916291</c:v>
                </c:pt>
                <c:pt idx="6574">
                  <c:v>657.469171917191</c:v>
                </c:pt>
                <c:pt idx="6575">
                  <c:v>657.569180918091</c:v>
                </c:pt>
                <c:pt idx="6576">
                  <c:v>657.669189918991</c:v>
                </c:pt>
                <c:pt idx="6577">
                  <c:v>657.769198919891</c:v>
                </c:pt>
                <c:pt idx="6578">
                  <c:v>657.8692079207917</c:v>
                </c:pt>
                <c:pt idx="6579">
                  <c:v>657.969216921692</c:v>
                </c:pt>
                <c:pt idx="6580">
                  <c:v>658.0692259225917</c:v>
                </c:pt>
                <c:pt idx="6581">
                  <c:v>658.169234923492</c:v>
                </c:pt>
                <c:pt idx="6582">
                  <c:v>658.269243924392</c:v>
                </c:pt>
                <c:pt idx="6583">
                  <c:v>658.3692529252918</c:v>
                </c:pt>
                <c:pt idx="6584">
                  <c:v>658.469261926192</c:v>
                </c:pt>
                <c:pt idx="6585">
                  <c:v>658.569270927092</c:v>
                </c:pt>
                <c:pt idx="6586">
                  <c:v>658.669279927992</c:v>
                </c:pt>
                <c:pt idx="6587">
                  <c:v>658.769288928892</c:v>
                </c:pt>
                <c:pt idx="6588">
                  <c:v>658.869297929792</c:v>
                </c:pt>
                <c:pt idx="6589">
                  <c:v>658.969306930693</c:v>
                </c:pt>
                <c:pt idx="6590">
                  <c:v>659.069315931593</c:v>
                </c:pt>
                <c:pt idx="6591">
                  <c:v>659.169324932493</c:v>
                </c:pt>
                <c:pt idx="6592">
                  <c:v>659.269333933393</c:v>
                </c:pt>
                <c:pt idx="6593">
                  <c:v>659.369342934293</c:v>
                </c:pt>
                <c:pt idx="6594">
                  <c:v>659.469351935193</c:v>
                </c:pt>
                <c:pt idx="6595">
                  <c:v>659.569360936093</c:v>
                </c:pt>
                <c:pt idx="6596">
                  <c:v>659.669369936993</c:v>
                </c:pt>
                <c:pt idx="6597">
                  <c:v>659.769378937893</c:v>
                </c:pt>
                <c:pt idx="6598">
                  <c:v>659.869387938793</c:v>
                </c:pt>
                <c:pt idx="6599">
                  <c:v>659.9693969396931</c:v>
                </c:pt>
                <c:pt idx="6600">
                  <c:v>660.069405940594</c:v>
                </c:pt>
                <c:pt idx="6601">
                  <c:v>660.169414941494</c:v>
                </c:pt>
                <c:pt idx="6602">
                  <c:v>660.269423942394</c:v>
                </c:pt>
                <c:pt idx="6603">
                  <c:v>660.369432943294</c:v>
                </c:pt>
                <c:pt idx="6604">
                  <c:v>660.469441944194</c:v>
                </c:pt>
                <c:pt idx="6605">
                  <c:v>660.569450945094</c:v>
                </c:pt>
                <c:pt idx="6606">
                  <c:v>660.6694599459938</c:v>
                </c:pt>
                <c:pt idx="6607">
                  <c:v>660.769468946894</c:v>
                </c:pt>
                <c:pt idx="6608">
                  <c:v>660.869477947794</c:v>
                </c:pt>
                <c:pt idx="6609">
                  <c:v>660.969486948694</c:v>
                </c:pt>
                <c:pt idx="6610">
                  <c:v>661.069495949595</c:v>
                </c:pt>
                <c:pt idx="6611">
                  <c:v>661.169504950495</c:v>
                </c:pt>
                <c:pt idx="6612">
                  <c:v>661.269513951395</c:v>
                </c:pt>
                <c:pt idx="6613">
                  <c:v>661.3695229522948</c:v>
                </c:pt>
                <c:pt idx="6614">
                  <c:v>661.469531953195</c:v>
                </c:pt>
                <c:pt idx="6615">
                  <c:v>661.569540954095</c:v>
                </c:pt>
                <c:pt idx="6616">
                  <c:v>661.669549954995</c:v>
                </c:pt>
                <c:pt idx="6617">
                  <c:v>661.769558955895</c:v>
                </c:pt>
                <c:pt idx="6618">
                  <c:v>661.869567956795</c:v>
                </c:pt>
                <c:pt idx="6619">
                  <c:v>661.969576957695</c:v>
                </c:pt>
                <c:pt idx="6620">
                  <c:v>662.069585958595</c:v>
                </c:pt>
                <c:pt idx="6621">
                  <c:v>662.169594959496</c:v>
                </c:pt>
                <c:pt idx="6622">
                  <c:v>662.269603960396</c:v>
                </c:pt>
                <c:pt idx="6623">
                  <c:v>662.369612961296</c:v>
                </c:pt>
                <c:pt idx="6624">
                  <c:v>662.469621962196</c:v>
                </c:pt>
                <c:pt idx="6625">
                  <c:v>662.569630963096</c:v>
                </c:pt>
                <c:pt idx="6626">
                  <c:v>662.669639963996</c:v>
                </c:pt>
                <c:pt idx="6627">
                  <c:v>662.769648964896</c:v>
                </c:pt>
                <c:pt idx="6628">
                  <c:v>662.8696579657958</c:v>
                </c:pt>
                <c:pt idx="6629">
                  <c:v>662.969666966696</c:v>
                </c:pt>
                <c:pt idx="6630">
                  <c:v>663.069675967596</c:v>
                </c:pt>
                <c:pt idx="6631">
                  <c:v>663.169684968496</c:v>
                </c:pt>
                <c:pt idx="6632">
                  <c:v>663.269693969396</c:v>
                </c:pt>
                <c:pt idx="6633">
                  <c:v>663.369702970297</c:v>
                </c:pt>
                <c:pt idx="6634">
                  <c:v>663.469711971197</c:v>
                </c:pt>
                <c:pt idx="6635">
                  <c:v>663.569720972097</c:v>
                </c:pt>
                <c:pt idx="6636">
                  <c:v>663.669729972997</c:v>
                </c:pt>
                <c:pt idx="6637">
                  <c:v>663.769738973897</c:v>
                </c:pt>
                <c:pt idx="6638">
                  <c:v>663.869747974797</c:v>
                </c:pt>
                <c:pt idx="6639">
                  <c:v>663.969756975697</c:v>
                </c:pt>
                <c:pt idx="6640">
                  <c:v>664.069765976597</c:v>
                </c:pt>
                <c:pt idx="6641">
                  <c:v>664.169774977497</c:v>
                </c:pt>
                <c:pt idx="6642">
                  <c:v>664.269783978397</c:v>
                </c:pt>
                <c:pt idx="6643">
                  <c:v>664.369792979297</c:v>
                </c:pt>
                <c:pt idx="6644">
                  <c:v>664.4698019801981</c:v>
                </c:pt>
                <c:pt idx="6645">
                  <c:v>664.569810981098</c:v>
                </c:pt>
                <c:pt idx="6646">
                  <c:v>664.6698199819979</c:v>
                </c:pt>
                <c:pt idx="6647">
                  <c:v>664.769828982898</c:v>
                </c:pt>
                <c:pt idx="6648">
                  <c:v>664.8698379837979</c:v>
                </c:pt>
                <c:pt idx="6649">
                  <c:v>664.969846984698</c:v>
                </c:pt>
                <c:pt idx="6650">
                  <c:v>665.0698559855979</c:v>
                </c:pt>
                <c:pt idx="6651">
                  <c:v>665.1698649864981</c:v>
                </c:pt>
                <c:pt idx="6652">
                  <c:v>665.269873987398</c:v>
                </c:pt>
                <c:pt idx="6653">
                  <c:v>665.369882988298</c:v>
                </c:pt>
                <c:pt idx="6654">
                  <c:v>665.469891989198</c:v>
                </c:pt>
                <c:pt idx="6655">
                  <c:v>665.569900990099</c:v>
                </c:pt>
                <c:pt idx="6656">
                  <c:v>665.6699099909988</c:v>
                </c:pt>
                <c:pt idx="6657">
                  <c:v>665.769918991899</c:v>
                </c:pt>
                <c:pt idx="6658">
                  <c:v>665.8699279927986</c:v>
                </c:pt>
                <c:pt idx="6659">
                  <c:v>665.969936993699</c:v>
                </c:pt>
                <c:pt idx="6660">
                  <c:v>666.0699459945988</c:v>
                </c:pt>
                <c:pt idx="6661">
                  <c:v>666.1699549954988</c:v>
                </c:pt>
                <c:pt idx="6662">
                  <c:v>666.269963996399</c:v>
                </c:pt>
                <c:pt idx="6663">
                  <c:v>666.369972997299</c:v>
                </c:pt>
                <c:pt idx="6664">
                  <c:v>666.469981998199</c:v>
                </c:pt>
                <c:pt idx="6665">
                  <c:v>666.569990999099</c:v>
                </c:pt>
                <c:pt idx="6666">
                  <c:v>666.67</c:v>
                </c:pt>
                <c:pt idx="6667">
                  <c:v>666.7700090009</c:v>
                </c:pt>
                <c:pt idx="6668">
                  <c:v>666.8700180018</c:v>
                </c:pt>
                <c:pt idx="6669">
                  <c:v>666.9700270027</c:v>
                </c:pt>
                <c:pt idx="6670">
                  <c:v>667.0700360036</c:v>
                </c:pt>
                <c:pt idx="6671">
                  <c:v>667.1700450045</c:v>
                </c:pt>
                <c:pt idx="6672">
                  <c:v>667.2700540054001</c:v>
                </c:pt>
                <c:pt idx="6673">
                  <c:v>667.3700630063</c:v>
                </c:pt>
                <c:pt idx="6674">
                  <c:v>667.4700720072003</c:v>
                </c:pt>
                <c:pt idx="6675">
                  <c:v>667.5700810081</c:v>
                </c:pt>
                <c:pt idx="6676">
                  <c:v>667.670090009</c:v>
                </c:pt>
                <c:pt idx="6677">
                  <c:v>667.770099009901</c:v>
                </c:pt>
                <c:pt idx="6678">
                  <c:v>667.870108010801</c:v>
                </c:pt>
                <c:pt idx="6679">
                  <c:v>667.9701170117007</c:v>
                </c:pt>
                <c:pt idx="6680">
                  <c:v>668.070126012601</c:v>
                </c:pt>
                <c:pt idx="6681">
                  <c:v>668.170135013501</c:v>
                </c:pt>
                <c:pt idx="6682">
                  <c:v>668.270144014401</c:v>
                </c:pt>
                <c:pt idx="6683">
                  <c:v>668.370153015301</c:v>
                </c:pt>
                <c:pt idx="6684">
                  <c:v>668.470162016201</c:v>
                </c:pt>
                <c:pt idx="6685">
                  <c:v>668.570171017101</c:v>
                </c:pt>
                <c:pt idx="6686">
                  <c:v>668.670180018001</c:v>
                </c:pt>
                <c:pt idx="6687">
                  <c:v>668.770189018901</c:v>
                </c:pt>
                <c:pt idx="6688">
                  <c:v>668.870198019801</c:v>
                </c:pt>
                <c:pt idx="6689">
                  <c:v>668.970207020702</c:v>
                </c:pt>
                <c:pt idx="6690">
                  <c:v>669.070216021602</c:v>
                </c:pt>
                <c:pt idx="6691">
                  <c:v>669.170225022502</c:v>
                </c:pt>
                <c:pt idx="6692">
                  <c:v>669.270234023402</c:v>
                </c:pt>
                <c:pt idx="6693">
                  <c:v>669.370243024302</c:v>
                </c:pt>
                <c:pt idx="6694">
                  <c:v>669.4702520252017</c:v>
                </c:pt>
                <c:pt idx="6695">
                  <c:v>669.570261026102</c:v>
                </c:pt>
                <c:pt idx="6696">
                  <c:v>669.670270027002</c:v>
                </c:pt>
                <c:pt idx="6697">
                  <c:v>669.770279027902</c:v>
                </c:pt>
                <c:pt idx="6698">
                  <c:v>669.870288028802</c:v>
                </c:pt>
                <c:pt idx="6699">
                  <c:v>669.970297029702</c:v>
                </c:pt>
                <c:pt idx="6700">
                  <c:v>670.0703060306033</c:v>
                </c:pt>
                <c:pt idx="6701">
                  <c:v>670.170315031503</c:v>
                </c:pt>
                <c:pt idx="6702">
                  <c:v>670.2703240324031</c:v>
                </c:pt>
                <c:pt idx="6703">
                  <c:v>670.370333033303</c:v>
                </c:pt>
                <c:pt idx="6704">
                  <c:v>670.4703420342031</c:v>
                </c:pt>
                <c:pt idx="6705">
                  <c:v>670.570351035103</c:v>
                </c:pt>
                <c:pt idx="6706">
                  <c:v>670.6703600360033</c:v>
                </c:pt>
                <c:pt idx="6707">
                  <c:v>670.770369036903</c:v>
                </c:pt>
                <c:pt idx="6708">
                  <c:v>670.8703780378033</c:v>
                </c:pt>
                <c:pt idx="6709">
                  <c:v>670.970387038703</c:v>
                </c:pt>
                <c:pt idx="6710">
                  <c:v>671.070396039603</c:v>
                </c:pt>
                <c:pt idx="6711">
                  <c:v>671.170405040504</c:v>
                </c:pt>
                <c:pt idx="6712">
                  <c:v>671.270414041404</c:v>
                </c:pt>
                <c:pt idx="6713">
                  <c:v>671.370423042304</c:v>
                </c:pt>
                <c:pt idx="6714">
                  <c:v>671.470432043204</c:v>
                </c:pt>
                <c:pt idx="6715">
                  <c:v>671.570441044104</c:v>
                </c:pt>
                <c:pt idx="6716">
                  <c:v>671.670450045004</c:v>
                </c:pt>
                <c:pt idx="6717">
                  <c:v>671.770459045904</c:v>
                </c:pt>
                <c:pt idx="6718">
                  <c:v>671.870468046804</c:v>
                </c:pt>
                <c:pt idx="6719">
                  <c:v>671.970477047704</c:v>
                </c:pt>
                <c:pt idx="6720">
                  <c:v>672.070486048604</c:v>
                </c:pt>
                <c:pt idx="6721">
                  <c:v>672.170495049504</c:v>
                </c:pt>
                <c:pt idx="6722">
                  <c:v>672.270504050405</c:v>
                </c:pt>
                <c:pt idx="6723">
                  <c:v>672.370513051305</c:v>
                </c:pt>
                <c:pt idx="6724">
                  <c:v>672.470522052205</c:v>
                </c:pt>
                <c:pt idx="6725">
                  <c:v>672.570531053105</c:v>
                </c:pt>
                <c:pt idx="6726">
                  <c:v>672.670540054005</c:v>
                </c:pt>
                <c:pt idx="6727">
                  <c:v>672.770549054905</c:v>
                </c:pt>
                <c:pt idx="6728">
                  <c:v>672.870558055805</c:v>
                </c:pt>
                <c:pt idx="6729">
                  <c:v>672.970567056705</c:v>
                </c:pt>
                <c:pt idx="6730">
                  <c:v>673.070576057605</c:v>
                </c:pt>
                <c:pt idx="6731">
                  <c:v>673.170585058505</c:v>
                </c:pt>
                <c:pt idx="6732">
                  <c:v>673.270594059405</c:v>
                </c:pt>
                <c:pt idx="6733">
                  <c:v>673.370603060305</c:v>
                </c:pt>
                <c:pt idx="6734">
                  <c:v>673.470612061206</c:v>
                </c:pt>
                <c:pt idx="6735">
                  <c:v>673.5706210621061</c:v>
                </c:pt>
                <c:pt idx="6736">
                  <c:v>673.670630063006</c:v>
                </c:pt>
                <c:pt idx="6737">
                  <c:v>673.770639063906</c:v>
                </c:pt>
                <c:pt idx="6738">
                  <c:v>673.870648064806</c:v>
                </c:pt>
                <c:pt idx="6739">
                  <c:v>673.9706570657057</c:v>
                </c:pt>
                <c:pt idx="6740">
                  <c:v>674.070666066606</c:v>
                </c:pt>
                <c:pt idx="6741">
                  <c:v>674.170675067506</c:v>
                </c:pt>
                <c:pt idx="6742">
                  <c:v>674.270684068406</c:v>
                </c:pt>
                <c:pt idx="6743">
                  <c:v>674.370693069306</c:v>
                </c:pt>
                <c:pt idx="6744">
                  <c:v>674.470702070206</c:v>
                </c:pt>
                <c:pt idx="6745">
                  <c:v>674.570711071107</c:v>
                </c:pt>
                <c:pt idx="6746">
                  <c:v>674.670720072007</c:v>
                </c:pt>
                <c:pt idx="6747">
                  <c:v>674.770729072907</c:v>
                </c:pt>
                <c:pt idx="6748">
                  <c:v>674.870738073807</c:v>
                </c:pt>
                <c:pt idx="6749">
                  <c:v>674.970747074707</c:v>
                </c:pt>
                <c:pt idx="6750">
                  <c:v>675.070756075607</c:v>
                </c:pt>
                <c:pt idx="6751">
                  <c:v>675.170765076507</c:v>
                </c:pt>
                <c:pt idx="6752">
                  <c:v>675.270774077407</c:v>
                </c:pt>
                <c:pt idx="6753">
                  <c:v>675.370783078307</c:v>
                </c:pt>
                <c:pt idx="6754">
                  <c:v>675.470792079207</c:v>
                </c:pt>
                <c:pt idx="6755">
                  <c:v>675.570801080107</c:v>
                </c:pt>
                <c:pt idx="6756">
                  <c:v>675.6708100810081</c:v>
                </c:pt>
                <c:pt idx="6757">
                  <c:v>675.770819081908</c:v>
                </c:pt>
                <c:pt idx="6758">
                  <c:v>675.8708280828079</c:v>
                </c:pt>
                <c:pt idx="6759">
                  <c:v>675.970837083708</c:v>
                </c:pt>
                <c:pt idx="6760">
                  <c:v>676.0708460846081</c:v>
                </c:pt>
                <c:pt idx="6761">
                  <c:v>676.170855085508</c:v>
                </c:pt>
                <c:pt idx="6762">
                  <c:v>676.2708640864081</c:v>
                </c:pt>
                <c:pt idx="6763">
                  <c:v>676.370873087308</c:v>
                </c:pt>
                <c:pt idx="6764">
                  <c:v>676.4708820882081</c:v>
                </c:pt>
                <c:pt idx="6765">
                  <c:v>676.570891089108</c:v>
                </c:pt>
                <c:pt idx="6766">
                  <c:v>676.6709000900081</c:v>
                </c:pt>
                <c:pt idx="6767">
                  <c:v>676.770909090909</c:v>
                </c:pt>
                <c:pt idx="6768">
                  <c:v>676.8709180918088</c:v>
                </c:pt>
                <c:pt idx="6769">
                  <c:v>676.9709270927086</c:v>
                </c:pt>
                <c:pt idx="6770">
                  <c:v>677.070936093609</c:v>
                </c:pt>
                <c:pt idx="6771">
                  <c:v>677.170945094509</c:v>
                </c:pt>
                <c:pt idx="6772">
                  <c:v>677.2709540954088</c:v>
                </c:pt>
                <c:pt idx="6773">
                  <c:v>677.370963096309</c:v>
                </c:pt>
                <c:pt idx="6774">
                  <c:v>677.470972097209</c:v>
                </c:pt>
                <c:pt idx="6775">
                  <c:v>677.570981098109</c:v>
                </c:pt>
                <c:pt idx="6776">
                  <c:v>677.670990099009</c:v>
                </c:pt>
                <c:pt idx="6777">
                  <c:v>677.770999099909</c:v>
                </c:pt>
                <c:pt idx="6778">
                  <c:v>677.8710081008097</c:v>
                </c:pt>
                <c:pt idx="6779">
                  <c:v>677.9710171017098</c:v>
                </c:pt>
                <c:pt idx="6780">
                  <c:v>678.0710261026097</c:v>
                </c:pt>
                <c:pt idx="6781">
                  <c:v>678.17103510351</c:v>
                </c:pt>
                <c:pt idx="6782">
                  <c:v>678.2710441044097</c:v>
                </c:pt>
                <c:pt idx="6783">
                  <c:v>678.3710531053098</c:v>
                </c:pt>
                <c:pt idx="6784">
                  <c:v>678.47106210621</c:v>
                </c:pt>
                <c:pt idx="6785">
                  <c:v>678.57107110711</c:v>
                </c:pt>
                <c:pt idx="6786">
                  <c:v>678.67108010801</c:v>
                </c:pt>
                <c:pt idx="6787">
                  <c:v>678.77108910891</c:v>
                </c:pt>
                <c:pt idx="6788">
                  <c:v>678.871098109811</c:v>
                </c:pt>
                <c:pt idx="6789">
                  <c:v>678.9711071107108</c:v>
                </c:pt>
                <c:pt idx="6790">
                  <c:v>679.071116111611</c:v>
                </c:pt>
                <c:pt idx="6791">
                  <c:v>679.1711251125108</c:v>
                </c:pt>
                <c:pt idx="6792">
                  <c:v>679.271134113411</c:v>
                </c:pt>
                <c:pt idx="6793">
                  <c:v>679.3711431143108</c:v>
                </c:pt>
                <c:pt idx="6794">
                  <c:v>679.4711521152108</c:v>
                </c:pt>
                <c:pt idx="6795">
                  <c:v>679.5711611161111</c:v>
                </c:pt>
                <c:pt idx="6796">
                  <c:v>679.671170117011</c:v>
                </c:pt>
                <c:pt idx="6797">
                  <c:v>679.771179117911</c:v>
                </c:pt>
                <c:pt idx="6798">
                  <c:v>679.871188118811</c:v>
                </c:pt>
                <c:pt idx="6799">
                  <c:v>679.971197119712</c:v>
                </c:pt>
                <c:pt idx="6800">
                  <c:v>680.071206120612</c:v>
                </c:pt>
                <c:pt idx="6801">
                  <c:v>680.171215121512</c:v>
                </c:pt>
                <c:pt idx="6802">
                  <c:v>680.2712241224118</c:v>
                </c:pt>
                <c:pt idx="6803">
                  <c:v>680.371233123312</c:v>
                </c:pt>
                <c:pt idx="6804">
                  <c:v>680.4712421242118</c:v>
                </c:pt>
                <c:pt idx="6805">
                  <c:v>680.571251125112</c:v>
                </c:pt>
                <c:pt idx="6806">
                  <c:v>680.671260126012</c:v>
                </c:pt>
                <c:pt idx="6807">
                  <c:v>680.771269126912</c:v>
                </c:pt>
                <c:pt idx="6808">
                  <c:v>680.871278127812</c:v>
                </c:pt>
                <c:pt idx="6809">
                  <c:v>680.971287128712</c:v>
                </c:pt>
                <c:pt idx="6810">
                  <c:v>681.0712961296131</c:v>
                </c:pt>
                <c:pt idx="6811">
                  <c:v>681.171305130513</c:v>
                </c:pt>
                <c:pt idx="6812">
                  <c:v>681.2713141314131</c:v>
                </c:pt>
                <c:pt idx="6813">
                  <c:v>681.371323132313</c:v>
                </c:pt>
                <c:pt idx="6814">
                  <c:v>681.4713321332131</c:v>
                </c:pt>
                <c:pt idx="6815">
                  <c:v>681.571341134113</c:v>
                </c:pt>
                <c:pt idx="6816">
                  <c:v>681.6713501350131</c:v>
                </c:pt>
                <c:pt idx="6817">
                  <c:v>681.771359135913</c:v>
                </c:pt>
                <c:pt idx="6818">
                  <c:v>681.8713681368131</c:v>
                </c:pt>
                <c:pt idx="6819">
                  <c:v>681.971377137713</c:v>
                </c:pt>
                <c:pt idx="6820">
                  <c:v>682.0713861386133</c:v>
                </c:pt>
                <c:pt idx="6821">
                  <c:v>682.171395139514</c:v>
                </c:pt>
                <c:pt idx="6822">
                  <c:v>682.271404140414</c:v>
                </c:pt>
                <c:pt idx="6823">
                  <c:v>682.3714131413137</c:v>
                </c:pt>
                <c:pt idx="6824">
                  <c:v>682.4714221422138</c:v>
                </c:pt>
                <c:pt idx="6825">
                  <c:v>682.571431143114</c:v>
                </c:pt>
                <c:pt idx="6826">
                  <c:v>682.671440144014</c:v>
                </c:pt>
                <c:pt idx="6827">
                  <c:v>682.771449144914</c:v>
                </c:pt>
                <c:pt idx="6828">
                  <c:v>682.8714581458138</c:v>
                </c:pt>
                <c:pt idx="6829">
                  <c:v>682.971467146714</c:v>
                </c:pt>
                <c:pt idx="6830">
                  <c:v>683.071476147614</c:v>
                </c:pt>
                <c:pt idx="6831">
                  <c:v>683.171485148514</c:v>
                </c:pt>
                <c:pt idx="6832">
                  <c:v>683.271494149414</c:v>
                </c:pt>
                <c:pt idx="6833">
                  <c:v>683.371503150315</c:v>
                </c:pt>
                <c:pt idx="6834">
                  <c:v>683.4715121512148</c:v>
                </c:pt>
                <c:pt idx="6835">
                  <c:v>683.571521152115</c:v>
                </c:pt>
                <c:pt idx="6836">
                  <c:v>683.6715301530151</c:v>
                </c:pt>
                <c:pt idx="6837">
                  <c:v>683.771539153915</c:v>
                </c:pt>
                <c:pt idx="6838">
                  <c:v>683.8715481548147</c:v>
                </c:pt>
                <c:pt idx="6839">
                  <c:v>683.9715571557148</c:v>
                </c:pt>
                <c:pt idx="6840">
                  <c:v>684.071566156615</c:v>
                </c:pt>
                <c:pt idx="6841">
                  <c:v>684.171575157515</c:v>
                </c:pt>
                <c:pt idx="6842">
                  <c:v>684.271584158415</c:v>
                </c:pt>
                <c:pt idx="6843">
                  <c:v>684.371593159315</c:v>
                </c:pt>
                <c:pt idx="6844">
                  <c:v>684.471602160216</c:v>
                </c:pt>
                <c:pt idx="6845">
                  <c:v>684.571611161116</c:v>
                </c:pt>
                <c:pt idx="6846">
                  <c:v>684.671620162016</c:v>
                </c:pt>
                <c:pt idx="6847">
                  <c:v>684.7716291629158</c:v>
                </c:pt>
                <c:pt idx="6848">
                  <c:v>684.871638163816</c:v>
                </c:pt>
                <c:pt idx="6849">
                  <c:v>684.9716471647158</c:v>
                </c:pt>
                <c:pt idx="6850">
                  <c:v>685.071656165616</c:v>
                </c:pt>
                <c:pt idx="6851">
                  <c:v>685.171665166516</c:v>
                </c:pt>
                <c:pt idx="6852">
                  <c:v>685.271674167416</c:v>
                </c:pt>
                <c:pt idx="6853">
                  <c:v>685.371683168316</c:v>
                </c:pt>
                <c:pt idx="6854">
                  <c:v>685.471692169216</c:v>
                </c:pt>
                <c:pt idx="6855">
                  <c:v>685.571701170117</c:v>
                </c:pt>
                <c:pt idx="6856">
                  <c:v>685.671710171017</c:v>
                </c:pt>
                <c:pt idx="6857">
                  <c:v>685.771719171917</c:v>
                </c:pt>
                <c:pt idx="6858">
                  <c:v>685.871728172817</c:v>
                </c:pt>
                <c:pt idx="6859">
                  <c:v>685.971737173717</c:v>
                </c:pt>
                <c:pt idx="6860">
                  <c:v>686.071746174617</c:v>
                </c:pt>
                <c:pt idx="6861">
                  <c:v>686.171755175517</c:v>
                </c:pt>
                <c:pt idx="6862">
                  <c:v>686.271764176417</c:v>
                </c:pt>
                <c:pt idx="6863">
                  <c:v>686.371773177317</c:v>
                </c:pt>
                <c:pt idx="6864">
                  <c:v>686.471782178217</c:v>
                </c:pt>
                <c:pt idx="6865">
                  <c:v>686.571791179117</c:v>
                </c:pt>
                <c:pt idx="6866">
                  <c:v>686.671800180018</c:v>
                </c:pt>
                <c:pt idx="6867">
                  <c:v>686.7718091809179</c:v>
                </c:pt>
                <c:pt idx="6868">
                  <c:v>686.8718181818178</c:v>
                </c:pt>
                <c:pt idx="6869">
                  <c:v>686.9718271827177</c:v>
                </c:pt>
                <c:pt idx="6870">
                  <c:v>687.0718361836181</c:v>
                </c:pt>
                <c:pt idx="6871">
                  <c:v>687.171845184518</c:v>
                </c:pt>
                <c:pt idx="6872">
                  <c:v>687.2718541854179</c:v>
                </c:pt>
                <c:pt idx="6873">
                  <c:v>687.371863186318</c:v>
                </c:pt>
                <c:pt idx="6874">
                  <c:v>687.4718721872181</c:v>
                </c:pt>
                <c:pt idx="6875">
                  <c:v>687.571881188118</c:v>
                </c:pt>
                <c:pt idx="6876">
                  <c:v>687.6718901890181</c:v>
                </c:pt>
                <c:pt idx="6877">
                  <c:v>687.771899189918</c:v>
                </c:pt>
                <c:pt idx="6878">
                  <c:v>687.8719081908188</c:v>
                </c:pt>
                <c:pt idx="6879">
                  <c:v>687.9719171917185</c:v>
                </c:pt>
                <c:pt idx="6880">
                  <c:v>688.0719261926188</c:v>
                </c:pt>
                <c:pt idx="6881">
                  <c:v>688.1719351935187</c:v>
                </c:pt>
                <c:pt idx="6882">
                  <c:v>688.2719441944188</c:v>
                </c:pt>
                <c:pt idx="6883">
                  <c:v>688.3719531953185</c:v>
                </c:pt>
                <c:pt idx="6884">
                  <c:v>688.4719621962188</c:v>
                </c:pt>
                <c:pt idx="6885">
                  <c:v>688.571971197119</c:v>
                </c:pt>
                <c:pt idx="6886">
                  <c:v>688.671980198019</c:v>
                </c:pt>
                <c:pt idx="6887">
                  <c:v>688.771989198919</c:v>
                </c:pt>
                <c:pt idx="6888">
                  <c:v>688.8719981998188</c:v>
                </c:pt>
                <c:pt idx="6889">
                  <c:v>688.97200720072</c:v>
                </c:pt>
                <c:pt idx="6890">
                  <c:v>689.07201620162</c:v>
                </c:pt>
                <c:pt idx="6891">
                  <c:v>689.17202520252</c:v>
                </c:pt>
                <c:pt idx="6892">
                  <c:v>689.27203420342</c:v>
                </c:pt>
                <c:pt idx="6893">
                  <c:v>689.37204320432</c:v>
                </c:pt>
                <c:pt idx="6894">
                  <c:v>689.4720522052198</c:v>
                </c:pt>
                <c:pt idx="6895">
                  <c:v>689.57206120612</c:v>
                </c:pt>
                <c:pt idx="6896">
                  <c:v>689.6720702070203</c:v>
                </c:pt>
                <c:pt idx="6897">
                  <c:v>689.77207920792</c:v>
                </c:pt>
                <c:pt idx="6898">
                  <c:v>689.87208820882</c:v>
                </c:pt>
                <c:pt idx="6899">
                  <c:v>689.97209720972</c:v>
                </c:pt>
                <c:pt idx="6900">
                  <c:v>690.072106210621</c:v>
                </c:pt>
                <c:pt idx="6901">
                  <c:v>690.172115211521</c:v>
                </c:pt>
                <c:pt idx="6902">
                  <c:v>690.272124212421</c:v>
                </c:pt>
                <c:pt idx="6903">
                  <c:v>690.372133213321</c:v>
                </c:pt>
                <c:pt idx="6904">
                  <c:v>690.472142214221</c:v>
                </c:pt>
                <c:pt idx="6905">
                  <c:v>690.572151215121</c:v>
                </c:pt>
                <c:pt idx="6906">
                  <c:v>690.672160216021</c:v>
                </c:pt>
                <c:pt idx="6907">
                  <c:v>690.772169216921</c:v>
                </c:pt>
                <c:pt idx="6908">
                  <c:v>690.872178217821</c:v>
                </c:pt>
                <c:pt idx="6909">
                  <c:v>690.972187218721</c:v>
                </c:pt>
                <c:pt idx="6910">
                  <c:v>691.072196219621</c:v>
                </c:pt>
                <c:pt idx="6911">
                  <c:v>691.172205220522</c:v>
                </c:pt>
                <c:pt idx="6912">
                  <c:v>691.272214221422</c:v>
                </c:pt>
                <c:pt idx="6913">
                  <c:v>691.372223222322</c:v>
                </c:pt>
                <c:pt idx="6914">
                  <c:v>691.472232223222</c:v>
                </c:pt>
                <c:pt idx="6915">
                  <c:v>691.572241224122</c:v>
                </c:pt>
                <c:pt idx="6916">
                  <c:v>691.672250225022</c:v>
                </c:pt>
                <c:pt idx="6917">
                  <c:v>691.772259225922</c:v>
                </c:pt>
                <c:pt idx="6918">
                  <c:v>691.872268226822</c:v>
                </c:pt>
                <c:pt idx="6919">
                  <c:v>691.972277227722</c:v>
                </c:pt>
                <c:pt idx="6920">
                  <c:v>692.072286228622</c:v>
                </c:pt>
                <c:pt idx="6921">
                  <c:v>692.172295229522</c:v>
                </c:pt>
                <c:pt idx="6922">
                  <c:v>692.272304230423</c:v>
                </c:pt>
                <c:pt idx="6923">
                  <c:v>692.372313231323</c:v>
                </c:pt>
                <c:pt idx="6924">
                  <c:v>692.472322232223</c:v>
                </c:pt>
                <c:pt idx="6925">
                  <c:v>692.572331233123</c:v>
                </c:pt>
                <c:pt idx="6926">
                  <c:v>692.672340234023</c:v>
                </c:pt>
                <c:pt idx="6927">
                  <c:v>692.772349234923</c:v>
                </c:pt>
                <c:pt idx="6928">
                  <c:v>692.8723582358231</c:v>
                </c:pt>
                <c:pt idx="6929">
                  <c:v>692.972367236723</c:v>
                </c:pt>
                <c:pt idx="6930">
                  <c:v>693.0723762376235</c:v>
                </c:pt>
                <c:pt idx="6931">
                  <c:v>693.172385238523</c:v>
                </c:pt>
                <c:pt idx="6932">
                  <c:v>693.2723942394231</c:v>
                </c:pt>
                <c:pt idx="6933">
                  <c:v>693.372403240323</c:v>
                </c:pt>
                <c:pt idx="6934">
                  <c:v>693.472412241224</c:v>
                </c:pt>
                <c:pt idx="6935">
                  <c:v>693.572421242124</c:v>
                </c:pt>
                <c:pt idx="6936">
                  <c:v>693.672430243024</c:v>
                </c:pt>
                <c:pt idx="6937">
                  <c:v>693.772439243924</c:v>
                </c:pt>
                <c:pt idx="6938">
                  <c:v>693.872448244824</c:v>
                </c:pt>
                <c:pt idx="6939">
                  <c:v>693.9724572457237</c:v>
                </c:pt>
                <c:pt idx="6940">
                  <c:v>694.072466246624</c:v>
                </c:pt>
                <c:pt idx="6941">
                  <c:v>694.172475247524</c:v>
                </c:pt>
                <c:pt idx="6942">
                  <c:v>694.272484248424</c:v>
                </c:pt>
                <c:pt idx="6943">
                  <c:v>694.372493249324</c:v>
                </c:pt>
                <c:pt idx="6944">
                  <c:v>694.472502250224</c:v>
                </c:pt>
                <c:pt idx="6945">
                  <c:v>694.572511251125</c:v>
                </c:pt>
                <c:pt idx="6946">
                  <c:v>694.672520252025</c:v>
                </c:pt>
                <c:pt idx="6947">
                  <c:v>694.772529252925</c:v>
                </c:pt>
                <c:pt idx="6948">
                  <c:v>694.872538253825</c:v>
                </c:pt>
                <c:pt idx="6949">
                  <c:v>694.972547254725</c:v>
                </c:pt>
                <c:pt idx="6950">
                  <c:v>695.072556255625</c:v>
                </c:pt>
                <c:pt idx="6951">
                  <c:v>695.172565256525</c:v>
                </c:pt>
                <c:pt idx="6952">
                  <c:v>695.272574257425</c:v>
                </c:pt>
                <c:pt idx="6953">
                  <c:v>695.372583258325</c:v>
                </c:pt>
                <c:pt idx="6954">
                  <c:v>695.472592259225</c:v>
                </c:pt>
                <c:pt idx="6955">
                  <c:v>695.572601260125</c:v>
                </c:pt>
                <c:pt idx="6956">
                  <c:v>695.672610261026</c:v>
                </c:pt>
                <c:pt idx="6957">
                  <c:v>695.772619261926</c:v>
                </c:pt>
                <c:pt idx="6958">
                  <c:v>695.872628262826</c:v>
                </c:pt>
                <c:pt idx="6959">
                  <c:v>695.972637263726</c:v>
                </c:pt>
                <c:pt idx="6960">
                  <c:v>696.072646264626</c:v>
                </c:pt>
                <c:pt idx="6961">
                  <c:v>696.172655265526</c:v>
                </c:pt>
                <c:pt idx="6962">
                  <c:v>696.272664266426</c:v>
                </c:pt>
                <c:pt idx="6963">
                  <c:v>696.372673267326</c:v>
                </c:pt>
                <c:pt idx="6964">
                  <c:v>696.472682268226</c:v>
                </c:pt>
                <c:pt idx="6965">
                  <c:v>696.572691269126</c:v>
                </c:pt>
                <c:pt idx="6966">
                  <c:v>696.672700270027</c:v>
                </c:pt>
                <c:pt idx="6967">
                  <c:v>696.772709270927</c:v>
                </c:pt>
                <c:pt idx="6968">
                  <c:v>696.872718271827</c:v>
                </c:pt>
                <c:pt idx="6969">
                  <c:v>696.972727272727</c:v>
                </c:pt>
                <c:pt idx="6970">
                  <c:v>697.072736273627</c:v>
                </c:pt>
                <c:pt idx="6971">
                  <c:v>697.172745274527</c:v>
                </c:pt>
                <c:pt idx="6972">
                  <c:v>697.272754275427</c:v>
                </c:pt>
                <c:pt idx="6973">
                  <c:v>697.372763276327</c:v>
                </c:pt>
                <c:pt idx="6974">
                  <c:v>697.472772277227</c:v>
                </c:pt>
                <c:pt idx="6975">
                  <c:v>697.572781278127</c:v>
                </c:pt>
                <c:pt idx="6976">
                  <c:v>697.672790279027</c:v>
                </c:pt>
                <c:pt idx="6977">
                  <c:v>697.7727992799283</c:v>
                </c:pt>
                <c:pt idx="6978">
                  <c:v>697.872808280828</c:v>
                </c:pt>
                <c:pt idx="6979">
                  <c:v>697.9728172817279</c:v>
                </c:pt>
                <c:pt idx="6980">
                  <c:v>698.072826282628</c:v>
                </c:pt>
                <c:pt idx="6981">
                  <c:v>698.172835283528</c:v>
                </c:pt>
                <c:pt idx="6982">
                  <c:v>698.272844284428</c:v>
                </c:pt>
                <c:pt idx="6983">
                  <c:v>698.3728532853279</c:v>
                </c:pt>
                <c:pt idx="6984">
                  <c:v>698.472862286228</c:v>
                </c:pt>
                <c:pt idx="6985">
                  <c:v>698.572871287128</c:v>
                </c:pt>
                <c:pt idx="6986">
                  <c:v>698.672880288028</c:v>
                </c:pt>
                <c:pt idx="6987">
                  <c:v>698.772889288928</c:v>
                </c:pt>
                <c:pt idx="6988">
                  <c:v>698.872898289829</c:v>
                </c:pt>
                <c:pt idx="6989">
                  <c:v>698.9729072907288</c:v>
                </c:pt>
                <c:pt idx="6990">
                  <c:v>699.072916291629</c:v>
                </c:pt>
                <c:pt idx="6991">
                  <c:v>699.1729252925288</c:v>
                </c:pt>
                <c:pt idx="6992">
                  <c:v>699.272934293429</c:v>
                </c:pt>
                <c:pt idx="6993">
                  <c:v>699.3729432943288</c:v>
                </c:pt>
                <c:pt idx="6994">
                  <c:v>699.4729522952288</c:v>
                </c:pt>
                <c:pt idx="6995">
                  <c:v>699.572961296129</c:v>
                </c:pt>
                <c:pt idx="6996">
                  <c:v>699.672970297029</c:v>
                </c:pt>
                <c:pt idx="6997">
                  <c:v>699.7729792979291</c:v>
                </c:pt>
                <c:pt idx="6998">
                  <c:v>699.872988298829</c:v>
                </c:pt>
                <c:pt idx="6999">
                  <c:v>699.97299729973</c:v>
                </c:pt>
                <c:pt idx="7000">
                  <c:v>700.07300630063</c:v>
                </c:pt>
                <c:pt idx="7001">
                  <c:v>700.17301530153</c:v>
                </c:pt>
                <c:pt idx="7002">
                  <c:v>700.27302430243</c:v>
                </c:pt>
                <c:pt idx="7003">
                  <c:v>700.37303330333</c:v>
                </c:pt>
                <c:pt idx="7004">
                  <c:v>700.47304230423</c:v>
                </c:pt>
                <c:pt idx="7005">
                  <c:v>700.57305130513</c:v>
                </c:pt>
                <c:pt idx="7006">
                  <c:v>700.67306030603</c:v>
                </c:pt>
                <c:pt idx="7007">
                  <c:v>700.77306930693</c:v>
                </c:pt>
                <c:pt idx="7008">
                  <c:v>700.87307830783</c:v>
                </c:pt>
                <c:pt idx="7009">
                  <c:v>700.97308730873</c:v>
                </c:pt>
                <c:pt idx="7010">
                  <c:v>701.073096309631</c:v>
                </c:pt>
                <c:pt idx="7011">
                  <c:v>701.173105310531</c:v>
                </c:pt>
                <c:pt idx="7012">
                  <c:v>701.273114311431</c:v>
                </c:pt>
                <c:pt idx="7013">
                  <c:v>701.373123312331</c:v>
                </c:pt>
                <c:pt idx="7014">
                  <c:v>701.473132313231</c:v>
                </c:pt>
                <c:pt idx="7015">
                  <c:v>701.573141314131</c:v>
                </c:pt>
                <c:pt idx="7016">
                  <c:v>701.673150315031</c:v>
                </c:pt>
                <c:pt idx="7017">
                  <c:v>701.773159315931</c:v>
                </c:pt>
                <c:pt idx="7018">
                  <c:v>701.873168316831</c:v>
                </c:pt>
                <c:pt idx="7019">
                  <c:v>701.973177317731</c:v>
                </c:pt>
                <c:pt idx="7020">
                  <c:v>702.073186318631</c:v>
                </c:pt>
                <c:pt idx="7021">
                  <c:v>702.173195319531</c:v>
                </c:pt>
                <c:pt idx="7022">
                  <c:v>702.273204320432</c:v>
                </c:pt>
                <c:pt idx="7023">
                  <c:v>702.373213321332</c:v>
                </c:pt>
                <c:pt idx="7024">
                  <c:v>702.473222322232</c:v>
                </c:pt>
                <c:pt idx="7025">
                  <c:v>702.573231323132</c:v>
                </c:pt>
                <c:pt idx="7026">
                  <c:v>702.673240324032</c:v>
                </c:pt>
                <c:pt idx="7027">
                  <c:v>702.773249324932</c:v>
                </c:pt>
                <c:pt idx="7028">
                  <c:v>702.873258325832</c:v>
                </c:pt>
                <c:pt idx="7029">
                  <c:v>702.973267326732</c:v>
                </c:pt>
                <c:pt idx="7030">
                  <c:v>703.073276327632</c:v>
                </c:pt>
                <c:pt idx="7031">
                  <c:v>703.173285328532</c:v>
                </c:pt>
                <c:pt idx="7032">
                  <c:v>703.273294329432</c:v>
                </c:pt>
                <c:pt idx="7033">
                  <c:v>703.3733033303333</c:v>
                </c:pt>
                <c:pt idx="7034">
                  <c:v>703.473312331233</c:v>
                </c:pt>
                <c:pt idx="7035">
                  <c:v>703.5733213321333</c:v>
                </c:pt>
                <c:pt idx="7036">
                  <c:v>703.673330333033</c:v>
                </c:pt>
                <c:pt idx="7037">
                  <c:v>703.773339333933</c:v>
                </c:pt>
                <c:pt idx="7038">
                  <c:v>703.873348334833</c:v>
                </c:pt>
                <c:pt idx="7039">
                  <c:v>703.973357335733</c:v>
                </c:pt>
                <c:pt idx="7040">
                  <c:v>704.073366336633</c:v>
                </c:pt>
                <c:pt idx="7041">
                  <c:v>704.173375337533</c:v>
                </c:pt>
                <c:pt idx="7042">
                  <c:v>704.273384338433</c:v>
                </c:pt>
                <c:pt idx="7043">
                  <c:v>704.373393339333</c:v>
                </c:pt>
                <c:pt idx="7044">
                  <c:v>704.473402340234</c:v>
                </c:pt>
                <c:pt idx="7045">
                  <c:v>704.573411341134</c:v>
                </c:pt>
                <c:pt idx="7046">
                  <c:v>704.673420342034</c:v>
                </c:pt>
                <c:pt idx="7047">
                  <c:v>704.773429342934</c:v>
                </c:pt>
                <c:pt idx="7048">
                  <c:v>704.873438343834</c:v>
                </c:pt>
                <c:pt idx="7049">
                  <c:v>704.973447344734</c:v>
                </c:pt>
                <c:pt idx="7050">
                  <c:v>705.073456345634</c:v>
                </c:pt>
                <c:pt idx="7051">
                  <c:v>705.173465346534</c:v>
                </c:pt>
                <c:pt idx="7052">
                  <c:v>705.273474347434</c:v>
                </c:pt>
                <c:pt idx="7053">
                  <c:v>705.373483348334</c:v>
                </c:pt>
                <c:pt idx="7054">
                  <c:v>705.473492349234</c:v>
                </c:pt>
                <c:pt idx="7055">
                  <c:v>705.573501350135</c:v>
                </c:pt>
                <c:pt idx="7056">
                  <c:v>705.673510351035</c:v>
                </c:pt>
                <c:pt idx="7057">
                  <c:v>705.773519351935</c:v>
                </c:pt>
                <c:pt idx="7058">
                  <c:v>705.873528352835</c:v>
                </c:pt>
                <c:pt idx="7059">
                  <c:v>705.973537353735</c:v>
                </c:pt>
                <c:pt idx="7060">
                  <c:v>706.073546354635</c:v>
                </c:pt>
                <c:pt idx="7061">
                  <c:v>706.173555355535</c:v>
                </c:pt>
                <c:pt idx="7062">
                  <c:v>706.273564356435</c:v>
                </c:pt>
                <c:pt idx="7063">
                  <c:v>706.373573357335</c:v>
                </c:pt>
                <c:pt idx="7064">
                  <c:v>706.473582358235</c:v>
                </c:pt>
                <c:pt idx="7065">
                  <c:v>706.573591359135</c:v>
                </c:pt>
                <c:pt idx="7066">
                  <c:v>706.673600360036</c:v>
                </c:pt>
                <c:pt idx="7067">
                  <c:v>706.773609360936</c:v>
                </c:pt>
                <c:pt idx="7068">
                  <c:v>706.873618361836</c:v>
                </c:pt>
                <c:pt idx="7069">
                  <c:v>706.973627362736</c:v>
                </c:pt>
                <c:pt idx="7070">
                  <c:v>707.073636363636</c:v>
                </c:pt>
                <c:pt idx="7071">
                  <c:v>707.173645364536</c:v>
                </c:pt>
                <c:pt idx="7072">
                  <c:v>707.273654365436</c:v>
                </c:pt>
                <c:pt idx="7073">
                  <c:v>707.373663366336</c:v>
                </c:pt>
                <c:pt idx="7074">
                  <c:v>707.473672367236</c:v>
                </c:pt>
                <c:pt idx="7075">
                  <c:v>707.573681368136</c:v>
                </c:pt>
                <c:pt idx="7076">
                  <c:v>707.673690369036</c:v>
                </c:pt>
                <c:pt idx="7077">
                  <c:v>707.773699369936</c:v>
                </c:pt>
                <c:pt idx="7078">
                  <c:v>707.873708370837</c:v>
                </c:pt>
                <c:pt idx="7079">
                  <c:v>707.973717371737</c:v>
                </c:pt>
                <c:pt idx="7080">
                  <c:v>708.073726372637</c:v>
                </c:pt>
                <c:pt idx="7081">
                  <c:v>708.1737353735376</c:v>
                </c:pt>
                <c:pt idx="7082">
                  <c:v>708.273744374437</c:v>
                </c:pt>
                <c:pt idx="7083">
                  <c:v>708.373753375337</c:v>
                </c:pt>
                <c:pt idx="7084">
                  <c:v>708.473762376237</c:v>
                </c:pt>
                <c:pt idx="7085">
                  <c:v>708.573771377137</c:v>
                </c:pt>
                <c:pt idx="7086">
                  <c:v>708.673780378037</c:v>
                </c:pt>
                <c:pt idx="7087">
                  <c:v>708.773789378937</c:v>
                </c:pt>
                <c:pt idx="7088">
                  <c:v>708.873798379837</c:v>
                </c:pt>
                <c:pt idx="7089">
                  <c:v>708.9738073807381</c:v>
                </c:pt>
                <c:pt idx="7090">
                  <c:v>709.073816381638</c:v>
                </c:pt>
                <c:pt idx="7091">
                  <c:v>709.1738253825381</c:v>
                </c:pt>
                <c:pt idx="7092">
                  <c:v>709.273834383438</c:v>
                </c:pt>
                <c:pt idx="7093">
                  <c:v>709.3738433843381</c:v>
                </c:pt>
                <c:pt idx="7094">
                  <c:v>709.473852385238</c:v>
                </c:pt>
                <c:pt idx="7095">
                  <c:v>709.5738613861383</c:v>
                </c:pt>
                <c:pt idx="7096">
                  <c:v>709.673870387038</c:v>
                </c:pt>
                <c:pt idx="7097">
                  <c:v>709.773879387938</c:v>
                </c:pt>
                <c:pt idx="7098">
                  <c:v>709.873888388838</c:v>
                </c:pt>
                <c:pt idx="7099">
                  <c:v>709.973897389738</c:v>
                </c:pt>
                <c:pt idx="7100">
                  <c:v>710.073906390639</c:v>
                </c:pt>
                <c:pt idx="7101">
                  <c:v>710.173915391539</c:v>
                </c:pt>
                <c:pt idx="7102">
                  <c:v>710.273924392439</c:v>
                </c:pt>
                <c:pt idx="7103">
                  <c:v>710.373933393339</c:v>
                </c:pt>
                <c:pt idx="7104">
                  <c:v>710.473942394239</c:v>
                </c:pt>
                <c:pt idx="7105">
                  <c:v>710.573951395139</c:v>
                </c:pt>
                <c:pt idx="7106">
                  <c:v>710.673960396039</c:v>
                </c:pt>
                <c:pt idx="7107">
                  <c:v>710.773969396939</c:v>
                </c:pt>
                <c:pt idx="7108">
                  <c:v>710.873978397839</c:v>
                </c:pt>
                <c:pt idx="7109">
                  <c:v>710.973987398739</c:v>
                </c:pt>
                <c:pt idx="7110">
                  <c:v>711.073996399639</c:v>
                </c:pt>
                <c:pt idx="7111">
                  <c:v>711.17400540054</c:v>
                </c:pt>
                <c:pt idx="7112">
                  <c:v>711.27401440144</c:v>
                </c:pt>
                <c:pt idx="7113">
                  <c:v>711.37402340234</c:v>
                </c:pt>
                <c:pt idx="7114">
                  <c:v>711.47403240324</c:v>
                </c:pt>
                <c:pt idx="7115">
                  <c:v>711.57404140414</c:v>
                </c:pt>
                <c:pt idx="7116">
                  <c:v>711.67405040504</c:v>
                </c:pt>
                <c:pt idx="7117">
                  <c:v>711.77405940594</c:v>
                </c:pt>
                <c:pt idx="7118">
                  <c:v>711.87406840684</c:v>
                </c:pt>
                <c:pt idx="7119">
                  <c:v>711.97407740774</c:v>
                </c:pt>
                <c:pt idx="7120">
                  <c:v>712.07408640864</c:v>
                </c:pt>
                <c:pt idx="7121">
                  <c:v>712.17409540954</c:v>
                </c:pt>
                <c:pt idx="7122">
                  <c:v>712.27410441044</c:v>
                </c:pt>
                <c:pt idx="7123">
                  <c:v>712.374113411341</c:v>
                </c:pt>
                <c:pt idx="7124">
                  <c:v>712.4741224122407</c:v>
                </c:pt>
                <c:pt idx="7125">
                  <c:v>712.574131413141</c:v>
                </c:pt>
                <c:pt idx="7126">
                  <c:v>712.674140414041</c:v>
                </c:pt>
                <c:pt idx="7127">
                  <c:v>712.774149414941</c:v>
                </c:pt>
                <c:pt idx="7128">
                  <c:v>712.8741584158407</c:v>
                </c:pt>
                <c:pt idx="7129">
                  <c:v>712.974167416741</c:v>
                </c:pt>
                <c:pt idx="7130">
                  <c:v>713.074176417641</c:v>
                </c:pt>
                <c:pt idx="7131">
                  <c:v>713.174185418541</c:v>
                </c:pt>
                <c:pt idx="7132">
                  <c:v>713.274194419441</c:v>
                </c:pt>
                <c:pt idx="7133">
                  <c:v>713.374203420341</c:v>
                </c:pt>
                <c:pt idx="7134">
                  <c:v>713.474212421242</c:v>
                </c:pt>
                <c:pt idx="7135">
                  <c:v>713.574221422142</c:v>
                </c:pt>
                <c:pt idx="7136">
                  <c:v>713.674230423042</c:v>
                </c:pt>
                <c:pt idx="7137">
                  <c:v>713.774239423942</c:v>
                </c:pt>
                <c:pt idx="7138">
                  <c:v>713.874248424842</c:v>
                </c:pt>
                <c:pt idx="7139">
                  <c:v>713.9742574257418</c:v>
                </c:pt>
                <c:pt idx="7140">
                  <c:v>714.074266426642</c:v>
                </c:pt>
                <c:pt idx="7141">
                  <c:v>714.1742754275423</c:v>
                </c:pt>
                <c:pt idx="7142">
                  <c:v>714.274284428442</c:v>
                </c:pt>
                <c:pt idx="7143">
                  <c:v>714.374293429342</c:v>
                </c:pt>
                <c:pt idx="7144">
                  <c:v>714.474302430243</c:v>
                </c:pt>
                <c:pt idx="7145">
                  <c:v>714.5743114311433</c:v>
                </c:pt>
                <c:pt idx="7146">
                  <c:v>714.674320432043</c:v>
                </c:pt>
                <c:pt idx="7147">
                  <c:v>714.7743294329431</c:v>
                </c:pt>
                <c:pt idx="7148">
                  <c:v>714.874338433843</c:v>
                </c:pt>
                <c:pt idx="7149">
                  <c:v>714.9743474347431</c:v>
                </c:pt>
                <c:pt idx="7150">
                  <c:v>715.074356435643</c:v>
                </c:pt>
                <c:pt idx="7151">
                  <c:v>715.1743654365433</c:v>
                </c:pt>
                <c:pt idx="7152">
                  <c:v>715.274374437443</c:v>
                </c:pt>
                <c:pt idx="7153">
                  <c:v>715.3743834383433</c:v>
                </c:pt>
                <c:pt idx="7154">
                  <c:v>715.474392439243</c:v>
                </c:pt>
                <c:pt idx="7155">
                  <c:v>715.574401440144</c:v>
                </c:pt>
                <c:pt idx="7156">
                  <c:v>715.674410441044</c:v>
                </c:pt>
                <c:pt idx="7157">
                  <c:v>715.774419441944</c:v>
                </c:pt>
                <c:pt idx="7158">
                  <c:v>715.874428442844</c:v>
                </c:pt>
                <c:pt idx="7159">
                  <c:v>715.974437443744</c:v>
                </c:pt>
                <c:pt idx="7160">
                  <c:v>716.074446444644</c:v>
                </c:pt>
                <c:pt idx="7161">
                  <c:v>716.174455445544</c:v>
                </c:pt>
                <c:pt idx="7162">
                  <c:v>716.274464446444</c:v>
                </c:pt>
                <c:pt idx="7163">
                  <c:v>716.374473447344</c:v>
                </c:pt>
                <c:pt idx="7164">
                  <c:v>716.474482448244</c:v>
                </c:pt>
                <c:pt idx="7165">
                  <c:v>716.574491449144</c:v>
                </c:pt>
                <c:pt idx="7166">
                  <c:v>716.674500450045</c:v>
                </c:pt>
                <c:pt idx="7167">
                  <c:v>716.774509450945</c:v>
                </c:pt>
                <c:pt idx="7168">
                  <c:v>716.874518451845</c:v>
                </c:pt>
                <c:pt idx="7169">
                  <c:v>716.9745274527447</c:v>
                </c:pt>
                <c:pt idx="7170">
                  <c:v>717.074536453645</c:v>
                </c:pt>
                <c:pt idx="7171">
                  <c:v>717.174545454545</c:v>
                </c:pt>
                <c:pt idx="7172">
                  <c:v>717.274554455445</c:v>
                </c:pt>
                <c:pt idx="7173">
                  <c:v>717.374563456345</c:v>
                </c:pt>
                <c:pt idx="7174">
                  <c:v>717.474572457245</c:v>
                </c:pt>
                <c:pt idx="7175">
                  <c:v>717.574581458145</c:v>
                </c:pt>
                <c:pt idx="7176">
                  <c:v>717.674590459045</c:v>
                </c:pt>
                <c:pt idx="7177">
                  <c:v>717.774599459946</c:v>
                </c:pt>
                <c:pt idx="7178">
                  <c:v>717.874608460846</c:v>
                </c:pt>
                <c:pt idx="7179">
                  <c:v>717.974617461746</c:v>
                </c:pt>
                <c:pt idx="7180">
                  <c:v>718.074626462646</c:v>
                </c:pt>
                <c:pt idx="7181">
                  <c:v>718.174635463546</c:v>
                </c:pt>
                <c:pt idx="7182">
                  <c:v>718.2746444644461</c:v>
                </c:pt>
                <c:pt idx="7183">
                  <c:v>718.374653465346</c:v>
                </c:pt>
                <c:pt idx="7184">
                  <c:v>718.474662466246</c:v>
                </c:pt>
                <c:pt idx="7185">
                  <c:v>718.574671467146</c:v>
                </c:pt>
                <c:pt idx="7186">
                  <c:v>718.674680468046</c:v>
                </c:pt>
                <c:pt idx="7187">
                  <c:v>718.774689468946</c:v>
                </c:pt>
                <c:pt idx="7188">
                  <c:v>718.874698469847</c:v>
                </c:pt>
                <c:pt idx="7189">
                  <c:v>718.974707470747</c:v>
                </c:pt>
                <c:pt idx="7190">
                  <c:v>719.074716471647</c:v>
                </c:pt>
                <c:pt idx="7191">
                  <c:v>719.174725472547</c:v>
                </c:pt>
                <c:pt idx="7192">
                  <c:v>719.274734473447</c:v>
                </c:pt>
                <c:pt idx="7193">
                  <c:v>719.374743474347</c:v>
                </c:pt>
                <c:pt idx="7194">
                  <c:v>719.474752475247</c:v>
                </c:pt>
                <c:pt idx="7195">
                  <c:v>719.574761476147</c:v>
                </c:pt>
                <c:pt idx="7196">
                  <c:v>719.674770477047</c:v>
                </c:pt>
                <c:pt idx="7197">
                  <c:v>719.774779477947</c:v>
                </c:pt>
                <c:pt idx="7198">
                  <c:v>719.874788478847</c:v>
                </c:pt>
                <c:pt idx="7199">
                  <c:v>719.9747974797481</c:v>
                </c:pt>
                <c:pt idx="7200">
                  <c:v>720.074806480648</c:v>
                </c:pt>
                <c:pt idx="7201">
                  <c:v>720.1748154815481</c:v>
                </c:pt>
                <c:pt idx="7202">
                  <c:v>720.274824482448</c:v>
                </c:pt>
                <c:pt idx="7203">
                  <c:v>720.3748334833481</c:v>
                </c:pt>
                <c:pt idx="7204">
                  <c:v>720.474842484248</c:v>
                </c:pt>
                <c:pt idx="7205">
                  <c:v>720.5748514851481</c:v>
                </c:pt>
                <c:pt idx="7206">
                  <c:v>720.674860486048</c:v>
                </c:pt>
                <c:pt idx="7207">
                  <c:v>720.7748694869481</c:v>
                </c:pt>
                <c:pt idx="7208">
                  <c:v>720.874878487848</c:v>
                </c:pt>
                <c:pt idx="7209">
                  <c:v>720.9748874887481</c:v>
                </c:pt>
                <c:pt idx="7210">
                  <c:v>721.074896489649</c:v>
                </c:pt>
                <c:pt idx="7211">
                  <c:v>721.174905490549</c:v>
                </c:pt>
                <c:pt idx="7212">
                  <c:v>721.2749144914487</c:v>
                </c:pt>
                <c:pt idx="7213">
                  <c:v>721.3749234923488</c:v>
                </c:pt>
                <c:pt idx="7214">
                  <c:v>721.474932493249</c:v>
                </c:pt>
                <c:pt idx="7215">
                  <c:v>721.574941494149</c:v>
                </c:pt>
                <c:pt idx="7216">
                  <c:v>721.674950495049</c:v>
                </c:pt>
                <c:pt idx="7217">
                  <c:v>721.7749594959488</c:v>
                </c:pt>
                <c:pt idx="7218">
                  <c:v>721.874968496849</c:v>
                </c:pt>
                <c:pt idx="7219">
                  <c:v>721.974977497749</c:v>
                </c:pt>
                <c:pt idx="7220">
                  <c:v>722.074986498649</c:v>
                </c:pt>
                <c:pt idx="7221">
                  <c:v>722.174995499549</c:v>
                </c:pt>
                <c:pt idx="7222">
                  <c:v>722.27500450045</c:v>
                </c:pt>
                <c:pt idx="7223">
                  <c:v>722.37501350135</c:v>
                </c:pt>
                <c:pt idx="7224">
                  <c:v>722.47502250225</c:v>
                </c:pt>
                <c:pt idx="7225">
                  <c:v>722.57503150315</c:v>
                </c:pt>
                <c:pt idx="7226">
                  <c:v>722.67504050405</c:v>
                </c:pt>
                <c:pt idx="7227">
                  <c:v>722.77504950495</c:v>
                </c:pt>
                <c:pt idx="7228">
                  <c:v>722.87505850585</c:v>
                </c:pt>
                <c:pt idx="7229">
                  <c:v>722.97506750675</c:v>
                </c:pt>
                <c:pt idx="7230">
                  <c:v>723.07507650765</c:v>
                </c:pt>
                <c:pt idx="7231">
                  <c:v>723.17508550855</c:v>
                </c:pt>
                <c:pt idx="7232">
                  <c:v>723.27509450945</c:v>
                </c:pt>
                <c:pt idx="7233">
                  <c:v>723.375103510351</c:v>
                </c:pt>
                <c:pt idx="7234">
                  <c:v>723.475112511251</c:v>
                </c:pt>
                <c:pt idx="7235">
                  <c:v>723.575121512151</c:v>
                </c:pt>
                <c:pt idx="7236">
                  <c:v>723.675130513051</c:v>
                </c:pt>
                <c:pt idx="7237">
                  <c:v>723.775139513951</c:v>
                </c:pt>
                <c:pt idx="7238">
                  <c:v>723.875148514851</c:v>
                </c:pt>
                <c:pt idx="7239">
                  <c:v>723.975157515751</c:v>
                </c:pt>
                <c:pt idx="7240">
                  <c:v>724.075166516651</c:v>
                </c:pt>
                <c:pt idx="7241">
                  <c:v>724.175175517551</c:v>
                </c:pt>
                <c:pt idx="7242">
                  <c:v>724.2751845184513</c:v>
                </c:pt>
                <c:pt idx="7243">
                  <c:v>724.375193519351</c:v>
                </c:pt>
                <c:pt idx="7244">
                  <c:v>724.475202520252</c:v>
                </c:pt>
                <c:pt idx="7245">
                  <c:v>724.575211521152</c:v>
                </c:pt>
                <c:pt idx="7246">
                  <c:v>724.675220522052</c:v>
                </c:pt>
                <c:pt idx="7247">
                  <c:v>724.775229522952</c:v>
                </c:pt>
                <c:pt idx="7248">
                  <c:v>724.875238523852</c:v>
                </c:pt>
                <c:pt idx="7249">
                  <c:v>724.975247524752</c:v>
                </c:pt>
                <c:pt idx="7250">
                  <c:v>725.075256525652</c:v>
                </c:pt>
                <c:pt idx="7251">
                  <c:v>725.175265526552</c:v>
                </c:pt>
                <c:pt idx="7252">
                  <c:v>725.275274527452</c:v>
                </c:pt>
                <c:pt idx="7253">
                  <c:v>725.375283528352</c:v>
                </c:pt>
                <c:pt idx="7254">
                  <c:v>725.475292529252</c:v>
                </c:pt>
                <c:pt idx="7255">
                  <c:v>725.5753015301534</c:v>
                </c:pt>
                <c:pt idx="7256">
                  <c:v>725.675310531053</c:v>
                </c:pt>
                <c:pt idx="7257">
                  <c:v>725.7753195319531</c:v>
                </c:pt>
                <c:pt idx="7258">
                  <c:v>725.875328532853</c:v>
                </c:pt>
                <c:pt idx="7259">
                  <c:v>725.9753375337531</c:v>
                </c:pt>
                <c:pt idx="7260">
                  <c:v>726.075346534653</c:v>
                </c:pt>
                <c:pt idx="7261">
                  <c:v>726.1753555355531</c:v>
                </c:pt>
                <c:pt idx="7262">
                  <c:v>726.275364536453</c:v>
                </c:pt>
                <c:pt idx="7263">
                  <c:v>726.3753735373535</c:v>
                </c:pt>
                <c:pt idx="7264">
                  <c:v>726.475382538253</c:v>
                </c:pt>
                <c:pt idx="7265">
                  <c:v>726.5753915391535</c:v>
                </c:pt>
                <c:pt idx="7266">
                  <c:v>726.675400540053</c:v>
                </c:pt>
                <c:pt idx="7267">
                  <c:v>726.775409540954</c:v>
                </c:pt>
                <c:pt idx="7268">
                  <c:v>726.875418541854</c:v>
                </c:pt>
                <c:pt idx="7269">
                  <c:v>726.975427542754</c:v>
                </c:pt>
                <c:pt idx="7270">
                  <c:v>727.075436543654</c:v>
                </c:pt>
                <c:pt idx="7271">
                  <c:v>727.175445544554</c:v>
                </c:pt>
                <c:pt idx="7272">
                  <c:v>727.275454545454</c:v>
                </c:pt>
                <c:pt idx="7273">
                  <c:v>727.375463546354</c:v>
                </c:pt>
                <c:pt idx="7274">
                  <c:v>727.475472547254</c:v>
                </c:pt>
                <c:pt idx="7275">
                  <c:v>727.575481548154</c:v>
                </c:pt>
                <c:pt idx="7276">
                  <c:v>727.675490549054</c:v>
                </c:pt>
                <c:pt idx="7277">
                  <c:v>727.775499549954</c:v>
                </c:pt>
                <c:pt idx="7278">
                  <c:v>727.875508550855</c:v>
                </c:pt>
                <c:pt idx="7279">
                  <c:v>727.975517551755</c:v>
                </c:pt>
                <c:pt idx="7280">
                  <c:v>728.075526552655</c:v>
                </c:pt>
                <c:pt idx="7281">
                  <c:v>728.175535553555</c:v>
                </c:pt>
                <c:pt idx="7282">
                  <c:v>728.275544554455</c:v>
                </c:pt>
                <c:pt idx="7283">
                  <c:v>728.375553555355</c:v>
                </c:pt>
                <c:pt idx="7284">
                  <c:v>728.475562556255</c:v>
                </c:pt>
                <c:pt idx="7285">
                  <c:v>728.575571557155</c:v>
                </c:pt>
                <c:pt idx="7286">
                  <c:v>728.675580558055</c:v>
                </c:pt>
                <c:pt idx="7287">
                  <c:v>728.775589558955</c:v>
                </c:pt>
                <c:pt idx="7288">
                  <c:v>728.875598559855</c:v>
                </c:pt>
                <c:pt idx="7289">
                  <c:v>728.975607560756</c:v>
                </c:pt>
                <c:pt idx="7290">
                  <c:v>729.075616561656</c:v>
                </c:pt>
                <c:pt idx="7291">
                  <c:v>729.175625562556</c:v>
                </c:pt>
                <c:pt idx="7292">
                  <c:v>729.275634563456</c:v>
                </c:pt>
                <c:pt idx="7293">
                  <c:v>729.375643564356</c:v>
                </c:pt>
                <c:pt idx="7294">
                  <c:v>729.475652565256</c:v>
                </c:pt>
                <c:pt idx="7295">
                  <c:v>729.575661566156</c:v>
                </c:pt>
                <c:pt idx="7296">
                  <c:v>729.675670567056</c:v>
                </c:pt>
                <c:pt idx="7297">
                  <c:v>729.775679567956</c:v>
                </c:pt>
                <c:pt idx="7298">
                  <c:v>729.875688568856</c:v>
                </c:pt>
                <c:pt idx="7299">
                  <c:v>729.975697569756</c:v>
                </c:pt>
                <c:pt idx="7300">
                  <c:v>730.075706570657</c:v>
                </c:pt>
                <c:pt idx="7301">
                  <c:v>730.175715571557</c:v>
                </c:pt>
                <c:pt idx="7302">
                  <c:v>730.275724572457</c:v>
                </c:pt>
                <c:pt idx="7303">
                  <c:v>730.375733573357</c:v>
                </c:pt>
                <c:pt idx="7304">
                  <c:v>730.475742574257</c:v>
                </c:pt>
                <c:pt idx="7305">
                  <c:v>730.575751575157</c:v>
                </c:pt>
                <c:pt idx="7306">
                  <c:v>730.675760576057</c:v>
                </c:pt>
                <c:pt idx="7307">
                  <c:v>730.775769576957</c:v>
                </c:pt>
                <c:pt idx="7308">
                  <c:v>730.875778577857</c:v>
                </c:pt>
                <c:pt idx="7309">
                  <c:v>730.975787578757</c:v>
                </c:pt>
                <c:pt idx="7310">
                  <c:v>731.075796579657</c:v>
                </c:pt>
                <c:pt idx="7311">
                  <c:v>731.175805580558</c:v>
                </c:pt>
                <c:pt idx="7312">
                  <c:v>731.275814581458</c:v>
                </c:pt>
                <c:pt idx="7313">
                  <c:v>731.375823582358</c:v>
                </c:pt>
                <c:pt idx="7314">
                  <c:v>731.475832583258</c:v>
                </c:pt>
                <c:pt idx="7315">
                  <c:v>731.5758415841581</c:v>
                </c:pt>
                <c:pt idx="7316">
                  <c:v>731.675850585058</c:v>
                </c:pt>
                <c:pt idx="7317">
                  <c:v>731.7758595859581</c:v>
                </c:pt>
                <c:pt idx="7318">
                  <c:v>731.875868586858</c:v>
                </c:pt>
                <c:pt idx="7319">
                  <c:v>731.9758775877581</c:v>
                </c:pt>
                <c:pt idx="7320">
                  <c:v>732.075886588658</c:v>
                </c:pt>
                <c:pt idx="7321">
                  <c:v>732.1758955895581</c:v>
                </c:pt>
                <c:pt idx="7322">
                  <c:v>732.275904590459</c:v>
                </c:pt>
                <c:pt idx="7323">
                  <c:v>732.375913591359</c:v>
                </c:pt>
                <c:pt idx="7324">
                  <c:v>732.4759225922588</c:v>
                </c:pt>
                <c:pt idx="7325">
                  <c:v>732.575931593159</c:v>
                </c:pt>
                <c:pt idx="7326">
                  <c:v>732.6759405940591</c:v>
                </c:pt>
                <c:pt idx="7327">
                  <c:v>732.775949594959</c:v>
                </c:pt>
                <c:pt idx="7328">
                  <c:v>732.8759585958587</c:v>
                </c:pt>
                <c:pt idx="7329">
                  <c:v>732.975967596759</c:v>
                </c:pt>
                <c:pt idx="7330">
                  <c:v>733.075976597659</c:v>
                </c:pt>
                <c:pt idx="7331">
                  <c:v>733.175985598559</c:v>
                </c:pt>
                <c:pt idx="7332">
                  <c:v>733.275994599459</c:v>
                </c:pt>
                <c:pt idx="7333">
                  <c:v>733.37600360036</c:v>
                </c:pt>
                <c:pt idx="7334">
                  <c:v>733.47601260126</c:v>
                </c:pt>
                <c:pt idx="7335">
                  <c:v>733.57602160216</c:v>
                </c:pt>
                <c:pt idx="7336">
                  <c:v>733.67603060306</c:v>
                </c:pt>
                <c:pt idx="7337">
                  <c:v>733.77603960396</c:v>
                </c:pt>
                <c:pt idx="7338">
                  <c:v>733.87604860486</c:v>
                </c:pt>
                <c:pt idx="7339">
                  <c:v>733.9760576057598</c:v>
                </c:pt>
                <c:pt idx="7340">
                  <c:v>734.07606660666</c:v>
                </c:pt>
                <c:pt idx="7341">
                  <c:v>734.17607560756</c:v>
                </c:pt>
                <c:pt idx="7342">
                  <c:v>734.27608460846</c:v>
                </c:pt>
                <c:pt idx="7343">
                  <c:v>734.37609360936</c:v>
                </c:pt>
                <c:pt idx="7344">
                  <c:v>734.476102610261</c:v>
                </c:pt>
                <c:pt idx="7345">
                  <c:v>734.576111611161</c:v>
                </c:pt>
                <c:pt idx="7346">
                  <c:v>734.676120612061</c:v>
                </c:pt>
                <c:pt idx="7347">
                  <c:v>734.776129612961</c:v>
                </c:pt>
                <c:pt idx="7348">
                  <c:v>734.876138613861</c:v>
                </c:pt>
                <c:pt idx="7349">
                  <c:v>734.976147614761</c:v>
                </c:pt>
                <c:pt idx="7350">
                  <c:v>735.076156615661</c:v>
                </c:pt>
                <c:pt idx="7351">
                  <c:v>735.176165616561</c:v>
                </c:pt>
                <c:pt idx="7352">
                  <c:v>735.276174617461</c:v>
                </c:pt>
                <c:pt idx="7353">
                  <c:v>735.376183618361</c:v>
                </c:pt>
                <c:pt idx="7354">
                  <c:v>735.476192619261</c:v>
                </c:pt>
                <c:pt idx="7355">
                  <c:v>735.576201620162</c:v>
                </c:pt>
                <c:pt idx="7356">
                  <c:v>735.676210621062</c:v>
                </c:pt>
                <c:pt idx="7357">
                  <c:v>735.776219621962</c:v>
                </c:pt>
                <c:pt idx="7358">
                  <c:v>735.876228622862</c:v>
                </c:pt>
                <c:pt idx="7359">
                  <c:v>735.976237623762</c:v>
                </c:pt>
                <c:pt idx="7360">
                  <c:v>736.076246624662</c:v>
                </c:pt>
                <c:pt idx="7361">
                  <c:v>736.176255625562</c:v>
                </c:pt>
                <c:pt idx="7362">
                  <c:v>736.276264626462</c:v>
                </c:pt>
                <c:pt idx="7363">
                  <c:v>736.376273627362</c:v>
                </c:pt>
                <c:pt idx="7364">
                  <c:v>736.476282628262</c:v>
                </c:pt>
                <c:pt idx="7365">
                  <c:v>736.576291629162</c:v>
                </c:pt>
                <c:pt idx="7366">
                  <c:v>736.676300630063</c:v>
                </c:pt>
                <c:pt idx="7367">
                  <c:v>736.7763096309631</c:v>
                </c:pt>
                <c:pt idx="7368">
                  <c:v>736.876318631863</c:v>
                </c:pt>
                <c:pt idx="7369">
                  <c:v>736.976327632763</c:v>
                </c:pt>
                <c:pt idx="7370">
                  <c:v>737.076336633663</c:v>
                </c:pt>
                <c:pt idx="7371">
                  <c:v>737.176345634563</c:v>
                </c:pt>
                <c:pt idx="7372">
                  <c:v>737.276354635463</c:v>
                </c:pt>
                <c:pt idx="7373">
                  <c:v>737.376363636363</c:v>
                </c:pt>
                <c:pt idx="7374">
                  <c:v>737.476372637263</c:v>
                </c:pt>
                <c:pt idx="7375">
                  <c:v>737.5763816381634</c:v>
                </c:pt>
                <c:pt idx="7376">
                  <c:v>737.676390639063</c:v>
                </c:pt>
                <c:pt idx="7377">
                  <c:v>737.776399639964</c:v>
                </c:pt>
                <c:pt idx="7378">
                  <c:v>737.876408640864</c:v>
                </c:pt>
                <c:pt idx="7379">
                  <c:v>737.976417641764</c:v>
                </c:pt>
                <c:pt idx="7380">
                  <c:v>738.076426642664</c:v>
                </c:pt>
                <c:pt idx="7381">
                  <c:v>738.176435643564</c:v>
                </c:pt>
                <c:pt idx="7382">
                  <c:v>738.276444644464</c:v>
                </c:pt>
                <c:pt idx="7383">
                  <c:v>738.376453645364</c:v>
                </c:pt>
                <c:pt idx="7384">
                  <c:v>738.476462646264</c:v>
                </c:pt>
                <c:pt idx="7385">
                  <c:v>738.576471647164</c:v>
                </c:pt>
                <c:pt idx="7386">
                  <c:v>738.676480648064</c:v>
                </c:pt>
                <c:pt idx="7387">
                  <c:v>738.776489648964</c:v>
                </c:pt>
                <c:pt idx="7388">
                  <c:v>738.876498649865</c:v>
                </c:pt>
                <c:pt idx="7389">
                  <c:v>738.976507650765</c:v>
                </c:pt>
                <c:pt idx="7390">
                  <c:v>739.076516651665</c:v>
                </c:pt>
                <c:pt idx="7391">
                  <c:v>739.176525652565</c:v>
                </c:pt>
                <c:pt idx="7392">
                  <c:v>739.276534653465</c:v>
                </c:pt>
                <c:pt idx="7393">
                  <c:v>739.376543654365</c:v>
                </c:pt>
                <c:pt idx="7394">
                  <c:v>739.476552655265</c:v>
                </c:pt>
                <c:pt idx="7395">
                  <c:v>739.576561656165</c:v>
                </c:pt>
                <c:pt idx="7396">
                  <c:v>739.676570657065</c:v>
                </c:pt>
                <c:pt idx="7397">
                  <c:v>739.776579657965</c:v>
                </c:pt>
                <c:pt idx="7398">
                  <c:v>739.876588658865</c:v>
                </c:pt>
                <c:pt idx="7399">
                  <c:v>739.976597659766</c:v>
                </c:pt>
                <c:pt idx="7400">
                  <c:v>740.076606660666</c:v>
                </c:pt>
                <c:pt idx="7401">
                  <c:v>740.176615661566</c:v>
                </c:pt>
                <c:pt idx="7402">
                  <c:v>740.276624662466</c:v>
                </c:pt>
                <c:pt idx="7403">
                  <c:v>740.376633663366</c:v>
                </c:pt>
                <c:pt idx="7404">
                  <c:v>740.476642664266</c:v>
                </c:pt>
                <c:pt idx="7405">
                  <c:v>740.576651665166</c:v>
                </c:pt>
                <c:pt idx="7406">
                  <c:v>740.676660666066</c:v>
                </c:pt>
                <c:pt idx="7407">
                  <c:v>740.776669666966</c:v>
                </c:pt>
                <c:pt idx="7408">
                  <c:v>740.876678667866</c:v>
                </c:pt>
                <c:pt idx="7409">
                  <c:v>740.976687668766</c:v>
                </c:pt>
                <c:pt idx="7410">
                  <c:v>741.076696669667</c:v>
                </c:pt>
                <c:pt idx="7411">
                  <c:v>741.176705670567</c:v>
                </c:pt>
                <c:pt idx="7412">
                  <c:v>741.276714671467</c:v>
                </c:pt>
                <c:pt idx="7413">
                  <c:v>741.376723672367</c:v>
                </c:pt>
                <c:pt idx="7414">
                  <c:v>741.476732673267</c:v>
                </c:pt>
                <c:pt idx="7415">
                  <c:v>741.576741674167</c:v>
                </c:pt>
                <c:pt idx="7416">
                  <c:v>741.676750675067</c:v>
                </c:pt>
                <c:pt idx="7417">
                  <c:v>741.776759675967</c:v>
                </c:pt>
                <c:pt idx="7418">
                  <c:v>741.876768676867</c:v>
                </c:pt>
                <c:pt idx="7419">
                  <c:v>741.976777677767</c:v>
                </c:pt>
                <c:pt idx="7420">
                  <c:v>742.076786678667</c:v>
                </c:pt>
                <c:pt idx="7421">
                  <c:v>742.176795679567</c:v>
                </c:pt>
                <c:pt idx="7422">
                  <c:v>742.2768046804681</c:v>
                </c:pt>
                <c:pt idx="7423">
                  <c:v>742.376813681368</c:v>
                </c:pt>
                <c:pt idx="7424">
                  <c:v>742.4768226822679</c:v>
                </c:pt>
                <c:pt idx="7425">
                  <c:v>742.576831683168</c:v>
                </c:pt>
                <c:pt idx="7426">
                  <c:v>742.676840684068</c:v>
                </c:pt>
                <c:pt idx="7427">
                  <c:v>742.7768496849681</c:v>
                </c:pt>
                <c:pt idx="7428">
                  <c:v>742.8768586858679</c:v>
                </c:pt>
                <c:pt idx="7429">
                  <c:v>742.976867686768</c:v>
                </c:pt>
                <c:pt idx="7430">
                  <c:v>743.076876687668</c:v>
                </c:pt>
                <c:pt idx="7431">
                  <c:v>743.176885688568</c:v>
                </c:pt>
                <c:pt idx="7432">
                  <c:v>743.276894689468</c:v>
                </c:pt>
                <c:pt idx="7433">
                  <c:v>743.376903690369</c:v>
                </c:pt>
                <c:pt idx="7434">
                  <c:v>743.4769126912688</c:v>
                </c:pt>
                <c:pt idx="7435">
                  <c:v>743.576921692169</c:v>
                </c:pt>
                <c:pt idx="7436">
                  <c:v>743.676930693069</c:v>
                </c:pt>
                <c:pt idx="7437">
                  <c:v>743.776939693969</c:v>
                </c:pt>
                <c:pt idx="7438">
                  <c:v>743.8769486948688</c:v>
                </c:pt>
                <c:pt idx="7439">
                  <c:v>743.9769576957688</c:v>
                </c:pt>
                <c:pt idx="7440">
                  <c:v>744.076966696669</c:v>
                </c:pt>
                <c:pt idx="7441">
                  <c:v>744.176975697569</c:v>
                </c:pt>
                <c:pt idx="7442">
                  <c:v>744.276984698469</c:v>
                </c:pt>
                <c:pt idx="7443">
                  <c:v>744.376993699369</c:v>
                </c:pt>
                <c:pt idx="7444">
                  <c:v>744.47700270027</c:v>
                </c:pt>
                <c:pt idx="7445">
                  <c:v>744.57701170117</c:v>
                </c:pt>
                <c:pt idx="7446">
                  <c:v>744.67702070207</c:v>
                </c:pt>
                <c:pt idx="7447">
                  <c:v>744.7770297029698</c:v>
                </c:pt>
                <c:pt idx="7448">
                  <c:v>744.87703870387</c:v>
                </c:pt>
                <c:pt idx="7449">
                  <c:v>744.9770477047698</c:v>
                </c:pt>
                <c:pt idx="7450">
                  <c:v>745.07705670567</c:v>
                </c:pt>
                <c:pt idx="7451">
                  <c:v>745.17706570657</c:v>
                </c:pt>
                <c:pt idx="7452">
                  <c:v>745.27707470747</c:v>
                </c:pt>
                <c:pt idx="7453">
                  <c:v>745.37708370837</c:v>
                </c:pt>
                <c:pt idx="7454">
                  <c:v>745.47709270927</c:v>
                </c:pt>
                <c:pt idx="7455">
                  <c:v>745.577101710171</c:v>
                </c:pt>
                <c:pt idx="7456">
                  <c:v>745.677110711071</c:v>
                </c:pt>
                <c:pt idx="7457">
                  <c:v>745.7771197119707</c:v>
                </c:pt>
                <c:pt idx="7458">
                  <c:v>745.8771287128708</c:v>
                </c:pt>
                <c:pt idx="7459">
                  <c:v>745.977137713771</c:v>
                </c:pt>
                <c:pt idx="7460">
                  <c:v>746.077146714671</c:v>
                </c:pt>
                <c:pt idx="7461">
                  <c:v>746.177155715571</c:v>
                </c:pt>
                <c:pt idx="7462">
                  <c:v>746.277164716471</c:v>
                </c:pt>
                <c:pt idx="7463">
                  <c:v>746.377173717371</c:v>
                </c:pt>
                <c:pt idx="7464">
                  <c:v>746.477182718271</c:v>
                </c:pt>
                <c:pt idx="7465">
                  <c:v>746.577191719171</c:v>
                </c:pt>
                <c:pt idx="7466">
                  <c:v>746.677200720071</c:v>
                </c:pt>
                <c:pt idx="7467">
                  <c:v>746.777209720972</c:v>
                </c:pt>
                <c:pt idx="7468">
                  <c:v>746.8772187218718</c:v>
                </c:pt>
                <c:pt idx="7469">
                  <c:v>746.9772277227718</c:v>
                </c:pt>
                <c:pt idx="7470">
                  <c:v>747.077236723672</c:v>
                </c:pt>
                <c:pt idx="7471">
                  <c:v>747.177245724572</c:v>
                </c:pt>
                <c:pt idx="7472">
                  <c:v>747.2772547254717</c:v>
                </c:pt>
                <c:pt idx="7473">
                  <c:v>747.377263726372</c:v>
                </c:pt>
                <c:pt idx="7474">
                  <c:v>747.477272727272</c:v>
                </c:pt>
                <c:pt idx="7475">
                  <c:v>747.577281728172</c:v>
                </c:pt>
                <c:pt idx="7476">
                  <c:v>747.677290729072</c:v>
                </c:pt>
                <c:pt idx="7477">
                  <c:v>747.777299729972</c:v>
                </c:pt>
                <c:pt idx="7478">
                  <c:v>747.8773087308731</c:v>
                </c:pt>
                <c:pt idx="7479">
                  <c:v>747.977317731773</c:v>
                </c:pt>
                <c:pt idx="7480">
                  <c:v>748.0773267326731</c:v>
                </c:pt>
                <c:pt idx="7481">
                  <c:v>748.177335733573</c:v>
                </c:pt>
                <c:pt idx="7482">
                  <c:v>748.2773447344731</c:v>
                </c:pt>
                <c:pt idx="7483">
                  <c:v>748.377353735373</c:v>
                </c:pt>
                <c:pt idx="7484">
                  <c:v>748.4773627362731</c:v>
                </c:pt>
                <c:pt idx="7485">
                  <c:v>748.577371737173</c:v>
                </c:pt>
                <c:pt idx="7486">
                  <c:v>748.677380738073</c:v>
                </c:pt>
                <c:pt idx="7487">
                  <c:v>748.7773897389731</c:v>
                </c:pt>
                <c:pt idx="7488">
                  <c:v>748.877398739873</c:v>
                </c:pt>
                <c:pt idx="7489">
                  <c:v>748.977407740774</c:v>
                </c:pt>
                <c:pt idx="7490">
                  <c:v>749.077416741674</c:v>
                </c:pt>
                <c:pt idx="7491">
                  <c:v>749.177425742574</c:v>
                </c:pt>
                <c:pt idx="7492">
                  <c:v>749.277434743474</c:v>
                </c:pt>
                <c:pt idx="7493">
                  <c:v>749.377443744374</c:v>
                </c:pt>
                <c:pt idx="7494">
                  <c:v>749.4774527452738</c:v>
                </c:pt>
                <c:pt idx="7495">
                  <c:v>749.577461746174</c:v>
                </c:pt>
                <c:pt idx="7496">
                  <c:v>749.677470747074</c:v>
                </c:pt>
                <c:pt idx="7497">
                  <c:v>749.777479747974</c:v>
                </c:pt>
                <c:pt idx="7498">
                  <c:v>749.877488748874</c:v>
                </c:pt>
                <c:pt idx="7499">
                  <c:v>749.977497749774</c:v>
                </c:pt>
                <c:pt idx="7500">
                  <c:v>750.077506750675</c:v>
                </c:pt>
                <c:pt idx="7501">
                  <c:v>750.177515751575</c:v>
                </c:pt>
                <c:pt idx="7502">
                  <c:v>750.277524752475</c:v>
                </c:pt>
                <c:pt idx="7503">
                  <c:v>750.377533753375</c:v>
                </c:pt>
                <c:pt idx="7504">
                  <c:v>750.477542754275</c:v>
                </c:pt>
                <c:pt idx="7505">
                  <c:v>750.577551755175</c:v>
                </c:pt>
                <c:pt idx="7506">
                  <c:v>750.677560756075</c:v>
                </c:pt>
                <c:pt idx="7507">
                  <c:v>750.777569756975</c:v>
                </c:pt>
                <c:pt idx="7508">
                  <c:v>750.877578757875</c:v>
                </c:pt>
                <c:pt idx="7509">
                  <c:v>750.977587758775</c:v>
                </c:pt>
                <c:pt idx="7510">
                  <c:v>751.077596759675</c:v>
                </c:pt>
                <c:pt idx="7511">
                  <c:v>751.177605760576</c:v>
                </c:pt>
                <c:pt idx="7512">
                  <c:v>751.277614761476</c:v>
                </c:pt>
                <c:pt idx="7513">
                  <c:v>751.3776237623757</c:v>
                </c:pt>
                <c:pt idx="7514">
                  <c:v>751.477632763276</c:v>
                </c:pt>
                <c:pt idx="7515">
                  <c:v>751.577641764176</c:v>
                </c:pt>
                <c:pt idx="7516">
                  <c:v>751.677650765076</c:v>
                </c:pt>
                <c:pt idx="7517">
                  <c:v>751.7776597659757</c:v>
                </c:pt>
                <c:pt idx="7518">
                  <c:v>751.877668766876</c:v>
                </c:pt>
                <c:pt idx="7519">
                  <c:v>751.977677767776</c:v>
                </c:pt>
                <c:pt idx="7520">
                  <c:v>752.077686768676</c:v>
                </c:pt>
                <c:pt idx="7521">
                  <c:v>752.177695769576</c:v>
                </c:pt>
                <c:pt idx="7522">
                  <c:v>752.277704770477</c:v>
                </c:pt>
                <c:pt idx="7523">
                  <c:v>752.377713771377</c:v>
                </c:pt>
                <c:pt idx="7524">
                  <c:v>752.477722772277</c:v>
                </c:pt>
                <c:pt idx="7525">
                  <c:v>752.577731773177</c:v>
                </c:pt>
                <c:pt idx="7526">
                  <c:v>752.677740774077</c:v>
                </c:pt>
                <c:pt idx="7527">
                  <c:v>752.777749774977</c:v>
                </c:pt>
                <c:pt idx="7528">
                  <c:v>752.8777587758771</c:v>
                </c:pt>
                <c:pt idx="7529">
                  <c:v>752.977767776777</c:v>
                </c:pt>
                <c:pt idx="7530">
                  <c:v>753.077776777677</c:v>
                </c:pt>
                <c:pt idx="7531">
                  <c:v>753.177785778577</c:v>
                </c:pt>
                <c:pt idx="7532">
                  <c:v>753.277794779477</c:v>
                </c:pt>
                <c:pt idx="7533">
                  <c:v>753.377803780378</c:v>
                </c:pt>
                <c:pt idx="7534">
                  <c:v>753.4778127812779</c:v>
                </c:pt>
                <c:pt idx="7535">
                  <c:v>753.577821782178</c:v>
                </c:pt>
                <c:pt idx="7536">
                  <c:v>753.6778307830781</c:v>
                </c:pt>
                <c:pt idx="7537">
                  <c:v>753.777839783978</c:v>
                </c:pt>
                <c:pt idx="7538">
                  <c:v>753.8778487848779</c:v>
                </c:pt>
                <c:pt idx="7539">
                  <c:v>753.9778577857777</c:v>
                </c:pt>
                <c:pt idx="7540">
                  <c:v>754.0778667866781</c:v>
                </c:pt>
                <c:pt idx="7541">
                  <c:v>754.177875787578</c:v>
                </c:pt>
                <c:pt idx="7542">
                  <c:v>754.2778847884781</c:v>
                </c:pt>
                <c:pt idx="7543">
                  <c:v>754.377893789378</c:v>
                </c:pt>
                <c:pt idx="7544">
                  <c:v>754.4779027902788</c:v>
                </c:pt>
                <c:pt idx="7545">
                  <c:v>754.577911791179</c:v>
                </c:pt>
                <c:pt idx="7546">
                  <c:v>754.6779207920788</c:v>
                </c:pt>
                <c:pt idx="7547">
                  <c:v>754.7779297929787</c:v>
                </c:pt>
                <c:pt idx="7548">
                  <c:v>754.8779387938788</c:v>
                </c:pt>
                <c:pt idx="7549">
                  <c:v>754.9779477947787</c:v>
                </c:pt>
                <c:pt idx="7550">
                  <c:v>755.0779567956788</c:v>
                </c:pt>
                <c:pt idx="7551">
                  <c:v>755.177965796579</c:v>
                </c:pt>
                <c:pt idx="7552">
                  <c:v>755.277974797479</c:v>
                </c:pt>
                <c:pt idx="7553">
                  <c:v>755.377983798379</c:v>
                </c:pt>
                <c:pt idx="7554">
                  <c:v>755.4779927992788</c:v>
                </c:pt>
                <c:pt idx="7555">
                  <c:v>755.57800180018</c:v>
                </c:pt>
                <c:pt idx="7556">
                  <c:v>755.67801080108</c:v>
                </c:pt>
                <c:pt idx="7557">
                  <c:v>755.77801980198</c:v>
                </c:pt>
                <c:pt idx="7558">
                  <c:v>755.8780288028797</c:v>
                </c:pt>
                <c:pt idx="7559">
                  <c:v>755.97803780378</c:v>
                </c:pt>
                <c:pt idx="7560">
                  <c:v>756.07804680468</c:v>
                </c:pt>
                <c:pt idx="7561">
                  <c:v>756.17805580558</c:v>
                </c:pt>
                <c:pt idx="7562">
                  <c:v>756.27806480648</c:v>
                </c:pt>
                <c:pt idx="7563">
                  <c:v>756.37807380738</c:v>
                </c:pt>
                <c:pt idx="7564">
                  <c:v>756.47808280828</c:v>
                </c:pt>
                <c:pt idx="7565">
                  <c:v>756.57809180918</c:v>
                </c:pt>
                <c:pt idx="7566">
                  <c:v>756.678100810081</c:v>
                </c:pt>
                <c:pt idx="7567">
                  <c:v>756.778109810981</c:v>
                </c:pt>
                <c:pt idx="7568">
                  <c:v>756.878118811881</c:v>
                </c:pt>
                <c:pt idx="7569">
                  <c:v>756.9781278127808</c:v>
                </c:pt>
                <c:pt idx="7570">
                  <c:v>757.078136813681</c:v>
                </c:pt>
                <c:pt idx="7571">
                  <c:v>757.178145814581</c:v>
                </c:pt>
                <c:pt idx="7572">
                  <c:v>757.278154815481</c:v>
                </c:pt>
                <c:pt idx="7573">
                  <c:v>757.378163816381</c:v>
                </c:pt>
                <c:pt idx="7574">
                  <c:v>757.478172817281</c:v>
                </c:pt>
                <c:pt idx="7575">
                  <c:v>757.578181818181</c:v>
                </c:pt>
                <c:pt idx="7576">
                  <c:v>757.678190819081</c:v>
                </c:pt>
                <c:pt idx="7577">
                  <c:v>757.778199819982</c:v>
                </c:pt>
                <c:pt idx="7578">
                  <c:v>757.878208820882</c:v>
                </c:pt>
                <c:pt idx="7579">
                  <c:v>757.978217821782</c:v>
                </c:pt>
                <c:pt idx="7580">
                  <c:v>758.078226822682</c:v>
                </c:pt>
                <c:pt idx="7581">
                  <c:v>758.178235823582</c:v>
                </c:pt>
                <c:pt idx="7582">
                  <c:v>758.278244824482</c:v>
                </c:pt>
                <c:pt idx="7583">
                  <c:v>758.378253825382</c:v>
                </c:pt>
                <c:pt idx="7584">
                  <c:v>758.478262826282</c:v>
                </c:pt>
                <c:pt idx="7585">
                  <c:v>758.578271827182</c:v>
                </c:pt>
                <c:pt idx="7586">
                  <c:v>758.678280828082</c:v>
                </c:pt>
                <c:pt idx="7587">
                  <c:v>758.778289828982</c:v>
                </c:pt>
                <c:pt idx="7588">
                  <c:v>758.8782988298831</c:v>
                </c:pt>
                <c:pt idx="7589">
                  <c:v>758.978307830783</c:v>
                </c:pt>
                <c:pt idx="7590">
                  <c:v>759.0783168316831</c:v>
                </c:pt>
                <c:pt idx="7591">
                  <c:v>759.178325832583</c:v>
                </c:pt>
                <c:pt idx="7592">
                  <c:v>759.2783348334831</c:v>
                </c:pt>
                <c:pt idx="7593">
                  <c:v>759.378343834383</c:v>
                </c:pt>
                <c:pt idx="7594">
                  <c:v>759.4783528352831</c:v>
                </c:pt>
                <c:pt idx="7595">
                  <c:v>759.578361836183</c:v>
                </c:pt>
                <c:pt idx="7596">
                  <c:v>759.6783708370835</c:v>
                </c:pt>
                <c:pt idx="7597">
                  <c:v>759.778379837983</c:v>
                </c:pt>
                <c:pt idx="7598">
                  <c:v>759.8783888388833</c:v>
                </c:pt>
                <c:pt idx="7599">
                  <c:v>759.978397839784</c:v>
                </c:pt>
                <c:pt idx="7600">
                  <c:v>760.078406840684</c:v>
                </c:pt>
                <c:pt idx="7601">
                  <c:v>760.178415841584</c:v>
                </c:pt>
                <c:pt idx="7602">
                  <c:v>760.278424842484</c:v>
                </c:pt>
                <c:pt idx="7603">
                  <c:v>760.378433843384</c:v>
                </c:pt>
                <c:pt idx="7604">
                  <c:v>760.478442844284</c:v>
                </c:pt>
                <c:pt idx="7605">
                  <c:v>760.578451845184</c:v>
                </c:pt>
                <c:pt idx="7606">
                  <c:v>760.678460846084</c:v>
                </c:pt>
                <c:pt idx="7607">
                  <c:v>760.778469846984</c:v>
                </c:pt>
                <c:pt idx="7608">
                  <c:v>760.878478847884</c:v>
                </c:pt>
                <c:pt idx="7609">
                  <c:v>760.978487848784</c:v>
                </c:pt>
                <c:pt idx="7610">
                  <c:v>761.078496849684</c:v>
                </c:pt>
                <c:pt idx="7611">
                  <c:v>761.178505850585</c:v>
                </c:pt>
                <c:pt idx="7612">
                  <c:v>761.2785148514851</c:v>
                </c:pt>
                <c:pt idx="7613">
                  <c:v>761.378523852385</c:v>
                </c:pt>
                <c:pt idx="7614">
                  <c:v>761.478532853285</c:v>
                </c:pt>
                <c:pt idx="7615">
                  <c:v>761.578541854185</c:v>
                </c:pt>
                <c:pt idx="7616">
                  <c:v>761.678550855085</c:v>
                </c:pt>
                <c:pt idx="7617">
                  <c:v>761.778559855985</c:v>
                </c:pt>
                <c:pt idx="7618">
                  <c:v>761.878568856885</c:v>
                </c:pt>
                <c:pt idx="7619">
                  <c:v>761.978577857785</c:v>
                </c:pt>
                <c:pt idx="7620">
                  <c:v>762.078586858685</c:v>
                </c:pt>
                <c:pt idx="7621">
                  <c:v>762.178595859585</c:v>
                </c:pt>
                <c:pt idx="7622">
                  <c:v>762.278604860486</c:v>
                </c:pt>
                <c:pt idx="7623">
                  <c:v>762.378613861386</c:v>
                </c:pt>
                <c:pt idx="7624">
                  <c:v>762.478622862286</c:v>
                </c:pt>
                <c:pt idx="7625">
                  <c:v>762.578631863186</c:v>
                </c:pt>
                <c:pt idx="7626">
                  <c:v>762.678640864086</c:v>
                </c:pt>
                <c:pt idx="7627">
                  <c:v>762.778649864986</c:v>
                </c:pt>
                <c:pt idx="7628">
                  <c:v>762.878658865886</c:v>
                </c:pt>
                <c:pt idx="7629">
                  <c:v>762.978667866786</c:v>
                </c:pt>
                <c:pt idx="7630">
                  <c:v>763.078676867686</c:v>
                </c:pt>
                <c:pt idx="7631">
                  <c:v>763.178685868586</c:v>
                </c:pt>
                <c:pt idx="7632">
                  <c:v>763.278694869486</c:v>
                </c:pt>
                <c:pt idx="7633">
                  <c:v>763.378703870387</c:v>
                </c:pt>
                <c:pt idx="7634">
                  <c:v>763.478712871287</c:v>
                </c:pt>
                <c:pt idx="7635">
                  <c:v>763.578721872187</c:v>
                </c:pt>
                <c:pt idx="7636">
                  <c:v>763.678730873087</c:v>
                </c:pt>
                <c:pt idx="7637">
                  <c:v>763.778739873987</c:v>
                </c:pt>
                <c:pt idx="7638">
                  <c:v>763.878748874887</c:v>
                </c:pt>
                <c:pt idx="7639">
                  <c:v>763.978757875787</c:v>
                </c:pt>
                <c:pt idx="7640">
                  <c:v>764.078766876687</c:v>
                </c:pt>
                <c:pt idx="7641">
                  <c:v>764.178775877587</c:v>
                </c:pt>
                <c:pt idx="7642">
                  <c:v>764.278784878487</c:v>
                </c:pt>
                <c:pt idx="7643">
                  <c:v>764.378793879387</c:v>
                </c:pt>
                <c:pt idx="7644">
                  <c:v>764.4788028802881</c:v>
                </c:pt>
                <c:pt idx="7645">
                  <c:v>764.578811881188</c:v>
                </c:pt>
                <c:pt idx="7646">
                  <c:v>764.6788208820881</c:v>
                </c:pt>
                <c:pt idx="7647">
                  <c:v>764.778829882988</c:v>
                </c:pt>
                <c:pt idx="7648">
                  <c:v>764.8788388838881</c:v>
                </c:pt>
                <c:pt idx="7649">
                  <c:v>764.978847884788</c:v>
                </c:pt>
                <c:pt idx="7650">
                  <c:v>765.0788568856881</c:v>
                </c:pt>
                <c:pt idx="7651">
                  <c:v>765.178865886588</c:v>
                </c:pt>
                <c:pt idx="7652">
                  <c:v>765.2788748874883</c:v>
                </c:pt>
                <c:pt idx="7653">
                  <c:v>765.378883888388</c:v>
                </c:pt>
                <c:pt idx="7654">
                  <c:v>765.4788928892881</c:v>
                </c:pt>
                <c:pt idx="7655">
                  <c:v>765.578901890189</c:v>
                </c:pt>
                <c:pt idx="7656">
                  <c:v>765.678910891089</c:v>
                </c:pt>
                <c:pt idx="7657">
                  <c:v>765.7789198919887</c:v>
                </c:pt>
                <c:pt idx="7658">
                  <c:v>765.8789288928888</c:v>
                </c:pt>
                <c:pt idx="7659">
                  <c:v>765.9789378937887</c:v>
                </c:pt>
                <c:pt idx="7660">
                  <c:v>766.078946894689</c:v>
                </c:pt>
                <c:pt idx="7661">
                  <c:v>766.178955895589</c:v>
                </c:pt>
                <c:pt idx="7662">
                  <c:v>766.278964896489</c:v>
                </c:pt>
                <c:pt idx="7663">
                  <c:v>766.378973897389</c:v>
                </c:pt>
                <c:pt idx="7664">
                  <c:v>766.478982898289</c:v>
                </c:pt>
                <c:pt idx="7665">
                  <c:v>766.578991899189</c:v>
                </c:pt>
                <c:pt idx="7666">
                  <c:v>766.679000900089</c:v>
                </c:pt>
                <c:pt idx="7667">
                  <c:v>766.77900990099</c:v>
                </c:pt>
                <c:pt idx="7668">
                  <c:v>766.87901890189</c:v>
                </c:pt>
                <c:pt idx="7669">
                  <c:v>766.97902790279</c:v>
                </c:pt>
                <c:pt idx="7670">
                  <c:v>767.07903690369</c:v>
                </c:pt>
                <c:pt idx="7671">
                  <c:v>767.17904590459</c:v>
                </c:pt>
                <c:pt idx="7672">
                  <c:v>767.2790549054901</c:v>
                </c:pt>
                <c:pt idx="7673">
                  <c:v>767.37906390639</c:v>
                </c:pt>
                <c:pt idx="7674">
                  <c:v>767.47907290729</c:v>
                </c:pt>
                <c:pt idx="7675">
                  <c:v>767.57908190819</c:v>
                </c:pt>
                <c:pt idx="7676">
                  <c:v>767.67909090909</c:v>
                </c:pt>
                <c:pt idx="7677">
                  <c:v>767.77909990999</c:v>
                </c:pt>
                <c:pt idx="7678">
                  <c:v>767.879108910891</c:v>
                </c:pt>
                <c:pt idx="7679">
                  <c:v>767.979117911791</c:v>
                </c:pt>
                <c:pt idx="7680">
                  <c:v>768.079126912691</c:v>
                </c:pt>
                <c:pt idx="7681">
                  <c:v>768.179135913591</c:v>
                </c:pt>
                <c:pt idx="7682">
                  <c:v>768.279144914491</c:v>
                </c:pt>
                <c:pt idx="7683">
                  <c:v>768.379153915391</c:v>
                </c:pt>
                <c:pt idx="7684">
                  <c:v>768.479162916291</c:v>
                </c:pt>
                <c:pt idx="7685">
                  <c:v>768.579171917191</c:v>
                </c:pt>
                <c:pt idx="7686">
                  <c:v>768.679180918091</c:v>
                </c:pt>
                <c:pt idx="7687">
                  <c:v>768.779189918991</c:v>
                </c:pt>
                <c:pt idx="7688">
                  <c:v>768.879198919891</c:v>
                </c:pt>
                <c:pt idx="7689">
                  <c:v>768.979207920792</c:v>
                </c:pt>
                <c:pt idx="7690">
                  <c:v>769.079216921692</c:v>
                </c:pt>
                <c:pt idx="7691">
                  <c:v>769.179225922592</c:v>
                </c:pt>
                <c:pt idx="7692">
                  <c:v>769.279234923492</c:v>
                </c:pt>
                <c:pt idx="7693">
                  <c:v>769.379243924392</c:v>
                </c:pt>
                <c:pt idx="7694">
                  <c:v>769.479252925292</c:v>
                </c:pt>
                <c:pt idx="7695">
                  <c:v>769.579261926192</c:v>
                </c:pt>
                <c:pt idx="7696">
                  <c:v>769.679270927092</c:v>
                </c:pt>
                <c:pt idx="7697">
                  <c:v>769.779279927992</c:v>
                </c:pt>
                <c:pt idx="7698">
                  <c:v>769.879288928892</c:v>
                </c:pt>
                <c:pt idx="7699">
                  <c:v>769.979297929792</c:v>
                </c:pt>
                <c:pt idx="7700">
                  <c:v>770.079306930693</c:v>
                </c:pt>
                <c:pt idx="7701">
                  <c:v>770.179315931593</c:v>
                </c:pt>
                <c:pt idx="7702">
                  <c:v>770.279324932493</c:v>
                </c:pt>
                <c:pt idx="7703">
                  <c:v>770.379333933393</c:v>
                </c:pt>
                <c:pt idx="7704">
                  <c:v>770.4793429342931</c:v>
                </c:pt>
                <c:pt idx="7705">
                  <c:v>770.579351935193</c:v>
                </c:pt>
                <c:pt idx="7706">
                  <c:v>770.6793609360935</c:v>
                </c:pt>
                <c:pt idx="7707">
                  <c:v>770.779369936993</c:v>
                </c:pt>
                <c:pt idx="7708">
                  <c:v>770.8793789378935</c:v>
                </c:pt>
                <c:pt idx="7709">
                  <c:v>770.979387938793</c:v>
                </c:pt>
                <c:pt idx="7710">
                  <c:v>771.0793969396935</c:v>
                </c:pt>
                <c:pt idx="7711">
                  <c:v>771.179405940594</c:v>
                </c:pt>
                <c:pt idx="7712">
                  <c:v>771.279414941494</c:v>
                </c:pt>
                <c:pt idx="7713">
                  <c:v>771.3794239423941</c:v>
                </c:pt>
                <c:pt idx="7714">
                  <c:v>771.479432943294</c:v>
                </c:pt>
                <c:pt idx="7715">
                  <c:v>771.579441944194</c:v>
                </c:pt>
                <c:pt idx="7716">
                  <c:v>771.679450945094</c:v>
                </c:pt>
                <c:pt idx="7717">
                  <c:v>771.779459945994</c:v>
                </c:pt>
                <c:pt idx="7718">
                  <c:v>771.879468946894</c:v>
                </c:pt>
                <c:pt idx="7719">
                  <c:v>771.979477947794</c:v>
                </c:pt>
                <c:pt idx="7720">
                  <c:v>772.079486948694</c:v>
                </c:pt>
                <c:pt idx="7721">
                  <c:v>772.179495949594</c:v>
                </c:pt>
                <c:pt idx="7722">
                  <c:v>772.279504950495</c:v>
                </c:pt>
                <c:pt idx="7723">
                  <c:v>772.379513951395</c:v>
                </c:pt>
                <c:pt idx="7724">
                  <c:v>772.479522952295</c:v>
                </c:pt>
                <c:pt idx="7725">
                  <c:v>772.579531953195</c:v>
                </c:pt>
                <c:pt idx="7726">
                  <c:v>772.679540954095</c:v>
                </c:pt>
                <c:pt idx="7727">
                  <c:v>772.779549954995</c:v>
                </c:pt>
                <c:pt idx="7728">
                  <c:v>772.879558955895</c:v>
                </c:pt>
                <c:pt idx="7729">
                  <c:v>772.979567956795</c:v>
                </c:pt>
                <c:pt idx="7730">
                  <c:v>773.079576957695</c:v>
                </c:pt>
                <c:pt idx="7731">
                  <c:v>773.179585958595</c:v>
                </c:pt>
                <c:pt idx="7732">
                  <c:v>773.279594959495</c:v>
                </c:pt>
                <c:pt idx="7733">
                  <c:v>773.379603960396</c:v>
                </c:pt>
                <c:pt idx="7734">
                  <c:v>773.479612961296</c:v>
                </c:pt>
                <c:pt idx="7735">
                  <c:v>773.579621962196</c:v>
                </c:pt>
                <c:pt idx="7736">
                  <c:v>773.679630963096</c:v>
                </c:pt>
                <c:pt idx="7737">
                  <c:v>773.779639963996</c:v>
                </c:pt>
                <c:pt idx="7738">
                  <c:v>773.879648964896</c:v>
                </c:pt>
                <c:pt idx="7739">
                  <c:v>773.979657965796</c:v>
                </c:pt>
                <c:pt idx="7740">
                  <c:v>774.079666966696</c:v>
                </c:pt>
                <c:pt idx="7741">
                  <c:v>774.179675967596</c:v>
                </c:pt>
                <c:pt idx="7742">
                  <c:v>774.279684968496</c:v>
                </c:pt>
                <c:pt idx="7743">
                  <c:v>774.379693969396</c:v>
                </c:pt>
                <c:pt idx="7744">
                  <c:v>774.479702970297</c:v>
                </c:pt>
                <c:pt idx="7745">
                  <c:v>774.579711971197</c:v>
                </c:pt>
                <c:pt idx="7746">
                  <c:v>774.679720972097</c:v>
                </c:pt>
                <c:pt idx="7747">
                  <c:v>774.779729972997</c:v>
                </c:pt>
                <c:pt idx="7748">
                  <c:v>774.879738973897</c:v>
                </c:pt>
                <c:pt idx="7749">
                  <c:v>774.979747974797</c:v>
                </c:pt>
                <c:pt idx="7750">
                  <c:v>775.079756975697</c:v>
                </c:pt>
                <c:pt idx="7751">
                  <c:v>775.179765976597</c:v>
                </c:pt>
                <c:pt idx="7752">
                  <c:v>775.279774977497</c:v>
                </c:pt>
                <c:pt idx="7753">
                  <c:v>775.379783978397</c:v>
                </c:pt>
                <c:pt idx="7754">
                  <c:v>775.479792979297</c:v>
                </c:pt>
                <c:pt idx="7755">
                  <c:v>775.579801980198</c:v>
                </c:pt>
                <c:pt idx="7756">
                  <c:v>775.679810981098</c:v>
                </c:pt>
                <c:pt idx="7757">
                  <c:v>775.779819981998</c:v>
                </c:pt>
                <c:pt idx="7758">
                  <c:v>775.879828982898</c:v>
                </c:pt>
                <c:pt idx="7759">
                  <c:v>775.979837983798</c:v>
                </c:pt>
                <c:pt idx="7760">
                  <c:v>776.079846984698</c:v>
                </c:pt>
                <c:pt idx="7761">
                  <c:v>776.179855985598</c:v>
                </c:pt>
                <c:pt idx="7762">
                  <c:v>776.2798649864981</c:v>
                </c:pt>
                <c:pt idx="7763">
                  <c:v>776.379873987398</c:v>
                </c:pt>
                <c:pt idx="7764">
                  <c:v>776.4798829882981</c:v>
                </c:pt>
                <c:pt idx="7765">
                  <c:v>776.579891989198</c:v>
                </c:pt>
                <c:pt idx="7766">
                  <c:v>776.679900990099</c:v>
                </c:pt>
                <c:pt idx="7767">
                  <c:v>776.779909990999</c:v>
                </c:pt>
                <c:pt idx="7768">
                  <c:v>776.879918991899</c:v>
                </c:pt>
                <c:pt idx="7769">
                  <c:v>776.9799279927988</c:v>
                </c:pt>
                <c:pt idx="7770">
                  <c:v>777.079936993699</c:v>
                </c:pt>
                <c:pt idx="7771">
                  <c:v>777.179945994599</c:v>
                </c:pt>
                <c:pt idx="7772">
                  <c:v>777.279954995499</c:v>
                </c:pt>
                <c:pt idx="7773">
                  <c:v>777.3799639963991</c:v>
                </c:pt>
                <c:pt idx="7774">
                  <c:v>777.479972997299</c:v>
                </c:pt>
                <c:pt idx="7775">
                  <c:v>777.579981998199</c:v>
                </c:pt>
                <c:pt idx="7776">
                  <c:v>777.679990999099</c:v>
                </c:pt>
                <c:pt idx="7777">
                  <c:v>777.78</c:v>
                </c:pt>
                <c:pt idx="7778">
                  <c:v>777.8800090009</c:v>
                </c:pt>
                <c:pt idx="7779">
                  <c:v>777.9800180018</c:v>
                </c:pt>
                <c:pt idx="7780">
                  <c:v>778.0800270027</c:v>
                </c:pt>
                <c:pt idx="7781">
                  <c:v>778.1800360036</c:v>
                </c:pt>
                <c:pt idx="7782">
                  <c:v>778.2800450045</c:v>
                </c:pt>
                <c:pt idx="7783">
                  <c:v>778.3800540053999</c:v>
                </c:pt>
                <c:pt idx="7784">
                  <c:v>778.4800630063</c:v>
                </c:pt>
                <c:pt idx="7785">
                  <c:v>778.5800720072003</c:v>
                </c:pt>
                <c:pt idx="7786">
                  <c:v>778.6800810081</c:v>
                </c:pt>
                <c:pt idx="7787">
                  <c:v>778.780090009</c:v>
                </c:pt>
                <c:pt idx="7788">
                  <c:v>778.880099009901</c:v>
                </c:pt>
                <c:pt idx="7789">
                  <c:v>778.980108010801</c:v>
                </c:pt>
                <c:pt idx="7790">
                  <c:v>779.080117011701</c:v>
                </c:pt>
                <c:pt idx="7791">
                  <c:v>779.180126012601</c:v>
                </c:pt>
                <c:pt idx="7792">
                  <c:v>779.280135013501</c:v>
                </c:pt>
                <c:pt idx="7793">
                  <c:v>779.3801440144008</c:v>
                </c:pt>
                <c:pt idx="7794">
                  <c:v>779.480153015301</c:v>
                </c:pt>
                <c:pt idx="7795">
                  <c:v>779.580162016201</c:v>
                </c:pt>
                <c:pt idx="7796">
                  <c:v>779.680171017101</c:v>
                </c:pt>
                <c:pt idx="7797">
                  <c:v>779.780180018001</c:v>
                </c:pt>
                <c:pt idx="7798">
                  <c:v>779.880189018901</c:v>
                </c:pt>
                <c:pt idx="7799">
                  <c:v>779.980198019802</c:v>
                </c:pt>
                <c:pt idx="7800">
                  <c:v>780.080207020702</c:v>
                </c:pt>
                <c:pt idx="7801">
                  <c:v>780.180216021602</c:v>
                </c:pt>
                <c:pt idx="7802">
                  <c:v>780.280225022502</c:v>
                </c:pt>
                <c:pt idx="7803">
                  <c:v>780.3802340234017</c:v>
                </c:pt>
                <c:pt idx="7804">
                  <c:v>780.480243024302</c:v>
                </c:pt>
                <c:pt idx="7805">
                  <c:v>780.580252025202</c:v>
                </c:pt>
                <c:pt idx="7806">
                  <c:v>780.680261026102</c:v>
                </c:pt>
                <c:pt idx="7807">
                  <c:v>780.780270027002</c:v>
                </c:pt>
                <c:pt idx="7808">
                  <c:v>780.880279027902</c:v>
                </c:pt>
                <c:pt idx="7809">
                  <c:v>780.980288028802</c:v>
                </c:pt>
                <c:pt idx="7810">
                  <c:v>781.080297029702</c:v>
                </c:pt>
                <c:pt idx="7811">
                  <c:v>781.1803060306033</c:v>
                </c:pt>
                <c:pt idx="7812">
                  <c:v>781.280315031503</c:v>
                </c:pt>
                <c:pt idx="7813">
                  <c:v>781.3803240324029</c:v>
                </c:pt>
                <c:pt idx="7814">
                  <c:v>781.480333033303</c:v>
                </c:pt>
                <c:pt idx="7815">
                  <c:v>781.580342034203</c:v>
                </c:pt>
                <c:pt idx="7816">
                  <c:v>781.680351035103</c:v>
                </c:pt>
                <c:pt idx="7817">
                  <c:v>781.780360036003</c:v>
                </c:pt>
                <c:pt idx="7818">
                  <c:v>781.880369036903</c:v>
                </c:pt>
                <c:pt idx="7819">
                  <c:v>781.980378037803</c:v>
                </c:pt>
                <c:pt idx="7820">
                  <c:v>782.080387038703</c:v>
                </c:pt>
                <c:pt idx="7821">
                  <c:v>782.180396039603</c:v>
                </c:pt>
                <c:pt idx="7822">
                  <c:v>782.280405040504</c:v>
                </c:pt>
                <c:pt idx="7823">
                  <c:v>782.3804140414038</c:v>
                </c:pt>
                <c:pt idx="7824">
                  <c:v>782.480423042304</c:v>
                </c:pt>
                <c:pt idx="7825">
                  <c:v>782.580432043204</c:v>
                </c:pt>
                <c:pt idx="7826">
                  <c:v>782.680441044104</c:v>
                </c:pt>
                <c:pt idx="7827">
                  <c:v>782.780450045004</c:v>
                </c:pt>
                <c:pt idx="7828">
                  <c:v>782.8804590459038</c:v>
                </c:pt>
                <c:pt idx="7829">
                  <c:v>782.980468046804</c:v>
                </c:pt>
                <c:pt idx="7830">
                  <c:v>783.080477047704</c:v>
                </c:pt>
                <c:pt idx="7831">
                  <c:v>783.180486048604</c:v>
                </c:pt>
                <c:pt idx="7832">
                  <c:v>783.280495049504</c:v>
                </c:pt>
                <c:pt idx="7833">
                  <c:v>783.380504050405</c:v>
                </c:pt>
                <c:pt idx="7834">
                  <c:v>783.480513051305</c:v>
                </c:pt>
                <c:pt idx="7835">
                  <c:v>783.580522052205</c:v>
                </c:pt>
                <c:pt idx="7836">
                  <c:v>783.680531053105</c:v>
                </c:pt>
                <c:pt idx="7837">
                  <c:v>783.780540054005</c:v>
                </c:pt>
                <c:pt idx="7838">
                  <c:v>783.8805490549048</c:v>
                </c:pt>
                <c:pt idx="7839">
                  <c:v>783.980558055805</c:v>
                </c:pt>
                <c:pt idx="7840">
                  <c:v>784.080567056705</c:v>
                </c:pt>
                <c:pt idx="7841">
                  <c:v>784.180576057605</c:v>
                </c:pt>
                <c:pt idx="7842">
                  <c:v>784.280585058505</c:v>
                </c:pt>
                <c:pt idx="7843">
                  <c:v>784.380594059405</c:v>
                </c:pt>
                <c:pt idx="7844">
                  <c:v>784.480603060306</c:v>
                </c:pt>
                <c:pt idx="7845">
                  <c:v>784.580612061206</c:v>
                </c:pt>
                <c:pt idx="7846">
                  <c:v>784.680621062106</c:v>
                </c:pt>
                <c:pt idx="7847">
                  <c:v>784.780630063006</c:v>
                </c:pt>
                <c:pt idx="7848">
                  <c:v>784.880639063906</c:v>
                </c:pt>
                <c:pt idx="7849">
                  <c:v>784.980648064806</c:v>
                </c:pt>
                <c:pt idx="7850">
                  <c:v>785.080657065706</c:v>
                </c:pt>
                <c:pt idx="7851">
                  <c:v>785.180666066606</c:v>
                </c:pt>
                <c:pt idx="7852">
                  <c:v>785.280675067506</c:v>
                </c:pt>
                <c:pt idx="7853">
                  <c:v>785.380684068406</c:v>
                </c:pt>
                <c:pt idx="7854">
                  <c:v>785.480693069306</c:v>
                </c:pt>
                <c:pt idx="7855">
                  <c:v>785.580702070206</c:v>
                </c:pt>
                <c:pt idx="7856">
                  <c:v>785.680711071107</c:v>
                </c:pt>
                <c:pt idx="7857">
                  <c:v>785.780720072007</c:v>
                </c:pt>
                <c:pt idx="7858">
                  <c:v>785.880729072907</c:v>
                </c:pt>
                <c:pt idx="7859">
                  <c:v>785.980738073807</c:v>
                </c:pt>
                <c:pt idx="7860">
                  <c:v>786.080747074707</c:v>
                </c:pt>
                <c:pt idx="7861">
                  <c:v>786.180756075607</c:v>
                </c:pt>
                <c:pt idx="7862">
                  <c:v>786.280765076507</c:v>
                </c:pt>
                <c:pt idx="7863">
                  <c:v>786.380774077407</c:v>
                </c:pt>
                <c:pt idx="7864">
                  <c:v>786.480783078307</c:v>
                </c:pt>
                <c:pt idx="7865">
                  <c:v>786.580792079207</c:v>
                </c:pt>
                <c:pt idx="7866">
                  <c:v>786.680801080107</c:v>
                </c:pt>
                <c:pt idx="7867">
                  <c:v>786.7808100810081</c:v>
                </c:pt>
                <c:pt idx="7868">
                  <c:v>786.8808190819077</c:v>
                </c:pt>
                <c:pt idx="7869">
                  <c:v>786.9808280828079</c:v>
                </c:pt>
                <c:pt idx="7870">
                  <c:v>787.080837083708</c:v>
                </c:pt>
                <c:pt idx="7871">
                  <c:v>787.1808460846081</c:v>
                </c:pt>
                <c:pt idx="7872">
                  <c:v>787.280855085508</c:v>
                </c:pt>
                <c:pt idx="7873">
                  <c:v>787.3808640864079</c:v>
                </c:pt>
                <c:pt idx="7874">
                  <c:v>787.480873087308</c:v>
                </c:pt>
                <c:pt idx="7875">
                  <c:v>787.580882088208</c:v>
                </c:pt>
                <c:pt idx="7876">
                  <c:v>787.680891089108</c:v>
                </c:pt>
                <c:pt idx="7877">
                  <c:v>787.780900090008</c:v>
                </c:pt>
                <c:pt idx="7878">
                  <c:v>787.8809090909087</c:v>
                </c:pt>
                <c:pt idx="7879">
                  <c:v>787.9809180918088</c:v>
                </c:pt>
                <c:pt idx="7880">
                  <c:v>788.0809270927087</c:v>
                </c:pt>
                <c:pt idx="7881">
                  <c:v>788.180936093609</c:v>
                </c:pt>
                <c:pt idx="7882">
                  <c:v>788.280945094509</c:v>
                </c:pt>
                <c:pt idx="7883">
                  <c:v>788.3809540954086</c:v>
                </c:pt>
                <c:pt idx="7884">
                  <c:v>788.480963096309</c:v>
                </c:pt>
                <c:pt idx="7885">
                  <c:v>788.580972097209</c:v>
                </c:pt>
                <c:pt idx="7886">
                  <c:v>788.680981098109</c:v>
                </c:pt>
                <c:pt idx="7887">
                  <c:v>788.780990099009</c:v>
                </c:pt>
                <c:pt idx="7888">
                  <c:v>788.8809990999088</c:v>
                </c:pt>
                <c:pt idx="7889">
                  <c:v>788.98100810081</c:v>
                </c:pt>
                <c:pt idx="7890">
                  <c:v>789.0810171017098</c:v>
                </c:pt>
                <c:pt idx="7891">
                  <c:v>789.18102610261</c:v>
                </c:pt>
                <c:pt idx="7892">
                  <c:v>789.28103510351</c:v>
                </c:pt>
                <c:pt idx="7893">
                  <c:v>789.3810441044097</c:v>
                </c:pt>
                <c:pt idx="7894">
                  <c:v>789.4810531053098</c:v>
                </c:pt>
                <c:pt idx="7895">
                  <c:v>789.58106210621</c:v>
                </c:pt>
                <c:pt idx="7896">
                  <c:v>789.68107110711</c:v>
                </c:pt>
                <c:pt idx="7897">
                  <c:v>789.78108010801</c:v>
                </c:pt>
                <c:pt idx="7898">
                  <c:v>789.8810891089098</c:v>
                </c:pt>
                <c:pt idx="7899">
                  <c:v>789.98109810981</c:v>
                </c:pt>
                <c:pt idx="7900">
                  <c:v>790.0811071107107</c:v>
                </c:pt>
                <c:pt idx="7901">
                  <c:v>790.181116111611</c:v>
                </c:pt>
                <c:pt idx="7902">
                  <c:v>790.2811251125107</c:v>
                </c:pt>
                <c:pt idx="7903">
                  <c:v>790.3811341134108</c:v>
                </c:pt>
                <c:pt idx="7904">
                  <c:v>790.4811431143107</c:v>
                </c:pt>
                <c:pt idx="7905">
                  <c:v>790.5811521152108</c:v>
                </c:pt>
                <c:pt idx="7906">
                  <c:v>790.681161116111</c:v>
                </c:pt>
                <c:pt idx="7907">
                  <c:v>790.781170117011</c:v>
                </c:pt>
                <c:pt idx="7908">
                  <c:v>790.881179117911</c:v>
                </c:pt>
                <c:pt idx="7909">
                  <c:v>790.981188118811</c:v>
                </c:pt>
                <c:pt idx="7910">
                  <c:v>791.081197119711</c:v>
                </c:pt>
                <c:pt idx="7911">
                  <c:v>791.181206120612</c:v>
                </c:pt>
                <c:pt idx="7912">
                  <c:v>791.281215121512</c:v>
                </c:pt>
                <c:pt idx="7913">
                  <c:v>791.3812241224116</c:v>
                </c:pt>
                <c:pt idx="7914">
                  <c:v>791.481233123312</c:v>
                </c:pt>
                <c:pt idx="7915">
                  <c:v>791.5812421242118</c:v>
                </c:pt>
                <c:pt idx="7916">
                  <c:v>791.681251125112</c:v>
                </c:pt>
                <c:pt idx="7917">
                  <c:v>791.781260126012</c:v>
                </c:pt>
                <c:pt idx="7918">
                  <c:v>791.8812691269118</c:v>
                </c:pt>
                <c:pt idx="7919">
                  <c:v>791.981278127812</c:v>
                </c:pt>
                <c:pt idx="7920">
                  <c:v>792.081287128712</c:v>
                </c:pt>
                <c:pt idx="7921">
                  <c:v>792.181296129612</c:v>
                </c:pt>
                <c:pt idx="7922">
                  <c:v>792.281305130513</c:v>
                </c:pt>
                <c:pt idx="7923">
                  <c:v>792.3813141314129</c:v>
                </c:pt>
                <c:pt idx="7924">
                  <c:v>792.481323132313</c:v>
                </c:pt>
                <c:pt idx="7925">
                  <c:v>792.5813321332131</c:v>
                </c:pt>
                <c:pt idx="7926">
                  <c:v>792.681341134113</c:v>
                </c:pt>
                <c:pt idx="7927">
                  <c:v>792.7813501350131</c:v>
                </c:pt>
                <c:pt idx="7928">
                  <c:v>792.8813591359127</c:v>
                </c:pt>
                <c:pt idx="7929">
                  <c:v>792.9813681368131</c:v>
                </c:pt>
                <c:pt idx="7930">
                  <c:v>793.081377137713</c:v>
                </c:pt>
                <c:pt idx="7931">
                  <c:v>793.1813861386133</c:v>
                </c:pt>
                <c:pt idx="7932">
                  <c:v>793.281395139513</c:v>
                </c:pt>
                <c:pt idx="7933">
                  <c:v>793.3814041404138</c:v>
                </c:pt>
                <c:pt idx="7934">
                  <c:v>793.481413141314</c:v>
                </c:pt>
                <c:pt idx="7935">
                  <c:v>793.5814221422138</c:v>
                </c:pt>
                <c:pt idx="7936">
                  <c:v>793.681431143114</c:v>
                </c:pt>
                <c:pt idx="7937">
                  <c:v>793.781440144014</c:v>
                </c:pt>
                <c:pt idx="7938">
                  <c:v>793.8814491449137</c:v>
                </c:pt>
                <c:pt idx="7939">
                  <c:v>793.9814581458138</c:v>
                </c:pt>
                <c:pt idx="7940">
                  <c:v>794.081467146714</c:v>
                </c:pt>
                <c:pt idx="7941">
                  <c:v>794.181476147614</c:v>
                </c:pt>
                <c:pt idx="7942">
                  <c:v>794.281485148514</c:v>
                </c:pt>
                <c:pt idx="7943">
                  <c:v>794.3814941494138</c:v>
                </c:pt>
                <c:pt idx="7944">
                  <c:v>794.481503150315</c:v>
                </c:pt>
                <c:pt idx="7945">
                  <c:v>794.5815121512147</c:v>
                </c:pt>
                <c:pt idx="7946">
                  <c:v>794.681521152115</c:v>
                </c:pt>
                <c:pt idx="7947">
                  <c:v>794.781530153015</c:v>
                </c:pt>
                <c:pt idx="7948">
                  <c:v>794.8815391539148</c:v>
                </c:pt>
                <c:pt idx="7949">
                  <c:v>794.981548154815</c:v>
                </c:pt>
                <c:pt idx="7950">
                  <c:v>795.0815571557148</c:v>
                </c:pt>
                <c:pt idx="7951">
                  <c:v>795.181566156615</c:v>
                </c:pt>
                <c:pt idx="7952">
                  <c:v>795.281575157515</c:v>
                </c:pt>
                <c:pt idx="7953">
                  <c:v>795.381584158415</c:v>
                </c:pt>
                <c:pt idx="7954">
                  <c:v>795.481593159315</c:v>
                </c:pt>
                <c:pt idx="7955">
                  <c:v>795.581602160216</c:v>
                </c:pt>
                <c:pt idx="7956">
                  <c:v>795.681611161116</c:v>
                </c:pt>
                <c:pt idx="7957">
                  <c:v>795.781620162016</c:v>
                </c:pt>
                <c:pt idx="7958">
                  <c:v>795.8816291629157</c:v>
                </c:pt>
                <c:pt idx="7959">
                  <c:v>795.981638163816</c:v>
                </c:pt>
                <c:pt idx="7960">
                  <c:v>796.0816471647157</c:v>
                </c:pt>
                <c:pt idx="7961">
                  <c:v>796.181656165616</c:v>
                </c:pt>
                <c:pt idx="7962">
                  <c:v>796.281665166516</c:v>
                </c:pt>
                <c:pt idx="7963">
                  <c:v>796.381674167416</c:v>
                </c:pt>
                <c:pt idx="7964">
                  <c:v>796.481683168316</c:v>
                </c:pt>
                <c:pt idx="7965">
                  <c:v>796.581692169216</c:v>
                </c:pt>
                <c:pt idx="7966">
                  <c:v>796.681701170117</c:v>
                </c:pt>
                <c:pt idx="7967">
                  <c:v>796.781710171017</c:v>
                </c:pt>
                <c:pt idx="7968">
                  <c:v>796.881719171917</c:v>
                </c:pt>
                <c:pt idx="7969">
                  <c:v>796.981728172817</c:v>
                </c:pt>
                <c:pt idx="7970">
                  <c:v>797.081737173717</c:v>
                </c:pt>
                <c:pt idx="7971">
                  <c:v>797.181746174617</c:v>
                </c:pt>
                <c:pt idx="7972">
                  <c:v>797.281755175517</c:v>
                </c:pt>
                <c:pt idx="7973">
                  <c:v>797.381764176417</c:v>
                </c:pt>
                <c:pt idx="7974">
                  <c:v>797.481773177317</c:v>
                </c:pt>
                <c:pt idx="7975">
                  <c:v>797.581782178217</c:v>
                </c:pt>
                <c:pt idx="7976">
                  <c:v>797.681791179117</c:v>
                </c:pt>
                <c:pt idx="7977">
                  <c:v>797.7818001800181</c:v>
                </c:pt>
                <c:pt idx="7978">
                  <c:v>797.8818091809177</c:v>
                </c:pt>
                <c:pt idx="7979">
                  <c:v>797.9818181818179</c:v>
                </c:pt>
                <c:pt idx="7980">
                  <c:v>798.0818271827177</c:v>
                </c:pt>
                <c:pt idx="7981">
                  <c:v>798.1818361836181</c:v>
                </c:pt>
                <c:pt idx="7982">
                  <c:v>798.281845184518</c:v>
                </c:pt>
                <c:pt idx="7983">
                  <c:v>798.3818541854178</c:v>
                </c:pt>
                <c:pt idx="7984">
                  <c:v>798.481863186318</c:v>
                </c:pt>
                <c:pt idx="7985">
                  <c:v>798.5818721872181</c:v>
                </c:pt>
                <c:pt idx="7986">
                  <c:v>798.681881188118</c:v>
                </c:pt>
                <c:pt idx="7987">
                  <c:v>798.7818901890181</c:v>
                </c:pt>
                <c:pt idx="7988">
                  <c:v>798.8818991899185</c:v>
                </c:pt>
                <c:pt idx="7989">
                  <c:v>798.9819081908188</c:v>
                </c:pt>
                <c:pt idx="7990">
                  <c:v>799.0819171917186</c:v>
                </c:pt>
                <c:pt idx="7991">
                  <c:v>799.1819261926188</c:v>
                </c:pt>
                <c:pt idx="7992">
                  <c:v>799.281935193519</c:v>
                </c:pt>
                <c:pt idx="7993">
                  <c:v>799.3819441944186</c:v>
                </c:pt>
                <c:pt idx="7994">
                  <c:v>799.4819531953187</c:v>
                </c:pt>
                <c:pt idx="7995">
                  <c:v>799.5819621962188</c:v>
                </c:pt>
                <c:pt idx="7996">
                  <c:v>799.681971197119</c:v>
                </c:pt>
                <c:pt idx="7997">
                  <c:v>799.781980198019</c:v>
                </c:pt>
                <c:pt idx="7998">
                  <c:v>799.8819891989187</c:v>
                </c:pt>
                <c:pt idx="7999">
                  <c:v>799.9819981998188</c:v>
                </c:pt>
                <c:pt idx="8000">
                  <c:v>800.08200720072</c:v>
                </c:pt>
                <c:pt idx="8001">
                  <c:v>800.18201620162</c:v>
                </c:pt>
                <c:pt idx="8002">
                  <c:v>800.28202520252</c:v>
                </c:pt>
                <c:pt idx="8003">
                  <c:v>800.3820342034197</c:v>
                </c:pt>
                <c:pt idx="8004">
                  <c:v>800.48204320432</c:v>
                </c:pt>
                <c:pt idx="8005">
                  <c:v>800.5820522052197</c:v>
                </c:pt>
                <c:pt idx="8006">
                  <c:v>800.68206120612</c:v>
                </c:pt>
                <c:pt idx="8007">
                  <c:v>800.78207020702</c:v>
                </c:pt>
                <c:pt idx="8008">
                  <c:v>800.88207920792</c:v>
                </c:pt>
                <c:pt idx="8009">
                  <c:v>800.98208820882</c:v>
                </c:pt>
                <c:pt idx="8010">
                  <c:v>801.08209720972</c:v>
                </c:pt>
                <c:pt idx="8011">
                  <c:v>801.182106210621</c:v>
                </c:pt>
                <c:pt idx="8012">
                  <c:v>801.282115211521</c:v>
                </c:pt>
                <c:pt idx="8013">
                  <c:v>801.3821242124208</c:v>
                </c:pt>
                <c:pt idx="8014">
                  <c:v>801.482133213321</c:v>
                </c:pt>
                <c:pt idx="8015">
                  <c:v>801.582142214221</c:v>
                </c:pt>
                <c:pt idx="8016">
                  <c:v>801.682151215121</c:v>
                </c:pt>
                <c:pt idx="8017">
                  <c:v>801.782160216021</c:v>
                </c:pt>
                <c:pt idx="8018">
                  <c:v>801.8821692169211</c:v>
                </c:pt>
                <c:pt idx="8019">
                  <c:v>801.982178217821</c:v>
                </c:pt>
                <c:pt idx="8020">
                  <c:v>802.082187218721</c:v>
                </c:pt>
                <c:pt idx="8021">
                  <c:v>802.182196219621</c:v>
                </c:pt>
                <c:pt idx="8022">
                  <c:v>802.282205220522</c:v>
                </c:pt>
                <c:pt idx="8023">
                  <c:v>802.3822142214218</c:v>
                </c:pt>
                <c:pt idx="8024">
                  <c:v>802.482223222322</c:v>
                </c:pt>
                <c:pt idx="8025">
                  <c:v>802.582232223222</c:v>
                </c:pt>
                <c:pt idx="8026">
                  <c:v>802.682241224122</c:v>
                </c:pt>
                <c:pt idx="8027">
                  <c:v>802.782250225022</c:v>
                </c:pt>
                <c:pt idx="8028">
                  <c:v>802.8822592259218</c:v>
                </c:pt>
                <c:pt idx="8029">
                  <c:v>802.982268226822</c:v>
                </c:pt>
                <c:pt idx="8030">
                  <c:v>803.082277227722</c:v>
                </c:pt>
                <c:pt idx="8031">
                  <c:v>803.182286228622</c:v>
                </c:pt>
                <c:pt idx="8032">
                  <c:v>803.282295229522</c:v>
                </c:pt>
                <c:pt idx="8033">
                  <c:v>803.3823042304231</c:v>
                </c:pt>
                <c:pt idx="8034">
                  <c:v>803.482313231323</c:v>
                </c:pt>
                <c:pt idx="8035">
                  <c:v>803.5823222322231</c:v>
                </c:pt>
                <c:pt idx="8036">
                  <c:v>803.682331233123</c:v>
                </c:pt>
                <c:pt idx="8037">
                  <c:v>803.7823402340231</c:v>
                </c:pt>
                <c:pt idx="8038">
                  <c:v>803.882349234923</c:v>
                </c:pt>
                <c:pt idx="8039">
                  <c:v>803.9823582358231</c:v>
                </c:pt>
                <c:pt idx="8040">
                  <c:v>804.082367236723</c:v>
                </c:pt>
                <c:pt idx="8041">
                  <c:v>804.1823762376235</c:v>
                </c:pt>
                <c:pt idx="8042">
                  <c:v>804.282385238523</c:v>
                </c:pt>
                <c:pt idx="8043">
                  <c:v>804.3823942394231</c:v>
                </c:pt>
                <c:pt idx="8044">
                  <c:v>804.482403240324</c:v>
                </c:pt>
                <c:pt idx="8045">
                  <c:v>804.582412241224</c:v>
                </c:pt>
                <c:pt idx="8046">
                  <c:v>804.682421242124</c:v>
                </c:pt>
                <c:pt idx="8047">
                  <c:v>804.782430243024</c:v>
                </c:pt>
                <c:pt idx="8048">
                  <c:v>804.8824392439237</c:v>
                </c:pt>
                <c:pt idx="8049">
                  <c:v>804.982448244824</c:v>
                </c:pt>
                <c:pt idx="8050">
                  <c:v>805.082457245724</c:v>
                </c:pt>
                <c:pt idx="8051">
                  <c:v>805.182466246624</c:v>
                </c:pt>
                <c:pt idx="8052">
                  <c:v>805.282475247524</c:v>
                </c:pt>
                <c:pt idx="8053">
                  <c:v>805.382484248424</c:v>
                </c:pt>
                <c:pt idx="8054">
                  <c:v>805.482493249324</c:v>
                </c:pt>
                <c:pt idx="8055">
                  <c:v>805.582502250224</c:v>
                </c:pt>
                <c:pt idx="8056">
                  <c:v>805.682511251125</c:v>
                </c:pt>
                <c:pt idx="8057">
                  <c:v>805.782520252025</c:v>
                </c:pt>
                <c:pt idx="8058">
                  <c:v>805.8825292529248</c:v>
                </c:pt>
                <c:pt idx="8059">
                  <c:v>805.9825382538251</c:v>
                </c:pt>
                <c:pt idx="8060">
                  <c:v>806.082547254725</c:v>
                </c:pt>
                <c:pt idx="8061">
                  <c:v>806.182556255625</c:v>
                </c:pt>
                <c:pt idx="8062">
                  <c:v>806.282565256525</c:v>
                </c:pt>
                <c:pt idx="8063">
                  <c:v>806.382574257425</c:v>
                </c:pt>
                <c:pt idx="8064">
                  <c:v>806.482583258325</c:v>
                </c:pt>
                <c:pt idx="8065">
                  <c:v>806.582592259225</c:v>
                </c:pt>
                <c:pt idx="8066">
                  <c:v>806.682601260125</c:v>
                </c:pt>
                <c:pt idx="8067">
                  <c:v>806.782610261026</c:v>
                </c:pt>
                <c:pt idx="8068">
                  <c:v>806.8826192619258</c:v>
                </c:pt>
                <c:pt idx="8069">
                  <c:v>806.982628262826</c:v>
                </c:pt>
                <c:pt idx="8070">
                  <c:v>807.082637263726</c:v>
                </c:pt>
                <c:pt idx="8071">
                  <c:v>807.182646264626</c:v>
                </c:pt>
                <c:pt idx="8072">
                  <c:v>807.282655265526</c:v>
                </c:pt>
                <c:pt idx="8073">
                  <c:v>807.382664266426</c:v>
                </c:pt>
                <c:pt idx="8074">
                  <c:v>807.482673267326</c:v>
                </c:pt>
                <c:pt idx="8075">
                  <c:v>807.582682268226</c:v>
                </c:pt>
                <c:pt idx="8076">
                  <c:v>807.682691269126</c:v>
                </c:pt>
                <c:pt idx="8077">
                  <c:v>807.782700270026</c:v>
                </c:pt>
                <c:pt idx="8078">
                  <c:v>807.882709270927</c:v>
                </c:pt>
                <c:pt idx="8079">
                  <c:v>807.982718271827</c:v>
                </c:pt>
                <c:pt idx="8080">
                  <c:v>808.082727272727</c:v>
                </c:pt>
                <c:pt idx="8081">
                  <c:v>808.182736273627</c:v>
                </c:pt>
                <c:pt idx="8082">
                  <c:v>808.282745274527</c:v>
                </c:pt>
                <c:pt idx="8083">
                  <c:v>808.382754275427</c:v>
                </c:pt>
                <c:pt idx="8084">
                  <c:v>808.482763276327</c:v>
                </c:pt>
                <c:pt idx="8085">
                  <c:v>808.582772277227</c:v>
                </c:pt>
                <c:pt idx="8086">
                  <c:v>808.682781278127</c:v>
                </c:pt>
                <c:pt idx="8087">
                  <c:v>808.782790279027</c:v>
                </c:pt>
                <c:pt idx="8088">
                  <c:v>808.882799279927</c:v>
                </c:pt>
                <c:pt idx="8089">
                  <c:v>808.982808280828</c:v>
                </c:pt>
                <c:pt idx="8090">
                  <c:v>809.0828172817279</c:v>
                </c:pt>
                <c:pt idx="8091">
                  <c:v>809.1828262826281</c:v>
                </c:pt>
                <c:pt idx="8092">
                  <c:v>809.282835283528</c:v>
                </c:pt>
                <c:pt idx="8093">
                  <c:v>809.3828442844278</c:v>
                </c:pt>
                <c:pt idx="8094">
                  <c:v>809.482853285328</c:v>
                </c:pt>
                <c:pt idx="8095">
                  <c:v>809.5828622862281</c:v>
                </c:pt>
                <c:pt idx="8096">
                  <c:v>809.682871287128</c:v>
                </c:pt>
                <c:pt idx="8097">
                  <c:v>809.7828802880281</c:v>
                </c:pt>
                <c:pt idx="8098">
                  <c:v>809.882889288928</c:v>
                </c:pt>
                <c:pt idx="8099">
                  <c:v>809.9828982898281</c:v>
                </c:pt>
                <c:pt idx="8100">
                  <c:v>810.0829072907288</c:v>
                </c:pt>
                <c:pt idx="8101">
                  <c:v>810.182916291629</c:v>
                </c:pt>
                <c:pt idx="8102">
                  <c:v>810.2829252925287</c:v>
                </c:pt>
                <c:pt idx="8103">
                  <c:v>810.3829342934288</c:v>
                </c:pt>
                <c:pt idx="8104">
                  <c:v>810.4829432943287</c:v>
                </c:pt>
                <c:pt idx="8105">
                  <c:v>810.5829522952288</c:v>
                </c:pt>
                <c:pt idx="8106">
                  <c:v>810.682961296129</c:v>
                </c:pt>
                <c:pt idx="8107">
                  <c:v>810.782970297029</c:v>
                </c:pt>
                <c:pt idx="8108">
                  <c:v>810.882979297929</c:v>
                </c:pt>
                <c:pt idx="8109">
                  <c:v>810.982988298829</c:v>
                </c:pt>
                <c:pt idx="8110">
                  <c:v>811.082997299729</c:v>
                </c:pt>
                <c:pt idx="8111">
                  <c:v>811.18300630063</c:v>
                </c:pt>
                <c:pt idx="8112">
                  <c:v>811.28301530153</c:v>
                </c:pt>
                <c:pt idx="8113">
                  <c:v>811.3830243024298</c:v>
                </c:pt>
                <c:pt idx="8114">
                  <c:v>811.48303330333</c:v>
                </c:pt>
                <c:pt idx="8115">
                  <c:v>811.58304230423</c:v>
                </c:pt>
                <c:pt idx="8116">
                  <c:v>811.68305130513</c:v>
                </c:pt>
                <c:pt idx="8117">
                  <c:v>811.78306030603</c:v>
                </c:pt>
                <c:pt idx="8118">
                  <c:v>811.88306930693</c:v>
                </c:pt>
                <c:pt idx="8119">
                  <c:v>811.9830783078303</c:v>
                </c:pt>
                <c:pt idx="8120">
                  <c:v>812.08308730873</c:v>
                </c:pt>
                <c:pt idx="8121">
                  <c:v>812.18309630963</c:v>
                </c:pt>
                <c:pt idx="8122">
                  <c:v>812.283105310531</c:v>
                </c:pt>
                <c:pt idx="8123">
                  <c:v>812.383114311431</c:v>
                </c:pt>
                <c:pt idx="8124">
                  <c:v>812.483123312331</c:v>
                </c:pt>
                <c:pt idx="8125">
                  <c:v>812.583132313231</c:v>
                </c:pt>
                <c:pt idx="8126">
                  <c:v>812.683141314131</c:v>
                </c:pt>
                <c:pt idx="8127">
                  <c:v>812.783150315031</c:v>
                </c:pt>
                <c:pt idx="8128">
                  <c:v>812.8831593159308</c:v>
                </c:pt>
                <c:pt idx="8129">
                  <c:v>812.983168316831</c:v>
                </c:pt>
                <c:pt idx="8130">
                  <c:v>813.083177317731</c:v>
                </c:pt>
                <c:pt idx="8131">
                  <c:v>813.183186318631</c:v>
                </c:pt>
                <c:pt idx="8132">
                  <c:v>813.283195319531</c:v>
                </c:pt>
                <c:pt idx="8133">
                  <c:v>813.383204320432</c:v>
                </c:pt>
                <c:pt idx="8134">
                  <c:v>813.483213321332</c:v>
                </c:pt>
                <c:pt idx="8135">
                  <c:v>813.583222322232</c:v>
                </c:pt>
                <c:pt idx="8136">
                  <c:v>813.683231323132</c:v>
                </c:pt>
                <c:pt idx="8137">
                  <c:v>813.783240324032</c:v>
                </c:pt>
                <c:pt idx="8138">
                  <c:v>813.883249324932</c:v>
                </c:pt>
                <c:pt idx="8139">
                  <c:v>813.983258325832</c:v>
                </c:pt>
                <c:pt idx="8140">
                  <c:v>814.083267326732</c:v>
                </c:pt>
                <c:pt idx="8141">
                  <c:v>814.183276327632</c:v>
                </c:pt>
                <c:pt idx="8142">
                  <c:v>814.283285328532</c:v>
                </c:pt>
                <c:pt idx="8143">
                  <c:v>814.383294329432</c:v>
                </c:pt>
                <c:pt idx="8144">
                  <c:v>814.483303330333</c:v>
                </c:pt>
                <c:pt idx="8145">
                  <c:v>814.583312331233</c:v>
                </c:pt>
                <c:pt idx="8146">
                  <c:v>814.683321332133</c:v>
                </c:pt>
                <c:pt idx="8147">
                  <c:v>814.783330333033</c:v>
                </c:pt>
                <c:pt idx="8148">
                  <c:v>814.883339333933</c:v>
                </c:pt>
                <c:pt idx="8149">
                  <c:v>814.983348334833</c:v>
                </c:pt>
                <c:pt idx="8150">
                  <c:v>815.083357335733</c:v>
                </c:pt>
                <c:pt idx="8151">
                  <c:v>815.1833663366334</c:v>
                </c:pt>
                <c:pt idx="8152">
                  <c:v>815.283375337533</c:v>
                </c:pt>
                <c:pt idx="8153">
                  <c:v>815.3833843384331</c:v>
                </c:pt>
                <c:pt idx="8154">
                  <c:v>815.483393339333</c:v>
                </c:pt>
                <c:pt idx="8155">
                  <c:v>815.583402340234</c:v>
                </c:pt>
                <c:pt idx="8156">
                  <c:v>815.683411341134</c:v>
                </c:pt>
                <c:pt idx="8157">
                  <c:v>815.783420342034</c:v>
                </c:pt>
                <c:pt idx="8158">
                  <c:v>815.8834293429338</c:v>
                </c:pt>
                <c:pt idx="8159">
                  <c:v>815.983438343834</c:v>
                </c:pt>
                <c:pt idx="8160">
                  <c:v>816.083447344734</c:v>
                </c:pt>
                <c:pt idx="8161">
                  <c:v>816.183456345634</c:v>
                </c:pt>
                <c:pt idx="8162">
                  <c:v>816.283465346534</c:v>
                </c:pt>
                <c:pt idx="8163">
                  <c:v>816.383474347434</c:v>
                </c:pt>
                <c:pt idx="8164">
                  <c:v>816.483483348334</c:v>
                </c:pt>
                <c:pt idx="8165">
                  <c:v>816.583492349234</c:v>
                </c:pt>
                <c:pt idx="8166">
                  <c:v>816.683501350135</c:v>
                </c:pt>
                <c:pt idx="8167">
                  <c:v>816.783510351035</c:v>
                </c:pt>
                <c:pt idx="8168">
                  <c:v>816.883519351935</c:v>
                </c:pt>
                <c:pt idx="8169">
                  <c:v>816.983528352835</c:v>
                </c:pt>
                <c:pt idx="8170">
                  <c:v>817.083537353735</c:v>
                </c:pt>
                <c:pt idx="8171">
                  <c:v>817.183546354635</c:v>
                </c:pt>
                <c:pt idx="8172">
                  <c:v>817.283555355535</c:v>
                </c:pt>
                <c:pt idx="8173">
                  <c:v>817.383564356435</c:v>
                </c:pt>
                <c:pt idx="8174">
                  <c:v>817.483573357335</c:v>
                </c:pt>
                <c:pt idx="8175">
                  <c:v>817.583582358235</c:v>
                </c:pt>
                <c:pt idx="8176">
                  <c:v>817.683591359135</c:v>
                </c:pt>
                <c:pt idx="8177">
                  <c:v>817.783600360036</c:v>
                </c:pt>
                <c:pt idx="8178">
                  <c:v>817.883609360936</c:v>
                </c:pt>
                <c:pt idx="8179">
                  <c:v>817.983618361836</c:v>
                </c:pt>
                <c:pt idx="8180">
                  <c:v>818.083627362736</c:v>
                </c:pt>
                <c:pt idx="8181">
                  <c:v>818.183636363636</c:v>
                </c:pt>
                <c:pt idx="8182">
                  <c:v>818.283645364536</c:v>
                </c:pt>
                <c:pt idx="8183">
                  <c:v>818.383654365436</c:v>
                </c:pt>
                <c:pt idx="8184">
                  <c:v>818.483663366336</c:v>
                </c:pt>
                <c:pt idx="8185">
                  <c:v>818.583672367236</c:v>
                </c:pt>
                <c:pt idx="8186">
                  <c:v>818.683681368136</c:v>
                </c:pt>
                <c:pt idx="8187">
                  <c:v>818.783690369036</c:v>
                </c:pt>
                <c:pt idx="8188">
                  <c:v>818.883699369937</c:v>
                </c:pt>
                <c:pt idx="8189">
                  <c:v>818.983708370837</c:v>
                </c:pt>
                <c:pt idx="8190">
                  <c:v>819.083717371737</c:v>
                </c:pt>
                <c:pt idx="8191">
                  <c:v>819.183726372637</c:v>
                </c:pt>
                <c:pt idx="8192">
                  <c:v>819.283735373537</c:v>
                </c:pt>
                <c:pt idx="8193">
                  <c:v>819.383744374437</c:v>
                </c:pt>
                <c:pt idx="8194">
                  <c:v>819.483753375337</c:v>
                </c:pt>
                <c:pt idx="8195">
                  <c:v>819.583762376237</c:v>
                </c:pt>
                <c:pt idx="8196">
                  <c:v>819.683771377137</c:v>
                </c:pt>
                <c:pt idx="8197">
                  <c:v>819.783780378037</c:v>
                </c:pt>
                <c:pt idx="8198">
                  <c:v>819.883789378937</c:v>
                </c:pt>
                <c:pt idx="8199">
                  <c:v>819.983798379837</c:v>
                </c:pt>
                <c:pt idx="8200">
                  <c:v>820.0838073807381</c:v>
                </c:pt>
                <c:pt idx="8201">
                  <c:v>820.183816381638</c:v>
                </c:pt>
                <c:pt idx="8202">
                  <c:v>820.283825382538</c:v>
                </c:pt>
                <c:pt idx="8203">
                  <c:v>820.3838343834381</c:v>
                </c:pt>
                <c:pt idx="8204">
                  <c:v>820.483843384338</c:v>
                </c:pt>
                <c:pt idx="8205">
                  <c:v>820.583852385238</c:v>
                </c:pt>
                <c:pt idx="8206">
                  <c:v>820.683861386138</c:v>
                </c:pt>
                <c:pt idx="8207">
                  <c:v>820.783870387038</c:v>
                </c:pt>
                <c:pt idx="8208">
                  <c:v>820.883879387938</c:v>
                </c:pt>
                <c:pt idx="8209">
                  <c:v>820.983888388838</c:v>
                </c:pt>
                <c:pt idx="8210">
                  <c:v>821.083897389738</c:v>
                </c:pt>
                <c:pt idx="8211">
                  <c:v>821.183906390639</c:v>
                </c:pt>
                <c:pt idx="8212">
                  <c:v>821.283915391539</c:v>
                </c:pt>
                <c:pt idx="8213">
                  <c:v>821.3839243924388</c:v>
                </c:pt>
                <c:pt idx="8214">
                  <c:v>821.483933393339</c:v>
                </c:pt>
                <c:pt idx="8215">
                  <c:v>821.583942394239</c:v>
                </c:pt>
                <c:pt idx="8216">
                  <c:v>821.683951395139</c:v>
                </c:pt>
                <c:pt idx="8217">
                  <c:v>821.783960396039</c:v>
                </c:pt>
                <c:pt idx="8218">
                  <c:v>821.8839693969388</c:v>
                </c:pt>
                <c:pt idx="8219">
                  <c:v>821.983978397839</c:v>
                </c:pt>
                <c:pt idx="8220">
                  <c:v>822.083987398739</c:v>
                </c:pt>
                <c:pt idx="8221">
                  <c:v>822.183996399639</c:v>
                </c:pt>
                <c:pt idx="8222">
                  <c:v>822.28400540054</c:v>
                </c:pt>
                <c:pt idx="8223">
                  <c:v>822.3840144014398</c:v>
                </c:pt>
                <c:pt idx="8224">
                  <c:v>822.48402340234</c:v>
                </c:pt>
                <c:pt idx="8225">
                  <c:v>822.58403240324</c:v>
                </c:pt>
                <c:pt idx="8226">
                  <c:v>822.68404140414</c:v>
                </c:pt>
                <c:pt idx="8227">
                  <c:v>822.78405040504</c:v>
                </c:pt>
                <c:pt idx="8228">
                  <c:v>822.8840594059398</c:v>
                </c:pt>
                <c:pt idx="8229">
                  <c:v>822.98406840684</c:v>
                </c:pt>
                <c:pt idx="8230">
                  <c:v>823.08407740774</c:v>
                </c:pt>
                <c:pt idx="8231">
                  <c:v>823.18408640864</c:v>
                </c:pt>
                <c:pt idx="8232">
                  <c:v>823.28409540954</c:v>
                </c:pt>
                <c:pt idx="8233">
                  <c:v>823.3841044104407</c:v>
                </c:pt>
                <c:pt idx="8234">
                  <c:v>823.484113411341</c:v>
                </c:pt>
                <c:pt idx="8235">
                  <c:v>823.584122412241</c:v>
                </c:pt>
                <c:pt idx="8236">
                  <c:v>823.684131413141</c:v>
                </c:pt>
                <c:pt idx="8237">
                  <c:v>823.784140414041</c:v>
                </c:pt>
                <c:pt idx="8238">
                  <c:v>823.8841494149408</c:v>
                </c:pt>
                <c:pt idx="8239">
                  <c:v>823.984158415841</c:v>
                </c:pt>
                <c:pt idx="8240">
                  <c:v>824.084167416741</c:v>
                </c:pt>
                <c:pt idx="8241">
                  <c:v>824.184176417641</c:v>
                </c:pt>
                <c:pt idx="8242">
                  <c:v>824.284185418541</c:v>
                </c:pt>
                <c:pt idx="8243">
                  <c:v>824.384194419441</c:v>
                </c:pt>
                <c:pt idx="8244">
                  <c:v>824.484203420341</c:v>
                </c:pt>
                <c:pt idx="8245">
                  <c:v>824.584212421242</c:v>
                </c:pt>
                <c:pt idx="8246">
                  <c:v>824.684221422142</c:v>
                </c:pt>
                <c:pt idx="8247">
                  <c:v>824.784230423042</c:v>
                </c:pt>
                <c:pt idx="8248">
                  <c:v>824.8842394239417</c:v>
                </c:pt>
                <c:pt idx="8249">
                  <c:v>824.984248424842</c:v>
                </c:pt>
                <c:pt idx="8250">
                  <c:v>825.0842574257417</c:v>
                </c:pt>
                <c:pt idx="8251">
                  <c:v>825.184266426642</c:v>
                </c:pt>
                <c:pt idx="8252">
                  <c:v>825.284275427542</c:v>
                </c:pt>
                <c:pt idx="8253">
                  <c:v>825.384284428442</c:v>
                </c:pt>
                <c:pt idx="8254">
                  <c:v>825.484293429342</c:v>
                </c:pt>
                <c:pt idx="8255">
                  <c:v>825.584302430242</c:v>
                </c:pt>
                <c:pt idx="8256">
                  <c:v>825.6843114311433</c:v>
                </c:pt>
                <c:pt idx="8257">
                  <c:v>825.784320432043</c:v>
                </c:pt>
                <c:pt idx="8258">
                  <c:v>825.8843294329429</c:v>
                </c:pt>
                <c:pt idx="8259">
                  <c:v>825.984338433843</c:v>
                </c:pt>
                <c:pt idx="8260">
                  <c:v>826.0843474347431</c:v>
                </c:pt>
                <c:pt idx="8261">
                  <c:v>826.184356435643</c:v>
                </c:pt>
                <c:pt idx="8262">
                  <c:v>826.284365436543</c:v>
                </c:pt>
                <c:pt idx="8263">
                  <c:v>826.384374437443</c:v>
                </c:pt>
                <c:pt idx="8264">
                  <c:v>826.484383438343</c:v>
                </c:pt>
                <c:pt idx="8265">
                  <c:v>826.584392439243</c:v>
                </c:pt>
                <c:pt idx="8266">
                  <c:v>826.684401440143</c:v>
                </c:pt>
                <c:pt idx="8267">
                  <c:v>826.784410441044</c:v>
                </c:pt>
                <c:pt idx="8268">
                  <c:v>826.8844194419438</c:v>
                </c:pt>
                <c:pt idx="8269">
                  <c:v>826.984428442844</c:v>
                </c:pt>
                <c:pt idx="8270">
                  <c:v>827.084437443744</c:v>
                </c:pt>
                <c:pt idx="8271">
                  <c:v>827.184446444644</c:v>
                </c:pt>
                <c:pt idx="8272">
                  <c:v>827.284455445544</c:v>
                </c:pt>
                <c:pt idx="8273">
                  <c:v>827.384464446444</c:v>
                </c:pt>
                <c:pt idx="8274">
                  <c:v>827.484473447344</c:v>
                </c:pt>
                <c:pt idx="8275">
                  <c:v>827.584482448244</c:v>
                </c:pt>
                <c:pt idx="8276">
                  <c:v>827.684491449144</c:v>
                </c:pt>
                <c:pt idx="8277">
                  <c:v>827.784500450044</c:v>
                </c:pt>
                <c:pt idx="8278">
                  <c:v>827.884509450945</c:v>
                </c:pt>
                <c:pt idx="8279">
                  <c:v>827.984518451845</c:v>
                </c:pt>
                <c:pt idx="8280">
                  <c:v>828.084527452745</c:v>
                </c:pt>
                <c:pt idx="8281">
                  <c:v>828.184536453645</c:v>
                </c:pt>
                <c:pt idx="8282">
                  <c:v>828.284545454545</c:v>
                </c:pt>
                <c:pt idx="8283">
                  <c:v>828.3845544554448</c:v>
                </c:pt>
                <c:pt idx="8284">
                  <c:v>828.484563456345</c:v>
                </c:pt>
                <c:pt idx="8285">
                  <c:v>828.584572457245</c:v>
                </c:pt>
                <c:pt idx="8286">
                  <c:v>828.684581458145</c:v>
                </c:pt>
                <c:pt idx="8287">
                  <c:v>828.784590459045</c:v>
                </c:pt>
                <c:pt idx="8288">
                  <c:v>828.884599459945</c:v>
                </c:pt>
                <c:pt idx="8289">
                  <c:v>828.984608460846</c:v>
                </c:pt>
                <c:pt idx="8290">
                  <c:v>829.084617461746</c:v>
                </c:pt>
                <c:pt idx="8291">
                  <c:v>829.184626462646</c:v>
                </c:pt>
                <c:pt idx="8292">
                  <c:v>829.284635463546</c:v>
                </c:pt>
                <c:pt idx="8293">
                  <c:v>829.384644464446</c:v>
                </c:pt>
                <c:pt idx="8294">
                  <c:v>829.484653465346</c:v>
                </c:pt>
                <c:pt idx="8295">
                  <c:v>829.584662466246</c:v>
                </c:pt>
                <c:pt idx="8296">
                  <c:v>829.684671467146</c:v>
                </c:pt>
                <c:pt idx="8297">
                  <c:v>829.784680468046</c:v>
                </c:pt>
                <c:pt idx="8298">
                  <c:v>829.884689468946</c:v>
                </c:pt>
                <c:pt idx="8299">
                  <c:v>829.984698469846</c:v>
                </c:pt>
                <c:pt idx="8300">
                  <c:v>830.084707470747</c:v>
                </c:pt>
                <c:pt idx="8301">
                  <c:v>830.184716471647</c:v>
                </c:pt>
                <c:pt idx="8302">
                  <c:v>830.284725472547</c:v>
                </c:pt>
                <c:pt idx="8303">
                  <c:v>830.384734473447</c:v>
                </c:pt>
                <c:pt idx="8304">
                  <c:v>830.4847434743473</c:v>
                </c:pt>
                <c:pt idx="8305">
                  <c:v>830.584752475247</c:v>
                </c:pt>
                <c:pt idx="8306">
                  <c:v>830.684761476147</c:v>
                </c:pt>
                <c:pt idx="8307">
                  <c:v>830.784770477047</c:v>
                </c:pt>
                <c:pt idx="8308">
                  <c:v>830.884779477947</c:v>
                </c:pt>
                <c:pt idx="8309">
                  <c:v>830.984788478847</c:v>
                </c:pt>
                <c:pt idx="8310">
                  <c:v>831.084797479747</c:v>
                </c:pt>
                <c:pt idx="8311">
                  <c:v>831.184806480648</c:v>
                </c:pt>
                <c:pt idx="8312">
                  <c:v>831.2848154815481</c:v>
                </c:pt>
                <c:pt idx="8313">
                  <c:v>831.3848244824477</c:v>
                </c:pt>
                <c:pt idx="8314">
                  <c:v>831.4848334833481</c:v>
                </c:pt>
                <c:pt idx="8315">
                  <c:v>831.584842484248</c:v>
                </c:pt>
                <c:pt idx="8316">
                  <c:v>831.6848514851481</c:v>
                </c:pt>
                <c:pt idx="8317">
                  <c:v>831.784860486048</c:v>
                </c:pt>
                <c:pt idx="8318">
                  <c:v>831.8848694869479</c:v>
                </c:pt>
                <c:pt idx="8319">
                  <c:v>831.984878487848</c:v>
                </c:pt>
                <c:pt idx="8320">
                  <c:v>832.084887488748</c:v>
                </c:pt>
                <c:pt idx="8321">
                  <c:v>832.184896489649</c:v>
                </c:pt>
                <c:pt idx="8322">
                  <c:v>832.284905490549</c:v>
                </c:pt>
                <c:pt idx="8323">
                  <c:v>832.3849144914487</c:v>
                </c:pt>
                <c:pt idx="8324">
                  <c:v>832.4849234923488</c:v>
                </c:pt>
                <c:pt idx="8325">
                  <c:v>832.584932493249</c:v>
                </c:pt>
                <c:pt idx="8326">
                  <c:v>832.684941494149</c:v>
                </c:pt>
                <c:pt idx="8327">
                  <c:v>832.784950495049</c:v>
                </c:pt>
                <c:pt idx="8328">
                  <c:v>832.8849594959486</c:v>
                </c:pt>
                <c:pt idx="8329">
                  <c:v>832.984968496849</c:v>
                </c:pt>
                <c:pt idx="8330">
                  <c:v>833.084977497749</c:v>
                </c:pt>
                <c:pt idx="8331">
                  <c:v>833.184986498649</c:v>
                </c:pt>
                <c:pt idx="8332">
                  <c:v>833.28499549955</c:v>
                </c:pt>
                <c:pt idx="8333">
                  <c:v>833.38500450045</c:v>
                </c:pt>
                <c:pt idx="8334">
                  <c:v>833.48501350135</c:v>
                </c:pt>
                <c:pt idx="8335">
                  <c:v>833.58502250225</c:v>
                </c:pt>
                <c:pt idx="8336">
                  <c:v>833.68503150315</c:v>
                </c:pt>
                <c:pt idx="8337">
                  <c:v>833.78504050405</c:v>
                </c:pt>
                <c:pt idx="8338">
                  <c:v>833.88504950495</c:v>
                </c:pt>
                <c:pt idx="8339">
                  <c:v>833.98505850585</c:v>
                </c:pt>
                <c:pt idx="8340">
                  <c:v>834.08506750675</c:v>
                </c:pt>
                <c:pt idx="8341">
                  <c:v>834.18507650765</c:v>
                </c:pt>
                <c:pt idx="8342">
                  <c:v>834.28508550855</c:v>
                </c:pt>
                <c:pt idx="8343">
                  <c:v>834.38509450945</c:v>
                </c:pt>
                <c:pt idx="8344">
                  <c:v>834.485103510351</c:v>
                </c:pt>
                <c:pt idx="8345">
                  <c:v>834.585112511251</c:v>
                </c:pt>
                <c:pt idx="8346">
                  <c:v>834.685121512151</c:v>
                </c:pt>
                <c:pt idx="8347">
                  <c:v>834.785130513051</c:v>
                </c:pt>
                <c:pt idx="8348">
                  <c:v>834.885139513951</c:v>
                </c:pt>
                <c:pt idx="8349">
                  <c:v>834.985148514851</c:v>
                </c:pt>
                <c:pt idx="8350">
                  <c:v>835.085157515751</c:v>
                </c:pt>
                <c:pt idx="8351">
                  <c:v>835.185166516651</c:v>
                </c:pt>
                <c:pt idx="8352">
                  <c:v>835.285175517551</c:v>
                </c:pt>
                <c:pt idx="8353">
                  <c:v>835.385184518451</c:v>
                </c:pt>
                <c:pt idx="8354">
                  <c:v>835.485193519351</c:v>
                </c:pt>
                <c:pt idx="8355">
                  <c:v>835.585202520252</c:v>
                </c:pt>
                <c:pt idx="8356">
                  <c:v>835.685211521152</c:v>
                </c:pt>
                <c:pt idx="8357">
                  <c:v>835.785220522052</c:v>
                </c:pt>
                <c:pt idx="8358">
                  <c:v>835.8852295229518</c:v>
                </c:pt>
                <c:pt idx="8359">
                  <c:v>835.985238523852</c:v>
                </c:pt>
                <c:pt idx="8360">
                  <c:v>836.085247524752</c:v>
                </c:pt>
                <c:pt idx="8361">
                  <c:v>836.185256525652</c:v>
                </c:pt>
                <c:pt idx="8362">
                  <c:v>836.285265526552</c:v>
                </c:pt>
                <c:pt idx="8363">
                  <c:v>836.385274527452</c:v>
                </c:pt>
                <c:pt idx="8364">
                  <c:v>836.4852835283523</c:v>
                </c:pt>
                <c:pt idx="8365">
                  <c:v>836.585292529252</c:v>
                </c:pt>
                <c:pt idx="8366">
                  <c:v>836.6853015301535</c:v>
                </c:pt>
                <c:pt idx="8367">
                  <c:v>836.785310531053</c:v>
                </c:pt>
                <c:pt idx="8368">
                  <c:v>836.8853195319531</c:v>
                </c:pt>
                <c:pt idx="8369">
                  <c:v>836.985328532853</c:v>
                </c:pt>
                <c:pt idx="8370">
                  <c:v>837.0853375337533</c:v>
                </c:pt>
                <c:pt idx="8371">
                  <c:v>837.185346534653</c:v>
                </c:pt>
                <c:pt idx="8372">
                  <c:v>837.2853555355533</c:v>
                </c:pt>
                <c:pt idx="8373">
                  <c:v>837.385364536453</c:v>
                </c:pt>
                <c:pt idx="8374">
                  <c:v>837.4853735373535</c:v>
                </c:pt>
                <c:pt idx="8375">
                  <c:v>837.585382538253</c:v>
                </c:pt>
                <c:pt idx="8376">
                  <c:v>837.6853915391535</c:v>
                </c:pt>
                <c:pt idx="8377">
                  <c:v>837.785400540054</c:v>
                </c:pt>
                <c:pt idx="8378">
                  <c:v>837.885409540954</c:v>
                </c:pt>
                <c:pt idx="8379">
                  <c:v>837.985418541854</c:v>
                </c:pt>
                <c:pt idx="8380">
                  <c:v>838.085427542754</c:v>
                </c:pt>
                <c:pt idx="8381">
                  <c:v>838.185436543654</c:v>
                </c:pt>
                <c:pt idx="8382">
                  <c:v>838.285445544554</c:v>
                </c:pt>
                <c:pt idx="8383">
                  <c:v>838.385454545454</c:v>
                </c:pt>
                <c:pt idx="8384">
                  <c:v>838.485463546354</c:v>
                </c:pt>
                <c:pt idx="8385">
                  <c:v>838.585472547254</c:v>
                </c:pt>
                <c:pt idx="8386">
                  <c:v>838.685481548154</c:v>
                </c:pt>
                <c:pt idx="8387">
                  <c:v>838.785490549054</c:v>
                </c:pt>
                <c:pt idx="8388">
                  <c:v>838.8854995499551</c:v>
                </c:pt>
                <c:pt idx="8389">
                  <c:v>838.985508550855</c:v>
                </c:pt>
                <c:pt idx="8390">
                  <c:v>839.085517551755</c:v>
                </c:pt>
                <c:pt idx="8391">
                  <c:v>839.185526552655</c:v>
                </c:pt>
                <c:pt idx="8392">
                  <c:v>839.285535553555</c:v>
                </c:pt>
                <c:pt idx="8393">
                  <c:v>839.385544554455</c:v>
                </c:pt>
                <c:pt idx="8394">
                  <c:v>839.485553555355</c:v>
                </c:pt>
                <c:pt idx="8395">
                  <c:v>839.585562556255</c:v>
                </c:pt>
                <c:pt idx="8396">
                  <c:v>839.685571557155</c:v>
                </c:pt>
                <c:pt idx="8397">
                  <c:v>839.785580558055</c:v>
                </c:pt>
                <c:pt idx="8398">
                  <c:v>839.885589558955</c:v>
                </c:pt>
                <c:pt idx="8399">
                  <c:v>839.985598559855</c:v>
                </c:pt>
                <c:pt idx="8400">
                  <c:v>840.085607560756</c:v>
                </c:pt>
                <c:pt idx="8401">
                  <c:v>840.185616561656</c:v>
                </c:pt>
                <c:pt idx="8402">
                  <c:v>840.285625562556</c:v>
                </c:pt>
                <c:pt idx="8403">
                  <c:v>840.385634563456</c:v>
                </c:pt>
                <c:pt idx="8404">
                  <c:v>840.485643564356</c:v>
                </c:pt>
                <c:pt idx="8405">
                  <c:v>840.585652565256</c:v>
                </c:pt>
                <c:pt idx="8406">
                  <c:v>840.685661566156</c:v>
                </c:pt>
                <c:pt idx="8407">
                  <c:v>840.785670567056</c:v>
                </c:pt>
                <c:pt idx="8408">
                  <c:v>840.885679567956</c:v>
                </c:pt>
                <c:pt idx="8409">
                  <c:v>840.985688568856</c:v>
                </c:pt>
                <c:pt idx="8410">
                  <c:v>841.085697569756</c:v>
                </c:pt>
                <c:pt idx="8411">
                  <c:v>841.185706570657</c:v>
                </c:pt>
                <c:pt idx="8412">
                  <c:v>841.285715571557</c:v>
                </c:pt>
                <c:pt idx="8413">
                  <c:v>841.385724572457</c:v>
                </c:pt>
                <c:pt idx="8414">
                  <c:v>841.485733573357</c:v>
                </c:pt>
                <c:pt idx="8415">
                  <c:v>841.585742574257</c:v>
                </c:pt>
                <c:pt idx="8416">
                  <c:v>841.685751575157</c:v>
                </c:pt>
                <c:pt idx="8417">
                  <c:v>841.785760576057</c:v>
                </c:pt>
                <c:pt idx="8418">
                  <c:v>841.885769576957</c:v>
                </c:pt>
                <c:pt idx="8419">
                  <c:v>841.985778577857</c:v>
                </c:pt>
                <c:pt idx="8420">
                  <c:v>842.085787578757</c:v>
                </c:pt>
                <c:pt idx="8421">
                  <c:v>842.185796579657</c:v>
                </c:pt>
                <c:pt idx="8422">
                  <c:v>842.2858055805581</c:v>
                </c:pt>
                <c:pt idx="8423">
                  <c:v>842.385814581458</c:v>
                </c:pt>
                <c:pt idx="8424">
                  <c:v>842.4858235823581</c:v>
                </c:pt>
                <c:pt idx="8425">
                  <c:v>842.585832583258</c:v>
                </c:pt>
                <c:pt idx="8426">
                  <c:v>842.6858415841581</c:v>
                </c:pt>
                <c:pt idx="8427">
                  <c:v>842.785850585058</c:v>
                </c:pt>
                <c:pt idx="8428">
                  <c:v>842.8858595859579</c:v>
                </c:pt>
                <c:pt idx="8429">
                  <c:v>842.985868586858</c:v>
                </c:pt>
                <c:pt idx="8430">
                  <c:v>843.0858775877583</c:v>
                </c:pt>
                <c:pt idx="8431">
                  <c:v>843.185886588658</c:v>
                </c:pt>
                <c:pt idx="8432">
                  <c:v>843.2858955895583</c:v>
                </c:pt>
                <c:pt idx="8433">
                  <c:v>843.3859045904587</c:v>
                </c:pt>
                <c:pt idx="8434">
                  <c:v>843.485913591359</c:v>
                </c:pt>
                <c:pt idx="8435">
                  <c:v>843.5859225922587</c:v>
                </c:pt>
                <c:pt idx="8436">
                  <c:v>843.685931593159</c:v>
                </c:pt>
                <c:pt idx="8437">
                  <c:v>843.785940594059</c:v>
                </c:pt>
                <c:pt idx="8438">
                  <c:v>843.8859495949588</c:v>
                </c:pt>
                <c:pt idx="8439">
                  <c:v>843.985958595859</c:v>
                </c:pt>
                <c:pt idx="8440">
                  <c:v>844.085967596759</c:v>
                </c:pt>
                <c:pt idx="8441">
                  <c:v>844.185976597659</c:v>
                </c:pt>
                <c:pt idx="8442">
                  <c:v>844.285985598559</c:v>
                </c:pt>
                <c:pt idx="8443">
                  <c:v>844.385994599459</c:v>
                </c:pt>
                <c:pt idx="8444">
                  <c:v>844.486003600359</c:v>
                </c:pt>
                <c:pt idx="8445">
                  <c:v>844.58601260126</c:v>
                </c:pt>
                <c:pt idx="8446">
                  <c:v>844.68602160216</c:v>
                </c:pt>
                <c:pt idx="8447">
                  <c:v>844.78603060306</c:v>
                </c:pt>
                <c:pt idx="8448">
                  <c:v>844.8860396039597</c:v>
                </c:pt>
                <c:pt idx="8449">
                  <c:v>844.98604860486</c:v>
                </c:pt>
                <c:pt idx="8450">
                  <c:v>845.0860576057597</c:v>
                </c:pt>
                <c:pt idx="8451">
                  <c:v>845.18606660666</c:v>
                </c:pt>
                <c:pt idx="8452">
                  <c:v>845.28607560756</c:v>
                </c:pt>
                <c:pt idx="8453">
                  <c:v>845.38608460846</c:v>
                </c:pt>
                <c:pt idx="8454">
                  <c:v>845.48609360936</c:v>
                </c:pt>
                <c:pt idx="8455">
                  <c:v>845.58610261026</c:v>
                </c:pt>
                <c:pt idx="8456">
                  <c:v>845.686111611161</c:v>
                </c:pt>
                <c:pt idx="8457">
                  <c:v>845.786120612061</c:v>
                </c:pt>
                <c:pt idx="8458">
                  <c:v>845.8861296129608</c:v>
                </c:pt>
                <c:pt idx="8459">
                  <c:v>845.986138613861</c:v>
                </c:pt>
                <c:pt idx="8460">
                  <c:v>846.086147614761</c:v>
                </c:pt>
                <c:pt idx="8461">
                  <c:v>846.186156615661</c:v>
                </c:pt>
                <c:pt idx="8462">
                  <c:v>846.286165616561</c:v>
                </c:pt>
                <c:pt idx="8463">
                  <c:v>846.386174617461</c:v>
                </c:pt>
                <c:pt idx="8464">
                  <c:v>846.486183618361</c:v>
                </c:pt>
                <c:pt idx="8465">
                  <c:v>846.5861926192611</c:v>
                </c:pt>
                <c:pt idx="8466">
                  <c:v>846.686201620161</c:v>
                </c:pt>
                <c:pt idx="8467">
                  <c:v>846.786210621062</c:v>
                </c:pt>
                <c:pt idx="8468">
                  <c:v>846.8862196219618</c:v>
                </c:pt>
                <c:pt idx="8469">
                  <c:v>846.986228622862</c:v>
                </c:pt>
                <c:pt idx="8470">
                  <c:v>847.086237623762</c:v>
                </c:pt>
                <c:pt idx="8471">
                  <c:v>847.186246624662</c:v>
                </c:pt>
                <c:pt idx="8472">
                  <c:v>847.286255625562</c:v>
                </c:pt>
                <c:pt idx="8473">
                  <c:v>847.386264626462</c:v>
                </c:pt>
                <c:pt idx="8474">
                  <c:v>847.486273627362</c:v>
                </c:pt>
                <c:pt idx="8475">
                  <c:v>847.586282628262</c:v>
                </c:pt>
                <c:pt idx="8476">
                  <c:v>847.686291629162</c:v>
                </c:pt>
                <c:pt idx="8477">
                  <c:v>847.786300630062</c:v>
                </c:pt>
                <c:pt idx="8478">
                  <c:v>847.8863096309631</c:v>
                </c:pt>
                <c:pt idx="8479">
                  <c:v>847.986318631863</c:v>
                </c:pt>
                <c:pt idx="8480">
                  <c:v>848.0863276327631</c:v>
                </c:pt>
                <c:pt idx="8481">
                  <c:v>848.186336633663</c:v>
                </c:pt>
                <c:pt idx="8482">
                  <c:v>848.2863456345631</c:v>
                </c:pt>
                <c:pt idx="8483">
                  <c:v>848.386354635463</c:v>
                </c:pt>
                <c:pt idx="8484">
                  <c:v>848.4863636363631</c:v>
                </c:pt>
                <c:pt idx="8485">
                  <c:v>848.586372637263</c:v>
                </c:pt>
                <c:pt idx="8486">
                  <c:v>848.6863816381635</c:v>
                </c:pt>
                <c:pt idx="8487">
                  <c:v>848.786390639063</c:v>
                </c:pt>
                <c:pt idx="8488">
                  <c:v>848.8863996399631</c:v>
                </c:pt>
                <c:pt idx="8489">
                  <c:v>848.9864086408641</c:v>
                </c:pt>
                <c:pt idx="8490">
                  <c:v>849.086417641764</c:v>
                </c:pt>
                <c:pt idx="8491">
                  <c:v>849.186426642664</c:v>
                </c:pt>
                <c:pt idx="8492">
                  <c:v>849.286435643564</c:v>
                </c:pt>
                <c:pt idx="8493">
                  <c:v>849.3864446444637</c:v>
                </c:pt>
                <c:pt idx="8494">
                  <c:v>849.486453645364</c:v>
                </c:pt>
                <c:pt idx="8495">
                  <c:v>849.586462646264</c:v>
                </c:pt>
                <c:pt idx="8496">
                  <c:v>849.686471647164</c:v>
                </c:pt>
                <c:pt idx="8497">
                  <c:v>849.786480648064</c:v>
                </c:pt>
                <c:pt idx="8498">
                  <c:v>849.886489648964</c:v>
                </c:pt>
                <c:pt idx="8499">
                  <c:v>849.986498649865</c:v>
                </c:pt>
                <c:pt idx="8500">
                  <c:v>850.086507650765</c:v>
                </c:pt>
                <c:pt idx="8501">
                  <c:v>850.186516651665</c:v>
                </c:pt>
                <c:pt idx="8502">
                  <c:v>850.286525652565</c:v>
                </c:pt>
                <c:pt idx="8503">
                  <c:v>850.386534653465</c:v>
                </c:pt>
                <c:pt idx="8504">
                  <c:v>850.486543654365</c:v>
                </c:pt>
                <c:pt idx="8505">
                  <c:v>850.586552655265</c:v>
                </c:pt>
                <c:pt idx="8506">
                  <c:v>850.686561656165</c:v>
                </c:pt>
                <c:pt idx="8507">
                  <c:v>850.786570657065</c:v>
                </c:pt>
                <c:pt idx="8508">
                  <c:v>850.886579657965</c:v>
                </c:pt>
                <c:pt idx="8509">
                  <c:v>850.986588658865</c:v>
                </c:pt>
                <c:pt idx="8510">
                  <c:v>851.086597659766</c:v>
                </c:pt>
                <c:pt idx="8511">
                  <c:v>851.186606660666</c:v>
                </c:pt>
                <c:pt idx="8512">
                  <c:v>851.286615661566</c:v>
                </c:pt>
                <c:pt idx="8513">
                  <c:v>851.3866246624658</c:v>
                </c:pt>
                <c:pt idx="8514">
                  <c:v>851.486633663366</c:v>
                </c:pt>
                <c:pt idx="8515">
                  <c:v>851.586642664266</c:v>
                </c:pt>
                <c:pt idx="8516">
                  <c:v>851.686651665166</c:v>
                </c:pt>
                <c:pt idx="8517">
                  <c:v>851.786660666066</c:v>
                </c:pt>
                <c:pt idx="8518">
                  <c:v>851.886669666966</c:v>
                </c:pt>
                <c:pt idx="8519">
                  <c:v>851.986678667866</c:v>
                </c:pt>
                <c:pt idx="8520">
                  <c:v>852.086687668766</c:v>
                </c:pt>
                <c:pt idx="8521">
                  <c:v>852.186696669667</c:v>
                </c:pt>
                <c:pt idx="8522">
                  <c:v>852.286705670567</c:v>
                </c:pt>
                <c:pt idx="8523">
                  <c:v>852.386714671467</c:v>
                </c:pt>
                <c:pt idx="8524">
                  <c:v>852.486723672367</c:v>
                </c:pt>
                <c:pt idx="8525">
                  <c:v>852.586732673267</c:v>
                </c:pt>
                <c:pt idx="8526">
                  <c:v>852.686741674167</c:v>
                </c:pt>
                <c:pt idx="8527">
                  <c:v>852.786750675067</c:v>
                </c:pt>
                <c:pt idx="8528">
                  <c:v>852.886759675967</c:v>
                </c:pt>
                <c:pt idx="8529">
                  <c:v>852.986768676867</c:v>
                </c:pt>
                <c:pt idx="8530">
                  <c:v>853.086777677767</c:v>
                </c:pt>
                <c:pt idx="8531">
                  <c:v>853.186786678667</c:v>
                </c:pt>
                <c:pt idx="8532">
                  <c:v>853.286795679568</c:v>
                </c:pt>
                <c:pt idx="8533">
                  <c:v>853.3868046804679</c:v>
                </c:pt>
                <c:pt idx="8534">
                  <c:v>853.486813681368</c:v>
                </c:pt>
                <c:pt idx="8535">
                  <c:v>853.5868226822679</c:v>
                </c:pt>
                <c:pt idx="8536">
                  <c:v>853.686831683168</c:v>
                </c:pt>
                <c:pt idx="8537">
                  <c:v>853.786840684068</c:v>
                </c:pt>
                <c:pt idx="8538">
                  <c:v>853.8868496849678</c:v>
                </c:pt>
                <c:pt idx="8539">
                  <c:v>853.986858685868</c:v>
                </c:pt>
                <c:pt idx="8540">
                  <c:v>854.0868676867681</c:v>
                </c:pt>
                <c:pt idx="8541">
                  <c:v>854.186876687668</c:v>
                </c:pt>
                <c:pt idx="8542">
                  <c:v>854.2868856885681</c:v>
                </c:pt>
                <c:pt idx="8543">
                  <c:v>854.386894689468</c:v>
                </c:pt>
                <c:pt idx="8544">
                  <c:v>854.486903690369</c:v>
                </c:pt>
                <c:pt idx="8545">
                  <c:v>854.5869126912688</c:v>
                </c:pt>
                <c:pt idx="8546">
                  <c:v>854.686921692169</c:v>
                </c:pt>
                <c:pt idx="8547">
                  <c:v>854.786930693069</c:v>
                </c:pt>
                <c:pt idx="8548">
                  <c:v>854.8869396939688</c:v>
                </c:pt>
                <c:pt idx="8549">
                  <c:v>854.9869486948691</c:v>
                </c:pt>
                <c:pt idx="8550">
                  <c:v>855.0869576957688</c:v>
                </c:pt>
                <c:pt idx="8551">
                  <c:v>855.186966696669</c:v>
                </c:pt>
                <c:pt idx="8552">
                  <c:v>855.286975697569</c:v>
                </c:pt>
                <c:pt idx="8553">
                  <c:v>855.3869846984687</c:v>
                </c:pt>
                <c:pt idx="8554">
                  <c:v>855.486993699369</c:v>
                </c:pt>
                <c:pt idx="8555">
                  <c:v>855.58700270027</c:v>
                </c:pt>
                <c:pt idx="8556">
                  <c:v>855.68701170117</c:v>
                </c:pt>
                <c:pt idx="8557">
                  <c:v>855.78702070207</c:v>
                </c:pt>
                <c:pt idx="8558">
                  <c:v>855.8870297029696</c:v>
                </c:pt>
                <c:pt idx="8559">
                  <c:v>855.98703870387</c:v>
                </c:pt>
                <c:pt idx="8560">
                  <c:v>856.0870477047698</c:v>
                </c:pt>
                <c:pt idx="8561">
                  <c:v>856.18705670567</c:v>
                </c:pt>
                <c:pt idx="8562">
                  <c:v>856.28706570657</c:v>
                </c:pt>
                <c:pt idx="8563">
                  <c:v>856.38707470747</c:v>
                </c:pt>
                <c:pt idx="8564">
                  <c:v>856.48708370837</c:v>
                </c:pt>
                <c:pt idx="8565">
                  <c:v>856.58709270927</c:v>
                </c:pt>
                <c:pt idx="8566">
                  <c:v>856.687101710171</c:v>
                </c:pt>
                <c:pt idx="8567">
                  <c:v>856.787110711071</c:v>
                </c:pt>
                <c:pt idx="8568">
                  <c:v>856.8871197119707</c:v>
                </c:pt>
                <c:pt idx="8569">
                  <c:v>856.9871287128708</c:v>
                </c:pt>
                <c:pt idx="8570">
                  <c:v>857.087137713771</c:v>
                </c:pt>
                <c:pt idx="8571">
                  <c:v>857.187146714671</c:v>
                </c:pt>
                <c:pt idx="8572">
                  <c:v>857.287155715571</c:v>
                </c:pt>
                <c:pt idx="8573">
                  <c:v>857.3871647164708</c:v>
                </c:pt>
                <c:pt idx="8574">
                  <c:v>857.487173717371</c:v>
                </c:pt>
                <c:pt idx="8575">
                  <c:v>857.587182718271</c:v>
                </c:pt>
                <c:pt idx="8576">
                  <c:v>857.687191719171</c:v>
                </c:pt>
                <c:pt idx="8577">
                  <c:v>857.787200720072</c:v>
                </c:pt>
                <c:pt idx="8578">
                  <c:v>857.8872097209718</c:v>
                </c:pt>
                <c:pt idx="8579">
                  <c:v>857.9872187218717</c:v>
                </c:pt>
                <c:pt idx="8580">
                  <c:v>858.0872277227718</c:v>
                </c:pt>
                <c:pt idx="8581">
                  <c:v>858.187236723672</c:v>
                </c:pt>
                <c:pt idx="8582">
                  <c:v>858.287245724572</c:v>
                </c:pt>
                <c:pt idx="8583">
                  <c:v>858.3872547254716</c:v>
                </c:pt>
                <c:pt idx="8584">
                  <c:v>858.487263726372</c:v>
                </c:pt>
                <c:pt idx="8585">
                  <c:v>858.587272727272</c:v>
                </c:pt>
                <c:pt idx="8586">
                  <c:v>858.687281728172</c:v>
                </c:pt>
                <c:pt idx="8587">
                  <c:v>858.787290729072</c:v>
                </c:pt>
                <c:pt idx="8588">
                  <c:v>858.8872997299718</c:v>
                </c:pt>
                <c:pt idx="8589">
                  <c:v>858.987308730873</c:v>
                </c:pt>
                <c:pt idx="8590">
                  <c:v>859.0873177317731</c:v>
                </c:pt>
                <c:pt idx="8591">
                  <c:v>859.187326732673</c:v>
                </c:pt>
                <c:pt idx="8592">
                  <c:v>859.287335733573</c:v>
                </c:pt>
                <c:pt idx="8593">
                  <c:v>859.3873447344729</c:v>
                </c:pt>
                <c:pt idx="8594">
                  <c:v>859.487353735373</c:v>
                </c:pt>
                <c:pt idx="8595">
                  <c:v>859.587362736273</c:v>
                </c:pt>
                <c:pt idx="8596">
                  <c:v>859.687371737173</c:v>
                </c:pt>
                <c:pt idx="8597">
                  <c:v>859.787380738073</c:v>
                </c:pt>
                <c:pt idx="8598">
                  <c:v>859.8873897389731</c:v>
                </c:pt>
                <c:pt idx="8599">
                  <c:v>859.987398739873</c:v>
                </c:pt>
                <c:pt idx="8600">
                  <c:v>860.087407740774</c:v>
                </c:pt>
                <c:pt idx="8601">
                  <c:v>860.187416741674</c:v>
                </c:pt>
                <c:pt idx="8602">
                  <c:v>860.287425742574</c:v>
                </c:pt>
                <c:pt idx="8603">
                  <c:v>860.3874347434738</c:v>
                </c:pt>
                <c:pt idx="8604">
                  <c:v>860.487443744374</c:v>
                </c:pt>
                <c:pt idx="8605">
                  <c:v>860.5874527452738</c:v>
                </c:pt>
                <c:pt idx="8606">
                  <c:v>860.687461746174</c:v>
                </c:pt>
                <c:pt idx="8607">
                  <c:v>860.787470747074</c:v>
                </c:pt>
                <c:pt idx="8608">
                  <c:v>860.887479747974</c:v>
                </c:pt>
                <c:pt idx="8609">
                  <c:v>860.987488748874</c:v>
                </c:pt>
                <c:pt idx="8610">
                  <c:v>861.087497749774</c:v>
                </c:pt>
                <c:pt idx="8611">
                  <c:v>861.187506750675</c:v>
                </c:pt>
                <c:pt idx="8612">
                  <c:v>861.287515751575</c:v>
                </c:pt>
                <c:pt idx="8613">
                  <c:v>861.3875247524747</c:v>
                </c:pt>
                <c:pt idx="8614">
                  <c:v>861.487533753375</c:v>
                </c:pt>
                <c:pt idx="8615">
                  <c:v>861.587542754275</c:v>
                </c:pt>
                <c:pt idx="8616">
                  <c:v>861.687551755175</c:v>
                </c:pt>
                <c:pt idx="8617">
                  <c:v>861.787560756075</c:v>
                </c:pt>
                <c:pt idx="8618">
                  <c:v>861.8875697569748</c:v>
                </c:pt>
                <c:pt idx="8619">
                  <c:v>861.987578757875</c:v>
                </c:pt>
                <c:pt idx="8620">
                  <c:v>862.087587758775</c:v>
                </c:pt>
                <c:pt idx="8621">
                  <c:v>862.187596759675</c:v>
                </c:pt>
                <c:pt idx="8622">
                  <c:v>862.287605760576</c:v>
                </c:pt>
                <c:pt idx="8623">
                  <c:v>862.3876147614758</c:v>
                </c:pt>
                <c:pt idx="8624">
                  <c:v>862.487623762376</c:v>
                </c:pt>
                <c:pt idx="8625">
                  <c:v>862.587632763276</c:v>
                </c:pt>
                <c:pt idx="8626">
                  <c:v>862.687641764176</c:v>
                </c:pt>
                <c:pt idx="8627">
                  <c:v>862.787650765076</c:v>
                </c:pt>
                <c:pt idx="8628">
                  <c:v>862.8876597659757</c:v>
                </c:pt>
                <c:pt idx="8629">
                  <c:v>862.987668766876</c:v>
                </c:pt>
                <c:pt idx="8630">
                  <c:v>863.087677767776</c:v>
                </c:pt>
                <c:pt idx="8631">
                  <c:v>863.187686768676</c:v>
                </c:pt>
                <c:pt idx="8632">
                  <c:v>863.287695769576</c:v>
                </c:pt>
                <c:pt idx="8633">
                  <c:v>863.387704770477</c:v>
                </c:pt>
                <c:pt idx="8634">
                  <c:v>863.487713771377</c:v>
                </c:pt>
                <c:pt idx="8635">
                  <c:v>863.587722772277</c:v>
                </c:pt>
                <c:pt idx="8636">
                  <c:v>863.687731773177</c:v>
                </c:pt>
                <c:pt idx="8637">
                  <c:v>863.787740774077</c:v>
                </c:pt>
                <c:pt idx="8638">
                  <c:v>863.887749774977</c:v>
                </c:pt>
                <c:pt idx="8639">
                  <c:v>863.987758775877</c:v>
                </c:pt>
                <c:pt idx="8640">
                  <c:v>864.087767776777</c:v>
                </c:pt>
                <c:pt idx="8641">
                  <c:v>864.187776777677</c:v>
                </c:pt>
                <c:pt idx="8642">
                  <c:v>864.287785778577</c:v>
                </c:pt>
                <c:pt idx="8643">
                  <c:v>864.387794779477</c:v>
                </c:pt>
                <c:pt idx="8644">
                  <c:v>864.487803780377</c:v>
                </c:pt>
                <c:pt idx="8645">
                  <c:v>864.5878127812779</c:v>
                </c:pt>
                <c:pt idx="8646">
                  <c:v>864.687821782178</c:v>
                </c:pt>
                <c:pt idx="8647">
                  <c:v>864.7878307830781</c:v>
                </c:pt>
                <c:pt idx="8648">
                  <c:v>864.8878397839777</c:v>
                </c:pt>
                <c:pt idx="8649">
                  <c:v>864.9878487848779</c:v>
                </c:pt>
                <c:pt idx="8650">
                  <c:v>865.0878577857778</c:v>
                </c:pt>
                <c:pt idx="8651">
                  <c:v>865.187866786678</c:v>
                </c:pt>
                <c:pt idx="8652">
                  <c:v>865.287875787578</c:v>
                </c:pt>
                <c:pt idx="8653">
                  <c:v>865.3878847884779</c:v>
                </c:pt>
                <c:pt idx="8654">
                  <c:v>865.487893789378</c:v>
                </c:pt>
                <c:pt idx="8655">
                  <c:v>865.5879027902779</c:v>
                </c:pt>
                <c:pt idx="8656">
                  <c:v>865.687911791179</c:v>
                </c:pt>
                <c:pt idx="8657">
                  <c:v>865.7879207920788</c:v>
                </c:pt>
                <c:pt idx="8658">
                  <c:v>865.8879297929785</c:v>
                </c:pt>
                <c:pt idx="8659">
                  <c:v>865.9879387938788</c:v>
                </c:pt>
                <c:pt idx="8660">
                  <c:v>866.0879477947788</c:v>
                </c:pt>
                <c:pt idx="8661">
                  <c:v>866.1879567956788</c:v>
                </c:pt>
                <c:pt idx="8662">
                  <c:v>866.287965796579</c:v>
                </c:pt>
                <c:pt idx="8663">
                  <c:v>866.3879747974788</c:v>
                </c:pt>
                <c:pt idx="8664">
                  <c:v>866.487983798379</c:v>
                </c:pt>
                <c:pt idx="8665">
                  <c:v>866.5879927992788</c:v>
                </c:pt>
                <c:pt idx="8666">
                  <c:v>866.688001800179</c:v>
                </c:pt>
                <c:pt idx="8667">
                  <c:v>866.78801080108</c:v>
                </c:pt>
                <c:pt idx="8668">
                  <c:v>866.8880198019798</c:v>
                </c:pt>
                <c:pt idx="8669">
                  <c:v>866.98802880288</c:v>
                </c:pt>
                <c:pt idx="8670">
                  <c:v>867.08803780378</c:v>
                </c:pt>
                <c:pt idx="8671">
                  <c:v>867.18804680468</c:v>
                </c:pt>
                <c:pt idx="8672">
                  <c:v>867.28805580558</c:v>
                </c:pt>
                <c:pt idx="8673">
                  <c:v>867.38806480648</c:v>
                </c:pt>
                <c:pt idx="8674">
                  <c:v>867.48807380738</c:v>
                </c:pt>
                <c:pt idx="8675">
                  <c:v>867.58808280828</c:v>
                </c:pt>
                <c:pt idx="8676">
                  <c:v>867.68809180918</c:v>
                </c:pt>
                <c:pt idx="8677">
                  <c:v>867.788100810081</c:v>
                </c:pt>
                <c:pt idx="8678">
                  <c:v>867.8881098109807</c:v>
                </c:pt>
                <c:pt idx="8679">
                  <c:v>867.988118811881</c:v>
                </c:pt>
                <c:pt idx="8680">
                  <c:v>868.0881278127807</c:v>
                </c:pt>
                <c:pt idx="8681">
                  <c:v>868.188136813681</c:v>
                </c:pt>
                <c:pt idx="8682">
                  <c:v>868.288145814581</c:v>
                </c:pt>
                <c:pt idx="8683">
                  <c:v>868.3881548154808</c:v>
                </c:pt>
                <c:pt idx="8684">
                  <c:v>868.488163816381</c:v>
                </c:pt>
                <c:pt idx="8685">
                  <c:v>868.588172817281</c:v>
                </c:pt>
                <c:pt idx="8686">
                  <c:v>868.688181818181</c:v>
                </c:pt>
                <c:pt idx="8687">
                  <c:v>868.788190819081</c:v>
                </c:pt>
                <c:pt idx="8688">
                  <c:v>868.888199819982</c:v>
                </c:pt>
                <c:pt idx="8689">
                  <c:v>868.988208820882</c:v>
                </c:pt>
                <c:pt idx="8690">
                  <c:v>869.088217821782</c:v>
                </c:pt>
                <c:pt idx="8691">
                  <c:v>869.188226822682</c:v>
                </c:pt>
                <c:pt idx="8692">
                  <c:v>869.288235823582</c:v>
                </c:pt>
                <c:pt idx="8693">
                  <c:v>869.3882448244817</c:v>
                </c:pt>
                <c:pt idx="8694">
                  <c:v>869.488253825382</c:v>
                </c:pt>
                <c:pt idx="8695">
                  <c:v>869.588262826282</c:v>
                </c:pt>
                <c:pt idx="8696">
                  <c:v>869.688271827182</c:v>
                </c:pt>
                <c:pt idx="8697">
                  <c:v>869.788280828082</c:v>
                </c:pt>
                <c:pt idx="8698">
                  <c:v>869.888289828982</c:v>
                </c:pt>
                <c:pt idx="8699">
                  <c:v>869.9882988298831</c:v>
                </c:pt>
                <c:pt idx="8700">
                  <c:v>870.088307830783</c:v>
                </c:pt>
                <c:pt idx="8701">
                  <c:v>870.1883168316833</c:v>
                </c:pt>
                <c:pt idx="8702">
                  <c:v>870.288325832583</c:v>
                </c:pt>
                <c:pt idx="8703">
                  <c:v>870.3883348334831</c:v>
                </c:pt>
                <c:pt idx="8704">
                  <c:v>870.488343834383</c:v>
                </c:pt>
                <c:pt idx="8705">
                  <c:v>870.5883528352831</c:v>
                </c:pt>
                <c:pt idx="8706">
                  <c:v>870.688361836183</c:v>
                </c:pt>
                <c:pt idx="8707">
                  <c:v>870.7883708370835</c:v>
                </c:pt>
                <c:pt idx="8708">
                  <c:v>870.888379837983</c:v>
                </c:pt>
                <c:pt idx="8709">
                  <c:v>870.988388838883</c:v>
                </c:pt>
                <c:pt idx="8710">
                  <c:v>871.088397839784</c:v>
                </c:pt>
                <c:pt idx="8711">
                  <c:v>871.188406840684</c:v>
                </c:pt>
                <c:pt idx="8712">
                  <c:v>871.288415841584</c:v>
                </c:pt>
                <c:pt idx="8713">
                  <c:v>871.3884248424838</c:v>
                </c:pt>
                <c:pt idx="8714">
                  <c:v>871.488433843384</c:v>
                </c:pt>
                <c:pt idx="8715">
                  <c:v>871.588442844284</c:v>
                </c:pt>
                <c:pt idx="8716">
                  <c:v>871.688451845184</c:v>
                </c:pt>
                <c:pt idx="8717">
                  <c:v>871.788460846084</c:v>
                </c:pt>
                <c:pt idx="8718">
                  <c:v>871.888469846984</c:v>
                </c:pt>
                <c:pt idx="8719">
                  <c:v>871.988478847884</c:v>
                </c:pt>
                <c:pt idx="8720">
                  <c:v>872.088487848784</c:v>
                </c:pt>
                <c:pt idx="8721">
                  <c:v>872.188496849685</c:v>
                </c:pt>
                <c:pt idx="8722">
                  <c:v>872.288505850585</c:v>
                </c:pt>
                <c:pt idx="8723">
                  <c:v>872.388514851485</c:v>
                </c:pt>
                <c:pt idx="8724">
                  <c:v>872.488523852385</c:v>
                </c:pt>
                <c:pt idx="8725">
                  <c:v>872.588532853285</c:v>
                </c:pt>
                <c:pt idx="8726">
                  <c:v>872.688541854185</c:v>
                </c:pt>
                <c:pt idx="8727">
                  <c:v>872.788550855085</c:v>
                </c:pt>
                <c:pt idx="8728">
                  <c:v>872.8885598559848</c:v>
                </c:pt>
                <c:pt idx="8729">
                  <c:v>872.988568856885</c:v>
                </c:pt>
                <c:pt idx="8730">
                  <c:v>873.088577857785</c:v>
                </c:pt>
                <c:pt idx="8731">
                  <c:v>873.188586858685</c:v>
                </c:pt>
                <c:pt idx="8732">
                  <c:v>873.288595859585</c:v>
                </c:pt>
                <c:pt idx="8733">
                  <c:v>873.388604860486</c:v>
                </c:pt>
                <c:pt idx="8734">
                  <c:v>873.4886138613861</c:v>
                </c:pt>
                <c:pt idx="8735">
                  <c:v>873.588622862286</c:v>
                </c:pt>
                <c:pt idx="8736">
                  <c:v>873.688631863186</c:v>
                </c:pt>
                <c:pt idx="8737">
                  <c:v>873.788640864086</c:v>
                </c:pt>
                <c:pt idx="8738">
                  <c:v>873.8886498649857</c:v>
                </c:pt>
                <c:pt idx="8739">
                  <c:v>873.988658865886</c:v>
                </c:pt>
                <c:pt idx="8740">
                  <c:v>874.088667866786</c:v>
                </c:pt>
                <c:pt idx="8741">
                  <c:v>874.188676867686</c:v>
                </c:pt>
                <c:pt idx="8742">
                  <c:v>874.288685868586</c:v>
                </c:pt>
                <c:pt idx="8743">
                  <c:v>874.388694869486</c:v>
                </c:pt>
                <c:pt idx="8744">
                  <c:v>874.488703870387</c:v>
                </c:pt>
                <c:pt idx="8745">
                  <c:v>874.588712871287</c:v>
                </c:pt>
                <c:pt idx="8746">
                  <c:v>874.688721872187</c:v>
                </c:pt>
                <c:pt idx="8747">
                  <c:v>874.788730873087</c:v>
                </c:pt>
                <c:pt idx="8748">
                  <c:v>874.888739873987</c:v>
                </c:pt>
                <c:pt idx="8749">
                  <c:v>874.988748874887</c:v>
                </c:pt>
                <c:pt idx="8750">
                  <c:v>875.088757875787</c:v>
                </c:pt>
                <c:pt idx="8751">
                  <c:v>875.188766876687</c:v>
                </c:pt>
                <c:pt idx="8752">
                  <c:v>875.288775877587</c:v>
                </c:pt>
                <c:pt idx="8753">
                  <c:v>875.388784878487</c:v>
                </c:pt>
                <c:pt idx="8754">
                  <c:v>875.488793879387</c:v>
                </c:pt>
                <c:pt idx="8755">
                  <c:v>875.5888028802881</c:v>
                </c:pt>
                <c:pt idx="8756">
                  <c:v>875.688811881188</c:v>
                </c:pt>
                <c:pt idx="8757">
                  <c:v>875.7888208820881</c:v>
                </c:pt>
                <c:pt idx="8758">
                  <c:v>875.8888298829877</c:v>
                </c:pt>
                <c:pt idx="8759">
                  <c:v>875.9888388838881</c:v>
                </c:pt>
                <c:pt idx="8760">
                  <c:v>876.088847884788</c:v>
                </c:pt>
                <c:pt idx="8761">
                  <c:v>876.1888568856881</c:v>
                </c:pt>
                <c:pt idx="8762">
                  <c:v>876.288865886588</c:v>
                </c:pt>
                <c:pt idx="8763">
                  <c:v>876.3888748874881</c:v>
                </c:pt>
                <c:pt idx="8764">
                  <c:v>876.488883888388</c:v>
                </c:pt>
                <c:pt idx="8765">
                  <c:v>876.5888928892881</c:v>
                </c:pt>
                <c:pt idx="8766">
                  <c:v>876.688901890189</c:v>
                </c:pt>
                <c:pt idx="8767">
                  <c:v>876.788910891089</c:v>
                </c:pt>
                <c:pt idx="8768">
                  <c:v>876.8889198919886</c:v>
                </c:pt>
                <c:pt idx="8769">
                  <c:v>876.9889288928888</c:v>
                </c:pt>
                <c:pt idx="8770">
                  <c:v>877.088937893789</c:v>
                </c:pt>
                <c:pt idx="8771">
                  <c:v>877.188946894689</c:v>
                </c:pt>
                <c:pt idx="8772">
                  <c:v>877.288955895589</c:v>
                </c:pt>
                <c:pt idx="8773">
                  <c:v>877.3889648964888</c:v>
                </c:pt>
                <c:pt idx="8774">
                  <c:v>877.488973897389</c:v>
                </c:pt>
                <c:pt idx="8775">
                  <c:v>877.588982898289</c:v>
                </c:pt>
                <c:pt idx="8776">
                  <c:v>877.688991899189</c:v>
                </c:pt>
                <c:pt idx="8777">
                  <c:v>877.78900090009</c:v>
                </c:pt>
                <c:pt idx="8778">
                  <c:v>877.88900990099</c:v>
                </c:pt>
                <c:pt idx="8779">
                  <c:v>877.98901890189</c:v>
                </c:pt>
                <c:pt idx="8780">
                  <c:v>878.08902790279</c:v>
                </c:pt>
                <c:pt idx="8781">
                  <c:v>878.18903690369</c:v>
                </c:pt>
                <c:pt idx="8782">
                  <c:v>878.28904590459</c:v>
                </c:pt>
                <c:pt idx="8783">
                  <c:v>878.38905490549</c:v>
                </c:pt>
                <c:pt idx="8784">
                  <c:v>878.48906390639</c:v>
                </c:pt>
                <c:pt idx="8785">
                  <c:v>878.58907290729</c:v>
                </c:pt>
                <c:pt idx="8786">
                  <c:v>878.68908190819</c:v>
                </c:pt>
                <c:pt idx="8787">
                  <c:v>878.78909090909</c:v>
                </c:pt>
                <c:pt idx="8788">
                  <c:v>878.88909990999</c:v>
                </c:pt>
                <c:pt idx="8789">
                  <c:v>878.989108910891</c:v>
                </c:pt>
                <c:pt idx="8790">
                  <c:v>879.089117911791</c:v>
                </c:pt>
                <c:pt idx="8791">
                  <c:v>879.189126912691</c:v>
                </c:pt>
                <c:pt idx="8792">
                  <c:v>879.289135913591</c:v>
                </c:pt>
                <c:pt idx="8793">
                  <c:v>879.389144914491</c:v>
                </c:pt>
                <c:pt idx="8794">
                  <c:v>879.489153915391</c:v>
                </c:pt>
                <c:pt idx="8795">
                  <c:v>879.589162916291</c:v>
                </c:pt>
                <c:pt idx="8796">
                  <c:v>879.689171917191</c:v>
                </c:pt>
                <c:pt idx="8797">
                  <c:v>879.789180918091</c:v>
                </c:pt>
                <c:pt idx="8798">
                  <c:v>879.889189918991</c:v>
                </c:pt>
                <c:pt idx="8799">
                  <c:v>879.989198919891</c:v>
                </c:pt>
                <c:pt idx="8800">
                  <c:v>880.089207920792</c:v>
                </c:pt>
                <c:pt idx="8801">
                  <c:v>880.189216921692</c:v>
                </c:pt>
                <c:pt idx="8802">
                  <c:v>880.289225922592</c:v>
                </c:pt>
                <c:pt idx="8803">
                  <c:v>880.389234923492</c:v>
                </c:pt>
                <c:pt idx="8804">
                  <c:v>880.489243924392</c:v>
                </c:pt>
                <c:pt idx="8805">
                  <c:v>880.589252925292</c:v>
                </c:pt>
                <c:pt idx="8806">
                  <c:v>880.689261926192</c:v>
                </c:pt>
                <c:pt idx="8807">
                  <c:v>880.789270927092</c:v>
                </c:pt>
                <c:pt idx="8808">
                  <c:v>880.889279927992</c:v>
                </c:pt>
                <c:pt idx="8809">
                  <c:v>880.989288928892</c:v>
                </c:pt>
                <c:pt idx="8810">
                  <c:v>881.089297929792</c:v>
                </c:pt>
                <c:pt idx="8811">
                  <c:v>881.1893069306935</c:v>
                </c:pt>
                <c:pt idx="8812">
                  <c:v>881.289315931593</c:v>
                </c:pt>
                <c:pt idx="8813">
                  <c:v>881.3893249324931</c:v>
                </c:pt>
                <c:pt idx="8814">
                  <c:v>881.489333933393</c:v>
                </c:pt>
                <c:pt idx="8815">
                  <c:v>881.5893429342931</c:v>
                </c:pt>
                <c:pt idx="8816">
                  <c:v>881.689351935193</c:v>
                </c:pt>
                <c:pt idx="8817">
                  <c:v>881.7893609360935</c:v>
                </c:pt>
                <c:pt idx="8818">
                  <c:v>881.889369936993</c:v>
                </c:pt>
                <c:pt idx="8819">
                  <c:v>881.9893789378935</c:v>
                </c:pt>
                <c:pt idx="8820">
                  <c:v>882.089387938793</c:v>
                </c:pt>
                <c:pt idx="8821">
                  <c:v>882.1893969396935</c:v>
                </c:pt>
                <c:pt idx="8822">
                  <c:v>882.289405940594</c:v>
                </c:pt>
                <c:pt idx="8823">
                  <c:v>882.389414941494</c:v>
                </c:pt>
                <c:pt idx="8824">
                  <c:v>882.489423942394</c:v>
                </c:pt>
                <c:pt idx="8825">
                  <c:v>882.589432943294</c:v>
                </c:pt>
                <c:pt idx="8826">
                  <c:v>882.689441944194</c:v>
                </c:pt>
                <c:pt idx="8827">
                  <c:v>882.789450945094</c:v>
                </c:pt>
                <c:pt idx="8828">
                  <c:v>882.889459945994</c:v>
                </c:pt>
                <c:pt idx="8829">
                  <c:v>882.989468946894</c:v>
                </c:pt>
                <c:pt idx="8830">
                  <c:v>883.089477947794</c:v>
                </c:pt>
                <c:pt idx="8831">
                  <c:v>883.189486948694</c:v>
                </c:pt>
                <c:pt idx="8832">
                  <c:v>883.289495949594</c:v>
                </c:pt>
                <c:pt idx="8833">
                  <c:v>883.389504950494</c:v>
                </c:pt>
                <c:pt idx="8834">
                  <c:v>883.489513951395</c:v>
                </c:pt>
                <c:pt idx="8835">
                  <c:v>883.5895229522951</c:v>
                </c:pt>
                <c:pt idx="8836">
                  <c:v>883.689531953195</c:v>
                </c:pt>
                <c:pt idx="8837">
                  <c:v>883.789540954095</c:v>
                </c:pt>
                <c:pt idx="8838">
                  <c:v>883.889549954995</c:v>
                </c:pt>
                <c:pt idx="8839">
                  <c:v>883.989558955895</c:v>
                </c:pt>
                <c:pt idx="8840">
                  <c:v>884.089567956795</c:v>
                </c:pt>
                <c:pt idx="8841">
                  <c:v>884.189576957695</c:v>
                </c:pt>
                <c:pt idx="8842">
                  <c:v>884.289585958595</c:v>
                </c:pt>
                <c:pt idx="8843">
                  <c:v>884.389594959495</c:v>
                </c:pt>
                <c:pt idx="8844">
                  <c:v>884.489603960395</c:v>
                </c:pt>
                <c:pt idx="8845">
                  <c:v>884.589612961296</c:v>
                </c:pt>
                <c:pt idx="8846">
                  <c:v>884.689621962196</c:v>
                </c:pt>
                <c:pt idx="8847">
                  <c:v>884.789630963096</c:v>
                </c:pt>
                <c:pt idx="8848">
                  <c:v>884.889639963996</c:v>
                </c:pt>
                <c:pt idx="8849">
                  <c:v>884.989648964896</c:v>
                </c:pt>
                <c:pt idx="8850">
                  <c:v>885.089657965796</c:v>
                </c:pt>
                <c:pt idx="8851">
                  <c:v>885.189666966696</c:v>
                </c:pt>
                <c:pt idx="8852">
                  <c:v>885.289675967596</c:v>
                </c:pt>
                <c:pt idx="8853">
                  <c:v>885.389684968496</c:v>
                </c:pt>
                <c:pt idx="8854">
                  <c:v>885.489693969396</c:v>
                </c:pt>
                <c:pt idx="8855">
                  <c:v>885.589702970297</c:v>
                </c:pt>
                <c:pt idx="8856">
                  <c:v>885.689711971197</c:v>
                </c:pt>
                <c:pt idx="8857">
                  <c:v>885.789720972097</c:v>
                </c:pt>
                <c:pt idx="8858">
                  <c:v>885.889729972997</c:v>
                </c:pt>
                <c:pt idx="8859">
                  <c:v>885.989738973897</c:v>
                </c:pt>
                <c:pt idx="8860">
                  <c:v>886.089747974797</c:v>
                </c:pt>
                <c:pt idx="8861">
                  <c:v>886.189756975697</c:v>
                </c:pt>
                <c:pt idx="8862">
                  <c:v>886.289765976597</c:v>
                </c:pt>
                <c:pt idx="8863">
                  <c:v>886.389774977497</c:v>
                </c:pt>
                <c:pt idx="8864">
                  <c:v>886.489783978397</c:v>
                </c:pt>
                <c:pt idx="8865">
                  <c:v>886.589792979297</c:v>
                </c:pt>
                <c:pt idx="8866">
                  <c:v>886.689801980198</c:v>
                </c:pt>
                <c:pt idx="8867">
                  <c:v>886.7898109810981</c:v>
                </c:pt>
                <c:pt idx="8868">
                  <c:v>886.889819981998</c:v>
                </c:pt>
                <c:pt idx="8869">
                  <c:v>886.9898289828981</c:v>
                </c:pt>
                <c:pt idx="8870">
                  <c:v>887.089837983798</c:v>
                </c:pt>
                <c:pt idx="8871">
                  <c:v>887.1898469846981</c:v>
                </c:pt>
                <c:pt idx="8872">
                  <c:v>887.289855985598</c:v>
                </c:pt>
                <c:pt idx="8873">
                  <c:v>887.3898649864981</c:v>
                </c:pt>
                <c:pt idx="8874">
                  <c:v>887.489873987398</c:v>
                </c:pt>
                <c:pt idx="8875">
                  <c:v>887.5898829882981</c:v>
                </c:pt>
                <c:pt idx="8876">
                  <c:v>887.689891989198</c:v>
                </c:pt>
                <c:pt idx="8877">
                  <c:v>887.789900990099</c:v>
                </c:pt>
                <c:pt idx="8878">
                  <c:v>887.8899099909987</c:v>
                </c:pt>
                <c:pt idx="8879">
                  <c:v>887.989918991899</c:v>
                </c:pt>
                <c:pt idx="8880">
                  <c:v>888.0899279927987</c:v>
                </c:pt>
                <c:pt idx="8881">
                  <c:v>888.189936993699</c:v>
                </c:pt>
                <c:pt idx="8882">
                  <c:v>888.289945994599</c:v>
                </c:pt>
                <c:pt idx="8883">
                  <c:v>888.3899549954988</c:v>
                </c:pt>
                <c:pt idx="8884">
                  <c:v>888.489963996399</c:v>
                </c:pt>
                <c:pt idx="8885">
                  <c:v>888.589972997299</c:v>
                </c:pt>
                <c:pt idx="8886">
                  <c:v>888.689981998199</c:v>
                </c:pt>
                <c:pt idx="8887">
                  <c:v>888.789990999099</c:v>
                </c:pt>
                <c:pt idx="8888">
                  <c:v>888.89</c:v>
                </c:pt>
                <c:pt idx="8889">
                  <c:v>888.9900090009</c:v>
                </c:pt>
                <c:pt idx="8890">
                  <c:v>889.0900180018</c:v>
                </c:pt>
                <c:pt idx="8891">
                  <c:v>889.1900270027</c:v>
                </c:pt>
                <c:pt idx="8892">
                  <c:v>889.2900360036</c:v>
                </c:pt>
                <c:pt idx="8893">
                  <c:v>889.3900450044998</c:v>
                </c:pt>
                <c:pt idx="8894">
                  <c:v>889.4900540053999</c:v>
                </c:pt>
                <c:pt idx="8895">
                  <c:v>889.5900630063001</c:v>
                </c:pt>
                <c:pt idx="8896">
                  <c:v>889.6900720072</c:v>
                </c:pt>
                <c:pt idx="8897">
                  <c:v>889.7900810081</c:v>
                </c:pt>
                <c:pt idx="8898">
                  <c:v>889.890090009</c:v>
                </c:pt>
                <c:pt idx="8899">
                  <c:v>889.990099009901</c:v>
                </c:pt>
                <c:pt idx="8900">
                  <c:v>890.090108010801</c:v>
                </c:pt>
                <c:pt idx="8901">
                  <c:v>890.190117011701</c:v>
                </c:pt>
                <c:pt idx="8902">
                  <c:v>890.290126012601</c:v>
                </c:pt>
                <c:pt idx="8903">
                  <c:v>890.390135013501</c:v>
                </c:pt>
                <c:pt idx="8904">
                  <c:v>890.4901440144008</c:v>
                </c:pt>
                <c:pt idx="8905">
                  <c:v>890.590153015301</c:v>
                </c:pt>
                <c:pt idx="8906">
                  <c:v>890.690162016201</c:v>
                </c:pt>
                <c:pt idx="8907">
                  <c:v>890.790171017101</c:v>
                </c:pt>
                <c:pt idx="8908">
                  <c:v>890.890180018001</c:v>
                </c:pt>
                <c:pt idx="8909">
                  <c:v>890.990189018901</c:v>
                </c:pt>
                <c:pt idx="8910">
                  <c:v>891.090198019802</c:v>
                </c:pt>
                <c:pt idx="8911">
                  <c:v>891.190207020702</c:v>
                </c:pt>
                <c:pt idx="8912">
                  <c:v>891.290216021602</c:v>
                </c:pt>
                <c:pt idx="8913">
                  <c:v>891.3902250225018</c:v>
                </c:pt>
                <c:pt idx="8914">
                  <c:v>891.490234023402</c:v>
                </c:pt>
                <c:pt idx="8915">
                  <c:v>891.590243024302</c:v>
                </c:pt>
                <c:pt idx="8916">
                  <c:v>891.690252025202</c:v>
                </c:pt>
                <c:pt idx="8917">
                  <c:v>891.790261026102</c:v>
                </c:pt>
                <c:pt idx="8918">
                  <c:v>891.890270027002</c:v>
                </c:pt>
                <c:pt idx="8919">
                  <c:v>891.990279027902</c:v>
                </c:pt>
                <c:pt idx="8920">
                  <c:v>892.090288028802</c:v>
                </c:pt>
                <c:pt idx="8921">
                  <c:v>892.190297029703</c:v>
                </c:pt>
                <c:pt idx="8922">
                  <c:v>892.290306030603</c:v>
                </c:pt>
                <c:pt idx="8923">
                  <c:v>892.390315031503</c:v>
                </c:pt>
                <c:pt idx="8924">
                  <c:v>892.4903240324029</c:v>
                </c:pt>
                <c:pt idx="8925">
                  <c:v>892.590333033303</c:v>
                </c:pt>
                <c:pt idx="8926">
                  <c:v>892.690342034203</c:v>
                </c:pt>
                <c:pt idx="8927">
                  <c:v>892.7903510351031</c:v>
                </c:pt>
                <c:pt idx="8928">
                  <c:v>892.890360036003</c:v>
                </c:pt>
                <c:pt idx="8929">
                  <c:v>892.9903690369031</c:v>
                </c:pt>
                <c:pt idx="8930">
                  <c:v>893.090378037803</c:v>
                </c:pt>
                <c:pt idx="8931">
                  <c:v>893.1903870387031</c:v>
                </c:pt>
                <c:pt idx="8932">
                  <c:v>893.290396039603</c:v>
                </c:pt>
                <c:pt idx="8933">
                  <c:v>893.390405040504</c:v>
                </c:pt>
                <c:pt idx="8934">
                  <c:v>893.4904140414038</c:v>
                </c:pt>
                <c:pt idx="8935">
                  <c:v>893.590423042304</c:v>
                </c:pt>
                <c:pt idx="8936">
                  <c:v>893.690432043204</c:v>
                </c:pt>
                <c:pt idx="8937">
                  <c:v>893.790441044104</c:v>
                </c:pt>
                <c:pt idx="8938">
                  <c:v>893.8904500450037</c:v>
                </c:pt>
                <c:pt idx="8939">
                  <c:v>893.9904590459038</c:v>
                </c:pt>
                <c:pt idx="8940">
                  <c:v>894.090468046804</c:v>
                </c:pt>
                <c:pt idx="8941">
                  <c:v>894.190477047704</c:v>
                </c:pt>
                <c:pt idx="8942">
                  <c:v>894.290486048604</c:v>
                </c:pt>
                <c:pt idx="8943">
                  <c:v>894.390495049504</c:v>
                </c:pt>
                <c:pt idx="8944">
                  <c:v>894.490504050405</c:v>
                </c:pt>
                <c:pt idx="8945">
                  <c:v>894.590513051305</c:v>
                </c:pt>
                <c:pt idx="8946">
                  <c:v>894.690522052205</c:v>
                </c:pt>
                <c:pt idx="8947">
                  <c:v>894.790531053105</c:v>
                </c:pt>
                <c:pt idx="8948">
                  <c:v>894.890540054005</c:v>
                </c:pt>
                <c:pt idx="8949">
                  <c:v>894.9905490549048</c:v>
                </c:pt>
                <c:pt idx="8950">
                  <c:v>895.090558055805</c:v>
                </c:pt>
                <c:pt idx="8951">
                  <c:v>895.190567056705</c:v>
                </c:pt>
                <c:pt idx="8952">
                  <c:v>895.290576057605</c:v>
                </c:pt>
                <c:pt idx="8953">
                  <c:v>895.390585058505</c:v>
                </c:pt>
                <c:pt idx="8954">
                  <c:v>895.490594059405</c:v>
                </c:pt>
                <c:pt idx="8955">
                  <c:v>895.590603060306</c:v>
                </c:pt>
                <c:pt idx="8956">
                  <c:v>895.690612061206</c:v>
                </c:pt>
                <c:pt idx="8957">
                  <c:v>895.790621062106</c:v>
                </c:pt>
                <c:pt idx="8958">
                  <c:v>895.890630063006</c:v>
                </c:pt>
                <c:pt idx="8959">
                  <c:v>895.990639063906</c:v>
                </c:pt>
                <c:pt idx="8960">
                  <c:v>896.090648064806</c:v>
                </c:pt>
                <c:pt idx="8961">
                  <c:v>896.190657065706</c:v>
                </c:pt>
                <c:pt idx="8962">
                  <c:v>896.290666066606</c:v>
                </c:pt>
                <c:pt idx="8963">
                  <c:v>896.390675067506</c:v>
                </c:pt>
                <c:pt idx="8964">
                  <c:v>896.490684068406</c:v>
                </c:pt>
                <c:pt idx="8965">
                  <c:v>896.590693069306</c:v>
                </c:pt>
                <c:pt idx="8966">
                  <c:v>896.690702070207</c:v>
                </c:pt>
                <c:pt idx="8967">
                  <c:v>896.790711071107</c:v>
                </c:pt>
                <c:pt idx="8968">
                  <c:v>896.890720072007</c:v>
                </c:pt>
                <c:pt idx="8969">
                  <c:v>896.990729072907</c:v>
                </c:pt>
                <c:pt idx="8970">
                  <c:v>897.090738073807</c:v>
                </c:pt>
                <c:pt idx="8971">
                  <c:v>897.190747074707</c:v>
                </c:pt>
                <c:pt idx="8972">
                  <c:v>897.290756075607</c:v>
                </c:pt>
                <c:pt idx="8973">
                  <c:v>897.390765076507</c:v>
                </c:pt>
                <c:pt idx="8974">
                  <c:v>897.490774077407</c:v>
                </c:pt>
                <c:pt idx="8975">
                  <c:v>897.590783078307</c:v>
                </c:pt>
                <c:pt idx="8976">
                  <c:v>897.690792079207</c:v>
                </c:pt>
                <c:pt idx="8977">
                  <c:v>897.790801080107</c:v>
                </c:pt>
                <c:pt idx="8978">
                  <c:v>897.8908100810079</c:v>
                </c:pt>
                <c:pt idx="8979">
                  <c:v>897.9908190819077</c:v>
                </c:pt>
                <c:pt idx="8980">
                  <c:v>898.0908280828079</c:v>
                </c:pt>
                <c:pt idx="8981">
                  <c:v>898.190837083708</c:v>
                </c:pt>
                <c:pt idx="8982">
                  <c:v>898.290846084608</c:v>
                </c:pt>
                <c:pt idx="8983">
                  <c:v>898.3908550855077</c:v>
                </c:pt>
                <c:pt idx="8984">
                  <c:v>898.4908640864079</c:v>
                </c:pt>
                <c:pt idx="8985">
                  <c:v>898.590873087308</c:v>
                </c:pt>
                <c:pt idx="8986">
                  <c:v>898.690882088208</c:v>
                </c:pt>
                <c:pt idx="8987">
                  <c:v>898.7908910891081</c:v>
                </c:pt>
                <c:pt idx="8988">
                  <c:v>898.890900090008</c:v>
                </c:pt>
                <c:pt idx="8989">
                  <c:v>898.9909090909088</c:v>
                </c:pt>
                <c:pt idx="8990">
                  <c:v>899.0909180918088</c:v>
                </c:pt>
                <c:pt idx="8991">
                  <c:v>899.1909270927088</c:v>
                </c:pt>
                <c:pt idx="8992">
                  <c:v>899.290936093609</c:v>
                </c:pt>
                <c:pt idx="8993">
                  <c:v>899.3909450945088</c:v>
                </c:pt>
                <c:pt idx="8994">
                  <c:v>899.4909540954086</c:v>
                </c:pt>
                <c:pt idx="8995">
                  <c:v>899.590963096309</c:v>
                </c:pt>
                <c:pt idx="8996">
                  <c:v>899.6909720972091</c:v>
                </c:pt>
                <c:pt idx="8997">
                  <c:v>899.790981098109</c:v>
                </c:pt>
                <c:pt idx="8998">
                  <c:v>899.8909900990087</c:v>
                </c:pt>
                <c:pt idx="8999">
                  <c:v>899.9909990999088</c:v>
                </c:pt>
                <c:pt idx="9000">
                  <c:v>900.09100810081</c:v>
                </c:pt>
                <c:pt idx="9001">
                  <c:v>900.1910171017098</c:v>
                </c:pt>
                <c:pt idx="9002">
                  <c:v>900.29102610261</c:v>
                </c:pt>
                <c:pt idx="9003">
                  <c:v>900.3910351035098</c:v>
                </c:pt>
                <c:pt idx="9004">
                  <c:v>900.4910441044098</c:v>
                </c:pt>
                <c:pt idx="9005">
                  <c:v>900.5910531053098</c:v>
                </c:pt>
                <c:pt idx="9006">
                  <c:v>900.69106210621</c:v>
                </c:pt>
                <c:pt idx="9007">
                  <c:v>900.79107110711</c:v>
                </c:pt>
                <c:pt idx="9008">
                  <c:v>900.89108010801</c:v>
                </c:pt>
                <c:pt idx="9009">
                  <c:v>900.9910891089098</c:v>
                </c:pt>
                <c:pt idx="9010">
                  <c:v>901.09109810981</c:v>
                </c:pt>
                <c:pt idx="9011">
                  <c:v>901.191107110711</c:v>
                </c:pt>
                <c:pt idx="9012">
                  <c:v>901.291116111611</c:v>
                </c:pt>
                <c:pt idx="9013">
                  <c:v>901.3911251125106</c:v>
                </c:pt>
                <c:pt idx="9014">
                  <c:v>901.4911341134108</c:v>
                </c:pt>
                <c:pt idx="9015">
                  <c:v>901.591143114311</c:v>
                </c:pt>
                <c:pt idx="9016">
                  <c:v>901.6911521152108</c:v>
                </c:pt>
                <c:pt idx="9017">
                  <c:v>901.791161116111</c:v>
                </c:pt>
                <c:pt idx="9018">
                  <c:v>901.891170117011</c:v>
                </c:pt>
                <c:pt idx="9019">
                  <c:v>901.991179117911</c:v>
                </c:pt>
                <c:pt idx="9020">
                  <c:v>902.091188118811</c:v>
                </c:pt>
                <c:pt idx="9021">
                  <c:v>902.191197119711</c:v>
                </c:pt>
                <c:pt idx="9022">
                  <c:v>902.291206120612</c:v>
                </c:pt>
                <c:pt idx="9023">
                  <c:v>902.3912151215118</c:v>
                </c:pt>
                <c:pt idx="9024">
                  <c:v>902.4912241224115</c:v>
                </c:pt>
                <c:pt idx="9025">
                  <c:v>902.591233123312</c:v>
                </c:pt>
                <c:pt idx="9026">
                  <c:v>902.6912421242117</c:v>
                </c:pt>
                <c:pt idx="9027">
                  <c:v>902.791251125112</c:v>
                </c:pt>
                <c:pt idx="9028">
                  <c:v>902.891260126012</c:v>
                </c:pt>
                <c:pt idx="9029">
                  <c:v>902.9912691269118</c:v>
                </c:pt>
                <c:pt idx="9030">
                  <c:v>903.091278127812</c:v>
                </c:pt>
                <c:pt idx="9031">
                  <c:v>903.191287128712</c:v>
                </c:pt>
                <c:pt idx="9032">
                  <c:v>903.291296129612</c:v>
                </c:pt>
                <c:pt idx="9033">
                  <c:v>903.391305130513</c:v>
                </c:pt>
                <c:pt idx="9034">
                  <c:v>903.4913141314129</c:v>
                </c:pt>
                <c:pt idx="9035">
                  <c:v>903.591323132313</c:v>
                </c:pt>
                <c:pt idx="9036">
                  <c:v>903.691332133213</c:v>
                </c:pt>
                <c:pt idx="9037">
                  <c:v>903.791341134113</c:v>
                </c:pt>
                <c:pt idx="9038">
                  <c:v>903.8913501350129</c:v>
                </c:pt>
                <c:pt idx="9039">
                  <c:v>903.9913591359127</c:v>
                </c:pt>
                <c:pt idx="9040">
                  <c:v>904.091368136813</c:v>
                </c:pt>
                <c:pt idx="9041">
                  <c:v>904.191377137713</c:v>
                </c:pt>
                <c:pt idx="9042">
                  <c:v>904.291386138613</c:v>
                </c:pt>
                <c:pt idx="9043">
                  <c:v>904.391395139513</c:v>
                </c:pt>
                <c:pt idx="9044">
                  <c:v>904.4914041404138</c:v>
                </c:pt>
                <c:pt idx="9045">
                  <c:v>904.591413141314</c:v>
                </c:pt>
                <c:pt idx="9046">
                  <c:v>904.6914221422138</c:v>
                </c:pt>
                <c:pt idx="9047">
                  <c:v>904.791431143114</c:v>
                </c:pt>
                <c:pt idx="9048">
                  <c:v>904.8914401440138</c:v>
                </c:pt>
                <c:pt idx="9049">
                  <c:v>904.9914491449138</c:v>
                </c:pt>
                <c:pt idx="9050">
                  <c:v>905.0914581458138</c:v>
                </c:pt>
                <c:pt idx="9051">
                  <c:v>905.191467146714</c:v>
                </c:pt>
                <c:pt idx="9052">
                  <c:v>905.291476147614</c:v>
                </c:pt>
                <c:pt idx="9053">
                  <c:v>905.391485148514</c:v>
                </c:pt>
                <c:pt idx="9054">
                  <c:v>905.4914941494138</c:v>
                </c:pt>
                <c:pt idx="9055">
                  <c:v>905.591503150315</c:v>
                </c:pt>
                <c:pt idx="9056">
                  <c:v>905.691512151215</c:v>
                </c:pt>
                <c:pt idx="9057">
                  <c:v>905.791521152115</c:v>
                </c:pt>
                <c:pt idx="9058">
                  <c:v>905.891530153015</c:v>
                </c:pt>
                <c:pt idx="9059">
                  <c:v>905.9915391539148</c:v>
                </c:pt>
                <c:pt idx="9060">
                  <c:v>906.091548154815</c:v>
                </c:pt>
                <c:pt idx="9061">
                  <c:v>906.1915571557148</c:v>
                </c:pt>
                <c:pt idx="9062">
                  <c:v>906.291566156615</c:v>
                </c:pt>
                <c:pt idx="9063">
                  <c:v>906.391575157515</c:v>
                </c:pt>
                <c:pt idx="9064">
                  <c:v>906.491584158415</c:v>
                </c:pt>
                <c:pt idx="9065">
                  <c:v>906.591593159315</c:v>
                </c:pt>
                <c:pt idx="9066">
                  <c:v>906.691602160216</c:v>
                </c:pt>
                <c:pt idx="9067">
                  <c:v>906.791611161116</c:v>
                </c:pt>
                <c:pt idx="9068">
                  <c:v>906.8916201620158</c:v>
                </c:pt>
                <c:pt idx="9069">
                  <c:v>906.9916291629156</c:v>
                </c:pt>
                <c:pt idx="9070">
                  <c:v>907.091638163816</c:v>
                </c:pt>
                <c:pt idx="9071">
                  <c:v>907.191647164716</c:v>
                </c:pt>
                <c:pt idx="9072">
                  <c:v>907.291656165616</c:v>
                </c:pt>
                <c:pt idx="9073">
                  <c:v>907.391665166516</c:v>
                </c:pt>
                <c:pt idx="9074">
                  <c:v>907.491674167416</c:v>
                </c:pt>
                <c:pt idx="9075">
                  <c:v>907.591683168316</c:v>
                </c:pt>
                <c:pt idx="9076">
                  <c:v>907.691692169216</c:v>
                </c:pt>
                <c:pt idx="9077">
                  <c:v>907.791701170117</c:v>
                </c:pt>
                <c:pt idx="9078">
                  <c:v>907.891710171017</c:v>
                </c:pt>
                <c:pt idx="9079">
                  <c:v>907.991719171917</c:v>
                </c:pt>
                <c:pt idx="9080">
                  <c:v>908.0917281728171</c:v>
                </c:pt>
                <c:pt idx="9081">
                  <c:v>908.191737173717</c:v>
                </c:pt>
                <c:pt idx="9082">
                  <c:v>908.291746174617</c:v>
                </c:pt>
                <c:pt idx="9083">
                  <c:v>908.391755175517</c:v>
                </c:pt>
                <c:pt idx="9084">
                  <c:v>908.491764176417</c:v>
                </c:pt>
                <c:pt idx="9085">
                  <c:v>908.591773177317</c:v>
                </c:pt>
                <c:pt idx="9086">
                  <c:v>908.691782178217</c:v>
                </c:pt>
                <c:pt idx="9087">
                  <c:v>908.791791179117</c:v>
                </c:pt>
                <c:pt idx="9088">
                  <c:v>908.8918001800179</c:v>
                </c:pt>
                <c:pt idx="9089">
                  <c:v>908.9918091809177</c:v>
                </c:pt>
                <c:pt idx="9090">
                  <c:v>909.0918181818179</c:v>
                </c:pt>
                <c:pt idx="9091">
                  <c:v>909.1918271827177</c:v>
                </c:pt>
                <c:pt idx="9092">
                  <c:v>909.2918361836181</c:v>
                </c:pt>
                <c:pt idx="9093">
                  <c:v>909.3918451845177</c:v>
                </c:pt>
                <c:pt idx="9094">
                  <c:v>909.4918541854178</c:v>
                </c:pt>
                <c:pt idx="9095">
                  <c:v>909.591863186318</c:v>
                </c:pt>
                <c:pt idx="9096">
                  <c:v>909.691872187218</c:v>
                </c:pt>
                <c:pt idx="9097">
                  <c:v>909.791881188118</c:v>
                </c:pt>
                <c:pt idx="9098">
                  <c:v>909.8918901890179</c:v>
                </c:pt>
                <c:pt idx="9099">
                  <c:v>909.9918991899187</c:v>
                </c:pt>
                <c:pt idx="9100">
                  <c:v>910.0919081908188</c:v>
                </c:pt>
                <c:pt idx="9101">
                  <c:v>910.1919171917187</c:v>
                </c:pt>
                <c:pt idx="9102">
                  <c:v>910.2919261926188</c:v>
                </c:pt>
                <c:pt idx="9103">
                  <c:v>910.3919351935187</c:v>
                </c:pt>
                <c:pt idx="9104">
                  <c:v>910.4919441944186</c:v>
                </c:pt>
                <c:pt idx="9105">
                  <c:v>910.5919531953188</c:v>
                </c:pt>
                <c:pt idx="9106">
                  <c:v>910.6919621962188</c:v>
                </c:pt>
                <c:pt idx="9107">
                  <c:v>910.791971197119</c:v>
                </c:pt>
                <c:pt idx="9108">
                  <c:v>910.8919801980188</c:v>
                </c:pt>
                <c:pt idx="9109">
                  <c:v>910.9919891989188</c:v>
                </c:pt>
                <c:pt idx="9110">
                  <c:v>911.0919981998197</c:v>
                </c:pt>
                <c:pt idx="9111">
                  <c:v>911.19200720072</c:v>
                </c:pt>
                <c:pt idx="9112">
                  <c:v>911.29201620162</c:v>
                </c:pt>
                <c:pt idx="9113">
                  <c:v>911.3920252025198</c:v>
                </c:pt>
                <c:pt idx="9114">
                  <c:v>911.49203420342</c:v>
                </c:pt>
                <c:pt idx="9115">
                  <c:v>911.59204320432</c:v>
                </c:pt>
                <c:pt idx="9116">
                  <c:v>911.69205220522</c:v>
                </c:pt>
                <c:pt idx="9117">
                  <c:v>911.79206120612</c:v>
                </c:pt>
                <c:pt idx="9118">
                  <c:v>911.89207020702</c:v>
                </c:pt>
                <c:pt idx="9119">
                  <c:v>911.99207920792</c:v>
                </c:pt>
                <c:pt idx="9120">
                  <c:v>912.09208820882</c:v>
                </c:pt>
                <c:pt idx="9121">
                  <c:v>912.19209720972</c:v>
                </c:pt>
                <c:pt idx="9122">
                  <c:v>912.292106210621</c:v>
                </c:pt>
                <c:pt idx="9123">
                  <c:v>912.3921152115207</c:v>
                </c:pt>
                <c:pt idx="9124">
                  <c:v>912.4921242124208</c:v>
                </c:pt>
                <c:pt idx="9125">
                  <c:v>912.592133213321</c:v>
                </c:pt>
                <c:pt idx="9126">
                  <c:v>912.692142214221</c:v>
                </c:pt>
                <c:pt idx="9127">
                  <c:v>912.792151215121</c:v>
                </c:pt>
                <c:pt idx="9128">
                  <c:v>912.892160216021</c:v>
                </c:pt>
                <c:pt idx="9129">
                  <c:v>912.992169216921</c:v>
                </c:pt>
                <c:pt idx="9130">
                  <c:v>913.092178217821</c:v>
                </c:pt>
                <c:pt idx="9131">
                  <c:v>913.192187218721</c:v>
                </c:pt>
                <c:pt idx="9132">
                  <c:v>913.292196219621</c:v>
                </c:pt>
                <c:pt idx="9133">
                  <c:v>913.392205220522</c:v>
                </c:pt>
                <c:pt idx="9134">
                  <c:v>913.4922142214218</c:v>
                </c:pt>
                <c:pt idx="9135">
                  <c:v>913.592223222322</c:v>
                </c:pt>
                <c:pt idx="9136">
                  <c:v>913.692232223222</c:v>
                </c:pt>
                <c:pt idx="9137">
                  <c:v>913.792241224122</c:v>
                </c:pt>
                <c:pt idx="9138">
                  <c:v>913.8922502250218</c:v>
                </c:pt>
                <c:pt idx="9139">
                  <c:v>913.9922592259218</c:v>
                </c:pt>
                <c:pt idx="9140">
                  <c:v>914.092268226822</c:v>
                </c:pt>
                <c:pt idx="9141">
                  <c:v>914.192277227722</c:v>
                </c:pt>
                <c:pt idx="9142">
                  <c:v>914.292286228622</c:v>
                </c:pt>
                <c:pt idx="9143">
                  <c:v>914.392295229522</c:v>
                </c:pt>
                <c:pt idx="9144">
                  <c:v>914.4923042304231</c:v>
                </c:pt>
                <c:pt idx="9145">
                  <c:v>914.592313231323</c:v>
                </c:pt>
                <c:pt idx="9146">
                  <c:v>914.6923222322231</c:v>
                </c:pt>
                <c:pt idx="9147">
                  <c:v>914.792331233123</c:v>
                </c:pt>
                <c:pt idx="9148">
                  <c:v>914.8923402340231</c:v>
                </c:pt>
                <c:pt idx="9149">
                  <c:v>914.992349234923</c:v>
                </c:pt>
                <c:pt idx="9150">
                  <c:v>915.0923582358231</c:v>
                </c:pt>
                <c:pt idx="9151">
                  <c:v>915.192367236723</c:v>
                </c:pt>
                <c:pt idx="9152">
                  <c:v>915.2923762376235</c:v>
                </c:pt>
                <c:pt idx="9153">
                  <c:v>915.392385238523</c:v>
                </c:pt>
                <c:pt idx="9154">
                  <c:v>915.4923942394231</c:v>
                </c:pt>
                <c:pt idx="9155">
                  <c:v>915.592403240324</c:v>
                </c:pt>
                <c:pt idx="9156">
                  <c:v>915.692412241224</c:v>
                </c:pt>
                <c:pt idx="9157">
                  <c:v>915.792421242124</c:v>
                </c:pt>
                <c:pt idx="9158">
                  <c:v>915.892430243024</c:v>
                </c:pt>
                <c:pt idx="9159">
                  <c:v>915.992439243924</c:v>
                </c:pt>
                <c:pt idx="9160">
                  <c:v>916.092448244824</c:v>
                </c:pt>
                <c:pt idx="9161">
                  <c:v>916.192457245724</c:v>
                </c:pt>
                <c:pt idx="9162">
                  <c:v>916.292466246624</c:v>
                </c:pt>
                <c:pt idx="9163">
                  <c:v>916.392475247524</c:v>
                </c:pt>
                <c:pt idx="9164">
                  <c:v>916.492484248424</c:v>
                </c:pt>
                <c:pt idx="9165">
                  <c:v>916.592493249324</c:v>
                </c:pt>
                <c:pt idx="9166">
                  <c:v>916.692502250225</c:v>
                </c:pt>
                <c:pt idx="9167">
                  <c:v>916.792511251125</c:v>
                </c:pt>
                <c:pt idx="9168">
                  <c:v>916.8925202520247</c:v>
                </c:pt>
                <c:pt idx="9169">
                  <c:v>916.9925292529248</c:v>
                </c:pt>
                <c:pt idx="9170">
                  <c:v>917.092538253825</c:v>
                </c:pt>
                <c:pt idx="9171">
                  <c:v>917.192547254725</c:v>
                </c:pt>
                <c:pt idx="9172">
                  <c:v>917.292556255625</c:v>
                </c:pt>
                <c:pt idx="9173">
                  <c:v>917.392565256525</c:v>
                </c:pt>
                <c:pt idx="9174">
                  <c:v>917.492574257425</c:v>
                </c:pt>
                <c:pt idx="9175">
                  <c:v>917.592583258325</c:v>
                </c:pt>
                <c:pt idx="9176">
                  <c:v>917.692592259225</c:v>
                </c:pt>
                <c:pt idx="9177">
                  <c:v>917.792601260125</c:v>
                </c:pt>
                <c:pt idx="9178">
                  <c:v>917.892610261026</c:v>
                </c:pt>
                <c:pt idx="9179">
                  <c:v>917.9926192619258</c:v>
                </c:pt>
                <c:pt idx="9180">
                  <c:v>918.092628262826</c:v>
                </c:pt>
                <c:pt idx="9181">
                  <c:v>918.1926372637261</c:v>
                </c:pt>
                <c:pt idx="9182">
                  <c:v>918.292646264626</c:v>
                </c:pt>
                <c:pt idx="9183">
                  <c:v>918.3926552655257</c:v>
                </c:pt>
                <c:pt idx="9184">
                  <c:v>918.492664266426</c:v>
                </c:pt>
                <c:pt idx="9185">
                  <c:v>918.592673267326</c:v>
                </c:pt>
                <c:pt idx="9186">
                  <c:v>918.692682268226</c:v>
                </c:pt>
                <c:pt idx="9187">
                  <c:v>918.792691269126</c:v>
                </c:pt>
                <c:pt idx="9188">
                  <c:v>918.892700270026</c:v>
                </c:pt>
                <c:pt idx="9189">
                  <c:v>918.992709270927</c:v>
                </c:pt>
                <c:pt idx="9190">
                  <c:v>919.092718271827</c:v>
                </c:pt>
                <c:pt idx="9191">
                  <c:v>919.192727272727</c:v>
                </c:pt>
                <c:pt idx="9192">
                  <c:v>919.292736273627</c:v>
                </c:pt>
                <c:pt idx="9193">
                  <c:v>919.392745274527</c:v>
                </c:pt>
                <c:pt idx="9194">
                  <c:v>919.492754275427</c:v>
                </c:pt>
                <c:pt idx="9195">
                  <c:v>919.592763276327</c:v>
                </c:pt>
                <c:pt idx="9196">
                  <c:v>919.692772277227</c:v>
                </c:pt>
                <c:pt idx="9197">
                  <c:v>919.792781278127</c:v>
                </c:pt>
                <c:pt idx="9198">
                  <c:v>919.892790279027</c:v>
                </c:pt>
                <c:pt idx="9199">
                  <c:v>919.992799279927</c:v>
                </c:pt>
                <c:pt idx="9200">
                  <c:v>920.0928082808281</c:v>
                </c:pt>
                <c:pt idx="9201">
                  <c:v>920.192817281728</c:v>
                </c:pt>
                <c:pt idx="9202">
                  <c:v>920.2928262826281</c:v>
                </c:pt>
                <c:pt idx="9203">
                  <c:v>920.392835283528</c:v>
                </c:pt>
                <c:pt idx="9204">
                  <c:v>920.4928442844279</c:v>
                </c:pt>
                <c:pt idx="9205">
                  <c:v>920.592853285328</c:v>
                </c:pt>
                <c:pt idx="9206">
                  <c:v>920.6928622862281</c:v>
                </c:pt>
                <c:pt idx="9207">
                  <c:v>920.792871287128</c:v>
                </c:pt>
                <c:pt idx="9208">
                  <c:v>920.8928802880281</c:v>
                </c:pt>
                <c:pt idx="9209">
                  <c:v>920.992889288928</c:v>
                </c:pt>
                <c:pt idx="9210">
                  <c:v>921.0928982898281</c:v>
                </c:pt>
                <c:pt idx="9211">
                  <c:v>921.1929072907287</c:v>
                </c:pt>
                <c:pt idx="9212">
                  <c:v>921.292916291629</c:v>
                </c:pt>
                <c:pt idx="9213">
                  <c:v>921.3929252925286</c:v>
                </c:pt>
                <c:pt idx="9214">
                  <c:v>921.4929342934288</c:v>
                </c:pt>
                <c:pt idx="9215">
                  <c:v>921.592943294329</c:v>
                </c:pt>
                <c:pt idx="9216">
                  <c:v>921.6929522952288</c:v>
                </c:pt>
                <c:pt idx="9217">
                  <c:v>921.792961296129</c:v>
                </c:pt>
                <c:pt idx="9218">
                  <c:v>921.892970297029</c:v>
                </c:pt>
                <c:pt idx="9219">
                  <c:v>921.992979297929</c:v>
                </c:pt>
                <c:pt idx="9220">
                  <c:v>922.092988298829</c:v>
                </c:pt>
                <c:pt idx="9221">
                  <c:v>922.192997299729</c:v>
                </c:pt>
                <c:pt idx="9222">
                  <c:v>922.29300630063</c:v>
                </c:pt>
                <c:pt idx="9223">
                  <c:v>922.39301530153</c:v>
                </c:pt>
                <c:pt idx="9224">
                  <c:v>922.4930243024297</c:v>
                </c:pt>
                <c:pt idx="9225">
                  <c:v>922.59303330333</c:v>
                </c:pt>
                <c:pt idx="9226">
                  <c:v>922.69304230423</c:v>
                </c:pt>
                <c:pt idx="9227">
                  <c:v>922.79305130513</c:v>
                </c:pt>
                <c:pt idx="9228">
                  <c:v>922.89306030603</c:v>
                </c:pt>
                <c:pt idx="9229">
                  <c:v>922.99306930693</c:v>
                </c:pt>
                <c:pt idx="9230">
                  <c:v>923.09307830783</c:v>
                </c:pt>
                <c:pt idx="9231">
                  <c:v>923.19308730873</c:v>
                </c:pt>
                <c:pt idx="9232">
                  <c:v>923.29309630963</c:v>
                </c:pt>
                <c:pt idx="9233">
                  <c:v>923.393105310531</c:v>
                </c:pt>
                <c:pt idx="9234">
                  <c:v>923.493114311431</c:v>
                </c:pt>
                <c:pt idx="9235">
                  <c:v>923.593123312331</c:v>
                </c:pt>
                <c:pt idx="9236">
                  <c:v>923.693132313231</c:v>
                </c:pt>
                <c:pt idx="9237">
                  <c:v>923.793141314131</c:v>
                </c:pt>
                <c:pt idx="9238">
                  <c:v>923.893150315031</c:v>
                </c:pt>
                <c:pt idx="9239">
                  <c:v>923.9931593159308</c:v>
                </c:pt>
                <c:pt idx="9240">
                  <c:v>924.093168316831</c:v>
                </c:pt>
                <c:pt idx="9241">
                  <c:v>924.1931773177313</c:v>
                </c:pt>
                <c:pt idx="9242">
                  <c:v>924.293186318631</c:v>
                </c:pt>
                <c:pt idx="9243">
                  <c:v>924.393195319531</c:v>
                </c:pt>
                <c:pt idx="9244">
                  <c:v>924.493204320432</c:v>
                </c:pt>
                <c:pt idx="9245">
                  <c:v>924.593213321332</c:v>
                </c:pt>
                <c:pt idx="9246">
                  <c:v>924.693222322232</c:v>
                </c:pt>
                <c:pt idx="9247">
                  <c:v>924.793231323132</c:v>
                </c:pt>
                <c:pt idx="9248">
                  <c:v>924.893240324032</c:v>
                </c:pt>
                <c:pt idx="9249">
                  <c:v>924.993249324932</c:v>
                </c:pt>
                <c:pt idx="9250">
                  <c:v>925.093258325832</c:v>
                </c:pt>
                <c:pt idx="9251">
                  <c:v>925.193267326732</c:v>
                </c:pt>
                <c:pt idx="9252">
                  <c:v>925.293276327632</c:v>
                </c:pt>
                <c:pt idx="9253">
                  <c:v>925.393285328532</c:v>
                </c:pt>
                <c:pt idx="9254">
                  <c:v>925.493294329432</c:v>
                </c:pt>
                <c:pt idx="9255">
                  <c:v>925.593303330333</c:v>
                </c:pt>
                <c:pt idx="9256">
                  <c:v>925.6933123312331</c:v>
                </c:pt>
                <c:pt idx="9257">
                  <c:v>925.793321332133</c:v>
                </c:pt>
                <c:pt idx="9258">
                  <c:v>925.8933303330331</c:v>
                </c:pt>
                <c:pt idx="9259">
                  <c:v>925.993339333933</c:v>
                </c:pt>
                <c:pt idx="9260">
                  <c:v>926.0933483348331</c:v>
                </c:pt>
                <c:pt idx="9261">
                  <c:v>926.193357335733</c:v>
                </c:pt>
                <c:pt idx="9262">
                  <c:v>926.2933663366335</c:v>
                </c:pt>
                <c:pt idx="9263">
                  <c:v>926.393375337533</c:v>
                </c:pt>
                <c:pt idx="9264">
                  <c:v>926.4933843384333</c:v>
                </c:pt>
                <c:pt idx="9265">
                  <c:v>926.593393339333</c:v>
                </c:pt>
                <c:pt idx="9266">
                  <c:v>926.693402340234</c:v>
                </c:pt>
                <c:pt idx="9267">
                  <c:v>926.793411341134</c:v>
                </c:pt>
                <c:pt idx="9268">
                  <c:v>926.893420342034</c:v>
                </c:pt>
                <c:pt idx="9269">
                  <c:v>926.9934293429337</c:v>
                </c:pt>
                <c:pt idx="9270">
                  <c:v>927.093438343834</c:v>
                </c:pt>
                <c:pt idx="9271">
                  <c:v>927.193447344734</c:v>
                </c:pt>
                <c:pt idx="9272">
                  <c:v>927.293456345634</c:v>
                </c:pt>
                <c:pt idx="9273">
                  <c:v>927.393465346534</c:v>
                </c:pt>
                <c:pt idx="9274">
                  <c:v>927.493474347434</c:v>
                </c:pt>
                <c:pt idx="9275">
                  <c:v>927.593483348334</c:v>
                </c:pt>
                <c:pt idx="9276">
                  <c:v>927.693492349234</c:v>
                </c:pt>
                <c:pt idx="9277">
                  <c:v>927.793501350135</c:v>
                </c:pt>
                <c:pt idx="9278">
                  <c:v>927.893510351035</c:v>
                </c:pt>
                <c:pt idx="9279">
                  <c:v>927.993519351935</c:v>
                </c:pt>
                <c:pt idx="9280">
                  <c:v>928.093528352835</c:v>
                </c:pt>
                <c:pt idx="9281">
                  <c:v>928.193537353735</c:v>
                </c:pt>
                <c:pt idx="9282">
                  <c:v>928.293546354635</c:v>
                </c:pt>
                <c:pt idx="9283">
                  <c:v>928.393555355535</c:v>
                </c:pt>
                <c:pt idx="9284">
                  <c:v>928.493564356435</c:v>
                </c:pt>
                <c:pt idx="9285">
                  <c:v>928.593573357335</c:v>
                </c:pt>
                <c:pt idx="9286">
                  <c:v>928.693582358235</c:v>
                </c:pt>
                <c:pt idx="9287">
                  <c:v>928.793591359135</c:v>
                </c:pt>
                <c:pt idx="9288">
                  <c:v>928.893600360036</c:v>
                </c:pt>
                <c:pt idx="9289">
                  <c:v>928.993609360936</c:v>
                </c:pt>
                <c:pt idx="9290">
                  <c:v>929.093618361836</c:v>
                </c:pt>
                <c:pt idx="9291">
                  <c:v>929.193627362736</c:v>
                </c:pt>
                <c:pt idx="9292">
                  <c:v>929.293636363636</c:v>
                </c:pt>
                <c:pt idx="9293">
                  <c:v>929.393645364536</c:v>
                </c:pt>
                <c:pt idx="9294">
                  <c:v>929.493654365436</c:v>
                </c:pt>
                <c:pt idx="9295">
                  <c:v>929.593663366336</c:v>
                </c:pt>
                <c:pt idx="9296">
                  <c:v>929.693672367236</c:v>
                </c:pt>
                <c:pt idx="9297">
                  <c:v>929.793681368136</c:v>
                </c:pt>
                <c:pt idx="9298">
                  <c:v>929.893690369036</c:v>
                </c:pt>
                <c:pt idx="9299">
                  <c:v>929.993699369937</c:v>
                </c:pt>
                <c:pt idx="9300">
                  <c:v>930.093708370837</c:v>
                </c:pt>
                <c:pt idx="9301">
                  <c:v>930.193717371737</c:v>
                </c:pt>
                <c:pt idx="9302">
                  <c:v>930.293726372637</c:v>
                </c:pt>
                <c:pt idx="9303">
                  <c:v>930.393735373537</c:v>
                </c:pt>
                <c:pt idx="9304">
                  <c:v>930.493744374437</c:v>
                </c:pt>
                <c:pt idx="9305">
                  <c:v>930.593753375337</c:v>
                </c:pt>
                <c:pt idx="9306">
                  <c:v>930.693762376237</c:v>
                </c:pt>
                <c:pt idx="9307">
                  <c:v>930.793771377137</c:v>
                </c:pt>
                <c:pt idx="9308">
                  <c:v>930.893780378037</c:v>
                </c:pt>
                <c:pt idx="9309">
                  <c:v>930.993789378937</c:v>
                </c:pt>
                <c:pt idx="9310">
                  <c:v>931.093798379838</c:v>
                </c:pt>
                <c:pt idx="9311">
                  <c:v>931.193807380738</c:v>
                </c:pt>
                <c:pt idx="9312">
                  <c:v>931.293816381638</c:v>
                </c:pt>
                <c:pt idx="9313">
                  <c:v>931.3938253825379</c:v>
                </c:pt>
                <c:pt idx="9314">
                  <c:v>931.4938343834381</c:v>
                </c:pt>
                <c:pt idx="9315">
                  <c:v>931.593843384338</c:v>
                </c:pt>
                <c:pt idx="9316">
                  <c:v>931.6938523852381</c:v>
                </c:pt>
                <c:pt idx="9317">
                  <c:v>931.793861386138</c:v>
                </c:pt>
                <c:pt idx="9318">
                  <c:v>931.8938703870381</c:v>
                </c:pt>
                <c:pt idx="9319">
                  <c:v>931.993879387938</c:v>
                </c:pt>
                <c:pt idx="9320">
                  <c:v>932.0938883888381</c:v>
                </c:pt>
                <c:pt idx="9321">
                  <c:v>932.193897389738</c:v>
                </c:pt>
                <c:pt idx="9322">
                  <c:v>932.293906390639</c:v>
                </c:pt>
                <c:pt idx="9323">
                  <c:v>932.3939153915388</c:v>
                </c:pt>
                <c:pt idx="9324">
                  <c:v>932.4939243924388</c:v>
                </c:pt>
                <c:pt idx="9325">
                  <c:v>932.593933393339</c:v>
                </c:pt>
                <c:pt idx="9326">
                  <c:v>932.693942394239</c:v>
                </c:pt>
                <c:pt idx="9327">
                  <c:v>932.793951395139</c:v>
                </c:pt>
                <c:pt idx="9328">
                  <c:v>932.893960396039</c:v>
                </c:pt>
                <c:pt idx="9329">
                  <c:v>932.9939693969387</c:v>
                </c:pt>
                <c:pt idx="9330">
                  <c:v>933.093978397839</c:v>
                </c:pt>
                <c:pt idx="9331">
                  <c:v>933.193987398739</c:v>
                </c:pt>
                <c:pt idx="9332">
                  <c:v>933.293996399639</c:v>
                </c:pt>
                <c:pt idx="9333">
                  <c:v>933.39400540054</c:v>
                </c:pt>
                <c:pt idx="9334">
                  <c:v>933.4940144014398</c:v>
                </c:pt>
                <c:pt idx="9335">
                  <c:v>933.59402340234</c:v>
                </c:pt>
                <c:pt idx="9336">
                  <c:v>933.69403240324</c:v>
                </c:pt>
                <c:pt idx="9337">
                  <c:v>933.79404140414</c:v>
                </c:pt>
                <c:pt idx="9338">
                  <c:v>933.8940504050398</c:v>
                </c:pt>
                <c:pt idx="9339">
                  <c:v>933.9940594059398</c:v>
                </c:pt>
                <c:pt idx="9340">
                  <c:v>934.09406840684</c:v>
                </c:pt>
                <c:pt idx="9341">
                  <c:v>934.19407740774</c:v>
                </c:pt>
                <c:pt idx="9342">
                  <c:v>934.2940864086403</c:v>
                </c:pt>
                <c:pt idx="9343">
                  <c:v>934.39409540954</c:v>
                </c:pt>
                <c:pt idx="9344">
                  <c:v>934.494104410441</c:v>
                </c:pt>
                <c:pt idx="9345">
                  <c:v>934.594113411341</c:v>
                </c:pt>
                <c:pt idx="9346">
                  <c:v>934.694122412241</c:v>
                </c:pt>
                <c:pt idx="9347">
                  <c:v>934.794131413141</c:v>
                </c:pt>
                <c:pt idx="9348">
                  <c:v>934.894140414041</c:v>
                </c:pt>
                <c:pt idx="9349">
                  <c:v>934.9941494149408</c:v>
                </c:pt>
                <c:pt idx="9350">
                  <c:v>935.094158415841</c:v>
                </c:pt>
                <c:pt idx="9351">
                  <c:v>935.194167416741</c:v>
                </c:pt>
                <c:pt idx="9352">
                  <c:v>935.294176417641</c:v>
                </c:pt>
                <c:pt idx="9353">
                  <c:v>935.394185418541</c:v>
                </c:pt>
                <c:pt idx="9354">
                  <c:v>935.494194419441</c:v>
                </c:pt>
                <c:pt idx="9355">
                  <c:v>935.594203420342</c:v>
                </c:pt>
                <c:pt idx="9356">
                  <c:v>935.694212421242</c:v>
                </c:pt>
                <c:pt idx="9357">
                  <c:v>935.794221422142</c:v>
                </c:pt>
                <c:pt idx="9358">
                  <c:v>935.894230423042</c:v>
                </c:pt>
                <c:pt idx="9359">
                  <c:v>935.994239423942</c:v>
                </c:pt>
                <c:pt idx="9360">
                  <c:v>936.094248424842</c:v>
                </c:pt>
                <c:pt idx="9361">
                  <c:v>936.194257425742</c:v>
                </c:pt>
                <c:pt idx="9362">
                  <c:v>936.294266426642</c:v>
                </c:pt>
                <c:pt idx="9363">
                  <c:v>936.394275427542</c:v>
                </c:pt>
                <c:pt idx="9364">
                  <c:v>936.494284428442</c:v>
                </c:pt>
                <c:pt idx="9365">
                  <c:v>936.594293429342</c:v>
                </c:pt>
                <c:pt idx="9366">
                  <c:v>936.694302430242</c:v>
                </c:pt>
                <c:pt idx="9367">
                  <c:v>936.794311431143</c:v>
                </c:pt>
                <c:pt idx="9368">
                  <c:v>936.894320432043</c:v>
                </c:pt>
                <c:pt idx="9369">
                  <c:v>936.9943294329429</c:v>
                </c:pt>
                <c:pt idx="9370">
                  <c:v>937.094338433843</c:v>
                </c:pt>
                <c:pt idx="9371">
                  <c:v>937.194347434743</c:v>
                </c:pt>
                <c:pt idx="9372">
                  <c:v>937.294356435643</c:v>
                </c:pt>
                <c:pt idx="9373">
                  <c:v>937.394365436543</c:v>
                </c:pt>
                <c:pt idx="9374">
                  <c:v>937.4943744374431</c:v>
                </c:pt>
                <c:pt idx="9375">
                  <c:v>937.594383438343</c:v>
                </c:pt>
                <c:pt idx="9376">
                  <c:v>937.6943924392431</c:v>
                </c:pt>
                <c:pt idx="9377">
                  <c:v>937.794401440143</c:v>
                </c:pt>
                <c:pt idx="9378">
                  <c:v>937.894410441044</c:v>
                </c:pt>
                <c:pt idx="9379">
                  <c:v>937.9944194419438</c:v>
                </c:pt>
                <c:pt idx="9380">
                  <c:v>938.094428442844</c:v>
                </c:pt>
                <c:pt idx="9381">
                  <c:v>938.194437443744</c:v>
                </c:pt>
                <c:pt idx="9382">
                  <c:v>938.294446444644</c:v>
                </c:pt>
                <c:pt idx="9383">
                  <c:v>938.3944554455438</c:v>
                </c:pt>
                <c:pt idx="9384">
                  <c:v>938.494464446444</c:v>
                </c:pt>
                <c:pt idx="9385">
                  <c:v>938.594473447344</c:v>
                </c:pt>
                <c:pt idx="9386">
                  <c:v>938.694482448244</c:v>
                </c:pt>
                <c:pt idx="9387">
                  <c:v>938.794491449144</c:v>
                </c:pt>
                <c:pt idx="9388">
                  <c:v>938.894500450044</c:v>
                </c:pt>
                <c:pt idx="9389">
                  <c:v>938.994509450945</c:v>
                </c:pt>
                <c:pt idx="9390">
                  <c:v>939.094518451845</c:v>
                </c:pt>
                <c:pt idx="9391">
                  <c:v>939.194527452745</c:v>
                </c:pt>
                <c:pt idx="9392">
                  <c:v>939.294536453645</c:v>
                </c:pt>
                <c:pt idx="9393">
                  <c:v>939.394545454545</c:v>
                </c:pt>
                <c:pt idx="9394">
                  <c:v>939.4945544554448</c:v>
                </c:pt>
                <c:pt idx="9395">
                  <c:v>939.594563456345</c:v>
                </c:pt>
                <c:pt idx="9396">
                  <c:v>939.694572457245</c:v>
                </c:pt>
                <c:pt idx="9397">
                  <c:v>939.794581458145</c:v>
                </c:pt>
                <c:pt idx="9398">
                  <c:v>939.894590459045</c:v>
                </c:pt>
                <c:pt idx="9399">
                  <c:v>939.994599459945</c:v>
                </c:pt>
                <c:pt idx="9400">
                  <c:v>940.094608460846</c:v>
                </c:pt>
                <c:pt idx="9401">
                  <c:v>940.194617461746</c:v>
                </c:pt>
                <c:pt idx="9402">
                  <c:v>940.294626462646</c:v>
                </c:pt>
                <c:pt idx="9403">
                  <c:v>940.394635463546</c:v>
                </c:pt>
                <c:pt idx="9404">
                  <c:v>940.494644464446</c:v>
                </c:pt>
                <c:pt idx="9405">
                  <c:v>940.594653465346</c:v>
                </c:pt>
                <c:pt idx="9406">
                  <c:v>940.694662466246</c:v>
                </c:pt>
                <c:pt idx="9407">
                  <c:v>940.794671467146</c:v>
                </c:pt>
                <c:pt idx="9408">
                  <c:v>940.894680468046</c:v>
                </c:pt>
                <c:pt idx="9409">
                  <c:v>940.994689468946</c:v>
                </c:pt>
                <c:pt idx="9410">
                  <c:v>941.094698469846</c:v>
                </c:pt>
                <c:pt idx="9411">
                  <c:v>941.194707470747</c:v>
                </c:pt>
                <c:pt idx="9412">
                  <c:v>941.294716471647</c:v>
                </c:pt>
                <c:pt idx="9413">
                  <c:v>941.394725472547</c:v>
                </c:pt>
                <c:pt idx="9414">
                  <c:v>941.494734473447</c:v>
                </c:pt>
                <c:pt idx="9415">
                  <c:v>941.594743474347</c:v>
                </c:pt>
                <c:pt idx="9416">
                  <c:v>941.694752475247</c:v>
                </c:pt>
                <c:pt idx="9417">
                  <c:v>941.794761476147</c:v>
                </c:pt>
                <c:pt idx="9418">
                  <c:v>941.894770477047</c:v>
                </c:pt>
                <c:pt idx="9419">
                  <c:v>941.994779477947</c:v>
                </c:pt>
                <c:pt idx="9420">
                  <c:v>942.094788478847</c:v>
                </c:pt>
                <c:pt idx="9421">
                  <c:v>942.194797479747</c:v>
                </c:pt>
                <c:pt idx="9422">
                  <c:v>942.294806480648</c:v>
                </c:pt>
                <c:pt idx="9423">
                  <c:v>942.3948154815479</c:v>
                </c:pt>
                <c:pt idx="9424">
                  <c:v>942.4948244824477</c:v>
                </c:pt>
                <c:pt idx="9425">
                  <c:v>942.594833483348</c:v>
                </c:pt>
                <c:pt idx="9426">
                  <c:v>942.6948424842481</c:v>
                </c:pt>
                <c:pt idx="9427">
                  <c:v>942.794851485148</c:v>
                </c:pt>
                <c:pt idx="9428">
                  <c:v>942.894860486048</c:v>
                </c:pt>
                <c:pt idx="9429">
                  <c:v>942.9948694869479</c:v>
                </c:pt>
                <c:pt idx="9430">
                  <c:v>943.094878487848</c:v>
                </c:pt>
                <c:pt idx="9431">
                  <c:v>943.194887488748</c:v>
                </c:pt>
                <c:pt idx="9432">
                  <c:v>943.294896489648</c:v>
                </c:pt>
                <c:pt idx="9433">
                  <c:v>943.3949054905488</c:v>
                </c:pt>
                <c:pt idx="9434">
                  <c:v>943.4949144914488</c:v>
                </c:pt>
                <c:pt idx="9435">
                  <c:v>943.5949234923488</c:v>
                </c:pt>
                <c:pt idx="9436">
                  <c:v>943.694932493249</c:v>
                </c:pt>
                <c:pt idx="9437">
                  <c:v>943.794941494149</c:v>
                </c:pt>
                <c:pt idx="9438">
                  <c:v>943.8949504950488</c:v>
                </c:pt>
                <c:pt idx="9439">
                  <c:v>943.9949594959486</c:v>
                </c:pt>
                <c:pt idx="9440">
                  <c:v>944.094968496849</c:v>
                </c:pt>
                <c:pt idx="9441">
                  <c:v>944.194977497749</c:v>
                </c:pt>
                <c:pt idx="9442">
                  <c:v>944.294986498649</c:v>
                </c:pt>
                <c:pt idx="9443">
                  <c:v>944.3949954995488</c:v>
                </c:pt>
                <c:pt idx="9444">
                  <c:v>944.49500450045</c:v>
                </c:pt>
                <c:pt idx="9445">
                  <c:v>944.59501350135</c:v>
                </c:pt>
                <c:pt idx="9446">
                  <c:v>944.69502250225</c:v>
                </c:pt>
                <c:pt idx="9447">
                  <c:v>944.79503150315</c:v>
                </c:pt>
                <c:pt idx="9448">
                  <c:v>944.89504050405</c:v>
                </c:pt>
                <c:pt idx="9449">
                  <c:v>944.99504950495</c:v>
                </c:pt>
                <c:pt idx="9450">
                  <c:v>945.09505850585</c:v>
                </c:pt>
                <c:pt idx="9451">
                  <c:v>945.19506750675</c:v>
                </c:pt>
                <c:pt idx="9452">
                  <c:v>945.29507650765</c:v>
                </c:pt>
                <c:pt idx="9453">
                  <c:v>945.39508550855</c:v>
                </c:pt>
                <c:pt idx="9454">
                  <c:v>945.49509450945</c:v>
                </c:pt>
                <c:pt idx="9455">
                  <c:v>945.595103510351</c:v>
                </c:pt>
                <c:pt idx="9456">
                  <c:v>945.695112511251</c:v>
                </c:pt>
                <c:pt idx="9457">
                  <c:v>945.795121512151</c:v>
                </c:pt>
                <c:pt idx="9458">
                  <c:v>945.895130513051</c:v>
                </c:pt>
                <c:pt idx="9459">
                  <c:v>945.995139513951</c:v>
                </c:pt>
                <c:pt idx="9460">
                  <c:v>946.095148514851</c:v>
                </c:pt>
                <c:pt idx="9461">
                  <c:v>946.195157515751</c:v>
                </c:pt>
                <c:pt idx="9462">
                  <c:v>946.295166516651</c:v>
                </c:pt>
                <c:pt idx="9463">
                  <c:v>946.395175517551</c:v>
                </c:pt>
                <c:pt idx="9464">
                  <c:v>946.495184518451</c:v>
                </c:pt>
                <c:pt idx="9465">
                  <c:v>946.595193519351</c:v>
                </c:pt>
                <c:pt idx="9466">
                  <c:v>946.695202520252</c:v>
                </c:pt>
                <c:pt idx="9467">
                  <c:v>946.795211521152</c:v>
                </c:pt>
                <c:pt idx="9468">
                  <c:v>946.895220522052</c:v>
                </c:pt>
                <c:pt idx="9469">
                  <c:v>946.9952295229517</c:v>
                </c:pt>
                <c:pt idx="9470">
                  <c:v>947.095238523852</c:v>
                </c:pt>
                <c:pt idx="9471">
                  <c:v>947.195247524752</c:v>
                </c:pt>
                <c:pt idx="9472">
                  <c:v>947.295256525652</c:v>
                </c:pt>
                <c:pt idx="9473">
                  <c:v>947.395265526552</c:v>
                </c:pt>
                <c:pt idx="9474">
                  <c:v>947.495274527452</c:v>
                </c:pt>
                <c:pt idx="9475">
                  <c:v>947.595283528352</c:v>
                </c:pt>
                <c:pt idx="9476">
                  <c:v>947.695292529252</c:v>
                </c:pt>
                <c:pt idx="9477">
                  <c:v>947.7953015301535</c:v>
                </c:pt>
                <c:pt idx="9478">
                  <c:v>947.895310531053</c:v>
                </c:pt>
                <c:pt idx="9479">
                  <c:v>947.9953195319531</c:v>
                </c:pt>
                <c:pt idx="9480">
                  <c:v>948.095328532853</c:v>
                </c:pt>
                <c:pt idx="9481">
                  <c:v>948.1953375337533</c:v>
                </c:pt>
                <c:pt idx="9482">
                  <c:v>948.295346534653</c:v>
                </c:pt>
                <c:pt idx="9483">
                  <c:v>948.3953555355531</c:v>
                </c:pt>
                <c:pt idx="9484">
                  <c:v>948.495364536453</c:v>
                </c:pt>
                <c:pt idx="9485">
                  <c:v>948.595373537353</c:v>
                </c:pt>
                <c:pt idx="9486">
                  <c:v>948.6953825382533</c:v>
                </c:pt>
                <c:pt idx="9487">
                  <c:v>948.795391539153</c:v>
                </c:pt>
                <c:pt idx="9488">
                  <c:v>948.895400540054</c:v>
                </c:pt>
                <c:pt idx="9489">
                  <c:v>948.995409540954</c:v>
                </c:pt>
                <c:pt idx="9490">
                  <c:v>949.095418541854</c:v>
                </c:pt>
                <c:pt idx="9491">
                  <c:v>949.195427542754</c:v>
                </c:pt>
                <c:pt idx="9492">
                  <c:v>949.295436543654</c:v>
                </c:pt>
                <c:pt idx="9493">
                  <c:v>949.395445544554</c:v>
                </c:pt>
                <c:pt idx="9494">
                  <c:v>949.495454545454</c:v>
                </c:pt>
                <c:pt idx="9495">
                  <c:v>949.595463546354</c:v>
                </c:pt>
                <c:pt idx="9496">
                  <c:v>949.695472547254</c:v>
                </c:pt>
                <c:pt idx="9497">
                  <c:v>949.795481548154</c:v>
                </c:pt>
                <c:pt idx="9498">
                  <c:v>949.895490549054</c:v>
                </c:pt>
                <c:pt idx="9499">
                  <c:v>949.995499549955</c:v>
                </c:pt>
                <c:pt idx="9500">
                  <c:v>950.095508550855</c:v>
                </c:pt>
                <c:pt idx="9501">
                  <c:v>950.195517551755</c:v>
                </c:pt>
                <c:pt idx="9502">
                  <c:v>950.295526552655</c:v>
                </c:pt>
                <c:pt idx="9503">
                  <c:v>950.395535553555</c:v>
                </c:pt>
                <c:pt idx="9504">
                  <c:v>950.495544554455</c:v>
                </c:pt>
                <c:pt idx="9505">
                  <c:v>950.595553555355</c:v>
                </c:pt>
                <c:pt idx="9506">
                  <c:v>950.695562556255</c:v>
                </c:pt>
                <c:pt idx="9507">
                  <c:v>950.795571557155</c:v>
                </c:pt>
                <c:pt idx="9508">
                  <c:v>950.895580558055</c:v>
                </c:pt>
                <c:pt idx="9509">
                  <c:v>950.995589558955</c:v>
                </c:pt>
                <c:pt idx="9510">
                  <c:v>951.095598559856</c:v>
                </c:pt>
                <c:pt idx="9511">
                  <c:v>951.195607560756</c:v>
                </c:pt>
                <c:pt idx="9512">
                  <c:v>951.295616561656</c:v>
                </c:pt>
                <c:pt idx="9513">
                  <c:v>951.395625562556</c:v>
                </c:pt>
                <c:pt idx="9514">
                  <c:v>951.495634563456</c:v>
                </c:pt>
                <c:pt idx="9515">
                  <c:v>951.595643564356</c:v>
                </c:pt>
                <c:pt idx="9516">
                  <c:v>951.695652565256</c:v>
                </c:pt>
                <c:pt idx="9517">
                  <c:v>951.795661566156</c:v>
                </c:pt>
                <c:pt idx="9518">
                  <c:v>951.895670567056</c:v>
                </c:pt>
                <c:pt idx="9519">
                  <c:v>951.995679567956</c:v>
                </c:pt>
                <c:pt idx="9520">
                  <c:v>952.095688568856</c:v>
                </c:pt>
                <c:pt idx="9521">
                  <c:v>952.195697569756</c:v>
                </c:pt>
                <c:pt idx="9522">
                  <c:v>952.295706570657</c:v>
                </c:pt>
                <c:pt idx="9523">
                  <c:v>952.395715571557</c:v>
                </c:pt>
                <c:pt idx="9524">
                  <c:v>952.495724572457</c:v>
                </c:pt>
                <c:pt idx="9525">
                  <c:v>952.595733573357</c:v>
                </c:pt>
                <c:pt idx="9526">
                  <c:v>952.695742574257</c:v>
                </c:pt>
                <c:pt idx="9527">
                  <c:v>952.7957515751576</c:v>
                </c:pt>
                <c:pt idx="9528">
                  <c:v>952.895760576057</c:v>
                </c:pt>
                <c:pt idx="9529">
                  <c:v>952.995769576957</c:v>
                </c:pt>
                <c:pt idx="9530">
                  <c:v>953.095778577857</c:v>
                </c:pt>
                <c:pt idx="9531">
                  <c:v>953.195787578757</c:v>
                </c:pt>
                <c:pt idx="9532">
                  <c:v>953.295796579657</c:v>
                </c:pt>
                <c:pt idx="9533">
                  <c:v>953.3958055805581</c:v>
                </c:pt>
                <c:pt idx="9534">
                  <c:v>953.495814581458</c:v>
                </c:pt>
                <c:pt idx="9535">
                  <c:v>953.5958235823581</c:v>
                </c:pt>
                <c:pt idx="9536">
                  <c:v>953.695832583258</c:v>
                </c:pt>
                <c:pt idx="9537">
                  <c:v>953.7958415841583</c:v>
                </c:pt>
                <c:pt idx="9538">
                  <c:v>953.895850585058</c:v>
                </c:pt>
                <c:pt idx="9539">
                  <c:v>953.9958595859579</c:v>
                </c:pt>
                <c:pt idx="9540">
                  <c:v>954.095868586858</c:v>
                </c:pt>
                <c:pt idx="9541">
                  <c:v>954.1958775877583</c:v>
                </c:pt>
                <c:pt idx="9542">
                  <c:v>954.295886588658</c:v>
                </c:pt>
                <c:pt idx="9543">
                  <c:v>954.3958955895581</c:v>
                </c:pt>
                <c:pt idx="9544">
                  <c:v>954.495904590459</c:v>
                </c:pt>
                <c:pt idx="9545">
                  <c:v>954.595913591359</c:v>
                </c:pt>
                <c:pt idx="9546">
                  <c:v>954.695922592259</c:v>
                </c:pt>
                <c:pt idx="9547">
                  <c:v>954.795931593159</c:v>
                </c:pt>
                <c:pt idx="9548">
                  <c:v>954.895940594059</c:v>
                </c:pt>
                <c:pt idx="9549">
                  <c:v>954.9959495949588</c:v>
                </c:pt>
                <c:pt idx="9550">
                  <c:v>955.095958595859</c:v>
                </c:pt>
                <c:pt idx="9551">
                  <c:v>955.195967596759</c:v>
                </c:pt>
                <c:pt idx="9552">
                  <c:v>955.295976597659</c:v>
                </c:pt>
                <c:pt idx="9553">
                  <c:v>955.395985598559</c:v>
                </c:pt>
                <c:pt idx="9554">
                  <c:v>955.495994599459</c:v>
                </c:pt>
                <c:pt idx="9555">
                  <c:v>955.59600360036</c:v>
                </c:pt>
                <c:pt idx="9556">
                  <c:v>955.69601260126</c:v>
                </c:pt>
                <c:pt idx="9557">
                  <c:v>955.79602160216</c:v>
                </c:pt>
                <c:pt idx="9558">
                  <c:v>955.89603060306</c:v>
                </c:pt>
                <c:pt idx="9559">
                  <c:v>955.99603960396</c:v>
                </c:pt>
                <c:pt idx="9560">
                  <c:v>956.09604860486</c:v>
                </c:pt>
                <c:pt idx="9561">
                  <c:v>956.19605760576</c:v>
                </c:pt>
                <c:pt idx="9562">
                  <c:v>956.29606660666</c:v>
                </c:pt>
                <c:pt idx="9563">
                  <c:v>956.39607560756</c:v>
                </c:pt>
                <c:pt idx="9564">
                  <c:v>956.49608460846</c:v>
                </c:pt>
                <c:pt idx="9565">
                  <c:v>956.59609360936</c:v>
                </c:pt>
                <c:pt idx="9566">
                  <c:v>956.69610261026</c:v>
                </c:pt>
                <c:pt idx="9567">
                  <c:v>956.796111611161</c:v>
                </c:pt>
                <c:pt idx="9568">
                  <c:v>956.8961206120608</c:v>
                </c:pt>
                <c:pt idx="9569">
                  <c:v>956.9961296129608</c:v>
                </c:pt>
                <c:pt idx="9570">
                  <c:v>957.096138613861</c:v>
                </c:pt>
                <c:pt idx="9571">
                  <c:v>957.196147614761</c:v>
                </c:pt>
                <c:pt idx="9572">
                  <c:v>957.296156615661</c:v>
                </c:pt>
                <c:pt idx="9573">
                  <c:v>957.396165616561</c:v>
                </c:pt>
                <c:pt idx="9574">
                  <c:v>957.496174617461</c:v>
                </c:pt>
                <c:pt idx="9575">
                  <c:v>957.596183618361</c:v>
                </c:pt>
                <c:pt idx="9576">
                  <c:v>957.696192619261</c:v>
                </c:pt>
                <c:pt idx="9577">
                  <c:v>957.796201620161</c:v>
                </c:pt>
                <c:pt idx="9578">
                  <c:v>957.896210621062</c:v>
                </c:pt>
                <c:pt idx="9579">
                  <c:v>957.9962196219618</c:v>
                </c:pt>
                <c:pt idx="9580">
                  <c:v>958.096228622862</c:v>
                </c:pt>
                <c:pt idx="9581">
                  <c:v>958.196237623762</c:v>
                </c:pt>
                <c:pt idx="9582">
                  <c:v>958.296246624662</c:v>
                </c:pt>
                <c:pt idx="9583">
                  <c:v>958.3962556255618</c:v>
                </c:pt>
                <c:pt idx="9584">
                  <c:v>958.496264626462</c:v>
                </c:pt>
                <c:pt idx="9585">
                  <c:v>958.596273627362</c:v>
                </c:pt>
                <c:pt idx="9586">
                  <c:v>958.696282628262</c:v>
                </c:pt>
                <c:pt idx="9587">
                  <c:v>958.7962916291623</c:v>
                </c:pt>
                <c:pt idx="9588">
                  <c:v>958.896300630062</c:v>
                </c:pt>
                <c:pt idx="9589">
                  <c:v>958.9963096309631</c:v>
                </c:pt>
                <c:pt idx="9590">
                  <c:v>959.096318631863</c:v>
                </c:pt>
                <c:pt idx="9591">
                  <c:v>959.1963276327631</c:v>
                </c:pt>
                <c:pt idx="9592">
                  <c:v>959.296336633663</c:v>
                </c:pt>
                <c:pt idx="9593">
                  <c:v>959.3963456345631</c:v>
                </c:pt>
                <c:pt idx="9594">
                  <c:v>959.496354635463</c:v>
                </c:pt>
                <c:pt idx="9595">
                  <c:v>959.5963636363633</c:v>
                </c:pt>
                <c:pt idx="9596">
                  <c:v>959.696372637263</c:v>
                </c:pt>
                <c:pt idx="9597">
                  <c:v>959.7963816381635</c:v>
                </c:pt>
                <c:pt idx="9598">
                  <c:v>959.896390639063</c:v>
                </c:pt>
                <c:pt idx="9599">
                  <c:v>959.9963996399631</c:v>
                </c:pt>
                <c:pt idx="9600">
                  <c:v>960.096408640864</c:v>
                </c:pt>
                <c:pt idx="9601">
                  <c:v>960.196417641764</c:v>
                </c:pt>
                <c:pt idx="9602">
                  <c:v>960.296426642664</c:v>
                </c:pt>
                <c:pt idx="9603">
                  <c:v>960.396435643564</c:v>
                </c:pt>
                <c:pt idx="9604">
                  <c:v>960.496444644464</c:v>
                </c:pt>
                <c:pt idx="9605">
                  <c:v>960.596453645364</c:v>
                </c:pt>
                <c:pt idx="9606">
                  <c:v>960.696462646264</c:v>
                </c:pt>
                <c:pt idx="9607">
                  <c:v>960.796471647164</c:v>
                </c:pt>
                <c:pt idx="9608">
                  <c:v>960.896480648064</c:v>
                </c:pt>
                <c:pt idx="9609">
                  <c:v>960.996489648964</c:v>
                </c:pt>
                <c:pt idx="9610">
                  <c:v>961.096498649864</c:v>
                </c:pt>
                <c:pt idx="9611">
                  <c:v>961.1965076507651</c:v>
                </c:pt>
                <c:pt idx="9612">
                  <c:v>961.296516651665</c:v>
                </c:pt>
                <c:pt idx="9613">
                  <c:v>961.3965256525647</c:v>
                </c:pt>
                <c:pt idx="9614">
                  <c:v>961.496534653465</c:v>
                </c:pt>
                <c:pt idx="9615">
                  <c:v>961.596543654365</c:v>
                </c:pt>
                <c:pt idx="9616">
                  <c:v>961.696552655265</c:v>
                </c:pt>
                <c:pt idx="9617">
                  <c:v>961.796561656165</c:v>
                </c:pt>
                <c:pt idx="9618">
                  <c:v>961.896570657065</c:v>
                </c:pt>
                <c:pt idx="9619">
                  <c:v>961.996579657965</c:v>
                </c:pt>
                <c:pt idx="9620">
                  <c:v>962.096588658865</c:v>
                </c:pt>
                <c:pt idx="9621">
                  <c:v>962.196597659765</c:v>
                </c:pt>
                <c:pt idx="9622">
                  <c:v>962.296606660666</c:v>
                </c:pt>
                <c:pt idx="9623">
                  <c:v>962.396615661566</c:v>
                </c:pt>
                <c:pt idx="9624">
                  <c:v>962.4966246624658</c:v>
                </c:pt>
                <c:pt idx="9625">
                  <c:v>962.596633663366</c:v>
                </c:pt>
                <c:pt idx="9626">
                  <c:v>962.696642664266</c:v>
                </c:pt>
                <c:pt idx="9627">
                  <c:v>962.796651665166</c:v>
                </c:pt>
                <c:pt idx="9628">
                  <c:v>962.896660666066</c:v>
                </c:pt>
                <c:pt idx="9629">
                  <c:v>962.996669666966</c:v>
                </c:pt>
                <c:pt idx="9630">
                  <c:v>963.096678667866</c:v>
                </c:pt>
                <c:pt idx="9631">
                  <c:v>963.196687668766</c:v>
                </c:pt>
                <c:pt idx="9632">
                  <c:v>963.296696669666</c:v>
                </c:pt>
                <c:pt idx="9633">
                  <c:v>963.396705670567</c:v>
                </c:pt>
                <c:pt idx="9634">
                  <c:v>963.496714671467</c:v>
                </c:pt>
                <c:pt idx="9635">
                  <c:v>963.596723672367</c:v>
                </c:pt>
                <c:pt idx="9636">
                  <c:v>963.696732673267</c:v>
                </c:pt>
                <c:pt idx="9637">
                  <c:v>963.796741674167</c:v>
                </c:pt>
                <c:pt idx="9638">
                  <c:v>963.896750675067</c:v>
                </c:pt>
                <c:pt idx="9639">
                  <c:v>963.996759675967</c:v>
                </c:pt>
                <c:pt idx="9640">
                  <c:v>964.096768676867</c:v>
                </c:pt>
                <c:pt idx="9641">
                  <c:v>964.196777677767</c:v>
                </c:pt>
                <c:pt idx="9642">
                  <c:v>964.296786678667</c:v>
                </c:pt>
                <c:pt idx="9643">
                  <c:v>964.396795679567</c:v>
                </c:pt>
                <c:pt idx="9644">
                  <c:v>964.496804680468</c:v>
                </c:pt>
                <c:pt idx="9645">
                  <c:v>964.5968136813681</c:v>
                </c:pt>
                <c:pt idx="9646">
                  <c:v>964.696822682268</c:v>
                </c:pt>
                <c:pt idx="9647">
                  <c:v>964.7968316831681</c:v>
                </c:pt>
                <c:pt idx="9648">
                  <c:v>964.896840684068</c:v>
                </c:pt>
                <c:pt idx="9649">
                  <c:v>964.9968496849679</c:v>
                </c:pt>
                <c:pt idx="9650">
                  <c:v>965.096858685868</c:v>
                </c:pt>
                <c:pt idx="9651">
                  <c:v>965.1968676867681</c:v>
                </c:pt>
                <c:pt idx="9652">
                  <c:v>965.296876687668</c:v>
                </c:pt>
                <c:pt idx="9653">
                  <c:v>965.3968856885681</c:v>
                </c:pt>
                <c:pt idx="9654">
                  <c:v>965.496894689468</c:v>
                </c:pt>
                <c:pt idx="9655">
                  <c:v>965.596903690369</c:v>
                </c:pt>
                <c:pt idx="9656">
                  <c:v>965.6969126912687</c:v>
                </c:pt>
                <c:pt idx="9657">
                  <c:v>965.796921692169</c:v>
                </c:pt>
                <c:pt idx="9658">
                  <c:v>965.8969306930687</c:v>
                </c:pt>
                <c:pt idx="9659">
                  <c:v>965.9969396939688</c:v>
                </c:pt>
                <c:pt idx="9660">
                  <c:v>966.096948694869</c:v>
                </c:pt>
                <c:pt idx="9661">
                  <c:v>966.1969576957688</c:v>
                </c:pt>
                <c:pt idx="9662">
                  <c:v>966.296966696669</c:v>
                </c:pt>
                <c:pt idx="9663">
                  <c:v>966.396975697569</c:v>
                </c:pt>
                <c:pt idx="9664">
                  <c:v>966.496984698469</c:v>
                </c:pt>
                <c:pt idx="9665">
                  <c:v>966.596993699369</c:v>
                </c:pt>
                <c:pt idx="9666">
                  <c:v>966.69700270027</c:v>
                </c:pt>
                <c:pt idx="9667">
                  <c:v>966.79701170117</c:v>
                </c:pt>
                <c:pt idx="9668">
                  <c:v>966.8970207020698</c:v>
                </c:pt>
                <c:pt idx="9669">
                  <c:v>966.9970297029696</c:v>
                </c:pt>
                <c:pt idx="9670">
                  <c:v>967.09703870387</c:v>
                </c:pt>
                <c:pt idx="9671">
                  <c:v>967.1970477047697</c:v>
                </c:pt>
                <c:pt idx="9672">
                  <c:v>967.29705670567</c:v>
                </c:pt>
                <c:pt idx="9673">
                  <c:v>967.3970657065697</c:v>
                </c:pt>
                <c:pt idx="9674">
                  <c:v>967.49707470747</c:v>
                </c:pt>
                <c:pt idx="9675">
                  <c:v>967.59708370837</c:v>
                </c:pt>
                <c:pt idx="9676">
                  <c:v>967.69709270927</c:v>
                </c:pt>
                <c:pt idx="9677">
                  <c:v>967.797101710171</c:v>
                </c:pt>
                <c:pt idx="9678">
                  <c:v>967.8971107110708</c:v>
                </c:pt>
                <c:pt idx="9679">
                  <c:v>967.9971197119708</c:v>
                </c:pt>
                <c:pt idx="9680">
                  <c:v>968.0971287128708</c:v>
                </c:pt>
                <c:pt idx="9681">
                  <c:v>968.197137713771</c:v>
                </c:pt>
                <c:pt idx="9682">
                  <c:v>968.297146714671</c:v>
                </c:pt>
                <c:pt idx="9683">
                  <c:v>968.3971557155708</c:v>
                </c:pt>
                <c:pt idx="9684">
                  <c:v>968.4971647164708</c:v>
                </c:pt>
                <c:pt idx="9685">
                  <c:v>968.597173717371</c:v>
                </c:pt>
                <c:pt idx="9686">
                  <c:v>968.697182718271</c:v>
                </c:pt>
                <c:pt idx="9687">
                  <c:v>968.797191719171</c:v>
                </c:pt>
                <c:pt idx="9688">
                  <c:v>968.897200720072</c:v>
                </c:pt>
                <c:pt idx="9689">
                  <c:v>968.9972097209718</c:v>
                </c:pt>
                <c:pt idx="9690">
                  <c:v>969.097218721872</c:v>
                </c:pt>
                <c:pt idx="9691">
                  <c:v>969.1972277227718</c:v>
                </c:pt>
                <c:pt idx="9692">
                  <c:v>969.297236723672</c:v>
                </c:pt>
                <c:pt idx="9693">
                  <c:v>969.3972457245718</c:v>
                </c:pt>
                <c:pt idx="9694">
                  <c:v>969.4972547254717</c:v>
                </c:pt>
                <c:pt idx="9695">
                  <c:v>969.597263726372</c:v>
                </c:pt>
                <c:pt idx="9696">
                  <c:v>969.697272727272</c:v>
                </c:pt>
                <c:pt idx="9697">
                  <c:v>969.797281728172</c:v>
                </c:pt>
                <c:pt idx="9698">
                  <c:v>969.897290729072</c:v>
                </c:pt>
                <c:pt idx="9699">
                  <c:v>969.9972997299727</c:v>
                </c:pt>
                <c:pt idx="9700">
                  <c:v>970.097308730873</c:v>
                </c:pt>
                <c:pt idx="9701">
                  <c:v>970.1973177317731</c:v>
                </c:pt>
                <c:pt idx="9702">
                  <c:v>970.297326732673</c:v>
                </c:pt>
                <c:pt idx="9703">
                  <c:v>970.3973357335731</c:v>
                </c:pt>
                <c:pt idx="9704">
                  <c:v>970.497344734473</c:v>
                </c:pt>
                <c:pt idx="9705">
                  <c:v>970.5973537353731</c:v>
                </c:pt>
                <c:pt idx="9706">
                  <c:v>970.697362736273</c:v>
                </c:pt>
                <c:pt idx="9707">
                  <c:v>970.7973717371735</c:v>
                </c:pt>
                <c:pt idx="9708">
                  <c:v>970.897380738073</c:v>
                </c:pt>
                <c:pt idx="9709">
                  <c:v>970.9973897389731</c:v>
                </c:pt>
                <c:pt idx="9710">
                  <c:v>971.097398739873</c:v>
                </c:pt>
                <c:pt idx="9711">
                  <c:v>971.197407740774</c:v>
                </c:pt>
                <c:pt idx="9712">
                  <c:v>971.2974167416741</c:v>
                </c:pt>
                <c:pt idx="9713">
                  <c:v>971.3974257425738</c:v>
                </c:pt>
                <c:pt idx="9714">
                  <c:v>971.4974347434737</c:v>
                </c:pt>
                <c:pt idx="9715">
                  <c:v>971.597443744374</c:v>
                </c:pt>
                <c:pt idx="9716">
                  <c:v>971.6974527452737</c:v>
                </c:pt>
                <c:pt idx="9717">
                  <c:v>971.797461746174</c:v>
                </c:pt>
                <c:pt idx="9718">
                  <c:v>971.897470747074</c:v>
                </c:pt>
                <c:pt idx="9719">
                  <c:v>971.997479747974</c:v>
                </c:pt>
                <c:pt idx="9720">
                  <c:v>972.097488748874</c:v>
                </c:pt>
                <c:pt idx="9721">
                  <c:v>972.197497749774</c:v>
                </c:pt>
                <c:pt idx="9722">
                  <c:v>972.297506750675</c:v>
                </c:pt>
                <c:pt idx="9723">
                  <c:v>972.3975157515748</c:v>
                </c:pt>
                <c:pt idx="9724">
                  <c:v>972.4975247524748</c:v>
                </c:pt>
                <c:pt idx="9725">
                  <c:v>972.597533753375</c:v>
                </c:pt>
                <c:pt idx="9726">
                  <c:v>972.697542754275</c:v>
                </c:pt>
                <c:pt idx="9727">
                  <c:v>972.797551755175</c:v>
                </c:pt>
                <c:pt idx="9728">
                  <c:v>972.897560756075</c:v>
                </c:pt>
                <c:pt idx="9729">
                  <c:v>972.9975697569748</c:v>
                </c:pt>
                <c:pt idx="9730">
                  <c:v>973.097578757875</c:v>
                </c:pt>
                <c:pt idx="9731">
                  <c:v>973.197587758775</c:v>
                </c:pt>
                <c:pt idx="9732">
                  <c:v>973.297596759675</c:v>
                </c:pt>
                <c:pt idx="9733">
                  <c:v>973.397605760576</c:v>
                </c:pt>
                <c:pt idx="9734">
                  <c:v>973.4976147614758</c:v>
                </c:pt>
                <c:pt idx="9735">
                  <c:v>973.597623762376</c:v>
                </c:pt>
                <c:pt idx="9736">
                  <c:v>973.697632763276</c:v>
                </c:pt>
                <c:pt idx="9737">
                  <c:v>973.797641764176</c:v>
                </c:pt>
                <c:pt idx="9738">
                  <c:v>973.8976507650758</c:v>
                </c:pt>
                <c:pt idx="9739">
                  <c:v>973.9976597659758</c:v>
                </c:pt>
                <c:pt idx="9740">
                  <c:v>974.097668766876</c:v>
                </c:pt>
                <c:pt idx="9741">
                  <c:v>974.197677767776</c:v>
                </c:pt>
                <c:pt idx="9742">
                  <c:v>974.297686768676</c:v>
                </c:pt>
                <c:pt idx="9743">
                  <c:v>974.397695769576</c:v>
                </c:pt>
                <c:pt idx="9744">
                  <c:v>974.497704770477</c:v>
                </c:pt>
                <c:pt idx="9745">
                  <c:v>974.597713771377</c:v>
                </c:pt>
                <c:pt idx="9746">
                  <c:v>974.697722772277</c:v>
                </c:pt>
                <c:pt idx="9747">
                  <c:v>974.797731773177</c:v>
                </c:pt>
                <c:pt idx="9748">
                  <c:v>974.897740774077</c:v>
                </c:pt>
                <c:pt idx="9749">
                  <c:v>974.997749774977</c:v>
                </c:pt>
                <c:pt idx="9750">
                  <c:v>975.097758775877</c:v>
                </c:pt>
                <c:pt idx="9751">
                  <c:v>975.197767776777</c:v>
                </c:pt>
                <c:pt idx="9752">
                  <c:v>975.297776777677</c:v>
                </c:pt>
                <c:pt idx="9753">
                  <c:v>975.397785778577</c:v>
                </c:pt>
                <c:pt idx="9754">
                  <c:v>975.497794779477</c:v>
                </c:pt>
                <c:pt idx="9755">
                  <c:v>975.597803780378</c:v>
                </c:pt>
                <c:pt idx="9756">
                  <c:v>975.6978127812779</c:v>
                </c:pt>
                <c:pt idx="9757">
                  <c:v>975.797821782178</c:v>
                </c:pt>
                <c:pt idx="9758">
                  <c:v>975.8978307830779</c:v>
                </c:pt>
                <c:pt idx="9759">
                  <c:v>975.9978397839777</c:v>
                </c:pt>
                <c:pt idx="9760">
                  <c:v>976.0978487848779</c:v>
                </c:pt>
                <c:pt idx="9761">
                  <c:v>976.1978577857778</c:v>
                </c:pt>
                <c:pt idx="9762">
                  <c:v>976.297866786678</c:v>
                </c:pt>
                <c:pt idx="9763">
                  <c:v>976.3978757875781</c:v>
                </c:pt>
                <c:pt idx="9764">
                  <c:v>976.497884788478</c:v>
                </c:pt>
                <c:pt idx="9765">
                  <c:v>976.5978937893781</c:v>
                </c:pt>
                <c:pt idx="9766">
                  <c:v>976.697902790278</c:v>
                </c:pt>
                <c:pt idx="9767">
                  <c:v>976.797911791179</c:v>
                </c:pt>
                <c:pt idx="9768">
                  <c:v>976.8979207920786</c:v>
                </c:pt>
                <c:pt idx="9769">
                  <c:v>976.9979297929785</c:v>
                </c:pt>
                <c:pt idx="9770">
                  <c:v>977.0979387938788</c:v>
                </c:pt>
                <c:pt idx="9771">
                  <c:v>977.1979477947788</c:v>
                </c:pt>
                <c:pt idx="9772">
                  <c:v>977.2979567956791</c:v>
                </c:pt>
                <c:pt idx="9773">
                  <c:v>977.3979657965788</c:v>
                </c:pt>
                <c:pt idx="9774">
                  <c:v>977.4979747974787</c:v>
                </c:pt>
                <c:pt idx="9775">
                  <c:v>977.597983798379</c:v>
                </c:pt>
                <c:pt idx="9776">
                  <c:v>977.6979927992787</c:v>
                </c:pt>
                <c:pt idx="9777">
                  <c:v>977.798001800179</c:v>
                </c:pt>
                <c:pt idx="9778">
                  <c:v>977.89801080108</c:v>
                </c:pt>
                <c:pt idx="9779">
                  <c:v>977.9980198019798</c:v>
                </c:pt>
                <c:pt idx="9780">
                  <c:v>978.09802880288</c:v>
                </c:pt>
                <c:pt idx="9781">
                  <c:v>978.19803780378</c:v>
                </c:pt>
                <c:pt idx="9782">
                  <c:v>978.29804680468</c:v>
                </c:pt>
                <c:pt idx="9783">
                  <c:v>978.3980558055798</c:v>
                </c:pt>
                <c:pt idx="9784">
                  <c:v>978.49806480648</c:v>
                </c:pt>
                <c:pt idx="9785">
                  <c:v>978.59807380738</c:v>
                </c:pt>
                <c:pt idx="9786">
                  <c:v>978.69808280828</c:v>
                </c:pt>
                <c:pt idx="9787">
                  <c:v>978.79809180918</c:v>
                </c:pt>
                <c:pt idx="9788">
                  <c:v>978.89810081008</c:v>
                </c:pt>
                <c:pt idx="9789">
                  <c:v>978.998109810981</c:v>
                </c:pt>
                <c:pt idx="9790">
                  <c:v>979.098118811881</c:v>
                </c:pt>
                <c:pt idx="9791">
                  <c:v>979.198127812781</c:v>
                </c:pt>
                <c:pt idx="9792">
                  <c:v>979.298136813681</c:v>
                </c:pt>
                <c:pt idx="9793">
                  <c:v>979.398145814581</c:v>
                </c:pt>
                <c:pt idx="9794">
                  <c:v>979.4981548154808</c:v>
                </c:pt>
                <c:pt idx="9795">
                  <c:v>979.598163816381</c:v>
                </c:pt>
                <c:pt idx="9796">
                  <c:v>979.698172817281</c:v>
                </c:pt>
                <c:pt idx="9797">
                  <c:v>979.798181818181</c:v>
                </c:pt>
                <c:pt idx="9798">
                  <c:v>979.898190819081</c:v>
                </c:pt>
                <c:pt idx="9799">
                  <c:v>979.998199819981</c:v>
                </c:pt>
                <c:pt idx="9800">
                  <c:v>980.098208820882</c:v>
                </c:pt>
                <c:pt idx="9801">
                  <c:v>980.198217821782</c:v>
                </c:pt>
                <c:pt idx="9802">
                  <c:v>980.298226822682</c:v>
                </c:pt>
                <c:pt idx="9803">
                  <c:v>980.398235823582</c:v>
                </c:pt>
                <c:pt idx="9804">
                  <c:v>980.498244824482</c:v>
                </c:pt>
                <c:pt idx="9805">
                  <c:v>980.598253825382</c:v>
                </c:pt>
                <c:pt idx="9806">
                  <c:v>980.698262826282</c:v>
                </c:pt>
                <c:pt idx="9807">
                  <c:v>980.798271827182</c:v>
                </c:pt>
                <c:pt idx="9808">
                  <c:v>980.898280828082</c:v>
                </c:pt>
                <c:pt idx="9809">
                  <c:v>980.998289828982</c:v>
                </c:pt>
                <c:pt idx="9810">
                  <c:v>981.098298829882</c:v>
                </c:pt>
                <c:pt idx="9811">
                  <c:v>981.198307830783</c:v>
                </c:pt>
                <c:pt idx="9812">
                  <c:v>981.298316831683</c:v>
                </c:pt>
                <c:pt idx="9813">
                  <c:v>981.398325832583</c:v>
                </c:pt>
                <c:pt idx="9814">
                  <c:v>981.498334833483</c:v>
                </c:pt>
                <c:pt idx="9815">
                  <c:v>981.598343834383</c:v>
                </c:pt>
                <c:pt idx="9816">
                  <c:v>981.698352835283</c:v>
                </c:pt>
                <c:pt idx="9817">
                  <c:v>981.798361836183</c:v>
                </c:pt>
                <c:pt idx="9818">
                  <c:v>981.898370837083</c:v>
                </c:pt>
                <c:pt idx="9819">
                  <c:v>981.998379837983</c:v>
                </c:pt>
                <c:pt idx="9820">
                  <c:v>982.098388838883</c:v>
                </c:pt>
                <c:pt idx="9821">
                  <c:v>982.1983978397831</c:v>
                </c:pt>
                <c:pt idx="9822">
                  <c:v>982.298406840684</c:v>
                </c:pt>
                <c:pt idx="9823">
                  <c:v>982.398415841584</c:v>
                </c:pt>
                <c:pt idx="9824">
                  <c:v>982.4984248424838</c:v>
                </c:pt>
                <c:pt idx="9825">
                  <c:v>982.598433843384</c:v>
                </c:pt>
                <c:pt idx="9826">
                  <c:v>982.698442844284</c:v>
                </c:pt>
                <c:pt idx="9827">
                  <c:v>982.798451845184</c:v>
                </c:pt>
                <c:pt idx="9828">
                  <c:v>982.898460846084</c:v>
                </c:pt>
                <c:pt idx="9829">
                  <c:v>982.998469846984</c:v>
                </c:pt>
                <c:pt idx="9830">
                  <c:v>983.098478847884</c:v>
                </c:pt>
                <c:pt idx="9831">
                  <c:v>983.198487848784</c:v>
                </c:pt>
                <c:pt idx="9832">
                  <c:v>983.2984968496843</c:v>
                </c:pt>
                <c:pt idx="9833">
                  <c:v>983.398505850585</c:v>
                </c:pt>
                <c:pt idx="9834">
                  <c:v>983.498514851485</c:v>
                </c:pt>
                <c:pt idx="9835">
                  <c:v>983.598523852385</c:v>
                </c:pt>
                <c:pt idx="9836">
                  <c:v>983.698532853285</c:v>
                </c:pt>
                <c:pt idx="9837">
                  <c:v>983.798541854185</c:v>
                </c:pt>
                <c:pt idx="9838">
                  <c:v>983.898550855085</c:v>
                </c:pt>
                <c:pt idx="9839">
                  <c:v>983.9985598559848</c:v>
                </c:pt>
                <c:pt idx="9840">
                  <c:v>984.098568856885</c:v>
                </c:pt>
                <c:pt idx="9841">
                  <c:v>984.198577857785</c:v>
                </c:pt>
                <c:pt idx="9842">
                  <c:v>984.298586858685</c:v>
                </c:pt>
                <c:pt idx="9843">
                  <c:v>984.398595859585</c:v>
                </c:pt>
                <c:pt idx="9844">
                  <c:v>984.498604860486</c:v>
                </c:pt>
                <c:pt idx="9845">
                  <c:v>984.598613861386</c:v>
                </c:pt>
                <c:pt idx="9846">
                  <c:v>984.698622862286</c:v>
                </c:pt>
                <c:pt idx="9847">
                  <c:v>984.798631863186</c:v>
                </c:pt>
                <c:pt idx="9848">
                  <c:v>984.898640864086</c:v>
                </c:pt>
                <c:pt idx="9849">
                  <c:v>984.998649864986</c:v>
                </c:pt>
                <c:pt idx="9850">
                  <c:v>985.098658865886</c:v>
                </c:pt>
                <c:pt idx="9851">
                  <c:v>985.198667866786</c:v>
                </c:pt>
                <c:pt idx="9852">
                  <c:v>985.298676867686</c:v>
                </c:pt>
                <c:pt idx="9853">
                  <c:v>985.398685868586</c:v>
                </c:pt>
                <c:pt idx="9854">
                  <c:v>985.498694869486</c:v>
                </c:pt>
                <c:pt idx="9855">
                  <c:v>985.598703870387</c:v>
                </c:pt>
                <c:pt idx="9856">
                  <c:v>985.698712871287</c:v>
                </c:pt>
                <c:pt idx="9857">
                  <c:v>985.798721872187</c:v>
                </c:pt>
                <c:pt idx="9858">
                  <c:v>985.898730873087</c:v>
                </c:pt>
                <c:pt idx="9859">
                  <c:v>985.998739873987</c:v>
                </c:pt>
                <c:pt idx="9860">
                  <c:v>986.098748874887</c:v>
                </c:pt>
                <c:pt idx="9861">
                  <c:v>986.198757875787</c:v>
                </c:pt>
                <c:pt idx="9862">
                  <c:v>986.298766876687</c:v>
                </c:pt>
                <c:pt idx="9863">
                  <c:v>986.398775877587</c:v>
                </c:pt>
                <c:pt idx="9864">
                  <c:v>986.498784878487</c:v>
                </c:pt>
                <c:pt idx="9865">
                  <c:v>986.598793879387</c:v>
                </c:pt>
                <c:pt idx="9866">
                  <c:v>986.6988028802881</c:v>
                </c:pt>
                <c:pt idx="9867">
                  <c:v>986.798811881188</c:v>
                </c:pt>
                <c:pt idx="9868">
                  <c:v>986.8988208820879</c:v>
                </c:pt>
                <c:pt idx="9869">
                  <c:v>986.9988298829877</c:v>
                </c:pt>
                <c:pt idx="9870">
                  <c:v>987.0988388838881</c:v>
                </c:pt>
                <c:pt idx="9871">
                  <c:v>987.198847884788</c:v>
                </c:pt>
                <c:pt idx="9872">
                  <c:v>987.298856885688</c:v>
                </c:pt>
                <c:pt idx="9873">
                  <c:v>987.3988658865881</c:v>
                </c:pt>
                <c:pt idx="9874">
                  <c:v>987.498874887488</c:v>
                </c:pt>
                <c:pt idx="9875">
                  <c:v>987.598883888388</c:v>
                </c:pt>
                <c:pt idx="9876">
                  <c:v>987.698892889288</c:v>
                </c:pt>
                <c:pt idx="9877">
                  <c:v>987.798901890189</c:v>
                </c:pt>
                <c:pt idx="9878">
                  <c:v>987.8989108910888</c:v>
                </c:pt>
                <c:pt idx="9879">
                  <c:v>987.9989198919887</c:v>
                </c:pt>
                <c:pt idx="9880">
                  <c:v>988.0989288928888</c:v>
                </c:pt>
                <c:pt idx="9881">
                  <c:v>988.198937893789</c:v>
                </c:pt>
                <c:pt idx="9882">
                  <c:v>988.298946894689</c:v>
                </c:pt>
                <c:pt idx="9883">
                  <c:v>988.3989558955888</c:v>
                </c:pt>
                <c:pt idx="9884">
                  <c:v>988.4989648964888</c:v>
                </c:pt>
                <c:pt idx="9885">
                  <c:v>988.598973897389</c:v>
                </c:pt>
                <c:pt idx="9886">
                  <c:v>988.698982898289</c:v>
                </c:pt>
                <c:pt idx="9887">
                  <c:v>988.798991899189</c:v>
                </c:pt>
                <c:pt idx="9888">
                  <c:v>988.89900090009</c:v>
                </c:pt>
                <c:pt idx="9889">
                  <c:v>988.99900990099</c:v>
                </c:pt>
                <c:pt idx="9890">
                  <c:v>989.09901890189</c:v>
                </c:pt>
                <c:pt idx="9891">
                  <c:v>989.19902790279</c:v>
                </c:pt>
                <c:pt idx="9892">
                  <c:v>989.29903690369</c:v>
                </c:pt>
                <c:pt idx="9893">
                  <c:v>989.39904590459</c:v>
                </c:pt>
                <c:pt idx="9894">
                  <c:v>989.49905490549</c:v>
                </c:pt>
                <c:pt idx="9895">
                  <c:v>989.59906390639</c:v>
                </c:pt>
                <c:pt idx="9896">
                  <c:v>989.69907290729</c:v>
                </c:pt>
                <c:pt idx="9897">
                  <c:v>989.79908190819</c:v>
                </c:pt>
                <c:pt idx="9898">
                  <c:v>989.89909090909</c:v>
                </c:pt>
                <c:pt idx="9899">
                  <c:v>989.999099909991</c:v>
                </c:pt>
                <c:pt idx="9900">
                  <c:v>990.099108910891</c:v>
                </c:pt>
                <c:pt idx="9901">
                  <c:v>990.199117911791</c:v>
                </c:pt>
                <c:pt idx="9902">
                  <c:v>990.299126912691</c:v>
                </c:pt>
                <c:pt idx="9903">
                  <c:v>990.399135913591</c:v>
                </c:pt>
                <c:pt idx="9904">
                  <c:v>990.499144914491</c:v>
                </c:pt>
                <c:pt idx="9905">
                  <c:v>990.599153915391</c:v>
                </c:pt>
                <c:pt idx="9906">
                  <c:v>990.699162916291</c:v>
                </c:pt>
                <c:pt idx="9907">
                  <c:v>990.799171917191</c:v>
                </c:pt>
                <c:pt idx="9908">
                  <c:v>990.899180918091</c:v>
                </c:pt>
                <c:pt idx="9909">
                  <c:v>990.999189918991</c:v>
                </c:pt>
                <c:pt idx="9910">
                  <c:v>991.099198919891</c:v>
                </c:pt>
                <c:pt idx="9911">
                  <c:v>991.199207920792</c:v>
                </c:pt>
                <c:pt idx="9912">
                  <c:v>991.299216921692</c:v>
                </c:pt>
                <c:pt idx="9913">
                  <c:v>991.399225922592</c:v>
                </c:pt>
                <c:pt idx="9914">
                  <c:v>991.499234923492</c:v>
                </c:pt>
                <c:pt idx="9915">
                  <c:v>991.599243924392</c:v>
                </c:pt>
                <c:pt idx="9916">
                  <c:v>991.699252925292</c:v>
                </c:pt>
                <c:pt idx="9917">
                  <c:v>991.799261926192</c:v>
                </c:pt>
                <c:pt idx="9918">
                  <c:v>991.899270927092</c:v>
                </c:pt>
                <c:pt idx="9919">
                  <c:v>991.999279927992</c:v>
                </c:pt>
                <c:pt idx="9920">
                  <c:v>992.099288928892</c:v>
                </c:pt>
                <c:pt idx="9921">
                  <c:v>992.199297929792</c:v>
                </c:pt>
                <c:pt idx="9922">
                  <c:v>992.2993069306935</c:v>
                </c:pt>
                <c:pt idx="9923">
                  <c:v>992.399315931593</c:v>
                </c:pt>
                <c:pt idx="9924">
                  <c:v>992.4993249324931</c:v>
                </c:pt>
                <c:pt idx="9925">
                  <c:v>992.599333933393</c:v>
                </c:pt>
                <c:pt idx="9926">
                  <c:v>992.6993429342933</c:v>
                </c:pt>
                <c:pt idx="9927">
                  <c:v>992.799351935193</c:v>
                </c:pt>
                <c:pt idx="9928">
                  <c:v>992.8993609360933</c:v>
                </c:pt>
                <c:pt idx="9929">
                  <c:v>992.999369936993</c:v>
                </c:pt>
                <c:pt idx="9930">
                  <c:v>993.0993789378935</c:v>
                </c:pt>
                <c:pt idx="9931">
                  <c:v>993.199387938793</c:v>
                </c:pt>
                <c:pt idx="9932">
                  <c:v>993.299396939693</c:v>
                </c:pt>
                <c:pt idx="9933">
                  <c:v>993.399405940594</c:v>
                </c:pt>
                <c:pt idx="9934">
                  <c:v>993.499414941494</c:v>
                </c:pt>
                <c:pt idx="9935">
                  <c:v>993.599423942394</c:v>
                </c:pt>
                <c:pt idx="9936">
                  <c:v>993.699432943294</c:v>
                </c:pt>
                <c:pt idx="9937">
                  <c:v>993.799441944194</c:v>
                </c:pt>
                <c:pt idx="9938">
                  <c:v>993.899450945094</c:v>
                </c:pt>
                <c:pt idx="9939">
                  <c:v>993.999459945994</c:v>
                </c:pt>
                <c:pt idx="9940">
                  <c:v>994.099468946894</c:v>
                </c:pt>
                <c:pt idx="9941">
                  <c:v>994.199477947794</c:v>
                </c:pt>
                <c:pt idx="9942">
                  <c:v>994.299486948694</c:v>
                </c:pt>
                <c:pt idx="9943">
                  <c:v>994.399495949594</c:v>
                </c:pt>
                <c:pt idx="9944">
                  <c:v>994.499504950495</c:v>
                </c:pt>
                <c:pt idx="9945">
                  <c:v>994.599513951395</c:v>
                </c:pt>
                <c:pt idx="9946">
                  <c:v>994.699522952295</c:v>
                </c:pt>
                <c:pt idx="9947">
                  <c:v>994.799531953195</c:v>
                </c:pt>
                <c:pt idx="9948">
                  <c:v>994.899540954095</c:v>
                </c:pt>
                <c:pt idx="9949">
                  <c:v>994.999549954995</c:v>
                </c:pt>
                <c:pt idx="9950">
                  <c:v>995.099558955895</c:v>
                </c:pt>
                <c:pt idx="9951">
                  <c:v>995.199567956795</c:v>
                </c:pt>
                <c:pt idx="9952">
                  <c:v>995.299576957695</c:v>
                </c:pt>
                <c:pt idx="9953">
                  <c:v>995.399585958595</c:v>
                </c:pt>
                <c:pt idx="9954">
                  <c:v>995.499594959495</c:v>
                </c:pt>
                <c:pt idx="9955">
                  <c:v>995.599603960395</c:v>
                </c:pt>
                <c:pt idx="9956">
                  <c:v>995.699612961296</c:v>
                </c:pt>
                <c:pt idx="9957">
                  <c:v>995.7996219621963</c:v>
                </c:pt>
                <c:pt idx="9958">
                  <c:v>995.899630963096</c:v>
                </c:pt>
                <c:pt idx="9959">
                  <c:v>995.999639963996</c:v>
                </c:pt>
                <c:pt idx="9960">
                  <c:v>996.099648964896</c:v>
                </c:pt>
                <c:pt idx="9961">
                  <c:v>996.199657965796</c:v>
                </c:pt>
                <c:pt idx="9962">
                  <c:v>996.299666966696</c:v>
                </c:pt>
                <c:pt idx="9963">
                  <c:v>996.399675967596</c:v>
                </c:pt>
                <c:pt idx="9964">
                  <c:v>996.499684968496</c:v>
                </c:pt>
                <c:pt idx="9965">
                  <c:v>996.599693969396</c:v>
                </c:pt>
                <c:pt idx="9966">
                  <c:v>996.699702970296</c:v>
                </c:pt>
                <c:pt idx="9967">
                  <c:v>996.799711971197</c:v>
                </c:pt>
                <c:pt idx="9968">
                  <c:v>996.899720972097</c:v>
                </c:pt>
                <c:pt idx="9969">
                  <c:v>996.999729972997</c:v>
                </c:pt>
                <c:pt idx="9970">
                  <c:v>997.099738973897</c:v>
                </c:pt>
                <c:pt idx="9971">
                  <c:v>997.199747974797</c:v>
                </c:pt>
                <c:pt idx="9972">
                  <c:v>997.299756975697</c:v>
                </c:pt>
                <c:pt idx="9973">
                  <c:v>997.399765976597</c:v>
                </c:pt>
                <c:pt idx="9974">
                  <c:v>997.499774977497</c:v>
                </c:pt>
                <c:pt idx="9975">
                  <c:v>997.599783978397</c:v>
                </c:pt>
                <c:pt idx="9976">
                  <c:v>997.699792979297</c:v>
                </c:pt>
                <c:pt idx="9977">
                  <c:v>997.799801980197</c:v>
                </c:pt>
                <c:pt idx="9978">
                  <c:v>997.8998109810981</c:v>
                </c:pt>
                <c:pt idx="9979">
                  <c:v>997.999819981998</c:v>
                </c:pt>
                <c:pt idx="9980">
                  <c:v>998.0998289828981</c:v>
                </c:pt>
                <c:pt idx="9981">
                  <c:v>998.199837983798</c:v>
                </c:pt>
                <c:pt idx="9982">
                  <c:v>998.2998469846983</c:v>
                </c:pt>
                <c:pt idx="9983">
                  <c:v>998.399855985598</c:v>
                </c:pt>
                <c:pt idx="9984">
                  <c:v>998.4998649864981</c:v>
                </c:pt>
                <c:pt idx="9985">
                  <c:v>998.599873987398</c:v>
                </c:pt>
                <c:pt idx="9986">
                  <c:v>998.6998829882983</c:v>
                </c:pt>
                <c:pt idx="9987">
                  <c:v>998.799891989198</c:v>
                </c:pt>
                <c:pt idx="9988">
                  <c:v>998.8999009900981</c:v>
                </c:pt>
                <c:pt idx="9989">
                  <c:v>998.999909990999</c:v>
                </c:pt>
                <c:pt idx="9990">
                  <c:v>999.099918991899</c:v>
                </c:pt>
                <c:pt idx="9991">
                  <c:v>999.199927992799</c:v>
                </c:pt>
                <c:pt idx="9992">
                  <c:v>999.299936993699</c:v>
                </c:pt>
                <c:pt idx="9993">
                  <c:v>999.399945994599</c:v>
                </c:pt>
                <c:pt idx="9994">
                  <c:v>999.4999549954988</c:v>
                </c:pt>
                <c:pt idx="9995">
                  <c:v>999.599963996399</c:v>
                </c:pt>
                <c:pt idx="9996">
                  <c:v>999.699972997299</c:v>
                </c:pt>
                <c:pt idx="9997">
                  <c:v>999.799981998199</c:v>
                </c:pt>
                <c:pt idx="9998">
                  <c:v>999.899990999099</c:v>
                </c:pt>
                <c:pt idx="9999">
                  <c:v>1000.0</c:v>
                </c:pt>
              </c:numCache>
            </c:numRef>
          </c:xVal>
          <c:yVal>
            <c:numRef>
              <c:f>tx!$C$2:$C$10001</c:f>
              <c:numCache>
                <c:formatCode>General</c:formatCode>
                <c:ptCount val="10000"/>
                <c:pt idx="0">
                  <c:v>0.000917272785316346</c:v>
                </c:pt>
                <c:pt idx="1">
                  <c:v>0.00979729675271077</c:v>
                </c:pt>
                <c:pt idx="2">
                  <c:v>0.0181701480105928</c:v>
                </c:pt>
                <c:pt idx="3">
                  <c:v>0.0260714649654189</c:v>
                </c:pt>
                <c:pt idx="4">
                  <c:v>0.033534172936551</c:v>
                </c:pt>
                <c:pt idx="5">
                  <c:v>0.0405886996990864</c:v>
                </c:pt>
                <c:pt idx="6">
                  <c:v>0.0472631734160803</c:v>
                </c:pt>
                <c:pt idx="7">
                  <c:v>0.0535836044285331</c:v>
                </c:pt>
                <c:pt idx="8">
                  <c:v>0.0595740522471737</c:v>
                </c:pt>
                <c:pt idx="9">
                  <c:v>0.0652567789763807</c:v>
                </c:pt>
                <c:pt idx="10">
                  <c:v>0.0706523902966368</c:v>
                </c:pt>
                <c:pt idx="11">
                  <c:v>0.0757799650368497</c:v>
                </c:pt>
                <c:pt idx="12">
                  <c:v>0.0806571742809542</c:v>
                </c:pt>
                <c:pt idx="13">
                  <c:v>0.0853003908736903</c:v>
                </c:pt>
                <c:pt idx="14">
                  <c:v>0.089724790117741</c:v>
                </c:pt>
                <c:pt idx="15">
                  <c:v>0.0939444423878792</c:v>
                </c:pt>
                <c:pt idx="16">
                  <c:v>0.0979723983269192</c:v>
                </c:pt>
                <c:pt idx="17">
                  <c:v>0.101820767232579</c:v>
                </c:pt>
                <c:pt idx="18">
                  <c:v>0.105500789193406</c:v>
                </c:pt>
                <c:pt idx="19">
                  <c:v>0.109022901485299</c:v>
                </c:pt>
                <c:pt idx="20">
                  <c:v>0.112396799697461</c:v>
                </c:pt>
                <c:pt idx="21">
                  <c:v>0.115631494017591</c:v>
                </c:pt>
                <c:pt idx="22">
                  <c:v>0.118735361070334</c:v>
                </c:pt>
                <c:pt idx="23">
                  <c:v>0.12171619167028</c:v>
                </c:pt>
                <c:pt idx="24">
                  <c:v>0.124581234820858</c:v>
                </c:pt>
                <c:pt idx="25">
                  <c:v>0.127337238262972</c:v>
                </c:pt>
                <c:pt idx="26">
                  <c:v>0.129990485852144</c:v>
                </c:pt>
                <c:pt idx="27">
                  <c:v>0.132546832019882</c:v>
                </c:pt>
                <c:pt idx="28">
                  <c:v>0.135011733553896</c:v>
                </c:pt>
                <c:pt idx="29">
                  <c:v>0.13739027891249</c:v>
                </c:pt>
                <c:pt idx="30">
                  <c:v>0.139687215270743</c:v>
                </c:pt>
                <c:pt idx="31">
                  <c:v>0.141906973479876</c:v>
                </c:pt>
                <c:pt idx="32">
                  <c:v>0.144053691106346</c:v>
                </c:pt>
                <c:pt idx="33">
                  <c:v>0.146131233703574</c:v>
                </c:pt>
                <c:pt idx="34">
                  <c:v>0.148143214456734</c:v>
                </c:pt>
                <c:pt idx="35">
                  <c:v>0.150093012329592</c:v>
                </c:pt>
                <c:pt idx="36">
                  <c:v>0.151983788831862</c:v>
                </c:pt>
                <c:pt idx="37">
                  <c:v>0.153818503515959</c:v>
                </c:pt>
                <c:pt idx="38">
                  <c:v>0.155599928303155</c:v>
                </c:pt>
                <c:pt idx="39">
                  <c:v>0.157330660731098</c:v>
                </c:pt>
                <c:pt idx="40">
                  <c:v>0.15901313620719</c:v>
                </c:pt>
                <c:pt idx="41">
                  <c:v>0.160649639345514</c:v>
                </c:pt>
                <c:pt idx="42">
                  <c:v>0.162242314458773</c:v>
                </c:pt>
                <c:pt idx="43">
                  <c:v>0.163793175270915</c:v>
                </c:pt>
                <c:pt idx="44">
                  <c:v>0.16530411391091</c:v>
                </c:pt>
                <c:pt idx="45">
                  <c:v>0.166776909243258</c:v>
                </c:pt>
                <c:pt idx="46">
                  <c:v>0.168213234586407</c:v>
                </c:pt>
                <c:pt idx="47">
                  <c:v>0.169614664866165</c:v>
                </c:pt>
                <c:pt idx="48">
                  <c:v>0.170982683247438</c:v>
                </c:pt>
                <c:pt idx="49">
                  <c:v>0.17231868728422</c:v>
                </c:pt>
                <c:pt idx="50">
                  <c:v>0.173623994624566</c:v>
                </c:pt>
                <c:pt idx="51">
                  <c:v>0.174899848304399</c:v>
                </c:pt>
                <c:pt idx="52">
                  <c:v>0.176147421661328</c:v>
                </c:pt>
                <c:pt idx="53">
                  <c:v>0.177367822897207</c:v>
                </c:pt>
                <c:pt idx="54">
                  <c:v>0.1785620993159</c:v>
                </c:pt>
                <c:pt idx="55">
                  <c:v>0.179731241260667</c:v>
                </c:pt>
                <c:pt idx="56">
                  <c:v>0.180876185773655</c:v>
                </c:pt>
                <c:pt idx="57">
                  <c:v>0.18199781999825</c:v>
                </c:pt>
                <c:pt idx="58">
                  <c:v>0.183096984343417</c:v>
                </c:pt>
                <c:pt idx="59">
                  <c:v>0.184174475427684</c:v>
                </c:pt>
                <c:pt idx="60">
                  <c:v>0.185231048819052</c:v>
                </c:pt>
                <c:pt idx="61">
                  <c:v>0.186267421585875</c:v>
                </c:pt>
                <c:pt idx="62">
                  <c:v>0.187284274672565</c:v>
                </c:pt>
                <c:pt idx="63">
                  <c:v>0.18828225511296</c:v>
                </c:pt>
                <c:pt idx="64">
                  <c:v>0.189261978093166</c:v>
                </c:pt>
                <c:pt idx="65">
                  <c:v>0.190224028874815</c:v>
                </c:pt>
                <c:pt idx="66">
                  <c:v>0.19116896458884</c:v>
                </c:pt>
                <c:pt idx="67">
                  <c:v>0.192097315909085</c:v>
                </c:pt>
                <c:pt idx="68">
                  <c:v>0.193009588614404</c:v>
                </c:pt>
                <c:pt idx="69">
                  <c:v>0.193906265047195</c:v>
                </c:pt>
                <c:pt idx="70">
                  <c:v>0.194787805475782</c:v>
                </c:pt>
                <c:pt idx="71">
                  <c:v>0.195654649367434</c:v>
                </c:pt>
                <c:pt idx="72">
                  <c:v>0.196507216578364</c:v>
                </c:pt>
                <c:pt idx="73">
                  <c:v>0.197345908466542</c:v>
                </c:pt>
                <c:pt idx="74">
                  <c:v>0.198171108932732</c:v>
                </c:pt>
                <c:pt idx="75">
                  <c:v>0.198983185394766</c:v>
                </c:pt>
                <c:pt idx="76">
                  <c:v>0.199782489699695</c:v>
                </c:pt>
                <c:pt idx="77">
                  <c:v>0.200569358978122</c:v>
                </c:pt>
                <c:pt idx="78">
                  <c:v>0.20134411644469</c:v>
                </c:pt>
                <c:pt idx="79">
                  <c:v>0.202107072148436</c:v>
                </c:pt>
                <c:pt idx="80">
                  <c:v>0.202858523676415</c:v>
                </c:pt>
                <c:pt idx="81">
                  <c:v>0.203598756813797</c:v>
                </c:pt>
                <c:pt idx="82">
                  <c:v>0.204328046163351</c:v>
                </c:pt>
                <c:pt idx="83">
                  <c:v>0.205046655727088</c:v>
                </c:pt>
                <c:pt idx="84">
                  <c:v>0.205754839452568</c:v>
                </c:pt>
                <c:pt idx="85">
                  <c:v>0.206452841746252</c:v>
                </c:pt>
                <c:pt idx="86">
                  <c:v>0.207140897956077</c:v>
                </c:pt>
                <c:pt idx="87">
                  <c:v>0.207819234825287</c:v>
                </c:pt>
                <c:pt idx="88">
                  <c:v>0.208488070919419</c:v>
                </c:pt>
                <c:pt idx="89">
                  <c:v>0.209147617028193</c:v>
                </c:pt>
                <c:pt idx="90">
                  <c:v>0.209798076543941</c:v>
                </c:pt>
                <c:pt idx="91">
                  <c:v>0.210439645818103</c:v>
                </c:pt>
                <c:pt idx="92">
                  <c:v>0.211072514497186</c:v>
                </c:pt>
                <c:pt idx="93">
                  <c:v>0.211696865839526</c:v>
                </c:pt>
                <c:pt idx="94">
                  <c:v>0.212312877014055</c:v>
                </c:pt>
                <c:pt idx="95">
                  <c:v>0.212920719382231</c:v>
                </c:pt>
                <c:pt idx="96">
                  <c:v>0.213520558764186</c:v>
                </c:pt>
                <c:pt idx="97">
                  <c:v>0.21411255569008</c:v>
                </c:pt>
                <c:pt idx="98">
                  <c:v>0.214696865637594</c:v>
                </c:pt>
                <c:pt idx="99">
                  <c:v>0.215273639256411</c:v>
                </c:pt>
                <c:pt idx="100">
                  <c:v>0.215843022580497</c:v>
                </c:pt>
                <c:pt idx="101">
                  <c:v>0.216405157228926</c:v>
                </c:pt>
                <c:pt idx="102">
                  <c:v>0.216960180595954</c:v>
                </c:pt>
                <c:pt idx="103">
                  <c:v>0.217508226030983</c:v>
                </c:pt>
                <c:pt idx="104">
                  <c:v>0.218049423009036</c:v>
                </c:pt>
                <c:pt idx="105">
                  <c:v>0.218583897292315</c:v>
                </c:pt>
                <c:pt idx="106">
                  <c:v>0.219111771083357</c:v>
                </c:pt>
                <c:pt idx="107">
                  <c:v>0.219633163170301</c:v>
                </c:pt>
                <c:pt idx="108">
                  <c:v>0.220148189064732</c:v>
                </c:pt>
                <c:pt idx="109">
                  <c:v>0.22065696113252</c:v>
                </c:pt>
                <c:pt idx="110">
                  <c:v>0.221159588718088</c:v>
                </c:pt>
                <c:pt idx="111">
                  <c:v>0.221656178262461</c:v>
                </c:pt>
                <c:pt idx="112">
                  <c:v>0.222146833415478</c:v>
                </c:pt>
                <c:pt idx="113">
                  <c:v>0.222631655142484</c:v>
                </c:pt>
                <c:pt idx="114">
                  <c:v>0.223110741825826</c:v>
                </c:pt>
                <c:pt idx="115">
                  <c:v>0.223584189361439</c:v>
                </c:pt>
                <c:pt idx="116">
                  <c:v>0.224052091250805</c:v>
                </c:pt>
                <c:pt idx="117">
                  <c:v>0.224514538688537</c:v>
                </c:pt>
                <c:pt idx="118">
                  <c:v>0.224971620645831</c:v>
                </c:pt>
                <c:pt idx="119">
                  <c:v>0.225423423950018</c:v>
                </c:pt>
                <c:pt idx="120">
                  <c:v>0.225870033360425</c:v>
                </c:pt>
                <c:pt idx="121">
                  <c:v>0.226311531640743</c:v>
                </c:pt>
                <c:pt idx="122">
                  <c:v>0.226747999628105</c:v>
                </c:pt>
                <c:pt idx="123">
                  <c:v>0.227179516299029</c:v>
                </c:pt>
                <c:pt idx="124">
                  <c:v>0.22760615883241</c:v>
                </c:pt>
                <c:pt idx="125">
                  <c:v>0.22802800266971</c:v>
                </c:pt>
                <c:pt idx="126">
                  <c:v>0.228445121572495</c:v>
                </c:pt>
                <c:pt idx="127">
                  <c:v>0.228857587677461</c:v>
                </c:pt>
                <c:pt idx="128">
                  <c:v>0.229265471549065</c:v>
                </c:pt>
                <c:pt idx="129">
                  <c:v>0.22966884222991</c:v>
                </c:pt>
                <c:pt idx="130">
                  <c:v>0.230067767288975</c:v>
                </c:pt>
                <c:pt idx="131">
                  <c:v>0.23046231286781</c:v>
                </c:pt>
                <c:pt idx="132">
                  <c:v>0.230852543724801</c:v>
                </c:pt>
                <c:pt idx="133">
                  <c:v>0.231238523277595</c:v>
                </c:pt>
                <c:pt idx="134">
                  <c:v>0.231620313643785</c:v>
                </c:pt>
                <c:pt idx="135">
                  <c:v>0.231997975679929</c:v>
                </c:pt>
                <c:pt idx="136">
                  <c:v>0.232371569019004</c:v>
                </c:pt>
                <c:pt idx="137">
                  <c:v>0.232741152106348</c:v>
                </c:pt>
                <c:pt idx="138">
                  <c:v>0.233106782234181</c:v>
                </c:pt>
                <c:pt idx="139">
                  <c:v>0.23346851557477</c:v>
                </c:pt>
                <c:pt idx="140">
                  <c:v>0.233826407212295</c:v>
                </c:pt>
                <c:pt idx="141">
                  <c:v>0.234180511173489</c:v>
                </c:pt>
                <c:pt idx="142">
                  <c:v>0.234530880457095</c:v>
                </c:pt>
                <c:pt idx="143">
                  <c:v>0.234877567062218</c:v>
                </c:pt>
                <c:pt idx="144">
                  <c:v>0.235220622015597</c:v>
                </c:pt>
                <c:pt idx="145">
                  <c:v>0.235560095397867</c:v>
                </c:pt>
                <c:pt idx="146">
                  <c:v>0.235896036368848</c:v>
                </c:pt>
                <c:pt idx="147">
                  <c:v>0.236228493191906</c:v>
                </c:pt>
                <c:pt idx="148">
                  <c:v>0.236557513257435</c:v>
                </c:pt>
                <c:pt idx="149">
                  <c:v>0.236883143105484</c:v>
                </c:pt>
                <c:pt idx="150">
                  <c:v>0.237205428447587</c:v>
                </c:pt>
                <c:pt idx="151">
                  <c:v>0.237524414187814</c:v>
                </c:pt>
                <c:pt idx="152">
                  <c:v>0.23784014444309</c:v>
                </c:pt>
                <c:pt idx="153">
                  <c:v>0.238152662562804</c:v>
                </c:pt>
                <c:pt idx="154">
                  <c:v>0.238462011147743</c:v>
                </c:pt>
                <c:pt idx="155">
                  <c:v>0.238768232068386</c:v>
                </c:pt>
                <c:pt idx="156">
                  <c:v>0.239071366482573</c:v>
                </c:pt>
                <c:pt idx="157">
                  <c:v>0.239371454852583</c:v>
                </c:pt>
                <c:pt idx="158">
                  <c:v>0.239668536961652</c:v>
                </c:pt>
                <c:pt idx="159">
                  <c:v>0.239962651929936</c:v>
                </c:pt>
                <c:pt idx="160">
                  <c:v>0.240253838229962</c:v>
                </c:pt>
                <c:pt idx="161">
                  <c:v>0.240542133701578</c:v>
                </c:pt>
                <c:pt idx="162">
                  <c:v>0.240827575566418</c:v>
                </c:pt>
                <c:pt idx="163">
                  <c:v>0.241110200441919</c:v>
                </c:pt>
                <c:pt idx="164">
                  <c:v>0.241390044354883</c:v>
                </c:pt>
                <c:pt idx="165">
                  <c:v>0.24166714275463</c:v>
                </c:pt>
                <c:pt idx="166">
                  <c:v>0.241941530525732</c:v>
                </c:pt>
                <c:pt idx="167">
                  <c:v>0.242213242000364</c:v>
                </c:pt>
                <c:pt idx="168">
                  <c:v>0.242482310970277</c:v>
                </c:pt>
                <c:pt idx="169">
                  <c:v>0.242748770698414</c:v>
                </c:pt>
                <c:pt idx="170">
                  <c:v>0.243012653930172</c:v>
                </c:pt>
                <c:pt idx="171">
                  <c:v>0.243273992904338</c:v>
                </c:pt>
                <c:pt idx="172">
                  <c:v>0.243532819363704</c:v>
                </c:pt>
                <c:pt idx="173">
                  <c:v>0.243789164565362</c:v>
                </c:pt>
                <c:pt idx="174">
                  <c:v>0.244043059290721</c:v>
                </c:pt>
                <c:pt idx="175">
                  <c:v>0.244294533855224</c:v>
                </c:pt>
                <c:pt idx="176">
                  <c:v>0.24454361811779</c:v>
                </c:pt>
                <c:pt idx="177">
                  <c:v>0.244790341489999</c:v>
                </c:pt>
                <c:pt idx="178">
                  <c:v>0.245034732945015</c:v>
                </c:pt>
                <c:pt idx="179">
                  <c:v>0.245276821026265</c:v>
                </c:pt>
                <c:pt idx="180">
                  <c:v>0.245516633855879</c:v>
                </c:pt>
                <c:pt idx="181">
                  <c:v>0.245754199142901</c:v>
                </c:pt>
                <c:pt idx="182">
                  <c:v>0.245989544191281</c:v>
                </c:pt>
                <c:pt idx="183">
                  <c:v>0.246222695907653</c:v>
                </c:pt>
                <c:pt idx="184">
                  <c:v>0.246453680808903</c:v>
                </c:pt>
                <c:pt idx="185">
                  <c:v>0.246682525029548</c:v>
                </c:pt>
                <c:pt idx="186">
                  <c:v>0.246909254328914</c:v>
                </c:pt>
                <c:pt idx="187">
                  <c:v>0.247133894098131</c:v>
                </c:pt>
                <c:pt idx="188">
                  <c:v>0.247356469366951</c:v>
                </c:pt>
                <c:pt idx="189">
                  <c:v>0.247577004810394</c:v>
                </c:pt>
                <c:pt idx="190">
                  <c:v>0.247795524755222</c:v>
                </c:pt>
                <c:pt idx="191">
                  <c:v>0.248012053186254</c:v>
                </c:pt>
                <c:pt idx="192">
                  <c:v>0.248226613752529</c:v>
                </c:pt>
                <c:pt idx="193">
                  <c:v>0.248439229773307</c:v>
                </c:pt>
                <c:pt idx="194">
                  <c:v>0.248649924243936</c:v>
                </c:pt>
                <c:pt idx="195">
                  <c:v>0.248858719841567</c:v>
                </c:pt>
                <c:pt idx="196">
                  <c:v>0.24906563893074</c:v>
                </c:pt>
                <c:pt idx="197">
                  <c:v>0.249270703568831</c:v>
                </c:pt>
                <c:pt idx="198">
                  <c:v>0.249473935511372</c:v>
                </c:pt>
                <c:pt idx="199">
                  <c:v>0.249675356217252</c:v>
                </c:pt>
                <c:pt idx="200">
                  <c:v>0.249874986853789</c:v>
                </c:pt>
                <c:pt idx="201">
                  <c:v>0.250072848301688</c:v>
                </c:pt>
                <c:pt idx="202">
                  <c:v>0.250268961159888</c:v>
                </c:pt>
                <c:pt idx="203">
                  <c:v>0.250463345750297</c:v>
                </c:pt>
                <c:pt idx="204">
                  <c:v>0.250656022122421</c:v>
                </c:pt>
                <c:pt idx="205">
                  <c:v>0.250847010057886</c:v>
                </c:pt>
                <c:pt idx="206">
                  <c:v>0.251036329074868</c:v>
                </c:pt>
                <c:pt idx="207">
                  <c:v>0.251223998432416</c:v>
                </c:pt>
                <c:pt idx="208">
                  <c:v>0.251410037134683</c:v>
                </c:pt>
                <c:pt idx="209">
                  <c:v>0.251594463935074</c:v>
                </c:pt>
                <c:pt idx="210">
                  <c:v>0.251777297340289</c:v>
                </c:pt>
                <c:pt idx="211">
                  <c:v>0.251958555614295</c:v>
                </c:pt>
                <c:pt idx="212">
                  <c:v>0.252138256782202</c:v>
                </c:pt>
                <c:pt idx="213">
                  <c:v>0.252316418634063</c:v>
                </c:pt>
                <c:pt idx="214">
                  <c:v>0.252493058728596</c:v>
                </c:pt>
                <c:pt idx="215">
                  <c:v>0.252668194396821</c:v>
                </c:pt>
                <c:pt idx="216">
                  <c:v>0.252841842745633</c:v>
                </c:pt>
                <c:pt idx="217">
                  <c:v>0.253014020661291</c:v>
                </c:pt>
                <c:pt idx="218">
                  <c:v>0.253184744812843</c:v>
                </c:pt>
                <c:pt idx="219">
                  <c:v>0.253354031655478</c:v>
                </c:pt>
                <c:pt idx="220">
                  <c:v>0.253521897433816</c:v>
                </c:pt>
                <c:pt idx="221">
                  <c:v>0.253688358185123</c:v>
                </c:pt>
                <c:pt idx="222">
                  <c:v>0.253853429742471</c:v>
                </c:pt>
                <c:pt idx="223">
                  <c:v>0.254017127737834</c:v>
                </c:pt>
                <c:pt idx="224">
                  <c:v>0.254179467605121</c:v>
                </c:pt>
                <c:pt idx="225">
                  <c:v>0.254340464583149</c:v>
                </c:pt>
                <c:pt idx="226">
                  <c:v>0.254500133718565</c:v>
                </c:pt>
                <c:pt idx="227">
                  <c:v>0.254658489868705</c:v>
                </c:pt>
                <c:pt idx="228">
                  <c:v>0.254815547704403</c:v>
                </c:pt>
                <c:pt idx="229">
                  <c:v>0.254971321712744</c:v>
                </c:pt>
                <c:pt idx="230">
                  <c:v>0.255125826199768</c:v>
                </c:pt>
                <c:pt idx="231">
                  <c:v>0.25527907529312</c:v>
                </c:pt>
                <c:pt idx="232">
                  <c:v>0.255431082944655</c:v>
                </c:pt>
                <c:pt idx="233">
                  <c:v>0.255581862932991</c:v>
                </c:pt>
                <c:pt idx="234">
                  <c:v>0.255731428866016</c:v>
                </c:pt>
                <c:pt idx="235">
                  <c:v>0.255879794183354</c:v>
                </c:pt>
                <c:pt idx="236">
                  <c:v>0.256026972158776</c:v>
                </c:pt>
                <c:pt idx="237">
                  <c:v>0.256172975902578</c:v>
                </c:pt>
                <c:pt idx="238">
                  <c:v>0.256317818363911</c:v>
                </c:pt>
                <c:pt idx="239">
                  <c:v>0.256461512333071</c:v>
                </c:pt>
                <c:pt idx="240">
                  <c:v>0.256604070443748</c:v>
                </c:pt>
                <c:pt idx="241">
                  <c:v>0.256745505175232</c:v>
                </c:pt>
                <c:pt idx="242">
                  <c:v>0.25688582885459</c:v>
                </c:pt>
                <c:pt idx="243">
                  <c:v>0.257025053658791</c:v>
                </c:pt>
                <c:pt idx="244">
                  <c:v>0.25716319161681</c:v>
                </c:pt>
                <c:pt idx="245">
                  <c:v>0.257300254611679</c:v>
                </c:pt>
                <c:pt idx="246">
                  <c:v>0.257436254382519</c:v>
                </c:pt>
                <c:pt idx="247">
                  <c:v>0.257571202526525</c:v>
                </c:pt>
                <c:pt idx="248">
                  <c:v>0.257705110500922</c:v>
                </c:pt>
                <c:pt idx="249">
                  <c:v>0.25783798962489</c:v>
                </c:pt>
                <c:pt idx="250">
                  <c:v>0.257969851081456</c:v>
                </c:pt>
                <c:pt idx="251">
                  <c:v>0.258100705919346</c:v>
                </c:pt>
                <c:pt idx="252">
                  <c:v>0.258230565054822</c:v>
                </c:pt>
                <c:pt idx="253">
                  <c:v>0.258359439273472</c:v>
                </c:pt>
                <c:pt idx="254">
                  <c:v>0.258487339231985</c:v>
                </c:pt>
                <c:pt idx="255">
                  <c:v>0.258614275459886</c:v>
                </c:pt>
                <c:pt idx="256">
                  <c:v>0.258740258361247</c:v>
                </c:pt>
                <c:pt idx="257">
                  <c:v>0.258865298216371</c:v>
                </c:pt>
                <c:pt idx="258">
                  <c:v>0.258989405183449</c:v>
                </c:pt>
                <c:pt idx="259">
                  <c:v>0.259112589300187</c:v>
                </c:pt>
                <c:pt idx="260">
                  <c:v>0.259234860485413</c:v>
                </c:pt>
                <c:pt idx="261">
                  <c:v>0.259356228540649</c:v>
                </c:pt>
                <c:pt idx="262">
                  <c:v>0.259476703151667</c:v>
                </c:pt>
                <c:pt idx="263">
                  <c:v>0.259596293890018</c:v>
                </c:pt>
                <c:pt idx="264">
                  <c:v>0.259715010214535</c:v>
                </c:pt>
                <c:pt idx="265">
                  <c:v>0.259832861472813</c:v>
                </c:pt>
                <c:pt idx="266">
                  <c:v>0.259949856902666</c:v>
                </c:pt>
                <c:pt idx="267">
                  <c:v>0.260066005633565</c:v>
                </c:pt>
                <c:pt idx="268">
                  <c:v>0.260181316688046</c:v>
                </c:pt>
                <c:pt idx="269">
                  <c:v>0.260295798983104</c:v>
                </c:pt>
                <c:pt idx="270">
                  <c:v>0.260409461331562</c:v>
                </c:pt>
                <c:pt idx="271">
                  <c:v>0.260522312443421</c:v>
                </c:pt>
                <c:pt idx="272">
                  <c:v>0.260634360927185</c:v>
                </c:pt>
                <c:pt idx="273">
                  <c:v>0.26074561529117</c:v>
                </c:pt>
                <c:pt idx="274">
                  <c:v>0.260856083944797</c:v>
                </c:pt>
                <c:pt idx="275">
                  <c:v>0.260965775199853</c:v>
                </c:pt>
                <c:pt idx="276">
                  <c:v>0.261074697271746</c:v>
                </c:pt>
                <c:pt idx="277">
                  <c:v>0.261182858280739</c:v>
                </c:pt>
                <c:pt idx="278">
                  <c:v>0.261290266253155</c:v>
                </c:pt>
                <c:pt idx="279">
                  <c:v>0.261396929122579</c:v>
                </c:pt>
                <c:pt idx="280">
                  <c:v>0.261502854731032</c:v>
                </c:pt>
                <c:pt idx="281">
                  <c:v>0.261608050830133</c:v>
                </c:pt>
                <c:pt idx="282">
                  <c:v>0.26171252508224</c:v>
                </c:pt>
                <c:pt idx="283">
                  <c:v>0.261816285061579</c:v>
                </c:pt>
                <c:pt idx="284">
                  <c:v>0.261919338255353</c:v>
                </c:pt>
                <c:pt idx="285">
                  <c:v>0.262021692064836</c:v>
                </c:pt>
                <c:pt idx="286">
                  <c:v>0.26212335380645</c:v>
                </c:pt>
                <c:pt idx="287">
                  <c:v>0.262224330712829</c:v>
                </c:pt>
                <c:pt idx="288">
                  <c:v>0.262324629933867</c:v>
                </c:pt>
                <c:pt idx="289">
                  <c:v>0.26242425853775</c:v>
                </c:pt>
                <c:pt idx="290">
                  <c:v>0.262523223511972</c:v>
                </c:pt>
                <c:pt idx="291">
                  <c:v>0.262621531764341</c:v>
                </c:pt>
                <c:pt idx="292">
                  <c:v>0.262719190123966</c:v>
                </c:pt>
                <c:pt idx="293">
                  <c:v>0.262816205342234</c:v>
                </c:pt>
                <c:pt idx="294">
                  <c:v>0.26291258409377</c:v>
                </c:pt>
                <c:pt idx="295">
                  <c:v>0.263008332977383</c:v>
                </c:pt>
                <c:pt idx="296">
                  <c:v>0.263103458517007</c:v>
                </c:pt>
                <c:pt idx="297">
                  <c:v>0.263197967162614</c:v>
                </c:pt>
                <c:pt idx="298">
                  <c:v>0.26329186529113</c:v>
                </c:pt>
                <c:pt idx="299">
                  <c:v>0.263385159207328</c:v>
                </c:pt>
                <c:pt idx="300">
                  <c:v>0.263477855144712</c:v>
                </c:pt>
                <c:pt idx="301">
                  <c:v>0.263569959266387</c:v>
                </c:pt>
                <c:pt idx="302">
                  <c:v>0.263661477665923</c:v>
                </c:pt>
                <c:pt idx="303">
                  <c:v>0.263752416368199</c:v>
                </c:pt>
                <c:pt idx="304">
                  <c:v>0.26384278133024</c:v>
                </c:pt>
                <c:pt idx="305">
                  <c:v>0.263932578442042</c:v>
                </c:pt>
                <c:pt idx="306">
                  <c:v>0.264021813527386</c:v>
                </c:pt>
                <c:pt idx="307">
                  <c:v>0.264110492344641</c:v>
                </c:pt>
                <c:pt idx="308">
                  <c:v>0.264198620587555</c:v>
                </c:pt>
                <c:pt idx="309">
                  <c:v>0.264286203886034</c:v>
                </c:pt>
                <c:pt idx="310">
                  <c:v>0.264373247806917</c:v>
                </c:pt>
                <c:pt idx="311">
                  <c:v>0.264459757854734</c:v>
                </c:pt>
                <c:pt idx="312">
                  <c:v>0.264545739472451</c:v>
                </c:pt>
                <c:pt idx="313">
                  <c:v>0.26463119804222</c:v>
                </c:pt>
                <c:pt idx="314">
                  <c:v>0.264716138886101</c:v>
                </c:pt>
                <c:pt idx="315">
                  <c:v>0.264800567266784</c:v>
                </c:pt>
                <c:pt idx="316">
                  <c:v>0.264884488388304</c:v>
                </c:pt>
                <c:pt idx="317">
                  <c:v>0.264967907396735</c:v>
                </c:pt>
                <c:pt idx="318">
                  <c:v>0.265050829380889</c:v>
                </c:pt>
                <c:pt idx="319">
                  <c:v>0.265133259372996</c:v>
                </c:pt>
                <c:pt idx="320">
                  <c:v>0.265215202349378</c:v>
                </c:pt>
                <c:pt idx="321">
                  <c:v>0.265296663231113</c:v>
                </c:pt>
                <c:pt idx="322">
                  <c:v>0.265377646884696</c:v>
                </c:pt>
                <c:pt idx="323">
                  <c:v>0.26545815812268</c:v>
                </c:pt>
                <c:pt idx="324">
                  <c:v>0.265538201704323</c:v>
                </c:pt>
                <c:pt idx="325">
                  <c:v>0.265617782336211</c:v>
                </c:pt>
                <c:pt idx="326">
                  <c:v>0.26569690467289</c:v>
                </c:pt>
                <c:pt idx="327">
                  <c:v>0.265775573317473</c:v>
                </c:pt>
                <c:pt idx="328">
                  <c:v>0.26585379282225</c:v>
                </c:pt>
                <c:pt idx="329">
                  <c:v>0.26593156768929</c:v>
                </c:pt>
                <c:pt idx="330">
                  <c:v>0.266008902371026</c:v>
                </c:pt>
                <c:pt idx="331">
                  <c:v>0.266085801270844</c:v>
                </c:pt>
                <c:pt idx="332">
                  <c:v>0.266162268743657</c:v>
                </c:pt>
                <c:pt idx="333">
                  <c:v>0.266238309096475</c:v>
                </c:pt>
                <c:pt idx="334">
                  <c:v>0.266313926588966</c:v>
                </c:pt>
                <c:pt idx="335">
                  <c:v>0.266389125434009</c:v>
                </c:pt>
                <c:pt idx="336">
                  <c:v>0.266463909798244</c:v>
                </c:pt>
                <c:pt idx="337">
                  <c:v>0.266538283802613</c:v>
                </c:pt>
                <c:pt idx="338">
                  <c:v>0.266612251522888</c:v>
                </c:pt>
                <c:pt idx="339">
                  <c:v>0.266685816990204</c:v>
                </c:pt>
                <c:pt idx="340">
                  <c:v>0.266758984191578</c:v>
                </c:pt>
                <c:pt idx="341">
                  <c:v>0.266831757070419</c:v>
                </c:pt>
                <c:pt idx="342">
                  <c:v>0.266904139527039</c:v>
                </c:pt>
                <c:pt idx="343">
                  <c:v>0.266976135419153</c:v>
                </c:pt>
                <c:pt idx="344">
                  <c:v>0.267047748562371</c:v>
                </c:pt>
                <c:pt idx="345">
                  <c:v>0.26711898273069</c:v>
                </c:pt>
                <c:pt idx="346">
                  <c:v>0.26718984165697</c:v>
                </c:pt>
                <c:pt idx="347">
                  <c:v>0.267260329033422</c:v>
                </c:pt>
                <c:pt idx="348">
                  <c:v>0.267330448512063</c:v>
                </c:pt>
                <c:pt idx="349">
                  <c:v>0.267400203705192</c:v>
                </c:pt>
                <c:pt idx="350">
                  <c:v>0.267469598185843</c:v>
                </c:pt>
                <c:pt idx="351">
                  <c:v>0.267538635488239</c:v>
                </c:pt>
                <c:pt idx="352">
                  <c:v>0.267607319108242</c:v>
                </c:pt>
                <c:pt idx="353">
                  <c:v>0.267675652503787</c:v>
                </c:pt>
                <c:pt idx="354">
                  <c:v>0.267743639095329</c:v>
                </c:pt>
                <c:pt idx="355">
                  <c:v>0.267811282266265</c:v>
                </c:pt>
                <c:pt idx="356">
                  <c:v>0.267878585363364</c:v>
                </c:pt>
                <c:pt idx="357">
                  <c:v>0.267945551697186</c:v>
                </c:pt>
                <c:pt idx="358">
                  <c:v>0.268012184542498</c:v>
                </c:pt>
                <c:pt idx="359">
                  <c:v>0.268078487138681</c:v>
                </c:pt>
                <c:pt idx="360">
                  <c:v>0.268144462690139</c:v>
                </c:pt>
                <c:pt idx="361">
                  <c:v>0.268210114366698</c:v>
                </c:pt>
                <c:pt idx="362">
                  <c:v>0.268275445304</c:v>
                </c:pt>
                <c:pt idx="363">
                  <c:v>0.268340458603893</c:v>
                </c:pt>
                <c:pt idx="364">
                  <c:v>0.268405157334819</c:v>
                </c:pt>
                <c:pt idx="365">
                  <c:v>0.268469544532192</c:v>
                </c:pt>
                <c:pt idx="366">
                  <c:v>0.268533623198776</c:v>
                </c:pt>
                <c:pt idx="367">
                  <c:v>0.268597396305058</c:v>
                </c:pt>
                <c:pt idx="368">
                  <c:v>0.268660866789611</c:v>
                </c:pt>
                <c:pt idx="369">
                  <c:v>0.26872403755946</c:v>
                </c:pt>
                <c:pt idx="370">
                  <c:v>0.268786911490442</c:v>
                </c:pt>
                <c:pt idx="371">
                  <c:v>0.268849491427553</c:v>
                </c:pt>
                <c:pt idx="372">
                  <c:v>0.268911780185306</c:v>
                </c:pt>
                <c:pt idx="373">
                  <c:v>0.268973780548071</c:v>
                </c:pt>
                <c:pt idx="374">
                  <c:v>0.26903549527042</c:v>
                </c:pt>
                <c:pt idx="375">
                  <c:v>0.269096927077461</c:v>
                </c:pt>
                <c:pt idx="376">
                  <c:v>0.269158078665172</c:v>
                </c:pt>
                <c:pt idx="377">
                  <c:v>0.269218952700733</c:v>
                </c:pt>
                <c:pt idx="378">
                  <c:v>0.269279551822847</c:v>
                </c:pt>
                <c:pt idx="379">
                  <c:v>0.269339878642065</c:v>
                </c:pt>
                <c:pt idx="380">
                  <c:v>0.2693999357411</c:v>
                </c:pt>
                <c:pt idx="381">
                  <c:v>0.269459725675145</c:v>
                </c:pt>
                <c:pt idx="382">
                  <c:v>0.269519250972181</c:v>
                </c:pt>
                <c:pt idx="383">
                  <c:v>0.269578514133279</c:v>
                </c:pt>
                <c:pt idx="384">
                  <c:v>0.269637517632911</c:v>
                </c:pt>
                <c:pt idx="385">
                  <c:v>0.269696263919241</c:v>
                </c:pt>
                <c:pt idx="386">
                  <c:v>0.269754755414427</c:v>
                </c:pt>
                <c:pt idx="387">
                  <c:v>0.269812994514909</c:v>
                </c:pt>
                <c:pt idx="388">
                  <c:v>0.269870983591697</c:v>
                </c:pt>
                <c:pt idx="389">
                  <c:v>0.269928724990661</c:v>
                </c:pt>
                <c:pt idx="390">
                  <c:v>0.269986221032806</c:v>
                </c:pt>
                <c:pt idx="391">
                  <c:v>0.270043474014556</c:v>
                </c:pt>
                <c:pt idx="392">
                  <c:v>0.270100486208025</c:v>
                </c:pt>
                <c:pt idx="393">
                  <c:v>0.270157259861291</c:v>
                </c:pt>
                <c:pt idx="394">
                  <c:v>0.270213797198665</c:v>
                </c:pt>
                <c:pt idx="395">
                  <c:v>0.270270100420957</c:v>
                </c:pt>
                <c:pt idx="396">
                  <c:v>0.270326171705735</c:v>
                </c:pt>
                <c:pt idx="397">
                  <c:v>0.270382013207586</c:v>
                </c:pt>
                <c:pt idx="398">
                  <c:v>0.270437627058375</c:v>
                </c:pt>
                <c:pt idx="399">
                  <c:v>0.270493015367493</c:v>
                </c:pt>
                <c:pt idx="400">
                  <c:v>0.270548180222111</c:v>
                </c:pt>
                <c:pt idx="401">
                  <c:v>0.270603123687428</c:v>
                </c:pt>
                <c:pt idx="402">
                  <c:v>0.270657847806912</c:v>
                </c:pt>
                <c:pt idx="403">
                  <c:v>0.270712354602544</c:v>
                </c:pt>
                <c:pt idx="404">
                  <c:v>0.270766646075054</c:v>
                </c:pt>
                <c:pt idx="405">
                  <c:v>0.270820724204162</c:v>
                </c:pt>
                <c:pt idx="406">
                  <c:v>0.270874590948807</c:v>
                </c:pt>
                <c:pt idx="407">
                  <c:v>0.270928248247377</c:v>
                </c:pt>
                <c:pt idx="408">
                  <c:v>0.27098169801794</c:v>
                </c:pt>
                <c:pt idx="409">
                  <c:v>0.271034942158468</c:v>
                </c:pt>
                <c:pt idx="410">
                  <c:v>0.271087982547058</c:v>
                </c:pt>
                <c:pt idx="411">
                  <c:v>0.271140821042152</c:v>
                </c:pt>
                <c:pt idx="412">
                  <c:v>0.271193459482756</c:v>
                </c:pt>
                <c:pt idx="413">
                  <c:v>0.271245899688657</c:v>
                </c:pt>
                <c:pt idx="414">
                  <c:v>0.271298143460627</c:v>
                </c:pt>
                <c:pt idx="415">
                  <c:v>0.271350192580644</c:v>
                </c:pt>
                <c:pt idx="416">
                  <c:v>0.27140204881209</c:v>
                </c:pt>
                <c:pt idx="417">
                  <c:v>0.271453713899962</c:v>
                </c:pt>
                <c:pt idx="418">
                  <c:v>0.271505189571072</c:v>
                </c:pt>
                <c:pt idx="419">
                  <c:v>0.271556477534247</c:v>
                </c:pt>
                <c:pt idx="420">
                  <c:v>0.271607579480529</c:v>
                </c:pt>
                <c:pt idx="421">
                  <c:v>0.27165849708337</c:v>
                </c:pt>
                <c:pt idx="422">
                  <c:v>0.271709231998826</c:v>
                </c:pt>
                <c:pt idx="423">
                  <c:v>0.271759785865747</c:v>
                </c:pt>
                <c:pt idx="424">
                  <c:v>0.271810160305964</c:v>
                </c:pt>
                <c:pt idx="425">
                  <c:v>0.271860356924483</c:v>
                </c:pt>
                <c:pt idx="426">
                  <c:v>0.271910377309663</c:v>
                </c:pt>
                <c:pt idx="427">
                  <c:v>0.271960223033401</c:v>
                </c:pt>
                <c:pt idx="428">
                  <c:v>0.272009895651312</c:v>
                </c:pt>
                <c:pt idx="429">
                  <c:v>0.272059396702909</c:v>
                </c:pt>
                <c:pt idx="430">
                  <c:v>0.272108727711779</c:v>
                </c:pt>
                <c:pt idx="431">
                  <c:v>0.272157890185755</c:v>
                </c:pt>
                <c:pt idx="432">
                  <c:v>0.272206885617091</c:v>
                </c:pt>
                <c:pt idx="433">
                  <c:v>0.272255715482631</c:v>
                </c:pt>
                <c:pt idx="434">
                  <c:v>0.272304381243978</c:v>
                </c:pt>
                <c:pt idx="435">
                  <c:v>0.272352884347664</c:v>
                </c:pt>
                <c:pt idx="436">
                  <c:v>0.272401226225306</c:v>
                </c:pt>
                <c:pt idx="437">
                  <c:v>0.272449408293778</c:v>
                </c:pt>
                <c:pt idx="438">
                  <c:v>0.272497431955365</c:v>
                </c:pt>
                <c:pt idx="439">
                  <c:v>0.272545298597928</c:v>
                </c:pt>
                <c:pt idx="440">
                  <c:v>0.272593009595056</c:v>
                </c:pt>
                <c:pt idx="441">
                  <c:v>0.272640566306225</c:v>
                </c:pt>
                <c:pt idx="442">
                  <c:v>0.272687970076951</c:v>
                </c:pt>
                <c:pt idx="443">
                  <c:v>0.27273522223894</c:v>
                </c:pt>
                <c:pt idx="444">
                  <c:v>0.272782324110241</c:v>
                </c:pt>
                <c:pt idx="445">
                  <c:v>0.272829276995393</c:v>
                </c:pt>
                <c:pt idx="446">
                  <c:v>0.272876082185571</c:v>
                </c:pt>
                <c:pt idx="447">
                  <c:v>0.272922740958735</c:v>
                </c:pt>
                <c:pt idx="448">
                  <c:v>0.272969254579767</c:v>
                </c:pt>
                <c:pt idx="449">
                  <c:v>0.273015624300621</c:v>
                </c:pt>
                <c:pt idx="450">
                  <c:v>0.273061851360456</c:v>
                </c:pt>
                <c:pt idx="451">
                  <c:v>0.273107936985779</c:v>
                </c:pt>
                <c:pt idx="452">
                  <c:v>0.27315388239058</c:v>
                </c:pt>
                <c:pt idx="453">
                  <c:v>0.273199688776471</c:v>
                </c:pt>
                <c:pt idx="454">
                  <c:v>0.273245357332815</c:v>
                </c:pt>
                <c:pt idx="455">
                  <c:v>0.273290889236861</c:v>
                </c:pt>
                <c:pt idx="456">
                  <c:v>0.273336285653878</c:v>
                </c:pt>
                <c:pt idx="457">
                  <c:v>0.27338154773728</c:v>
                </c:pt>
                <c:pt idx="458">
                  <c:v>0.273426676628756</c:v>
                </c:pt>
                <c:pt idx="459">
                  <c:v>0.273471673458396</c:v>
                </c:pt>
                <c:pt idx="460">
                  <c:v>0.273516539344818</c:v>
                </c:pt>
                <c:pt idx="461">
                  <c:v>0.273561275395291</c:v>
                </c:pt>
                <c:pt idx="462">
                  <c:v>0.273605882705854</c:v>
                </c:pt>
                <c:pt idx="463">
                  <c:v>0.273650362361446</c:v>
                </c:pt>
                <c:pt idx="464">
                  <c:v>0.273694715436014</c:v>
                </c:pt>
                <c:pt idx="465">
                  <c:v>0.273738942992642</c:v>
                </c:pt>
                <c:pt idx="466">
                  <c:v>0.273783046083659</c:v>
                </c:pt>
                <c:pt idx="467">
                  <c:v>0.273827025750763</c:v>
                </c:pt>
                <c:pt idx="468">
                  <c:v>0.273870883025128</c:v>
                </c:pt>
                <c:pt idx="469">
                  <c:v>0.273914618927525</c:v>
                </c:pt>
                <c:pt idx="470">
                  <c:v>0.273958234468425</c:v>
                </c:pt>
                <c:pt idx="471">
                  <c:v>0.274001730648116</c:v>
                </c:pt>
                <c:pt idx="472">
                  <c:v>0.274045108456812</c:v>
                </c:pt>
                <c:pt idx="473">
                  <c:v>0.274088368874758</c:v>
                </c:pt>
                <c:pt idx="474">
                  <c:v>0.274131512872338</c:v>
                </c:pt>
                <c:pt idx="475">
                  <c:v>0.274174541410183</c:v>
                </c:pt>
                <c:pt idx="476">
                  <c:v>0.274217455439273</c:v>
                </c:pt>
                <c:pt idx="477">
                  <c:v>0.274260255901042</c:v>
                </c:pt>
                <c:pt idx="478">
                  <c:v>0.27430294372748</c:v>
                </c:pt>
                <c:pt idx="479">
                  <c:v>0.274345519841232</c:v>
                </c:pt>
                <c:pt idx="480">
                  <c:v>0.274387985155701</c:v>
                </c:pt>
                <c:pt idx="481">
                  <c:v>0.274430340575146</c:v>
                </c:pt>
                <c:pt idx="482">
                  <c:v>0.274472586994779</c:v>
                </c:pt>
                <c:pt idx="483">
                  <c:v>0.274514725300862</c:v>
                </c:pt>
                <c:pt idx="484">
                  <c:v>0.274556756370803</c:v>
                </c:pt>
                <c:pt idx="485">
                  <c:v>0.274598681073249</c:v>
                </c:pt>
                <c:pt idx="486">
                  <c:v>0.274640500268182</c:v>
                </c:pt>
                <c:pt idx="487">
                  <c:v>0.27468221480701</c:v>
                </c:pt>
                <c:pt idx="488">
                  <c:v>0.274723825532658</c:v>
                </c:pt>
                <c:pt idx="489">
                  <c:v>0.27476533327966</c:v>
                </c:pt>
                <c:pt idx="490">
                  <c:v>0.274806738874246</c:v>
                </c:pt>
                <c:pt idx="491">
                  <c:v>0.274848043134435</c:v>
                </c:pt>
                <c:pt idx="492">
                  <c:v>0.274889246870114</c:v>
                </c:pt>
                <c:pt idx="493">
                  <c:v>0.274930350883136</c:v>
                </c:pt>
                <c:pt idx="494">
                  <c:v>0.274971355967393</c:v>
                </c:pt>
                <c:pt idx="495">
                  <c:v>0.275012262908911</c:v>
                </c:pt>
                <c:pt idx="496">
                  <c:v>0.275053072485928</c:v>
                </c:pt>
                <c:pt idx="497">
                  <c:v>0.27509378546898</c:v>
                </c:pt>
                <c:pt idx="498">
                  <c:v>0.275134402620978</c:v>
                </c:pt>
                <c:pt idx="499">
                  <c:v>0.275174924697293</c:v>
                </c:pt>
                <c:pt idx="500">
                  <c:v>0.275215352445835</c:v>
                </c:pt>
                <c:pt idx="501">
                  <c:v>0.275255686607133</c:v>
                </c:pt>
                <c:pt idx="502">
                  <c:v>0.275295927914409</c:v>
                </c:pt>
                <c:pt idx="503">
                  <c:v>0.275336077093663</c:v>
                </c:pt>
                <c:pt idx="504">
                  <c:v>0.275376134863742</c:v>
                </c:pt>
                <c:pt idx="505">
                  <c:v>0.275416101936418</c:v>
                </c:pt>
                <c:pt idx="506">
                  <c:v>0.275455979016465</c:v>
                </c:pt>
                <c:pt idx="507">
                  <c:v>0.275495766801733</c:v>
                </c:pt>
                <c:pt idx="508">
                  <c:v>0.275535465983216</c:v>
                </c:pt>
                <c:pt idx="509">
                  <c:v>0.27557507724513</c:v>
                </c:pt>
                <c:pt idx="510">
                  <c:v>0.275614601264985</c:v>
                </c:pt>
                <c:pt idx="511">
                  <c:v>0.27565403871365</c:v>
                </c:pt>
                <c:pt idx="512">
                  <c:v>0.275693390255429</c:v>
                </c:pt>
                <c:pt idx="513">
                  <c:v>0.275732656548126</c:v>
                </c:pt>
                <c:pt idx="514">
                  <c:v>0.275771838243115</c:v>
                </c:pt>
                <c:pt idx="515">
                  <c:v>0.275810935985411</c:v>
                </c:pt>
                <c:pt idx="516">
                  <c:v>0.275849950413731</c:v>
                </c:pt>
                <c:pt idx="517">
                  <c:v>0.275888882160566</c:v>
                </c:pt>
                <c:pt idx="518">
                  <c:v>0.27592773185224</c:v>
                </c:pt>
                <c:pt idx="519">
                  <c:v>0.275966500108983</c:v>
                </c:pt>
                <c:pt idx="520">
                  <c:v>0.276005187544988</c:v>
                </c:pt>
                <c:pt idx="521">
                  <c:v>0.276043794768477</c:v>
                </c:pt>
                <c:pt idx="522">
                  <c:v>0.276082322381767</c:v>
                </c:pt>
                <c:pt idx="523">
                  <c:v>0.276120770981325</c:v>
                </c:pt>
                <c:pt idx="524">
                  <c:v>0.276159141157835</c:v>
                </c:pt>
                <c:pt idx="525">
                  <c:v>0.276197433496259</c:v>
                </c:pt>
                <c:pt idx="526">
                  <c:v>0.276235648575891</c:v>
                </c:pt>
                <c:pt idx="527">
                  <c:v>0.276273786970423</c:v>
                </c:pt>
                <c:pt idx="528">
                  <c:v>0.276311849248</c:v>
                </c:pt>
                <c:pt idx="529">
                  <c:v>0.276349835971279</c:v>
                </c:pt>
                <c:pt idx="530">
                  <c:v>0.276387747697487</c:v>
                </c:pt>
                <c:pt idx="531">
                  <c:v>0.276425584978478</c:v>
                </c:pt>
                <c:pt idx="532">
                  <c:v>0.276463348360786</c:v>
                </c:pt>
                <c:pt idx="533">
                  <c:v>0.276501038385687</c:v>
                </c:pt>
                <c:pt idx="534">
                  <c:v>0.276538655589246</c:v>
                </c:pt>
                <c:pt idx="535">
                  <c:v>0.276576200502377</c:v>
                </c:pt>
                <c:pt idx="536">
                  <c:v>0.276613673650896</c:v>
                </c:pt>
                <c:pt idx="537">
                  <c:v>0.276651075555572</c:v>
                </c:pt>
                <c:pt idx="538">
                  <c:v>0.276688406732183</c:v>
                </c:pt>
                <c:pt idx="539">
                  <c:v>0.276725667691563</c:v>
                </c:pt>
                <c:pt idx="540">
                  <c:v>0.276762858939659</c:v>
                </c:pt>
                <c:pt idx="541">
                  <c:v>0.276799980977579</c:v>
                </c:pt>
                <c:pt idx="542">
                  <c:v>0.27683703430164</c:v>
                </c:pt>
                <c:pt idx="543">
                  <c:v>0.276874019403425</c:v>
                </c:pt>
                <c:pt idx="544">
                  <c:v>0.276910936769824</c:v>
                </c:pt>
                <c:pt idx="545">
                  <c:v>0.276947786883089</c:v>
                </c:pt>
                <c:pt idx="546">
                  <c:v>0.276984570220879</c:v>
                </c:pt>
                <c:pt idx="547">
                  <c:v>0.277021287256308</c:v>
                </c:pt>
                <c:pt idx="548">
                  <c:v>0.277057938457992</c:v>
                </c:pt>
                <c:pt idx="549">
                  <c:v>0.277094524290099</c:v>
                </c:pt>
                <c:pt idx="550">
                  <c:v>0.277131045212388</c:v>
                </c:pt>
                <c:pt idx="551">
                  <c:v>0.277167501680263</c:v>
                </c:pt>
                <c:pt idx="552">
                  <c:v>0.277203894144813</c:v>
                </c:pt>
                <c:pt idx="553">
                  <c:v>0.277240223052857</c:v>
                </c:pt>
                <c:pt idx="554">
                  <c:v>0.27727648884699</c:v>
                </c:pt>
                <c:pt idx="555">
                  <c:v>0.277312691965624</c:v>
                </c:pt>
                <c:pt idx="556">
                  <c:v>0.277348832843036</c:v>
                </c:pt>
                <c:pt idx="557">
                  <c:v>0.277384911909405</c:v>
                </c:pt>
                <c:pt idx="558">
                  <c:v>0.277420929590858</c:v>
                </c:pt>
                <c:pt idx="559">
                  <c:v>0.277456886309511</c:v>
                </c:pt>
                <c:pt idx="560">
                  <c:v>0.277492782483511</c:v>
                </c:pt>
                <c:pt idx="561">
                  <c:v>0.277528618527074</c:v>
                </c:pt>
                <c:pt idx="562">
                  <c:v>0.277564394850529</c:v>
                </c:pt>
                <c:pt idx="563">
                  <c:v>0.277600111860358</c:v>
                </c:pt>
                <c:pt idx="564">
                  <c:v>0.277635769959231</c:v>
                </c:pt>
                <c:pt idx="565">
                  <c:v>0.277671369546053</c:v>
                </c:pt>
                <c:pt idx="566">
                  <c:v>0.277706911015994</c:v>
                </c:pt>
                <c:pt idx="567">
                  <c:v>0.277742394760535</c:v>
                </c:pt>
                <c:pt idx="568">
                  <c:v>0.277777821167502</c:v>
                </c:pt>
                <c:pt idx="569">
                  <c:v>0.277813190621102</c:v>
                </c:pt>
                <c:pt idx="570">
                  <c:v>0.277848503501964</c:v>
                </c:pt>
                <c:pt idx="571">
                  <c:v>0.277883760187176</c:v>
                </c:pt>
                <c:pt idx="572">
                  <c:v>0.277918961050316</c:v>
                </c:pt>
                <c:pt idx="573">
                  <c:v>0.277954106461494</c:v>
                </c:pt>
                <c:pt idx="574">
                  <c:v>0.277989196787383</c:v>
                </c:pt>
                <c:pt idx="575">
                  <c:v>0.278024232391258</c:v>
                </c:pt>
                <c:pt idx="576">
                  <c:v>0.278059213633026</c:v>
                </c:pt>
                <c:pt idx="577">
                  <c:v>0.278094140869267</c:v>
                </c:pt>
                <c:pt idx="578">
                  <c:v>0.278129014453263</c:v>
                </c:pt>
                <c:pt idx="579">
                  <c:v>0.278163834735031</c:v>
                </c:pt>
                <c:pt idx="580">
                  <c:v>0.278198602061363</c:v>
                </c:pt>
                <c:pt idx="581">
                  <c:v>0.27823331677585</c:v>
                </c:pt>
                <c:pt idx="582">
                  <c:v>0.278267979218921</c:v>
                </c:pt>
                <c:pt idx="583">
                  <c:v>0.278302589727873</c:v>
                </c:pt>
                <c:pt idx="584">
                  <c:v>0.278337148636903</c:v>
                </c:pt>
                <c:pt idx="585">
                  <c:v>0.278371656277143</c:v>
                </c:pt>
                <c:pt idx="586">
                  <c:v>0.278406112976682</c:v>
                </c:pt>
                <c:pt idx="587">
                  <c:v>0.278440519060609</c:v>
                </c:pt>
                <c:pt idx="588">
                  <c:v>0.278474874851033</c:v>
                </c:pt>
                <c:pt idx="589">
                  <c:v>0.278509180667121</c:v>
                </c:pt>
                <c:pt idx="590">
                  <c:v>0.278543436825124</c:v>
                </c:pt>
                <c:pt idx="591">
                  <c:v>0.278577643638405</c:v>
                </c:pt>
                <c:pt idx="592">
                  <c:v>0.278611801417475</c:v>
                </c:pt>
                <c:pt idx="593">
                  <c:v>0.278645910470015</c:v>
                </c:pt>
                <c:pt idx="594">
                  <c:v>0.278679971100907</c:v>
                </c:pt>
                <c:pt idx="595">
                  <c:v>0.278713983612263</c:v>
                </c:pt>
                <c:pt idx="596">
                  <c:v>0.278747948303454</c:v>
                </c:pt>
                <c:pt idx="597">
                  <c:v>0.278781865471137</c:v>
                </c:pt>
                <c:pt idx="598">
                  <c:v>0.278815735409278</c:v>
                </c:pt>
                <c:pt idx="599">
                  <c:v>0.278849558409188</c:v>
                </c:pt>
                <c:pt idx="600">
                  <c:v>0.278883334759543</c:v>
                </c:pt>
                <c:pt idx="601">
                  <c:v>0.278917064746413</c:v>
                </c:pt>
                <c:pt idx="602">
                  <c:v>0.278950748653286</c:v>
                </c:pt>
                <c:pt idx="603">
                  <c:v>0.2789843867611</c:v>
                </c:pt>
                <c:pt idx="604">
                  <c:v>0.279017979348261</c:v>
                </c:pt>
                <c:pt idx="605">
                  <c:v>0.279051526690675</c:v>
                </c:pt>
                <c:pt idx="606">
                  <c:v>0.27908502906177</c:v>
                </c:pt>
                <c:pt idx="607">
                  <c:v>0.279118486732519</c:v>
                </c:pt>
                <c:pt idx="608">
                  <c:v>0.279151899971471</c:v>
                </c:pt>
                <c:pt idx="609">
                  <c:v>0.279185269044769</c:v>
                </c:pt>
                <c:pt idx="610">
                  <c:v>0.279218594216176</c:v>
                </c:pt>
                <c:pt idx="611">
                  <c:v>0.279251875747102</c:v>
                </c:pt>
                <c:pt idx="612">
                  <c:v>0.279285113896625</c:v>
                </c:pt>
                <c:pt idx="613">
                  <c:v>0.279318308921513</c:v>
                </c:pt>
                <c:pt idx="614">
                  <c:v>0.279351461076251</c:v>
                </c:pt>
                <c:pt idx="615">
                  <c:v>0.279384570613059</c:v>
                </c:pt>
                <c:pt idx="616">
                  <c:v>0.27941763778192</c:v>
                </c:pt>
                <c:pt idx="617">
                  <c:v>0.279450662830598</c:v>
                </c:pt>
                <c:pt idx="618">
                  <c:v>0.279483646004663</c:v>
                </c:pt>
                <c:pt idx="619">
                  <c:v>0.279516587547513</c:v>
                </c:pt>
                <c:pt idx="620">
                  <c:v>0.279549487700392</c:v>
                </c:pt>
                <c:pt idx="621">
                  <c:v>0.279582346702417</c:v>
                </c:pt>
                <c:pt idx="622">
                  <c:v>0.279615164790594</c:v>
                </c:pt>
                <c:pt idx="623">
                  <c:v>0.279647942199843</c:v>
                </c:pt>
                <c:pt idx="624">
                  <c:v>0.279680679163018</c:v>
                </c:pt>
                <c:pt idx="625">
                  <c:v>0.279713375910924</c:v>
                </c:pt>
                <c:pt idx="626">
                  <c:v>0.279746032672344</c:v>
                </c:pt>
                <c:pt idx="627">
                  <c:v>0.279778649674053</c:v>
                </c:pt>
                <c:pt idx="628">
                  <c:v>0.279811227140841</c:v>
                </c:pt>
                <c:pt idx="629">
                  <c:v>0.279843765295532</c:v>
                </c:pt>
                <c:pt idx="630">
                  <c:v>0.279876264359005</c:v>
                </c:pt>
                <c:pt idx="631">
                  <c:v>0.27990872455021</c:v>
                </c:pt>
                <c:pt idx="632">
                  <c:v>0.279941146086189</c:v>
                </c:pt>
                <c:pt idx="633">
                  <c:v>0.279973529182099</c:v>
                </c:pt>
                <c:pt idx="634">
                  <c:v>0.280005874051221</c:v>
                </c:pt>
                <c:pt idx="635">
                  <c:v>0.28003818090499</c:v>
                </c:pt>
                <c:pt idx="636">
                  <c:v>0.280070449953003</c:v>
                </c:pt>
                <c:pt idx="637">
                  <c:v>0.280102681403045</c:v>
                </c:pt>
                <c:pt idx="638">
                  <c:v>0.2801348754611</c:v>
                </c:pt>
                <c:pt idx="639">
                  <c:v>0.280167032331378</c:v>
                </c:pt>
                <c:pt idx="640">
                  <c:v>0.280199152216323</c:v>
                </c:pt>
                <c:pt idx="641">
                  <c:v>0.280231235316634</c:v>
                </c:pt>
                <c:pt idx="642">
                  <c:v>0.280263281831287</c:v>
                </c:pt>
                <c:pt idx="643">
                  <c:v>0.280295291957542</c:v>
                </c:pt>
                <c:pt idx="644">
                  <c:v>0.280327265890971</c:v>
                </c:pt>
                <c:pt idx="645">
                  <c:v>0.280359203825464</c:v>
                </c:pt>
                <c:pt idx="646">
                  <c:v>0.280391105953256</c:v>
                </c:pt>
                <c:pt idx="647">
                  <c:v>0.280422972464933</c:v>
                </c:pt>
                <c:pt idx="648">
                  <c:v>0.280454803549458</c:v>
                </c:pt>
                <c:pt idx="649">
                  <c:v>0.280486599394177</c:v>
                </c:pt>
                <c:pt idx="650">
                  <c:v>0.280518360184845</c:v>
                </c:pt>
                <c:pt idx="651">
                  <c:v>0.280550086105635</c:v>
                </c:pt>
                <c:pt idx="652">
                  <c:v>0.280581777339151</c:v>
                </c:pt>
                <c:pt idx="653">
                  <c:v>0.280613434066456</c:v>
                </c:pt>
                <c:pt idx="654">
                  <c:v>0.280645056467069</c:v>
                </c:pt>
                <c:pt idx="655">
                  <c:v>0.280676644718997</c:v>
                </c:pt>
                <c:pt idx="656">
                  <c:v>0.28070819899874</c:v>
                </c:pt>
                <c:pt idx="657">
                  <c:v>0.280739719481306</c:v>
                </c:pt>
                <c:pt idx="658">
                  <c:v>0.280771206340232</c:v>
                </c:pt>
                <c:pt idx="659">
                  <c:v>0.28080265974759</c:v>
                </c:pt>
                <c:pt idx="660">
                  <c:v>0.280834079874009</c:v>
                </c:pt>
                <c:pt idx="661">
                  <c:v>0.280865466888682</c:v>
                </c:pt>
                <c:pt idx="662">
                  <c:v>0.280896820959385</c:v>
                </c:pt>
                <c:pt idx="663">
                  <c:v>0.280928142252491</c:v>
                </c:pt>
                <c:pt idx="664">
                  <c:v>0.280959430932979</c:v>
                </c:pt>
                <c:pt idx="665">
                  <c:v>0.280990687164452</c:v>
                </c:pt>
                <c:pt idx="666">
                  <c:v>0.281021911109147</c:v>
                </c:pt>
                <c:pt idx="667">
                  <c:v>0.281053102927953</c:v>
                </c:pt>
                <c:pt idx="668">
                  <c:v>0.281084262780418</c:v>
                </c:pt>
                <c:pt idx="669">
                  <c:v>0.281115390824766</c:v>
                </c:pt>
                <c:pt idx="670">
                  <c:v>0.281146487217912</c:v>
                </c:pt>
                <c:pt idx="671">
                  <c:v>0.281177552115466</c:v>
                </c:pt>
                <c:pt idx="672">
                  <c:v>0.281208585671756</c:v>
                </c:pt>
                <c:pt idx="673">
                  <c:v>0.281239588039832</c:v>
                </c:pt>
                <c:pt idx="674">
                  <c:v>0.281270559371485</c:v>
                </c:pt>
                <c:pt idx="675">
                  <c:v>0.281301499817252</c:v>
                </c:pt>
                <c:pt idx="676">
                  <c:v>0.281332409526436</c:v>
                </c:pt>
                <c:pt idx="677">
                  <c:v>0.281363288647115</c:v>
                </c:pt>
                <c:pt idx="678">
                  <c:v>0.281394137326146</c:v>
                </c:pt>
                <c:pt idx="679">
                  <c:v>0.281424955709192</c:v>
                </c:pt>
                <c:pt idx="680">
                  <c:v>0.281455743940719</c:v>
                </c:pt>
                <c:pt idx="681">
                  <c:v>0.281486502164016</c:v>
                </c:pt>
                <c:pt idx="682">
                  <c:v>0.281517230521202</c:v>
                </c:pt>
                <c:pt idx="683">
                  <c:v>0.281547929153242</c:v>
                </c:pt>
                <c:pt idx="684">
                  <c:v>0.281578598199955</c:v>
                </c:pt>
                <c:pt idx="685">
                  <c:v>0.28160923780002</c:v>
                </c:pt>
                <c:pt idx="686">
                  <c:v>0.281639848091</c:v>
                </c:pt>
                <c:pt idx="687">
                  <c:v>0.281670429209336</c:v>
                </c:pt>
                <c:pt idx="688">
                  <c:v>0.281700981290374</c:v>
                </c:pt>
                <c:pt idx="689">
                  <c:v>0.281731504468362</c:v>
                </c:pt>
                <c:pt idx="690">
                  <c:v>0.28176199887647</c:v>
                </c:pt>
                <c:pt idx="691">
                  <c:v>0.281792464646798</c:v>
                </c:pt>
                <c:pt idx="692">
                  <c:v>0.281822901910378</c:v>
                </c:pt>
                <c:pt idx="693">
                  <c:v>0.281853310797199</c:v>
                </c:pt>
                <c:pt idx="694">
                  <c:v>0.281883691436203</c:v>
                </c:pt>
                <c:pt idx="695">
                  <c:v>0.281914043955304</c:v>
                </c:pt>
                <c:pt idx="696">
                  <c:v>0.281944368481393</c:v>
                </c:pt>
                <c:pt idx="697">
                  <c:v>0.281974665140351</c:v>
                </c:pt>
                <c:pt idx="698">
                  <c:v>0.282004934057056</c:v>
                </c:pt>
                <c:pt idx="699">
                  <c:v>0.282035175355392</c:v>
                </c:pt>
                <c:pt idx="700">
                  <c:v>0.282065389158263</c:v>
                </c:pt>
                <c:pt idx="701">
                  <c:v>0.282095575587595</c:v>
                </c:pt>
                <c:pt idx="702">
                  <c:v>0.282125734764354</c:v>
                </c:pt>
                <c:pt idx="703">
                  <c:v>0.282155866808546</c:v>
                </c:pt>
                <c:pt idx="704">
                  <c:v>0.282185971839233</c:v>
                </c:pt>
                <c:pt idx="705">
                  <c:v>0.282216049974541</c:v>
                </c:pt>
                <c:pt idx="706">
                  <c:v>0.282246101331662</c:v>
                </c:pt>
                <c:pt idx="707">
                  <c:v>0.282276126026873</c:v>
                </c:pt>
                <c:pt idx="708">
                  <c:v>0.282306124175537</c:v>
                </c:pt>
                <c:pt idx="709">
                  <c:v>0.282336095892116</c:v>
                </c:pt>
                <c:pt idx="710">
                  <c:v>0.282366041290174</c:v>
                </c:pt>
                <c:pt idx="711">
                  <c:v>0.282395960482393</c:v>
                </c:pt>
                <c:pt idx="712">
                  <c:v>0.282425853580578</c:v>
                </c:pt>
                <c:pt idx="713">
                  <c:v>0.282455720695659</c:v>
                </c:pt>
                <c:pt idx="714">
                  <c:v>0.282485561937711</c:v>
                </c:pt>
                <c:pt idx="715">
                  <c:v>0.282515377415951</c:v>
                </c:pt>
                <c:pt idx="716">
                  <c:v>0.282545167238756</c:v>
                </c:pt>
                <c:pt idx="717">
                  <c:v>0.282574931513659</c:v>
                </c:pt>
                <c:pt idx="718">
                  <c:v>0.282604670347369</c:v>
                </c:pt>
                <c:pt idx="719">
                  <c:v>0.282634383845773</c:v>
                </c:pt>
                <c:pt idx="720">
                  <c:v>0.282664072113938</c:v>
                </c:pt>
                <c:pt idx="721">
                  <c:v>0.282693735256133</c:v>
                </c:pt>
                <c:pt idx="722">
                  <c:v>0.282723373375819</c:v>
                </c:pt>
                <c:pt idx="723">
                  <c:v>0.282752986575673</c:v>
                </c:pt>
                <c:pt idx="724">
                  <c:v>0.282782574957586</c:v>
                </c:pt>
                <c:pt idx="725">
                  <c:v>0.282812138622667</c:v>
                </c:pt>
                <c:pt idx="726">
                  <c:v>0.282841677671262</c:v>
                </c:pt>
                <c:pt idx="727">
                  <c:v>0.282871192202948</c:v>
                </c:pt>
                <c:pt idx="728">
                  <c:v>0.282900682316554</c:v>
                </c:pt>
                <c:pt idx="729">
                  <c:v>0.282930148110152</c:v>
                </c:pt>
                <c:pt idx="730">
                  <c:v>0.282959589681077</c:v>
                </c:pt>
                <c:pt idx="731">
                  <c:v>0.282989007125932</c:v>
                </c:pt>
                <c:pt idx="732">
                  <c:v>0.283018400540584</c:v>
                </c:pt>
                <c:pt idx="733">
                  <c:v>0.283047770020186</c:v>
                </c:pt>
                <c:pt idx="734">
                  <c:v>0.283077115659171</c:v>
                </c:pt>
                <c:pt idx="735">
                  <c:v>0.283106437551268</c:v>
                </c:pt>
                <c:pt idx="736">
                  <c:v>0.283135735789501</c:v>
                </c:pt>
                <c:pt idx="737">
                  <c:v>0.2831650104662</c:v>
                </c:pt>
                <c:pt idx="738">
                  <c:v>0.283194261673009</c:v>
                </c:pt>
                <c:pt idx="739">
                  <c:v>0.283223489500884</c:v>
                </c:pt>
                <c:pt idx="740">
                  <c:v>0.283252694040111</c:v>
                </c:pt>
                <c:pt idx="741">
                  <c:v>0.283281875380298</c:v>
                </c:pt>
                <c:pt idx="742">
                  <c:v>0.283311033610397</c:v>
                </c:pt>
                <c:pt idx="743">
                  <c:v>0.283340168818697</c:v>
                </c:pt>
                <c:pt idx="744">
                  <c:v>0.283369281092837</c:v>
                </c:pt>
                <c:pt idx="745">
                  <c:v>0.283398370519811</c:v>
                </c:pt>
                <c:pt idx="746">
                  <c:v>0.28342743718597</c:v>
                </c:pt>
                <c:pt idx="747">
                  <c:v>0.283456481177034</c:v>
                </c:pt>
                <c:pt idx="748">
                  <c:v>0.283485502578091</c:v>
                </c:pt>
                <c:pt idx="749">
                  <c:v>0.28351450147361</c:v>
                </c:pt>
                <c:pt idx="750">
                  <c:v>0.28354347794744</c:v>
                </c:pt>
                <c:pt idx="751">
                  <c:v>0.283572432082819</c:v>
                </c:pt>
                <c:pt idx="752">
                  <c:v>0.283601363962382</c:v>
                </c:pt>
                <c:pt idx="753">
                  <c:v>0.283630273668158</c:v>
                </c:pt>
                <c:pt idx="754">
                  <c:v>0.283659161281586</c:v>
                </c:pt>
                <c:pt idx="755">
                  <c:v>0.283688026883511</c:v>
                </c:pt>
                <c:pt idx="756">
                  <c:v>0.283716870554198</c:v>
                </c:pt>
                <c:pt idx="757">
                  <c:v>0.283745692373328</c:v>
                </c:pt>
                <c:pt idx="758">
                  <c:v>0.283774492420012</c:v>
                </c:pt>
                <c:pt idx="759">
                  <c:v>0.283803270772792</c:v>
                </c:pt>
                <c:pt idx="760">
                  <c:v>0.283832027509643</c:v>
                </c:pt>
                <c:pt idx="761">
                  <c:v>0.283860762707986</c:v>
                </c:pt>
                <c:pt idx="762">
                  <c:v>0.283889476444683</c:v>
                </c:pt>
                <c:pt idx="763">
                  <c:v>0.283918168796054</c:v>
                </c:pt>
                <c:pt idx="764">
                  <c:v>0.283946839837868</c:v>
                </c:pt>
                <c:pt idx="765">
                  <c:v>0.28397548964536</c:v>
                </c:pt>
                <c:pt idx="766">
                  <c:v>0.284004118293231</c:v>
                </c:pt>
                <c:pt idx="767">
                  <c:v>0.284032725855651</c:v>
                </c:pt>
                <c:pt idx="768">
                  <c:v>0.284061312406266</c:v>
                </c:pt>
                <c:pt idx="769">
                  <c:v>0.2840898780182</c:v>
                </c:pt>
                <c:pt idx="770">
                  <c:v>0.284118422764066</c:v>
                </c:pt>
                <c:pt idx="771">
                  <c:v>0.284146946715963</c:v>
                </c:pt>
                <c:pt idx="772">
                  <c:v>0.284175449945485</c:v>
                </c:pt>
                <c:pt idx="773">
                  <c:v>0.284203932523725</c:v>
                </c:pt>
                <c:pt idx="774">
                  <c:v>0.284232394521277</c:v>
                </c:pt>
                <c:pt idx="775">
                  <c:v>0.284260836008244</c:v>
                </c:pt>
                <c:pt idx="776">
                  <c:v>0.284289257054239</c:v>
                </c:pt>
                <c:pt idx="777">
                  <c:v>0.284317657728392</c:v>
                </c:pt>
                <c:pt idx="778">
                  <c:v>0.284346038099352</c:v>
                </c:pt>
                <c:pt idx="779">
                  <c:v>0.284374398235294</c:v>
                </c:pt>
                <c:pt idx="780">
                  <c:v>0.28440273820392</c:v>
                </c:pt>
                <c:pt idx="781">
                  <c:v>0.284431058072465</c:v>
                </c:pt>
                <c:pt idx="782">
                  <c:v>0.284459357907702</c:v>
                </c:pt>
                <c:pt idx="783">
                  <c:v>0.284487637775943</c:v>
                </c:pt>
                <c:pt idx="784">
                  <c:v>0.284515897743047</c:v>
                </c:pt>
                <c:pt idx="785">
                  <c:v>0.284544137874418</c:v>
                </c:pt>
                <c:pt idx="786">
                  <c:v>0.284572358235018</c:v>
                </c:pt>
                <c:pt idx="787">
                  <c:v>0.284600558889363</c:v>
                </c:pt>
                <c:pt idx="788">
                  <c:v>0.284628739901529</c:v>
                </c:pt>
                <c:pt idx="789">
                  <c:v>0.284656901335158</c:v>
                </c:pt>
                <c:pt idx="790">
                  <c:v>0.284685043253458</c:v>
                </c:pt>
                <c:pt idx="791">
                  <c:v>0.284713165719212</c:v>
                </c:pt>
                <c:pt idx="792">
                  <c:v>0.284741268794776</c:v>
                </c:pt>
                <c:pt idx="793">
                  <c:v>0.284769352542087</c:v>
                </c:pt>
                <c:pt idx="794">
                  <c:v>0.284797417022665</c:v>
                </c:pt>
                <c:pt idx="795">
                  <c:v>0.284825462297615</c:v>
                </c:pt>
                <c:pt idx="796">
                  <c:v>0.284853488427636</c:v>
                </c:pt>
                <c:pt idx="797">
                  <c:v>0.284881495473015</c:v>
                </c:pt>
                <c:pt idx="798">
                  <c:v>0.28490948349364</c:v>
                </c:pt>
                <c:pt idx="799">
                  <c:v>0.284937452549002</c:v>
                </c:pt>
                <c:pt idx="800">
                  <c:v>0.28496540269819</c:v>
                </c:pt>
                <c:pt idx="801">
                  <c:v>0.284993333999907</c:v>
                </c:pt>
                <c:pt idx="802">
                  <c:v>0.285021246512461</c:v>
                </c:pt>
                <c:pt idx="803">
                  <c:v>0.28504914029378</c:v>
                </c:pt>
                <c:pt idx="804">
                  <c:v>0.285077015401405</c:v>
                </c:pt>
                <c:pt idx="805">
                  <c:v>0.2851048718925</c:v>
                </c:pt>
                <c:pt idx="806">
                  <c:v>0.285132709823854</c:v>
                </c:pt>
                <c:pt idx="807">
                  <c:v>0.285160529251882</c:v>
                </c:pt>
                <c:pt idx="808">
                  <c:v>0.285188330232629</c:v>
                </c:pt>
                <c:pt idx="809">
                  <c:v>0.285216112821775</c:v>
                </c:pt>
                <c:pt idx="810">
                  <c:v>0.285243877074638</c:v>
                </c:pt>
                <c:pt idx="811">
                  <c:v>0.285271623046171</c:v>
                </c:pt>
                <c:pt idx="812">
                  <c:v>0.285299350790974</c:v>
                </c:pt>
                <c:pt idx="813">
                  <c:v>0.285327060363295</c:v>
                </c:pt>
                <c:pt idx="814">
                  <c:v>0.285354751817025</c:v>
                </c:pt>
                <c:pt idx="815">
                  <c:v>0.285382425205713</c:v>
                </c:pt>
                <c:pt idx="816">
                  <c:v>0.285410080582557</c:v>
                </c:pt>
                <c:pt idx="817">
                  <c:v>0.285437718000418</c:v>
                </c:pt>
                <c:pt idx="818">
                  <c:v>0.285465337511815</c:v>
                </c:pt>
                <c:pt idx="819">
                  <c:v>0.28549293916893</c:v>
                </c:pt>
                <c:pt idx="820">
                  <c:v>0.285520523023616</c:v>
                </c:pt>
                <c:pt idx="821">
                  <c:v>0.285548089127388</c:v>
                </c:pt>
                <c:pt idx="822">
                  <c:v>0.285575637531439</c:v>
                </c:pt>
                <c:pt idx="823">
                  <c:v>0.285603168286633</c:v>
                </c:pt>
                <c:pt idx="824">
                  <c:v>0.285630681443516</c:v>
                </c:pt>
                <c:pt idx="825">
                  <c:v>0.285658177052307</c:v>
                </c:pt>
                <c:pt idx="826">
                  <c:v>0.285685655162915</c:v>
                </c:pt>
                <c:pt idx="827">
                  <c:v>0.285713115824932</c:v>
                </c:pt>
                <c:pt idx="828">
                  <c:v>0.285740559087635</c:v>
                </c:pt>
                <c:pt idx="829">
                  <c:v>0.285767984999998</c:v>
                </c:pt>
                <c:pt idx="830">
                  <c:v>0.28579539361068</c:v>
                </c:pt>
                <c:pt idx="831">
                  <c:v>0.285822784968046</c:v>
                </c:pt>
                <c:pt idx="832">
                  <c:v>0.285850159120148</c:v>
                </c:pt>
                <c:pt idx="833">
                  <c:v>0.28587751611475</c:v>
                </c:pt>
                <c:pt idx="834">
                  <c:v>0.285904855999311</c:v>
                </c:pt>
                <c:pt idx="835">
                  <c:v>0.285932178821</c:v>
                </c:pt>
                <c:pt idx="836">
                  <c:v>0.285959484626693</c:v>
                </c:pt>
                <c:pt idx="837">
                  <c:v>0.285986773462977</c:v>
                </c:pt>
                <c:pt idx="838">
                  <c:v>0.286014045376151</c:v>
                </c:pt>
                <c:pt idx="839">
                  <c:v>0.28604130041223</c:v>
                </c:pt>
                <c:pt idx="840">
                  <c:v>0.286068538616948</c:v>
                </c:pt>
                <c:pt idx="841">
                  <c:v>0.286095760035758</c:v>
                </c:pt>
                <c:pt idx="842">
                  <c:v>0.286122964713833</c:v>
                </c:pt>
                <c:pt idx="843">
                  <c:v>0.286150152696076</c:v>
                </c:pt>
                <c:pt idx="844">
                  <c:v>0.286177324027111</c:v>
                </c:pt>
                <c:pt idx="845">
                  <c:v>0.286204478751295</c:v>
                </c:pt>
                <c:pt idx="846">
                  <c:v>0.286231616912715</c:v>
                </c:pt>
                <c:pt idx="847">
                  <c:v>0.28625873855519</c:v>
                </c:pt>
                <c:pt idx="848">
                  <c:v>0.28628584372228</c:v>
                </c:pt>
                <c:pt idx="849">
                  <c:v>0.286312932457275</c:v>
                </c:pt>
                <c:pt idx="850">
                  <c:v>0.286340004803211</c:v>
                </c:pt>
                <c:pt idx="851">
                  <c:v>0.286367060802862</c:v>
                </c:pt>
                <c:pt idx="852">
                  <c:v>0.286394100498751</c:v>
                </c:pt>
                <c:pt idx="853">
                  <c:v>0.286421123933142</c:v>
                </c:pt>
                <c:pt idx="854">
                  <c:v>0.28644813114805</c:v>
                </c:pt>
                <c:pt idx="855">
                  <c:v>0.28647512218524</c:v>
                </c:pt>
                <c:pt idx="856">
                  <c:v>0.286502097086229</c:v>
                </c:pt>
                <c:pt idx="857">
                  <c:v>0.286529055892289</c:v>
                </c:pt>
                <c:pt idx="858">
                  <c:v>0.286555998644445</c:v>
                </c:pt>
                <c:pt idx="859">
                  <c:v>0.286582925383486</c:v>
                </c:pt>
                <c:pt idx="860">
                  <c:v>0.286609836149955</c:v>
                </c:pt>
                <c:pt idx="861">
                  <c:v>0.286636730984162</c:v>
                </c:pt>
                <c:pt idx="862">
                  <c:v>0.286663609926179</c:v>
                </c:pt>
                <c:pt idx="863">
                  <c:v>0.286690473015841</c:v>
                </c:pt>
                <c:pt idx="864">
                  <c:v>0.286717320292757</c:v>
                </c:pt>
                <c:pt idx="865">
                  <c:v>0.286744151796299</c:v>
                </c:pt>
                <c:pt idx="866">
                  <c:v>0.286770967565614</c:v>
                </c:pt>
                <c:pt idx="867">
                  <c:v>0.286797767639624</c:v>
                </c:pt>
                <c:pt idx="868">
                  <c:v>0.28682455205702</c:v>
                </c:pt>
                <c:pt idx="869">
                  <c:v>0.286851320856276</c:v>
                </c:pt>
                <c:pt idx="870">
                  <c:v>0.28687807407564</c:v>
                </c:pt>
                <c:pt idx="871">
                  <c:v>0.286904811753144</c:v>
                </c:pt>
                <c:pt idx="872">
                  <c:v>0.286931533926597</c:v>
                </c:pt>
                <c:pt idx="873">
                  <c:v>0.286958240633597</c:v>
                </c:pt>
                <c:pt idx="874">
                  <c:v>0.286984931911527</c:v>
                </c:pt>
                <c:pt idx="875">
                  <c:v>0.287011607797552</c:v>
                </c:pt>
                <c:pt idx="876">
                  <c:v>0.287038268328632</c:v>
                </c:pt>
                <c:pt idx="877">
                  <c:v>0.287064913541512</c:v>
                </c:pt>
                <c:pt idx="878">
                  <c:v>0.287091543472734</c:v>
                </c:pt>
                <c:pt idx="879">
                  <c:v>0.287118158158629</c:v>
                </c:pt>
                <c:pt idx="880">
                  <c:v>0.287144757635327</c:v>
                </c:pt>
                <c:pt idx="881">
                  <c:v>0.287171341938755</c:v>
                </c:pt>
                <c:pt idx="882">
                  <c:v>0.287197911104635</c:v>
                </c:pt>
                <c:pt idx="883">
                  <c:v>0.287224465168492</c:v>
                </c:pt>
                <c:pt idx="884">
                  <c:v>0.287251004165651</c:v>
                </c:pt>
                <c:pt idx="885">
                  <c:v>0.287277528131242</c:v>
                </c:pt>
                <c:pt idx="886">
                  <c:v>0.287304037100197</c:v>
                </c:pt>
                <c:pt idx="887">
                  <c:v>0.287330531107256</c:v>
                </c:pt>
                <c:pt idx="888">
                  <c:v>0.287357010186968</c:v>
                </c:pt>
                <c:pt idx="889">
                  <c:v>0.287383474373687</c:v>
                </c:pt>
                <c:pt idx="890">
                  <c:v>0.287409923701582</c:v>
                </c:pt>
                <c:pt idx="891">
                  <c:v>0.28743635820463</c:v>
                </c:pt>
                <c:pt idx="892">
                  <c:v>0.287462777916625</c:v>
                </c:pt>
                <c:pt idx="893">
                  <c:v>0.287489182871174</c:v>
                </c:pt>
                <c:pt idx="894">
                  <c:v>0.2875155731017</c:v>
                </c:pt>
                <c:pt idx="895">
                  <c:v>0.287541948641447</c:v>
                </c:pt>
                <c:pt idx="896">
                  <c:v>0.287568309523472</c:v>
                </c:pt>
                <c:pt idx="897">
                  <c:v>0.287594655780659</c:v>
                </c:pt>
                <c:pt idx="898">
                  <c:v>0.28762098744571</c:v>
                </c:pt>
                <c:pt idx="899">
                  <c:v>0.287647304551151</c:v>
                </c:pt>
                <c:pt idx="900">
                  <c:v>0.287673607129333</c:v>
                </c:pt>
                <c:pt idx="901">
                  <c:v>0.287699895212432</c:v>
                </c:pt>
                <c:pt idx="902">
                  <c:v>0.287726168832454</c:v>
                </c:pt>
                <c:pt idx="903">
                  <c:v>0.287752428021228</c:v>
                </c:pt>
                <c:pt idx="904">
                  <c:v>0.28777867281042</c:v>
                </c:pt>
                <c:pt idx="905">
                  <c:v>0.287804903231519</c:v>
                </c:pt>
                <c:pt idx="906">
                  <c:v>0.287831119315854</c:v>
                </c:pt>
                <c:pt idx="907">
                  <c:v>0.287857321094581</c:v>
                </c:pt>
                <c:pt idx="908">
                  <c:v>0.287883508598696</c:v>
                </c:pt>
                <c:pt idx="909">
                  <c:v>0.28790968185903</c:v>
                </c:pt>
                <c:pt idx="910">
                  <c:v>0.287935840906248</c:v>
                </c:pt>
                <c:pt idx="911">
                  <c:v>0.287961985770858</c:v>
                </c:pt>
                <c:pt idx="912">
                  <c:v>0.287988116483203</c:v>
                </c:pt>
                <c:pt idx="913">
                  <c:v>0.288014233073472</c:v>
                </c:pt>
                <c:pt idx="914">
                  <c:v>0.288040335571691</c:v>
                </c:pt>
                <c:pt idx="915">
                  <c:v>0.288066424007734</c:v>
                </c:pt>
                <c:pt idx="916">
                  <c:v>0.288092498411317</c:v>
                </c:pt>
                <c:pt idx="917">
                  <c:v>0.288118558812</c:v>
                </c:pt>
                <c:pt idx="918">
                  <c:v>0.288144605239194</c:v>
                </c:pt>
                <c:pt idx="919">
                  <c:v>0.288170637722153</c:v>
                </c:pt>
                <c:pt idx="920">
                  <c:v>0.288196656289985</c:v>
                </c:pt>
                <c:pt idx="921">
                  <c:v>0.288222660971642</c:v>
                </c:pt>
                <c:pt idx="922">
                  <c:v>0.288248651795933</c:v>
                </c:pt>
                <c:pt idx="923">
                  <c:v>0.288274628791516</c:v>
                </c:pt>
                <c:pt idx="924">
                  <c:v>0.288300591986902</c:v>
                </c:pt>
                <c:pt idx="925">
                  <c:v>0.288326541410461</c:v>
                </c:pt>
                <c:pt idx="926">
                  <c:v>0.28835247709041</c:v>
                </c:pt>
                <c:pt idx="927">
                  <c:v>0.288378399054832</c:v>
                </c:pt>
                <c:pt idx="928">
                  <c:v>0.288404307331659</c:v>
                </c:pt>
                <c:pt idx="929">
                  <c:v>0.288430201948689</c:v>
                </c:pt>
                <c:pt idx="930">
                  <c:v>0.288456082933575</c:v>
                </c:pt>
                <c:pt idx="931">
                  <c:v>0.288481950313831</c:v>
                </c:pt>
                <c:pt idx="932">
                  <c:v>0.288507804116835</c:v>
                </c:pt>
                <c:pt idx="933">
                  <c:v>0.288533644369825</c:v>
                </c:pt>
                <c:pt idx="934">
                  <c:v>0.288559471099903</c:v>
                </c:pt>
                <c:pt idx="935">
                  <c:v>0.28858528433404</c:v>
                </c:pt>
                <c:pt idx="936">
                  <c:v>0.288611084099065</c:v>
                </c:pt>
                <c:pt idx="937">
                  <c:v>0.288636870421679</c:v>
                </c:pt>
                <c:pt idx="938">
                  <c:v>0.288662643328449</c:v>
                </c:pt>
                <c:pt idx="939">
                  <c:v>0.288688402845811</c:v>
                </c:pt>
                <c:pt idx="940">
                  <c:v>0.288714149000068</c:v>
                </c:pt>
                <c:pt idx="941">
                  <c:v>0.288739881817396</c:v>
                </c:pt>
                <c:pt idx="942">
                  <c:v>0.288765601323843</c:v>
                </c:pt>
                <c:pt idx="943">
                  <c:v>0.288791307545325</c:v>
                </c:pt>
                <c:pt idx="944">
                  <c:v>0.288817000507635</c:v>
                </c:pt>
                <c:pt idx="945">
                  <c:v>0.288842680236437</c:v>
                </c:pt>
                <c:pt idx="946">
                  <c:v>0.288868346757274</c:v>
                </c:pt>
                <c:pt idx="947">
                  <c:v>0.288894000095559</c:v>
                </c:pt>
                <c:pt idx="948">
                  <c:v>0.288919640276586</c:v>
                </c:pt>
                <c:pt idx="949">
                  <c:v>0.288945267325526</c:v>
                </c:pt>
                <c:pt idx="950">
                  <c:v>0.288970881267426</c:v>
                </c:pt>
                <c:pt idx="951">
                  <c:v>0.288996482127215</c:v>
                </c:pt>
                <c:pt idx="952">
                  <c:v>0.289022069929698</c:v>
                </c:pt>
                <c:pt idx="953">
                  <c:v>0.289047644699567</c:v>
                </c:pt>
                <c:pt idx="954">
                  <c:v>0.289073206461389</c:v>
                </c:pt>
                <c:pt idx="955">
                  <c:v>0.289098755239619</c:v>
                </c:pt>
                <c:pt idx="956">
                  <c:v>0.289124291058592</c:v>
                </c:pt>
                <c:pt idx="957">
                  <c:v>0.289149813942528</c:v>
                </c:pt>
                <c:pt idx="958">
                  <c:v>0.289175323915534</c:v>
                </c:pt>
                <c:pt idx="959">
                  <c:v>0.289200821001597</c:v>
                </c:pt>
                <c:pt idx="960">
                  <c:v>0.289226305224599</c:v>
                </c:pt>
                <c:pt idx="961">
                  <c:v>0.289251776608301</c:v>
                </c:pt>
                <c:pt idx="962">
                  <c:v>0.289277235176357</c:v>
                </c:pt>
                <c:pt idx="963">
                  <c:v>0.289302680952311</c:v>
                </c:pt>
                <c:pt idx="964">
                  <c:v>0.289328113959591</c:v>
                </c:pt>
                <c:pt idx="965">
                  <c:v>0.28935353422152</c:v>
                </c:pt>
                <c:pt idx="966">
                  <c:v>0.289378941761311</c:v>
                </c:pt>
                <c:pt idx="967">
                  <c:v>0.289404336602069</c:v>
                </c:pt>
                <c:pt idx="968">
                  <c:v>0.28942971876679</c:v>
                </c:pt>
                <c:pt idx="969">
                  <c:v>0.289455088278366</c:v>
                </c:pt>
                <c:pt idx="970">
                  <c:v>0.289480445159581</c:v>
                </c:pt>
                <c:pt idx="971">
                  <c:v>0.289505789433115</c:v>
                </c:pt>
                <c:pt idx="972">
                  <c:v>0.289531121121544</c:v>
                </c:pt>
                <c:pt idx="973">
                  <c:v>0.289556440247336</c:v>
                </c:pt>
                <c:pt idx="974">
                  <c:v>0.289581746832863</c:v>
                </c:pt>
                <c:pt idx="975">
                  <c:v>0.289607040900387</c:v>
                </c:pt>
                <c:pt idx="976">
                  <c:v>0.289632322472075</c:v>
                </c:pt>
                <c:pt idx="977">
                  <c:v>0.289657591569989</c:v>
                </c:pt>
                <c:pt idx="978">
                  <c:v>0.289682848216092</c:v>
                </c:pt>
                <c:pt idx="979">
                  <c:v>0.289708092432247</c:v>
                </c:pt>
                <c:pt idx="980">
                  <c:v>0.289733324240216</c:v>
                </c:pt>
                <c:pt idx="981">
                  <c:v>0.289758543661669</c:v>
                </c:pt>
                <c:pt idx="982">
                  <c:v>0.289783750718169</c:v>
                </c:pt>
                <c:pt idx="983">
                  <c:v>0.28980894543119</c:v>
                </c:pt>
                <c:pt idx="984">
                  <c:v>0.289834127822107</c:v>
                </c:pt>
                <c:pt idx="985">
                  <c:v>0.289859297912196</c:v>
                </c:pt>
                <c:pt idx="986">
                  <c:v>0.289884455722644</c:v>
                </c:pt>
                <c:pt idx="987">
                  <c:v>0.289909601274537</c:v>
                </c:pt>
                <c:pt idx="988">
                  <c:v>0.289934734588873</c:v>
                </c:pt>
                <c:pt idx="989">
                  <c:v>0.289959855686552</c:v>
                </c:pt>
                <c:pt idx="990">
                  <c:v>0.289984964588385</c:v>
                </c:pt>
                <c:pt idx="991">
                  <c:v>0.290010061315089</c:v>
                </c:pt>
                <c:pt idx="992">
                  <c:v>0.29003514588729</c:v>
                </c:pt>
                <c:pt idx="993">
                  <c:v>0.290060218325523</c:v>
                </c:pt>
                <c:pt idx="994">
                  <c:v>0.290085278650232</c:v>
                </c:pt>
                <c:pt idx="995">
                  <c:v>0.290110326881775</c:v>
                </c:pt>
                <c:pt idx="996">
                  <c:v>0.290135363040415</c:v>
                </c:pt>
                <c:pt idx="997">
                  <c:v>0.290160387146332</c:v>
                </c:pt>
                <c:pt idx="998">
                  <c:v>0.290185399219616</c:v>
                </c:pt>
                <c:pt idx="999">
                  <c:v>0.290210399280268</c:v>
                </c:pt>
                <c:pt idx="1000">
                  <c:v>0.290235387348205</c:v>
                </c:pt>
                <c:pt idx="1001">
                  <c:v>0.290260363443256</c:v>
                </c:pt>
                <c:pt idx="1002">
                  <c:v>0.290285327585164</c:v>
                </c:pt>
                <c:pt idx="1003">
                  <c:v>0.290310279793591</c:v>
                </c:pt>
                <c:pt idx="1004">
                  <c:v>0.290335220088108</c:v>
                </c:pt>
                <c:pt idx="1005">
                  <c:v>0.290360148488208</c:v>
                </c:pt>
                <c:pt idx="1006">
                  <c:v>0.290385065013295</c:v>
                </c:pt>
                <c:pt idx="1007">
                  <c:v>0.290409969682695</c:v>
                </c:pt>
                <c:pt idx="1008">
                  <c:v>0.290434862515648</c:v>
                </c:pt>
                <c:pt idx="1009">
                  <c:v>0.290459743531314</c:v>
                </c:pt>
                <c:pt idx="1010">
                  <c:v>0.290484612748772</c:v>
                </c:pt>
                <c:pt idx="1011">
                  <c:v>0.290509470187019</c:v>
                </c:pt>
                <c:pt idx="1012">
                  <c:v>0.290534315864972</c:v>
                </c:pt>
                <c:pt idx="1013">
                  <c:v>0.290559149801468</c:v>
                </c:pt>
                <c:pt idx="1014">
                  <c:v>0.290583972015266</c:v>
                </c:pt>
                <c:pt idx="1015">
                  <c:v>0.290608782525043</c:v>
                </c:pt>
                <c:pt idx="1016">
                  <c:v>0.2906335813494</c:v>
                </c:pt>
                <c:pt idx="1017">
                  <c:v>0.290658368506863</c:v>
                </c:pt>
                <c:pt idx="1018">
                  <c:v>0.290683144015874</c:v>
                </c:pt>
                <c:pt idx="1019">
                  <c:v>0.290707907894805</c:v>
                </c:pt>
                <c:pt idx="1020">
                  <c:v>0.290732660161945</c:v>
                </c:pt>
                <c:pt idx="1021">
                  <c:v>0.290757400835514</c:v>
                </c:pt>
                <c:pt idx="1022">
                  <c:v>0.29078212993365</c:v>
                </c:pt>
                <c:pt idx="1023">
                  <c:v>0.29080684747442</c:v>
                </c:pt>
                <c:pt idx="1024">
                  <c:v>0.290831553475817</c:v>
                </c:pt>
                <c:pt idx="1025">
                  <c:v>0.290856247955757</c:v>
                </c:pt>
                <c:pt idx="1026">
                  <c:v>0.290880930932085</c:v>
                </c:pt>
                <c:pt idx="1027">
                  <c:v>0.290905602422571</c:v>
                </c:pt>
                <c:pt idx="1028">
                  <c:v>0.290930262444916</c:v>
                </c:pt>
                <c:pt idx="1029">
                  <c:v>0.290954911016741</c:v>
                </c:pt>
                <c:pt idx="1030">
                  <c:v>0.290979548155605</c:v>
                </c:pt>
                <c:pt idx="1031">
                  <c:v>0.291004173878989</c:v>
                </c:pt>
                <c:pt idx="1032">
                  <c:v>0.291028788204305</c:v>
                </c:pt>
                <c:pt idx="1033">
                  <c:v>0.291053391148896</c:v>
                </c:pt>
                <c:pt idx="1034">
                  <c:v>0.291077982730031</c:v>
                </c:pt>
                <c:pt idx="1035">
                  <c:v>0.291102562964916</c:v>
                </c:pt>
                <c:pt idx="1036">
                  <c:v>0.291127131870679</c:v>
                </c:pt>
                <c:pt idx="1037">
                  <c:v>0.291151689464387</c:v>
                </c:pt>
                <c:pt idx="1038">
                  <c:v>0.291176235763037</c:v>
                </c:pt>
                <c:pt idx="1039">
                  <c:v>0.291200770783553</c:v>
                </c:pt>
                <c:pt idx="1040">
                  <c:v>0.291225294542799</c:v>
                </c:pt>
                <c:pt idx="1041">
                  <c:v>0.291249807057566</c:v>
                </c:pt>
                <c:pt idx="1042">
                  <c:v>0.291274308344582</c:v>
                </c:pt>
                <c:pt idx="1043">
                  <c:v>0.291298798420506</c:v>
                </c:pt>
                <c:pt idx="1044">
                  <c:v>0.291323277301932</c:v>
                </c:pt>
                <c:pt idx="1045">
                  <c:v>0.291347745005392</c:v>
                </c:pt>
                <c:pt idx="1046">
                  <c:v>0.291372201547345</c:v>
                </c:pt>
                <c:pt idx="1047">
                  <c:v>0.291396646944195</c:v>
                </c:pt>
                <c:pt idx="1048">
                  <c:v>0.291421081212272</c:v>
                </c:pt>
                <c:pt idx="1049">
                  <c:v>0.29144550436785</c:v>
                </c:pt>
                <c:pt idx="1050">
                  <c:v>0.291469916427135</c:v>
                </c:pt>
                <c:pt idx="1051">
                  <c:v>0.29149431740627</c:v>
                </c:pt>
                <c:pt idx="1052">
                  <c:v>0.291518707321339</c:v>
                </c:pt>
                <c:pt idx="1053">
                  <c:v>0.291543086188357</c:v>
                </c:pt>
                <c:pt idx="1054">
                  <c:v>0.291567454023284</c:v>
                </c:pt>
                <c:pt idx="1055">
                  <c:v>0.291591810842013</c:v>
                </c:pt>
                <c:pt idx="1056">
                  <c:v>0.291616156660379</c:v>
                </c:pt>
                <c:pt idx="1057">
                  <c:v>0.291640491494152</c:v>
                </c:pt>
                <c:pt idx="1058">
                  <c:v>0.291664815359046</c:v>
                </c:pt>
                <c:pt idx="1059">
                  <c:v>0.291689128270714</c:v>
                </c:pt>
                <c:pt idx="1060">
                  <c:v>0.291713430244744</c:v>
                </c:pt>
                <c:pt idx="1061">
                  <c:v>0.291737721296672</c:v>
                </c:pt>
                <c:pt idx="1062">
                  <c:v>0.291762001441969</c:v>
                </c:pt>
                <c:pt idx="1063">
                  <c:v>0.291786270696049</c:v>
                </c:pt>
                <c:pt idx="1064">
                  <c:v>0.291810529074268</c:v>
                </c:pt>
                <c:pt idx="1065">
                  <c:v>0.291834776591923</c:v>
                </c:pt>
                <c:pt idx="1066">
                  <c:v>0.291859013264256</c:v>
                </c:pt>
                <c:pt idx="1067">
                  <c:v>0.291883239106445</c:v>
                </c:pt>
                <c:pt idx="1068">
                  <c:v>0.291907454133617</c:v>
                </c:pt>
                <c:pt idx="1069">
                  <c:v>0.29193165836084</c:v>
                </c:pt>
                <c:pt idx="1070">
                  <c:v>0.291955851803124</c:v>
                </c:pt>
                <c:pt idx="1071">
                  <c:v>0.291980034475427</c:v>
                </c:pt>
                <c:pt idx="1072">
                  <c:v>0.292004206392645</c:v>
                </c:pt>
                <c:pt idx="1073">
                  <c:v>0.292028367569625</c:v>
                </c:pt>
                <c:pt idx="1074">
                  <c:v>0.292052518021152</c:v>
                </c:pt>
                <c:pt idx="1075">
                  <c:v>0.292076657761962</c:v>
                </c:pt>
                <c:pt idx="1076">
                  <c:v>0.292100786806733</c:v>
                </c:pt>
                <c:pt idx="1077">
                  <c:v>0.29212490517009</c:v>
                </c:pt>
                <c:pt idx="1078">
                  <c:v>0.292149012866604</c:v>
                </c:pt>
                <c:pt idx="1079">
                  <c:v>0.29217310991079</c:v>
                </c:pt>
                <c:pt idx="1080">
                  <c:v>0.292197196317114</c:v>
                </c:pt>
                <c:pt idx="1081">
                  <c:v>0.292221272099984</c:v>
                </c:pt>
                <c:pt idx="1082">
                  <c:v>0.29224533727376</c:v>
                </c:pt>
                <c:pt idx="1083">
                  <c:v>0.292269391852745</c:v>
                </c:pt>
                <c:pt idx="1084">
                  <c:v>0.292293435851193</c:v>
                </c:pt>
                <c:pt idx="1085">
                  <c:v>0.292317469283305</c:v>
                </c:pt>
                <c:pt idx="1086">
                  <c:v>0.29234149216323</c:v>
                </c:pt>
                <c:pt idx="1087">
                  <c:v>0.292365504505067</c:v>
                </c:pt>
                <c:pt idx="1088">
                  <c:v>0.292389506322861</c:v>
                </c:pt>
                <c:pt idx="1089">
                  <c:v>0.29241349763061</c:v>
                </c:pt>
                <c:pt idx="1090">
                  <c:v>0.292437478442259</c:v>
                </c:pt>
                <c:pt idx="1091">
                  <c:v>0.292461448771703</c:v>
                </c:pt>
                <c:pt idx="1092">
                  <c:v>0.29248540863279</c:v>
                </c:pt>
                <c:pt idx="1093">
                  <c:v>0.292509358039313</c:v>
                </c:pt>
                <c:pt idx="1094">
                  <c:v>0.292533297005021</c:v>
                </c:pt>
                <c:pt idx="1095">
                  <c:v>0.29255722554361</c:v>
                </c:pt>
                <c:pt idx="1096">
                  <c:v>0.29258114366873</c:v>
                </c:pt>
                <c:pt idx="1097">
                  <c:v>0.292605051393979</c:v>
                </c:pt>
                <c:pt idx="1098">
                  <c:v>0.29262894873291</c:v>
                </c:pt>
                <c:pt idx="1099">
                  <c:v>0.292652835699028</c:v>
                </c:pt>
                <c:pt idx="1100">
                  <c:v>0.292676712305788</c:v>
                </c:pt>
                <c:pt idx="1101">
                  <c:v>0.292700578566599</c:v>
                </c:pt>
                <c:pt idx="1102">
                  <c:v>0.29272443449482</c:v>
                </c:pt>
                <c:pt idx="1103">
                  <c:v>0.292748280103769</c:v>
                </c:pt>
                <c:pt idx="1104">
                  <c:v>0.292772115406711</c:v>
                </c:pt>
                <c:pt idx="1105">
                  <c:v>0.292795940416867</c:v>
                </c:pt>
                <c:pt idx="1106">
                  <c:v>0.292819755147415</c:v>
                </c:pt>
                <c:pt idx="1107">
                  <c:v>0.29284355961148</c:v>
                </c:pt>
                <c:pt idx="1108">
                  <c:v>0.292867353822147</c:v>
                </c:pt>
                <c:pt idx="1109">
                  <c:v>0.292891137792453</c:v>
                </c:pt>
                <c:pt idx="1110">
                  <c:v>0.292914911535392</c:v>
                </c:pt>
                <c:pt idx="1111">
                  <c:v>0.292938675063909</c:v>
                </c:pt>
                <c:pt idx="1112">
                  <c:v>0.292962428390908</c:v>
                </c:pt>
                <c:pt idx="1113">
                  <c:v>0.292986171529247</c:v>
                </c:pt>
                <c:pt idx="1114">
                  <c:v>0.29300990449174</c:v>
                </c:pt>
                <c:pt idx="1115">
                  <c:v>0.293033627291158</c:v>
                </c:pt>
                <c:pt idx="1116">
                  <c:v>0.293057339940225</c:v>
                </c:pt>
                <c:pt idx="1117">
                  <c:v>0.293081042451624</c:v>
                </c:pt>
                <c:pt idx="1118">
                  <c:v>0.293104734837995</c:v>
                </c:pt>
                <c:pt idx="1119">
                  <c:v>0.293128417111932</c:v>
                </c:pt>
                <c:pt idx="1120">
                  <c:v>0.293152089285991</c:v>
                </c:pt>
                <c:pt idx="1121">
                  <c:v>0.29317575137268</c:v>
                </c:pt>
                <c:pt idx="1122">
                  <c:v>0.293199403384469</c:v>
                </c:pt>
                <c:pt idx="1123">
                  <c:v>0.293223045333781</c:v>
                </c:pt>
                <c:pt idx="1124">
                  <c:v>0.293246677233003</c:v>
                </c:pt>
                <c:pt idx="1125">
                  <c:v>0.293270299094475</c:v>
                </c:pt>
                <c:pt idx="1126">
                  <c:v>0.293293910930498</c:v>
                </c:pt>
                <c:pt idx="1127">
                  <c:v>0.293317512753332</c:v>
                </c:pt>
                <c:pt idx="1128">
                  <c:v>0.293341104575193</c:v>
                </c:pt>
                <c:pt idx="1129">
                  <c:v>0.29336468640826</c:v>
                </c:pt>
                <c:pt idx="1130">
                  <c:v>0.293388258264669</c:v>
                </c:pt>
                <c:pt idx="1131">
                  <c:v>0.293411820156516</c:v>
                </c:pt>
                <c:pt idx="1132">
                  <c:v>0.293435372095856</c:v>
                </c:pt>
                <c:pt idx="1133">
                  <c:v>0.293458914094704</c:v>
                </c:pt>
                <c:pt idx="1134">
                  <c:v>0.293482446165039</c:v>
                </c:pt>
                <c:pt idx="1135">
                  <c:v>0.293505968318794</c:v>
                </c:pt>
                <c:pt idx="1136">
                  <c:v>0.293529480567867</c:v>
                </c:pt>
                <c:pt idx="1137">
                  <c:v>0.293552982924115</c:v>
                </c:pt>
                <c:pt idx="1138">
                  <c:v>0.293576475399356</c:v>
                </c:pt>
                <c:pt idx="1139">
                  <c:v>0.293599958005371</c:v>
                </c:pt>
                <c:pt idx="1140">
                  <c:v>0.2936234307539</c:v>
                </c:pt>
                <c:pt idx="1141">
                  <c:v>0.293646893656646</c:v>
                </c:pt>
                <c:pt idx="1142">
                  <c:v>0.293670346725272</c:v>
                </c:pt>
                <c:pt idx="1143">
                  <c:v>0.293693789971405</c:v>
                </c:pt>
                <c:pt idx="1144">
                  <c:v>0.293717223406633</c:v>
                </c:pt>
                <c:pt idx="1145">
                  <c:v>0.293740647042507</c:v>
                </c:pt>
                <c:pt idx="1146">
                  <c:v>0.293764060890542</c:v>
                </c:pt>
                <c:pt idx="1147">
                  <c:v>0.29378746496221</c:v>
                </c:pt>
                <c:pt idx="1148">
                  <c:v>0.293810859268953</c:v>
                </c:pt>
                <c:pt idx="1149">
                  <c:v>0.293834243822171</c:v>
                </c:pt>
                <c:pt idx="1150">
                  <c:v>0.29385761863323</c:v>
                </c:pt>
                <c:pt idx="1151">
                  <c:v>0.293880983713459</c:v>
                </c:pt>
                <c:pt idx="1152">
                  <c:v>0.293904339074149</c:v>
                </c:pt>
                <c:pt idx="1153">
                  <c:v>0.293927684726558</c:v>
                </c:pt>
                <c:pt idx="1154">
                  <c:v>0.293951020681904</c:v>
                </c:pt>
                <c:pt idx="1155">
                  <c:v>0.293974346951373</c:v>
                </c:pt>
                <c:pt idx="1156">
                  <c:v>0.293997663546112</c:v>
                </c:pt>
                <c:pt idx="1157">
                  <c:v>0.294020970477237</c:v>
                </c:pt>
                <c:pt idx="1158">
                  <c:v>0.294044267755823</c:v>
                </c:pt>
                <c:pt idx="1159">
                  <c:v>0.294067555392913</c:v>
                </c:pt>
                <c:pt idx="1160">
                  <c:v>0.294090833399518</c:v>
                </c:pt>
                <c:pt idx="1161">
                  <c:v>0.294114101786607</c:v>
                </c:pt>
                <c:pt idx="1162">
                  <c:v>0.294137360565122</c:v>
                </c:pt>
                <c:pt idx="1163">
                  <c:v>0.294160609745964</c:v>
                </c:pt>
                <c:pt idx="1164">
                  <c:v>0.294183849340006</c:v>
                </c:pt>
                <c:pt idx="1165">
                  <c:v>0.294207079358082</c:v>
                </c:pt>
                <c:pt idx="1166">
                  <c:v>0.294230299810993</c:v>
                </c:pt>
                <c:pt idx="1167">
                  <c:v>0.29425351070951</c:v>
                </c:pt>
                <c:pt idx="1168">
                  <c:v>0.294276712064365</c:v>
                </c:pt>
                <c:pt idx="1169">
                  <c:v>0.29429990388626</c:v>
                </c:pt>
                <c:pt idx="1170">
                  <c:v>0.294323086185863</c:v>
                </c:pt>
                <c:pt idx="1171">
                  <c:v>0.29434625897381</c:v>
                </c:pt>
                <c:pt idx="1172">
                  <c:v>0.2943694222607</c:v>
                </c:pt>
                <c:pt idx="1173">
                  <c:v>0.294392576057104</c:v>
                </c:pt>
                <c:pt idx="1174">
                  <c:v>0.294415720373559</c:v>
                </c:pt>
                <c:pt idx="1175">
                  <c:v>0.294438855220568</c:v>
                </c:pt>
                <c:pt idx="1176">
                  <c:v>0.294461980608604</c:v>
                </c:pt>
                <c:pt idx="1177">
                  <c:v>0.294485096548104</c:v>
                </c:pt>
                <c:pt idx="1178">
                  <c:v>0.294508203049479</c:v>
                </c:pt>
                <c:pt idx="1179">
                  <c:v>0.294531300123102</c:v>
                </c:pt>
                <c:pt idx="1180">
                  <c:v>0.294554387779318</c:v>
                </c:pt>
                <c:pt idx="1181">
                  <c:v>0.294577466028441</c:v>
                </c:pt>
                <c:pt idx="1182">
                  <c:v>0.29460053488075</c:v>
                </c:pt>
                <c:pt idx="1183">
                  <c:v>0.294623594346498</c:v>
                </c:pt>
                <c:pt idx="1184">
                  <c:v>0.2946466444359</c:v>
                </c:pt>
                <c:pt idx="1185">
                  <c:v>0.294669685159147</c:v>
                </c:pt>
                <c:pt idx="1186">
                  <c:v>0.294692716526395</c:v>
                </c:pt>
                <c:pt idx="1187">
                  <c:v>0.29471573854777</c:v>
                </c:pt>
                <c:pt idx="1188">
                  <c:v>0.294738751233371</c:v>
                </c:pt>
                <c:pt idx="1189">
                  <c:v>0.29476175459326</c:v>
                </c:pt>
                <c:pt idx="1190">
                  <c:v>0.294784748637475</c:v>
                </c:pt>
                <c:pt idx="1191">
                  <c:v>0.29480773337602</c:v>
                </c:pt>
                <c:pt idx="1192">
                  <c:v>0.294830708818872</c:v>
                </c:pt>
                <c:pt idx="1193">
                  <c:v>0.294853674975975</c:v>
                </c:pt>
                <c:pt idx="1194">
                  <c:v>0.294876631857247</c:v>
                </c:pt>
                <c:pt idx="1195">
                  <c:v>0.294899579472575</c:v>
                </c:pt>
                <c:pt idx="1196">
                  <c:v>0.294922517831813</c:v>
                </c:pt>
                <c:pt idx="1197">
                  <c:v>0.294945446944793</c:v>
                </c:pt>
                <c:pt idx="1198">
                  <c:v>0.294968366821311</c:v>
                </c:pt>
                <c:pt idx="1199">
                  <c:v>0.29499127747114</c:v>
                </c:pt>
                <c:pt idx="1200">
                  <c:v>0.295014178904018</c:v>
                </c:pt>
                <c:pt idx="1201">
                  <c:v>0.29503707112966</c:v>
                </c:pt>
                <c:pt idx="1202">
                  <c:v>0.29505995415775</c:v>
                </c:pt>
                <c:pt idx="1203">
                  <c:v>0.295082827997941</c:v>
                </c:pt>
                <c:pt idx="1204">
                  <c:v>0.295105692659864</c:v>
                </c:pt>
                <c:pt idx="1205">
                  <c:v>0.295128548153115</c:v>
                </c:pt>
                <c:pt idx="1206">
                  <c:v>0.295151394487266</c:v>
                </c:pt>
                <c:pt idx="1207">
                  <c:v>0.295174231671862</c:v>
                </c:pt>
                <c:pt idx="1208">
                  <c:v>0.295197059716416</c:v>
                </c:pt>
                <c:pt idx="1209">
                  <c:v>0.295219878630419</c:v>
                </c:pt>
                <c:pt idx="1210">
                  <c:v>0.295242688423328</c:v>
                </c:pt>
                <c:pt idx="1211">
                  <c:v>0.295265489104578</c:v>
                </c:pt>
                <c:pt idx="1212">
                  <c:v>0.295288280683573</c:v>
                </c:pt>
                <c:pt idx="1213">
                  <c:v>0.295311063169693</c:v>
                </c:pt>
                <c:pt idx="1214">
                  <c:v>0.29533383657229</c:v>
                </c:pt>
                <c:pt idx="1215">
                  <c:v>0.295356600900687</c:v>
                </c:pt>
                <c:pt idx="1216">
                  <c:v>0.295379356164184</c:v>
                </c:pt>
                <c:pt idx="1217">
                  <c:v>0.29540210237205</c:v>
                </c:pt>
                <c:pt idx="1218">
                  <c:v>0.295424839533531</c:v>
                </c:pt>
                <c:pt idx="1219">
                  <c:v>0.295447567657845</c:v>
                </c:pt>
                <c:pt idx="1220">
                  <c:v>0.295470286754184</c:v>
                </c:pt>
                <c:pt idx="1221">
                  <c:v>0.295492996831716</c:v>
                </c:pt>
                <c:pt idx="1222">
                  <c:v>0.295515697899577</c:v>
                </c:pt>
                <c:pt idx="1223">
                  <c:v>0.295538389966885</c:v>
                </c:pt>
                <c:pt idx="1224">
                  <c:v>0.295561073042724</c:v>
                </c:pt>
                <c:pt idx="1225">
                  <c:v>0.29558374713616</c:v>
                </c:pt>
                <c:pt idx="1226">
                  <c:v>0.295606412256227</c:v>
                </c:pt>
                <c:pt idx="1227">
                  <c:v>0.295629068411938</c:v>
                </c:pt>
                <c:pt idx="1228">
                  <c:v>0.295651715612279</c:v>
                </c:pt>
                <c:pt idx="1229">
                  <c:v>0.295674353866211</c:v>
                </c:pt>
                <c:pt idx="1230">
                  <c:v>0.295696983182669</c:v>
                </c:pt>
                <c:pt idx="1231">
                  <c:v>0.295719603570563</c:v>
                </c:pt>
                <c:pt idx="1232">
                  <c:v>0.295742215038781</c:v>
                </c:pt>
                <c:pt idx="1233">
                  <c:v>0.295764817596181</c:v>
                </c:pt>
                <c:pt idx="1234">
                  <c:v>0.295787411251601</c:v>
                </c:pt>
                <c:pt idx="1235">
                  <c:v>0.295809996013853</c:v>
                </c:pt>
                <c:pt idx="1236">
                  <c:v>0.295832571891724</c:v>
                </c:pt>
                <c:pt idx="1237">
                  <c:v>0.295855138893976</c:v>
                </c:pt>
                <c:pt idx="1238">
                  <c:v>0.295877697029348</c:v>
                </c:pt>
                <c:pt idx="1239">
                  <c:v>0.295900246306556</c:v>
                </c:pt>
                <c:pt idx="1240">
                  <c:v>0.295922786734287</c:v>
                </c:pt>
                <c:pt idx="1241">
                  <c:v>0.29594531832121</c:v>
                </c:pt>
                <c:pt idx="1242">
                  <c:v>0.295967841075969</c:v>
                </c:pt>
                <c:pt idx="1243">
                  <c:v>0.29599035500718</c:v>
                </c:pt>
                <c:pt idx="1244">
                  <c:v>0.29601286012344</c:v>
                </c:pt>
                <c:pt idx="1245">
                  <c:v>0.29603535643332</c:v>
                </c:pt>
                <c:pt idx="1246">
                  <c:v>0.296057843945369</c:v>
                </c:pt>
                <c:pt idx="1247">
                  <c:v>0.296080322668111</c:v>
                </c:pt>
                <c:pt idx="1248">
                  <c:v>0.29610279261005</c:v>
                </c:pt>
                <c:pt idx="1249">
                  <c:v>0.296125253779663</c:v>
                </c:pt>
                <c:pt idx="1250">
                  <c:v>0.296147706185407</c:v>
                </c:pt>
                <c:pt idx="1251">
                  <c:v>0.296170149835714</c:v>
                </c:pt>
                <c:pt idx="1252">
                  <c:v>0.296192584738993</c:v>
                </c:pt>
                <c:pt idx="1253">
                  <c:v>0.296215010903634</c:v>
                </c:pt>
                <c:pt idx="1254">
                  <c:v>0.296237428338</c:v>
                </c:pt>
                <c:pt idx="1255">
                  <c:v>0.296259837050433</c:v>
                </c:pt>
                <c:pt idx="1256">
                  <c:v>0.296282237049254</c:v>
                </c:pt>
                <c:pt idx="1257">
                  <c:v>0.296304628342759</c:v>
                </c:pt>
                <c:pt idx="1258">
                  <c:v>0.296327010939225</c:v>
                </c:pt>
                <c:pt idx="1259">
                  <c:v>0.296349384846902</c:v>
                </c:pt>
                <c:pt idx="1260">
                  <c:v>0.296371750074026</c:v>
                </c:pt>
                <c:pt idx="1261">
                  <c:v>0.296394106628801</c:v>
                </c:pt>
                <c:pt idx="1262">
                  <c:v>0.296416454519417</c:v>
                </c:pt>
                <c:pt idx="1263">
                  <c:v>0.29643879375404</c:v>
                </c:pt>
                <c:pt idx="1264">
                  <c:v>0.296461124340811</c:v>
                </c:pt>
                <c:pt idx="1265">
                  <c:v>0.296483446287856</c:v>
                </c:pt>
                <c:pt idx="1266">
                  <c:v>0.296505759603272</c:v>
                </c:pt>
                <c:pt idx="1267">
                  <c:v>0.296528064295142</c:v>
                </c:pt>
                <c:pt idx="1268">
                  <c:v>0.296550360371522</c:v>
                </c:pt>
                <c:pt idx="1269">
                  <c:v>0.296572647840448</c:v>
                </c:pt>
                <c:pt idx="1270">
                  <c:v>0.296594926709938</c:v>
                </c:pt>
                <c:pt idx="1271">
                  <c:v>0.296617196987985</c:v>
                </c:pt>
                <c:pt idx="1272">
                  <c:v>0.296639458682565</c:v>
                </c:pt>
                <c:pt idx="1273">
                  <c:v>0.296661711801628</c:v>
                </c:pt>
                <c:pt idx="1274">
                  <c:v>0.296683956353107</c:v>
                </c:pt>
                <c:pt idx="1275">
                  <c:v>0.296706192344916</c:v>
                </c:pt>
                <c:pt idx="1276">
                  <c:v>0.296728419784942</c:v>
                </c:pt>
                <c:pt idx="1277">
                  <c:v>0.296750638681059</c:v>
                </c:pt>
                <c:pt idx="1278">
                  <c:v>0.296772849041113</c:v>
                </c:pt>
                <c:pt idx="1279">
                  <c:v>0.296795050872938</c:v>
                </c:pt>
                <c:pt idx="1280">
                  <c:v>0.296817244184339</c:v>
                </c:pt>
                <c:pt idx="1281">
                  <c:v>0.296839428983108</c:v>
                </c:pt>
                <c:pt idx="1282">
                  <c:v>0.296861605277014</c:v>
                </c:pt>
                <c:pt idx="1283">
                  <c:v>0.296883773073805</c:v>
                </c:pt>
                <c:pt idx="1284">
                  <c:v>0.29690593238121</c:v>
                </c:pt>
                <c:pt idx="1285">
                  <c:v>0.29692808320694</c:v>
                </c:pt>
                <c:pt idx="1286">
                  <c:v>0.296950225558683</c:v>
                </c:pt>
                <c:pt idx="1287">
                  <c:v>0.29697235944411</c:v>
                </c:pt>
                <c:pt idx="1288">
                  <c:v>0.296994484870868</c:v>
                </c:pt>
                <c:pt idx="1289">
                  <c:v>0.297016601846593</c:v>
                </c:pt>
                <c:pt idx="1290">
                  <c:v>0.297038710378894</c:v>
                </c:pt>
                <c:pt idx="1291">
                  <c:v>0.29706081047536</c:v>
                </c:pt>
                <c:pt idx="1292">
                  <c:v>0.297082902143569</c:v>
                </c:pt>
                <c:pt idx="1293">
                  <c:v>0.297104985391072</c:v>
                </c:pt>
                <c:pt idx="1294">
                  <c:v>0.297127060225403</c:v>
                </c:pt>
                <c:pt idx="1295">
                  <c:v>0.297149126654076</c:v>
                </c:pt>
                <c:pt idx="1296">
                  <c:v>0.297171184684591</c:v>
                </c:pt>
                <c:pt idx="1297">
                  <c:v>0.297193234324423</c:v>
                </c:pt>
                <c:pt idx="1298">
                  <c:v>0.29721527558103</c:v>
                </c:pt>
                <c:pt idx="1299">
                  <c:v>0.297237308461855</c:v>
                </c:pt>
                <c:pt idx="1300">
                  <c:v>0.297259332974318</c:v>
                </c:pt>
                <c:pt idx="1301">
                  <c:v>0.297281349125821</c:v>
                </c:pt>
                <c:pt idx="1302">
                  <c:v>0.297303356923747</c:v>
                </c:pt>
                <c:pt idx="1303">
                  <c:v>0.297325356375465</c:v>
                </c:pt>
                <c:pt idx="1304">
                  <c:v>0.297347347488321</c:v>
                </c:pt>
                <c:pt idx="1305">
                  <c:v>0.297369330269642</c:v>
                </c:pt>
                <c:pt idx="1306">
                  <c:v>0.297391304726743</c:v>
                </c:pt>
                <c:pt idx="1307">
                  <c:v>0.297413270866914</c:v>
                </c:pt>
                <c:pt idx="1308">
                  <c:v>0.297435228697429</c:v>
                </c:pt>
                <c:pt idx="1309">
                  <c:v>0.297457178225548</c:v>
                </c:pt>
                <c:pt idx="1310">
                  <c:v>0.297479119458508</c:v>
                </c:pt>
                <c:pt idx="1311">
                  <c:v>0.297501052403531</c:v>
                </c:pt>
                <c:pt idx="1312">
                  <c:v>0.297522977067816</c:v>
                </c:pt>
                <c:pt idx="1313">
                  <c:v>0.297544893458554</c:v>
                </c:pt>
                <c:pt idx="1314">
                  <c:v>0.297566801582911</c:v>
                </c:pt>
                <c:pt idx="1315">
                  <c:v>0.297588701448034</c:v>
                </c:pt>
                <c:pt idx="1316">
                  <c:v>0.297610593061062</c:v>
                </c:pt>
                <c:pt idx="1317">
                  <c:v>0.297632476429106</c:v>
                </c:pt>
                <c:pt idx="1318">
                  <c:v>0.297654351559266</c:v>
                </c:pt>
                <c:pt idx="1319">
                  <c:v>0.297676218458619</c:v>
                </c:pt>
                <c:pt idx="1320">
                  <c:v>0.297698077134234</c:v>
                </c:pt>
                <c:pt idx="1321">
                  <c:v>0.297719927593154</c:v>
                </c:pt>
                <c:pt idx="1322">
                  <c:v>0.297741769842408</c:v>
                </c:pt>
                <c:pt idx="1323">
                  <c:v>0.29776360388901</c:v>
                </c:pt>
                <c:pt idx="1324">
                  <c:v>0.297785429739955</c:v>
                </c:pt>
                <c:pt idx="1325">
                  <c:v>0.297807247402221</c:v>
                </c:pt>
                <c:pt idx="1326">
                  <c:v>0.297829056882768</c:v>
                </c:pt>
                <c:pt idx="1327">
                  <c:v>0.297850858188544</c:v>
                </c:pt>
                <c:pt idx="1328">
                  <c:v>0.297872651326476</c:v>
                </c:pt>
                <c:pt idx="1329">
                  <c:v>0.297894436303473</c:v>
                </c:pt>
                <c:pt idx="1330">
                  <c:v>0.297916213126434</c:v>
                </c:pt>
                <c:pt idx="1331">
                  <c:v>0.297937981802235</c:v>
                </c:pt>
                <c:pt idx="1332">
                  <c:v>0.29795974233774</c:v>
                </c:pt>
                <c:pt idx="1333">
                  <c:v>0.29798149473979</c:v>
                </c:pt>
                <c:pt idx="1334">
                  <c:v>0.298003239015221</c:v>
                </c:pt>
                <c:pt idx="1335">
                  <c:v>0.298024975170842</c:v>
                </c:pt>
                <c:pt idx="1336">
                  <c:v>0.29804670321345</c:v>
                </c:pt>
                <c:pt idx="1337">
                  <c:v>0.298068423149828</c:v>
                </c:pt>
                <c:pt idx="1338">
                  <c:v>0.298090134986739</c:v>
                </c:pt>
                <c:pt idx="1339">
                  <c:v>0.298111838730934</c:v>
                </c:pt>
                <c:pt idx="1340">
                  <c:v>0.298133534389141</c:v>
                </c:pt>
                <c:pt idx="1341">
                  <c:v>0.298155221968083</c:v>
                </c:pt>
                <c:pt idx="1342">
                  <c:v>0.298176901474459</c:v>
                </c:pt>
                <c:pt idx="1343">
                  <c:v>0.298198572914952</c:v>
                </c:pt>
                <c:pt idx="1344">
                  <c:v>0.298220236296236</c:v>
                </c:pt>
                <c:pt idx="1345">
                  <c:v>0.298241891624964</c:v>
                </c:pt>
                <c:pt idx="1346">
                  <c:v>0.298263538907773</c:v>
                </c:pt>
                <c:pt idx="1347">
                  <c:v>0.298285178151285</c:v>
                </c:pt>
                <c:pt idx="1348">
                  <c:v>0.298306809362111</c:v>
                </c:pt>
                <c:pt idx="1349">
                  <c:v>0.298328432546843</c:v>
                </c:pt>
                <c:pt idx="1350">
                  <c:v>0.298350047712055</c:v>
                </c:pt>
                <c:pt idx="1351">
                  <c:v>0.298371654864312</c:v>
                </c:pt>
                <c:pt idx="1352">
                  <c:v>0.298393254010159</c:v>
                </c:pt>
                <c:pt idx="1353">
                  <c:v>0.298414845156128</c:v>
                </c:pt>
                <c:pt idx="1354">
                  <c:v>0.298436428308733</c:v>
                </c:pt>
                <c:pt idx="1355">
                  <c:v>0.298458003474478</c:v>
                </c:pt>
                <c:pt idx="1356">
                  <c:v>0.298479570659849</c:v>
                </c:pt>
                <c:pt idx="1357">
                  <c:v>0.298501129871314</c:v>
                </c:pt>
                <c:pt idx="1358">
                  <c:v>0.298522681115334</c:v>
                </c:pt>
                <c:pt idx="1359">
                  <c:v>0.298544224398348</c:v>
                </c:pt>
                <c:pt idx="1360">
                  <c:v>0.298565759726784</c:v>
                </c:pt>
                <c:pt idx="1361">
                  <c:v>0.298587287107051</c:v>
                </c:pt>
                <c:pt idx="1362">
                  <c:v>0.298608806545551</c:v>
                </c:pt>
                <c:pt idx="1363">
                  <c:v>0.298630318048665</c:v>
                </c:pt>
                <c:pt idx="1364">
                  <c:v>0.29865182162276</c:v>
                </c:pt>
                <c:pt idx="1365">
                  <c:v>0.298673317274193</c:v>
                </c:pt>
                <c:pt idx="1366">
                  <c:v>0.298694805009302</c:v>
                </c:pt>
                <c:pt idx="1367">
                  <c:v>0.298716284834411</c:v>
                </c:pt>
                <c:pt idx="1368">
                  <c:v>0.29873775675583</c:v>
                </c:pt>
                <c:pt idx="1369">
                  <c:v>0.298759220779859</c:v>
                </c:pt>
                <c:pt idx="1370">
                  <c:v>0.298780676912779</c:v>
                </c:pt>
                <c:pt idx="1371">
                  <c:v>0.298802125160855</c:v>
                </c:pt>
                <c:pt idx="1372">
                  <c:v>0.298823565530346</c:v>
                </c:pt>
                <c:pt idx="1373">
                  <c:v>0.29884499802749</c:v>
                </c:pt>
                <c:pt idx="1374">
                  <c:v>0.298866422658512</c:v>
                </c:pt>
                <c:pt idx="1375">
                  <c:v>0.298887839429622</c:v>
                </c:pt>
                <c:pt idx="1376">
                  <c:v>0.298909248347023</c:v>
                </c:pt>
                <c:pt idx="1377">
                  <c:v>0.298930649416898</c:v>
                </c:pt>
                <c:pt idx="1378">
                  <c:v>0.298952042645413</c:v>
                </c:pt>
                <c:pt idx="1379">
                  <c:v>0.298973428038731</c:v>
                </c:pt>
                <c:pt idx="1380">
                  <c:v>0.298994805602992</c:v>
                </c:pt>
                <c:pt idx="1381">
                  <c:v>0.299016175344325</c:v>
                </c:pt>
                <c:pt idx="1382">
                  <c:v>0.299037537268845</c:v>
                </c:pt>
                <c:pt idx="1383">
                  <c:v>0.299058891382658</c:v>
                </c:pt>
                <c:pt idx="1384">
                  <c:v>0.299080237691849</c:v>
                </c:pt>
                <c:pt idx="1385">
                  <c:v>0.299101576202493</c:v>
                </c:pt>
                <c:pt idx="1386">
                  <c:v>0.299122906920656</c:v>
                </c:pt>
                <c:pt idx="1387">
                  <c:v>0.299144229852384</c:v>
                </c:pt>
                <c:pt idx="1388">
                  <c:v>0.299165545003712</c:v>
                </c:pt>
                <c:pt idx="1389">
                  <c:v>0.29918685238066</c:v>
                </c:pt>
                <c:pt idx="1390">
                  <c:v>0.299208151989241</c:v>
                </c:pt>
                <c:pt idx="1391">
                  <c:v>0.299229443835449</c:v>
                </c:pt>
                <c:pt idx="1392">
                  <c:v>0.299250727925264</c:v>
                </c:pt>
                <c:pt idx="1393">
                  <c:v>0.299272004264659</c:v>
                </c:pt>
                <c:pt idx="1394">
                  <c:v>0.29929327285959</c:v>
                </c:pt>
                <c:pt idx="1395">
                  <c:v>0.299314533715999</c:v>
                </c:pt>
                <c:pt idx="1396">
                  <c:v>0.299335786839815</c:v>
                </c:pt>
                <c:pt idx="1397">
                  <c:v>0.29935703223696</c:v>
                </c:pt>
                <c:pt idx="1398">
                  <c:v>0.299378269913337</c:v>
                </c:pt>
                <c:pt idx="1399">
                  <c:v>0.299399499874835</c:v>
                </c:pt>
                <c:pt idx="1400">
                  <c:v>0.299420722127338</c:v>
                </c:pt>
                <c:pt idx="1401">
                  <c:v>0.29944193667671</c:v>
                </c:pt>
                <c:pt idx="1402">
                  <c:v>0.299463143528807</c:v>
                </c:pt>
                <c:pt idx="1403">
                  <c:v>0.299484342689466</c:v>
                </c:pt>
                <c:pt idx="1404">
                  <c:v>0.299505534164521</c:v>
                </c:pt>
                <c:pt idx="1405">
                  <c:v>0.299526717959786</c:v>
                </c:pt>
                <c:pt idx="1406">
                  <c:v>0.299547894081064</c:v>
                </c:pt>
                <c:pt idx="1407">
                  <c:v>0.299569062534149</c:v>
                </c:pt>
                <c:pt idx="1408">
                  <c:v>0.299590223324819</c:v>
                </c:pt>
                <c:pt idx="1409">
                  <c:v>0.29961137645884</c:v>
                </c:pt>
                <c:pt idx="1410">
                  <c:v>0.299632521941964</c:v>
                </c:pt>
                <c:pt idx="1411">
                  <c:v>0.299653659779939</c:v>
                </c:pt>
                <c:pt idx="1412">
                  <c:v>0.299674789978492</c:v>
                </c:pt>
                <c:pt idx="1413">
                  <c:v>0.299695912543339</c:v>
                </c:pt>
                <c:pt idx="1414">
                  <c:v>0.29971702748019</c:v>
                </c:pt>
                <c:pt idx="1415">
                  <c:v>0.299738134794736</c:v>
                </c:pt>
                <c:pt idx="1416">
                  <c:v>0.299759234492659</c:v>
                </c:pt>
                <c:pt idx="1417">
                  <c:v>0.299780326579627</c:v>
                </c:pt>
                <c:pt idx="1418">
                  <c:v>0.299801411061301</c:v>
                </c:pt>
                <c:pt idx="1419">
                  <c:v>0.299822487943325</c:v>
                </c:pt>
                <c:pt idx="1420">
                  <c:v>0.299843557231331</c:v>
                </c:pt>
                <c:pt idx="1421">
                  <c:v>0.299864618930946</c:v>
                </c:pt>
                <c:pt idx="1422">
                  <c:v>0.299885673047778</c:v>
                </c:pt>
                <c:pt idx="1423">
                  <c:v>0.299906719587425</c:v>
                </c:pt>
                <c:pt idx="1424">
                  <c:v>0.299927758555472</c:v>
                </c:pt>
                <c:pt idx="1425">
                  <c:v>0.299948789957499</c:v>
                </c:pt>
                <c:pt idx="1426">
                  <c:v>0.299969813799067</c:v>
                </c:pt>
                <c:pt idx="1427">
                  <c:v>0.299990830085726</c:v>
                </c:pt>
                <c:pt idx="1428">
                  <c:v>0.300011838823022</c:v>
                </c:pt>
                <c:pt idx="1429">
                  <c:v>0.30003284001648</c:v>
                </c:pt>
                <c:pt idx="1430">
                  <c:v>0.300053833671619</c:v>
                </c:pt>
                <c:pt idx="1431">
                  <c:v>0.300074819793943</c:v>
                </c:pt>
                <c:pt idx="1432">
                  <c:v>0.30009579838895</c:v>
                </c:pt>
                <c:pt idx="1433">
                  <c:v>0.300116769462123</c:v>
                </c:pt>
                <c:pt idx="1434">
                  <c:v>0.300137733018932</c:v>
                </c:pt>
                <c:pt idx="1435">
                  <c:v>0.30015868906484</c:v>
                </c:pt>
                <c:pt idx="1436">
                  <c:v>0.300179637605297</c:v>
                </c:pt>
                <c:pt idx="1437">
                  <c:v>0.300200578645741</c:v>
                </c:pt>
                <c:pt idx="1438">
                  <c:v>0.300221512191597</c:v>
                </c:pt>
                <c:pt idx="1439">
                  <c:v>0.300242438248285</c:v>
                </c:pt>
                <c:pt idx="1440">
                  <c:v>0.30026335682121</c:v>
                </c:pt>
                <c:pt idx="1441">
                  <c:v>0.300284267915763</c:v>
                </c:pt>
                <c:pt idx="1442">
                  <c:v>0.300305171537331</c:v>
                </c:pt>
                <c:pt idx="1443">
                  <c:v>0.300326067691284</c:v>
                </c:pt>
                <c:pt idx="1444">
                  <c:v>0.300346956382983</c:v>
                </c:pt>
                <c:pt idx="1445">
                  <c:v>0.300367837617782</c:v>
                </c:pt>
                <c:pt idx="1446">
                  <c:v>0.300388711401018</c:v>
                </c:pt>
                <c:pt idx="1447">
                  <c:v>0.300409577738021</c:v>
                </c:pt>
                <c:pt idx="1448">
                  <c:v>0.300430436634106</c:v>
                </c:pt>
                <c:pt idx="1449">
                  <c:v>0.300451288094585</c:v>
                </c:pt>
                <c:pt idx="1450">
                  <c:v>0.300472132124753</c:v>
                </c:pt>
                <c:pt idx="1451">
                  <c:v>0.300492968729894</c:v>
                </c:pt>
                <c:pt idx="1452">
                  <c:v>0.300513797915287</c:v>
                </c:pt>
                <c:pt idx="1453">
                  <c:v>0.300534619686195</c:v>
                </c:pt>
                <c:pt idx="1454">
                  <c:v>0.300555434047873</c:v>
                </c:pt>
                <c:pt idx="1455">
                  <c:v>0.300576241005562</c:v>
                </c:pt>
                <c:pt idx="1456">
                  <c:v>0.300597040564501</c:v>
                </c:pt>
                <c:pt idx="1457">
                  <c:v>0.300617832729909</c:v>
                </c:pt>
                <c:pt idx="1458">
                  <c:v>0.300638617506997</c:v>
                </c:pt>
                <c:pt idx="1459">
                  <c:v>0.300659394900972</c:v>
                </c:pt>
                <c:pt idx="1460">
                  <c:v>0.300680164917024</c:v>
                </c:pt>
                <c:pt idx="1461">
                  <c:v>0.300700927560334</c:v>
                </c:pt>
                <c:pt idx="1462">
                  <c:v>0.300721682836071</c:v>
                </c:pt>
                <c:pt idx="1463">
                  <c:v>0.3007424307494</c:v>
                </c:pt>
                <c:pt idx="1464">
                  <c:v>0.300763171305471</c:v>
                </c:pt>
                <c:pt idx="1465">
                  <c:v>0.300783904509421</c:v>
                </c:pt>
                <c:pt idx="1466">
                  <c:v>0.300804630366387</c:v>
                </c:pt>
                <c:pt idx="1467">
                  <c:v>0.300825348881485</c:v>
                </c:pt>
                <c:pt idx="1468">
                  <c:v>0.300846060059827</c:v>
                </c:pt>
                <c:pt idx="1469">
                  <c:v>0.300866763906511</c:v>
                </c:pt>
                <c:pt idx="1470">
                  <c:v>0.300887460426632</c:v>
                </c:pt>
                <c:pt idx="1471">
                  <c:v>0.300908149625268</c:v>
                </c:pt>
                <c:pt idx="1472">
                  <c:v>0.300928831507487</c:v>
                </c:pt>
                <c:pt idx="1473">
                  <c:v>0.300949506078355</c:v>
                </c:pt>
                <c:pt idx="1474">
                  <c:v>0.30097017334292</c:v>
                </c:pt>
                <c:pt idx="1475">
                  <c:v>0.300990833306223</c:v>
                </c:pt>
                <c:pt idx="1476">
                  <c:v>0.301011485973293</c:v>
                </c:pt>
                <c:pt idx="1477">
                  <c:v>0.301032131349157</c:v>
                </c:pt>
                <c:pt idx="1478">
                  <c:v>0.301052769438823</c:v>
                </c:pt>
                <c:pt idx="1479">
                  <c:v>0.301073400247291</c:v>
                </c:pt>
                <c:pt idx="1480">
                  <c:v>0.301094023779559</c:v>
                </c:pt>
                <c:pt idx="1481">
                  <c:v>0.301114640040606</c:v>
                </c:pt>
                <c:pt idx="1482">
                  <c:v>0.301135249035407</c:v>
                </c:pt>
                <c:pt idx="1483">
                  <c:v>0.301155850768922</c:v>
                </c:pt>
                <c:pt idx="1484">
                  <c:v>0.301176445246109</c:v>
                </c:pt>
                <c:pt idx="1485">
                  <c:v>0.301197032471912</c:v>
                </c:pt>
                <c:pt idx="1486">
                  <c:v>0.301217612451263</c:v>
                </c:pt>
                <c:pt idx="1487">
                  <c:v>0.301238185189092</c:v>
                </c:pt>
                <c:pt idx="1488">
                  <c:v>0.301258750690313</c:v>
                </c:pt>
                <c:pt idx="1489">
                  <c:v>0.301279308959834</c:v>
                </c:pt>
                <c:pt idx="1490">
                  <c:v>0.301299860002548</c:v>
                </c:pt>
                <c:pt idx="1491">
                  <c:v>0.30132040382335</c:v>
                </c:pt>
                <c:pt idx="1492">
                  <c:v>0.301340940427115</c:v>
                </c:pt>
                <c:pt idx="1493">
                  <c:v>0.301361469818712</c:v>
                </c:pt>
                <c:pt idx="1494">
                  <c:v>0.301381992003004</c:v>
                </c:pt>
                <c:pt idx="1495">
                  <c:v>0.301402506984842</c:v>
                </c:pt>
                <c:pt idx="1496">
                  <c:v>0.301423014769066</c:v>
                </c:pt>
                <c:pt idx="1497">
                  <c:v>0.301443515360509</c:v>
                </c:pt>
                <c:pt idx="1498">
                  <c:v>0.301464008763997</c:v>
                </c:pt>
                <c:pt idx="1499">
                  <c:v>0.301484494984344</c:v>
                </c:pt>
                <c:pt idx="1500">
                  <c:v>0.301504974026354</c:v>
                </c:pt>
                <c:pt idx="1501">
                  <c:v>0.301525445894826</c:v>
                </c:pt>
                <c:pt idx="1502">
                  <c:v>0.301545910594547</c:v>
                </c:pt>
                <c:pt idx="1503">
                  <c:v>0.301566368130295</c:v>
                </c:pt>
                <c:pt idx="1504">
                  <c:v>0.301586818506839</c:v>
                </c:pt>
                <c:pt idx="1505">
                  <c:v>0.301607261728943</c:v>
                </c:pt>
                <c:pt idx="1506">
                  <c:v>0.301627697801357</c:v>
                </c:pt>
                <c:pt idx="1507">
                  <c:v>0.301648126728823</c:v>
                </c:pt>
                <c:pt idx="1508">
                  <c:v>0.301668548516078</c:v>
                </c:pt>
                <c:pt idx="1509">
                  <c:v>0.301688963167847</c:v>
                </c:pt>
                <c:pt idx="1510">
                  <c:v>0.301709370688846</c:v>
                </c:pt>
                <c:pt idx="1511">
                  <c:v>0.301729771083782</c:v>
                </c:pt>
                <c:pt idx="1512">
                  <c:v>0.301750164357357</c:v>
                </c:pt>
                <c:pt idx="1513">
                  <c:v>0.30177055051426</c:v>
                </c:pt>
                <c:pt idx="1514">
                  <c:v>0.301790929559172</c:v>
                </c:pt>
                <c:pt idx="1515">
                  <c:v>0.301811301496771</c:v>
                </c:pt>
                <c:pt idx="1516">
                  <c:v>0.301831666331717</c:v>
                </c:pt>
                <c:pt idx="1517">
                  <c:v>0.301852024068669</c:v>
                </c:pt>
                <c:pt idx="1518">
                  <c:v>0.301872374712273</c:v>
                </c:pt>
                <c:pt idx="1519">
                  <c:v>0.30189271826717</c:v>
                </c:pt>
                <c:pt idx="1520">
                  <c:v>0.30191305473799</c:v>
                </c:pt>
                <c:pt idx="1521">
                  <c:v>0.301933384129354</c:v>
                </c:pt>
                <c:pt idx="1522">
                  <c:v>0.301953706445878</c:v>
                </c:pt>
                <c:pt idx="1523">
                  <c:v>0.301974021692168</c:v>
                </c:pt>
                <c:pt idx="1524">
                  <c:v>0.301994329872819</c:v>
                </c:pt>
                <c:pt idx="1525">
                  <c:v>0.302014630992419</c:v>
                </c:pt>
                <c:pt idx="1526">
                  <c:v>0.302034925055552</c:v>
                </c:pt>
                <c:pt idx="1527">
                  <c:v>0.302055212066788</c:v>
                </c:pt>
                <c:pt idx="1528">
                  <c:v>0.302075492030688</c:v>
                </c:pt>
                <c:pt idx="1529">
                  <c:v>0.302095764951814</c:v>
                </c:pt>
                <c:pt idx="1530">
                  <c:v>0.30211603083471</c:v>
                </c:pt>
                <c:pt idx="1531">
                  <c:v>0.302136289683915</c:v>
                </c:pt>
                <c:pt idx="1532">
                  <c:v>0.302156541503958</c:v>
                </c:pt>
                <c:pt idx="1533">
                  <c:v>0.302176786299367</c:v>
                </c:pt>
                <c:pt idx="1534">
                  <c:v>0.302197024074653</c:v>
                </c:pt>
                <c:pt idx="1535">
                  <c:v>0.302217254834323</c:v>
                </c:pt>
                <c:pt idx="1536">
                  <c:v>0.302237478582878</c:v>
                </c:pt>
                <c:pt idx="1537">
                  <c:v>0.302257695324807</c:v>
                </c:pt>
                <c:pt idx="1538">
                  <c:v>0.302277905064593</c:v>
                </c:pt>
                <c:pt idx="1539">
                  <c:v>0.302298107806708</c:v>
                </c:pt>
                <c:pt idx="1540">
                  <c:v>0.302318303555623</c:v>
                </c:pt>
                <c:pt idx="1541">
                  <c:v>0.302338492315794</c:v>
                </c:pt>
                <c:pt idx="1542">
                  <c:v>0.302358674091672</c:v>
                </c:pt>
                <c:pt idx="1543">
                  <c:v>0.302378848887701</c:v>
                </c:pt>
                <c:pt idx="1544">
                  <c:v>0.302399016708316</c:v>
                </c:pt>
                <c:pt idx="1545">
                  <c:v>0.302419177557943</c:v>
                </c:pt>
                <c:pt idx="1546">
                  <c:v>0.302439331441001</c:v>
                </c:pt>
                <c:pt idx="1547">
                  <c:v>0.302459478361904</c:v>
                </c:pt>
                <c:pt idx="1548">
                  <c:v>0.302479618325055</c:v>
                </c:pt>
                <c:pt idx="1549">
                  <c:v>0.302499751334847</c:v>
                </c:pt>
                <c:pt idx="1550">
                  <c:v>0.302519877395673</c:v>
                </c:pt>
                <c:pt idx="1551">
                  <c:v>0.302539996511911</c:v>
                </c:pt>
                <c:pt idx="1552">
                  <c:v>0.302560108687936</c:v>
                </c:pt>
                <c:pt idx="1553">
                  <c:v>0.302580213928109</c:v>
                </c:pt>
                <c:pt idx="1554">
                  <c:v>0.302600312236793</c:v>
                </c:pt>
                <c:pt idx="1555">
                  <c:v>0.302620403618336</c:v>
                </c:pt>
                <c:pt idx="1556">
                  <c:v>0.302640488077078</c:v>
                </c:pt>
                <c:pt idx="1557">
                  <c:v>0.302660565617358</c:v>
                </c:pt>
                <c:pt idx="1558">
                  <c:v>0.302680636243503</c:v>
                </c:pt>
                <c:pt idx="1559">
                  <c:v>0.302700699959831</c:v>
                </c:pt>
                <c:pt idx="1560">
                  <c:v>0.302720756770654</c:v>
                </c:pt>
                <c:pt idx="1561">
                  <c:v>0.30274080668028</c:v>
                </c:pt>
                <c:pt idx="1562">
                  <c:v>0.302760849693004</c:v>
                </c:pt>
                <c:pt idx="1563">
                  <c:v>0.302780885813117</c:v>
                </c:pt>
                <c:pt idx="1564">
                  <c:v>0.302800915044902</c:v>
                </c:pt>
                <c:pt idx="1565">
                  <c:v>0.302820937392636</c:v>
                </c:pt>
                <c:pt idx="1566">
                  <c:v>0.302840952860584</c:v>
                </c:pt>
                <c:pt idx="1567">
                  <c:v>0.302860961453007</c:v>
                </c:pt>
                <c:pt idx="1568">
                  <c:v>0.302880963174161</c:v>
                </c:pt>
                <c:pt idx="1569">
                  <c:v>0.302900958028291</c:v>
                </c:pt>
                <c:pt idx="1570">
                  <c:v>0.302920946019634</c:v>
                </c:pt>
                <c:pt idx="1571">
                  <c:v>0.302940927152425</c:v>
                </c:pt>
                <c:pt idx="1572">
                  <c:v>0.302960901430886</c:v>
                </c:pt>
                <c:pt idx="1573">
                  <c:v>0.302980868859236</c:v>
                </c:pt>
                <c:pt idx="1574">
                  <c:v>0.303000829441681</c:v>
                </c:pt>
                <c:pt idx="1575">
                  <c:v>0.30302078318243</c:v>
                </c:pt>
                <c:pt idx="1576">
                  <c:v>0.303040730085675</c:v>
                </c:pt>
                <c:pt idx="1577">
                  <c:v>0.303060670155603</c:v>
                </c:pt>
                <c:pt idx="1578">
                  <c:v>0.303080603396401</c:v>
                </c:pt>
                <c:pt idx="1579">
                  <c:v>0.30310052981224</c:v>
                </c:pt>
                <c:pt idx="1580">
                  <c:v>0.303120449407287</c:v>
                </c:pt>
                <c:pt idx="1581">
                  <c:v>0.303140362185705</c:v>
                </c:pt>
                <c:pt idx="1582">
                  <c:v>0.303160268151646</c:v>
                </c:pt>
                <c:pt idx="1583">
                  <c:v>0.303180167309257</c:v>
                </c:pt>
                <c:pt idx="1584">
                  <c:v>0.303200059662675</c:v>
                </c:pt>
                <c:pt idx="1585">
                  <c:v>0.303219945216037</c:v>
                </c:pt>
                <c:pt idx="1586">
                  <c:v>0.303239823973466</c:v>
                </c:pt>
                <c:pt idx="1587">
                  <c:v>0.30325969593908</c:v>
                </c:pt>
                <c:pt idx="1588">
                  <c:v>0.303279561116994</c:v>
                </c:pt>
                <c:pt idx="1589">
                  <c:v>0.303299419511311</c:v>
                </c:pt>
                <c:pt idx="1590">
                  <c:v>0.30331927112613</c:v>
                </c:pt>
                <c:pt idx="1591">
                  <c:v>0.30333911596554</c:v>
                </c:pt>
                <c:pt idx="1592">
                  <c:v>0.30335895403363</c:v>
                </c:pt>
                <c:pt idx="1593">
                  <c:v>0.303378785334474</c:v>
                </c:pt>
                <c:pt idx="1594">
                  <c:v>0.303398609872144</c:v>
                </c:pt>
                <c:pt idx="1595">
                  <c:v>0.303418427650707</c:v>
                </c:pt>
                <c:pt idx="1596">
                  <c:v>0.303438238674219</c:v>
                </c:pt>
                <c:pt idx="1597">
                  <c:v>0.30345804294673</c:v>
                </c:pt>
                <c:pt idx="1598">
                  <c:v>0.303477840472283</c:v>
                </c:pt>
                <c:pt idx="1599">
                  <c:v>0.30349763125492</c:v>
                </c:pt>
                <c:pt idx="1600">
                  <c:v>0.30351741529867</c:v>
                </c:pt>
                <c:pt idx="1601">
                  <c:v>0.303537192607555</c:v>
                </c:pt>
                <c:pt idx="1602">
                  <c:v>0.303556963185596</c:v>
                </c:pt>
                <c:pt idx="1603">
                  <c:v>0.303576727036804</c:v>
                </c:pt>
                <c:pt idx="1604">
                  <c:v>0.303596484165183</c:v>
                </c:pt>
                <c:pt idx="1605">
                  <c:v>0.303616234574729</c:v>
                </c:pt>
                <c:pt idx="1606">
                  <c:v>0.303635978269438</c:v>
                </c:pt>
                <c:pt idx="1607">
                  <c:v>0.303655715253292</c:v>
                </c:pt>
                <c:pt idx="1608">
                  <c:v>0.303675445530269</c:v>
                </c:pt>
                <c:pt idx="1609">
                  <c:v>0.303695169104345</c:v>
                </c:pt>
                <c:pt idx="1610">
                  <c:v>0.303714885979483</c:v>
                </c:pt>
                <c:pt idx="1611">
                  <c:v>0.303734596159643</c:v>
                </c:pt>
                <c:pt idx="1612">
                  <c:v>0.303754299648776</c:v>
                </c:pt>
                <c:pt idx="1613">
                  <c:v>0.303773996450833</c:v>
                </c:pt>
                <c:pt idx="1614">
                  <c:v>0.30379368656975</c:v>
                </c:pt>
                <c:pt idx="1615">
                  <c:v>0.303813370009462</c:v>
                </c:pt>
                <c:pt idx="1616">
                  <c:v>0.303833046773898</c:v>
                </c:pt>
                <c:pt idx="1617">
                  <c:v>0.303852716866978</c:v>
                </c:pt>
                <c:pt idx="1618">
                  <c:v>0.303872380292618</c:v>
                </c:pt>
                <c:pt idx="1619">
                  <c:v>0.303892037054723</c:v>
                </c:pt>
                <c:pt idx="1620">
                  <c:v>0.303911687157201</c:v>
                </c:pt>
                <c:pt idx="1621">
                  <c:v>0.303931330603945</c:v>
                </c:pt>
                <c:pt idx="1622">
                  <c:v>0.303950967398843</c:v>
                </c:pt>
                <c:pt idx="1623">
                  <c:v>0.303970597545783</c:v>
                </c:pt>
                <c:pt idx="1624">
                  <c:v>0.303990221048641</c:v>
                </c:pt>
                <c:pt idx="1625">
                  <c:v>0.304009837911288</c:v>
                </c:pt>
                <c:pt idx="1626">
                  <c:v>0.304029448137587</c:v>
                </c:pt>
                <c:pt idx="1627">
                  <c:v>0.304049051731402</c:v>
                </c:pt>
                <c:pt idx="1628">
                  <c:v>0.304068648696583</c:v>
                </c:pt>
                <c:pt idx="1629">
                  <c:v>0.304088239036976</c:v>
                </c:pt>
                <c:pt idx="1630">
                  <c:v>0.304107822756424</c:v>
                </c:pt>
                <c:pt idx="1631">
                  <c:v>0.304127399858762</c:v>
                </c:pt>
                <c:pt idx="1632">
                  <c:v>0.304146970347818</c:v>
                </c:pt>
                <c:pt idx="1633">
                  <c:v>0.304166534227412</c:v>
                </c:pt>
                <c:pt idx="1634">
                  <c:v>0.304186091501366</c:v>
                </c:pt>
                <c:pt idx="1635">
                  <c:v>0.304205642173487</c:v>
                </c:pt>
                <c:pt idx="1636">
                  <c:v>0.30422518624758</c:v>
                </c:pt>
                <c:pt idx="1637">
                  <c:v>0.304244723727446</c:v>
                </c:pt>
                <c:pt idx="1638">
                  <c:v>0.304264254616877</c:v>
                </c:pt>
                <c:pt idx="1639">
                  <c:v>0.304283778919659</c:v>
                </c:pt>
                <c:pt idx="1640">
                  <c:v>0.304303296639572</c:v>
                </c:pt>
                <c:pt idx="1641">
                  <c:v>0.304322807780394</c:v>
                </c:pt>
                <c:pt idx="1642">
                  <c:v>0.304342312345894</c:v>
                </c:pt>
                <c:pt idx="1643">
                  <c:v>0.304361810339832</c:v>
                </c:pt>
                <c:pt idx="1644">
                  <c:v>0.30438130176597</c:v>
                </c:pt>
                <c:pt idx="1645">
                  <c:v>0.304400786628058</c:v>
                </c:pt>
                <c:pt idx="1646">
                  <c:v>0.304420264929842</c:v>
                </c:pt>
                <c:pt idx="1647">
                  <c:v>0.304439736675061</c:v>
                </c:pt>
                <c:pt idx="1648">
                  <c:v>0.304459201867452</c:v>
                </c:pt>
                <c:pt idx="1649">
                  <c:v>0.304478660510742</c:v>
                </c:pt>
                <c:pt idx="1650">
                  <c:v>0.304498112608652</c:v>
                </c:pt>
                <c:pt idx="1651">
                  <c:v>0.304517558164905</c:v>
                </c:pt>
                <c:pt idx="1652">
                  <c:v>0.304536997183208</c:v>
                </c:pt>
                <c:pt idx="1653">
                  <c:v>0.304556429667268</c:v>
                </c:pt>
                <c:pt idx="1654">
                  <c:v>0.304575855620783</c:v>
                </c:pt>
                <c:pt idx="1655">
                  <c:v>0.304595275047451</c:v>
                </c:pt>
                <c:pt idx="1656">
                  <c:v>0.30461468795096</c:v>
                </c:pt>
                <c:pt idx="1657">
                  <c:v>0.304634094334991</c:v>
                </c:pt>
                <c:pt idx="1658">
                  <c:v>0.304653494203226</c:v>
                </c:pt>
                <c:pt idx="1659">
                  <c:v>0.304672887559333</c:v>
                </c:pt>
                <c:pt idx="1660">
                  <c:v>0.304692274406981</c:v>
                </c:pt>
                <c:pt idx="1661">
                  <c:v>0.304711654749828</c:v>
                </c:pt>
                <c:pt idx="1662">
                  <c:v>0.304731028591532</c:v>
                </c:pt>
                <c:pt idx="1663">
                  <c:v>0.304750395935743</c:v>
                </c:pt>
                <c:pt idx="1664">
                  <c:v>0.304769756786102</c:v>
                </c:pt>
                <c:pt idx="1665">
                  <c:v>0.304789111146253</c:v>
                </c:pt>
                <c:pt idx="1666">
                  <c:v>0.304808459019826</c:v>
                </c:pt>
                <c:pt idx="1667">
                  <c:v>0.304827800410449</c:v>
                </c:pt>
                <c:pt idx="1668">
                  <c:v>0.304847135321743</c:v>
                </c:pt>
                <c:pt idx="1669">
                  <c:v>0.304866463757329</c:v>
                </c:pt>
                <c:pt idx="1670">
                  <c:v>0.304885785720817</c:v>
                </c:pt>
                <c:pt idx="1671">
                  <c:v>0.30490510121581</c:v>
                </c:pt>
                <c:pt idx="1672">
                  <c:v>0.304924410245914</c:v>
                </c:pt>
                <c:pt idx="1673">
                  <c:v>0.304943712814721</c:v>
                </c:pt>
                <c:pt idx="1674">
                  <c:v>0.304963008925822</c:v>
                </c:pt>
                <c:pt idx="1675">
                  <c:v>0.3049822985828</c:v>
                </c:pt>
                <c:pt idx="1676">
                  <c:v>0.305001581789238</c:v>
                </c:pt>
                <c:pt idx="1677">
                  <c:v>0.305020858548707</c:v>
                </c:pt>
                <c:pt idx="1678">
                  <c:v>0.305040128864775</c:v>
                </c:pt>
                <c:pt idx="1679">
                  <c:v>0.305059392741009</c:v>
                </c:pt>
                <c:pt idx="1680">
                  <c:v>0.305078650180965</c:v>
                </c:pt>
                <c:pt idx="1681">
                  <c:v>0.305097901188196</c:v>
                </c:pt>
                <c:pt idx="1682">
                  <c:v>0.305117145766249</c:v>
                </c:pt>
                <c:pt idx="1683">
                  <c:v>0.305136383918668</c:v>
                </c:pt>
                <c:pt idx="1684">
                  <c:v>0.30515561564899</c:v>
                </c:pt>
                <c:pt idx="1685">
                  <c:v>0.305174840960744</c:v>
                </c:pt>
                <c:pt idx="1686">
                  <c:v>0.305194059857462</c:v>
                </c:pt>
                <c:pt idx="1687">
                  <c:v>0.305213272342662</c:v>
                </c:pt>
                <c:pt idx="1688">
                  <c:v>0.305232478419863</c:v>
                </c:pt>
                <c:pt idx="1689">
                  <c:v>0.305251678092572</c:v>
                </c:pt>
                <c:pt idx="1690">
                  <c:v>0.305270871364299</c:v>
                </c:pt>
                <c:pt idx="1691">
                  <c:v>0.305290058238546</c:v>
                </c:pt>
                <c:pt idx="1692">
                  <c:v>0.305309238718804</c:v>
                </c:pt>
                <c:pt idx="1693">
                  <c:v>0.305328412808569</c:v>
                </c:pt>
                <c:pt idx="1694">
                  <c:v>0.305347580511326</c:v>
                </c:pt>
                <c:pt idx="1695">
                  <c:v>0.305366741830554</c:v>
                </c:pt>
                <c:pt idx="1696">
                  <c:v>0.305385896769727</c:v>
                </c:pt>
                <c:pt idx="1697">
                  <c:v>0.305405045332321</c:v>
                </c:pt>
                <c:pt idx="1698">
                  <c:v>0.305424187521799</c:v>
                </c:pt>
                <c:pt idx="1699">
                  <c:v>0.305443323341619</c:v>
                </c:pt>
                <c:pt idx="1700">
                  <c:v>0.305462452795242</c:v>
                </c:pt>
                <c:pt idx="1701">
                  <c:v>0.305481575886115</c:v>
                </c:pt>
                <c:pt idx="1702">
                  <c:v>0.305500692617685</c:v>
                </c:pt>
                <c:pt idx="1703">
                  <c:v>0.305519802993391</c:v>
                </c:pt>
                <c:pt idx="1704">
                  <c:v>0.305538907016672</c:v>
                </c:pt>
                <c:pt idx="1705">
                  <c:v>0.305558004690957</c:v>
                </c:pt>
                <c:pt idx="1706">
                  <c:v>0.305577096019671</c:v>
                </c:pt>
                <c:pt idx="1707">
                  <c:v>0.305596181006239</c:v>
                </c:pt>
                <c:pt idx="1708">
                  <c:v>0.305615259654074</c:v>
                </c:pt>
                <c:pt idx="1709">
                  <c:v>0.305634331966588</c:v>
                </c:pt>
                <c:pt idx="1710">
                  <c:v>0.305653397947186</c:v>
                </c:pt>
                <c:pt idx="1711">
                  <c:v>0.305672457599273</c:v>
                </c:pt>
                <c:pt idx="1712">
                  <c:v>0.305691510926244</c:v>
                </c:pt>
                <c:pt idx="1713">
                  <c:v>0.305710557931489</c:v>
                </c:pt>
                <c:pt idx="1714">
                  <c:v>0.3057295986184</c:v>
                </c:pt>
                <c:pt idx="1715">
                  <c:v>0.305748632990356</c:v>
                </c:pt>
                <c:pt idx="1716">
                  <c:v>0.305767661050734</c:v>
                </c:pt>
                <c:pt idx="1717">
                  <c:v>0.30578668280291</c:v>
                </c:pt>
                <c:pt idx="1718">
                  <c:v>0.305805698250251</c:v>
                </c:pt>
                <c:pt idx="1719">
                  <c:v>0.305824707396119</c:v>
                </c:pt>
                <c:pt idx="1720">
                  <c:v>0.305843710243872</c:v>
                </c:pt>
                <c:pt idx="1721">
                  <c:v>0.305862706796868</c:v>
                </c:pt>
                <c:pt idx="1722">
                  <c:v>0.305881697058452</c:v>
                </c:pt>
                <c:pt idx="1723">
                  <c:v>0.30590068103197</c:v>
                </c:pt>
                <c:pt idx="1724">
                  <c:v>0.305919658720763</c:v>
                </c:pt>
                <c:pt idx="1725">
                  <c:v>0.305938630128165</c:v>
                </c:pt>
                <c:pt idx="1726">
                  <c:v>0.305957595257507</c:v>
                </c:pt>
                <c:pt idx="1727">
                  <c:v>0.305976554112112</c:v>
                </c:pt>
                <c:pt idx="1728">
                  <c:v>0.305995506695307</c:v>
                </c:pt>
                <c:pt idx="1729">
                  <c:v>0.306014453010405</c:v>
                </c:pt>
                <c:pt idx="1730">
                  <c:v>0.306033393060716</c:v>
                </c:pt>
                <c:pt idx="1731">
                  <c:v>0.306052326849553</c:v>
                </c:pt>
                <c:pt idx="1732">
                  <c:v>0.306071254380215</c:v>
                </c:pt>
                <c:pt idx="1733">
                  <c:v>0.306090175656002</c:v>
                </c:pt>
                <c:pt idx="1734">
                  <c:v>0.306109090680205</c:v>
                </c:pt>
                <c:pt idx="1735">
                  <c:v>0.306127999456116</c:v>
                </c:pt>
                <c:pt idx="1736">
                  <c:v>0.30614690198702</c:v>
                </c:pt>
                <c:pt idx="1737">
                  <c:v>0.306165798276194</c:v>
                </c:pt>
                <c:pt idx="1738">
                  <c:v>0.306184688326917</c:v>
                </c:pt>
                <c:pt idx="1739">
                  <c:v>0.306203572142459</c:v>
                </c:pt>
                <c:pt idx="1740">
                  <c:v>0.306222449726086</c:v>
                </c:pt>
                <c:pt idx="1741">
                  <c:v>0.30624132108106</c:v>
                </c:pt>
                <c:pt idx="1742">
                  <c:v>0.30626018621064</c:v>
                </c:pt>
                <c:pt idx="1743">
                  <c:v>0.306279045118079</c:v>
                </c:pt>
                <c:pt idx="1744">
                  <c:v>0.306297897806624</c:v>
                </c:pt>
                <c:pt idx="1745">
                  <c:v>0.306316744279522</c:v>
                </c:pt>
                <c:pt idx="1746">
                  <c:v>0.306335584540013</c:v>
                </c:pt>
                <c:pt idx="1747">
                  <c:v>0.306354418591331</c:v>
                </c:pt>
                <c:pt idx="1748">
                  <c:v>0.306373246436705</c:v>
                </c:pt>
                <c:pt idx="1749">
                  <c:v>0.306392068079367</c:v>
                </c:pt>
                <c:pt idx="1750">
                  <c:v>0.306410883522537</c:v>
                </c:pt>
                <c:pt idx="1751">
                  <c:v>0.306429692769432</c:v>
                </c:pt>
                <c:pt idx="1752">
                  <c:v>0.306448495823268</c:v>
                </c:pt>
                <c:pt idx="1753">
                  <c:v>0.306467292687253</c:v>
                </c:pt>
                <c:pt idx="1754">
                  <c:v>0.306486083364592</c:v>
                </c:pt>
                <c:pt idx="1755">
                  <c:v>0.306504867858486</c:v>
                </c:pt>
                <c:pt idx="1756">
                  <c:v>0.306523646172132</c:v>
                </c:pt>
                <c:pt idx="1757">
                  <c:v>0.306542418308722</c:v>
                </c:pt>
                <c:pt idx="1758">
                  <c:v>0.306561184271443</c:v>
                </c:pt>
                <c:pt idx="1759">
                  <c:v>0.30657994406348</c:v>
                </c:pt>
                <c:pt idx="1760">
                  <c:v>0.306598697688012</c:v>
                </c:pt>
                <c:pt idx="1761">
                  <c:v>0.306617445148215</c:v>
                </c:pt>
                <c:pt idx="1762">
                  <c:v>0.306636186447256</c:v>
                </c:pt>
                <c:pt idx="1763">
                  <c:v>0.306654921588307</c:v>
                </c:pt>
                <c:pt idx="1764">
                  <c:v>0.306673650574527</c:v>
                </c:pt>
                <c:pt idx="1765">
                  <c:v>0.306692373409075</c:v>
                </c:pt>
                <c:pt idx="1766">
                  <c:v>0.306711090095106</c:v>
                </c:pt>
                <c:pt idx="1767">
                  <c:v>0.30672980063577</c:v>
                </c:pt>
                <c:pt idx="1768">
                  <c:v>0.306748505034212</c:v>
                </c:pt>
                <c:pt idx="1769">
                  <c:v>0.306767203293572</c:v>
                </c:pt>
                <c:pt idx="1770">
                  <c:v>0.306785895416991</c:v>
                </c:pt>
                <c:pt idx="1771">
                  <c:v>0.3068045814076</c:v>
                </c:pt>
                <c:pt idx="1772">
                  <c:v>0.306823261268527</c:v>
                </c:pt>
                <c:pt idx="1773">
                  <c:v>0.3068419350029</c:v>
                </c:pt>
                <c:pt idx="1774">
                  <c:v>0.306860602613839</c:v>
                </c:pt>
                <c:pt idx="1775">
                  <c:v>0.30687926410446</c:v>
                </c:pt>
                <c:pt idx="1776">
                  <c:v>0.306897919477875</c:v>
                </c:pt>
                <c:pt idx="1777">
                  <c:v>0.306916568737195</c:v>
                </c:pt>
                <c:pt idx="1778">
                  <c:v>0.306935211885524</c:v>
                </c:pt>
                <c:pt idx="1779">
                  <c:v>0.30695384892596</c:v>
                </c:pt>
                <c:pt idx="1780">
                  <c:v>0.306972479861604</c:v>
                </c:pt>
                <c:pt idx="1781">
                  <c:v>0.306991104695546</c:v>
                </c:pt>
                <c:pt idx="1782">
                  <c:v>0.307009723430874</c:v>
                </c:pt>
                <c:pt idx="1783">
                  <c:v>0.307028336070672</c:v>
                </c:pt>
                <c:pt idx="1784">
                  <c:v>0.307046942618023</c:v>
                </c:pt>
                <c:pt idx="1785">
                  <c:v>0.307065543076002</c:v>
                </c:pt>
                <c:pt idx="1786">
                  <c:v>0.30708413744768</c:v>
                </c:pt>
                <c:pt idx="1787">
                  <c:v>0.307102725736128</c:v>
                </c:pt>
                <c:pt idx="1788">
                  <c:v>0.307121307944411</c:v>
                </c:pt>
                <c:pt idx="1789">
                  <c:v>0.307139884075587</c:v>
                </c:pt>
                <c:pt idx="1790">
                  <c:v>0.307158454132713</c:v>
                </c:pt>
                <c:pt idx="1791">
                  <c:v>0.307177018118844</c:v>
                </c:pt>
                <c:pt idx="1792">
                  <c:v>0.307195576037027</c:v>
                </c:pt>
                <c:pt idx="1793">
                  <c:v>0.307214127890306</c:v>
                </c:pt>
                <c:pt idx="1794">
                  <c:v>0.307232673681725</c:v>
                </c:pt>
                <c:pt idx="1795">
                  <c:v>0.30725121341432</c:v>
                </c:pt>
                <c:pt idx="1796">
                  <c:v>0.307269747091123</c:v>
                </c:pt>
                <c:pt idx="1797">
                  <c:v>0.307288274715163</c:v>
                </c:pt>
                <c:pt idx="1798">
                  <c:v>0.307306796289468</c:v>
                </c:pt>
                <c:pt idx="1799">
                  <c:v>0.307325311817058</c:v>
                </c:pt>
                <c:pt idx="1800">
                  <c:v>0.307343821300949</c:v>
                </c:pt>
                <c:pt idx="1801">
                  <c:v>0.307362324744159</c:v>
                </c:pt>
                <c:pt idx="1802">
                  <c:v>0.307380822149696</c:v>
                </c:pt>
                <c:pt idx="1803">
                  <c:v>0.307399313520566</c:v>
                </c:pt>
                <c:pt idx="1804">
                  <c:v>0.30741779885977</c:v>
                </c:pt>
                <c:pt idx="1805">
                  <c:v>0.307436278170311</c:v>
                </c:pt>
                <c:pt idx="1806">
                  <c:v>0.307454751455182</c:v>
                </c:pt>
                <c:pt idx="1807">
                  <c:v>0.307473218717371</c:v>
                </c:pt>
                <c:pt idx="1808">
                  <c:v>0.30749167995987</c:v>
                </c:pt>
                <c:pt idx="1809">
                  <c:v>0.307510135185661</c:v>
                </c:pt>
                <c:pt idx="1810">
                  <c:v>0.307528584397723</c:v>
                </c:pt>
                <c:pt idx="1811">
                  <c:v>0.307547027599032</c:v>
                </c:pt>
                <c:pt idx="1812">
                  <c:v>0.307565464792562</c:v>
                </c:pt>
                <c:pt idx="1813">
                  <c:v>0.307583895981281</c:v>
                </c:pt>
                <c:pt idx="1814">
                  <c:v>0.307602321168152</c:v>
                </c:pt>
                <c:pt idx="1815">
                  <c:v>0.307620740356141</c:v>
                </c:pt>
                <c:pt idx="1816">
                  <c:v>0.307639153548201</c:v>
                </c:pt>
                <c:pt idx="1817">
                  <c:v>0.307657560747289</c:v>
                </c:pt>
                <c:pt idx="1818">
                  <c:v>0.307675961956351</c:v>
                </c:pt>
                <c:pt idx="1819">
                  <c:v>0.307694357178339</c:v>
                </c:pt>
                <c:pt idx="1820">
                  <c:v>0.307712746416193</c:v>
                </c:pt>
                <c:pt idx="1821">
                  <c:v>0.307731129672851</c:v>
                </c:pt>
                <c:pt idx="1822">
                  <c:v>0.307749506951251</c:v>
                </c:pt>
                <c:pt idx="1823">
                  <c:v>0.307767878254325</c:v>
                </c:pt>
                <c:pt idx="1824">
                  <c:v>0.307786243585</c:v>
                </c:pt>
                <c:pt idx="1825">
                  <c:v>0.3078046029462</c:v>
                </c:pt>
                <c:pt idx="1826">
                  <c:v>0.307822956340849</c:v>
                </c:pt>
                <c:pt idx="1827">
                  <c:v>0.307841303771863</c:v>
                </c:pt>
                <c:pt idx="1828">
                  <c:v>0.307859645242153</c:v>
                </c:pt>
                <c:pt idx="1829">
                  <c:v>0.307877980754635</c:v>
                </c:pt>
                <c:pt idx="1830">
                  <c:v>0.307896310312214</c:v>
                </c:pt>
                <c:pt idx="1831">
                  <c:v>0.307914633917791</c:v>
                </c:pt>
                <c:pt idx="1832">
                  <c:v>0.307932951574266</c:v>
                </c:pt>
                <c:pt idx="1833">
                  <c:v>0.307951263284538</c:v>
                </c:pt>
                <c:pt idx="1834">
                  <c:v>0.307969569051498</c:v>
                </c:pt>
                <c:pt idx="1835">
                  <c:v>0.307987868878033</c:v>
                </c:pt>
                <c:pt idx="1836">
                  <c:v>0.308006162767033</c:v>
                </c:pt>
                <c:pt idx="1837">
                  <c:v>0.308024450721377</c:v>
                </c:pt>
                <c:pt idx="1838">
                  <c:v>0.308042732743945</c:v>
                </c:pt>
                <c:pt idx="1839">
                  <c:v>0.308061008837609</c:v>
                </c:pt>
                <c:pt idx="1840">
                  <c:v>0.308079279005245</c:v>
                </c:pt>
                <c:pt idx="1841">
                  <c:v>0.308097543249719</c:v>
                </c:pt>
                <c:pt idx="1842">
                  <c:v>0.308115801573894</c:v>
                </c:pt>
                <c:pt idx="1843">
                  <c:v>0.308134053980635</c:v>
                </c:pt>
                <c:pt idx="1844">
                  <c:v>0.308152300472798</c:v>
                </c:pt>
                <c:pt idx="1845">
                  <c:v>0.308170541053237</c:v>
                </c:pt>
                <c:pt idx="1846">
                  <c:v>0.308188775724801</c:v>
                </c:pt>
                <c:pt idx="1847">
                  <c:v>0.308207004490342</c:v>
                </c:pt>
                <c:pt idx="1848">
                  <c:v>0.308225227352701</c:v>
                </c:pt>
                <c:pt idx="1849">
                  <c:v>0.308243444314718</c:v>
                </c:pt>
                <c:pt idx="1850">
                  <c:v>0.308261655379232</c:v>
                </c:pt>
                <c:pt idx="1851">
                  <c:v>0.308279860549078</c:v>
                </c:pt>
                <c:pt idx="1852">
                  <c:v>0.308298059827082</c:v>
                </c:pt>
                <c:pt idx="1853">
                  <c:v>0.308316253216076</c:v>
                </c:pt>
                <c:pt idx="1854">
                  <c:v>0.308334440718882</c:v>
                </c:pt>
                <c:pt idx="1855">
                  <c:v>0.308352622338319</c:v>
                </c:pt>
                <c:pt idx="1856">
                  <c:v>0.308370798077204</c:v>
                </c:pt>
                <c:pt idx="1857">
                  <c:v>0.308388967938354</c:v>
                </c:pt>
                <c:pt idx="1858">
                  <c:v>0.308407131924576</c:v>
                </c:pt>
                <c:pt idx="1859">
                  <c:v>0.308425290038677</c:v>
                </c:pt>
                <c:pt idx="1860">
                  <c:v>0.308443442283464</c:v>
                </c:pt>
                <c:pt idx="1861">
                  <c:v>0.308461588661734</c:v>
                </c:pt>
                <c:pt idx="1862">
                  <c:v>0.308479729176286</c:v>
                </c:pt>
                <c:pt idx="1863">
                  <c:v>0.308497863829912</c:v>
                </c:pt>
                <c:pt idx="1864">
                  <c:v>0.308515992625404</c:v>
                </c:pt>
                <c:pt idx="1865">
                  <c:v>0.30853411556555</c:v>
                </c:pt>
                <c:pt idx="1866">
                  <c:v>0.308552232653131</c:v>
                </c:pt>
                <c:pt idx="1867">
                  <c:v>0.308570343890931</c:v>
                </c:pt>
                <c:pt idx="1868">
                  <c:v>0.308588449281726</c:v>
                </c:pt>
                <c:pt idx="1869">
                  <c:v>0.30860654882829</c:v>
                </c:pt>
                <c:pt idx="1870">
                  <c:v>0.308624642533392</c:v>
                </c:pt>
                <c:pt idx="1871">
                  <c:v>0.308642730399804</c:v>
                </c:pt>
                <c:pt idx="1872">
                  <c:v>0.308660812430289</c:v>
                </c:pt>
                <c:pt idx="1873">
                  <c:v>0.308678888627605</c:v>
                </c:pt>
                <c:pt idx="1874">
                  <c:v>0.308696958994514</c:v>
                </c:pt>
                <c:pt idx="1875">
                  <c:v>0.30871502353377</c:v>
                </c:pt>
                <c:pt idx="1876">
                  <c:v>0.308733082248124</c:v>
                </c:pt>
                <c:pt idx="1877">
                  <c:v>0.308751135140323</c:v>
                </c:pt>
                <c:pt idx="1878">
                  <c:v>0.308769182213116</c:v>
                </c:pt>
                <c:pt idx="1879">
                  <c:v>0.308787223469243</c:v>
                </c:pt>
                <c:pt idx="1880">
                  <c:v>0.308805258911441</c:v>
                </c:pt>
                <c:pt idx="1881">
                  <c:v>0.30882328854245</c:v>
                </c:pt>
                <c:pt idx="1882">
                  <c:v>0.308841312365</c:v>
                </c:pt>
                <c:pt idx="1883">
                  <c:v>0.308859330381821</c:v>
                </c:pt>
                <c:pt idx="1884">
                  <c:v>0.308877342595638</c:v>
                </c:pt>
                <c:pt idx="1885">
                  <c:v>0.308895349009177</c:v>
                </c:pt>
                <c:pt idx="1886">
                  <c:v>0.308913349625157</c:v>
                </c:pt>
                <c:pt idx="1887">
                  <c:v>0.308931344446293</c:v>
                </c:pt>
                <c:pt idx="1888">
                  <c:v>0.308949333475302</c:v>
                </c:pt>
                <c:pt idx="1889">
                  <c:v>0.308967316714894</c:v>
                </c:pt>
                <c:pt idx="1890">
                  <c:v>0.308985294167777</c:v>
                </c:pt>
                <c:pt idx="1891">
                  <c:v>0.309003265836652</c:v>
                </c:pt>
                <c:pt idx="1892">
                  <c:v>0.309021231724225</c:v>
                </c:pt>
                <c:pt idx="1893">
                  <c:v>0.309039191833193</c:v>
                </c:pt>
                <c:pt idx="1894">
                  <c:v>0.30905714616625</c:v>
                </c:pt>
                <c:pt idx="1895">
                  <c:v>0.309075094726091</c:v>
                </c:pt>
                <c:pt idx="1896">
                  <c:v>0.309093037515404</c:v>
                </c:pt>
                <c:pt idx="1897">
                  <c:v>0.309110974536876</c:v>
                </c:pt>
                <c:pt idx="1898">
                  <c:v>0.309128905793187</c:v>
                </c:pt>
                <c:pt idx="1899">
                  <c:v>0.309146831287021</c:v>
                </c:pt>
                <c:pt idx="1900">
                  <c:v>0.309164751021055</c:v>
                </c:pt>
                <c:pt idx="1901">
                  <c:v>0.309182664997959</c:v>
                </c:pt>
                <c:pt idx="1902">
                  <c:v>0.30920057322041</c:v>
                </c:pt>
                <c:pt idx="1903">
                  <c:v>0.309218475691073</c:v>
                </c:pt>
                <c:pt idx="1904">
                  <c:v>0.309236372412614</c:v>
                </c:pt>
                <c:pt idx="1905">
                  <c:v>0.309254263387693</c:v>
                </c:pt>
                <c:pt idx="1906">
                  <c:v>0.309272148618972</c:v>
                </c:pt>
                <c:pt idx="1907">
                  <c:v>0.309290028109107</c:v>
                </c:pt>
                <c:pt idx="1908">
                  <c:v>0.309307901860748</c:v>
                </c:pt>
                <c:pt idx="1909">
                  <c:v>0.30932576987655</c:v>
                </c:pt>
                <c:pt idx="1910">
                  <c:v>0.309343632159158</c:v>
                </c:pt>
                <c:pt idx="1911">
                  <c:v>0.309361488711217</c:v>
                </c:pt>
                <c:pt idx="1912">
                  <c:v>0.309379339535366</c:v>
                </c:pt>
                <c:pt idx="1913">
                  <c:v>0.309397184634247</c:v>
                </c:pt>
                <c:pt idx="1914">
                  <c:v>0.309415024010495</c:v>
                </c:pt>
                <c:pt idx="1915">
                  <c:v>0.30943285766674</c:v>
                </c:pt>
                <c:pt idx="1916">
                  <c:v>0.309450685605615</c:v>
                </c:pt>
                <c:pt idx="1917">
                  <c:v>0.309468507829746</c:v>
                </c:pt>
                <c:pt idx="1918">
                  <c:v>0.309486324341756</c:v>
                </c:pt>
                <c:pt idx="1919">
                  <c:v>0.309504135144265</c:v>
                </c:pt>
                <c:pt idx="1920">
                  <c:v>0.309521940239895</c:v>
                </c:pt>
                <c:pt idx="1921">
                  <c:v>0.309539739631259</c:v>
                </c:pt>
                <c:pt idx="1922">
                  <c:v>0.309557533320969</c:v>
                </c:pt>
                <c:pt idx="1923">
                  <c:v>0.309575321311636</c:v>
                </c:pt>
                <c:pt idx="1924">
                  <c:v>0.309593103605866</c:v>
                </c:pt>
                <c:pt idx="1925">
                  <c:v>0.309610880206263</c:v>
                </c:pt>
                <c:pt idx="1926">
                  <c:v>0.309628651115426</c:v>
                </c:pt>
                <c:pt idx="1927">
                  <c:v>0.309646416335957</c:v>
                </c:pt>
                <c:pt idx="1928">
                  <c:v>0.309664175870449</c:v>
                </c:pt>
                <c:pt idx="1929">
                  <c:v>0.309681929721494</c:v>
                </c:pt>
                <c:pt idx="1930">
                  <c:v>0.309699677891684</c:v>
                </c:pt>
                <c:pt idx="1931">
                  <c:v>0.309717420383605</c:v>
                </c:pt>
                <c:pt idx="1932">
                  <c:v>0.30973515719984</c:v>
                </c:pt>
                <c:pt idx="1933">
                  <c:v>0.30975288834297</c:v>
                </c:pt>
                <c:pt idx="1934">
                  <c:v>0.309770613815576</c:v>
                </c:pt>
                <c:pt idx="1935">
                  <c:v>0.309788333620232</c:v>
                </c:pt>
                <c:pt idx="1936">
                  <c:v>0.309806047759509</c:v>
                </c:pt>
                <c:pt idx="1937">
                  <c:v>0.309823756235982</c:v>
                </c:pt>
                <c:pt idx="1938">
                  <c:v>0.309841459052215</c:v>
                </c:pt>
                <c:pt idx="1939">
                  <c:v>0.309859156210773</c:v>
                </c:pt>
                <c:pt idx="1940">
                  <c:v>0.309876847714216</c:v>
                </c:pt>
                <c:pt idx="1941">
                  <c:v>0.309894533565108</c:v>
                </c:pt>
                <c:pt idx="1942">
                  <c:v>0.309912213766001</c:v>
                </c:pt>
                <c:pt idx="1943">
                  <c:v>0.30992988831945</c:v>
                </c:pt>
                <c:pt idx="1944">
                  <c:v>0.309947557228007</c:v>
                </c:pt>
                <c:pt idx="1945">
                  <c:v>0.309965220494219</c:v>
                </c:pt>
                <c:pt idx="1946">
                  <c:v>0.309982878120631</c:v>
                </c:pt>
                <c:pt idx="1947">
                  <c:v>0.310000530109786</c:v>
                </c:pt>
                <c:pt idx="1948">
                  <c:v>0.310018176464225</c:v>
                </c:pt>
                <c:pt idx="1949">
                  <c:v>0.310035817186485</c:v>
                </c:pt>
                <c:pt idx="1950">
                  <c:v>0.310053452279098</c:v>
                </c:pt>
                <c:pt idx="1951">
                  <c:v>0.310071081744601</c:v>
                </c:pt>
                <c:pt idx="1952">
                  <c:v>0.310088705585519</c:v>
                </c:pt>
                <c:pt idx="1953">
                  <c:v>0.31010632380438</c:v>
                </c:pt>
                <c:pt idx="1954">
                  <c:v>0.310123936403707</c:v>
                </c:pt>
                <c:pt idx="1955">
                  <c:v>0.310141543386023</c:v>
                </c:pt>
                <c:pt idx="1956">
                  <c:v>0.310159144753846</c:v>
                </c:pt>
                <c:pt idx="1957">
                  <c:v>0.310176740509689</c:v>
                </c:pt>
                <c:pt idx="1958">
                  <c:v>0.31019433065607</c:v>
                </c:pt>
                <c:pt idx="1959">
                  <c:v>0.310211915195497</c:v>
                </c:pt>
                <c:pt idx="1960">
                  <c:v>0.310229494130478</c:v>
                </c:pt>
                <c:pt idx="1961">
                  <c:v>0.310247067463517</c:v>
                </c:pt>
                <c:pt idx="1962">
                  <c:v>0.31026463519712</c:v>
                </c:pt>
                <c:pt idx="1963">
                  <c:v>0.310282197333785</c:v>
                </c:pt>
                <c:pt idx="1964">
                  <c:v>0.310299753876008</c:v>
                </c:pt>
                <c:pt idx="1965">
                  <c:v>0.310317304826288</c:v>
                </c:pt>
                <c:pt idx="1966">
                  <c:v>0.310334850187114</c:v>
                </c:pt>
                <c:pt idx="1967">
                  <c:v>0.310352389960977</c:v>
                </c:pt>
                <c:pt idx="1968">
                  <c:v>0.310369924150362</c:v>
                </c:pt>
                <c:pt idx="1969">
                  <c:v>0.310387452757756</c:v>
                </c:pt>
                <c:pt idx="1970">
                  <c:v>0.310404975785641</c:v>
                </c:pt>
                <c:pt idx="1971">
                  <c:v>0.310422493236492</c:v>
                </c:pt>
                <c:pt idx="1972">
                  <c:v>0.310440005112792</c:v>
                </c:pt>
                <c:pt idx="1973">
                  <c:v>0.310457511417012</c:v>
                </c:pt>
                <c:pt idx="1974">
                  <c:v>0.310475012151623</c:v>
                </c:pt>
                <c:pt idx="1975">
                  <c:v>0.310492507319094</c:v>
                </c:pt>
                <c:pt idx="1976">
                  <c:v>0.310509996921894</c:v>
                </c:pt>
                <c:pt idx="1977">
                  <c:v>0.310527480962485</c:v>
                </c:pt>
                <c:pt idx="1978">
                  <c:v>0.310544959443327</c:v>
                </c:pt>
                <c:pt idx="1979">
                  <c:v>0.310562432366882</c:v>
                </c:pt>
                <c:pt idx="1980">
                  <c:v>0.310579899735606</c:v>
                </c:pt>
                <c:pt idx="1981">
                  <c:v>0.310597361551951</c:v>
                </c:pt>
                <c:pt idx="1982">
                  <c:v>0.310614817818369</c:v>
                </c:pt>
                <c:pt idx="1983">
                  <c:v>0.310632268537309</c:v>
                </c:pt>
                <c:pt idx="1984">
                  <c:v>0.310649713711219</c:v>
                </c:pt>
                <c:pt idx="1985">
                  <c:v>0.310667153342539</c:v>
                </c:pt>
                <c:pt idx="1986">
                  <c:v>0.310684587433714</c:v>
                </c:pt>
                <c:pt idx="1987">
                  <c:v>0.310702015987182</c:v>
                </c:pt>
                <c:pt idx="1988">
                  <c:v>0.310719439005377</c:v>
                </c:pt>
                <c:pt idx="1989">
                  <c:v>0.310736856490737</c:v>
                </c:pt>
                <c:pt idx="1990">
                  <c:v>0.310754268445691</c:v>
                </c:pt>
                <c:pt idx="1991">
                  <c:v>0.310771674872668</c:v>
                </c:pt>
                <c:pt idx="1992">
                  <c:v>0.310789075774093</c:v>
                </c:pt>
                <c:pt idx="1993">
                  <c:v>0.310806471152393</c:v>
                </c:pt>
                <c:pt idx="1994">
                  <c:v>0.310823861009989</c:v>
                </c:pt>
                <c:pt idx="1995">
                  <c:v>0.310841245349297</c:v>
                </c:pt>
                <c:pt idx="1996">
                  <c:v>0.310858624172738</c:v>
                </c:pt>
                <c:pt idx="1997">
                  <c:v>0.310875997482725</c:v>
                </c:pt>
                <c:pt idx="1998">
                  <c:v>0.310893365281669</c:v>
                </c:pt>
                <c:pt idx="1999">
                  <c:v>0.310910727571978</c:v>
                </c:pt>
                <c:pt idx="2000">
                  <c:v>0.310928084356063</c:v>
                </c:pt>
                <c:pt idx="2001">
                  <c:v>0.310945435636325</c:v>
                </c:pt>
                <c:pt idx="2002">
                  <c:v>0.310962781415167</c:v>
                </c:pt>
                <c:pt idx="2003">
                  <c:v>0.31098012169499</c:v>
                </c:pt>
                <c:pt idx="2004">
                  <c:v>0.310997456478191</c:v>
                </c:pt>
                <c:pt idx="2005">
                  <c:v>0.311014785767165</c:v>
                </c:pt>
                <c:pt idx="2006">
                  <c:v>0.311032109564302</c:v>
                </c:pt>
                <c:pt idx="2007">
                  <c:v>0.311049427871996</c:v>
                </c:pt>
                <c:pt idx="2008">
                  <c:v>0.311066740692633</c:v>
                </c:pt>
                <c:pt idx="2009">
                  <c:v>0.311084048028598</c:v>
                </c:pt>
                <c:pt idx="2010">
                  <c:v>0.311101349882276</c:v>
                </c:pt>
                <c:pt idx="2011">
                  <c:v>0.311118646256046</c:v>
                </c:pt>
                <c:pt idx="2012">
                  <c:v>0.311135937152287</c:v>
                </c:pt>
                <c:pt idx="2013">
                  <c:v>0.311153222573373</c:v>
                </c:pt>
                <c:pt idx="2014">
                  <c:v>0.311170502521682</c:v>
                </c:pt>
                <c:pt idx="2015">
                  <c:v>0.311187776999582</c:v>
                </c:pt>
                <c:pt idx="2016">
                  <c:v>0.311205046009441</c:v>
                </c:pt>
                <c:pt idx="2017">
                  <c:v>0.31122230955363</c:v>
                </c:pt>
                <c:pt idx="2018">
                  <c:v>0.31123956763451</c:v>
                </c:pt>
                <c:pt idx="2019">
                  <c:v>0.311256820254445</c:v>
                </c:pt>
                <c:pt idx="2020">
                  <c:v>0.311274067415791</c:v>
                </c:pt>
                <c:pt idx="2021">
                  <c:v>0.311291309120909</c:v>
                </c:pt>
                <c:pt idx="2022">
                  <c:v>0.311308545372153</c:v>
                </c:pt>
                <c:pt idx="2023">
                  <c:v>0.311325776171874</c:v>
                </c:pt>
                <c:pt idx="2024">
                  <c:v>0.311343001522426</c:v>
                </c:pt>
                <c:pt idx="2025">
                  <c:v>0.311360221426156</c:v>
                </c:pt>
                <c:pt idx="2026">
                  <c:v>0.311377435885408</c:v>
                </c:pt>
                <c:pt idx="2027">
                  <c:v>0.311394644902525</c:v>
                </c:pt>
                <c:pt idx="2028">
                  <c:v>0.311411848479852</c:v>
                </c:pt>
                <c:pt idx="2029">
                  <c:v>0.311429046619725</c:v>
                </c:pt>
                <c:pt idx="2030">
                  <c:v>0.311446239324481</c:v>
                </c:pt>
                <c:pt idx="2031">
                  <c:v>0.311463426596457</c:v>
                </c:pt>
                <c:pt idx="2032">
                  <c:v>0.311480608437983</c:v>
                </c:pt>
                <c:pt idx="2033">
                  <c:v>0.311497784851389</c:v>
                </c:pt>
                <c:pt idx="2034">
                  <c:v>0.311514955839002</c:v>
                </c:pt>
                <c:pt idx="2035">
                  <c:v>0.31153212140315</c:v>
                </c:pt>
                <c:pt idx="2036">
                  <c:v>0.311549281546155</c:v>
                </c:pt>
                <c:pt idx="2037">
                  <c:v>0.311566436270335</c:v>
                </c:pt>
                <c:pt idx="2038">
                  <c:v>0.311583585578014</c:v>
                </c:pt>
                <c:pt idx="2039">
                  <c:v>0.311600729471506</c:v>
                </c:pt>
                <c:pt idx="2040">
                  <c:v>0.311617867953126</c:v>
                </c:pt>
                <c:pt idx="2041">
                  <c:v>0.311635001025183</c:v>
                </c:pt>
                <c:pt idx="2042">
                  <c:v>0.31165212868999</c:v>
                </c:pt>
                <c:pt idx="2043">
                  <c:v>0.311669250949855</c:v>
                </c:pt>
                <c:pt idx="2044">
                  <c:v>0.31168636780708</c:v>
                </c:pt>
                <c:pt idx="2045">
                  <c:v>0.311703479263973</c:v>
                </c:pt>
                <c:pt idx="2046">
                  <c:v>0.311720585322832</c:v>
                </c:pt>
                <c:pt idx="2047">
                  <c:v>0.311737685985956</c:v>
                </c:pt>
                <c:pt idx="2048">
                  <c:v>0.311754781255641</c:v>
                </c:pt>
                <c:pt idx="2049">
                  <c:v>0.311771871134185</c:v>
                </c:pt>
                <c:pt idx="2050">
                  <c:v>0.311788955623877</c:v>
                </c:pt>
                <c:pt idx="2051">
                  <c:v>0.311806034727006</c:v>
                </c:pt>
                <c:pt idx="2052">
                  <c:v>0.311823108445864</c:v>
                </c:pt>
                <c:pt idx="2053">
                  <c:v>0.311840176782734</c:v>
                </c:pt>
                <c:pt idx="2054">
                  <c:v>0.311857239739901</c:v>
                </c:pt>
                <c:pt idx="2055">
                  <c:v>0.311874297319645</c:v>
                </c:pt>
                <c:pt idx="2056">
                  <c:v>0.311891349524246</c:v>
                </c:pt>
                <c:pt idx="2057">
                  <c:v>0.311908396355983</c:v>
                </c:pt>
                <c:pt idx="2058">
                  <c:v>0.311925437817127</c:v>
                </c:pt>
                <c:pt idx="2059">
                  <c:v>0.311942473909954</c:v>
                </c:pt>
                <c:pt idx="2060">
                  <c:v>0.311959504636735</c:v>
                </c:pt>
                <c:pt idx="2061">
                  <c:v>0.311976529999737</c:v>
                </c:pt>
                <c:pt idx="2062">
                  <c:v>0.311993550001225</c:v>
                </c:pt>
                <c:pt idx="2063">
                  <c:v>0.312010564643468</c:v>
                </c:pt>
                <c:pt idx="2064">
                  <c:v>0.312027573928725</c:v>
                </c:pt>
                <c:pt idx="2065">
                  <c:v>0.312044577859255</c:v>
                </c:pt>
                <c:pt idx="2066">
                  <c:v>0.31206157643732</c:v>
                </c:pt>
                <c:pt idx="2067">
                  <c:v>0.312078569665173</c:v>
                </c:pt>
                <c:pt idx="2068">
                  <c:v>0.312095557545069</c:v>
                </c:pt>
                <c:pt idx="2069">
                  <c:v>0.312112540079257</c:v>
                </c:pt>
                <c:pt idx="2070">
                  <c:v>0.312129517269991</c:v>
                </c:pt>
                <c:pt idx="2071">
                  <c:v>0.312146489119517</c:v>
                </c:pt>
                <c:pt idx="2072">
                  <c:v>0.312163455630077</c:v>
                </c:pt>
                <c:pt idx="2073">
                  <c:v>0.31218041680392</c:v>
                </c:pt>
                <c:pt idx="2074">
                  <c:v>0.312197372643284</c:v>
                </c:pt>
                <c:pt idx="2075">
                  <c:v>0.312214323150408</c:v>
                </c:pt>
                <c:pt idx="2076">
                  <c:v>0.312231268327529</c:v>
                </c:pt>
                <c:pt idx="2077">
                  <c:v>0.312248208176885</c:v>
                </c:pt>
                <c:pt idx="2078">
                  <c:v>0.312265142700706</c:v>
                </c:pt>
                <c:pt idx="2079">
                  <c:v>0.312282071901223</c:v>
                </c:pt>
                <c:pt idx="2080">
                  <c:v>0.312298995780668</c:v>
                </c:pt>
                <c:pt idx="2081">
                  <c:v>0.312315914341265</c:v>
                </c:pt>
                <c:pt idx="2082">
                  <c:v>0.31233282758524</c:v>
                </c:pt>
                <c:pt idx="2083">
                  <c:v>0.312349735514814</c:v>
                </c:pt>
                <c:pt idx="2084">
                  <c:v>0.312366638132211</c:v>
                </c:pt>
                <c:pt idx="2085">
                  <c:v>0.312383535439647</c:v>
                </c:pt>
                <c:pt idx="2086">
                  <c:v>0.312400427439339</c:v>
                </c:pt>
                <c:pt idx="2087">
                  <c:v>0.312417314133503</c:v>
                </c:pt>
                <c:pt idx="2088">
                  <c:v>0.312434195524352</c:v>
                </c:pt>
                <c:pt idx="2089">
                  <c:v>0.312451071614095</c:v>
                </c:pt>
                <c:pt idx="2090">
                  <c:v>0.31246794240494</c:v>
                </c:pt>
                <c:pt idx="2091">
                  <c:v>0.312484807899097</c:v>
                </c:pt>
                <c:pt idx="2092">
                  <c:v>0.312501668098767</c:v>
                </c:pt>
                <c:pt idx="2093">
                  <c:v>0.312518523006154</c:v>
                </c:pt>
                <c:pt idx="2094">
                  <c:v>0.31253537262346</c:v>
                </c:pt>
                <c:pt idx="2095">
                  <c:v>0.312552216952883</c:v>
                </c:pt>
                <c:pt idx="2096">
                  <c:v>0.312569055996618</c:v>
                </c:pt>
                <c:pt idx="2097">
                  <c:v>0.31258588975686</c:v>
                </c:pt>
                <c:pt idx="2098">
                  <c:v>0.312602718235804</c:v>
                </c:pt>
                <c:pt idx="2099">
                  <c:v>0.312619541435639</c:v>
                </c:pt>
                <c:pt idx="2100">
                  <c:v>0.312636359358552</c:v>
                </c:pt>
                <c:pt idx="2101">
                  <c:v>0.312653172006734</c:v>
                </c:pt>
                <c:pt idx="2102">
                  <c:v>0.312669979382367</c:v>
                </c:pt>
                <c:pt idx="2103">
                  <c:v>0.312686781487635</c:v>
                </c:pt>
                <c:pt idx="2104">
                  <c:v>0.312703578324716</c:v>
                </c:pt>
                <c:pt idx="2105">
                  <c:v>0.312720369895793</c:v>
                </c:pt>
                <c:pt idx="2106">
                  <c:v>0.312737156203042</c:v>
                </c:pt>
                <c:pt idx="2107">
                  <c:v>0.312753937248635</c:v>
                </c:pt>
                <c:pt idx="2108">
                  <c:v>0.312770713034749</c:v>
                </c:pt>
                <c:pt idx="2109">
                  <c:v>0.312787483563554</c:v>
                </c:pt>
                <c:pt idx="2110">
                  <c:v>0.312804248837218</c:v>
                </c:pt>
                <c:pt idx="2111">
                  <c:v>0.312821008857908</c:v>
                </c:pt>
                <c:pt idx="2112">
                  <c:v>0.312837763627793</c:v>
                </c:pt>
                <c:pt idx="2113">
                  <c:v>0.312854513149033</c:v>
                </c:pt>
                <c:pt idx="2114">
                  <c:v>0.312871257423789</c:v>
                </c:pt>
                <c:pt idx="2115">
                  <c:v>0.312887996454224</c:v>
                </c:pt>
                <c:pt idx="2116">
                  <c:v>0.312904730242494</c:v>
                </c:pt>
                <c:pt idx="2117">
                  <c:v>0.312921458790755</c:v>
                </c:pt>
                <c:pt idx="2118">
                  <c:v>0.312938182101159</c:v>
                </c:pt>
                <c:pt idx="2119">
                  <c:v>0.312954900175861</c:v>
                </c:pt>
                <c:pt idx="2120">
                  <c:v>0.312971613017009</c:v>
                </c:pt>
                <c:pt idx="2121">
                  <c:v>0.312988320626751</c:v>
                </c:pt>
                <c:pt idx="2122">
                  <c:v>0.313005023007236</c:v>
                </c:pt>
                <c:pt idx="2123">
                  <c:v>0.313021720160607</c:v>
                </c:pt>
                <c:pt idx="2124">
                  <c:v>0.313038412089006</c:v>
                </c:pt>
                <c:pt idx="2125">
                  <c:v>0.313055098794573</c:v>
                </c:pt>
                <c:pt idx="2126">
                  <c:v>0.313071780279448</c:v>
                </c:pt>
                <c:pt idx="2127">
                  <c:v>0.313088456545769</c:v>
                </c:pt>
                <c:pt idx="2128">
                  <c:v>0.313105127595668</c:v>
                </c:pt>
                <c:pt idx="2129">
                  <c:v>0.313121793431282</c:v>
                </c:pt>
                <c:pt idx="2130">
                  <c:v>0.31313845405474</c:v>
                </c:pt>
                <c:pt idx="2131">
                  <c:v>0.31315510946817</c:v>
                </c:pt>
                <c:pt idx="2132">
                  <c:v>0.313171759673703</c:v>
                </c:pt>
                <c:pt idx="2133">
                  <c:v>0.313188404673464</c:v>
                </c:pt>
                <c:pt idx="2134">
                  <c:v>0.313205044469576</c:v>
                </c:pt>
                <c:pt idx="2135">
                  <c:v>0.31322167906416</c:v>
                </c:pt>
                <c:pt idx="2136">
                  <c:v>0.313238308459339</c:v>
                </c:pt>
                <c:pt idx="2137">
                  <c:v>0.31325493265723</c:v>
                </c:pt>
                <c:pt idx="2138">
                  <c:v>0.313271551659948</c:v>
                </c:pt>
                <c:pt idx="2139">
                  <c:v>0.313288165469612</c:v>
                </c:pt>
                <c:pt idx="2140">
                  <c:v>0.313304774088331</c:v>
                </c:pt>
                <c:pt idx="2141">
                  <c:v>0.313321377518219</c:v>
                </c:pt>
                <c:pt idx="2142">
                  <c:v>0.313337975761381</c:v>
                </c:pt>
                <c:pt idx="2143">
                  <c:v>0.313354568819929</c:v>
                </c:pt>
                <c:pt idx="2144">
                  <c:v>0.313371156695968</c:v>
                </c:pt>
                <c:pt idx="2145">
                  <c:v>0.313387739391598</c:v>
                </c:pt>
                <c:pt idx="2146">
                  <c:v>0.313404316908927</c:v>
                </c:pt>
                <c:pt idx="2147">
                  <c:v>0.313420889250051</c:v>
                </c:pt>
                <c:pt idx="2148">
                  <c:v>0.31343745641707</c:v>
                </c:pt>
                <c:pt idx="2149">
                  <c:v>0.313454018412079</c:v>
                </c:pt>
                <c:pt idx="2150">
                  <c:v>0.313470575237176</c:v>
                </c:pt>
                <c:pt idx="2151">
                  <c:v>0.313487126894452</c:v>
                </c:pt>
                <c:pt idx="2152">
                  <c:v>0.313503673385997</c:v>
                </c:pt>
                <c:pt idx="2153">
                  <c:v>0.313520214713903</c:v>
                </c:pt>
                <c:pt idx="2154">
                  <c:v>0.313536750880258</c:v>
                </c:pt>
                <c:pt idx="2155">
                  <c:v>0.313553281887147</c:v>
                </c:pt>
                <c:pt idx="2156">
                  <c:v>0.313569807736652</c:v>
                </c:pt>
                <c:pt idx="2157">
                  <c:v>0.31358632843086</c:v>
                </c:pt>
                <c:pt idx="2158">
                  <c:v>0.313602843971848</c:v>
                </c:pt>
                <c:pt idx="2159">
                  <c:v>0.313619354361696</c:v>
                </c:pt>
                <c:pt idx="2160">
                  <c:v>0.313635859602482</c:v>
                </c:pt>
                <c:pt idx="2161">
                  <c:v>0.313652359696281</c:v>
                </c:pt>
                <c:pt idx="2162">
                  <c:v>0.313668854645166</c:v>
                </c:pt>
                <c:pt idx="2163">
                  <c:v>0.313685344451208</c:v>
                </c:pt>
                <c:pt idx="2164">
                  <c:v>0.31370182911648</c:v>
                </c:pt>
                <c:pt idx="2165">
                  <c:v>0.313718308643049</c:v>
                </c:pt>
                <c:pt idx="2166">
                  <c:v>0.31373478303298</c:v>
                </c:pt>
                <c:pt idx="2167">
                  <c:v>0.313751252288342</c:v>
                </c:pt>
                <c:pt idx="2168">
                  <c:v>0.313767716411194</c:v>
                </c:pt>
                <c:pt idx="2169">
                  <c:v>0.313784175403601</c:v>
                </c:pt>
                <c:pt idx="2170">
                  <c:v>0.313800629267618</c:v>
                </c:pt>
                <c:pt idx="2171">
                  <c:v>0.313817078005308</c:v>
                </c:pt>
                <c:pt idx="2172">
                  <c:v>0.313833521618726</c:v>
                </c:pt>
                <c:pt idx="2173">
                  <c:v>0.313849960109924</c:v>
                </c:pt>
                <c:pt idx="2174">
                  <c:v>0.313866393480959</c:v>
                </c:pt>
                <c:pt idx="2175">
                  <c:v>0.313882821733879</c:v>
                </c:pt>
                <c:pt idx="2176">
                  <c:v>0.313899244870735</c:v>
                </c:pt>
                <c:pt idx="2177">
                  <c:v>0.313915662893573</c:v>
                </c:pt>
                <c:pt idx="2178">
                  <c:v>0.313932075804442</c:v>
                </c:pt>
                <c:pt idx="2179">
                  <c:v>0.313948483605385</c:v>
                </c:pt>
                <c:pt idx="2180">
                  <c:v>0.313964886298443</c:v>
                </c:pt>
                <c:pt idx="2181">
                  <c:v>0.313981283885659</c:v>
                </c:pt>
                <c:pt idx="2182">
                  <c:v>0.313997676369073</c:v>
                </c:pt>
                <c:pt idx="2183">
                  <c:v>0.314014063750721</c:v>
                </c:pt>
                <c:pt idx="2184">
                  <c:v>0.314030446032638</c:v>
                </c:pt>
                <c:pt idx="2185">
                  <c:v>0.314046823216861</c:v>
                </c:pt>
                <c:pt idx="2186">
                  <c:v>0.314063195305421</c:v>
                </c:pt>
                <c:pt idx="2187">
                  <c:v>0.314079562300348</c:v>
                </c:pt>
                <c:pt idx="2188">
                  <c:v>0.314095924203674</c:v>
                </c:pt>
                <c:pt idx="2189">
                  <c:v>0.314112281017425</c:v>
                </c:pt>
                <c:pt idx="2190">
                  <c:v>0.314128632743627</c:v>
                </c:pt>
                <c:pt idx="2191">
                  <c:v>0.314144979384302</c:v>
                </c:pt>
                <c:pt idx="2192">
                  <c:v>0.314161320941478</c:v>
                </c:pt>
                <c:pt idx="2193">
                  <c:v>0.314177657417171</c:v>
                </c:pt>
                <c:pt idx="2194">
                  <c:v>0.314193988813402</c:v>
                </c:pt>
                <c:pt idx="2195">
                  <c:v>0.314210315132189</c:v>
                </c:pt>
                <c:pt idx="2196">
                  <c:v>0.314226636375549</c:v>
                </c:pt>
                <c:pt idx="2197">
                  <c:v>0.314242952545494</c:v>
                </c:pt>
                <c:pt idx="2198">
                  <c:v>0.314259263644037</c:v>
                </c:pt>
                <c:pt idx="2199">
                  <c:v>0.314275569673191</c:v>
                </c:pt>
                <c:pt idx="2200">
                  <c:v>0.314291870634965</c:v>
                </c:pt>
                <c:pt idx="2201">
                  <c:v>0.314308166531364</c:v>
                </c:pt>
                <c:pt idx="2202">
                  <c:v>0.314324457364399</c:v>
                </c:pt>
                <c:pt idx="2203">
                  <c:v>0.314340743136071</c:v>
                </c:pt>
                <c:pt idx="2204">
                  <c:v>0.314357023848384</c:v>
                </c:pt>
                <c:pt idx="2205">
                  <c:v>0.314373299503339</c:v>
                </c:pt>
                <c:pt idx="2206">
                  <c:v>0.314389570102937</c:v>
                </c:pt>
                <c:pt idx="2207">
                  <c:v>0.314405835649175</c:v>
                </c:pt>
                <c:pt idx="2208">
                  <c:v>0.314422096144048</c:v>
                </c:pt>
                <c:pt idx="2209">
                  <c:v>0.314438351589555</c:v>
                </c:pt>
                <c:pt idx="2210">
                  <c:v>0.314454601987686</c:v>
                </c:pt>
                <c:pt idx="2211">
                  <c:v>0.314470847340434</c:v>
                </c:pt>
                <c:pt idx="2212">
                  <c:v>0.314487087649787</c:v>
                </c:pt>
                <c:pt idx="2213">
                  <c:v>0.314503322917737</c:v>
                </c:pt>
                <c:pt idx="2214">
                  <c:v>0.314519553146269</c:v>
                </c:pt>
                <c:pt idx="2215">
                  <c:v>0.314535778337366</c:v>
                </c:pt>
                <c:pt idx="2216">
                  <c:v>0.314551998493017</c:v>
                </c:pt>
                <c:pt idx="2217">
                  <c:v>0.314568213615201</c:v>
                </c:pt>
                <c:pt idx="2218">
                  <c:v>0.314584423705898</c:v>
                </c:pt>
                <c:pt idx="2219">
                  <c:v>0.314600628767088</c:v>
                </c:pt>
                <c:pt idx="2220">
                  <c:v>0.314616828800748</c:v>
                </c:pt>
                <c:pt idx="2221">
                  <c:v>0.314633023808855</c:v>
                </c:pt>
                <c:pt idx="2222">
                  <c:v>0.314649213793381</c:v>
                </c:pt>
                <c:pt idx="2223">
                  <c:v>0.314665398756302</c:v>
                </c:pt>
                <c:pt idx="2224">
                  <c:v>0.314681578699587</c:v>
                </c:pt>
                <c:pt idx="2225">
                  <c:v>0.314697753625205</c:v>
                </c:pt>
                <c:pt idx="2226">
                  <c:v>0.314713923535124</c:v>
                </c:pt>
                <c:pt idx="2227">
                  <c:v>0.314730088431313</c:v>
                </c:pt>
                <c:pt idx="2228">
                  <c:v>0.314746248315735</c:v>
                </c:pt>
                <c:pt idx="2229">
                  <c:v>0.314762403190352</c:v>
                </c:pt>
                <c:pt idx="2230">
                  <c:v>0.31477855305713</c:v>
                </c:pt>
                <c:pt idx="2231">
                  <c:v>0.314794697918025</c:v>
                </c:pt>
                <c:pt idx="2232">
                  <c:v>0.314810837774999</c:v>
                </c:pt>
                <c:pt idx="2233">
                  <c:v>0.314826972630005</c:v>
                </c:pt>
                <c:pt idx="2234">
                  <c:v>0.314843102485003</c:v>
                </c:pt>
                <c:pt idx="2235">
                  <c:v>0.314859227341946</c:v>
                </c:pt>
                <c:pt idx="2236">
                  <c:v>0.314875347202784</c:v>
                </c:pt>
                <c:pt idx="2237">
                  <c:v>0.314891462069472</c:v>
                </c:pt>
                <c:pt idx="2238">
                  <c:v>0.314907571943957</c:v>
                </c:pt>
                <c:pt idx="2239">
                  <c:v>0.314923676828188</c:v>
                </c:pt>
                <c:pt idx="2240">
                  <c:v>0.314939776724109</c:v>
                </c:pt>
                <c:pt idx="2241">
                  <c:v>0.314955871633669</c:v>
                </c:pt>
                <c:pt idx="2242">
                  <c:v>0.314971961558809</c:v>
                </c:pt>
                <c:pt idx="2243">
                  <c:v>0.31498804650147</c:v>
                </c:pt>
                <c:pt idx="2244">
                  <c:v>0.315004126463596</c:v>
                </c:pt>
                <c:pt idx="2245">
                  <c:v>0.315020201447124</c:v>
                </c:pt>
                <c:pt idx="2246">
                  <c:v>0.31503627145399</c:v>
                </c:pt>
                <c:pt idx="2247">
                  <c:v>0.315052336486131</c:v>
                </c:pt>
                <c:pt idx="2248">
                  <c:v>0.315068396545482</c:v>
                </c:pt>
                <c:pt idx="2249">
                  <c:v>0.315084451633976</c:v>
                </c:pt>
                <c:pt idx="2250">
                  <c:v>0.315100501753542</c:v>
                </c:pt>
                <c:pt idx="2251">
                  <c:v>0.315116546906114</c:v>
                </c:pt>
                <c:pt idx="2252">
                  <c:v>0.315132587093618</c:v>
                </c:pt>
                <c:pt idx="2253">
                  <c:v>0.315148622317981</c:v>
                </c:pt>
                <c:pt idx="2254">
                  <c:v>0.315164652581127</c:v>
                </c:pt>
                <c:pt idx="2255">
                  <c:v>0.315180677884984</c:v>
                </c:pt>
                <c:pt idx="2256">
                  <c:v>0.315196698231472</c:v>
                </c:pt>
                <c:pt idx="2257">
                  <c:v>0.31521271362251</c:v>
                </c:pt>
                <c:pt idx="2258">
                  <c:v>0.315228724060022</c:v>
                </c:pt>
                <c:pt idx="2259">
                  <c:v>0.315244729545924</c:v>
                </c:pt>
                <c:pt idx="2260">
                  <c:v>0.315260730082131</c:v>
                </c:pt>
                <c:pt idx="2261">
                  <c:v>0.315276725670561</c:v>
                </c:pt>
                <c:pt idx="2262">
                  <c:v>0.315292716313127</c:v>
                </c:pt>
                <c:pt idx="2263">
                  <c:v>0.31530870201174</c:v>
                </c:pt>
                <c:pt idx="2264">
                  <c:v>0.31532468276831</c:v>
                </c:pt>
                <c:pt idx="2265">
                  <c:v>0.315340658584749</c:v>
                </c:pt>
                <c:pt idx="2266">
                  <c:v>0.315356629462964</c:v>
                </c:pt>
                <c:pt idx="2267">
                  <c:v>0.315372595404859</c:v>
                </c:pt>
                <c:pt idx="2268">
                  <c:v>0.315388556412343</c:v>
                </c:pt>
                <c:pt idx="2269">
                  <c:v>0.315404512487317</c:v>
                </c:pt>
                <c:pt idx="2270">
                  <c:v>0.315420463631684</c:v>
                </c:pt>
                <c:pt idx="2271">
                  <c:v>0.315436409847343</c:v>
                </c:pt>
                <c:pt idx="2272">
                  <c:v>0.315452351136195</c:v>
                </c:pt>
                <c:pt idx="2273">
                  <c:v>0.315468287500138</c:v>
                </c:pt>
                <c:pt idx="2274">
                  <c:v>0.315484218941065</c:v>
                </c:pt>
                <c:pt idx="2275">
                  <c:v>0.315500145460875</c:v>
                </c:pt>
                <c:pt idx="2276">
                  <c:v>0.31551606706146</c:v>
                </c:pt>
                <c:pt idx="2277">
                  <c:v>0.315531983744713</c:v>
                </c:pt>
                <c:pt idx="2278">
                  <c:v>0.315547895512521</c:v>
                </c:pt>
                <c:pt idx="2279">
                  <c:v>0.315563802366777</c:v>
                </c:pt>
                <c:pt idx="2280">
                  <c:v>0.315579704309367</c:v>
                </c:pt>
                <c:pt idx="2281">
                  <c:v>0.315595601342177</c:v>
                </c:pt>
                <c:pt idx="2282">
                  <c:v>0.315611493467094</c:v>
                </c:pt>
                <c:pt idx="2283">
                  <c:v>0.315627380686</c:v>
                </c:pt>
                <c:pt idx="2284">
                  <c:v>0.315643263000777</c:v>
                </c:pt>
                <c:pt idx="2285">
                  <c:v>0.315659140413305</c:v>
                </c:pt>
                <c:pt idx="2286">
                  <c:v>0.315675012925466</c:v>
                </c:pt>
                <c:pt idx="2287">
                  <c:v>0.315690880539136</c:v>
                </c:pt>
                <c:pt idx="2288">
                  <c:v>0.315706743256191</c:v>
                </c:pt>
                <c:pt idx="2289">
                  <c:v>0.315722601078508</c:v>
                </c:pt>
                <c:pt idx="2290">
                  <c:v>0.315738454007959</c:v>
                </c:pt>
                <c:pt idx="2291">
                  <c:v>0.315754302046417</c:v>
                </c:pt>
                <c:pt idx="2292">
                  <c:v>0.315770145195751</c:v>
                </c:pt>
                <c:pt idx="2293">
                  <c:v>0.315785983457835</c:v>
                </c:pt>
                <c:pt idx="2294">
                  <c:v>0.315801816834533</c:v>
                </c:pt>
                <c:pt idx="2295">
                  <c:v>0.315817645327713</c:v>
                </c:pt>
                <c:pt idx="2296">
                  <c:v>0.315833468939241</c:v>
                </c:pt>
                <c:pt idx="2297">
                  <c:v>0.315849287670981</c:v>
                </c:pt>
                <c:pt idx="2298">
                  <c:v>0.315865101524795</c:v>
                </c:pt>
                <c:pt idx="2299">
                  <c:v>0.315880910502543</c:v>
                </c:pt>
                <c:pt idx="2300">
                  <c:v>0.315896714606089</c:v>
                </c:pt>
                <c:pt idx="2301">
                  <c:v>0.315912513837287</c:v>
                </c:pt>
                <c:pt idx="2302">
                  <c:v>0.315928308197996</c:v>
                </c:pt>
                <c:pt idx="2303">
                  <c:v>0.315944097690072</c:v>
                </c:pt>
                <c:pt idx="2304">
                  <c:v>0.31595988231537</c:v>
                </c:pt>
                <c:pt idx="2305">
                  <c:v>0.315975662075742</c:v>
                </c:pt>
                <c:pt idx="2306">
                  <c:v>0.315991436973038</c:v>
                </c:pt>
                <c:pt idx="2307">
                  <c:v>0.316007207009112</c:v>
                </c:pt>
                <c:pt idx="2308">
                  <c:v>0.316022972185811</c:v>
                </c:pt>
                <c:pt idx="2309">
                  <c:v>0.316038732504981</c:v>
                </c:pt>
                <c:pt idx="2310">
                  <c:v>0.316054487968472</c:v>
                </c:pt>
                <c:pt idx="2311">
                  <c:v>0.316070238578127</c:v>
                </c:pt>
                <c:pt idx="2312">
                  <c:v>0.316085984335789</c:v>
                </c:pt>
                <c:pt idx="2313">
                  <c:v>0.3161017252433</c:v>
                </c:pt>
                <c:pt idx="2314">
                  <c:v>0.316117461302502</c:v>
                </c:pt>
                <c:pt idx="2315">
                  <c:v>0.316133192515235</c:v>
                </c:pt>
                <c:pt idx="2316">
                  <c:v>0.316148918883335</c:v>
                </c:pt>
                <c:pt idx="2317">
                  <c:v>0.316164640408642</c:v>
                </c:pt>
                <c:pt idx="2318">
                  <c:v>0.31618035709299</c:v>
                </c:pt>
                <c:pt idx="2319">
                  <c:v>0.316196068938213</c:v>
                </c:pt>
                <c:pt idx="2320">
                  <c:v>0.316211775946142</c:v>
                </c:pt>
                <c:pt idx="2321">
                  <c:v>0.316227478118612</c:v>
                </c:pt>
                <c:pt idx="2322">
                  <c:v>0.316243175457452</c:v>
                </c:pt>
                <c:pt idx="2323">
                  <c:v>0.316258867964489</c:v>
                </c:pt>
                <c:pt idx="2324">
                  <c:v>0.316274555641554</c:v>
                </c:pt>
                <c:pt idx="2325">
                  <c:v>0.316290238490472</c:v>
                </c:pt>
                <c:pt idx="2326">
                  <c:v>0.316305916513067</c:v>
                </c:pt>
                <c:pt idx="2327">
                  <c:v>0.316321589711162</c:v>
                </c:pt>
                <c:pt idx="2328">
                  <c:v>0.316337258086582</c:v>
                </c:pt>
                <c:pt idx="2329">
                  <c:v>0.316352921641146</c:v>
                </c:pt>
                <c:pt idx="2330">
                  <c:v>0.316368580376673</c:v>
                </c:pt>
                <c:pt idx="2331">
                  <c:v>0.316384234294985</c:v>
                </c:pt>
                <c:pt idx="2332">
                  <c:v>0.316399883397896</c:v>
                </c:pt>
                <c:pt idx="2333">
                  <c:v>0.316415527687223</c:v>
                </c:pt>
                <c:pt idx="2334">
                  <c:v>0.316431167164779</c:v>
                </c:pt>
                <c:pt idx="2335">
                  <c:v>0.316446801832379</c:v>
                </c:pt>
                <c:pt idx="2336">
                  <c:v>0.316462431691835</c:v>
                </c:pt>
                <c:pt idx="2337">
                  <c:v>0.316478056744955</c:v>
                </c:pt>
                <c:pt idx="2338">
                  <c:v>0.316493676993552</c:v>
                </c:pt>
                <c:pt idx="2339">
                  <c:v>0.316509292439433</c:v>
                </c:pt>
                <c:pt idx="2340">
                  <c:v>0.316524903084403</c:v>
                </c:pt>
                <c:pt idx="2341">
                  <c:v>0.316540508930268</c:v>
                </c:pt>
                <c:pt idx="2342">
                  <c:v>0.316556109978834</c:v>
                </c:pt>
                <c:pt idx="2343">
                  <c:v>0.316571706231903</c:v>
                </c:pt>
                <c:pt idx="2344">
                  <c:v>0.316587297691275</c:v>
                </c:pt>
                <c:pt idx="2345">
                  <c:v>0.316602884358753</c:v>
                </c:pt>
                <c:pt idx="2346">
                  <c:v>0.316618466236135</c:v>
                </c:pt>
                <c:pt idx="2347">
                  <c:v>0.316634043325219</c:v>
                </c:pt>
                <c:pt idx="2348">
                  <c:v>0.316649615627799</c:v>
                </c:pt>
                <c:pt idx="2349">
                  <c:v>0.316665183145675</c:v>
                </c:pt>
                <c:pt idx="2350">
                  <c:v>0.316680745880638</c:v>
                </c:pt>
                <c:pt idx="2351">
                  <c:v>0.316696303834481</c:v>
                </c:pt>
                <c:pt idx="2352">
                  <c:v>0.316711857008996</c:v>
                </c:pt>
                <c:pt idx="2353">
                  <c:v>0.316727405405974</c:v>
                </c:pt>
                <c:pt idx="2354">
                  <c:v>0.316742949027203</c:v>
                </c:pt>
                <c:pt idx="2355">
                  <c:v>0.316758487874469</c:v>
                </c:pt>
                <c:pt idx="2356">
                  <c:v>0.316774021949562</c:v>
                </c:pt>
                <c:pt idx="2357">
                  <c:v>0.316789551254265</c:v>
                </c:pt>
                <c:pt idx="2358">
                  <c:v>0.316805075790362</c:v>
                </c:pt>
                <c:pt idx="2359">
                  <c:v>0.316820595559638</c:v>
                </c:pt>
                <c:pt idx="2360">
                  <c:v>0.316836110563872</c:v>
                </c:pt>
                <c:pt idx="2361">
                  <c:v>0.316851620804845</c:v>
                </c:pt>
                <c:pt idx="2362">
                  <c:v>0.316867126284335</c:v>
                </c:pt>
                <c:pt idx="2363">
                  <c:v>0.316882627004122</c:v>
                </c:pt>
                <c:pt idx="2364">
                  <c:v>0.316898122965981</c:v>
                </c:pt>
                <c:pt idx="2365">
                  <c:v>0.316913614171686</c:v>
                </c:pt>
                <c:pt idx="2366">
                  <c:v>0.316929100623015</c:v>
                </c:pt>
                <c:pt idx="2367">
                  <c:v>0.316944582321738</c:v>
                </c:pt>
                <c:pt idx="2368">
                  <c:v>0.316960059269627</c:v>
                </c:pt>
                <c:pt idx="2369">
                  <c:v>0.316975531468451</c:v>
                </c:pt>
                <c:pt idx="2370">
                  <c:v>0.316990998919981</c:v>
                </c:pt>
                <c:pt idx="2371">
                  <c:v>0.317006461625986</c:v>
                </c:pt>
                <c:pt idx="2372">
                  <c:v>0.317021919588229</c:v>
                </c:pt>
                <c:pt idx="2373">
                  <c:v>0.317037372808479</c:v>
                </c:pt>
                <c:pt idx="2374">
                  <c:v>0.317052821288499</c:v>
                </c:pt>
                <c:pt idx="2375">
                  <c:v>0.317068265030053</c:v>
                </c:pt>
                <c:pt idx="2376">
                  <c:v>0.317083704034899</c:v>
                </c:pt>
                <c:pt idx="2377">
                  <c:v>0.317099138304802</c:v>
                </c:pt>
                <c:pt idx="2378">
                  <c:v>0.31711456784152</c:v>
                </c:pt>
                <c:pt idx="2379">
                  <c:v>0.317129992646809</c:v>
                </c:pt>
                <c:pt idx="2380">
                  <c:v>0.31714541272243</c:v>
                </c:pt>
                <c:pt idx="2381">
                  <c:v>0.317160828070137</c:v>
                </c:pt>
                <c:pt idx="2382">
                  <c:v>0.317176238691683</c:v>
                </c:pt>
                <c:pt idx="2383">
                  <c:v>0.317191644588822</c:v>
                </c:pt>
                <c:pt idx="2384">
                  <c:v>0.317207045763309</c:v>
                </c:pt>
                <c:pt idx="2385">
                  <c:v>0.317222442216892</c:v>
                </c:pt>
                <c:pt idx="2386">
                  <c:v>0.31723783395132</c:v>
                </c:pt>
                <c:pt idx="2387">
                  <c:v>0.317253220968345</c:v>
                </c:pt>
                <c:pt idx="2388">
                  <c:v>0.317268603269713</c:v>
                </c:pt>
                <c:pt idx="2389">
                  <c:v>0.317283980857169</c:v>
                </c:pt>
                <c:pt idx="2390">
                  <c:v>0.317299353732458</c:v>
                </c:pt>
                <c:pt idx="2391">
                  <c:v>0.317314721897325</c:v>
                </c:pt>
                <c:pt idx="2392">
                  <c:v>0.317330085353513</c:v>
                </c:pt>
                <c:pt idx="2393">
                  <c:v>0.317345444102762</c:v>
                </c:pt>
                <c:pt idx="2394">
                  <c:v>0.317360798146814</c:v>
                </c:pt>
                <c:pt idx="2395">
                  <c:v>0.317376147487407</c:v>
                </c:pt>
                <c:pt idx="2396">
                  <c:v>0.317391492126279</c:v>
                </c:pt>
                <c:pt idx="2397">
                  <c:v>0.317406832065165</c:v>
                </c:pt>
                <c:pt idx="2398">
                  <c:v>0.317422167305804</c:v>
                </c:pt>
                <c:pt idx="2399">
                  <c:v>0.317437497849929</c:v>
                </c:pt>
                <c:pt idx="2400">
                  <c:v>0.317452823699272</c:v>
                </c:pt>
                <c:pt idx="2401">
                  <c:v>0.317468144855567</c:v>
                </c:pt>
                <c:pt idx="2402">
                  <c:v>0.317483461320544</c:v>
                </c:pt>
                <c:pt idx="2403">
                  <c:v>0.317498773095931</c:v>
                </c:pt>
                <c:pt idx="2404">
                  <c:v>0.31751408018346</c:v>
                </c:pt>
                <c:pt idx="2405">
                  <c:v>0.317529382584857</c:v>
                </c:pt>
                <c:pt idx="2406">
                  <c:v>0.317544680301848</c:v>
                </c:pt>
                <c:pt idx="2407">
                  <c:v>0.317559973336156</c:v>
                </c:pt>
                <c:pt idx="2408">
                  <c:v>0.317575261689509</c:v>
                </c:pt>
                <c:pt idx="2409">
                  <c:v>0.317590545363627</c:v>
                </c:pt>
                <c:pt idx="2410">
                  <c:v>0.317605824360232</c:v>
                </c:pt>
                <c:pt idx="2411">
                  <c:v>0.317621098681045</c:v>
                </c:pt>
                <c:pt idx="2412">
                  <c:v>0.317636368327786</c:v>
                </c:pt>
                <c:pt idx="2413">
                  <c:v>0.317651633302172</c:v>
                </c:pt>
                <c:pt idx="2414">
                  <c:v>0.31766689360592</c:v>
                </c:pt>
                <c:pt idx="2415">
                  <c:v>0.317682149240746</c:v>
                </c:pt>
                <c:pt idx="2416">
                  <c:v>0.317697400208366</c:v>
                </c:pt>
                <c:pt idx="2417">
                  <c:v>0.317712646510491</c:v>
                </c:pt>
                <c:pt idx="2418">
                  <c:v>0.317727888148837</c:v>
                </c:pt>
                <c:pt idx="2419">
                  <c:v>0.317743125125113</c:v>
                </c:pt>
                <c:pt idx="2420">
                  <c:v>0.31775835744103</c:v>
                </c:pt>
                <c:pt idx="2421">
                  <c:v>0.317773585098295</c:v>
                </c:pt>
                <c:pt idx="2422">
                  <c:v>0.317788808098619</c:v>
                </c:pt>
                <c:pt idx="2423">
                  <c:v>0.317804026443708</c:v>
                </c:pt>
                <c:pt idx="2424">
                  <c:v>0.317819240135265</c:v>
                </c:pt>
                <c:pt idx="2425">
                  <c:v>0.317834449174998</c:v>
                </c:pt>
                <c:pt idx="2426">
                  <c:v>0.31784965356461</c:v>
                </c:pt>
                <c:pt idx="2427">
                  <c:v>0.317864853305801</c:v>
                </c:pt>
                <c:pt idx="2428">
                  <c:v>0.317880048400273</c:v>
                </c:pt>
                <c:pt idx="2429">
                  <c:v>0.317895238849728</c:v>
                </c:pt>
                <c:pt idx="2430">
                  <c:v>0.317910424655864</c:v>
                </c:pt>
                <c:pt idx="2431">
                  <c:v>0.317925605820376</c:v>
                </c:pt>
                <c:pt idx="2432">
                  <c:v>0.317940782344965</c:v>
                </c:pt>
                <c:pt idx="2433">
                  <c:v>0.317955954231324</c:v>
                </c:pt>
                <c:pt idx="2434">
                  <c:v>0.317971121481149</c:v>
                </c:pt>
                <c:pt idx="2435">
                  <c:v>0.317986284096131</c:v>
                </c:pt>
                <c:pt idx="2436">
                  <c:v>0.318001442077965</c:v>
                </c:pt>
                <c:pt idx="2437">
                  <c:v>0.318016595428341</c:v>
                </c:pt>
                <c:pt idx="2438">
                  <c:v>0.318031744148947</c:v>
                </c:pt>
                <c:pt idx="2439">
                  <c:v>0.318046888241476</c:v>
                </c:pt>
                <c:pt idx="2440">
                  <c:v>0.318062027707613</c:v>
                </c:pt>
                <c:pt idx="2441">
                  <c:v>0.318077162549046</c:v>
                </c:pt>
                <c:pt idx="2442">
                  <c:v>0.318092292767459</c:v>
                </c:pt>
                <c:pt idx="2443">
                  <c:v>0.318107418364539</c:v>
                </c:pt>
                <c:pt idx="2444">
                  <c:v>0.318122539341968</c:v>
                </c:pt>
                <c:pt idx="2445">
                  <c:v>0.318137655701427</c:v>
                </c:pt>
                <c:pt idx="2446">
                  <c:v>0.3181527674446</c:v>
                </c:pt>
                <c:pt idx="2447">
                  <c:v>0.318167874573167</c:v>
                </c:pt>
                <c:pt idx="2448">
                  <c:v>0.318182977088805</c:v>
                </c:pt>
                <c:pt idx="2449">
                  <c:v>0.318198074993192</c:v>
                </c:pt>
                <c:pt idx="2450">
                  <c:v>0.318213168288007</c:v>
                </c:pt>
                <c:pt idx="2451">
                  <c:v>0.318228256974925</c:v>
                </c:pt>
                <c:pt idx="2452">
                  <c:v>0.318243341055619</c:v>
                </c:pt>
                <c:pt idx="2453">
                  <c:v>0.318258420531766</c:v>
                </c:pt>
                <c:pt idx="2454">
                  <c:v>0.318273495405036</c:v>
                </c:pt>
                <c:pt idx="2455">
                  <c:v>0.318288565677102</c:v>
                </c:pt>
                <c:pt idx="2456">
                  <c:v>0.318303631349632</c:v>
                </c:pt>
                <c:pt idx="2457">
                  <c:v>0.318318692424298</c:v>
                </c:pt>
                <c:pt idx="2458">
                  <c:v>0.318333748902768</c:v>
                </c:pt>
                <c:pt idx="2459">
                  <c:v>0.318348800786707</c:v>
                </c:pt>
                <c:pt idx="2460">
                  <c:v>0.318363848077784</c:v>
                </c:pt>
                <c:pt idx="2461">
                  <c:v>0.318378890777663</c:v>
                </c:pt>
                <c:pt idx="2462">
                  <c:v>0.318393928888008</c:v>
                </c:pt>
                <c:pt idx="2463">
                  <c:v>0.318408962410479</c:v>
                </c:pt>
                <c:pt idx="2464">
                  <c:v>0.318423991346743</c:v>
                </c:pt>
                <c:pt idx="2465">
                  <c:v>0.318439015698459</c:v>
                </c:pt>
                <c:pt idx="2466">
                  <c:v>0.318454035467283</c:v>
                </c:pt>
                <c:pt idx="2467">
                  <c:v>0.31846905065488</c:v>
                </c:pt>
                <c:pt idx="2468">
                  <c:v>0.318484061262903</c:v>
                </c:pt>
                <c:pt idx="2469">
                  <c:v>0.318499067293011</c:v>
                </c:pt>
                <c:pt idx="2470">
                  <c:v>0.318514068746857</c:v>
                </c:pt>
                <c:pt idx="2471">
                  <c:v>0.318529065626099</c:v>
                </c:pt>
                <c:pt idx="2472">
                  <c:v>0.318544057932387</c:v>
                </c:pt>
                <c:pt idx="2473">
                  <c:v>0.318559045667375</c:v>
                </c:pt>
                <c:pt idx="2474">
                  <c:v>0.318574028832715</c:v>
                </c:pt>
                <c:pt idx="2475">
                  <c:v>0.318589007430056</c:v>
                </c:pt>
                <c:pt idx="2476">
                  <c:v>0.318603981461048</c:v>
                </c:pt>
                <c:pt idx="2477">
                  <c:v>0.318618950927337</c:v>
                </c:pt>
                <c:pt idx="2478">
                  <c:v>0.318633915830574</c:v>
                </c:pt>
                <c:pt idx="2479">
                  <c:v>0.318648876172403</c:v>
                </c:pt>
                <c:pt idx="2480">
                  <c:v>0.318663831954467</c:v>
                </c:pt>
                <c:pt idx="2481">
                  <c:v>0.318678783178415</c:v>
                </c:pt>
                <c:pt idx="2482">
                  <c:v>0.318693729845886</c:v>
                </c:pt>
                <c:pt idx="2483">
                  <c:v>0.318708671958523</c:v>
                </c:pt>
                <c:pt idx="2484">
                  <c:v>0.318723609517966</c:v>
                </c:pt>
                <c:pt idx="2485">
                  <c:v>0.318738542525858</c:v>
                </c:pt>
                <c:pt idx="2486">
                  <c:v>0.318753470983835</c:v>
                </c:pt>
                <c:pt idx="2487">
                  <c:v>0.318768394893534</c:v>
                </c:pt>
                <c:pt idx="2488">
                  <c:v>0.318783314256595</c:v>
                </c:pt>
                <c:pt idx="2489">
                  <c:v>0.318798229074652</c:v>
                </c:pt>
                <c:pt idx="2490">
                  <c:v>0.31881313934934</c:v>
                </c:pt>
                <c:pt idx="2491">
                  <c:v>0.318828045082291</c:v>
                </c:pt>
                <c:pt idx="2492">
                  <c:v>0.318842946275141</c:v>
                </c:pt>
                <c:pt idx="2493">
                  <c:v>0.31885784292952</c:v>
                </c:pt>
                <c:pt idx="2494">
                  <c:v>0.318872735047057</c:v>
                </c:pt>
                <c:pt idx="2495">
                  <c:v>0.318887622629385</c:v>
                </c:pt>
                <c:pt idx="2496">
                  <c:v>0.318902505678131</c:v>
                </c:pt>
                <c:pt idx="2497">
                  <c:v>0.318917384194922</c:v>
                </c:pt>
                <c:pt idx="2498">
                  <c:v>0.318932258181384</c:v>
                </c:pt>
                <c:pt idx="2499">
                  <c:v>0.318947127639145</c:v>
                </c:pt>
                <c:pt idx="2500">
                  <c:v>0.318961992569828</c:v>
                </c:pt>
                <c:pt idx="2501">
                  <c:v>0.318976852975056</c:v>
                </c:pt>
                <c:pt idx="2502">
                  <c:v>0.318991708856453</c:v>
                </c:pt>
                <c:pt idx="2503">
                  <c:v>0.319006560215641</c:v>
                </c:pt>
                <c:pt idx="2504">
                  <c:v>0.319021407054238</c:v>
                </c:pt>
                <c:pt idx="2505">
                  <c:v>0.319036249373865</c:v>
                </c:pt>
                <c:pt idx="2506">
                  <c:v>0.319051087176141</c:v>
                </c:pt>
                <c:pt idx="2507">
                  <c:v>0.319065920462684</c:v>
                </c:pt>
                <c:pt idx="2508">
                  <c:v>0.319080749235107</c:v>
                </c:pt>
                <c:pt idx="2509">
                  <c:v>0.319095573495031</c:v>
                </c:pt>
                <c:pt idx="2510">
                  <c:v>0.319110393244067</c:v>
                </c:pt>
                <c:pt idx="2511">
                  <c:v>0.319125208483829</c:v>
                </c:pt>
                <c:pt idx="2512">
                  <c:v>0.319140019215929</c:v>
                </c:pt>
                <c:pt idx="2513">
                  <c:v>0.31915482544198</c:v>
                </c:pt>
                <c:pt idx="2514">
                  <c:v>0.319169627163592</c:v>
                </c:pt>
                <c:pt idx="2515">
                  <c:v>0.319184424382374</c:v>
                </c:pt>
                <c:pt idx="2516">
                  <c:v>0.319199217099936</c:v>
                </c:pt>
                <c:pt idx="2517">
                  <c:v>0.319214005317885</c:v>
                </c:pt>
                <c:pt idx="2518">
                  <c:v>0.319228789037827</c:v>
                </c:pt>
                <c:pt idx="2519">
                  <c:v>0.319243568261366</c:v>
                </c:pt>
                <c:pt idx="2520">
                  <c:v>0.319258342990111</c:v>
                </c:pt>
                <c:pt idx="2521">
                  <c:v>0.319273113225663</c:v>
                </c:pt>
                <c:pt idx="2522">
                  <c:v>0.319287878969624</c:v>
                </c:pt>
                <c:pt idx="2523">
                  <c:v>0.319302640223597</c:v>
                </c:pt>
                <c:pt idx="2524">
                  <c:v>0.319317396989183</c:v>
                </c:pt>
                <c:pt idx="2525">
                  <c:v>0.319332149267982</c:v>
                </c:pt>
                <c:pt idx="2526">
                  <c:v>0.31934689706159</c:v>
                </c:pt>
                <c:pt idx="2527">
                  <c:v>0.319361640371608</c:v>
                </c:pt>
                <c:pt idx="2528">
                  <c:v>0.319376379199632</c:v>
                </c:pt>
                <c:pt idx="2529">
                  <c:v>0.319391113547256</c:v>
                </c:pt>
                <c:pt idx="2530">
                  <c:v>0.319405843416078</c:v>
                </c:pt>
                <c:pt idx="2531">
                  <c:v>0.31942056880769</c:v>
                </c:pt>
                <c:pt idx="2532">
                  <c:v>0.319435289723685</c:v>
                </c:pt>
                <c:pt idx="2533">
                  <c:v>0.319450006165654</c:v>
                </c:pt>
                <c:pt idx="2534">
                  <c:v>0.319464718135191</c:v>
                </c:pt>
                <c:pt idx="2535">
                  <c:v>0.319479425633885</c:v>
                </c:pt>
                <c:pt idx="2536">
                  <c:v>0.319494128663322</c:v>
                </c:pt>
                <c:pt idx="2537">
                  <c:v>0.319508827225095</c:v>
                </c:pt>
                <c:pt idx="2538">
                  <c:v>0.319523521320789</c:v>
                </c:pt>
                <c:pt idx="2539">
                  <c:v>0.319538210951988</c:v>
                </c:pt>
                <c:pt idx="2540">
                  <c:v>0.319552896120281</c:v>
                </c:pt>
                <c:pt idx="2541">
                  <c:v>0.31956757682725</c:v>
                </c:pt>
                <c:pt idx="2542">
                  <c:v>0.31958225307448</c:v>
                </c:pt>
                <c:pt idx="2543">
                  <c:v>0.319596924863551</c:v>
                </c:pt>
                <c:pt idx="2544">
                  <c:v>0.319611592196047</c:v>
                </c:pt>
                <c:pt idx="2545">
                  <c:v>0.319626255073547</c:v>
                </c:pt>
                <c:pt idx="2546">
                  <c:v>0.319640913497631</c:v>
                </c:pt>
                <c:pt idx="2547">
                  <c:v>0.319655567469878</c:v>
                </c:pt>
                <c:pt idx="2548">
                  <c:v>0.319670216991865</c:v>
                </c:pt>
                <c:pt idx="2549">
                  <c:v>0.31968486206517</c:v>
                </c:pt>
                <c:pt idx="2550">
                  <c:v>0.319699502691366</c:v>
                </c:pt>
                <c:pt idx="2551">
                  <c:v>0.319714138872031</c:v>
                </c:pt>
                <c:pt idx="2552">
                  <c:v>0.319728770608738</c:v>
                </c:pt>
                <c:pt idx="2553">
                  <c:v>0.319743397903058</c:v>
                </c:pt>
                <c:pt idx="2554">
                  <c:v>0.319758020756565</c:v>
                </c:pt>
                <c:pt idx="2555">
                  <c:v>0.319772639170831</c:v>
                </c:pt>
                <c:pt idx="2556">
                  <c:v>0.319787253147424</c:v>
                </c:pt>
                <c:pt idx="2557">
                  <c:v>0.319801862687913</c:v>
                </c:pt>
                <c:pt idx="2558">
                  <c:v>0.319816467793868</c:v>
                </c:pt>
                <c:pt idx="2559">
                  <c:v>0.319831068466856</c:v>
                </c:pt>
                <c:pt idx="2560">
                  <c:v>0.319845664708442</c:v>
                </c:pt>
                <c:pt idx="2561">
                  <c:v>0.319860256520194</c:v>
                </c:pt>
                <c:pt idx="2562">
                  <c:v>0.319874843903675</c:v>
                </c:pt>
                <c:pt idx="2563">
                  <c:v>0.319889426860448</c:v>
                </c:pt>
                <c:pt idx="2564">
                  <c:v>0.319904005392076</c:v>
                </c:pt>
                <c:pt idx="2565">
                  <c:v>0.319918579500122</c:v>
                </c:pt>
                <c:pt idx="2566">
                  <c:v>0.319933149186147</c:v>
                </c:pt>
                <c:pt idx="2567">
                  <c:v>0.319947714451708</c:v>
                </c:pt>
                <c:pt idx="2568">
                  <c:v>0.319962275298368</c:v>
                </c:pt>
                <c:pt idx="2569">
                  <c:v>0.319976831727682</c:v>
                </c:pt>
                <c:pt idx="2570">
                  <c:v>0.319991383741209</c:v>
                </c:pt>
                <c:pt idx="2571">
                  <c:v>0.320005931340505</c:v>
                </c:pt>
                <c:pt idx="2572">
                  <c:v>0.320020474527124</c:v>
                </c:pt>
                <c:pt idx="2573">
                  <c:v>0.320035013302619</c:v>
                </c:pt>
                <c:pt idx="2574">
                  <c:v>0.320049547668549</c:v>
                </c:pt>
                <c:pt idx="2575">
                  <c:v>0.320064077626464</c:v>
                </c:pt>
                <c:pt idx="2576">
                  <c:v>0.320078603177914</c:v>
                </c:pt>
                <c:pt idx="2577">
                  <c:v>0.320093124324452</c:v>
                </c:pt>
                <c:pt idx="2578">
                  <c:v>0.320107641067626</c:v>
                </c:pt>
                <c:pt idx="2579">
                  <c:v>0.320122153408986</c:v>
                </c:pt>
                <c:pt idx="2580">
                  <c:v>0.320136661350077</c:v>
                </c:pt>
                <c:pt idx="2581">
                  <c:v>0.320151164892453</c:v>
                </c:pt>
                <c:pt idx="2582">
                  <c:v>0.320165664037655</c:v>
                </c:pt>
                <c:pt idx="2583">
                  <c:v>0.32018015878723</c:v>
                </c:pt>
                <c:pt idx="2584">
                  <c:v>0.320194649142722</c:v>
                </c:pt>
                <c:pt idx="2585">
                  <c:v>0.320209135105674</c:v>
                </c:pt>
                <c:pt idx="2586">
                  <c:v>0.32022361667763</c:v>
                </c:pt>
                <c:pt idx="2587">
                  <c:v>0.320238093860128</c:v>
                </c:pt>
                <c:pt idx="2588">
                  <c:v>0.320252566654715</c:v>
                </c:pt>
                <c:pt idx="2589">
                  <c:v>0.320267035062928</c:v>
                </c:pt>
                <c:pt idx="2590">
                  <c:v>0.320281499086305</c:v>
                </c:pt>
                <c:pt idx="2591">
                  <c:v>0.320295958726386</c:v>
                </c:pt>
                <c:pt idx="2592">
                  <c:v>0.320310413984706</c:v>
                </c:pt>
                <c:pt idx="2593">
                  <c:v>0.320324864862804</c:v>
                </c:pt>
                <c:pt idx="2594">
                  <c:v>0.320339311362211</c:v>
                </c:pt>
                <c:pt idx="2595">
                  <c:v>0.320353753484467</c:v>
                </c:pt>
                <c:pt idx="2596">
                  <c:v>0.320368191231104</c:v>
                </c:pt>
                <c:pt idx="2597">
                  <c:v>0.320382624603654</c:v>
                </c:pt>
                <c:pt idx="2598">
                  <c:v>0.32039705360365</c:v>
                </c:pt>
                <c:pt idx="2599">
                  <c:v>0.320411478232622</c:v>
                </c:pt>
                <c:pt idx="2600">
                  <c:v>0.3204258984921</c:v>
                </c:pt>
                <c:pt idx="2601">
                  <c:v>0.320440314383612</c:v>
                </c:pt>
                <c:pt idx="2602">
                  <c:v>0.32045472590869</c:v>
                </c:pt>
                <c:pt idx="2603">
                  <c:v>0.32046913306886</c:v>
                </c:pt>
                <c:pt idx="2604">
                  <c:v>0.320483535865649</c:v>
                </c:pt>
                <c:pt idx="2605">
                  <c:v>0.320497934300582</c:v>
                </c:pt>
                <c:pt idx="2606">
                  <c:v>0.320512328375183</c:v>
                </c:pt>
                <c:pt idx="2607">
                  <c:v>0.320526718090976</c:v>
                </c:pt>
                <c:pt idx="2608">
                  <c:v>0.320541103449487</c:v>
                </c:pt>
                <c:pt idx="2609">
                  <c:v>0.320555484452237</c:v>
                </c:pt>
                <c:pt idx="2610">
                  <c:v>0.320569861100746</c:v>
                </c:pt>
                <c:pt idx="2611">
                  <c:v>0.320584233396536</c:v>
                </c:pt>
                <c:pt idx="2612">
                  <c:v>0.320598601341127</c:v>
                </c:pt>
                <c:pt idx="2613">
                  <c:v>0.320612964936036</c:v>
                </c:pt>
                <c:pt idx="2614">
                  <c:v>0.320627324182779</c:v>
                </c:pt>
                <c:pt idx="2615">
                  <c:v>0.320641679082879</c:v>
                </c:pt>
                <c:pt idx="2616">
                  <c:v>0.320656029637849</c:v>
                </c:pt>
                <c:pt idx="2617">
                  <c:v>0.320670375849205</c:v>
                </c:pt>
                <c:pt idx="2618">
                  <c:v>0.32068471771846</c:v>
                </c:pt>
                <c:pt idx="2619">
                  <c:v>0.320699055247129</c:v>
                </c:pt>
                <c:pt idx="2620">
                  <c:v>0.320713388436725</c:v>
                </c:pt>
                <c:pt idx="2621">
                  <c:v>0.320727717288755</c:v>
                </c:pt>
                <c:pt idx="2622">
                  <c:v>0.320742041804738</c:v>
                </c:pt>
                <c:pt idx="2623">
                  <c:v>0.32075636198618</c:v>
                </c:pt>
                <c:pt idx="2624">
                  <c:v>0.320770677834591</c:v>
                </c:pt>
                <c:pt idx="2625">
                  <c:v>0.320784989351479</c:v>
                </c:pt>
                <c:pt idx="2626">
                  <c:v>0.320799296538351</c:v>
                </c:pt>
                <c:pt idx="2627">
                  <c:v>0.320813599396716</c:v>
                </c:pt>
                <c:pt idx="2628">
                  <c:v>0.320827897928074</c:v>
                </c:pt>
                <c:pt idx="2629">
                  <c:v>0.320842192133938</c:v>
                </c:pt>
                <c:pt idx="2630">
                  <c:v>0.320856482015809</c:v>
                </c:pt>
                <c:pt idx="2631">
                  <c:v>0.32087076757519</c:v>
                </c:pt>
                <c:pt idx="2632">
                  <c:v>0.320885048813583</c:v>
                </c:pt>
                <c:pt idx="2633">
                  <c:v>0.32089932573249</c:v>
                </c:pt>
                <c:pt idx="2634">
                  <c:v>0.320913598333413</c:v>
                </c:pt>
                <c:pt idx="2635">
                  <c:v>0.320927866617847</c:v>
                </c:pt>
                <c:pt idx="2636">
                  <c:v>0.320942130587298</c:v>
                </c:pt>
                <c:pt idx="2637">
                  <c:v>0.320956390243262</c:v>
                </c:pt>
                <c:pt idx="2638">
                  <c:v>0.320970645587235</c:v>
                </c:pt>
                <c:pt idx="2639">
                  <c:v>0.320984896620715</c:v>
                </c:pt>
                <c:pt idx="2640">
                  <c:v>0.320999143345197</c:v>
                </c:pt>
                <c:pt idx="2641">
                  <c:v>0.321013385762176</c:v>
                </c:pt>
                <c:pt idx="2642">
                  <c:v>0.321027623873143</c:v>
                </c:pt>
                <c:pt idx="2643">
                  <c:v>0.321041857679597</c:v>
                </c:pt>
                <c:pt idx="2644">
                  <c:v>0.321056087183028</c:v>
                </c:pt>
                <c:pt idx="2645">
                  <c:v>0.321070312384928</c:v>
                </c:pt>
                <c:pt idx="2646">
                  <c:v>0.321084533286786</c:v>
                </c:pt>
                <c:pt idx="2647">
                  <c:v>0.321098749890094</c:v>
                </c:pt>
                <c:pt idx="2648">
                  <c:v>0.321112962196339</c:v>
                </c:pt>
                <c:pt idx="2649">
                  <c:v>0.321127170207008</c:v>
                </c:pt>
                <c:pt idx="2650">
                  <c:v>0.321141373923594</c:v>
                </c:pt>
                <c:pt idx="2651">
                  <c:v>0.32115557334758</c:v>
                </c:pt>
                <c:pt idx="2652">
                  <c:v>0.321169768480452</c:v>
                </c:pt>
                <c:pt idx="2653">
                  <c:v>0.321183959323695</c:v>
                </c:pt>
                <c:pt idx="2654">
                  <c:v>0.321198145878793</c:v>
                </c:pt>
                <c:pt idx="2655">
                  <c:v>0.32121232814723</c:v>
                </c:pt>
                <c:pt idx="2656">
                  <c:v>0.321226506130485</c:v>
                </c:pt>
                <c:pt idx="2657">
                  <c:v>0.321240679830045</c:v>
                </c:pt>
                <c:pt idx="2658">
                  <c:v>0.321254849247388</c:v>
                </c:pt>
                <c:pt idx="2659">
                  <c:v>0.321269014383995</c:v>
                </c:pt>
                <c:pt idx="2660">
                  <c:v>0.321283175241345</c:v>
                </c:pt>
                <c:pt idx="2661">
                  <c:v>0.321297331820915</c:v>
                </c:pt>
                <c:pt idx="2662">
                  <c:v>0.321311484124184</c:v>
                </c:pt>
                <c:pt idx="2663">
                  <c:v>0.321325632152625</c:v>
                </c:pt>
                <c:pt idx="2664">
                  <c:v>0.32133977590772</c:v>
                </c:pt>
                <c:pt idx="2665">
                  <c:v>0.321353915390942</c:v>
                </c:pt>
                <c:pt idx="2666">
                  <c:v>0.321368050603763</c:v>
                </c:pt>
                <c:pt idx="2667">
                  <c:v>0.321382181547659</c:v>
                </c:pt>
                <c:pt idx="2668">
                  <c:v>0.321396308224102</c:v>
                </c:pt>
                <c:pt idx="2669">
                  <c:v>0.321410430634563</c:v>
                </c:pt>
                <c:pt idx="2670">
                  <c:v>0.321424548780511</c:v>
                </c:pt>
                <c:pt idx="2671">
                  <c:v>0.321438662663421</c:v>
                </c:pt>
                <c:pt idx="2672">
                  <c:v>0.321452772284761</c:v>
                </c:pt>
                <c:pt idx="2673">
                  <c:v>0.321466877645998</c:v>
                </c:pt>
                <c:pt idx="2674">
                  <c:v>0.321480978748602</c:v>
                </c:pt>
                <c:pt idx="2675">
                  <c:v>0.321495075594038</c:v>
                </c:pt>
                <c:pt idx="2676">
                  <c:v>0.321509168183773</c:v>
                </c:pt>
                <c:pt idx="2677">
                  <c:v>0.321523256519269</c:v>
                </c:pt>
                <c:pt idx="2678">
                  <c:v>0.321537340601998</c:v>
                </c:pt>
                <c:pt idx="2679">
                  <c:v>0.321551420433419</c:v>
                </c:pt>
                <c:pt idx="2680">
                  <c:v>0.321565496014995</c:v>
                </c:pt>
                <c:pt idx="2681">
                  <c:v>0.32157956734819</c:v>
                </c:pt>
                <c:pt idx="2682">
                  <c:v>0.321593634434465</c:v>
                </c:pt>
                <c:pt idx="2683">
                  <c:v>0.321607697275279</c:v>
                </c:pt>
                <c:pt idx="2684">
                  <c:v>0.32162175587209</c:v>
                </c:pt>
                <c:pt idx="2685">
                  <c:v>0.321635810226364</c:v>
                </c:pt>
                <c:pt idx="2686">
                  <c:v>0.321649860339554</c:v>
                </c:pt>
                <c:pt idx="2687">
                  <c:v>0.321663906213119</c:v>
                </c:pt>
                <c:pt idx="2688">
                  <c:v>0.321677947848515</c:v>
                </c:pt>
                <c:pt idx="2689">
                  <c:v>0.321691985247198</c:v>
                </c:pt>
                <c:pt idx="2690">
                  <c:v>0.321706018410624</c:v>
                </c:pt>
                <c:pt idx="2691">
                  <c:v>0.321720047340243</c:v>
                </c:pt>
                <c:pt idx="2692">
                  <c:v>0.321734072037515</c:v>
                </c:pt>
                <c:pt idx="2693">
                  <c:v>0.32174809250389</c:v>
                </c:pt>
                <c:pt idx="2694">
                  <c:v>0.321762108740819</c:v>
                </c:pt>
                <c:pt idx="2695">
                  <c:v>0.321776120749754</c:v>
                </c:pt>
                <c:pt idx="2696">
                  <c:v>0.321790128532145</c:v>
                </c:pt>
                <c:pt idx="2697">
                  <c:v>0.321804132089442</c:v>
                </c:pt>
                <c:pt idx="2698">
                  <c:v>0.321818131423091</c:v>
                </c:pt>
                <c:pt idx="2699">
                  <c:v>0.321832126534544</c:v>
                </c:pt>
                <c:pt idx="2700">
                  <c:v>0.321846117425248</c:v>
                </c:pt>
                <c:pt idx="2701">
                  <c:v>0.321860104096647</c:v>
                </c:pt>
                <c:pt idx="2702">
                  <c:v>0.321874086550189</c:v>
                </c:pt>
                <c:pt idx="2703">
                  <c:v>0.321888064787317</c:v>
                </c:pt>
                <c:pt idx="2704">
                  <c:v>0.321902038809476</c:v>
                </c:pt>
                <c:pt idx="2705">
                  <c:v>0.321916008618107</c:v>
                </c:pt>
                <c:pt idx="2706">
                  <c:v>0.321929974214657</c:v>
                </c:pt>
                <c:pt idx="2707">
                  <c:v>0.321943935600566</c:v>
                </c:pt>
                <c:pt idx="2708">
                  <c:v>0.321957892777274</c:v>
                </c:pt>
                <c:pt idx="2709">
                  <c:v>0.321971845746222</c:v>
                </c:pt>
                <c:pt idx="2710">
                  <c:v>0.321985794508849</c:v>
                </c:pt>
                <c:pt idx="2711">
                  <c:v>0.321999739066595</c:v>
                </c:pt>
                <c:pt idx="2712">
                  <c:v>0.322013679420893</c:v>
                </c:pt>
                <c:pt idx="2713">
                  <c:v>0.322027615573188</c:v>
                </c:pt>
                <c:pt idx="2714">
                  <c:v>0.322041547524912</c:v>
                </c:pt>
                <c:pt idx="2715">
                  <c:v>0.322055475277501</c:v>
                </c:pt>
                <c:pt idx="2716">
                  <c:v>0.32206939883239</c:v>
                </c:pt>
                <c:pt idx="2717">
                  <c:v>0.322083318191013</c:v>
                </c:pt>
                <c:pt idx="2718">
                  <c:v>0.322097233354804</c:v>
                </c:pt>
                <c:pt idx="2719">
                  <c:v>0.322111144325192</c:v>
                </c:pt>
                <c:pt idx="2720">
                  <c:v>0.322125051103615</c:v>
                </c:pt>
                <c:pt idx="2721">
                  <c:v>0.322138953691501</c:v>
                </c:pt>
                <c:pt idx="2722">
                  <c:v>0.32215285209028</c:v>
                </c:pt>
                <c:pt idx="2723">
                  <c:v>0.322166746301381</c:v>
                </c:pt>
                <c:pt idx="2724">
                  <c:v>0.322180636326234</c:v>
                </c:pt>
                <c:pt idx="2725">
                  <c:v>0.322194522166267</c:v>
                </c:pt>
                <c:pt idx="2726">
                  <c:v>0.322208403822904</c:v>
                </c:pt>
                <c:pt idx="2727">
                  <c:v>0.322222281297577</c:v>
                </c:pt>
                <c:pt idx="2728">
                  <c:v>0.322236154591708</c:v>
                </c:pt>
                <c:pt idx="2729">
                  <c:v>0.322250023706724</c:v>
                </c:pt>
                <c:pt idx="2730">
                  <c:v>0.322263888644049</c:v>
                </c:pt>
                <c:pt idx="2731">
                  <c:v>0.322277749405105</c:v>
                </c:pt>
                <c:pt idx="2732">
                  <c:v>0.322291605991315</c:v>
                </c:pt>
                <c:pt idx="2733">
                  <c:v>0.3223054584041</c:v>
                </c:pt>
                <c:pt idx="2734">
                  <c:v>0.322319306644885</c:v>
                </c:pt>
                <c:pt idx="2735">
                  <c:v>0.322333150715088</c:v>
                </c:pt>
                <c:pt idx="2736">
                  <c:v>0.322346990616129</c:v>
                </c:pt>
                <c:pt idx="2737">
                  <c:v>0.322360826349427</c:v>
                </c:pt>
                <c:pt idx="2738">
                  <c:v>0.3223746579164</c:v>
                </c:pt>
                <c:pt idx="2739">
                  <c:v>0.322388485318467</c:v>
                </c:pt>
                <c:pt idx="2740">
                  <c:v>0.32240230855704</c:v>
                </c:pt>
                <c:pt idx="2741">
                  <c:v>0.322416127633541</c:v>
                </c:pt>
                <c:pt idx="2742">
                  <c:v>0.322429942549383</c:v>
                </c:pt>
                <c:pt idx="2743">
                  <c:v>0.32244375330598</c:v>
                </c:pt>
                <c:pt idx="2744">
                  <c:v>0.322457559904746</c:v>
                </c:pt>
                <c:pt idx="2745">
                  <c:v>0.322471362347095</c:v>
                </c:pt>
                <c:pt idx="2746">
                  <c:v>0.322485160634438</c:v>
                </c:pt>
                <c:pt idx="2747">
                  <c:v>0.322498954768184</c:v>
                </c:pt>
                <c:pt idx="2748">
                  <c:v>0.32251274474975</c:v>
                </c:pt>
                <c:pt idx="2749">
                  <c:v>0.322526530580543</c:v>
                </c:pt>
                <c:pt idx="2750">
                  <c:v>0.322540312261972</c:v>
                </c:pt>
                <c:pt idx="2751">
                  <c:v>0.322554089795446</c:v>
                </c:pt>
                <c:pt idx="2752">
                  <c:v>0.322567863182373</c:v>
                </c:pt>
                <c:pt idx="2753">
                  <c:v>0.32258163242416</c:v>
                </c:pt>
                <c:pt idx="2754">
                  <c:v>0.322595397522211</c:v>
                </c:pt>
                <c:pt idx="2755">
                  <c:v>0.322609158477936</c:v>
                </c:pt>
                <c:pt idx="2756">
                  <c:v>0.322622915292739</c:v>
                </c:pt>
                <c:pt idx="2757">
                  <c:v>0.322636667968022</c:v>
                </c:pt>
                <c:pt idx="2758">
                  <c:v>0.322650416505191</c:v>
                </c:pt>
                <c:pt idx="2759">
                  <c:v>0.322664160905647</c:v>
                </c:pt>
                <c:pt idx="2760">
                  <c:v>0.322677901170793</c:v>
                </c:pt>
                <c:pt idx="2761">
                  <c:v>0.322691637302027</c:v>
                </c:pt>
                <c:pt idx="2762">
                  <c:v>0.322705369300755</c:v>
                </c:pt>
                <c:pt idx="2763">
                  <c:v>0.322719097168374</c:v>
                </c:pt>
                <c:pt idx="2764">
                  <c:v>0.322732820906284</c:v>
                </c:pt>
                <c:pt idx="2765">
                  <c:v>0.322746540515883</c:v>
                </c:pt>
                <c:pt idx="2766">
                  <c:v>0.322760255998568</c:v>
                </c:pt>
                <c:pt idx="2767">
                  <c:v>0.322773967355737</c:v>
                </c:pt>
                <c:pt idx="2768">
                  <c:v>0.322787674588784</c:v>
                </c:pt>
                <c:pt idx="2769">
                  <c:v>0.322801377699108</c:v>
                </c:pt>
                <c:pt idx="2770">
                  <c:v>0.322815076688102</c:v>
                </c:pt>
                <c:pt idx="2771">
                  <c:v>0.322828771557161</c:v>
                </c:pt>
                <c:pt idx="2772">
                  <c:v>0.322842462307677</c:v>
                </c:pt>
                <c:pt idx="2773">
                  <c:v>0.322856148941043</c:v>
                </c:pt>
                <c:pt idx="2774">
                  <c:v>0.322869831458652</c:v>
                </c:pt>
                <c:pt idx="2775">
                  <c:v>0.322883509861892</c:v>
                </c:pt>
                <c:pt idx="2776">
                  <c:v>0.322897184152158</c:v>
                </c:pt>
                <c:pt idx="2777">
                  <c:v>0.322910854330837</c:v>
                </c:pt>
                <c:pt idx="2778">
                  <c:v>0.32292452039932</c:v>
                </c:pt>
                <c:pt idx="2779">
                  <c:v>0.322938182358994</c:v>
                </c:pt>
                <c:pt idx="2780">
                  <c:v>0.322951840211246</c:v>
                </c:pt>
                <c:pt idx="2781">
                  <c:v>0.322965493957465</c:v>
                </c:pt>
                <c:pt idx="2782">
                  <c:v>0.322979143599033</c:v>
                </c:pt>
                <c:pt idx="2783">
                  <c:v>0.322992789137341</c:v>
                </c:pt>
                <c:pt idx="2784">
                  <c:v>0.323006430573771</c:v>
                </c:pt>
                <c:pt idx="2785">
                  <c:v>0.323020067909708</c:v>
                </c:pt>
                <c:pt idx="2786">
                  <c:v>0.323033701146534</c:v>
                </c:pt>
                <c:pt idx="2787">
                  <c:v>0.323047330285633</c:v>
                </c:pt>
                <c:pt idx="2788">
                  <c:v>0.323060955328387</c:v>
                </c:pt>
                <c:pt idx="2789">
                  <c:v>0.323074576276174</c:v>
                </c:pt>
                <c:pt idx="2790">
                  <c:v>0.32308819313038</c:v>
                </c:pt>
                <c:pt idx="2791">
                  <c:v>0.323101805892382</c:v>
                </c:pt>
                <c:pt idx="2792">
                  <c:v>0.32311541456356</c:v>
                </c:pt>
                <c:pt idx="2793">
                  <c:v>0.323129019145291</c:v>
                </c:pt>
                <c:pt idx="2794">
                  <c:v>0.323142619638954</c:v>
                </c:pt>
                <c:pt idx="2795">
                  <c:v>0.323156216045927</c:v>
                </c:pt>
                <c:pt idx="2796">
                  <c:v>0.323169808367581</c:v>
                </c:pt>
                <c:pt idx="2797">
                  <c:v>0.323183396605299</c:v>
                </c:pt>
                <c:pt idx="2798">
                  <c:v>0.323196980760453</c:v>
                </c:pt>
                <c:pt idx="2799">
                  <c:v>0.323210560834417</c:v>
                </c:pt>
                <c:pt idx="2800">
                  <c:v>0.323224136828564</c:v>
                </c:pt>
                <c:pt idx="2801">
                  <c:v>0.323237708744269</c:v>
                </c:pt>
                <c:pt idx="2802">
                  <c:v>0.323251276582901</c:v>
                </c:pt>
                <c:pt idx="2803">
                  <c:v>0.323264840345832</c:v>
                </c:pt>
                <c:pt idx="2804">
                  <c:v>0.323278400034436</c:v>
                </c:pt>
                <c:pt idx="2805">
                  <c:v>0.323291955650081</c:v>
                </c:pt>
                <c:pt idx="2806">
                  <c:v>0.323305507194137</c:v>
                </c:pt>
                <c:pt idx="2807">
                  <c:v>0.323319054667973</c:v>
                </c:pt>
                <c:pt idx="2808">
                  <c:v>0.323332598072955</c:v>
                </c:pt>
                <c:pt idx="2809">
                  <c:v>0.323346137410452</c:v>
                </c:pt>
                <c:pt idx="2810">
                  <c:v>0.323359672681828</c:v>
                </c:pt>
                <c:pt idx="2811">
                  <c:v>0.323373203888455</c:v>
                </c:pt>
                <c:pt idx="2812">
                  <c:v>0.323386731031693</c:v>
                </c:pt>
                <c:pt idx="2813">
                  <c:v>0.323400254112909</c:v>
                </c:pt>
                <c:pt idx="2814">
                  <c:v>0.323413773133466</c:v>
                </c:pt>
                <c:pt idx="2815">
                  <c:v>0.323427288094728</c:v>
                </c:pt>
                <c:pt idx="2816">
                  <c:v>0.323440798998056</c:v>
                </c:pt>
                <c:pt idx="2817">
                  <c:v>0.323454305844811</c:v>
                </c:pt>
                <c:pt idx="2818">
                  <c:v>0.323467808636358</c:v>
                </c:pt>
                <c:pt idx="2819">
                  <c:v>0.323481307374055</c:v>
                </c:pt>
                <c:pt idx="2820">
                  <c:v>0.323494802059263</c:v>
                </c:pt>
                <c:pt idx="2821">
                  <c:v>0.32350829269334</c:v>
                </c:pt>
                <c:pt idx="2822">
                  <c:v>0.323521779277646</c:v>
                </c:pt>
                <c:pt idx="2823">
                  <c:v>0.323535261813537</c:v>
                </c:pt>
                <c:pt idx="2824">
                  <c:v>0.323548740302368</c:v>
                </c:pt>
                <c:pt idx="2825">
                  <c:v>0.3235622147455</c:v>
                </c:pt>
                <c:pt idx="2826">
                  <c:v>0.323575685144288</c:v>
                </c:pt>
                <c:pt idx="2827">
                  <c:v>0.323589151500086</c:v>
                </c:pt>
                <c:pt idx="2828">
                  <c:v>0.323602613814248</c:v>
                </c:pt>
                <c:pt idx="2829">
                  <c:v>0.323616072088128</c:v>
                </c:pt>
                <c:pt idx="2830">
                  <c:v>0.323629526323079</c:v>
                </c:pt>
                <c:pt idx="2831">
                  <c:v>0.323642976520452</c:v>
                </c:pt>
                <c:pt idx="2832">
                  <c:v>0.323656422681602</c:v>
                </c:pt>
                <c:pt idx="2833">
                  <c:v>0.323669864807878</c:v>
                </c:pt>
                <c:pt idx="2834">
                  <c:v>0.323683302900631</c:v>
                </c:pt>
                <c:pt idx="2835">
                  <c:v>0.32369673696121</c:v>
                </c:pt>
                <c:pt idx="2836">
                  <c:v>0.323710166990964</c:v>
                </c:pt>
                <c:pt idx="2837">
                  <c:v>0.323723592991243</c:v>
                </c:pt>
                <c:pt idx="2838">
                  <c:v>0.323737014963389</c:v>
                </c:pt>
                <c:pt idx="2839">
                  <c:v>0.323750432908757</c:v>
                </c:pt>
                <c:pt idx="2840">
                  <c:v>0.32376384682869</c:v>
                </c:pt>
                <c:pt idx="2841">
                  <c:v>0.323777256724532</c:v>
                </c:pt>
                <c:pt idx="2842">
                  <c:v>0.32379066259763</c:v>
                </c:pt>
                <c:pt idx="2843">
                  <c:v>0.323804064449328</c:v>
                </c:pt>
                <c:pt idx="2844">
                  <c:v>0.323817462280969</c:v>
                </c:pt>
                <c:pt idx="2845">
                  <c:v>0.323830856093894</c:v>
                </c:pt>
                <c:pt idx="2846">
                  <c:v>0.323844245889451</c:v>
                </c:pt>
                <c:pt idx="2847">
                  <c:v>0.323857631668978</c:v>
                </c:pt>
                <c:pt idx="2848">
                  <c:v>0.323871013433816</c:v>
                </c:pt>
                <c:pt idx="2849">
                  <c:v>0.323884391185306</c:v>
                </c:pt>
                <c:pt idx="2850">
                  <c:v>0.323897764924788</c:v>
                </c:pt>
                <c:pt idx="2851">
                  <c:v>0.3239111346536</c:v>
                </c:pt>
                <c:pt idx="2852">
                  <c:v>0.323924500373079</c:v>
                </c:pt>
                <c:pt idx="2853">
                  <c:v>0.323937862084567</c:v>
                </c:pt>
                <c:pt idx="2854">
                  <c:v>0.323951219789399</c:v>
                </c:pt>
                <c:pt idx="2855">
                  <c:v>0.323964573488911</c:v>
                </c:pt>
                <c:pt idx="2856">
                  <c:v>0.323977923184439</c:v>
                </c:pt>
                <c:pt idx="2857">
                  <c:v>0.323991268877319</c:v>
                </c:pt>
                <c:pt idx="2858">
                  <c:v>0.324004610568884</c:v>
                </c:pt>
                <c:pt idx="2859">
                  <c:v>0.324017948260465</c:v>
                </c:pt>
                <c:pt idx="2860">
                  <c:v>0.324031281953402</c:v>
                </c:pt>
                <c:pt idx="2861">
                  <c:v>0.324044611649024</c:v>
                </c:pt>
                <c:pt idx="2862">
                  <c:v>0.324057937348663</c:v>
                </c:pt>
                <c:pt idx="2863">
                  <c:v>0.32407125905365</c:v>
                </c:pt>
                <c:pt idx="2864">
                  <c:v>0.324084576765315</c:v>
                </c:pt>
                <c:pt idx="2865">
                  <c:v>0.324097890484989</c:v>
                </c:pt>
                <c:pt idx="2866">
                  <c:v>0.324111200213999</c:v>
                </c:pt>
                <c:pt idx="2867">
                  <c:v>0.324124505953677</c:v>
                </c:pt>
                <c:pt idx="2868">
                  <c:v>0.324137807705349</c:v>
                </c:pt>
                <c:pt idx="2869">
                  <c:v>0.324151105470344</c:v>
                </c:pt>
                <c:pt idx="2870">
                  <c:v>0.324164399249986</c:v>
                </c:pt>
                <c:pt idx="2871">
                  <c:v>0.324177689045603</c:v>
                </c:pt>
                <c:pt idx="2872">
                  <c:v>0.324190974858519</c:v>
                </c:pt>
                <c:pt idx="2873">
                  <c:v>0.324204256690057</c:v>
                </c:pt>
                <c:pt idx="2874">
                  <c:v>0.324217534541546</c:v>
                </c:pt>
                <c:pt idx="2875">
                  <c:v>0.324230808414308</c:v>
                </c:pt>
                <c:pt idx="2876">
                  <c:v>0.324244078309663</c:v>
                </c:pt>
                <c:pt idx="2877">
                  <c:v>0.324257344228936</c:v>
                </c:pt>
                <c:pt idx="2878">
                  <c:v>0.324270606173447</c:v>
                </c:pt>
                <c:pt idx="2879">
                  <c:v>0.324283864144515</c:v>
                </c:pt>
                <c:pt idx="2880">
                  <c:v>0.324297118143464</c:v>
                </c:pt>
                <c:pt idx="2881">
                  <c:v>0.324310368171613</c:v>
                </c:pt>
                <c:pt idx="2882">
                  <c:v>0.32432361423028</c:v>
                </c:pt>
                <c:pt idx="2883">
                  <c:v>0.324336856320783</c:v>
                </c:pt>
                <c:pt idx="2884">
                  <c:v>0.32435009444444</c:v>
                </c:pt>
                <c:pt idx="2885">
                  <c:v>0.324363328602568</c:v>
                </c:pt>
                <c:pt idx="2886">
                  <c:v>0.324376558796481</c:v>
                </c:pt>
                <c:pt idx="2887">
                  <c:v>0.3243897850275</c:v>
                </c:pt>
                <c:pt idx="2888">
                  <c:v>0.324403007296937</c:v>
                </c:pt>
                <c:pt idx="2889">
                  <c:v>0.324416225606106</c:v>
                </c:pt>
                <c:pt idx="2890">
                  <c:v>0.324429439956323</c:v>
                </c:pt>
                <c:pt idx="2891">
                  <c:v>0.324442650348899</c:v>
                </c:pt>
                <c:pt idx="2892">
                  <c:v>0.324455856785149</c:v>
                </c:pt>
                <c:pt idx="2893">
                  <c:v>0.32446905926638</c:v>
                </c:pt>
                <c:pt idx="2894">
                  <c:v>0.324482257793909</c:v>
                </c:pt>
                <c:pt idx="2895">
                  <c:v>0.324495452369045</c:v>
                </c:pt>
                <c:pt idx="2896">
                  <c:v>0.324508642993098</c:v>
                </c:pt>
                <c:pt idx="2897">
                  <c:v>0.324521829667377</c:v>
                </c:pt>
                <c:pt idx="2898">
                  <c:v>0.324535012393191</c:v>
                </c:pt>
                <c:pt idx="2899">
                  <c:v>0.324548191171848</c:v>
                </c:pt>
                <c:pt idx="2900">
                  <c:v>0.324561366004653</c:v>
                </c:pt>
                <c:pt idx="2901">
                  <c:v>0.324574536892918</c:v>
                </c:pt>
                <c:pt idx="2902">
                  <c:v>0.324587703837948</c:v>
                </c:pt>
                <c:pt idx="2903">
                  <c:v>0.324600866841046</c:v>
                </c:pt>
                <c:pt idx="2904">
                  <c:v>0.32461402590352</c:v>
                </c:pt>
                <c:pt idx="2905">
                  <c:v>0.324627181026673</c:v>
                </c:pt>
                <c:pt idx="2906">
                  <c:v>0.324640332211809</c:v>
                </c:pt>
                <c:pt idx="2907">
                  <c:v>0.324653479460229</c:v>
                </c:pt>
                <c:pt idx="2908">
                  <c:v>0.32466662277324</c:v>
                </c:pt>
                <c:pt idx="2909">
                  <c:v>0.324679762152142</c:v>
                </c:pt>
                <c:pt idx="2910">
                  <c:v>0.324692897598235</c:v>
                </c:pt>
                <c:pt idx="2911">
                  <c:v>0.324706029112822</c:v>
                </c:pt>
                <c:pt idx="2912">
                  <c:v>0.324719156697202</c:v>
                </c:pt>
                <c:pt idx="2913">
                  <c:v>0.324732280352674</c:v>
                </c:pt>
                <c:pt idx="2914">
                  <c:v>0.324745400080534</c:v>
                </c:pt>
                <c:pt idx="2915">
                  <c:v>0.324758515882087</c:v>
                </c:pt>
                <c:pt idx="2916">
                  <c:v>0.324771627758627</c:v>
                </c:pt>
                <c:pt idx="2917">
                  <c:v>0.324784735711451</c:v>
                </c:pt>
                <c:pt idx="2918">
                  <c:v>0.324797839741855</c:v>
                </c:pt>
                <c:pt idx="2919">
                  <c:v>0.324810939851136</c:v>
                </c:pt>
                <c:pt idx="2920">
                  <c:v>0.324824036040588</c:v>
                </c:pt>
                <c:pt idx="2921">
                  <c:v>0.324837128311504</c:v>
                </c:pt>
                <c:pt idx="2922">
                  <c:v>0.324850216665183</c:v>
                </c:pt>
                <c:pt idx="2923">
                  <c:v>0.324863301102914</c:v>
                </c:pt>
                <c:pt idx="2924">
                  <c:v>0.324876381625992</c:v>
                </c:pt>
                <c:pt idx="2925">
                  <c:v>0.324889458235708</c:v>
                </c:pt>
                <c:pt idx="2926">
                  <c:v>0.324902530933353</c:v>
                </c:pt>
                <c:pt idx="2927">
                  <c:v>0.324915599720219</c:v>
                </c:pt>
                <c:pt idx="2928">
                  <c:v>0.324928664597593</c:v>
                </c:pt>
                <c:pt idx="2929">
                  <c:v>0.32494172556677</c:v>
                </c:pt>
                <c:pt idx="2930">
                  <c:v>0.324954782629036</c:v>
                </c:pt>
                <c:pt idx="2931">
                  <c:v>0.324967835785681</c:v>
                </c:pt>
                <c:pt idx="2932">
                  <c:v>0.324980885037991</c:v>
                </c:pt>
                <c:pt idx="2933">
                  <c:v>0.324993930387254</c:v>
                </c:pt>
                <c:pt idx="2934">
                  <c:v>0.325006971834757</c:v>
                </c:pt>
                <c:pt idx="2935">
                  <c:v>0.325020009381783</c:v>
                </c:pt>
                <c:pt idx="2936">
                  <c:v>0.325033043029623</c:v>
                </c:pt>
                <c:pt idx="2937">
                  <c:v>0.325046072779558</c:v>
                </c:pt>
                <c:pt idx="2938">
                  <c:v>0.325059098632873</c:v>
                </c:pt>
                <c:pt idx="2939">
                  <c:v>0.325072120590853</c:v>
                </c:pt>
                <c:pt idx="2940">
                  <c:v>0.325085138654778</c:v>
                </c:pt>
                <c:pt idx="2941">
                  <c:v>0.325098152825933</c:v>
                </c:pt>
                <c:pt idx="2942">
                  <c:v>0.325111163105597</c:v>
                </c:pt>
                <c:pt idx="2943">
                  <c:v>0.325124169495055</c:v>
                </c:pt>
                <c:pt idx="2944">
                  <c:v>0.325137171995585</c:v>
                </c:pt>
                <c:pt idx="2945">
                  <c:v>0.325150170608469</c:v>
                </c:pt>
                <c:pt idx="2946">
                  <c:v>0.325163165334984</c:v>
                </c:pt>
                <c:pt idx="2947">
                  <c:v>0.32517615617641</c:v>
                </c:pt>
                <c:pt idx="2948">
                  <c:v>0.325189143134026</c:v>
                </c:pt>
                <c:pt idx="2949">
                  <c:v>0.325202126209106</c:v>
                </c:pt>
                <c:pt idx="2950">
                  <c:v>0.325215105402931</c:v>
                </c:pt>
                <c:pt idx="2951">
                  <c:v>0.325228080716777</c:v>
                </c:pt>
                <c:pt idx="2952">
                  <c:v>0.325241052151919</c:v>
                </c:pt>
                <c:pt idx="2953">
                  <c:v>0.325254019709633</c:v>
                </c:pt>
                <c:pt idx="2954">
                  <c:v>0.325266983391191</c:v>
                </c:pt>
                <c:pt idx="2955">
                  <c:v>0.32527994319787</c:v>
                </c:pt>
                <c:pt idx="2956">
                  <c:v>0.32529289913094</c:v>
                </c:pt>
                <c:pt idx="2957">
                  <c:v>0.325305851191678</c:v>
                </c:pt>
                <c:pt idx="2958">
                  <c:v>0.325318799381355</c:v>
                </c:pt>
                <c:pt idx="2959">
                  <c:v>0.325331743701241</c:v>
                </c:pt>
                <c:pt idx="2960">
                  <c:v>0.325344684152609</c:v>
                </c:pt>
                <c:pt idx="2961">
                  <c:v>0.325357620736729</c:v>
                </c:pt>
                <c:pt idx="2962">
                  <c:v>0.32537055345487</c:v>
                </c:pt>
                <c:pt idx="2963">
                  <c:v>0.325383482308299</c:v>
                </c:pt>
                <c:pt idx="2964">
                  <c:v>0.32539640729829</c:v>
                </c:pt>
                <c:pt idx="2965">
                  <c:v>0.325409328426109</c:v>
                </c:pt>
                <c:pt idx="2966">
                  <c:v>0.325422245693024</c:v>
                </c:pt>
                <c:pt idx="2967">
                  <c:v>0.3254351591003</c:v>
                </c:pt>
                <c:pt idx="2968">
                  <c:v>0.325448068649205</c:v>
                </c:pt>
                <c:pt idx="2969">
                  <c:v>0.325460974341004</c:v>
                </c:pt>
                <c:pt idx="2970">
                  <c:v>0.325473876176961</c:v>
                </c:pt>
                <c:pt idx="2971">
                  <c:v>0.325486774158343</c:v>
                </c:pt>
                <c:pt idx="2972">
                  <c:v>0.325499668286415</c:v>
                </c:pt>
                <c:pt idx="2973">
                  <c:v>0.325512558562437</c:v>
                </c:pt>
                <c:pt idx="2974">
                  <c:v>0.325525444987675</c:v>
                </c:pt>
                <c:pt idx="2975">
                  <c:v>0.325538327563388</c:v>
                </c:pt>
                <c:pt idx="2976">
                  <c:v>0.325551206290841</c:v>
                </c:pt>
                <c:pt idx="2977">
                  <c:v>0.32556408117129</c:v>
                </c:pt>
                <c:pt idx="2978">
                  <c:v>0.325576952206003</c:v>
                </c:pt>
                <c:pt idx="2979">
                  <c:v>0.325589819396235</c:v>
                </c:pt>
                <c:pt idx="2980">
                  <c:v>0.325602682743246</c:v>
                </c:pt>
                <c:pt idx="2981">
                  <c:v>0.325615542248296</c:v>
                </c:pt>
                <c:pt idx="2982">
                  <c:v>0.325628397912642</c:v>
                </c:pt>
                <c:pt idx="2983">
                  <c:v>0.325641249737543</c:v>
                </c:pt>
                <c:pt idx="2984">
                  <c:v>0.325654097724252</c:v>
                </c:pt>
                <c:pt idx="2985">
                  <c:v>0.325666941874031</c:v>
                </c:pt>
                <c:pt idx="2986">
                  <c:v>0.325679782188133</c:v>
                </c:pt>
                <c:pt idx="2987">
                  <c:v>0.325692618667815</c:v>
                </c:pt>
                <c:pt idx="2988">
                  <c:v>0.32570545131433</c:v>
                </c:pt>
                <c:pt idx="2989">
                  <c:v>0.325718280128933</c:v>
                </c:pt>
                <c:pt idx="2990">
                  <c:v>0.325731105112877</c:v>
                </c:pt>
                <c:pt idx="2991">
                  <c:v>0.325743926267414</c:v>
                </c:pt>
                <c:pt idx="2992">
                  <c:v>0.3257567435938</c:v>
                </c:pt>
                <c:pt idx="2993">
                  <c:v>0.325769557093284</c:v>
                </c:pt>
                <c:pt idx="2994">
                  <c:v>0.325782366767119</c:v>
                </c:pt>
                <c:pt idx="2995">
                  <c:v>0.325795172616554</c:v>
                </c:pt>
                <c:pt idx="2996">
                  <c:v>0.325807974642841</c:v>
                </c:pt>
                <c:pt idx="2997">
                  <c:v>0.325820772847228</c:v>
                </c:pt>
                <c:pt idx="2998">
                  <c:v>0.325833567230963</c:v>
                </c:pt>
                <c:pt idx="2999">
                  <c:v>0.325846357795297</c:v>
                </c:pt>
                <c:pt idx="3000">
                  <c:v>0.325859144541478</c:v>
                </c:pt>
                <c:pt idx="3001">
                  <c:v>0.325871927470753</c:v>
                </c:pt>
                <c:pt idx="3002">
                  <c:v>0.325884706584367</c:v>
                </c:pt>
                <c:pt idx="3003">
                  <c:v>0.325897481883568</c:v>
                </c:pt>
                <c:pt idx="3004">
                  <c:v>0.325910253369601</c:v>
                </c:pt>
                <c:pt idx="3005">
                  <c:v>0.325923021043708</c:v>
                </c:pt>
                <c:pt idx="3006">
                  <c:v>0.325935784907139</c:v>
                </c:pt>
                <c:pt idx="3007">
                  <c:v>0.325948544961136</c:v>
                </c:pt>
                <c:pt idx="3008">
                  <c:v>0.325961301206941</c:v>
                </c:pt>
                <c:pt idx="3009">
                  <c:v>0.325974053645798</c:v>
                </c:pt>
                <c:pt idx="3010">
                  <c:v>0.325986802278949</c:v>
                </c:pt>
                <c:pt idx="3011">
                  <c:v>0.325999547107635</c:v>
                </c:pt>
                <c:pt idx="3012">
                  <c:v>0.326012288133095</c:v>
                </c:pt>
                <c:pt idx="3013">
                  <c:v>0.326025025356575</c:v>
                </c:pt>
                <c:pt idx="3014">
                  <c:v>0.326037758779312</c:v>
                </c:pt>
                <c:pt idx="3015">
                  <c:v>0.326050488402545</c:v>
                </c:pt>
                <c:pt idx="3016">
                  <c:v>0.326063214227514</c:v>
                </c:pt>
                <c:pt idx="3017">
                  <c:v>0.326075936255456</c:v>
                </c:pt>
                <c:pt idx="3018">
                  <c:v>0.32608865448761</c:v>
                </c:pt>
                <c:pt idx="3019">
                  <c:v>0.32610136892521</c:v>
                </c:pt>
                <c:pt idx="3020">
                  <c:v>0.326114079569498</c:v>
                </c:pt>
                <c:pt idx="3021">
                  <c:v>0.326126786421707</c:v>
                </c:pt>
                <c:pt idx="3022">
                  <c:v>0.326139489483073</c:v>
                </c:pt>
                <c:pt idx="3023">
                  <c:v>0.32615218875483</c:v>
                </c:pt>
                <c:pt idx="3024">
                  <c:v>0.326164884238214</c:v>
                </c:pt>
                <c:pt idx="3025">
                  <c:v>0.326177575934457</c:v>
                </c:pt>
                <c:pt idx="3026">
                  <c:v>0.326190263844792</c:v>
                </c:pt>
                <c:pt idx="3027">
                  <c:v>0.326202947970455</c:v>
                </c:pt>
                <c:pt idx="3028">
                  <c:v>0.326215628312676</c:v>
                </c:pt>
                <c:pt idx="3029">
                  <c:v>0.326228304872687</c:v>
                </c:pt>
                <c:pt idx="3030">
                  <c:v>0.326240977651718</c:v>
                </c:pt>
                <c:pt idx="3031">
                  <c:v>0.326253646651001</c:v>
                </c:pt>
                <c:pt idx="3032">
                  <c:v>0.326266311871766</c:v>
                </c:pt>
                <c:pt idx="3033">
                  <c:v>0.326278973315238</c:v>
                </c:pt>
                <c:pt idx="3034">
                  <c:v>0.326291630982653</c:v>
                </c:pt>
                <c:pt idx="3035">
                  <c:v>0.326304284875236</c:v>
                </c:pt>
                <c:pt idx="3036">
                  <c:v>0.326316934994214</c:v>
                </c:pt>
                <c:pt idx="3037">
                  <c:v>0.326329581340815</c:v>
                </c:pt>
                <c:pt idx="3038">
                  <c:v>0.326342223916266</c:v>
                </c:pt>
                <c:pt idx="3039">
                  <c:v>0.326354862721792</c:v>
                </c:pt>
                <c:pt idx="3040">
                  <c:v>0.326367497758617</c:v>
                </c:pt>
                <c:pt idx="3041">
                  <c:v>0.326380129027971</c:v>
                </c:pt>
                <c:pt idx="3042">
                  <c:v>0.326392756531075</c:v>
                </c:pt>
                <c:pt idx="3043">
                  <c:v>0.326405380269154</c:v>
                </c:pt>
                <c:pt idx="3044">
                  <c:v>0.326418000243431</c:v>
                </c:pt>
                <c:pt idx="3045">
                  <c:v>0.326430616455128</c:v>
                </c:pt>
                <c:pt idx="3046">
                  <c:v>0.326443228905469</c:v>
                </c:pt>
                <c:pt idx="3047">
                  <c:v>0.326455837595672</c:v>
                </c:pt>
                <c:pt idx="3048">
                  <c:v>0.326468442526963</c:v>
                </c:pt>
                <c:pt idx="3049">
                  <c:v>0.326481043700561</c:v>
                </c:pt>
                <c:pt idx="3050">
                  <c:v>0.326493641117686</c:v>
                </c:pt>
                <c:pt idx="3051">
                  <c:v>0.326506234779557</c:v>
                </c:pt>
                <c:pt idx="3052">
                  <c:v>0.326518824687393</c:v>
                </c:pt>
                <c:pt idx="3053">
                  <c:v>0.326531410842413</c:v>
                </c:pt>
                <c:pt idx="3054">
                  <c:v>0.326543993245832</c:v>
                </c:pt>
                <c:pt idx="3055">
                  <c:v>0.326556571898873</c:v>
                </c:pt>
                <c:pt idx="3056">
                  <c:v>0.326569146802749</c:v>
                </c:pt>
                <c:pt idx="3057">
                  <c:v>0.326581717958678</c:v>
                </c:pt>
                <c:pt idx="3058">
                  <c:v>0.326594285367875</c:v>
                </c:pt>
                <c:pt idx="3059">
                  <c:v>0.326606849031555</c:v>
                </c:pt>
                <c:pt idx="3060">
                  <c:v>0.326619408950933</c:v>
                </c:pt>
                <c:pt idx="3061">
                  <c:v>0.326631965127221</c:v>
                </c:pt>
                <c:pt idx="3062">
                  <c:v>0.326644517561637</c:v>
                </c:pt>
                <c:pt idx="3063">
                  <c:v>0.326657066255391</c:v>
                </c:pt>
                <c:pt idx="3064">
                  <c:v>0.326669611209697</c:v>
                </c:pt>
                <c:pt idx="3065">
                  <c:v>0.326682152425766</c:v>
                </c:pt>
                <c:pt idx="3066">
                  <c:v>0.32669468990481</c:v>
                </c:pt>
                <c:pt idx="3067">
                  <c:v>0.32670722364804</c:v>
                </c:pt>
                <c:pt idx="3068">
                  <c:v>0.326719753656663</c:v>
                </c:pt>
                <c:pt idx="3069">
                  <c:v>0.326732279931895</c:v>
                </c:pt>
                <c:pt idx="3070">
                  <c:v>0.326744802474942</c:v>
                </c:pt>
                <c:pt idx="3071">
                  <c:v>0.326757321287013</c:v>
                </c:pt>
                <c:pt idx="3072">
                  <c:v>0.326769836369316</c:v>
                </c:pt>
                <c:pt idx="3073">
                  <c:v>0.32678234772306</c:v>
                </c:pt>
                <c:pt idx="3074">
                  <c:v>0.326794855349451</c:v>
                </c:pt>
                <c:pt idx="3075">
                  <c:v>0.326807359249693</c:v>
                </c:pt>
                <c:pt idx="3076">
                  <c:v>0.326819859424998</c:v>
                </c:pt>
                <c:pt idx="3077">
                  <c:v>0.326832355876568</c:v>
                </c:pt>
                <c:pt idx="3078">
                  <c:v>0.32684484860561</c:v>
                </c:pt>
                <c:pt idx="3079">
                  <c:v>0.326857337613326</c:v>
                </c:pt>
                <c:pt idx="3080">
                  <c:v>0.326869822900922</c:v>
                </c:pt>
                <c:pt idx="3081">
                  <c:v>0.326882304469601</c:v>
                </c:pt>
                <c:pt idx="3082">
                  <c:v>0.326894782320563</c:v>
                </c:pt>
                <c:pt idx="3083">
                  <c:v>0.326907256455016</c:v>
                </c:pt>
                <c:pt idx="3084">
                  <c:v>0.326919726874159</c:v>
                </c:pt>
                <c:pt idx="3085">
                  <c:v>0.326932193579193</c:v>
                </c:pt>
                <c:pt idx="3086">
                  <c:v>0.32694465657132</c:v>
                </c:pt>
                <c:pt idx="3087">
                  <c:v>0.326957115851739</c:v>
                </c:pt>
                <c:pt idx="3088">
                  <c:v>0.326969571421651</c:v>
                </c:pt>
                <c:pt idx="3089">
                  <c:v>0.326982023282252</c:v>
                </c:pt>
                <c:pt idx="3090">
                  <c:v>0.326994471434746</c:v>
                </c:pt>
                <c:pt idx="3091">
                  <c:v>0.327006915880328</c:v>
                </c:pt>
                <c:pt idx="3092">
                  <c:v>0.327019356620197</c:v>
                </c:pt>
                <c:pt idx="3093">
                  <c:v>0.32703179365555</c:v>
                </c:pt>
                <c:pt idx="3094">
                  <c:v>0.327044226987582</c:v>
                </c:pt>
                <c:pt idx="3095">
                  <c:v>0.327056656617491</c:v>
                </c:pt>
                <c:pt idx="3096">
                  <c:v>0.32706908254647</c:v>
                </c:pt>
                <c:pt idx="3097">
                  <c:v>0.327081504775718</c:v>
                </c:pt>
                <c:pt idx="3098">
                  <c:v>0.327093923306427</c:v>
                </c:pt>
                <c:pt idx="3099">
                  <c:v>0.327106338139793</c:v>
                </c:pt>
                <c:pt idx="3100">
                  <c:v>0.327118749277007</c:v>
                </c:pt>
                <c:pt idx="3101">
                  <c:v>0.327131156719263</c:v>
                </c:pt>
                <c:pt idx="3102">
                  <c:v>0.327143560467755</c:v>
                </c:pt>
                <c:pt idx="3103">
                  <c:v>0.32715596052367</c:v>
                </c:pt>
                <c:pt idx="3104">
                  <c:v>0.327168356888206</c:v>
                </c:pt>
                <c:pt idx="3105">
                  <c:v>0.327180749562551</c:v>
                </c:pt>
                <c:pt idx="3106">
                  <c:v>0.327193138547895</c:v>
                </c:pt>
                <c:pt idx="3107">
                  <c:v>0.327205523845428</c:v>
                </c:pt>
                <c:pt idx="3108">
                  <c:v>0.327217905456341</c:v>
                </c:pt>
                <c:pt idx="3109">
                  <c:v>0.32723028338182</c:v>
                </c:pt>
                <c:pt idx="3110">
                  <c:v>0.327242657623053</c:v>
                </c:pt>
                <c:pt idx="3111">
                  <c:v>0.327255028181233</c:v>
                </c:pt>
                <c:pt idx="3112">
                  <c:v>0.327267395057543</c:v>
                </c:pt>
                <c:pt idx="3113">
                  <c:v>0.327279758253171</c:v>
                </c:pt>
                <c:pt idx="3114">
                  <c:v>0.327292117769303</c:v>
                </c:pt>
                <c:pt idx="3115">
                  <c:v>0.327304473607125</c:v>
                </c:pt>
                <c:pt idx="3116">
                  <c:v>0.327316825767823</c:v>
                </c:pt>
                <c:pt idx="3117">
                  <c:v>0.327329174252577</c:v>
                </c:pt>
                <c:pt idx="3118">
                  <c:v>0.327341519062579</c:v>
                </c:pt>
                <c:pt idx="3119">
                  <c:v>0.327353860199008</c:v>
                </c:pt>
                <c:pt idx="3120">
                  <c:v>0.327366197663048</c:v>
                </c:pt>
                <c:pt idx="3121">
                  <c:v>0.327378531455882</c:v>
                </c:pt>
                <c:pt idx="3122">
                  <c:v>0.327390861578692</c:v>
                </c:pt>
                <c:pt idx="3123">
                  <c:v>0.327403188032659</c:v>
                </c:pt>
                <c:pt idx="3124">
                  <c:v>0.327415510818963</c:v>
                </c:pt>
                <c:pt idx="3125">
                  <c:v>0.327427829938789</c:v>
                </c:pt>
                <c:pt idx="3126">
                  <c:v>0.327440145393314</c:v>
                </c:pt>
                <c:pt idx="3127">
                  <c:v>0.327452457183718</c:v>
                </c:pt>
                <c:pt idx="3128">
                  <c:v>0.327464765311181</c:v>
                </c:pt>
                <c:pt idx="3129">
                  <c:v>0.327477069776881</c:v>
                </c:pt>
                <c:pt idx="3130">
                  <c:v>0.327489370581996</c:v>
                </c:pt>
                <c:pt idx="3131">
                  <c:v>0.327501667727702</c:v>
                </c:pt>
                <c:pt idx="3132">
                  <c:v>0.32751396121518</c:v>
                </c:pt>
                <c:pt idx="3133">
                  <c:v>0.327526251045604</c:v>
                </c:pt>
                <c:pt idx="3134">
                  <c:v>0.32753853722015</c:v>
                </c:pt>
                <c:pt idx="3135">
                  <c:v>0.327550819739995</c:v>
                </c:pt>
                <c:pt idx="3136">
                  <c:v>0.327563098606313</c:v>
                </c:pt>
                <c:pt idx="3137">
                  <c:v>0.327575373820279</c:v>
                </c:pt>
                <c:pt idx="3138">
                  <c:v>0.327587645383064</c:v>
                </c:pt>
                <c:pt idx="3139">
                  <c:v>0.327599913295848</c:v>
                </c:pt>
                <c:pt idx="3140">
                  <c:v>0.327612177559799</c:v>
                </c:pt>
                <c:pt idx="3141">
                  <c:v>0.327624438176092</c:v>
                </c:pt>
                <c:pt idx="3142">
                  <c:v>0.327636695145898</c:v>
                </c:pt>
                <c:pt idx="3143">
                  <c:v>0.327648948470389</c:v>
                </c:pt>
                <c:pt idx="3144">
                  <c:v>0.327661198150735</c:v>
                </c:pt>
                <c:pt idx="3145">
                  <c:v>0.327673444188106</c:v>
                </c:pt>
                <c:pt idx="3146">
                  <c:v>0.327685686583676</c:v>
                </c:pt>
                <c:pt idx="3147">
                  <c:v>0.327697925338611</c:v>
                </c:pt>
                <c:pt idx="3148">
                  <c:v>0.327710160454081</c:v>
                </c:pt>
                <c:pt idx="3149">
                  <c:v>0.327722391931255</c:v>
                </c:pt>
                <c:pt idx="3150">
                  <c:v>0.327734619771301</c:v>
                </c:pt>
                <c:pt idx="3151">
                  <c:v>0.327746843975384</c:v>
                </c:pt>
                <c:pt idx="3152">
                  <c:v>0.327759064544675</c:v>
                </c:pt>
                <c:pt idx="3153">
                  <c:v>0.327771281480339</c:v>
                </c:pt>
                <c:pt idx="3154">
                  <c:v>0.327783494783543</c:v>
                </c:pt>
                <c:pt idx="3155">
                  <c:v>0.327795704455451</c:v>
                </c:pt>
                <c:pt idx="3156">
                  <c:v>0.327807910497228</c:v>
                </c:pt>
                <c:pt idx="3157">
                  <c:v>0.32782011291004</c:v>
                </c:pt>
                <c:pt idx="3158">
                  <c:v>0.327832311695047</c:v>
                </c:pt>
                <c:pt idx="3159">
                  <c:v>0.327844506853419</c:v>
                </c:pt>
                <c:pt idx="3160">
                  <c:v>0.327856698386316</c:v>
                </c:pt>
                <c:pt idx="3161">
                  <c:v>0.327868886294901</c:v>
                </c:pt>
                <c:pt idx="3162">
                  <c:v>0.327881070580335</c:v>
                </c:pt>
                <c:pt idx="3163">
                  <c:v>0.327893251243781</c:v>
                </c:pt>
                <c:pt idx="3164">
                  <c:v>0.327905428286399</c:v>
                </c:pt>
                <c:pt idx="3165">
                  <c:v>0.327917601709348</c:v>
                </c:pt>
                <c:pt idx="3166">
                  <c:v>0.327929771513793</c:v>
                </c:pt>
                <c:pt idx="3167">
                  <c:v>0.32794193770089</c:v>
                </c:pt>
                <c:pt idx="3168">
                  <c:v>0.3279541002718</c:v>
                </c:pt>
                <c:pt idx="3169">
                  <c:v>0.32796625922768</c:v>
                </c:pt>
                <c:pt idx="3170">
                  <c:v>0.327978414569689</c:v>
                </c:pt>
                <c:pt idx="3171">
                  <c:v>0.327990566298985</c:v>
                </c:pt>
                <c:pt idx="3172">
                  <c:v>0.328002714416722</c:v>
                </c:pt>
                <c:pt idx="3173">
                  <c:v>0.328014858924062</c:v>
                </c:pt>
                <c:pt idx="3174">
                  <c:v>0.328026999822159</c:v>
                </c:pt>
                <c:pt idx="3175">
                  <c:v>0.328039137112169</c:v>
                </c:pt>
                <c:pt idx="3176">
                  <c:v>0.328051270795246</c:v>
                </c:pt>
                <c:pt idx="3177">
                  <c:v>0.328063400872545</c:v>
                </c:pt>
                <c:pt idx="3178">
                  <c:v>0.328075527345222</c:v>
                </c:pt>
                <c:pt idx="3179">
                  <c:v>0.328087650214426</c:v>
                </c:pt>
                <c:pt idx="3180">
                  <c:v>0.328099769481317</c:v>
                </c:pt>
                <c:pt idx="3181">
                  <c:v>0.328111885147044</c:v>
                </c:pt>
                <c:pt idx="3182">
                  <c:v>0.32812399721276</c:v>
                </c:pt>
                <c:pt idx="3183">
                  <c:v>0.328136105679617</c:v>
                </c:pt>
                <c:pt idx="3184">
                  <c:v>0.328148210548766</c:v>
                </c:pt>
                <c:pt idx="3185">
                  <c:v>0.328160311821358</c:v>
                </c:pt>
                <c:pt idx="3186">
                  <c:v>0.328172409498541</c:v>
                </c:pt>
                <c:pt idx="3187">
                  <c:v>0.32818450358147</c:v>
                </c:pt>
                <c:pt idx="3188">
                  <c:v>0.328196594071291</c:v>
                </c:pt>
                <c:pt idx="3189">
                  <c:v>0.328208680969154</c:v>
                </c:pt>
                <c:pt idx="3190">
                  <c:v>0.328220764276207</c:v>
                </c:pt>
                <c:pt idx="3191">
                  <c:v>0.328232843993599</c:v>
                </c:pt>
                <c:pt idx="3192">
                  <c:v>0.328244920122475</c:v>
                </c:pt>
                <c:pt idx="3193">
                  <c:v>0.328256992663982</c:v>
                </c:pt>
                <c:pt idx="3194">
                  <c:v>0.32826906161927</c:v>
                </c:pt>
                <c:pt idx="3195">
                  <c:v>0.328281126989483</c:v>
                </c:pt>
                <c:pt idx="3196">
                  <c:v>0.328293188775767</c:v>
                </c:pt>
                <c:pt idx="3197">
                  <c:v>0.328305246979267</c:v>
                </c:pt>
                <c:pt idx="3198">
                  <c:v>0.328317301601127</c:v>
                </c:pt>
                <c:pt idx="3199">
                  <c:v>0.328329352642492</c:v>
                </c:pt>
                <c:pt idx="3200">
                  <c:v>0.328341400104502</c:v>
                </c:pt>
                <c:pt idx="3201">
                  <c:v>0.328353443988306</c:v>
                </c:pt>
                <c:pt idx="3202">
                  <c:v>0.328365484295043</c:v>
                </c:pt>
                <c:pt idx="3203">
                  <c:v>0.328377521025857</c:v>
                </c:pt>
                <c:pt idx="3204">
                  <c:v>0.328389554181889</c:v>
                </c:pt>
                <c:pt idx="3205">
                  <c:v>0.32840158376428</c:v>
                </c:pt>
                <c:pt idx="3206">
                  <c:v>0.328413609774171</c:v>
                </c:pt>
                <c:pt idx="3207">
                  <c:v>0.3284256322127</c:v>
                </c:pt>
                <c:pt idx="3208">
                  <c:v>0.328437651081011</c:v>
                </c:pt>
                <c:pt idx="3209">
                  <c:v>0.328449666380242</c:v>
                </c:pt>
                <c:pt idx="3210">
                  <c:v>0.328461678111531</c:v>
                </c:pt>
                <c:pt idx="3211">
                  <c:v>0.328473686276016</c:v>
                </c:pt>
                <c:pt idx="3212">
                  <c:v>0.328485690874837</c:v>
                </c:pt>
                <c:pt idx="3213">
                  <c:v>0.328497691909129</c:v>
                </c:pt>
                <c:pt idx="3214">
                  <c:v>0.328509689380028</c:v>
                </c:pt>
                <c:pt idx="3215">
                  <c:v>0.328521683288675</c:v>
                </c:pt>
                <c:pt idx="3216">
                  <c:v>0.328533673636203</c:v>
                </c:pt>
                <c:pt idx="3217">
                  <c:v>0.328545660423749</c:v>
                </c:pt>
                <c:pt idx="3218">
                  <c:v>0.328557643652447</c:v>
                </c:pt>
                <c:pt idx="3219">
                  <c:v>0.328569623323432</c:v>
                </c:pt>
                <c:pt idx="3220">
                  <c:v>0.328581599437837</c:v>
                </c:pt>
                <c:pt idx="3221">
                  <c:v>0.328593571996796</c:v>
                </c:pt>
                <c:pt idx="3222">
                  <c:v>0.328605541001444</c:v>
                </c:pt>
                <c:pt idx="3223">
                  <c:v>0.328617506452913</c:v>
                </c:pt>
                <c:pt idx="3224">
                  <c:v>0.328629468352335</c:v>
                </c:pt>
                <c:pt idx="3225">
                  <c:v>0.328641426700841</c:v>
                </c:pt>
                <c:pt idx="3226">
                  <c:v>0.328653381499564</c:v>
                </c:pt>
                <c:pt idx="3227">
                  <c:v>0.328665332749633</c:v>
                </c:pt>
                <c:pt idx="3228">
                  <c:v>0.328677280452178</c:v>
                </c:pt>
                <c:pt idx="3229">
                  <c:v>0.328689224608332</c:v>
                </c:pt>
                <c:pt idx="3230">
                  <c:v>0.328701165219222</c:v>
                </c:pt>
                <c:pt idx="3231">
                  <c:v>0.328713102285978</c:v>
                </c:pt>
                <c:pt idx="3232">
                  <c:v>0.328725035809728</c:v>
                </c:pt>
                <c:pt idx="3233">
                  <c:v>0.328736965791601</c:v>
                </c:pt>
                <c:pt idx="3234">
                  <c:v>0.328748892232723</c:v>
                </c:pt>
                <c:pt idx="3235">
                  <c:v>0.32876081513422</c:v>
                </c:pt>
                <c:pt idx="3236">
                  <c:v>0.328772734497222</c:v>
                </c:pt>
                <c:pt idx="3237">
                  <c:v>0.328784650322855</c:v>
                </c:pt>
                <c:pt idx="3238">
                  <c:v>0.328796562612243</c:v>
                </c:pt>
                <c:pt idx="3239">
                  <c:v>0.328808471366512</c:v>
                </c:pt>
                <c:pt idx="3240">
                  <c:v>0.328820376586786</c:v>
                </c:pt>
                <c:pt idx="3241">
                  <c:v>0.32883227827419</c:v>
                </c:pt>
                <c:pt idx="3242">
                  <c:v>0.328844176429845</c:v>
                </c:pt>
                <c:pt idx="3243">
                  <c:v>0.32885607105488</c:v>
                </c:pt>
                <c:pt idx="3244">
                  <c:v>0.328867962150415</c:v>
                </c:pt>
                <c:pt idx="3245">
                  <c:v>0.328879849717573</c:v>
                </c:pt>
                <c:pt idx="3246">
                  <c:v>0.328891733757475</c:v>
                </c:pt>
                <c:pt idx="3247">
                  <c:v>0.328903614271244</c:v>
                </c:pt>
                <c:pt idx="3248">
                  <c:v>0.328915491259999</c:v>
                </c:pt>
                <c:pt idx="3249">
                  <c:v>0.32892736472486</c:v>
                </c:pt>
                <c:pt idx="3250">
                  <c:v>0.328939234666952</c:v>
                </c:pt>
                <c:pt idx="3251">
                  <c:v>0.328951101087392</c:v>
                </c:pt>
                <c:pt idx="3252">
                  <c:v>0.328962963987298</c:v>
                </c:pt>
                <c:pt idx="3253">
                  <c:v>0.32897482336779</c:v>
                </c:pt>
                <c:pt idx="3254">
                  <c:v>0.328986679229987</c:v>
                </c:pt>
                <c:pt idx="3255">
                  <c:v>0.328998531575006</c:v>
                </c:pt>
                <c:pt idx="3256">
                  <c:v>0.329010380403961</c:v>
                </c:pt>
                <c:pt idx="3257">
                  <c:v>0.329022225717976</c:v>
                </c:pt>
                <c:pt idx="3258">
                  <c:v>0.329034067518163</c:v>
                </c:pt>
                <c:pt idx="3259">
                  <c:v>0.32904590580564</c:v>
                </c:pt>
                <c:pt idx="3260">
                  <c:v>0.329057740581521</c:v>
                </c:pt>
                <c:pt idx="3261">
                  <c:v>0.329069571846922</c:v>
                </c:pt>
                <c:pt idx="3262">
                  <c:v>0.329081399602957</c:v>
                </c:pt>
                <c:pt idx="3263">
                  <c:v>0.329093223850739</c:v>
                </c:pt>
                <c:pt idx="3264">
                  <c:v>0.329105044591386</c:v>
                </c:pt>
                <c:pt idx="3265">
                  <c:v>0.329116861826008</c:v>
                </c:pt>
                <c:pt idx="3266">
                  <c:v>0.329128675555718</c:v>
                </c:pt>
                <c:pt idx="3267">
                  <c:v>0.32914048578163</c:v>
                </c:pt>
                <c:pt idx="3268">
                  <c:v>0.329152292504855</c:v>
                </c:pt>
                <c:pt idx="3269">
                  <c:v>0.329164095726504</c:v>
                </c:pt>
                <c:pt idx="3270">
                  <c:v>0.329175895447687</c:v>
                </c:pt>
                <c:pt idx="3271">
                  <c:v>0.329187691669517</c:v>
                </c:pt>
                <c:pt idx="3272">
                  <c:v>0.329199484393104</c:v>
                </c:pt>
                <c:pt idx="3273">
                  <c:v>0.329211273619557</c:v>
                </c:pt>
                <c:pt idx="3274">
                  <c:v>0.329223059349985</c:v>
                </c:pt>
                <c:pt idx="3275">
                  <c:v>0.329234841585497</c:v>
                </c:pt>
                <c:pt idx="3276">
                  <c:v>0.329246620327202</c:v>
                </c:pt>
                <c:pt idx="3277">
                  <c:v>0.329258395576204</c:v>
                </c:pt>
                <c:pt idx="3278">
                  <c:v>0.329270167333615</c:v>
                </c:pt>
                <c:pt idx="3279">
                  <c:v>0.329281935600542</c:v>
                </c:pt>
                <c:pt idx="3280">
                  <c:v>0.32929370037809</c:v>
                </c:pt>
                <c:pt idx="3281">
                  <c:v>0.329305461667364</c:v>
                </c:pt>
                <c:pt idx="3282">
                  <c:v>0.329317219469472</c:v>
                </c:pt>
                <c:pt idx="3283">
                  <c:v>0.329328973785517</c:v>
                </c:pt>
                <c:pt idx="3284">
                  <c:v>0.329340724616603</c:v>
                </c:pt>
                <c:pt idx="3285">
                  <c:v>0.329352471963838</c:v>
                </c:pt>
                <c:pt idx="3286">
                  <c:v>0.329364215828324</c:v>
                </c:pt>
                <c:pt idx="3287">
                  <c:v>0.329375956211164</c:v>
                </c:pt>
                <c:pt idx="3288">
                  <c:v>0.329387693113461</c:v>
                </c:pt>
                <c:pt idx="3289">
                  <c:v>0.329399426536318</c:v>
                </c:pt>
                <c:pt idx="3290">
                  <c:v>0.329411156480837</c:v>
                </c:pt>
                <c:pt idx="3291">
                  <c:v>0.329422882948116</c:v>
                </c:pt>
                <c:pt idx="3292">
                  <c:v>0.329434605939263</c:v>
                </c:pt>
                <c:pt idx="3293">
                  <c:v>0.329446325455374</c:v>
                </c:pt>
                <c:pt idx="3294">
                  <c:v>0.329458041497551</c:v>
                </c:pt>
                <c:pt idx="3295">
                  <c:v>0.329469754066893</c:v>
                </c:pt>
                <c:pt idx="3296">
                  <c:v>0.3294814631645</c:v>
                </c:pt>
                <c:pt idx="3297">
                  <c:v>0.32949316879147</c:v>
                </c:pt>
                <c:pt idx="3298">
                  <c:v>0.3295048709489</c:v>
                </c:pt>
                <c:pt idx="3299">
                  <c:v>0.329516569637892</c:v>
                </c:pt>
                <c:pt idx="3300">
                  <c:v>0.329528264859542</c:v>
                </c:pt>
                <c:pt idx="3301">
                  <c:v>0.329539956614947</c:v>
                </c:pt>
                <c:pt idx="3302">
                  <c:v>0.329551644905203</c:v>
                </c:pt>
                <c:pt idx="3303">
                  <c:v>0.329563329731407</c:v>
                </c:pt>
                <c:pt idx="3304">
                  <c:v>0.329575011094655</c:v>
                </c:pt>
                <c:pt idx="3305">
                  <c:v>0.32958668899604</c:v>
                </c:pt>
                <c:pt idx="3306">
                  <c:v>0.32959836343666</c:v>
                </c:pt>
                <c:pt idx="3307">
                  <c:v>0.32961003441761</c:v>
                </c:pt>
                <c:pt idx="3308">
                  <c:v>0.329621701939981</c:v>
                </c:pt>
                <c:pt idx="3309">
                  <c:v>0.329633366004869</c:v>
                </c:pt>
                <c:pt idx="3310">
                  <c:v>0.329645026613367</c:v>
                </c:pt>
                <c:pt idx="3311">
                  <c:v>0.329656683766566</c:v>
                </c:pt>
                <c:pt idx="3312">
                  <c:v>0.329668337465558</c:v>
                </c:pt>
                <c:pt idx="3313">
                  <c:v>0.329679987711438</c:v>
                </c:pt>
                <c:pt idx="3314">
                  <c:v>0.329691634505296</c:v>
                </c:pt>
                <c:pt idx="3315">
                  <c:v>0.329703277848222</c:v>
                </c:pt>
                <c:pt idx="3316">
                  <c:v>0.329714917741308</c:v>
                </c:pt>
                <c:pt idx="3317">
                  <c:v>0.329726554185643</c:v>
                </c:pt>
                <c:pt idx="3318">
                  <c:v>0.329738187182317</c:v>
                </c:pt>
                <c:pt idx="3319">
                  <c:v>0.329749816732417</c:v>
                </c:pt>
                <c:pt idx="3320">
                  <c:v>0.329761442837036</c:v>
                </c:pt>
                <c:pt idx="3321">
                  <c:v>0.329773065497261</c:v>
                </c:pt>
                <c:pt idx="3322">
                  <c:v>0.329784684714179</c:v>
                </c:pt>
                <c:pt idx="3323">
                  <c:v>0.329796300488878</c:v>
                </c:pt>
                <c:pt idx="3324">
                  <c:v>0.329807912822445</c:v>
                </c:pt>
                <c:pt idx="3325">
                  <c:v>0.329819521715967</c:v>
                </c:pt>
                <c:pt idx="3326">
                  <c:v>0.329831127170527</c:v>
                </c:pt>
                <c:pt idx="3327">
                  <c:v>0.329842729187215</c:v>
                </c:pt>
                <c:pt idx="3328">
                  <c:v>0.329854327767116</c:v>
                </c:pt>
                <c:pt idx="3329">
                  <c:v>0.329865922911313</c:v>
                </c:pt>
                <c:pt idx="3330">
                  <c:v>0.329877514620891</c:v>
                </c:pt>
                <c:pt idx="3331">
                  <c:v>0.329889102896935</c:v>
                </c:pt>
                <c:pt idx="3332">
                  <c:v>0.329900687740527</c:v>
                </c:pt>
                <c:pt idx="3333">
                  <c:v>0.329912269152749</c:v>
                </c:pt>
                <c:pt idx="3334">
                  <c:v>0.329923847134688</c:v>
                </c:pt>
                <c:pt idx="3335">
                  <c:v>0.329935421687424</c:v>
                </c:pt>
                <c:pt idx="3336">
                  <c:v>0.329946992812038</c:v>
                </c:pt>
                <c:pt idx="3337">
                  <c:v>0.329958560509613</c:v>
                </c:pt>
                <c:pt idx="3338">
                  <c:v>0.329970124781228</c:v>
                </c:pt>
                <c:pt idx="3339">
                  <c:v>0.329981685627966</c:v>
                </c:pt>
                <c:pt idx="3340">
                  <c:v>0.329993243050903</c:v>
                </c:pt>
                <c:pt idx="3341">
                  <c:v>0.330004797051124</c:v>
                </c:pt>
                <c:pt idx="3342">
                  <c:v>0.330016347629706</c:v>
                </c:pt>
                <c:pt idx="3343">
                  <c:v>0.330027894787727</c:v>
                </c:pt>
                <c:pt idx="3344">
                  <c:v>0.330039438526267</c:v>
                </c:pt>
                <c:pt idx="3345">
                  <c:v>0.330050978846403</c:v>
                </c:pt>
                <c:pt idx="3346">
                  <c:v>0.330062515749212</c:v>
                </c:pt>
                <c:pt idx="3347">
                  <c:v>0.33007404923577</c:v>
                </c:pt>
                <c:pt idx="3348">
                  <c:v>0.330085579307158</c:v>
                </c:pt>
                <c:pt idx="3349">
                  <c:v>0.330097105964449</c:v>
                </c:pt>
                <c:pt idx="3350">
                  <c:v>0.33010862920872</c:v>
                </c:pt>
                <c:pt idx="3351">
                  <c:v>0.330120149041046</c:v>
                </c:pt>
                <c:pt idx="3352">
                  <c:v>0.330131665462502</c:v>
                </c:pt>
                <c:pt idx="3353">
                  <c:v>0.330143178474163</c:v>
                </c:pt>
                <c:pt idx="3354">
                  <c:v>0.3301546880771</c:v>
                </c:pt>
                <c:pt idx="3355">
                  <c:v>0.330166194272392</c:v>
                </c:pt>
                <c:pt idx="3356">
                  <c:v>0.330177697061109</c:v>
                </c:pt>
                <c:pt idx="3357">
                  <c:v>0.330189196444325</c:v>
                </c:pt>
                <c:pt idx="3358">
                  <c:v>0.330200692423112</c:v>
                </c:pt>
                <c:pt idx="3359">
                  <c:v>0.330212184998543</c:v>
                </c:pt>
                <c:pt idx="3360">
                  <c:v>0.330223674171687</c:v>
                </c:pt>
                <c:pt idx="3361">
                  <c:v>0.330235159943616</c:v>
                </c:pt>
                <c:pt idx="3362">
                  <c:v>0.330246642315403</c:v>
                </c:pt>
                <c:pt idx="3363">
                  <c:v>0.330258121288117</c:v>
                </c:pt>
                <c:pt idx="3364">
                  <c:v>0.330269596862827</c:v>
                </c:pt>
                <c:pt idx="3365">
                  <c:v>0.330281069040604</c:v>
                </c:pt>
                <c:pt idx="3366">
                  <c:v>0.330292537822516</c:v>
                </c:pt>
                <c:pt idx="3367">
                  <c:v>0.330304003209632</c:v>
                </c:pt>
                <c:pt idx="3368">
                  <c:v>0.330315465203018</c:v>
                </c:pt>
                <c:pt idx="3369">
                  <c:v>0.330326923803746</c:v>
                </c:pt>
                <c:pt idx="3370">
                  <c:v>0.330338379012882</c:v>
                </c:pt>
                <c:pt idx="3371">
                  <c:v>0.330349830831491</c:v>
                </c:pt>
                <c:pt idx="3372">
                  <c:v>0.330361279260641</c:v>
                </c:pt>
                <c:pt idx="3373">
                  <c:v>0.330372724301398</c:v>
                </c:pt>
                <c:pt idx="3374">
                  <c:v>0.330384165954827</c:v>
                </c:pt>
                <c:pt idx="3375">
                  <c:v>0.330395604221992</c:v>
                </c:pt>
                <c:pt idx="3376">
                  <c:v>0.330407039103962</c:v>
                </c:pt>
                <c:pt idx="3377">
                  <c:v>0.330418470601798</c:v>
                </c:pt>
                <c:pt idx="3378">
                  <c:v>0.330429898716566</c:v>
                </c:pt>
                <c:pt idx="3379">
                  <c:v>0.330441323449328</c:v>
                </c:pt>
                <c:pt idx="3380">
                  <c:v>0.330452744801149</c:v>
                </c:pt>
                <c:pt idx="3381">
                  <c:v>0.330464162773089</c:v>
                </c:pt>
                <c:pt idx="3382">
                  <c:v>0.33047557736621</c:v>
                </c:pt>
                <c:pt idx="3383">
                  <c:v>0.330486988581578</c:v>
                </c:pt>
                <c:pt idx="3384">
                  <c:v>0.330498396420253</c:v>
                </c:pt>
                <c:pt idx="3385">
                  <c:v>0.330509800883294</c:v>
                </c:pt>
                <c:pt idx="3386">
                  <c:v>0.330521201971764</c:v>
                </c:pt>
                <c:pt idx="3387">
                  <c:v>0.330532599686722</c:v>
                </c:pt>
                <c:pt idx="3388">
                  <c:v>0.330543994029228</c:v>
                </c:pt>
                <c:pt idx="3389">
                  <c:v>0.330555385000339</c:v>
                </c:pt>
                <c:pt idx="3390">
                  <c:v>0.330566772601119</c:v>
                </c:pt>
                <c:pt idx="3391">
                  <c:v>0.330578156832624</c:v>
                </c:pt>
                <c:pt idx="3392">
                  <c:v>0.330589537695912</c:v>
                </c:pt>
                <c:pt idx="3393">
                  <c:v>0.330600915192041</c:v>
                </c:pt>
                <c:pt idx="3394">
                  <c:v>0.330612289322068</c:v>
                </c:pt>
                <c:pt idx="3395">
                  <c:v>0.33062366008705</c:v>
                </c:pt>
                <c:pt idx="3396">
                  <c:v>0.330635027488042</c:v>
                </c:pt>
                <c:pt idx="3397">
                  <c:v>0.330646391526105</c:v>
                </c:pt>
                <c:pt idx="3398">
                  <c:v>0.33065775220229</c:v>
                </c:pt>
                <c:pt idx="3399">
                  <c:v>0.330669109517655</c:v>
                </c:pt>
                <c:pt idx="3400">
                  <c:v>0.330680463473253</c:v>
                </c:pt>
                <c:pt idx="3401">
                  <c:v>0.330691814070139</c:v>
                </c:pt>
                <c:pt idx="3402">
                  <c:v>0.330703161309368</c:v>
                </c:pt>
                <c:pt idx="3403">
                  <c:v>0.33071450519199</c:v>
                </c:pt>
                <c:pt idx="3404">
                  <c:v>0.330725845719063</c:v>
                </c:pt>
                <c:pt idx="3405">
                  <c:v>0.330737182891637</c:v>
                </c:pt>
                <c:pt idx="3406">
                  <c:v>0.330748516710767</c:v>
                </c:pt>
                <c:pt idx="3407">
                  <c:v>0.330759847177502</c:v>
                </c:pt>
                <c:pt idx="3408">
                  <c:v>0.330771174292895</c:v>
                </c:pt>
                <c:pt idx="3409">
                  <c:v>0.330782498057996</c:v>
                </c:pt>
                <c:pt idx="3410">
                  <c:v>0.330793818473856</c:v>
                </c:pt>
                <c:pt idx="3411">
                  <c:v>0.330805135541527</c:v>
                </c:pt>
                <c:pt idx="3412">
                  <c:v>0.330816449262058</c:v>
                </c:pt>
                <c:pt idx="3413">
                  <c:v>0.330827759636499</c:v>
                </c:pt>
                <c:pt idx="3414">
                  <c:v>0.330839066665898</c:v>
                </c:pt>
                <c:pt idx="3415">
                  <c:v>0.330850370351305</c:v>
                </c:pt>
                <c:pt idx="3416">
                  <c:v>0.330861670693767</c:v>
                </c:pt>
                <c:pt idx="3417">
                  <c:v>0.33087296769433</c:v>
                </c:pt>
                <c:pt idx="3418">
                  <c:v>0.330884261354046</c:v>
                </c:pt>
                <c:pt idx="3419">
                  <c:v>0.330895551673961</c:v>
                </c:pt>
                <c:pt idx="3420">
                  <c:v>0.33090683865512</c:v>
                </c:pt>
                <c:pt idx="3421">
                  <c:v>0.33091812229857</c:v>
                </c:pt>
                <c:pt idx="3422">
                  <c:v>0.330929402605356</c:v>
                </c:pt>
                <c:pt idx="3423">
                  <c:v>0.330940679576523</c:v>
                </c:pt>
                <c:pt idx="3424">
                  <c:v>0.33095195321312</c:v>
                </c:pt>
                <c:pt idx="3425">
                  <c:v>0.330963223516188</c:v>
                </c:pt>
                <c:pt idx="3426">
                  <c:v>0.330974490486772</c:v>
                </c:pt>
                <c:pt idx="3427">
                  <c:v>0.330985754125916</c:v>
                </c:pt>
                <c:pt idx="3428">
                  <c:v>0.330997014434664</c:v>
                </c:pt>
                <c:pt idx="3429">
                  <c:v>0.331008271414058</c:v>
                </c:pt>
                <c:pt idx="3430">
                  <c:v>0.331019525065139</c:v>
                </c:pt>
                <c:pt idx="3431">
                  <c:v>0.331030775388953</c:v>
                </c:pt>
                <c:pt idx="3432">
                  <c:v>0.331042022386541</c:v>
                </c:pt>
                <c:pt idx="3433">
                  <c:v>0.331053266058942</c:v>
                </c:pt>
                <c:pt idx="3434">
                  <c:v>0.3310645064072</c:v>
                </c:pt>
                <c:pt idx="3435">
                  <c:v>0.331075743432353</c:v>
                </c:pt>
                <c:pt idx="3436">
                  <c:v>0.331086977135443</c:v>
                </c:pt>
                <c:pt idx="3437">
                  <c:v>0.331098207517506</c:v>
                </c:pt>
                <c:pt idx="3438">
                  <c:v>0.331109434579587</c:v>
                </c:pt>
                <c:pt idx="3439">
                  <c:v>0.331120658322723</c:v>
                </c:pt>
                <c:pt idx="3440">
                  <c:v>0.331131878747951</c:v>
                </c:pt>
                <c:pt idx="3441">
                  <c:v>0.331143095856311</c:v>
                </c:pt>
                <c:pt idx="3442">
                  <c:v>0.33115430964884</c:v>
                </c:pt>
                <c:pt idx="3443">
                  <c:v>0.331165520126575</c:v>
                </c:pt>
                <c:pt idx="3444">
                  <c:v>0.331176727290551</c:v>
                </c:pt>
                <c:pt idx="3445">
                  <c:v>0.331187931141809</c:v>
                </c:pt>
                <c:pt idx="3446">
                  <c:v>0.331199131681384</c:v>
                </c:pt>
                <c:pt idx="3447">
                  <c:v>0.33121032891031</c:v>
                </c:pt>
                <c:pt idx="3448">
                  <c:v>0.331221522829624</c:v>
                </c:pt>
                <c:pt idx="3449">
                  <c:v>0.33123271344036</c:v>
                </c:pt>
                <c:pt idx="3450">
                  <c:v>0.331243900743553</c:v>
                </c:pt>
                <c:pt idx="3451">
                  <c:v>0.331255084740235</c:v>
                </c:pt>
                <c:pt idx="3452">
                  <c:v>0.331266265431444</c:v>
                </c:pt>
                <c:pt idx="3453">
                  <c:v>0.331277442818211</c:v>
                </c:pt>
                <c:pt idx="3454">
                  <c:v>0.33128861690157</c:v>
                </c:pt>
                <c:pt idx="3455">
                  <c:v>0.331299787682552</c:v>
                </c:pt>
                <c:pt idx="3456">
                  <c:v>0.331310955162191</c:v>
                </c:pt>
                <c:pt idx="3457">
                  <c:v>0.331322119341517</c:v>
                </c:pt>
                <c:pt idx="3458">
                  <c:v>0.331333280221561</c:v>
                </c:pt>
                <c:pt idx="3459">
                  <c:v>0.331344437803357</c:v>
                </c:pt>
                <c:pt idx="3460">
                  <c:v>0.331355592087934</c:v>
                </c:pt>
                <c:pt idx="3461">
                  <c:v>0.331366743076322</c:v>
                </c:pt>
                <c:pt idx="3462">
                  <c:v>0.331377890769551</c:v>
                </c:pt>
                <c:pt idx="3463">
                  <c:v>0.33138903516865</c:v>
                </c:pt>
                <c:pt idx="3464">
                  <c:v>0.331400176274649</c:v>
                </c:pt>
                <c:pt idx="3465">
                  <c:v>0.331411314088574</c:v>
                </c:pt>
                <c:pt idx="3466">
                  <c:v>0.331422448611457</c:v>
                </c:pt>
                <c:pt idx="3467">
                  <c:v>0.331433579844325</c:v>
                </c:pt>
                <c:pt idx="3468">
                  <c:v>0.331444707788204</c:v>
                </c:pt>
                <c:pt idx="3469">
                  <c:v>0.331455832444122</c:v>
                </c:pt>
                <c:pt idx="3470">
                  <c:v>0.331466953813106</c:v>
                </c:pt>
                <c:pt idx="3471">
                  <c:v>0.331478071896181</c:v>
                </c:pt>
                <c:pt idx="3472">
                  <c:v>0.331489186694371</c:v>
                </c:pt>
                <c:pt idx="3473">
                  <c:v>0.331500298208707</c:v>
                </c:pt>
                <c:pt idx="3474">
                  <c:v>0.331511406440211</c:v>
                </c:pt>
                <c:pt idx="3475">
                  <c:v>0.331522511389907</c:v>
                </c:pt>
                <c:pt idx="3476">
                  <c:v>0.331533613058821</c:v>
                </c:pt>
                <c:pt idx="3477">
                  <c:v>0.331544711447976</c:v>
                </c:pt>
                <c:pt idx="3478">
                  <c:v>0.331555806558396</c:v>
                </c:pt>
                <c:pt idx="3479">
                  <c:v>0.331566898391101</c:v>
                </c:pt>
                <c:pt idx="3480">
                  <c:v>0.331577986947119</c:v>
                </c:pt>
                <c:pt idx="3481">
                  <c:v>0.33158907222747</c:v>
                </c:pt>
                <c:pt idx="3482">
                  <c:v>0.331600154233176</c:v>
                </c:pt>
                <c:pt idx="3483">
                  <c:v>0.331611232965258</c:v>
                </c:pt>
                <c:pt idx="3484">
                  <c:v>0.331622308424738</c:v>
                </c:pt>
                <c:pt idx="3485">
                  <c:v>0.331633380612636</c:v>
                </c:pt>
                <c:pt idx="3486">
                  <c:v>0.331644449529972</c:v>
                </c:pt>
                <c:pt idx="3487">
                  <c:v>0.331655515177768</c:v>
                </c:pt>
                <c:pt idx="3488">
                  <c:v>0.331666577557043</c:v>
                </c:pt>
                <c:pt idx="3489">
                  <c:v>0.331677636668815</c:v>
                </c:pt>
                <c:pt idx="3490">
                  <c:v>0.331688692514104</c:v>
                </c:pt>
                <c:pt idx="3491">
                  <c:v>0.331699745093928</c:v>
                </c:pt>
                <c:pt idx="3492">
                  <c:v>0.331710794409306</c:v>
                </c:pt>
                <c:pt idx="3493">
                  <c:v>0.331721840461252</c:v>
                </c:pt>
                <c:pt idx="3494">
                  <c:v>0.331732883250789</c:v>
                </c:pt>
                <c:pt idx="3495">
                  <c:v>0.331743922778931</c:v>
                </c:pt>
                <c:pt idx="3496">
                  <c:v>0.331754959046694</c:v>
                </c:pt>
                <c:pt idx="3497">
                  <c:v>0.331765992055095</c:v>
                </c:pt>
                <c:pt idx="3498">
                  <c:v>0.33177702180515</c:v>
                </c:pt>
                <c:pt idx="3499">
                  <c:v>0.331788048297874</c:v>
                </c:pt>
                <c:pt idx="3500">
                  <c:v>0.33179907153428</c:v>
                </c:pt>
                <c:pt idx="3501">
                  <c:v>0.331810091515386</c:v>
                </c:pt>
                <c:pt idx="3502">
                  <c:v>0.331821108242205</c:v>
                </c:pt>
                <c:pt idx="3503">
                  <c:v>0.331832121715751</c:v>
                </c:pt>
                <c:pt idx="3504">
                  <c:v>0.331843131937036</c:v>
                </c:pt>
                <c:pt idx="3505">
                  <c:v>0.331854138907075</c:v>
                </c:pt>
                <c:pt idx="3506">
                  <c:v>0.33186514262688</c:v>
                </c:pt>
                <c:pt idx="3507">
                  <c:v>0.331876143097461</c:v>
                </c:pt>
                <c:pt idx="3508">
                  <c:v>0.331887140319834</c:v>
                </c:pt>
                <c:pt idx="3509">
                  <c:v>0.331898134295008</c:v>
                </c:pt>
                <c:pt idx="3510">
                  <c:v>0.331909125023995</c:v>
                </c:pt>
                <c:pt idx="3511">
                  <c:v>0.331920112507806</c:v>
                </c:pt>
                <c:pt idx="3512">
                  <c:v>0.33193109674745</c:v>
                </c:pt>
                <c:pt idx="3513">
                  <c:v>0.331942077743939</c:v>
                </c:pt>
                <c:pt idx="3514">
                  <c:v>0.331953055498278</c:v>
                </c:pt>
                <c:pt idx="3515">
                  <c:v>0.331964030011483</c:v>
                </c:pt>
                <c:pt idx="3516">
                  <c:v>0.331975001284559</c:v>
                </c:pt>
                <c:pt idx="3517">
                  <c:v>0.331985969318515</c:v>
                </c:pt>
                <c:pt idx="3518">
                  <c:v>0.33199693411436</c:v>
                </c:pt>
                <c:pt idx="3519">
                  <c:v>0.3320078956731</c:v>
                </c:pt>
                <c:pt idx="3520">
                  <c:v>0.332018853995743</c:v>
                </c:pt>
                <c:pt idx="3521">
                  <c:v>0.332029809083295</c:v>
                </c:pt>
                <c:pt idx="3522">
                  <c:v>0.332040760936765</c:v>
                </c:pt>
                <c:pt idx="3523">
                  <c:v>0.332051709557158</c:v>
                </c:pt>
                <c:pt idx="3524">
                  <c:v>0.332062654945479</c:v>
                </c:pt>
                <c:pt idx="3525">
                  <c:v>0.332073597102735</c:v>
                </c:pt>
                <c:pt idx="3526">
                  <c:v>0.33208453602993</c:v>
                </c:pt>
                <c:pt idx="3527">
                  <c:v>0.332095471728069</c:v>
                </c:pt>
                <c:pt idx="3528">
                  <c:v>0.332106404198154</c:v>
                </c:pt>
                <c:pt idx="3529">
                  <c:v>0.332117333441193</c:v>
                </c:pt>
                <c:pt idx="3530">
                  <c:v>0.332128259458188</c:v>
                </c:pt>
                <c:pt idx="3531">
                  <c:v>0.332139182250141</c:v>
                </c:pt>
                <c:pt idx="3532">
                  <c:v>0.332150101818056</c:v>
                </c:pt>
                <c:pt idx="3533">
                  <c:v>0.332161018162935</c:v>
                </c:pt>
                <c:pt idx="3534">
                  <c:v>0.33217193128578</c:v>
                </c:pt>
                <c:pt idx="3535">
                  <c:v>0.33218284118759</c:v>
                </c:pt>
                <c:pt idx="3536">
                  <c:v>0.332193747869372</c:v>
                </c:pt>
                <c:pt idx="3537">
                  <c:v>0.332204651332123</c:v>
                </c:pt>
                <c:pt idx="3538">
                  <c:v>0.332215551576844</c:v>
                </c:pt>
                <c:pt idx="3539">
                  <c:v>0.332226448604536</c:v>
                </c:pt>
                <c:pt idx="3540">
                  <c:v>0.332237342416198</c:v>
                </c:pt>
                <c:pt idx="3541">
                  <c:v>0.33224823301283</c:v>
                </c:pt>
                <c:pt idx="3542">
                  <c:v>0.332259120395428</c:v>
                </c:pt>
                <c:pt idx="3543">
                  <c:v>0.332270004564996</c:v>
                </c:pt>
                <c:pt idx="3544">
                  <c:v>0.332280885522529</c:v>
                </c:pt>
                <c:pt idx="3545">
                  <c:v>0.332291763269025</c:v>
                </c:pt>
                <c:pt idx="3546">
                  <c:v>0.332302637805483</c:v>
                </c:pt>
                <c:pt idx="3547">
                  <c:v>0.332313509132898</c:v>
                </c:pt>
                <c:pt idx="3548">
                  <c:v>0.332324377252268</c:v>
                </c:pt>
                <c:pt idx="3549">
                  <c:v>0.332335242164588</c:v>
                </c:pt>
                <c:pt idx="3550">
                  <c:v>0.332346103870856</c:v>
                </c:pt>
                <c:pt idx="3551">
                  <c:v>0.332356962372068</c:v>
                </c:pt>
                <c:pt idx="3552">
                  <c:v>0.332367817669218</c:v>
                </c:pt>
                <c:pt idx="3553">
                  <c:v>0.332378669763301</c:v>
                </c:pt>
                <c:pt idx="3554">
                  <c:v>0.332389518655311</c:v>
                </c:pt>
                <c:pt idx="3555">
                  <c:v>0.332400364346244</c:v>
                </c:pt>
                <c:pt idx="3556">
                  <c:v>0.332411206837089</c:v>
                </c:pt>
                <c:pt idx="3557">
                  <c:v>0.332422046128846</c:v>
                </c:pt>
                <c:pt idx="3558">
                  <c:v>0.332432882222505</c:v>
                </c:pt>
                <c:pt idx="3559">
                  <c:v>0.332443715119058</c:v>
                </c:pt>
                <c:pt idx="3560">
                  <c:v>0.332454544819498</c:v>
                </c:pt>
                <c:pt idx="3561">
                  <c:v>0.332465371324818</c:v>
                </c:pt>
                <c:pt idx="3562">
                  <c:v>0.332476194636007</c:v>
                </c:pt>
                <c:pt idx="3563">
                  <c:v>0.332487014754057</c:v>
                </c:pt>
                <c:pt idx="3564">
                  <c:v>0.332497831679961</c:v>
                </c:pt>
                <c:pt idx="3565">
                  <c:v>0.332508645414707</c:v>
                </c:pt>
                <c:pt idx="3566">
                  <c:v>0.332519455959287</c:v>
                </c:pt>
                <c:pt idx="3567">
                  <c:v>0.332530263314689</c:v>
                </c:pt>
                <c:pt idx="3568">
                  <c:v>0.332541067481904</c:v>
                </c:pt>
                <c:pt idx="3569">
                  <c:v>0.332551868461919</c:v>
                </c:pt>
                <c:pt idx="3570">
                  <c:v>0.332562666255722</c:v>
                </c:pt>
                <c:pt idx="3571">
                  <c:v>0.332573460864305</c:v>
                </c:pt>
                <c:pt idx="3572">
                  <c:v>0.332584252288653</c:v>
                </c:pt>
                <c:pt idx="3573">
                  <c:v>0.332595040529755</c:v>
                </c:pt>
                <c:pt idx="3574">
                  <c:v>0.332605825588597</c:v>
                </c:pt>
                <c:pt idx="3575">
                  <c:v>0.332616607466166</c:v>
                </c:pt>
                <c:pt idx="3576">
                  <c:v>0.332627386163448</c:v>
                </c:pt>
                <c:pt idx="3577">
                  <c:v>0.332638161681428</c:v>
                </c:pt>
                <c:pt idx="3578">
                  <c:v>0.332648934021095</c:v>
                </c:pt>
                <c:pt idx="3579">
                  <c:v>0.332659703183433</c:v>
                </c:pt>
                <c:pt idx="3580">
                  <c:v>0.332670469169425</c:v>
                </c:pt>
                <c:pt idx="3581">
                  <c:v>0.332681231980058</c:v>
                </c:pt>
                <c:pt idx="3582">
                  <c:v>0.332691991616315</c:v>
                </c:pt>
                <c:pt idx="3583">
                  <c:v>0.33270274807918</c:v>
                </c:pt>
                <c:pt idx="3584">
                  <c:v>0.332713501369634</c:v>
                </c:pt>
                <c:pt idx="3585">
                  <c:v>0.332724251488664</c:v>
                </c:pt>
                <c:pt idx="3586">
                  <c:v>0.332734998437252</c:v>
                </c:pt>
                <c:pt idx="3587">
                  <c:v>0.33274574221638</c:v>
                </c:pt>
                <c:pt idx="3588">
                  <c:v>0.332756482827028</c:v>
                </c:pt>
                <c:pt idx="3589">
                  <c:v>0.332767220270181</c:v>
                </c:pt>
                <c:pt idx="3590">
                  <c:v>0.332777954546817</c:v>
                </c:pt>
                <c:pt idx="3591">
                  <c:v>0.332788685657917</c:v>
                </c:pt>
                <c:pt idx="3592">
                  <c:v>0.332799413604465</c:v>
                </c:pt>
                <c:pt idx="3593">
                  <c:v>0.332810138387439</c:v>
                </c:pt>
                <c:pt idx="3594">
                  <c:v>0.332820860007819</c:v>
                </c:pt>
                <c:pt idx="3595">
                  <c:v>0.332831578466584</c:v>
                </c:pt>
                <c:pt idx="3596">
                  <c:v>0.332842293764714</c:v>
                </c:pt>
                <c:pt idx="3597">
                  <c:v>0.332853005903187</c:v>
                </c:pt>
                <c:pt idx="3598">
                  <c:v>0.332863714882979</c:v>
                </c:pt>
                <c:pt idx="3599">
                  <c:v>0.332874420705073</c:v>
                </c:pt>
                <c:pt idx="3600">
                  <c:v>0.332885123370444</c:v>
                </c:pt>
                <c:pt idx="3601">
                  <c:v>0.33289582288007</c:v>
                </c:pt>
                <c:pt idx="3602">
                  <c:v>0.332906519234927</c:v>
                </c:pt>
                <c:pt idx="3603">
                  <c:v>0.332917212435992</c:v>
                </c:pt>
                <c:pt idx="3604">
                  <c:v>0.332927902484241</c:v>
                </c:pt>
                <c:pt idx="3605">
                  <c:v>0.332938589380648</c:v>
                </c:pt>
                <c:pt idx="3606">
                  <c:v>0.332949273126193</c:v>
                </c:pt>
                <c:pt idx="3607">
                  <c:v>0.332959953721848</c:v>
                </c:pt>
                <c:pt idx="3608">
                  <c:v>0.332970631168588</c:v>
                </c:pt>
                <c:pt idx="3609">
                  <c:v>0.332981305467388</c:v>
                </c:pt>
                <c:pt idx="3610">
                  <c:v>0.332991976619222</c:v>
                </c:pt>
                <c:pt idx="3611">
                  <c:v>0.333002644625063</c:v>
                </c:pt>
                <c:pt idx="3612">
                  <c:v>0.333013309485883</c:v>
                </c:pt>
                <c:pt idx="3613">
                  <c:v>0.333023971202658</c:v>
                </c:pt>
                <c:pt idx="3614">
                  <c:v>0.33303462977636</c:v>
                </c:pt>
                <c:pt idx="3615">
                  <c:v>0.33304528520796</c:v>
                </c:pt>
                <c:pt idx="3616">
                  <c:v>0.333055937498431</c:v>
                </c:pt>
                <c:pt idx="3617">
                  <c:v>0.333066586648743</c:v>
                </c:pt>
                <c:pt idx="3618">
                  <c:v>0.333077232659869</c:v>
                </c:pt>
                <c:pt idx="3619">
                  <c:v>0.333087875532776</c:v>
                </c:pt>
                <c:pt idx="3620">
                  <c:v>0.33309851526844</c:v>
                </c:pt>
                <c:pt idx="3621">
                  <c:v>0.333109151867827</c:v>
                </c:pt>
                <c:pt idx="3622">
                  <c:v>0.33311978533191</c:v>
                </c:pt>
                <c:pt idx="3623">
                  <c:v>0.333130415661655</c:v>
                </c:pt>
                <c:pt idx="3624">
                  <c:v>0.333141042858033</c:v>
                </c:pt>
                <c:pt idx="3625">
                  <c:v>0.333151666922012</c:v>
                </c:pt>
                <c:pt idx="3626">
                  <c:v>0.333162287854559</c:v>
                </c:pt>
                <c:pt idx="3627">
                  <c:v>0.333172905656645</c:v>
                </c:pt>
                <c:pt idx="3628">
                  <c:v>0.333183520329236</c:v>
                </c:pt>
                <c:pt idx="3629">
                  <c:v>0.333194131873299</c:v>
                </c:pt>
                <c:pt idx="3630">
                  <c:v>0.333204740289801</c:v>
                </c:pt>
                <c:pt idx="3631">
                  <c:v>0.333215345579709</c:v>
                </c:pt>
                <c:pt idx="3632">
                  <c:v>0.333225947743989</c:v>
                </c:pt>
                <c:pt idx="3633">
                  <c:v>0.333236546783604</c:v>
                </c:pt>
                <c:pt idx="3634">
                  <c:v>0.333247142699524</c:v>
                </c:pt>
                <c:pt idx="3635">
                  <c:v>0.333257735492713</c:v>
                </c:pt>
                <c:pt idx="3636">
                  <c:v>0.333268325164134</c:v>
                </c:pt>
                <c:pt idx="3637">
                  <c:v>0.333278911714753</c:v>
                </c:pt>
                <c:pt idx="3638">
                  <c:v>0.333289495145533</c:v>
                </c:pt>
                <c:pt idx="3639">
                  <c:v>0.333300075457438</c:v>
                </c:pt>
                <c:pt idx="3640">
                  <c:v>0.333310652651429</c:v>
                </c:pt>
                <c:pt idx="3641">
                  <c:v>0.333321226728474</c:v>
                </c:pt>
                <c:pt idx="3642">
                  <c:v>0.333331797689533</c:v>
                </c:pt>
                <c:pt idx="3643">
                  <c:v>0.333342365535568</c:v>
                </c:pt>
                <c:pt idx="3644">
                  <c:v>0.333352930267542</c:v>
                </c:pt>
                <c:pt idx="3645">
                  <c:v>0.333363491886414</c:v>
                </c:pt>
                <c:pt idx="3646">
                  <c:v>0.333374050393149</c:v>
                </c:pt>
                <c:pt idx="3647">
                  <c:v>0.333384605788702</c:v>
                </c:pt>
                <c:pt idx="3648">
                  <c:v>0.333395158074041</c:v>
                </c:pt>
                <c:pt idx="3649">
                  <c:v>0.333405707250121</c:v>
                </c:pt>
                <c:pt idx="3650">
                  <c:v>0.333416253317905</c:v>
                </c:pt>
                <c:pt idx="3651">
                  <c:v>0.333426796278349</c:v>
                </c:pt>
                <c:pt idx="3652">
                  <c:v>0.333437336132415</c:v>
                </c:pt>
                <c:pt idx="3653">
                  <c:v>0.333447872881061</c:v>
                </c:pt>
                <c:pt idx="3654">
                  <c:v>0.333458406525242</c:v>
                </c:pt>
                <c:pt idx="3655">
                  <c:v>0.333468937065922</c:v>
                </c:pt>
                <c:pt idx="3656">
                  <c:v>0.333479464504056</c:v>
                </c:pt>
                <c:pt idx="3657">
                  <c:v>0.3334899888406</c:v>
                </c:pt>
                <c:pt idx="3658">
                  <c:v>0.333500510076513</c:v>
                </c:pt>
                <c:pt idx="3659">
                  <c:v>0.333511028212751</c:v>
                </c:pt>
                <c:pt idx="3660">
                  <c:v>0.33352154325027</c:v>
                </c:pt>
                <c:pt idx="3661">
                  <c:v>0.333532055190025</c:v>
                </c:pt>
                <c:pt idx="3662">
                  <c:v>0.333542564032973</c:v>
                </c:pt>
                <c:pt idx="3663">
                  <c:v>0.33355306978007</c:v>
                </c:pt>
                <c:pt idx="3664">
                  <c:v>0.33356357243227</c:v>
                </c:pt>
                <c:pt idx="3665">
                  <c:v>0.333574071990528</c:v>
                </c:pt>
                <c:pt idx="3666">
                  <c:v>0.333584568455797</c:v>
                </c:pt>
                <c:pt idx="3667">
                  <c:v>0.333595061829032</c:v>
                </c:pt>
                <c:pt idx="3668">
                  <c:v>0.333605552111184</c:v>
                </c:pt>
                <c:pt idx="3669">
                  <c:v>0.33361603930321</c:v>
                </c:pt>
                <c:pt idx="3670">
                  <c:v>0.333626523406061</c:v>
                </c:pt>
                <c:pt idx="3671">
                  <c:v>0.33363700442069</c:v>
                </c:pt>
                <c:pt idx="3672">
                  <c:v>0.333647482348049</c:v>
                </c:pt>
                <c:pt idx="3673">
                  <c:v>0.333657957189089</c:v>
                </c:pt>
                <c:pt idx="3674">
                  <c:v>0.333668428944763</c:v>
                </c:pt>
                <c:pt idx="3675">
                  <c:v>0.333678897616018</c:v>
                </c:pt>
                <c:pt idx="3676">
                  <c:v>0.33368936320381</c:v>
                </c:pt>
                <c:pt idx="3677">
                  <c:v>0.333699825709088</c:v>
                </c:pt>
                <c:pt idx="3678">
                  <c:v>0.333710285132801</c:v>
                </c:pt>
                <c:pt idx="3679">
                  <c:v>0.333720741475898</c:v>
                </c:pt>
                <c:pt idx="3680">
                  <c:v>0.333731194739331</c:v>
                </c:pt>
                <c:pt idx="3681">
                  <c:v>0.333741644924046</c:v>
                </c:pt>
                <c:pt idx="3682">
                  <c:v>0.333752092030992</c:v>
                </c:pt>
                <c:pt idx="3683">
                  <c:v>0.33376253606112</c:v>
                </c:pt>
                <c:pt idx="3684">
                  <c:v>0.333772977015377</c:v>
                </c:pt>
                <c:pt idx="3685">
                  <c:v>0.333783414894709</c:v>
                </c:pt>
                <c:pt idx="3686">
                  <c:v>0.333793849700065</c:v>
                </c:pt>
                <c:pt idx="3687">
                  <c:v>0.333804281432391</c:v>
                </c:pt>
                <c:pt idx="3688">
                  <c:v>0.333814710092635</c:v>
                </c:pt>
                <c:pt idx="3689">
                  <c:v>0.333825135681739</c:v>
                </c:pt>
                <c:pt idx="3690">
                  <c:v>0.333835558200655</c:v>
                </c:pt>
                <c:pt idx="3691">
                  <c:v>0.333845977650325</c:v>
                </c:pt>
                <c:pt idx="3692">
                  <c:v>0.333856394031695</c:v>
                </c:pt>
                <c:pt idx="3693">
                  <c:v>0.333866807345711</c:v>
                </c:pt>
                <c:pt idx="3694">
                  <c:v>0.333877217593315</c:v>
                </c:pt>
                <c:pt idx="3695">
                  <c:v>0.333887624775454</c:v>
                </c:pt>
                <c:pt idx="3696">
                  <c:v>0.333898028893067</c:v>
                </c:pt>
                <c:pt idx="3697">
                  <c:v>0.333908429947104</c:v>
                </c:pt>
                <c:pt idx="3698">
                  <c:v>0.333918827938505</c:v>
                </c:pt>
                <c:pt idx="3699">
                  <c:v>0.333929222868213</c:v>
                </c:pt>
                <c:pt idx="3700">
                  <c:v>0.333939614737171</c:v>
                </c:pt>
                <c:pt idx="3701">
                  <c:v>0.333950003546321</c:v>
                </c:pt>
                <c:pt idx="3702">
                  <c:v>0.333960389296602</c:v>
                </c:pt>
                <c:pt idx="3703">
                  <c:v>0.33397077198896</c:v>
                </c:pt>
                <c:pt idx="3704">
                  <c:v>0.333981151624335</c:v>
                </c:pt>
                <c:pt idx="3705">
                  <c:v>0.333991528203666</c:v>
                </c:pt>
                <c:pt idx="3706">
                  <c:v>0.334001901727895</c:v>
                </c:pt>
                <c:pt idx="3707">
                  <c:v>0.334012272197962</c:v>
                </c:pt>
                <c:pt idx="3708">
                  <c:v>0.334022639614806</c:v>
                </c:pt>
                <c:pt idx="3709">
                  <c:v>0.334033003979365</c:v>
                </c:pt>
                <c:pt idx="3710">
                  <c:v>0.334043365292582</c:v>
                </c:pt>
                <c:pt idx="3711">
                  <c:v>0.334053723555393</c:v>
                </c:pt>
                <c:pt idx="3712">
                  <c:v>0.334064078768738</c:v>
                </c:pt>
                <c:pt idx="3713">
                  <c:v>0.334074430933554</c:v>
                </c:pt>
                <c:pt idx="3714">
                  <c:v>0.334084780050779</c:v>
                </c:pt>
                <c:pt idx="3715">
                  <c:v>0.334095126121351</c:v>
                </c:pt>
                <c:pt idx="3716">
                  <c:v>0.334105469146204</c:v>
                </c:pt>
                <c:pt idx="3717">
                  <c:v>0.334115809126279</c:v>
                </c:pt>
                <c:pt idx="3718">
                  <c:v>0.334126146062511</c:v>
                </c:pt>
                <c:pt idx="3719">
                  <c:v>0.334136479955836</c:v>
                </c:pt>
                <c:pt idx="3720">
                  <c:v>0.334146810807189</c:v>
                </c:pt>
                <c:pt idx="3721">
                  <c:v>0.334157138617506</c:v>
                </c:pt>
                <c:pt idx="3722">
                  <c:v>0.334167463387721</c:v>
                </c:pt>
                <c:pt idx="3723">
                  <c:v>0.334177785118769</c:v>
                </c:pt>
                <c:pt idx="3724">
                  <c:v>0.334188103811586</c:v>
                </c:pt>
                <c:pt idx="3725">
                  <c:v>0.334198419467106</c:v>
                </c:pt>
                <c:pt idx="3726">
                  <c:v>0.334208732086261</c:v>
                </c:pt>
                <c:pt idx="3727">
                  <c:v>0.334219041669985</c:v>
                </c:pt>
                <c:pt idx="3728">
                  <c:v>0.334229348219211</c:v>
                </c:pt>
                <c:pt idx="3729">
                  <c:v>0.334239651734872</c:v>
                </c:pt>
                <c:pt idx="3730">
                  <c:v>0.334249952217898</c:v>
                </c:pt>
                <c:pt idx="3731">
                  <c:v>0.334260249669226</c:v>
                </c:pt>
                <c:pt idx="3732">
                  <c:v>0.334270544089784</c:v>
                </c:pt>
                <c:pt idx="3733">
                  <c:v>0.334280835480505</c:v>
                </c:pt>
                <c:pt idx="3734">
                  <c:v>0.334291123842319</c:v>
                </c:pt>
                <c:pt idx="3735">
                  <c:v>0.334301409176157</c:v>
                </c:pt>
                <c:pt idx="3736">
                  <c:v>0.334311691482949</c:v>
                </c:pt>
                <c:pt idx="3737">
                  <c:v>0.334321970763624</c:v>
                </c:pt>
                <c:pt idx="3738">
                  <c:v>0.334332247019115</c:v>
                </c:pt>
                <c:pt idx="3739">
                  <c:v>0.334342520250349</c:v>
                </c:pt>
                <c:pt idx="3740">
                  <c:v>0.334352790458256</c:v>
                </c:pt>
                <c:pt idx="3741">
                  <c:v>0.334363057643764</c:v>
                </c:pt>
                <c:pt idx="3742">
                  <c:v>0.334373321807801</c:v>
                </c:pt>
                <c:pt idx="3743">
                  <c:v>0.334383582951296</c:v>
                </c:pt>
                <c:pt idx="3744">
                  <c:v>0.334393841075173</c:v>
                </c:pt>
                <c:pt idx="3745">
                  <c:v>0.334404096180366</c:v>
                </c:pt>
                <c:pt idx="3746">
                  <c:v>0.334414348267798</c:v>
                </c:pt>
                <c:pt idx="3747">
                  <c:v>0.334424597338396</c:v>
                </c:pt>
                <c:pt idx="3748">
                  <c:v>0.334434843393087</c:v>
                </c:pt>
                <c:pt idx="3749">
                  <c:v>0.334445086432797</c:v>
                </c:pt>
                <c:pt idx="3750">
                  <c:v>0.334455326458451</c:v>
                </c:pt>
                <c:pt idx="3751">
                  <c:v>0.334465563470973</c:v>
                </c:pt>
                <c:pt idx="3752">
                  <c:v>0.334475797471291</c:v>
                </c:pt>
                <c:pt idx="3753">
                  <c:v>0.334486028460329</c:v>
                </c:pt>
                <c:pt idx="3754">
                  <c:v>0.334496256439011</c:v>
                </c:pt>
                <c:pt idx="3755">
                  <c:v>0.33450648140826</c:v>
                </c:pt>
                <c:pt idx="3756">
                  <c:v>0.334516703369002</c:v>
                </c:pt>
                <c:pt idx="3757">
                  <c:v>0.334526922322158</c:v>
                </c:pt>
                <c:pt idx="3758">
                  <c:v>0.33453713826865</c:v>
                </c:pt>
                <c:pt idx="3759">
                  <c:v>0.334547351209405</c:v>
                </c:pt>
                <c:pt idx="3760">
                  <c:v>0.334557561145343</c:v>
                </c:pt>
                <c:pt idx="3761">
                  <c:v>0.334567768077386</c:v>
                </c:pt>
                <c:pt idx="3762">
                  <c:v>0.334577972006457</c:v>
                </c:pt>
                <c:pt idx="3763">
                  <c:v>0.334588172933475</c:v>
                </c:pt>
                <c:pt idx="3764">
                  <c:v>0.334598370859363</c:v>
                </c:pt>
                <c:pt idx="3765">
                  <c:v>0.334608565785039</c:v>
                </c:pt>
                <c:pt idx="3766">
                  <c:v>0.334618757711428</c:v>
                </c:pt>
                <c:pt idx="3767">
                  <c:v>0.334628946639447</c:v>
                </c:pt>
                <c:pt idx="3768">
                  <c:v>0.334639132570017</c:v>
                </c:pt>
                <c:pt idx="3769">
                  <c:v>0.334649315504057</c:v>
                </c:pt>
                <c:pt idx="3770">
                  <c:v>0.334659495442485</c:v>
                </c:pt>
                <c:pt idx="3771">
                  <c:v>0.334669672386222</c:v>
                </c:pt>
                <c:pt idx="3772">
                  <c:v>0.334679846336182</c:v>
                </c:pt>
                <c:pt idx="3773">
                  <c:v>0.334690017293289</c:v>
                </c:pt>
                <c:pt idx="3774">
                  <c:v>0.334700185258458</c:v>
                </c:pt>
                <c:pt idx="3775">
                  <c:v>0.334710350232606</c:v>
                </c:pt>
                <c:pt idx="3776">
                  <c:v>0.334720512216652</c:v>
                </c:pt>
                <c:pt idx="3777">
                  <c:v>0.33473067121151</c:v>
                </c:pt>
                <c:pt idx="3778">
                  <c:v>0.334740827218099</c:v>
                </c:pt>
                <c:pt idx="3779">
                  <c:v>0.334750980237332</c:v>
                </c:pt>
                <c:pt idx="3780">
                  <c:v>0.334761130270129</c:v>
                </c:pt>
                <c:pt idx="3781">
                  <c:v>0.334771277317404</c:v>
                </c:pt>
                <c:pt idx="3782">
                  <c:v>0.334781421380071</c:v>
                </c:pt>
                <c:pt idx="3783">
                  <c:v>0.334791562459046</c:v>
                </c:pt>
                <c:pt idx="3784">
                  <c:v>0.334801700555243</c:v>
                </c:pt>
                <c:pt idx="3785">
                  <c:v>0.334811835669576</c:v>
                </c:pt>
                <c:pt idx="3786">
                  <c:v>0.334821967802958</c:v>
                </c:pt>
                <c:pt idx="3787">
                  <c:v>0.334832096956305</c:v>
                </c:pt>
                <c:pt idx="3788">
                  <c:v>0.334842223130529</c:v>
                </c:pt>
                <c:pt idx="3789">
                  <c:v>0.334852346326543</c:v>
                </c:pt>
                <c:pt idx="3790">
                  <c:v>0.33486246654526</c:v>
                </c:pt>
                <c:pt idx="3791">
                  <c:v>0.334872583787591</c:v>
                </c:pt>
                <c:pt idx="3792">
                  <c:v>0.334882698054449</c:v>
                </c:pt>
                <c:pt idx="3793">
                  <c:v>0.334892809346744</c:v>
                </c:pt>
                <c:pt idx="3794">
                  <c:v>0.33490291766539</c:v>
                </c:pt>
                <c:pt idx="3795">
                  <c:v>0.334913023011296</c:v>
                </c:pt>
                <c:pt idx="3796">
                  <c:v>0.334923125385374</c:v>
                </c:pt>
                <c:pt idx="3797">
                  <c:v>0.334933224788533</c:v>
                </c:pt>
                <c:pt idx="3798">
                  <c:v>0.334943321221684</c:v>
                </c:pt>
                <c:pt idx="3799">
                  <c:v>0.334953414685736</c:v>
                </c:pt>
                <c:pt idx="3800">
                  <c:v>0.334963505181597</c:v>
                </c:pt>
                <c:pt idx="3801">
                  <c:v>0.334973592710179</c:v>
                </c:pt>
                <c:pt idx="3802">
                  <c:v>0.334983677272389</c:v>
                </c:pt>
                <c:pt idx="3803">
                  <c:v>0.334993758869137</c:v>
                </c:pt>
                <c:pt idx="3804">
                  <c:v>0.335003837501328</c:v>
                </c:pt>
                <c:pt idx="3805">
                  <c:v>0.335013913169873</c:v>
                </c:pt>
                <c:pt idx="3806">
                  <c:v>0.335023985875677</c:v>
                </c:pt>
                <c:pt idx="3807">
                  <c:v>0.335034055619647</c:v>
                </c:pt>
                <c:pt idx="3808">
                  <c:v>0.335044122402692</c:v>
                </c:pt>
                <c:pt idx="3809">
                  <c:v>0.335054186225717</c:v>
                </c:pt>
                <c:pt idx="3810">
                  <c:v>0.335064247089629</c:v>
                </c:pt>
                <c:pt idx="3811">
                  <c:v>0.335074304995333</c:v>
                </c:pt>
                <c:pt idx="3812">
                  <c:v>0.335084359943734</c:v>
                </c:pt>
                <c:pt idx="3813">
                  <c:v>0.335094411935739</c:v>
                </c:pt>
                <c:pt idx="3814">
                  <c:v>0.335104460972249</c:v>
                </c:pt>
                <c:pt idx="3815">
                  <c:v>0.335114507054174</c:v>
                </c:pt>
                <c:pt idx="3816">
                  <c:v>0.335124550182415</c:v>
                </c:pt>
                <c:pt idx="3817">
                  <c:v>0.335134590357876</c:v>
                </c:pt>
                <c:pt idx="3818">
                  <c:v>0.335144627581461</c:v>
                </c:pt>
                <c:pt idx="3819">
                  <c:v>0.335154661854074</c:v>
                </c:pt>
                <c:pt idx="3820">
                  <c:v>0.335164693176617</c:v>
                </c:pt>
                <c:pt idx="3821">
                  <c:v>0.33517472154999</c:v>
                </c:pt>
                <c:pt idx="3822">
                  <c:v>0.335184746975101</c:v>
                </c:pt>
                <c:pt idx="3823">
                  <c:v>0.335194769452849</c:v>
                </c:pt>
                <c:pt idx="3824">
                  <c:v>0.335204788984135</c:v>
                </c:pt>
                <c:pt idx="3825">
                  <c:v>0.335214805569862</c:v>
                </c:pt>
                <c:pt idx="3826">
                  <c:v>0.335224819210929</c:v>
                </c:pt>
                <c:pt idx="3827">
                  <c:v>0.335234829908239</c:v>
                </c:pt>
                <c:pt idx="3828">
                  <c:v>0.335244837662689</c:v>
                </c:pt>
                <c:pt idx="3829">
                  <c:v>0.335254842475183</c:v>
                </c:pt>
                <c:pt idx="3830">
                  <c:v>0.335264844346619</c:v>
                </c:pt>
                <c:pt idx="3831">
                  <c:v>0.335274843277897</c:v>
                </c:pt>
                <c:pt idx="3832">
                  <c:v>0.335284839269915</c:v>
                </c:pt>
                <c:pt idx="3833">
                  <c:v>0.335294832323572</c:v>
                </c:pt>
                <c:pt idx="3834">
                  <c:v>0.335304822439768</c:v>
                </c:pt>
                <c:pt idx="3835">
                  <c:v>0.335314809619398</c:v>
                </c:pt>
                <c:pt idx="3836">
                  <c:v>0.335324793863363</c:v>
                </c:pt>
                <c:pt idx="3837">
                  <c:v>0.33533477517256</c:v>
                </c:pt>
                <c:pt idx="3838">
                  <c:v>0.335344753547886</c:v>
                </c:pt>
                <c:pt idx="3839">
                  <c:v>0.335354728990238</c:v>
                </c:pt>
                <c:pt idx="3840">
                  <c:v>0.335364701500512</c:v>
                </c:pt>
                <c:pt idx="3841">
                  <c:v>0.335374671079604</c:v>
                </c:pt>
                <c:pt idx="3842">
                  <c:v>0.335384637728409</c:v>
                </c:pt>
                <c:pt idx="3843">
                  <c:v>0.335394601447826</c:v>
                </c:pt>
                <c:pt idx="3844">
                  <c:v>0.335404562238748</c:v>
                </c:pt>
                <c:pt idx="3845">
                  <c:v>0.335414520102071</c:v>
                </c:pt>
                <c:pt idx="3846">
                  <c:v>0.33542447503869</c:v>
                </c:pt>
                <c:pt idx="3847">
                  <c:v>0.335434427049497</c:v>
                </c:pt>
                <c:pt idx="3848">
                  <c:v>0.335444376135389</c:v>
                </c:pt>
                <c:pt idx="3849">
                  <c:v>0.335454322297256</c:v>
                </c:pt>
                <c:pt idx="3850">
                  <c:v>0.335464265535996</c:v>
                </c:pt>
                <c:pt idx="3851">
                  <c:v>0.335474205852499</c:v>
                </c:pt>
                <c:pt idx="3852">
                  <c:v>0.33548414324766</c:v>
                </c:pt>
                <c:pt idx="3853">
                  <c:v>0.33549407772237</c:v>
                </c:pt>
                <c:pt idx="3854">
                  <c:v>0.335504009277522</c:v>
                </c:pt>
                <c:pt idx="3855">
                  <c:v>0.335513937914007</c:v>
                </c:pt>
                <c:pt idx="3856">
                  <c:v>0.335523863632715</c:v>
                </c:pt>
                <c:pt idx="3857">
                  <c:v>0.335533786434541</c:v>
                </c:pt>
                <c:pt idx="3858">
                  <c:v>0.335543706320375</c:v>
                </c:pt>
                <c:pt idx="3859">
                  <c:v>0.335553623291106</c:v>
                </c:pt>
                <c:pt idx="3860">
                  <c:v>0.335563537347625</c:v>
                </c:pt>
                <c:pt idx="3861">
                  <c:v>0.335573448490823</c:v>
                </c:pt>
                <c:pt idx="3862">
                  <c:v>0.335583356721589</c:v>
                </c:pt>
                <c:pt idx="3863">
                  <c:v>0.33559326204081</c:v>
                </c:pt>
                <c:pt idx="3864">
                  <c:v>0.335603164449379</c:v>
                </c:pt>
                <c:pt idx="3865">
                  <c:v>0.335613063948183</c:v>
                </c:pt>
                <c:pt idx="3866">
                  <c:v>0.335622960538111</c:v>
                </c:pt>
                <c:pt idx="3867">
                  <c:v>0.335632854220051</c:v>
                </c:pt>
                <c:pt idx="3868">
                  <c:v>0.33564274499489</c:v>
                </c:pt>
                <c:pt idx="3869">
                  <c:v>0.335652632863516</c:v>
                </c:pt>
                <c:pt idx="3870">
                  <c:v>0.335662517826814</c:v>
                </c:pt>
                <c:pt idx="3871">
                  <c:v>0.335672399885676</c:v>
                </c:pt>
                <c:pt idx="3872">
                  <c:v>0.335682279040985</c:v>
                </c:pt>
                <c:pt idx="3873">
                  <c:v>0.335692155293628</c:v>
                </c:pt>
                <c:pt idx="3874">
                  <c:v>0.335702028644491</c:v>
                </c:pt>
                <c:pt idx="3875">
                  <c:v>0.33571189909446</c:v>
                </c:pt>
                <c:pt idx="3876">
                  <c:v>0.33572176664442</c:v>
                </c:pt>
                <c:pt idx="3877">
                  <c:v>0.335731631295254</c:v>
                </c:pt>
                <c:pt idx="3878">
                  <c:v>0.33574149304785</c:v>
                </c:pt>
                <c:pt idx="3879">
                  <c:v>0.335751351903092</c:v>
                </c:pt>
                <c:pt idx="3880">
                  <c:v>0.335761207861863</c:v>
                </c:pt>
                <c:pt idx="3881">
                  <c:v>0.335771060925047</c:v>
                </c:pt>
                <c:pt idx="3882">
                  <c:v>0.335780911093527</c:v>
                </c:pt>
                <c:pt idx="3883">
                  <c:v>0.335790758368188</c:v>
                </c:pt>
                <c:pt idx="3884">
                  <c:v>0.335800602749909</c:v>
                </c:pt>
                <c:pt idx="3885">
                  <c:v>0.335810444239577</c:v>
                </c:pt>
                <c:pt idx="3886">
                  <c:v>0.335820282838073</c:v>
                </c:pt>
                <c:pt idx="3887">
                  <c:v>0.335830118546278</c:v>
                </c:pt>
                <c:pt idx="3888">
                  <c:v>0.335839951365074</c:v>
                </c:pt>
                <c:pt idx="3889">
                  <c:v>0.335849781295342</c:v>
                </c:pt>
                <c:pt idx="3890">
                  <c:v>0.335859608337964</c:v>
                </c:pt>
                <c:pt idx="3891">
                  <c:v>0.335869432493818</c:v>
                </c:pt>
                <c:pt idx="3892">
                  <c:v>0.335879253763789</c:v>
                </c:pt>
                <c:pt idx="3893">
                  <c:v>0.335889072148754</c:v>
                </c:pt>
                <c:pt idx="3894">
                  <c:v>0.335898887649594</c:v>
                </c:pt>
                <c:pt idx="3895">
                  <c:v>0.335908700267188</c:v>
                </c:pt>
                <c:pt idx="3896">
                  <c:v>0.335918510002415</c:v>
                </c:pt>
                <c:pt idx="3897">
                  <c:v>0.335928316856154</c:v>
                </c:pt>
                <c:pt idx="3898">
                  <c:v>0.335938120829282</c:v>
                </c:pt>
                <c:pt idx="3899">
                  <c:v>0.33594792192268</c:v>
                </c:pt>
                <c:pt idx="3900">
                  <c:v>0.335957720137226</c:v>
                </c:pt>
                <c:pt idx="3901">
                  <c:v>0.335967515473796</c:v>
                </c:pt>
                <c:pt idx="3902">
                  <c:v>0.335977307933268</c:v>
                </c:pt>
                <c:pt idx="3903">
                  <c:v>0.335987097516518</c:v>
                </c:pt>
                <c:pt idx="3904">
                  <c:v>0.335996884224425</c:v>
                </c:pt>
                <c:pt idx="3905">
                  <c:v>0.336006668057862</c:v>
                </c:pt>
                <c:pt idx="3906">
                  <c:v>0.336016449017709</c:v>
                </c:pt>
                <c:pt idx="3907">
                  <c:v>0.33602622710484</c:v>
                </c:pt>
                <c:pt idx="3908">
                  <c:v>0.33603600232013</c:v>
                </c:pt>
                <c:pt idx="3909">
                  <c:v>0.336045774664456</c:v>
                </c:pt>
                <c:pt idx="3910">
                  <c:v>0.336055544138691</c:v>
                </c:pt>
                <c:pt idx="3911">
                  <c:v>0.33606531074371</c:v>
                </c:pt>
                <c:pt idx="3912">
                  <c:v>0.336075074480386</c:v>
                </c:pt>
                <c:pt idx="3913">
                  <c:v>0.336084835349598</c:v>
                </c:pt>
                <c:pt idx="3914">
                  <c:v>0.336094593352215</c:v>
                </c:pt>
                <c:pt idx="3915">
                  <c:v>0.336104348489112</c:v>
                </c:pt>
                <c:pt idx="3916">
                  <c:v>0.336114100761162</c:v>
                </c:pt>
                <c:pt idx="3917">
                  <c:v>0.336123850169237</c:v>
                </c:pt>
                <c:pt idx="3918">
                  <c:v>0.336133596714211</c:v>
                </c:pt>
                <c:pt idx="3919">
                  <c:v>0.336143340396954</c:v>
                </c:pt>
                <c:pt idx="3920">
                  <c:v>0.33615308121834</c:v>
                </c:pt>
                <c:pt idx="3921">
                  <c:v>0.336162819179241</c:v>
                </c:pt>
                <c:pt idx="3922">
                  <c:v>0.336172554280526</c:v>
                </c:pt>
                <c:pt idx="3923">
                  <c:v>0.336182286523067</c:v>
                </c:pt>
                <c:pt idx="3924">
                  <c:v>0.336192015907736</c:v>
                </c:pt>
                <c:pt idx="3925">
                  <c:v>0.336201742435401</c:v>
                </c:pt>
                <c:pt idx="3926">
                  <c:v>0.336211466106932</c:v>
                </c:pt>
                <c:pt idx="3927">
                  <c:v>0.336221186923202</c:v>
                </c:pt>
                <c:pt idx="3928">
                  <c:v>0.336230904885078</c:v>
                </c:pt>
                <c:pt idx="3929">
                  <c:v>0.336240619993429</c:v>
                </c:pt>
                <c:pt idx="3930">
                  <c:v>0.336250332249126</c:v>
                </c:pt>
                <c:pt idx="3931">
                  <c:v>0.336260041653035</c:v>
                </c:pt>
                <c:pt idx="3932">
                  <c:v>0.336269748206025</c:v>
                </c:pt>
                <c:pt idx="3933">
                  <c:v>0.336279451908964</c:v>
                </c:pt>
                <c:pt idx="3934">
                  <c:v>0.33628915276272</c:v>
                </c:pt>
                <c:pt idx="3935">
                  <c:v>0.336298850768162</c:v>
                </c:pt>
                <c:pt idx="3936">
                  <c:v>0.336308545926154</c:v>
                </c:pt>
                <c:pt idx="3937">
                  <c:v>0.336318238237565</c:v>
                </c:pt>
                <c:pt idx="3938">
                  <c:v>0.336327927703261</c:v>
                </c:pt>
                <c:pt idx="3939">
                  <c:v>0.336337614324107</c:v>
                </c:pt>
                <c:pt idx="3940">
                  <c:v>0.336347298100968</c:v>
                </c:pt>
                <c:pt idx="3941">
                  <c:v>0.336356979034713</c:v>
                </c:pt>
                <c:pt idx="3942">
                  <c:v>0.336366657126206</c:v>
                </c:pt>
                <c:pt idx="3943">
                  <c:v>0.336376332376311</c:v>
                </c:pt>
                <c:pt idx="3944">
                  <c:v>0.336386004785893</c:v>
                </c:pt>
                <c:pt idx="3945">
                  <c:v>0.336395674355817</c:v>
                </c:pt>
                <c:pt idx="3946">
                  <c:v>0.336405341086946</c:v>
                </c:pt>
                <c:pt idx="3947">
                  <c:v>0.336415004980143</c:v>
                </c:pt>
                <c:pt idx="3948">
                  <c:v>0.336424666036275</c:v>
                </c:pt>
                <c:pt idx="3949">
                  <c:v>0.336434324256202</c:v>
                </c:pt>
                <c:pt idx="3950">
                  <c:v>0.336443979640789</c:v>
                </c:pt>
                <c:pt idx="3951">
                  <c:v>0.336453632190897</c:v>
                </c:pt>
                <c:pt idx="3952">
                  <c:v>0.336463281907389</c:v>
                </c:pt>
                <c:pt idx="3953">
                  <c:v>0.336472928791126</c:v>
                </c:pt>
                <c:pt idx="3954">
                  <c:v>0.336482572842969</c:v>
                </c:pt>
                <c:pt idx="3955">
                  <c:v>0.336492214063783</c:v>
                </c:pt>
                <c:pt idx="3956">
                  <c:v>0.336501852454427</c:v>
                </c:pt>
                <c:pt idx="3957">
                  <c:v>0.336511488015761</c:v>
                </c:pt>
                <c:pt idx="3958">
                  <c:v>0.336521120748647</c:v>
                </c:pt>
                <c:pt idx="3959">
                  <c:v>0.336530750653944</c:v>
                </c:pt>
                <c:pt idx="3960">
                  <c:v>0.336540377732513</c:v>
                </c:pt>
                <c:pt idx="3961">
                  <c:v>0.336550001985211</c:v>
                </c:pt>
                <c:pt idx="3962">
                  <c:v>0.3365596234129</c:v>
                </c:pt>
                <c:pt idx="3963">
                  <c:v>0.33656924201644</c:v>
                </c:pt>
                <c:pt idx="3964">
                  <c:v>0.336578857796687</c:v>
                </c:pt>
                <c:pt idx="3965">
                  <c:v>0.336588470754501</c:v>
                </c:pt>
                <c:pt idx="3966">
                  <c:v>0.336598080890739</c:v>
                </c:pt>
                <c:pt idx="3967">
                  <c:v>0.33660768820626</c:v>
                </c:pt>
                <c:pt idx="3968">
                  <c:v>0.336617292701919</c:v>
                </c:pt>
                <c:pt idx="3969">
                  <c:v>0.336626894378577</c:v>
                </c:pt>
                <c:pt idx="3970">
                  <c:v>0.336636493237089</c:v>
                </c:pt>
                <c:pt idx="3971">
                  <c:v>0.336646089278312</c:v>
                </c:pt>
                <c:pt idx="3972">
                  <c:v>0.336655682503102</c:v>
                </c:pt>
                <c:pt idx="3973">
                  <c:v>0.336665272912316</c:v>
                </c:pt>
                <c:pt idx="3974">
                  <c:v>0.336674860506806</c:v>
                </c:pt>
                <c:pt idx="3975">
                  <c:v>0.336684445287434</c:v>
                </c:pt>
                <c:pt idx="3976">
                  <c:v>0.336694027255051</c:v>
                </c:pt>
                <c:pt idx="3977">
                  <c:v>0.336703606410512</c:v>
                </c:pt>
                <c:pt idx="3978">
                  <c:v>0.336713182754673</c:v>
                </c:pt>
                <c:pt idx="3979">
                  <c:v>0.336722756288387</c:v>
                </c:pt>
                <c:pt idx="3980">
                  <c:v>0.336732327012509</c:v>
                </c:pt>
                <c:pt idx="3981">
                  <c:v>0.33674189492789</c:v>
                </c:pt>
                <c:pt idx="3982">
                  <c:v>0.336751460035388</c:v>
                </c:pt>
                <c:pt idx="3983">
                  <c:v>0.336761022335854</c:v>
                </c:pt>
                <c:pt idx="3984">
                  <c:v>0.33677058183014</c:v>
                </c:pt>
                <c:pt idx="3985">
                  <c:v>0.336780138519099</c:v>
                </c:pt>
                <c:pt idx="3986">
                  <c:v>0.336789692403584</c:v>
                </c:pt>
                <c:pt idx="3987">
                  <c:v>0.336799243484447</c:v>
                </c:pt>
                <c:pt idx="3988">
                  <c:v>0.336808791762537</c:v>
                </c:pt>
                <c:pt idx="3989">
                  <c:v>0.336818337238709</c:v>
                </c:pt>
                <c:pt idx="3990">
                  <c:v>0.336827879913812</c:v>
                </c:pt>
                <c:pt idx="3991">
                  <c:v>0.336837419788698</c:v>
                </c:pt>
                <c:pt idx="3992">
                  <c:v>0.336846956864217</c:v>
                </c:pt>
                <c:pt idx="3993">
                  <c:v>0.336856491141219</c:v>
                </c:pt>
                <c:pt idx="3994">
                  <c:v>0.336866022620554</c:v>
                </c:pt>
                <c:pt idx="3995">
                  <c:v>0.336875551303069</c:v>
                </c:pt>
                <c:pt idx="3996">
                  <c:v>0.336885077189619</c:v>
                </c:pt>
                <c:pt idx="3997">
                  <c:v>0.33689460028105</c:v>
                </c:pt>
                <c:pt idx="3998">
                  <c:v>0.33690412057821</c:v>
                </c:pt>
                <c:pt idx="3999">
                  <c:v>0.336913638081948</c:v>
                </c:pt>
                <c:pt idx="4000">
                  <c:v>0.336923152793113</c:v>
                </c:pt>
                <c:pt idx="4001">
                  <c:v>0.336932664712552</c:v>
                </c:pt>
                <c:pt idx="4002">
                  <c:v>0.336942173841112</c:v>
                </c:pt>
                <c:pt idx="4003">
                  <c:v>0.336951680179642</c:v>
                </c:pt>
                <c:pt idx="4004">
                  <c:v>0.336961183728989</c:v>
                </c:pt>
                <c:pt idx="4005">
                  <c:v>0.336970684489998</c:v>
                </c:pt>
                <c:pt idx="4006">
                  <c:v>0.336980182463517</c:v>
                </c:pt>
                <c:pt idx="4007">
                  <c:v>0.336989677650391</c:v>
                </c:pt>
                <c:pt idx="4008">
                  <c:v>0.336999170051467</c:v>
                </c:pt>
                <c:pt idx="4009">
                  <c:v>0.337008659667588</c:v>
                </c:pt>
                <c:pt idx="4010">
                  <c:v>0.337018146499603</c:v>
                </c:pt>
                <c:pt idx="4011">
                  <c:v>0.337027630548355</c:v>
                </c:pt>
                <c:pt idx="4012">
                  <c:v>0.337037111814689</c:v>
                </c:pt>
                <c:pt idx="4013">
                  <c:v>0.337046590299449</c:v>
                </c:pt>
                <c:pt idx="4014">
                  <c:v>0.33705606600348</c:v>
                </c:pt>
                <c:pt idx="4015">
                  <c:v>0.337065538927625</c:v>
                </c:pt>
                <c:pt idx="4016">
                  <c:v>0.337075009072726</c:v>
                </c:pt>
                <c:pt idx="4017">
                  <c:v>0.337084476439629</c:v>
                </c:pt>
                <c:pt idx="4018">
                  <c:v>0.337093941029177</c:v>
                </c:pt>
                <c:pt idx="4019">
                  <c:v>0.337103402842212</c:v>
                </c:pt>
                <c:pt idx="4020">
                  <c:v>0.337112861879576</c:v>
                </c:pt>
                <c:pt idx="4021">
                  <c:v>0.337122318142111</c:v>
                </c:pt>
                <c:pt idx="4022">
                  <c:v>0.337131771630659</c:v>
                </c:pt>
                <c:pt idx="4023">
                  <c:v>0.337141222346059</c:v>
                </c:pt>
                <c:pt idx="4024">
                  <c:v>0.337150670289158</c:v>
                </c:pt>
                <c:pt idx="4025">
                  <c:v>0.337160115460793</c:v>
                </c:pt>
                <c:pt idx="4026">
                  <c:v>0.337169557861805</c:v>
                </c:pt>
                <c:pt idx="4027">
                  <c:v>0.337178997493036</c:v>
                </c:pt>
                <c:pt idx="4028">
                  <c:v>0.337188434355324</c:v>
                </c:pt>
                <c:pt idx="4029">
                  <c:v>0.337197868449511</c:v>
                </c:pt>
                <c:pt idx="4030">
                  <c:v>0.337207299776432</c:v>
                </c:pt>
                <c:pt idx="4031">
                  <c:v>0.337216728336932</c:v>
                </c:pt>
                <c:pt idx="4032">
                  <c:v>0.337226154131847</c:v>
                </c:pt>
                <c:pt idx="4033">
                  <c:v>0.337235577162017</c:v>
                </c:pt>
                <c:pt idx="4034">
                  <c:v>0.337244997428279</c:v>
                </c:pt>
                <c:pt idx="4035">
                  <c:v>0.337254414931471</c:v>
                </c:pt>
                <c:pt idx="4036">
                  <c:v>0.337263829672433</c:v>
                </c:pt>
                <c:pt idx="4037">
                  <c:v>0.337273241651998</c:v>
                </c:pt>
                <c:pt idx="4038">
                  <c:v>0.337282650871008</c:v>
                </c:pt>
                <c:pt idx="4039">
                  <c:v>0.337292057330298</c:v>
                </c:pt>
                <c:pt idx="4040">
                  <c:v>0.337301461030705</c:v>
                </c:pt>
                <c:pt idx="4041">
                  <c:v>0.337310861973066</c:v>
                </c:pt>
                <c:pt idx="4042">
                  <c:v>0.337320260158215</c:v>
                </c:pt>
                <c:pt idx="4043">
                  <c:v>0.33732965558699</c:v>
                </c:pt>
                <c:pt idx="4044">
                  <c:v>0.337339048260224</c:v>
                </c:pt>
                <c:pt idx="4045">
                  <c:v>0.337348438178755</c:v>
                </c:pt>
                <c:pt idx="4046">
                  <c:v>0.337357825343417</c:v>
                </c:pt>
                <c:pt idx="4047">
                  <c:v>0.337367209755045</c:v>
                </c:pt>
                <c:pt idx="4048">
                  <c:v>0.337376591414472</c:v>
                </c:pt>
                <c:pt idx="4049">
                  <c:v>0.337385970322534</c:v>
                </c:pt>
                <c:pt idx="4050">
                  <c:v>0.337395346480064</c:v>
                </c:pt>
                <c:pt idx="4051">
                  <c:v>0.337404719887893</c:v>
                </c:pt>
                <c:pt idx="4052">
                  <c:v>0.337414090546858</c:v>
                </c:pt>
                <c:pt idx="4053">
                  <c:v>0.337423458457792</c:v>
                </c:pt>
                <c:pt idx="4054">
                  <c:v>0.337432823621526</c:v>
                </c:pt>
                <c:pt idx="4055">
                  <c:v>0.337442186038892</c:v>
                </c:pt>
                <c:pt idx="4056">
                  <c:v>0.337451545710723</c:v>
                </c:pt>
                <c:pt idx="4057">
                  <c:v>0.337460902637852</c:v>
                </c:pt>
                <c:pt idx="4058">
                  <c:v>0.337470256821106</c:v>
                </c:pt>
                <c:pt idx="4059">
                  <c:v>0.337479608261322</c:v>
                </c:pt>
                <c:pt idx="4060">
                  <c:v>0.337488956959329</c:v>
                </c:pt>
                <c:pt idx="4061">
                  <c:v>0.337498302915957</c:v>
                </c:pt>
                <c:pt idx="4062">
                  <c:v>0.337507646132037</c:v>
                </c:pt>
                <c:pt idx="4063">
                  <c:v>0.337516986608399</c:v>
                </c:pt>
                <c:pt idx="4064">
                  <c:v>0.337526324345872</c:v>
                </c:pt>
                <c:pt idx="4065">
                  <c:v>0.337535659345285</c:v>
                </c:pt>
                <c:pt idx="4066">
                  <c:v>0.337544991607471</c:v>
                </c:pt>
                <c:pt idx="4067">
                  <c:v>0.337554321133257</c:v>
                </c:pt>
                <c:pt idx="4068">
                  <c:v>0.337563647923471</c:v>
                </c:pt>
                <c:pt idx="4069">
                  <c:v>0.337572971978941</c:v>
                </c:pt>
                <c:pt idx="4070">
                  <c:v>0.337582293300497</c:v>
                </c:pt>
                <c:pt idx="4071">
                  <c:v>0.337591611888967</c:v>
                </c:pt>
                <c:pt idx="4072">
                  <c:v>0.337600927745175</c:v>
                </c:pt>
                <c:pt idx="4073">
                  <c:v>0.337610240869952</c:v>
                </c:pt>
                <c:pt idx="4074">
                  <c:v>0.337619551264125</c:v>
                </c:pt>
                <c:pt idx="4075">
                  <c:v>0.33762885892852</c:v>
                </c:pt>
                <c:pt idx="4076">
                  <c:v>0.337638163863963</c:v>
                </c:pt>
                <c:pt idx="4077">
                  <c:v>0.337647466071281</c:v>
                </c:pt>
                <c:pt idx="4078">
                  <c:v>0.3376567655513</c:v>
                </c:pt>
                <c:pt idx="4079">
                  <c:v>0.337666062304843</c:v>
                </c:pt>
                <c:pt idx="4080">
                  <c:v>0.337675356332739</c:v>
                </c:pt>
                <c:pt idx="4081">
                  <c:v>0.337684647635812</c:v>
                </c:pt>
                <c:pt idx="4082">
                  <c:v>0.337693936214887</c:v>
                </c:pt>
                <c:pt idx="4083">
                  <c:v>0.337703222070788</c:v>
                </c:pt>
                <c:pt idx="4084">
                  <c:v>0.337712505204339</c:v>
                </c:pt>
                <c:pt idx="4085">
                  <c:v>0.337721785616364</c:v>
                </c:pt>
                <c:pt idx="4086">
                  <c:v>0.337731063307686</c:v>
                </c:pt>
                <c:pt idx="4087">
                  <c:v>0.337740338279131</c:v>
                </c:pt>
                <c:pt idx="4088">
                  <c:v>0.337749610531521</c:v>
                </c:pt>
                <c:pt idx="4089">
                  <c:v>0.337758880065679</c:v>
                </c:pt>
                <c:pt idx="4090">
                  <c:v>0.337768146882426</c:v>
                </c:pt>
                <c:pt idx="4091">
                  <c:v>0.337777410982587</c:v>
                </c:pt>
                <c:pt idx="4092">
                  <c:v>0.337786672366981</c:v>
                </c:pt>
                <c:pt idx="4093">
                  <c:v>0.337795931036431</c:v>
                </c:pt>
                <c:pt idx="4094">
                  <c:v>0.33780518699176</c:v>
                </c:pt>
                <c:pt idx="4095">
                  <c:v>0.337814440233788</c:v>
                </c:pt>
                <c:pt idx="4096">
                  <c:v>0.337823690763336</c:v>
                </c:pt>
                <c:pt idx="4097">
                  <c:v>0.337832938581224</c:v>
                </c:pt>
                <c:pt idx="4098">
                  <c:v>0.337842183688274</c:v>
                </c:pt>
                <c:pt idx="4099">
                  <c:v>0.337851426085304</c:v>
                </c:pt>
                <c:pt idx="4100">
                  <c:v>0.337860665773134</c:v>
                </c:pt>
                <c:pt idx="4101">
                  <c:v>0.337869902752586</c:v>
                </c:pt>
                <c:pt idx="4102">
                  <c:v>0.337879137024478</c:v>
                </c:pt>
                <c:pt idx="4103">
                  <c:v>0.337888368589629</c:v>
                </c:pt>
                <c:pt idx="4104">
                  <c:v>0.337897597448857</c:v>
                </c:pt>
                <c:pt idx="4105">
                  <c:v>0.337906823602981</c:v>
                </c:pt>
                <c:pt idx="4106">
                  <c:v>0.337916047052819</c:v>
                </c:pt>
                <c:pt idx="4107">
                  <c:v>0.337925267799188</c:v>
                </c:pt>
                <c:pt idx="4108">
                  <c:v>0.337934485842908</c:v>
                </c:pt>
                <c:pt idx="4109">
                  <c:v>0.337943701184795</c:v>
                </c:pt>
                <c:pt idx="4110">
                  <c:v>0.337952913825666</c:v>
                </c:pt>
                <c:pt idx="4111">
                  <c:v>0.337962123766337</c:v>
                </c:pt>
                <c:pt idx="4112">
                  <c:v>0.337971331007626</c:v>
                </c:pt>
                <c:pt idx="4113">
                  <c:v>0.337980535550349</c:v>
                </c:pt>
                <c:pt idx="4114">
                  <c:v>0.33798973739532</c:v>
                </c:pt>
                <c:pt idx="4115">
                  <c:v>0.337998936543357</c:v>
                </c:pt>
                <c:pt idx="4116">
                  <c:v>0.338008132995276</c:v>
                </c:pt>
                <c:pt idx="4117">
                  <c:v>0.33801732675189</c:v>
                </c:pt>
                <c:pt idx="4118">
                  <c:v>0.338026517814014</c:v>
                </c:pt>
                <c:pt idx="4119">
                  <c:v>0.338035706182464</c:v>
                </c:pt>
                <c:pt idx="4120">
                  <c:v>0.338044891858054</c:v>
                </c:pt>
                <c:pt idx="4121">
                  <c:v>0.338054074841596</c:v>
                </c:pt>
                <c:pt idx="4122">
                  <c:v>0.338063255133907</c:v>
                </c:pt>
                <c:pt idx="4123">
                  <c:v>0.338072432735798</c:v>
                </c:pt>
                <c:pt idx="4124">
                  <c:v>0.338081607648084</c:v>
                </c:pt>
                <c:pt idx="4125">
                  <c:v>0.338090779871577</c:v>
                </c:pt>
                <c:pt idx="4126">
                  <c:v>0.33809994940709</c:v>
                </c:pt>
                <c:pt idx="4127">
                  <c:v>0.338109116255435</c:v>
                </c:pt>
                <c:pt idx="4128">
                  <c:v>0.338118280417423</c:v>
                </c:pt>
                <c:pt idx="4129">
                  <c:v>0.338127441893869</c:v>
                </c:pt>
                <c:pt idx="4130">
                  <c:v>0.338136600685582</c:v>
                </c:pt>
                <c:pt idx="4131">
                  <c:v>0.338145756793375</c:v>
                </c:pt>
                <c:pt idx="4132">
                  <c:v>0.338154910218057</c:v>
                </c:pt>
                <c:pt idx="4133">
                  <c:v>0.338164060960441</c:v>
                </c:pt>
                <c:pt idx="4134">
                  <c:v>0.338173209021336</c:v>
                </c:pt>
                <c:pt idx="4135">
                  <c:v>0.338182354401551</c:v>
                </c:pt>
                <c:pt idx="4136">
                  <c:v>0.338191497101899</c:v>
                </c:pt>
                <c:pt idx="4137">
                  <c:v>0.338200637123189</c:v>
                </c:pt>
                <c:pt idx="4138">
                  <c:v>0.338209774466229</c:v>
                </c:pt>
                <c:pt idx="4139">
                  <c:v>0.338218909131829</c:v>
                </c:pt>
                <c:pt idx="4140">
                  <c:v>0.338228041120798</c:v>
                </c:pt>
                <c:pt idx="4141">
                  <c:v>0.338237170433944</c:v>
                </c:pt>
                <c:pt idx="4142">
                  <c:v>0.338246297072074</c:v>
                </c:pt>
                <c:pt idx="4143">
                  <c:v>0.338255421035999</c:v>
                </c:pt>
                <c:pt idx="4144">
                  <c:v>0.338264542326526</c:v>
                </c:pt>
                <c:pt idx="4145">
                  <c:v>0.338273660944462</c:v>
                </c:pt>
                <c:pt idx="4146">
                  <c:v>0.338282776890614</c:v>
                </c:pt>
                <c:pt idx="4147">
                  <c:v>0.338291890165789</c:v>
                </c:pt>
                <c:pt idx="4148">
                  <c:v>0.338301000770794</c:v>
                </c:pt>
                <c:pt idx="4149">
                  <c:v>0.338310108706433</c:v>
                </c:pt>
                <c:pt idx="4150">
                  <c:v>0.338319213973517</c:v>
                </c:pt>
                <c:pt idx="4151">
                  <c:v>0.338328316572849</c:v>
                </c:pt>
                <c:pt idx="4152">
                  <c:v>0.338337416505235</c:v>
                </c:pt>
                <c:pt idx="4153">
                  <c:v>0.338346513771481</c:v>
                </c:pt>
                <c:pt idx="4154">
                  <c:v>0.33835560837239</c:v>
                </c:pt>
                <c:pt idx="4155">
                  <c:v>0.338364700308769</c:v>
                </c:pt>
                <c:pt idx="4156">
                  <c:v>0.33837378958142</c:v>
                </c:pt>
                <c:pt idx="4157">
                  <c:v>0.338382876191151</c:v>
                </c:pt>
                <c:pt idx="4158">
                  <c:v>0.338391960138764</c:v>
                </c:pt>
                <c:pt idx="4159">
                  <c:v>0.338401041425062</c:v>
                </c:pt>
                <c:pt idx="4160">
                  <c:v>0.33841012005085</c:v>
                </c:pt>
                <c:pt idx="4161">
                  <c:v>0.33841919601693</c:v>
                </c:pt>
                <c:pt idx="4162">
                  <c:v>0.338428269324105</c:v>
                </c:pt>
                <c:pt idx="4163">
                  <c:v>0.338437339973177</c:v>
                </c:pt>
                <c:pt idx="4164">
                  <c:v>0.338446407964951</c:v>
                </c:pt>
                <c:pt idx="4165">
                  <c:v>0.338455473300227</c:v>
                </c:pt>
                <c:pt idx="4166">
                  <c:v>0.338464535979807</c:v>
                </c:pt>
                <c:pt idx="4167">
                  <c:v>0.338473596004494</c:v>
                </c:pt>
                <c:pt idx="4168">
                  <c:v>0.338482653375087</c:v>
                </c:pt>
                <c:pt idx="4169">
                  <c:v>0.338491708092389</c:v>
                </c:pt>
                <c:pt idx="4170">
                  <c:v>0.338500760157199</c:v>
                </c:pt>
                <c:pt idx="4171">
                  <c:v>0.338509809570319</c:v>
                </c:pt>
                <c:pt idx="4172">
                  <c:v>0.33851885633255</c:v>
                </c:pt>
                <c:pt idx="4173">
                  <c:v>0.33852790044469</c:v>
                </c:pt>
                <c:pt idx="4174">
                  <c:v>0.338536941907539</c:v>
                </c:pt>
                <c:pt idx="4175">
                  <c:v>0.338545980721898</c:v>
                </c:pt>
                <c:pt idx="4176">
                  <c:v>0.338555016888565</c:v>
                </c:pt>
                <c:pt idx="4177">
                  <c:v>0.338564050408337</c:v>
                </c:pt>
                <c:pt idx="4178">
                  <c:v>0.338573081282016</c:v>
                </c:pt>
                <c:pt idx="4179">
                  <c:v>0.338582109510399</c:v>
                </c:pt>
                <c:pt idx="4180">
                  <c:v>0.338591135094285</c:v>
                </c:pt>
                <c:pt idx="4181">
                  <c:v>0.338600158034471</c:v>
                </c:pt>
                <c:pt idx="4182">
                  <c:v>0.338609178331754</c:v>
                </c:pt>
                <c:pt idx="4183">
                  <c:v>0.338618195986932</c:v>
                </c:pt>
                <c:pt idx="4184">
                  <c:v>0.3386272110008</c:v>
                </c:pt>
                <c:pt idx="4185">
                  <c:v>0.338636223374159</c:v>
                </c:pt>
                <c:pt idx="4186">
                  <c:v>0.338645233107802</c:v>
                </c:pt>
                <c:pt idx="4187">
                  <c:v>0.338654240202528</c:v>
                </c:pt>
                <c:pt idx="4188">
                  <c:v>0.33866324465913</c:v>
                </c:pt>
                <c:pt idx="4189">
                  <c:v>0.338672246478406</c:v>
                </c:pt>
                <c:pt idx="4190">
                  <c:v>0.338681245661151</c:v>
                </c:pt>
                <c:pt idx="4191">
                  <c:v>0.338690242208157</c:v>
                </c:pt>
                <c:pt idx="4192">
                  <c:v>0.338699236120224</c:v>
                </c:pt>
                <c:pt idx="4193">
                  <c:v>0.338708227398144</c:v>
                </c:pt>
                <c:pt idx="4194">
                  <c:v>0.338717216042712</c:v>
                </c:pt>
                <c:pt idx="4195">
                  <c:v>0.338726202054722</c:v>
                </c:pt>
                <c:pt idx="4196">
                  <c:v>0.338735185434968</c:v>
                </c:pt>
                <c:pt idx="4197">
                  <c:v>0.338744166184242</c:v>
                </c:pt>
                <c:pt idx="4198">
                  <c:v>0.338753144303338</c:v>
                </c:pt>
                <c:pt idx="4199">
                  <c:v>0.338762119793051</c:v>
                </c:pt>
                <c:pt idx="4200">
                  <c:v>0.338771092654173</c:v>
                </c:pt>
                <c:pt idx="4201">
                  <c:v>0.338780062887496</c:v>
                </c:pt>
                <c:pt idx="4202">
                  <c:v>0.338789030493812</c:v>
                </c:pt>
                <c:pt idx="4203">
                  <c:v>0.338797995473913</c:v>
                </c:pt>
                <c:pt idx="4204">
                  <c:v>0.338806957828592</c:v>
                </c:pt>
                <c:pt idx="4205">
                  <c:v>0.338815917558637</c:v>
                </c:pt>
                <c:pt idx="4206">
                  <c:v>0.338824874664844</c:v>
                </c:pt>
                <c:pt idx="4207">
                  <c:v>0.338833829148002</c:v>
                </c:pt>
                <c:pt idx="4208">
                  <c:v>0.338842781008901</c:v>
                </c:pt>
                <c:pt idx="4209">
                  <c:v>0.338851730248332</c:v>
                </c:pt>
                <c:pt idx="4210">
                  <c:v>0.338860676867085</c:v>
                </c:pt>
                <c:pt idx="4211">
                  <c:v>0.33886962086595</c:v>
                </c:pt>
                <c:pt idx="4212">
                  <c:v>0.338878562245715</c:v>
                </c:pt>
                <c:pt idx="4213">
                  <c:v>0.338887501007172</c:v>
                </c:pt>
                <c:pt idx="4214">
                  <c:v>0.33889643715111</c:v>
                </c:pt>
                <c:pt idx="4215">
                  <c:v>0.338905370678317</c:v>
                </c:pt>
                <c:pt idx="4216">
                  <c:v>0.338914301589581</c:v>
                </c:pt>
                <c:pt idx="4217">
                  <c:v>0.338923229885691</c:v>
                </c:pt>
                <c:pt idx="4218">
                  <c:v>0.338932155567434</c:v>
                </c:pt>
                <c:pt idx="4219">
                  <c:v>0.338941078635598</c:v>
                </c:pt>
                <c:pt idx="4220">
                  <c:v>0.338949999090973</c:v>
                </c:pt>
                <c:pt idx="4221">
                  <c:v>0.338958916934345</c:v>
                </c:pt>
                <c:pt idx="4222">
                  <c:v>0.3389678321665</c:v>
                </c:pt>
                <c:pt idx="4223">
                  <c:v>0.338976744788225</c:v>
                </c:pt>
                <c:pt idx="4224">
                  <c:v>0.338985654800308</c:v>
                </c:pt>
                <c:pt idx="4225">
                  <c:v>0.338994562203533</c:v>
                </c:pt>
                <c:pt idx="4226">
                  <c:v>0.339003466998686</c:v>
                </c:pt>
                <c:pt idx="4227">
                  <c:v>0.339012369186555</c:v>
                </c:pt>
                <c:pt idx="4228">
                  <c:v>0.339021268767925</c:v>
                </c:pt>
                <c:pt idx="4229">
                  <c:v>0.33903016574358</c:v>
                </c:pt>
                <c:pt idx="4230">
                  <c:v>0.339039060114305</c:v>
                </c:pt>
                <c:pt idx="4231">
                  <c:v>0.339047951880886</c:v>
                </c:pt>
                <c:pt idx="4232">
                  <c:v>0.339056841044106</c:v>
                </c:pt>
                <c:pt idx="4233">
                  <c:v>0.339065727604747</c:v>
                </c:pt>
                <c:pt idx="4234">
                  <c:v>0.339074611563598</c:v>
                </c:pt>
                <c:pt idx="4235">
                  <c:v>0.33908349292144</c:v>
                </c:pt>
                <c:pt idx="4236">
                  <c:v>0.339092371679057</c:v>
                </c:pt>
                <c:pt idx="4237">
                  <c:v>0.339101247837231</c:v>
                </c:pt>
                <c:pt idx="4238">
                  <c:v>0.339110121396746</c:v>
                </c:pt>
                <c:pt idx="4239">
                  <c:v>0.339118992358384</c:v>
                </c:pt>
                <c:pt idx="4240">
                  <c:v>0.339127860722926</c:v>
                </c:pt>
                <c:pt idx="4241">
                  <c:v>0.339136726491157</c:v>
                </c:pt>
                <c:pt idx="4242">
                  <c:v>0.339145589663857</c:v>
                </c:pt>
                <c:pt idx="4243">
                  <c:v>0.339154450241808</c:v>
                </c:pt>
                <c:pt idx="4244">
                  <c:v>0.339163308225791</c:v>
                </c:pt>
                <c:pt idx="4245">
                  <c:v>0.339172163616588</c:v>
                </c:pt>
                <c:pt idx="4246">
                  <c:v>0.339181016414976</c:v>
                </c:pt>
                <c:pt idx="4247">
                  <c:v>0.339189866621741</c:v>
                </c:pt>
                <c:pt idx="4248">
                  <c:v>0.339198714237661</c:v>
                </c:pt>
                <c:pt idx="4249">
                  <c:v>0.339207559263516</c:v>
                </c:pt>
                <c:pt idx="4250">
                  <c:v>0.339216401700085</c:v>
                </c:pt>
                <c:pt idx="4251">
                  <c:v>0.339225241548148</c:v>
                </c:pt>
                <c:pt idx="4252">
                  <c:v>0.339234078808484</c:v>
                </c:pt>
                <c:pt idx="4253">
                  <c:v>0.339242913481871</c:v>
                </c:pt>
                <c:pt idx="4254">
                  <c:v>0.339251745569091</c:v>
                </c:pt>
                <c:pt idx="4255">
                  <c:v>0.33926057507092</c:v>
                </c:pt>
                <c:pt idx="4256">
                  <c:v>0.339269401988137</c:v>
                </c:pt>
                <c:pt idx="4257">
                  <c:v>0.339278226321519</c:v>
                </c:pt>
                <c:pt idx="4258">
                  <c:v>0.339287048071845</c:v>
                </c:pt>
                <c:pt idx="4259">
                  <c:v>0.339295867239891</c:v>
                </c:pt>
                <c:pt idx="4260">
                  <c:v>0.339304683826433</c:v>
                </c:pt>
                <c:pt idx="4261">
                  <c:v>0.339313497832252</c:v>
                </c:pt>
                <c:pt idx="4262">
                  <c:v>0.339322309258123</c:v>
                </c:pt>
                <c:pt idx="4263">
                  <c:v>0.339331118104821</c:v>
                </c:pt>
                <c:pt idx="4264">
                  <c:v>0.339339924373123</c:v>
                </c:pt>
                <c:pt idx="4265">
                  <c:v>0.339348728063805</c:v>
                </c:pt>
                <c:pt idx="4266">
                  <c:v>0.339357529177643</c:v>
                </c:pt>
                <c:pt idx="4267">
                  <c:v>0.339366327715409</c:v>
                </c:pt>
                <c:pt idx="4268">
                  <c:v>0.339375123677884</c:v>
                </c:pt>
                <c:pt idx="4269">
                  <c:v>0.339383917065839</c:v>
                </c:pt>
                <c:pt idx="4270">
                  <c:v>0.33939270788005</c:v>
                </c:pt>
                <c:pt idx="4271">
                  <c:v>0.33940149612129</c:v>
                </c:pt>
                <c:pt idx="4272">
                  <c:v>0.339410281790335</c:v>
                </c:pt>
                <c:pt idx="4273">
                  <c:v>0.339419064887958</c:v>
                </c:pt>
                <c:pt idx="4274">
                  <c:v>0.33942784541493</c:v>
                </c:pt>
                <c:pt idx="4275">
                  <c:v>0.339436623372028</c:v>
                </c:pt>
                <c:pt idx="4276">
                  <c:v>0.339445398760024</c:v>
                </c:pt>
                <c:pt idx="4277">
                  <c:v>0.339454171579691</c:v>
                </c:pt>
                <c:pt idx="4278">
                  <c:v>0.339462941831801</c:v>
                </c:pt>
                <c:pt idx="4279">
                  <c:v>0.339471709517127</c:v>
                </c:pt>
                <c:pt idx="4280">
                  <c:v>0.33948047463644</c:v>
                </c:pt>
                <c:pt idx="4281">
                  <c:v>0.339489237190511</c:v>
                </c:pt>
                <c:pt idx="4282">
                  <c:v>0.339497997180114</c:v>
                </c:pt>
                <c:pt idx="4283">
                  <c:v>0.339506754606019</c:v>
                </c:pt>
                <c:pt idx="4284">
                  <c:v>0.339515509468998</c:v>
                </c:pt>
                <c:pt idx="4285">
                  <c:v>0.33952426176982</c:v>
                </c:pt>
                <c:pt idx="4286">
                  <c:v>0.339533011509258</c:v>
                </c:pt>
                <c:pt idx="4287">
                  <c:v>0.33954175868808</c:v>
                </c:pt>
                <c:pt idx="4288">
                  <c:v>0.339550503307055</c:v>
                </c:pt>
                <c:pt idx="4289">
                  <c:v>0.339559245366956</c:v>
                </c:pt>
                <c:pt idx="4290">
                  <c:v>0.339567984868552</c:v>
                </c:pt>
                <c:pt idx="4291">
                  <c:v>0.339576721812611</c:v>
                </c:pt>
                <c:pt idx="4292">
                  <c:v>0.339585456199902</c:v>
                </c:pt>
                <c:pt idx="4293">
                  <c:v>0.339594188031195</c:v>
                </c:pt>
                <c:pt idx="4294">
                  <c:v>0.339602917307257</c:v>
                </c:pt>
                <c:pt idx="4295">
                  <c:v>0.339611644028855</c:v>
                </c:pt>
                <c:pt idx="4296">
                  <c:v>0.339620368196761</c:v>
                </c:pt>
                <c:pt idx="4297">
                  <c:v>0.33962908981174</c:v>
                </c:pt>
                <c:pt idx="4298">
                  <c:v>0.339637808874561</c:v>
                </c:pt>
                <c:pt idx="4299">
                  <c:v>0.33964652538599</c:v>
                </c:pt>
                <c:pt idx="4300">
                  <c:v>0.339655239346794</c:v>
                </c:pt>
                <c:pt idx="4301">
                  <c:v>0.339663950757741</c:v>
                </c:pt>
                <c:pt idx="4302">
                  <c:v>0.339672659619594</c:v>
                </c:pt>
                <c:pt idx="4303">
                  <c:v>0.339681365933124</c:v>
                </c:pt>
                <c:pt idx="4304">
                  <c:v>0.339690069699094</c:v>
                </c:pt>
                <c:pt idx="4305">
                  <c:v>0.339698770918271</c:v>
                </c:pt>
                <c:pt idx="4306">
                  <c:v>0.33970746959142</c:v>
                </c:pt>
                <c:pt idx="4307">
                  <c:v>0.339716165719307</c:v>
                </c:pt>
                <c:pt idx="4308">
                  <c:v>0.339724859302695</c:v>
                </c:pt>
                <c:pt idx="4309">
                  <c:v>0.339733550342348</c:v>
                </c:pt>
                <c:pt idx="4310">
                  <c:v>0.339742238839035</c:v>
                </c:pt>
                <c:pt idx="4311">
                  <c:v>0.339750924793517</c:v>
                </c:pt>
                <c:pt idx="4312">
                  <c:v>0.339759608206559</c:v>
                </c:pt>
                <c:pt idx="4313">
                  <c:v>0.339768289078924</c:v>
                </c:pt>
                <c:pt idx="4314">
                  <c:v>0.339776967411375</c:v>
                </c:pt>
                <c:pt idx="4315">
                  <c:v>0.339785643204677</c:v>
                </c:pt>
                <c:pt idx="4316">
                  <c:v>0.339794316459589</c:v>
                </c:pt>
                <c:pt idx="4317">
                  <c:v>0.339802987176879</c:v>
                </c:pt>
                <c:pt idx="4318">
                  <c:v>0.339811655357307</c:v>
                </c:pt>
                <c:pt idx="4319">
                  <c:v>0.339820321001635</c:v>
                </c:pt>
                <c:pt idx="4320">
                  <c:v>0.339828984110626</c:v>
                </c:pt>
                <c:pt idx="4321">
                  <c:v>0.33983764468504</c:v>
                </c:pt>
                <c:pt idx="4322">
                  <c:v>0.339846302725639</c:v>
                </c:pt>
                <c:pt idx="4323">
                  <c:v>0.339854958233184</c:v>
                </c:pt>
                <c:pt idx="4324">
                  <c:v>0.339863611208438</c:v>
                </c:pt>
                <c:pt idx="4325">
                  <c:v>0.33987226165216</c:v>
                </c:pt>
                <c:pt idx="4326">
                  <c:v>0.33988090956511</c:v>
                </c:pt>
                <c:pt idx="4327">
                  <c:v>0.33988955494805</c:v>
                </c:pt>
                <c:pt idx="4328">
                  <c:v>0.339898197801738</c:v>
                </c:pt>
                <c:pt idx="4329">
                  <c:v>0.339906838126935</c:v>
                </c:pt>
                <c:pt idx="4330">
                  <c:v>0.339915475924399</c:v>
                </c:pt>
                <c:pt idx="4331">
                  <c:v>0.339924111194891</c:v>
                </c:pt>
                <c:pt idx="4332">
                  <c:v>0.33993274393917</c:v>
                </c:pt>
                <c:pt idx="4333">
                  <c:v>0.339941374157993</c:v>
                </c:pt>
                <c:pt idx="4334">
                  <c:v>0.33995000185212</c:v>
                </c:pt>
                <c:pt idx="4335">
                  <c:v>0.339958627022309</c:v>
                </c:pt>
                <c:pt idx="4336">
                  <c:v>0.339967249669317</c:v>
                </c:pt>
                <c:pt idx="4337">
                  <c:v>0.339975869793901</c:v>
                </c:pt>
                <c:pt idx="4338">
                  <c:v>0.339984487396821</c:v>
                </c:pt>
                <c:pt idx="4339">
                  <c:v>0.339993102478833</c:v>
                </c:pt>
                <c:pt idx="4340">
                  <c:v>0.340001715040694</c:v>
                </c:pt>
                <c:pt idx="4341">
                  <c:v>0.340010325083161</c:v>
                </c:pt>
                <c:pt idx="4342">
                  <c:v>0.34001893260699</c:v>
                </c:pt>
                <c:pt idx="4343">
                  <c:v>0.340027537612937</c:v>
                </c:pt>
                <c:pt idx="4344">
                  <c:v>0.340036140101758</c:v>
                </c:pt>
                <c:pt idx="4345">
                  <c:v>0.34004474007421</c:v>
                </c:pt>
                <c:pt idx="4346">
                  <c:v>0.340053337531047</c:v>
                </c:pt>
                <c:pt idx="4347">
                  <c:v>0.340061932473025</c:v>
                </c:pt>
                <c:pt idx="4348">
                  <c:v>0.3400705249009</c:v>
                </c:pt>
                <c:pt idx="4349">
                  <c:v>0.340079114815425</c:v>
                </c:pt>
                <c:pt idx="4350">
                  <c:v>0.340087702217355</c:v>
                </c:pt>
                <c:pt idx="4351">
                  <c:v>0.340096287107442</c:v>
                </c:pt>
                <c:pt idx="4352">
                  <c:v>0.340104869486445</c:v>
                </c:pt>
                <c:pt idx="4353">
                  <c:v>0.340113449355115</c:v>
                </c:pt>
                <c:pt idx="4354">
                  <c:v>0.340122026714206</c:v>
                </c:pt>
                <c:pt idx="4355">
                  <c:v>0.34013060156447</c:v>
                </c:pt>
                <c:pt idx="4356">
                  <c:v>0.340139173906661</c:v>
                </c:pt>
                <c:pt idx="4357">
                  <c:v>0.340147743741532</c:v>
                </c:pt>
                <c:pt idx="4358">
                  <c:v>0.340156311069834</c:v>
                </c:pt>
                <c:pt idx="4359">
                  <c:v>0.340164875892322</c:v>
                </c:pt>
                <c:pt idx="4360">
                  <c:v>0.340173438209746</c:v>
                </c:pt>
                <c:pt idx="4361">
                  <c:v>0.340181998022859</c:v>
                </c:pt>
                <c:pt idx="4362">
                  <c:v>0.340190555332412</c:v>
                </c:pt>
                <c:pt idx="4363">
                  <c:v>0.340199110139155</c:v>
                </c:pt>
                <c:pt idx="4364">
                  <c:v>0.340207662443841</c:v>
                </c:pt>
                <c:pt idx="4365">
                  <c:v>0.340216212247218</c:v>
                </c:pt>
                <c:pt idx="4366">
                  <c:v>0.340224759550041</c:v>
                </c:pt>
                <c:pt idx="4367">
                  <c:v>0.340233304353058</c:v>
                </c:pt>
                <c:pt idx="4368">
                  <c:v>0.340241846657018</c:v>
                </c:pt>
                <c:pt idx="4369">
                  <c:v>0.340250386462672</c:v>
                </c:pt>
                <c:pt idx="4370">
                  <c:v>0.34025892377077</c:v>
                </c:pt>
                <c:pt idx="4371">
                  <c:v>0.34026745858206</c:v>
                </c:pt>
                <c:pt idx="4372">
                  <c:v>0.340275990897291</c:v>
                </c:pt>
                <c:pt idx="4373">
                  <c:v>0.340284520717214</c:v>
                </c:pt>
                <c:pt idx="4374">
                  <c:v>0.340293048042576</c:v>
                </c:pt>
                <c:pt idx="4375">
                  <c:v>0.340301572874126</c:v>
                </c:pt>
                <c:pt idx="4376">
                  <c:v>0.340310095212611</c:v>
                </c:pt>
                <c:pt idx="4377">
                  <c:v>0.340318615058781</c:v>
                </c:pt>
                <c:pt idx="4378">
                  <c:v>0.340327132413381</c:v>
                </c:pt>
                <c:pt idx="4379">
                  <c:v>0.340335647277158</c:v>
                </c:pt>
                <c:pt idx="4380">
                  <c:v>0.340344159650863</c:v>
                </c:pt>
                <c:pt idx="4381">
                  <c:v>0.340352669535241</c:v>
                </c:pt>
                <c:pt idx="4382">
                  <c:v>0.340361176931037</c:v>
                </c:pt>
                <c:pt idx="4383">
                  <c:v>0.340369681839</c:v>
                </c:pt>
                <c:pt idx="4384">
                  <c:v>0.340378184259874</c:v>
                </c:pt>
                <c:pt idx="4385">
                  <c:v>0.340386684194406</c:v>
                </c:pt>
                <c:pt idx="4386">
                  <c:v>0.34039518164334</c:v>
                </c:pt>
                <c:pt idx="4387">
                  <c:v>0.340403676607425</c:v>
                </c:pt>
                <c:pt idx="4388">
                  <c:v>0.340412169087404</c:v>
                </c:pt>
                <c:pt idx="4389">
                  <c:v>0.340420659084021</c:v>
                </c:pt>
                <c:pt idx="4390">
                  <c:v>0.340429146598023</c:v>
                </c:pt>
                <c:pt idx="4391">
                  <c:v>0.340437631630152</c:v>
                </c:pt>
                <c:pt idx="4392">
                  <c:v>0.340446114181154</c:v>
                </c:pt>
                <c:pt idx="4393">
                  <c:v>0.340454594251771</c:v>
                </c:pt>
                <c:pt idx="4394">
                  <c:v>0.34046307184275</c:v>
                </c:pt>
                <c:pt idx="4395">
                  <c:v>0.340471546954832</c:v>
                </c:pt>
                <c:pt idx="4396">
                  <c:v>0.340480019588761</c:v>
                </c:pt>
                <c:pt idx="4397">
                  <c:v>0.34048848974528</c:v>
                </c:pt>
                <c:pt idx="4398">
                  <c:v>0.340496957425132</c:v>
                </c:pt>
                <c:pt idx="4399">
                  <c:v>0.340505422629059</c:v>
                </c:pt>
                <c:pt idx="4400">
                  <c:v>0.340513885357802</c:v>
                </c:pt>
                <c:pt idx="4401">
                  <c:v>0.340522345612106</c:v>
                </c:pt>
                <c:pt idx="4402">
                  <c:v>0.340530803392711</c:v>
                </c:pt>
                <c:pt idx="4403">
                  <c:v>0.340539258700359</c:v>
                </c:pt>
                <c:pt idx="4404">
                  <c:v>0.340547711535791</c:v>
                </c:pt>
                <c:pt idx="4405">
                  <c:v>0.340556161899749</c:v>
                </c:pt>
                <c:pt idx="4406">
                  <c:v>0.340564609792972</c:v>
                </c:pt>
                <c:pt idx="4407">
                  <c:v>0.340573055216201</c:v>
                </c:pt>
                <c:pt idx="4408">
                  <c:v>0.340581498170178</c:v>
                </c:pt>
                <c:pt idx="4409">
                  <c:v>0.340589938655643</c:v>
                </c:pt>
                <c:pt idx="4410">
                  <c:v>0.340598376673334</c:v>
                </c:pt>
                <c:pt idx="4411">
                  <c:v>0.340606812223992</c:v>
                </c:pt>
                <c:pt idx="4412">
                  <c:v>0.340615245308356</c:v>
                </c:pt>
                <c:pt idx="4413">
                  <c:v>0.340623675927166</c:v>
                </c:pt>
                <c:pt idx="4414">
                  <c:v>0.340632104081158</c:v>
                </c:pt>
                <c:pt idx="4415">
                  <c:v>0.340640529771074</c:v>
                </c:pt>
                <c:pt idx="4416">
                  <c:v>0.340648952997651</c:v>
                </c:pt>
                <c:pt idx="4417">
                  <c:v>0.340657373761628</c:v>
                </c:pt>
                <c:pt idx="4418">
                  <c:v>0.340665792063743</c:v>
                </c:pt>
                <c:pt idx="4419">
                  <c:v>0.340674207904732</c:v>
                </c:pt>
                <c:pt idx="4420">
                  <c:v>0.340682621285333</c:v>
                </c:pt>
                <c:pt idx="4421">
                  <c:v>0.340691032206283</c:v>
                </c:pt>
                <c:pt idx="4422">
                  <c:v>0.340699440668321</c:v>
                </c:pt>
                <c:pt idx="4423">
                  <c:v>0.340707846672183</c:v>
                </c:pt>
                <c:pt idx="4424">
                  <c:v>0.340716250218604</c:v>
                </c:pt>
                <c:pt idx="4425">
                  <c:v>0.340724651308322</c:v>
                </c:pt>
                <c:pt idx="4426">
                  <c:v>0.340733049942072</c:v>
                </c:pt>
                <c:pt idx="4427">
                  <c:v>0.340741446120591</c:v>
                </c:pt>
                <c:pt idx="4428">
                  <c:v>0.340749839844611</c:v>
                </c:pt>
                <c:pt idx="4429">
                  <c:v>0.340758231114871</c:v>
                </c:pt>
                <c:pt idx="4430">
                  <c:v>0.340766619932106</c:v>
                </c:pt>
                <c:pt idx="4431">
                  <c:v>0.34077500629705</c:v>
                </c:pt>
                <c:pt idx="4432">
                  <c:v>0.340783390210437</c:v>
                </c:pt>
                <c:pt idx="4433">
                  <c:v>0.340791771673002</c:v>
                </c:pt>
                <c:pt idx="4434">
                  <c:v>0.340800150685479</c:v>
                </c:pt>
                <c:pt idx="4435">
                  <c:v>0.3408085272486</c:v>
                </c:pt>
                <c:pt idx="4436">
                  <c:v>0.340816901363102</c:v>
                </c:pt>
                <c:pt idx="4437">
                  <c:v>0.340825273029717</c:v>
                </c:pt>
                <c:pt idx="4438">
                  <c:v>0.340833642249178</c:v>
                </c:pt>
                <c:pt idx="4439">
                  <c:v>0.340842009022218</c:v>
                </c:pt>
                <c:pt idx="4440">
                  <c:v>0.34085037334957</c:v>
                </c:pt>
                <c:pt idx="4441">
                  <c:v>0.340858735231966</c:v>
                </c:pt>
                <c:pt idx="4442">
                  <c:v>0.340867094670137</c:v>
                </c:pt>
                <c:pt idx="4443">
                  <c:v>0.340875451664817</c:v>
                </c:pt>
                <c:pt idx="4444">
                  <c:v>0.340883806216738</c:v>
                </c:pt>
                <c:pt idx="4445">
                  <c:v>0.34089215832663</c:v>
                </c:pt>
                <c:pt idx="4446">
                  <c:v>0.340900507995225</c:v>
                </c:pt>
                <c:pt idx="4447">
                  <c:v>0.340908855223254</c:v>
                </c:pt>
                <c:pt idx="4448">
                  <c:v>0.340917200011448</c:v>
                </c:pt>
                <c:pt idx="4449">
                  <c:v>0.340925542360535</c:v>
                </c:pt>
                <c:pt idx="4450">
                  <c:v>0.34093388227125</c:v>
                </c:pt>
                <c:pt idx="4451">
                  <c:v>0.34094221974432</c:v>
                </c:pt>
                <c:pt idx="4452">
                  <c:v>0.340950554780475</c:v>
                </c:pt>
                <c:pt idx="4453">
                  <c:v>0.340958887380446</c:v>
                </c:pt>
                <c:pt idx="4454">
                  <c:v>0.340967217544961</c:v>
                </c:pt>
                <c:pt idx="4455">
                  <c:v>0.34097554527475</c:v>
                </c:pt>
                <c:pt idx="4456">
                  <c:v>0.34098387057054</c:v>
                </c:pt>
                <c:pt idx="4457">
                  <c:v>0.340992193433063</c:v>
                </c:pt>
                <c:pt idx="4458">
                  <c:v>0.341000513863045</c:v>
                </c:pt>
                <c:pt idx="4459">
                  <c:v>0.341008831861215</c:v>
                </c:pt>
                <c:pt idx="4460">
                  <c:v>0.341017147428301</c:v>
                </c:pt>
                <c:pt idx="4461">
                  <c:v>0.34102546056503</c:v>
                </c:pt>
                <c:pt idx="4462">
                  <c:v>0.341033771272131</c:v>
                </c:pt>
                <c:pt idx="4463">
                  <c:v>0.341042079550328</c:v>
                </c:pt>
                <c:pt idx="4464">
                  <c:v>0.341050385400352</c:v>
                </c:pt>
                <c:pt idx="4465">
                  <c:v>0.341058688822928</c:v>
                </c:pt>
                <c:pt idx="4466">
                  <c:v>0.341066989818782</c:v>
                </c:pt>
                <c:pt idx="4467">
                  <c:v>0.341075288388642</c:v>
                </c:pt>
                <c:pt idx="4468">
                  <c:v>0.341083584533233</c:v>
                </c:pt>
                <c:pt idx="4469">
                  <c:v>0.34109187825328</c:v>
                </c:pt>
                <c:pt idx="4470">
                  <c:v>0.341100169549508</c:v>
                </c:pt>
                <c:pt idx="4471">
                  <c:v>0.341108458422646</c:v>
                </c:pt>
                <c:pt idx="4472">
                  <c:v>0.341116744873417</c:v>
                </c:pt>
                <c:pt idx="4473">
                  <c:v>0.341125028902545</c:v>
                </c:pt>
                <c:pt idx="4474">
                  <c:v>0.341133310510756</c:v>
                </c:pt>
                <c:pt idx="4475">
                  <c:v>0.341141589698775</c:v>
                </c:pt>
                <c:pt idx="4476">
                  <c:v>0.341149866467324</c:v>
                </c:pt>
                <c:pt idx="4477">
                  <c:v>0.341158140817127</c:v>
                </c:pt>
                <c:pt idx="4478">
                  <c:v>0.34116641274891</c:v>
                </c:pt>
                <c:pt idx="4479">
                  <c:v>0.341174682263396</c:v>
                </c:pt>
                <c:pt idx="4480">
                  <c:v>0.341182949361307</c:v>
                </c:pt>
                <c:pt idx="4481">
                  <c:v>0.341191214043367</c:v>
                </c:pt>
                <c:pt idx="4482">
                  <c:v>0.341199476310299</c:v>
                </c:pt>
                <c:pt idx="4483">
                  <c:v>0.341207736162825</c:v>
                </c:pt>
                <c:pt idx="4484">
                  <c:v>0.341215993601665</c:v>
                </c:pt>
                <c:pt idx="4485">
                  <c:v>0.341224248627545</c:v>
                </c:pt>
                <c:pt idx="4486">
                  <c:v>0.341232501241186</c:v>
                </c:pt>
                <c:pt idx="4487">
                  <c:v>0.341240751443309</c:v>
                </c:pt>
                <c:pt idx="4488">
                  <c:v>0.341248999234635</c:v>
                </c:pt>
                <c:pt idx="4489">
                  <c:v>0.341257244615886</c:v>
                </c:pt>
                <c:pt idx="4490">
                  <c:v>0.341265487587782</c:v>
                </c:pt>
                <c:pt idx="4491">
                  <c:v>0.341273728151043</c:v>
                </c:pt>
                <c:pt idx="4492">
                  <c:v>0.341281966306392</c:v>
                </c:pt>
                <c:pt idx="4493">
                  <c:v>0.341290202054548</c:v>
                </c:pt>
                <c:pt idx="4494">
                  <c:v>0.341298435396231</c:v>
                </c:pt>
                <c:pt idx="4495">
                  <c:v>0.341306666332161</c:v>
                </c:pt>
                <c:pt idx="4496">
                  <c:v>0.341314894863056</c:v>
                </c:pt>
                <c:pt idx="4497">
                  <c:v>0.341323120989637</c:v>
                </c:pt>
                <c:pt idx="4498">
                  <c:v>0.341331344712622</c:v>
                </c:pt>
                <c:pt idx="4499">
                  <c:v>0.341339566032731</c:v>
                </c:pt>
                <c:pt idx="4500">
                  <c:v>0.341347784950682</c:v>
                </c:pt>
                <c:pt idx="4501">
                  <c:v>0.341356001467194</c:v>
                </c:pt>
                <c:pt idx="4502">
                  <c:v>0.341364215582984</c:v>
                </c:pt>
                <c:pt idx="4503">
                  <c:v>0.341372427298771</c:v>
                </c:pt>
                <c:pt idx="4504">
                  <c:v>0.341380636615272</c:v>
                </c:pt>
                <c:pt idx="4505">
                  <c:v>0.341388843533203</c:v>
                </c:pt>
                <c:pt idx="4506">
                  <c:v>0.341397048053285</c:v>
                </c:pt>
                <c:pt idx="4507">
                  <c:v>0.341405250176232</c:v>
                </c:pt>
                <c:pt idx="4508">
                  <c:v>0.341413449902762</c:v>
                </c:pt>
                <c:pt idx="4509">
                  <c:v>0.341421647233591</c:v>
                </c:pt>
                <c:pt idx="4510">
                  <c:v>0.341429842169435</c:v>
                </c:pt>
                <c:pt idx="4511">
                  <c:v>0.341438034711011</c:v>
                </c:pt>
                <c:pt idx="4512">
                  <c:v>0.341446224859032</c:v>
                </c:pt>
                <c:pt idx="4513">
                  <c:v>0.341454412614219</c:v>
                </c:pt>
                <c:pt idx="4514">
                  <c:v>0.341462597977283</c:v>
                </c:pt>
                <c:pt idx="4515">
                  <c:v>0.341470780948941</c:v>
                </c:pt>
                <c:pt idx="4516">
                  <c:v>0.341478961529907</c:v>
                </c:pt>
                <c:pt idx="4517">
                  <c:v>0.341487139720896</c:v>
                </c:pt>
                <c:pt idx="4518">
                  <c:v>0.341495315522622</c:v>
                </c:pt>
                <c:pt idx="4519">
                  <c:v>0.3415034889358</c:v>
                </c:pt>
                <c:pt idx="4520">
                  <c:v>0.341511659961144</c:v>
                </c:pt>
                <c:pt idx="4521">
                  <c:v>0.341519828599368</c:v>
                </c:pt>
                <c:pt idx="4522">
                  <c:v>0.341527994851185</c:v>
                </c:pt>
                <c:pt idx="4523">
                  <c:v>0.341536158717308</c:v>
                </c:pt>
                <c:pt idx="4524">
                  <c:v>0.34154432019845</c:v>
                </c:pt>
                <c:pt idx="4525">
                  <c:v>0.341552479295323</c:v>
                </c:pt>
                <c:pt idx="4526">
                  <c:v>0.341560636008643</c:v>
                </c:pt>
                <c:pt idx="4527">
                  <c:v>0.34156879033912</c:v>
                </c:pt>
                <c:pt idx="4528">
                  <c:v>0.341576942287466</c:v>
                </c:pt>
                <c:pt idx="4529">
                  <c:v>0.341585091854393</c:v>
                </c:pt>
                <c:pt idx="4530">
                  <c:v>0.341593239040614</c:v>
                </c:pt>
                <c:pt idx="4531">
                  <c:v>0.341601383846839</c:v>
                </c:pt>
                <c:pt idx="4532">
                  <c:v>0.341609526273778</c:v>
                </c:pt>
                <c:pt idx="4533">
                  <c:v>0.341617666322146</c:v>
                </c:pt>
                <c:pt idx="4534">
                  <c:v>0.341625803992651</c:v>
                </c:pt>
                <c:pt idx="4535">
                  <c:v>0.341633939286004</c:v>
                </c:pt>
                <c:pt idx="4536">
                  <c:v>0.341642072202916</c:v>
                </c:pt>
                <c:pt idx="4537">
                  <c:v>0.341650202744096</c:v>
                </c:pt>
                <c:pt idx="4538">
                  <c:v>0.341658330910255</c:v>
                </c:pt>
                <c:pt idx="4539">
                  <c:v>0.3416664567021</c:v>
                </c:pt>
                <c:pt idx="4540">
                  <c:v>0.341674580120344</c:v>
                </c:pt>
                <c:pt idx="4541">
                  <c:v>0.341682701165694</c:v>
                </c:pt>
                <c:pt idx="4542">
                  <c:v>0.341690819838861</c:v>
                </c:pt>
                <c:pt idx="4543">
                  <c:v>0.341698936140551</c:v>
                </c:pt>
                <c:pt idx="4544">
                  <c:v>0.341707050071475</c:v>
                </c:pt>
                <c:pt idx="4545">
                  <c:v>0.341715161632339</c:v>
                </c:pt>
                <c:pt idx="4546">
                  <c:v>0.341723270823851</c:v>
                </c:pt>
                <c:pt idx="4547">
                  <c:v>0.341731377646722</c:v>
                </c:pt>
                <c:pt idx="4548">
                  <c:v>0.341739482101658</c:v>
                </c:pt>
                <c:pt idx="4549">
                  <c:v>0.341747584189365</c:v>
                </c:pt>
                <c:pt idx="4550">
                  <c:v>0.341755683910551</c:v>
                </c:pt>
                <c:pt idx="4551">
                  <c:v>0.341763781265923</c:v>
                </c:pt>
                <c:pt idx="4552">
                  <c:v>0.341771876256188</c:v>
                </c:pt>
                <c:pt idx="4553">
                  <c:v>0.341779968882051</c:v>
                </c:pt>
                <c:pt idx="4554">
                  <c:v>0.34178805914422</c:v>
                </c:pt>
                <c:pt idx="4555">
                  <c:v>0.341796147043401</c:v>
                </c:pt>
                <c:pt idx="4556">
                  <c:v>0.341804232580299</c:v>
                </c:pt>
                <c:pt idx="4557">
                  <c:v>0.34181231575562</c:v>
                </c:pt>
                <c:pt idx="4558">
                  <c:v>0.341820396570068</c:v>
                </c:pt>
                <c:pt idx="4559">
                  <c:v>0.34182847502435</c:v>
                </c:pt>
                <c:pt idx="4560">
                  <c:v>0.341836551119169</c:v>
                </c:pt>
                <c:pt idx="4561">
                  <c:v>0.341844624855231</c:v>
                </c:pt>
                <c:pt idx="4562">
                  <c:v>0.341852696233241</c:v>
                </c:pt>
                <c:pt idx="4563">
                  <c:v>0.341860765253901</c:v>
                </c:pt>
                <c:pt idx="4564">
                  <c:v>0.341868831917917</c:v>
                </c:pt>
                <c:pt idx="4565">
                  <c:v>0.341876896225992</c:v>
                </c:pt>
                <c:pt idx="4566">
                  <c:v>0.34188495817883</c:v>
                </c:pt>
                <c:pt idx="4567">
                  <c:v>0.341893017777132</c:v>
                </c:pt>
                <c:pt idx="4568">
                  <c:v>0.341901075021604</c:v>
                </c:pt>
                <c:pt idx="4569">
                  <c:v>0.341909129912948</c:v>
                </c:pt>
                <c:pt idx="4570">
                  <c:v>0.341917182451865</c:v>
                </c:pt>
                <c:pt idx="4571">
                  <c:v>0.34192523263906</c:v>
                </c:pt>
                <c:pt idx="4572">
                  <c:v>0.341933280475234</c:v>
                </c:pt>
                <c:pt idx="4573">
                  <c:v>0.341941325961088</c:v>
                </c:pt>
                <c:pt idx="4574">
                  <c:v>0.341949369097324</c:v>
                </c:pt>
                <c:pt idx="4575">
                  <c:v>0.341957409884644</c:v>
                </c:pt>
                <c:pt idx="4576">
                  <c:v>0.341965448323751</c:v>
                </c:pt>
                <c:pt idx="4577">
                  <c:v>0.341973484415343</c:v>
                </c:pt>
                <c:pt idx="4578">
                  <c:v>0.341981518160123</c:v>
                </c:pt>
                <c:pt idx="4579">
                  <c:v>0.34198954955879</c:v>
                </c:pt>
                <c:pt idx="4580">
                  <c:v>0.341997578612046</c:v>
                </c:pt>
                <c:pt idx="4581">
                  <c:v>0.342005605320588</c:v>
                </c:pt>
                <c:pt idx="4582">
                  <c:v>0.342013629685119</c:v>
                </c:pt>
                <c:pt idx="4583">
                  <c:v>0.342021651706339</c:v>
                </c:pt>
                <c:pt idx="4584">
                  <c:v>0.342029671384946</c:v>
                </c:pt>
                <c:pt idx="4585">
                  <c:v>0.342037688721639</c:v>
                </c:pt>
                <c:pt idx="4586">
                  <c:v>0.342045703717119</c:v>
                </c:pt>
                <c:pt idx="4587">
                  <c:v>0.342053716372082</c:v>
                </c:pt>
                <c:pt idx="4588">
                  <c:v>0.342061726687227</c:v>
                </c:pt>
                <c:pt idx="4589">
                  <c:v>0.342069734663254</c:v>
                </c:pt>
                <c:pt idx="4590">
                  <c:v>0.342077740300862</c:v>
                </c:pt>
                <c:pt idx="4591">
                  <c:v>0.342085743600746</c:v>
                </c:pt>
                <c:pt idx="4592">
                  <c:v>0.342093744563606</c:v>
                </c:pt>
                <c:pt idx="4593">
                  <c:v>0.342101743190138</c:v>
                </c:pt>
                <c:pt idx="4594">
                  <c:v>0.342109739481039</c:v>
                </c:pt>
                <c:pt idx="4595">
                  <c:v>0.342117733437006</c:v>
                </c:pt>
                <c:pt idx="4596">
                  <c:v>0.342125725058738</c:v>
                </c:pt>
                <c:pt idx="4597">
                  <c:v>0.34213371434693</c:v>
                </c:pt>
                <c:pt idx="4598">
                  <c:v>0.342141701302278</c:v>
                </c:pt>
                <c:pt idx="4599">
                  <c:v>0.34214968592548</c:v>
                </c:pt>
                <c:pt idx="4600">
                  <c:v>0.342157668217229</c:v>
                </c:pt>
                <c:pt idx="4601">
                  <c:v>0.342165648178222</c:v>
                </c:pt>
                <c:pt idx="4602">
                  <c:v>0.342173625809154</c:v>
                </c:pt>
                <c:pt idx="4603">
                  <c:v>0.342181601110722</c:v>
                </c:pt>
                <c:pt idx="4604">
                  <c:v>0.34218957408362</c:v>
                </c:pt>
                <c:pt idx="4605">
                  <c:v>0.342197544728542</c:v>
                </c:pt>
                <c:pt idx="4606">
                  <c:v>0.342205513046183</c:v>
                </c:pt>
                <c:pt idx="4607">
                  <c:v>0.342213479037238</c:v>
                </c:pt>
                <c:pt idx="4608">
                  <c:v>0.342221442702401</c:v>
                </c:pt>
                <c:pt idx="4609">
                  <c:v>0.342229404042364</c:v>
                </c:pt>
                <c:pt idx="4610">
                  <c:v>0.342237363057823</c:v>
                </c:pt>
                <c:pt idx="4611">
                  <c:v>0.342245319749471</c:v>
                </c:pt>
                <c:pt idx="4612">
                  <c:v>0.342253274118001</c:v>
                </c:pt>
                <c:pt idx="4613">
                  <c:v>0.342261226164106</c:v>
                </c:pt>
                <c:pt idx="4614">
                  <c:v>0.342269175888478</c:v>
                </c:pt>
                <c:pt idx="4615">
                  <c:v>0.342277123291811</c:v>
                </c:pt>
                <c:pt idx="4616">
                  <c:v>0.342285068374795</c:v>
                </c:pt>
                <c:pt idx="4617">
                  <c:v>0.342293011138125</c:v>
                </c:pt>
                <c:pt idx="4618">
                  <c:v>0.342300951582492</c:v>
                </c:pt>
                <c:pt idx="4619">
                  <c:v>0.342308889708587</c:v>
                </c:pt>
                <c:pt idx="4620">
                  <c:v>0.342316825517102</c:v>
                </c:pt>
                <c:pt idx="4621">
                  <c:v>0.342324759008728</c:v>
                </c:pt>
                <c:pt idx="4622">
                  <c:v>0.342332690184156</c:v>
                </c:pt>
                <c:pt idx="4623">
                  <c:v>0.342340619044075</c:v>
                </c:pt>
                <c:pt idx="4624">
                  <c:v>0.34234854558918</c:v>
                </c:pt>
                <c:pt idx="4625">
                  <c:v>0.342356469820158</c:v>
                </c:pt>
                <c:pt idx="4626">
                  <c:v>0.3423643917377</c:v>
                </c:pt>
                <c:pt idx="4627">
                  <c:v>0.342372311342496</c:v>
                </c:pt>
                <c:pt idx="4628">
                  <c:v>0.342380228635236</c:v>
                </c:pt>
                <c:pt idx="4629">
                  <c:v>0.342388143616608</c:v>
                </c:pt>
                <c:pt idx="4630">
                  <c:v>0.342396056287302</c:v>
                </c:pt>
                <c:pt idx="4631">
                  <c:v>0.342403966648008</c:v>
                </c:pt>
                <c:pt idx="4632">
                  <c:v>0.342411874699415</c:v>
                </c:pt>
                <c:pt idx="4633">
                  <c:v>0.34241978044221</c:v>
                </c:pt>
                <c:pt idx="4634">
                  <c:v>0.342427683877082</c:v>
                </c:pt>
                <c:pt idx="4635">
                  <c:v>0.34243558500472</c:v>
                </c:pt>
                <c:pt idx="4636">
                  <c:v>0.342443483825811</c:v>
                </c:pt>
                <c:pt idx="4637">
                  <c:v>0.342451380341042</c:v>
                </c:pt>
                <c:pt idx="4638">
                  <c:v>0.342459274551103</c:v>
                </c:pt>
                <c:pt idx="4639">
                  <c:v>0.342467166456679</c:v>
                </c:pt>
                <c:pt idx="4640">
                  <c:v>0.342475056058458</c:v>
                </c:pt>
                <c:pt idx="4641">
                  <c:v>0.342482943357127</c:v>
                </c:pt>
                <c:pt idx="4642">
                  <c:v>0.342490828353373</c:v>
                </c:pt>
                <c:pt idx="4643">
                  <c:v>0.342498711047881</c:v>
                </c:pt>
                <c:pt idx="4644">
                  <c:v>0.342506591441336</c:v>
                </c:pt>
                <c:pt idx="4645">
                  <c:v>0.342514469534428</c:v>
                </c:pt>
                <c:pt idx="4646">
                  <c:v>0.342522345327841</c:v>
                </c:pt>
                <c:pt idx="4647">
                  <c:v>0.34253021882226</c:v>
                </c:pt>
                <c:pt idx="4648">
                  <c:v>0.34253809001837</c:v>
                </c:pt>
                <c:pt idx="4649">
                  <c:v>0.342545958916857</c:v>
                </c:pt>
                <c:pt idx="4650">
                  <c:v>0.342553825518405</c:v>
                </c:pt>
                <c:pt idx="4651">
                  <c:v>0.342561689823699</c:v>
                </c:pt>
                <c:pt idx="4652">
                  <c:v>0.342569551833424</c:v>
                </c:pt>
                <c:pt idx="4653">
                  <c:v>0.342577411548264</c:v>
                </c:pt>
                <c:pt idx="4654">
                  <c:v>0.342585268968903</c:v>
                </c:pt>
                <c:pt idx="4655">
                  <c:v>0.342593124096024</c:v>
                </c:pt>
                <c:pt idx="4656">
                  <c:v>0.342600976930312</c:v>
                </c:pt>
                <c:pt idx="4657">
                  <c:v>0.34260882747245</c:v>
                </c:pt>
                <c:pt idx="4658">
                  <c:v>0.342616675723118</c:v>
                </c:pt>
                <c:pt idx="4659">
                  <c:v>0.342624521683004</c:v>
                </c:pt>
                <c:pt idx="4660">
                  <c:v>0.342632365352788</c:v>
                </c:pt>
                <c:pt idx="4661">
                  <c:v>0.342640206733153</c:v>
                </c:pt>
                <c:pt idx="4662">
                  <c:v>0.34264804582478</c:v>
                </c:pt>
                <c:pt idx="4663">
                  <c:v>0.342655882628354</c:v>
                </c:pt>
                <c:pt idx="4664">
                  <c:v>0.342663717144554</c:v>
                </c:pt>
                <c:pt idx="4665">
                  <c:v>0.342671549374061</c:v>
                </c:pt>
                <c:pt idx="4666">
                  <c:v>0.342679379317559</c:v>
                </c:pt>
                <c:pt idx="4667">
                  <c:v>0.342687206975729</c:v>
                </c:pt>
                <c:pt idx="4668">
                  <c:v>0.342695032349251</c:v>
                </c:pt>
                <c:pt idx="4669">
                  <c:v>0.342702855438806</c:v>
                </c:pt>
                <c:pt idx="4670">
                  <c:v>0.342710676245074</c:v>
                </c:pt>
                <c:pt idx="4671">
                  <c:v>0.342718494768736</c:v>
                </c:pt>
                <c:pt idx="4672">
                  <c:v>0.34272631101047</c:v>
                </c:pt>
                <c:pt idx="4673">
                  <c:v>0.34273412497096</c:v>
                </c:pt>
                <c:pt idx="4674">
                  <c:v>0.342741936650883</c:v>
                </c:pt>
                <c:pt idx="4675">
                  <c:v>0.342749746050919</c:v>
                </c:pt>
                <c:pt idx="4676">
                  <c:v>0.342757553171747</c:v>
                </c:pt>
                <c:pt idx="4677">
                  <c:v>0.342765358014046</c:v>
                </c:pt>
                <c:pt idx="4678">
                  <c:v>0.342773160578495</c:v>
                </c:pt>
                <c:pt idx="4679">
                  <c:v>0.342780960865771</c:v>
                </c:pt>
                <c:pt idx="4680">
                  <c:v>0.342788758876555</c:v>
                </c:pt>
                <c:pt idx="4681">
                  <c:v>0.342796554611525</c:v>
                </c:pt>
                <c:pt idx="4682">
                  <c:v>0.342804348071357</c:v>
                </c:pt>
                <c:pt idx="4683">
                  <c:v>0.342812139256731</c:v>
                </c:pt>
                <c:pt idx="4684">
                  <c:v>0.342819928168322</c:v>
                </c:pt>
                <c:pt idx="4685">
                  <c:v>0.342827714806809</c:v>
                </c:pt>
                <c:pt idx="4686">
                  <c:v>0.342835499172867</c:v>
                </c:pt>
                <c:pt idx="4687">
                  <c:v>0.342843281267176</c:v>
                </c:pt>
                <c:pt idx="4688">
                  <c:v>0.342851061090411</c:v>
                </c:pt>
                <c:pt idx="4689">
                  <c:v>0.342858838643249</c:v>
                </c:pt>
                <c:pt idx="4690">
                  <c:v>0.342866613926366</c:v>
                </c:pt>
                <c:pt idx="4691">
                  <c:v>0.342874386940437</c:v>
                </c:pt>
                <c:pt idx="4692">
                  <c:v>0.34288215768614</c:v>
                </c:pt>
                <c:pt idx="4693">
                  <c:v>0.342889926164146</c:v>
                </c:pt>
                <c:pt idx="4694">
                  <c:v>0.342897692375136</c:v>
                </c:pt>
                <c:pt idx="4695">
                  <c:v>0.342905456319782</c:v>
                </c:pt>
                <c:pt idx="4696">
                  <c:v>0.342913217998761</c:v>
                </c:pt>
                <c:pt idx="4697">
                  <c:v>0.342920977412745</c:v>
                </c:pt>
                <c:pt idx="4698">
                  <c:v>0.34292873456241</c:v>
                </c:pt>
                <c:pt idx="4699">
                  <c:v>0.342936489448431</c:v>
                </c:pt>
                <c:pt idx="4700">
                  <c:v>0.342944242071479</c:v>
                </c:pt>
                <c:pt idx="4701">
                  <c:v>0.342951992432232</c:v>
                </c:pt>
                <c:pt idx="4702">
                  <c:v>0.342959740531361</c:v>
                </c:pt>
                <c:pt idx="4703">
                  <c:v>0.342967486369541</c:v>
                </c:pt>
                <c:pt idx="4704">
                  <c:v>0.342975229947444</c:v>
                </c:pt>
                <c:pt idx="4705">
                  <c:v>0.342982971265744</c:v>
                </c:pt>
                <c:pt idx="4706">
                  <c:v>0.342990710325113</c:v>
                </c:pt>
                <c:pt idx="4707">
                  <c:v>0.342998447126222</c:v>
                </c:pt>
                <c:pt idx="4708">
                  <c:v>0.343006181669747</c:v>
                </c:pt>
                <c:pt idx="4709">
                  <c:v>0.343013913956358</c:v>
                </c:pt>
                <c:pt idx="4710">
                  <c:v>0.343021643986728</c:v>
                </c:pt>
                <c:pt idx="4711">
                  <c:v>0.343029371761527</c:v>
                </c:pt>
                <c:pt idx="4712">
                  <c:v>0.343037097281428</c:v>
                </c:pt>
                <c:pt idx="4713">
                  <c:v>0.343044820547102</c:v>
                </c:pt>
                <c:pt idx="4714">
                  <c:v>0.343052541559218</c:v>
                </c:pt>
                <c:pt idx="4715">
                  <c:v>0.343060260318451</c:v>
                </c:pt>
                <c:pt idx="4716">
                  <c:v>0.343067976825469</c:v>
                </c:pt>
                <c:pt idx="4717">
                  <c:v>0.343075691080943</c:v>
                </c:pt>
                <c:pt idx="4718">
                  <c:v>0.343083403085544</c:v>
                </c:pt>
                <c:pt idx="4719">
                  <c:v>0.34309111283994</c:v>
                </c:pt>
                <c:pt idx="4720">
                  <c:v>0.343098820344803</c:v>
                </c:pt>
                <c:pt idx="4721">
                  <c:v>0.343106525600799</c:v>
                </c:pt>
                <c:pt idx="4722">
                  <c:v>0.343114228608603</c:v>
                </c:pt>
                <c:pt idx="4723">
                  <c:v>0.34312192936888</c:v>
                </c:pt>
                <c:pt idx="4724">
                  <c:v>0.343129627882301</c:v>
                </c:pt>
                <c:pt idx="4725">
                  <c:v>0.343137324149533</c:v>
                </c:pt>
                <c:pt idx="4726">
                  <c:v>0.343145018171246</c:v>
                </c:pt>
                <c:pt idx="4727">
                  <c:v>0.343152709948108</c:v>
                </c:pt>
                <c:pt idx="4728">
                  <c:v>0.343160399480785</c:v>
                </c:pt>
                <c:pt idx="4729">
                  <c:v>0.343168086769949</c:v>
                </c:pt>
                <c:pt idx="4730">
                  <c:v>0.343175771816265</c:v>
                </c:pt>
                <c:pt idx="4731">
                  <c:v>0.343183454620402</c:v>
                </c:pt>
                <c:pt idx="4732">
                  <c:v>0.343191135183025</c:v>
                </c:pt>
                <c:pt idx="4733">
                  <c:v>0.343198813504803</c:v>
                </c:pt>
                <c:pt idx="4734">
                  <c:v>0.343206489586403</c:v>
                </c:pt>
                <c:pt idx="4735">
                  <c:v>0.343214163428488</c:v>
                </c:pt>
                <c:pt idx="4736">
                  <c:v>0.34322183503173</c:v>
                </c:pt>
                <c:pt idx="4737">
                  <c:v>0.343229504396792</c:v>
                </c:pt>
                <c:pt idx="4738">
                  <c:v>0.34323717152434</c:v>
                </c:pt>
                <c:pt idx="4739">
                  <c:v>0.343244836415041</c:v>
                </c:pt>
                <c:pt idx="4740">
                  <c:v>0.34325249906956</c:v>
                </c:pt>
                <c:pt idx="4741">
                  <c:v>0.343260159488563</c:v>
                </c:pt>
                <c:pt idx="4742">
                  <c:v>0.343267817672712</c:v>
                </c:pt>
                <c:pt idx="4743">
                  <c:v>0.343275473622676</c:v>
                </c:pt>
                <c:pt idx="4744">
                  <c:v>0.343283127339118</c:v>
                </c:pt>
                <c:pt idx="4745">
                  <c:v>0.343290778822704</c:v>
                </c:pt>
                <c:pt idx="4746">
                  <c:v>0.343298428074096</c:v>
                </c:pt>
                <c:pt idx="4747">
                  <c:v>0.343306075093959</c:v>
                </c:pt>
                <c:pt idx="4748">
                  <c:v>0.343313719882958</c:v>
                </c:pt>
                <c:pt idx="4749">
                  <c:v>0.343321362441754</c:v>
                </c:pt>
                <c:pt idx="4750">
                  <c:v>0.343329002771013</c:v>
                </c:pt>
                <c:pt idx="4751">
                  <c:v>0.343336640871398</c:v>
                </c:pt>
                <c:pt idx="4752">
                  <c:v>0.343344276743572</c:v>
                </c:pt>
                <c:pt idx="4753">
                  <c:v>0.343351910388198</c:v>
                </c:pt>
                <c:pt idx="4754">
                  <c:v>0.343359541805937</c:v>
                </c:pt>
                <c:pt idx="4755">
                  <c:v>0.343367170997453</c:v>
                </c:pt>
                <c:pt idx="4756">
                  <c:v>0.343374797963406</c:v>
                </c:pt>
                <c:pt idx="4757">
                  <c:v>0.343382422704462</c:v>
                </c:pt>
                <c:pt idx="4758">
                  <c:v>0.34339004522128</c:v>
                </c:pt>
                <c:pt idx="4759">
                  <c:v>0.343397665514523</c:v>
                </c:pt>
                <c:pt idx="4760">
                  <c:v>0.343405283584851</c:v>
                </c:pt>
                <c:pt idx="4761">
                  <c:v>0.343412899432926</c:v>
                </c:pt>
                <c:pt idx="4762">
                  <c:v>0.343420513059409</c:v>
                </c:pt>
                <c:pt idx="4763">
                  <c:v>0.343428124464959</c:v>
                </c:pt>
                <c:pt idx="4764">
                  <c:v>0.343435733650239</c:v>
                </c:pt>
                <c:pt idx="4765">
                  <c:v>0.343443340615909</c:v>
                </c:pt>
                <c:pt idx="4766">
                  <c:v>0.343450945362629</c:v>
                </c:pt>
                <c:pt idx="4767">
                  <c:v>0.343458547891058</c:v>
                </c:pt>
                <c:pt idx="4768">
                  <c:v>0.343466148201856</c:v>
                </c:pt>
                <c:pt idx="4769">
                  <c:v>0.343473746295684</c:v>
                </c:pt>
                <c:pt idx="4770">
                  <c:v>0.343481342173198</c:v>
                </c:pt>
                <c:pt idx="4771">
                  <c:v>0.34348893583506</c:v>
                </c:pt>
                <c:pt idx="4772">
                  <c:v>0.343496527281929</c:v>
                </c:pt>
                <c:pt idx="4773">
                  <c:v>0.343504116514462</c:v>
                </c:pt>
                <c:pt idx="4774">
                  <c:v>0.343511703533319</c:v>
                </c:pt>
                <c:pt idx="4775">
                  <c:v>0.343519288339157</c:v>
                </c:pt>
                <c:pt idx="4776">
                  <c:v>0.343526870932635</c:v>
                </c:pt>
                <c:pt idx="4777">
                  <c:v>0.343534451314409</c:v>
                </c:pt>
                <c:pt idx="4778">
                  <c:v>0.343542029485139</c:v>
                </c:pt>
                <c:pt idx="4779">
                  <c:v>0.343549605445482</c:v>
                </c:pt>
                <c:pt idx="4780">
                  <c:v>0.343557179196095</c:v>
                </c:pt>
                <c:pt idx="4781">
                  <c:v>0.343564750737634</c:v>
                </c:pt>
                <c:pt idx="4782">
                  <c:v>0.343572320070757</c:v>
                </c:pt>
                <c:pt idx="4783">
                  <c:v>0.34357988719612</c:v>
                </c:pt>
                <c:pt idx="4784">
                  <c:v>0.343587452114379</c:v>
                </c:pt>
                <c:pt idx="4785">
                  <c:v>0.343595014826191</c:v>
                </c:pt>
                <c:pt idx="4786">
                  <c:v>0.343602575332213</c:v>
                </c:pt>
                <c:pt idx="4787">
                  <c:v>0.343610133633099</c:v>
                </c:pt>
                <c:pt idx="4788">
                  <c:v>0.343617689729505</c:v>
                </c:pt>
                <c:pt idx="4789">
                  <c:v>0.343625243622086</c:v>
                </c:pt>
                <c:pt idx="4790">
                  <c:v>0.343632795311498</c:v>
                </c:pt>
                <c:pt idx="4791">
                  <c:v>0.343640344798395</c:v>
                </c:pt>
                <c:pt idx="4792">
                  <c:v>0.343647892083433</c:v>
                </c:pt>
                <c:pt idx="4793">
                  <c:v>0.343655437167266</c:v>
                </c:pt>
                <c:pt idx="4794">
                  <c:v>0.343662980050549</c:v>
                </c:pt>
                <c:pt idx="4795">
                  <c:v>0.343670520733935</c:v>
                </c:pt>
                <c:pt idx="4796">
                  <c:v>0.343678059218078</c:v>
                </c:pt>
                <c:pt idx="4797">
                  <c:v>0.343685595503631</c:v>
                </c:pt>
                <c:pt idx="4798">
                  <c:v>0.343693129591249</c:v>
                </c:pt>
                <c:pt idx="4799">
                  <c:v>0.343700661481586</c:v>
                </c:pt>
                <c:pt idx="4800">
                  <c:v>0.343708191175293</c:v>
                </c:pt>
                <c:pt idx="4801">
                  <c:v>0.343715718673025</c:v>
                </c:pt>
                <c:pt idx="4802">
                  <c:v>0.343723243975432</c:v>
                </c:pt>
                <c:pt idx="4803">
                  <c:v>0.343730767083169</c:v>
                </c:pt>
                <c:pt idx="4804">
                  <c:v>0.343738287996886</c:v>
                </c:pt>
                <c:pt idx="4805">
                  <c:v>0.343745806717237</c:v>
                </c:pt>
                <c:pt idx="4806">
                  <c:v>0.343753323244874</c:v>
                </c:pt>
                <c:pt idx="4807">
                  <c:v>0.343760837580447</c:v>
                </c:pt>
                <c:pt idx="4808">
                  <c:v>0.343768349724609</c:v>
                </c:pt>
                <c:pt idx="4809">
                  <c:v>0.34377585967801</c:v>
                </c:pt>
                <c:pt idx="4810">
                  <c:v>0.343783367441302</c:v>
                </c:pt>
                <c:pt idx="4811">
                  <c:v>0.343790873015134</c:v>
                </c:pt>
                <c:pt idx="4812">
                  <c:v>0.34379837640016</c:v>
                </c:pt>
                <c:pt idx="4813">
                  <c:v>0.343805877597028</c:v>
                </c:pt>
                <c:pt idx="4814">
                  <c:v>0.343813376606389</c:v>
                </c:pt>
                <c:pt idx="4815">
                  <c:v>0.343820873428893</c:v>
                </c:pt>
                <c:pt idx="4816">
                  <c:v>0.343828368065189</c:v>
                </c:pt>
                <c:pt idx="4817">
                  <c:v>0.343835860515927</c:v>
                </c:pt>
                <c:pt idx="4818">
                  <c:v>0.343843350781756</c:v>
                </c:pt>
                <c:pt idx="4819">
                  <c:v>0.343850838863326</c:v>
                </c:pt>
                <c:pt idx="4820">
                  <c:v>0.343858324761287</c:v>
                </c:pt>
                <c:pt idx="4821">
                  <c:v>0.343865808476286</c:v>
                </c:pt>
                <c:pt idx="4822">
                  <c:v>0.343873290008973</c:v>
                </c:pt>
                <c:pt idx="4823">
                  <c:v>0.343880769359995</c:v>
                </c:pt>
                <c:pt idx="4824">
                  <c:v>0.34388824653</c:v>
                </c:pt>
                <c:pt idx="4825">
                  <c:v>0.343895721519637</c:v>
                </c:pt>
                <c:pt idx="4826">
                  <c:v>0.343903194329553</c:v>
                </c:pt>
                <c:pt idx="4827">
                  <c:v>0.343910664960398</c:v>
                </c:pt>
                <c:pt idx="4828">
                  <c:v>0.343918133412816</c:v>
                </c:pt>
                <c:pt idx="4829">
                  <c:v>0.343925599687456</c:v>
                </c:pt>
                <c:pt idx="4830">
                  <c:v>0.343933063784965</c:v>
                </c:pt>
                <c:pt idx="4831">
                  <c:v>0.343940525705989</c:v>
                </c:pt>
                <c:pt idx="4832">
                  <c:v>0.343947985451174</c:v>
                </c:pt>
                <c:pt idx="4833">
                  <c:v>0.343955443021168</c:v>
                </c:pt>
                <c:pt idx="4834">
                  <c:v>0.343962898416616</c:v>
                </c:pt>
                <c:pt idx="4835">
                  <c:v>0.343970351638165</c:v>
                </c:pt>
                <c:pt idx="4836">
                  <c:v>0.34397780268646</c:v>
                </c:pt>
                <c:pt idx="4837">
                  <c:v>0.343985251562147</c:v>
                </c:pt>
                <c:pt idx="4838">
                  <c:v>0.34399269826587</c:v>
                </c:pt>
                <c:pt idx="4839">
                  <c:v>0.344000142798274</c:v>
                </c:pt>
                <c:pt idx="4840">
                  <c:v>0.344007585160007</c:v>
                </c:pt>
                <c:pt idx="4841">
                  <c:v>0.344015025351711</c:v>
                </c:pt>
                <c:pt idx="4842">
                  <c:v>0.344022463374032</c:v>
                </c:pt>
                <c:pt idx="4843">
                  <c:v>0.344029899227613</c:v>
                </c:pt>
                <c:pt idx="4844">
                  <c:v>0.344037332913099</c:v>
                </c:pt>
                <c:pt idx="4845">
                  <c:v>0.344044764431134</c:v>
                </c:pt>
                <c:pt idx="4846">
                  <c:v>0.344052193782359</c:v>
                </c:pt>
                <c:pt idx="4847">
                  <c:v>0.344059620967422</c:v>
                </c:pt>
                <c:pt idx="4848">
                  <c:v>0.344067045986963</c:v>
                </c:pt>
                <c:pt idx="4849">
                  <c:v>0.344074468841627</c:v>
                </c:pt>
                <c:pt idx="4850">
                  <c:v>0.344081889532057</c:v>
                </c:pt>
                <c:pt idx="4851">
                  <c:v>0.344089308058894</c:v>
                </c:pt>
                <c:pt idx="4852">
                  <c:v>0.344096724422781</c:v>
                </c:pt>
                <c:pt idx="4853">
                  <c:v>0.34410413862436</c:v>
                </c:pt>
                <c:pt idx="4854">
                  <c:v>0.344111550664275</c:v>
                </c:pt>
                <c:pt idx="4855">
                  <c:v>0.344118960543166</c:v>
                </c:pt>
                <c:pt idx="4856">
                  <c:v>0.344126368261676</c:v>
                </c:pt>
                <c:pt idx="4857">
                  <c:v>0.344133773820446</c:v>
                </c:pt>
                <c:pt idx="4858">
                  <c:v>0.344141177220117</c:v>
                </c:pt>
                <c:pt idx="4859">
                  <c:v>0.34414857846133</c:v>
                </c:pt>
                <c:pt idx="4860">
                  <c:v>0.344155977544725</c:v>
                </c:pt>
                <c:pt idx="4861">
                  <c:v>0.344163374470945</c:v>
                </c:pt>
                <c:pt idx="4862">
                  <c:v>0.34417076924063</c:v>
                </c:pt>
                <c:pt idx="4863">
                  <c:v>0.344178161854419</c:v>
                </c:pt>
                <c:pt idx="4864">
                  <c:v>0.344185552312953</c:v>
                </c:pt>
                <c:pt idx="4865">
                  <c:v>0.344192940616871</c:v>
                </c:pt>
                <c:pt idx="4866">
                  <c:v>0.344200326766814</c:v>
                </c:pt>
                <c:pt idx="4867">
                  <c:v>0.344207710763419</c:v>
                </c:pt>
                <c:pt idx="4868">
                  <c:v>0.344215092607328</c:v>
                </c:pt>
                <c:pt idx="4869">
                  <c:v>0.34422247229918</c:v>
                </c:pt>
                <c:pt idx="4870">
                  <c:v>0.344229849839612</c:v>
                </c:pt>
                <c:pt idx="4871">
                  <c:v>0.344237225229265</c:v>
                </c:pt>
                <c:pt idx="4872">
                  <c:v>0.344244598468775</c:v>
                </c:pt>
                <c:pt idx="4873">
                  <c:v>0.344251969558782</c:v>
                </c:pt>
                <c:pt idx="4874">
                  <c:v>0.344259338499922</c:v>
                </c:pt>
                <c:pt idx="4875">
                  <c:v>0.344266705292835</c:v>
                </c:pt>
                <c:pt idx="4876">
                  <c:v>0.344274069938159</c:v>
                </c:pt>
                <c:pt idx="4877">
                  <c:v>0.344281432436531</c:v>
                </c:pt>
                <c:pt idx="4878">
                  <c:v>0.344288792788587</c:v>
                </c:pt>
                <c:pt idx="4879">
                  <c:v>0.344296150994965</c:v>
                </c:pt>
                <c:pt idx="4880">
                  <c:v>0.344303507056302</c:v>
                </c:pt>
                <c:pt idx="4881">
                  <c:v>0.344310860973234</c:v>
                </c:pt>
                <c:pt idx="4882">
                  <c:v>0.344318212746398</c:v>
                </c:pt>
                <c:pt idx="4883">
                  <c:v>0.344325562376431</c:v>
                </c:pt>
                <c:pt idx="4884">
                  <c:v>0.344332909863968</c:v>
                </c:pt>
                <c:pt idx="4885">
                  <c:v>0.344340255209646</c:v>
                </c:pt>
                <c:pt idx="4886">
                  <c:v>0.344347598414099</c:v>
                </c:pt>
                <c:pt idx="4887">
                  <c:v>0.344354939477964</c:v>
                </c:pt>
                <c:pt idx="4888">
                  <c:v>0.344362278401874</c:v>
                </c:pt>
                <c:pt idx="4889">
                  <c:v>0.344369615186467</c:v>
                </c:pt>
                <c:pt idx="4890">
                  <c:v>0.344376949832377</c:v>
                </c:pt>
                <c:pt idx="4891">
                  <c:v>0.344384282340238</c:v>
                </c:pt>
                <c:pt idx="4892">
                  <c:v>0.344391612710686</c:v>
                </c:pt>
                <c:pt idx="4893">
                  <c:v>0.344398940944353</c:v>
                </c:pt>
                <c:pt idx="4894">
                  <c:v>0.344406267041875</c:v>
                </c:pt>
                <c:pt idx="4895">
                  <c:v>0.344413591003883</c:v>
                </c:pt>
                <c:pt idx="4896">
                  <c:v>0.344420912831015</c:v>
                </c:pt>
                <c:pt idx="4897">
                  <c:v>0.344428232523902</c:v>
                </c:pt>
                <c:pt idx="4898">
                  <c:v>0.344435550083177</c:v>
                </c:pt>
                <c:pt idx="4899">
                  <c:v>0.344442865509475</c:v>
                </c:pt>
                <c:pt idx="4900">
                  <c:v>0.344450178803427</c:v>
                </c:pt>
                <c:pt idx="4901">
                  <c:v>0.344457489965666</c:v>
                </c:pt>
                <c:pt idx="4902">
                  <c:v>0.344464798996824</c:v>
                </c:pt>
                <c:pt idx="4903">
                  <c:v>0.344472105897535</c:v>
                </c:pt>
                <c:pt idx="4904">
                  <c:v>0.344479410668431</c:v>
                </c:pt>
                <c:pt idx="4905">
                  <c:v>0.344486713310143</c:v>
                </c:pt>
                <c:pt idx="4906">
                  <c:v>0.344494013823303</c:v>
                </c:pt>
                <c:pt idx="4907">
                  <c:v>0.344501312208542</c:v>
                </c:pt>
                <c:pt idx="4908">
                  <c:v>0.344508608466492</c:v>
                </c:pt>
                <c:pt idx="4909">
                  <c:v>0.344515902597783</c:v>
                </c:pt>
                <c:pt idx="4910">
                  <c:v>0.344523194603048</c:v>
                </c:pt>
                <c:pt idx="4911">
                  <c:v>0.344530484482916</c:v>
                </c:pt>
                <c:pt idx="4912">
                  <c:v>0.344537772238019</c:v>
                </c:pt>
                <c:pt idx="4913">
                  <c:v>0.344545057868986</c:v>
                </c:pt>
                <c:pt idx="4914">
                  <c:v>0.344552341376447</c:v>
                </c:pt>
                <c:pt idx="4915">
                  <c:v>0.344559622761033</c:v>
                </c:pt>
                <c:pt idx="4916">
                  <c:v>0.344566902023372</c:v>
                </c:pt>
                <c:pt idx="4917">
                  <c:v>0.344574179164096</c:v>
                </c:pt>
                <c:pt idx="4918">
                  <c:v>0.344581454183833</c:v>
                </c:pt>
                <c:pt idx="4919">
                  <c:v>0.344588727083212</c:v>
                </c:pt>
                <c:pt idx="4920">
                  <c:v>0.344595997862863</c:v>
                </c:pt>
                <c:pt idx="4921">
                  <c:v>0.344603266523413</c:v>
                </c:pt>
                <c:pt idx="4922">
                  <c:v>0.344610533065493</c:v>
                </c:pt>
                <c:pt idx="4923">
                  <c:v>0.344617797489728</c:v>
                </c:pt>
                <c:pt idx="4924">
                  <c:v>0.344625059796749</c:v>
                </c:pt>
                <c:pt idx="4925">
                  <c:v>0.344632319987183</c:v>
                </c:pt>
                <c:pt idx="4926">
                  <c:v>0.344639578061658</c:v>
                </c:pt>
                <c:pt idx="4927">
                  <c:v>0.344646834020802</c:v>
                </c:pt>
                <c:pt idx="4928">
                  <c:v>0.344654087865241</c:v>
                </c:pt>
                <c:pt idx="4929">
                  <c:v>0.344661339595603</c:v>
                </c:pt>
                <c:pt idx="4930">
                  <c:v>0.344668589212514</c:v>
                </c:pt>
                <c:pt idx="4931">
                  <c:v>0.344675836716604</c:v>
                </c:pt>
                <c:pt idx="4932">
                  <c:v>0.344683082108496</c:v>
                </c:pt>
                <c:pt idx="4933">
                  <c:v>0.344690325388819</c:v>
                </c:pt>
                <c:pt idx="4934">
                  <c:v>0.344697566558197</c:v>
                </c:pt>
                <c:pt idx="4935">
                  <c:v>0.344704805617257</c:v>
                </c:pt>
                <c:pt idx="4936">
                  <c:v>0.344712042566626</c:v>
                </c:pt>
                <c:pt idx="4937">
                  <c:v>0.344719277406926</c:v>
                </c:pt>
                <c:pt idx="4938">
                  <c:v>0.344726510138787</c:v>
                </c:pt>
                <c:pt idx="4939">
                  <c:v>0.344733740762832</c:v>
                </c:pt>
                <c:pt idx="4940">
                  <c:v>0.344740969279686</c:v>
                </c:pt>
                <c:pt idx="4941">
                  <c:v>0.344748195689973</c:v>
                </c:pt>
                <c:pt idx="4942">
                  <c:v>0.34475541999432</c:v>
                </c:pt>
                <c:pt idx="4943">
                  <c:v>0.34476264219335</c:v>
                </c:pt>
                <c:pt idx="4944">
                  <c:v>0.344769862287685</c:v>
                </c:pt>
                <c:pt idx="4945">
                  <c:v>0.344777080277954</c:v>
                </c:pt>
                <c:pt idx="4946">
                  <c:v>0.344784296164778</c:v>
                </c:pt>
                <c:pt idx="4947">
                  <c:v>0.34479150994878</c:v>
                </c:pt>
                <c:pt idx="4948">
                  <c:v>0.344798721630585</c:v>
                </c:pt>
                <c:pt idx="4949">
                  <c:v>0.344805931210816</c:v>
                </c:pt>
                <c:pt idx="4950">
                  <c:v>0.344813138690096</c:v>
                </c:pt>
                <c:pt idx="4951">
                  <c:v>0.344820344069046</c:v>
                </c:pt>
                <c:pt idx="4952">
                  <c:v>0.344827547348292</c:v>
                </c:pt>
                <c:pt idx="4953">
                  <c:v>0.344834748528454</c:v>
                </c:pt>
                <c:pt idx="4954">
                  <c:v>0.344841947610156</c:v>
                </c:pt>
                <c:pt idx="4955">
                  <c:v>0.34484914459402</c:v>
                </c:pt>
                <c:pt idx="4956">
                  <c:v>0.344856339480666</c:v>
                </c:pt>
                <c:pt idx="4957">
                  <c:v>0.344863532270717</c:v>
                </c:pt>
                <c:pt idx="4958">
                  <c:v>0.344870722964794</c:v>
                </c:pt>
                <c:pt idx="4959">
                  <c:v>0.34487791156352</c:v>
                </c:pt>
                <c:pt idx="4960">
                  <c:v>0.344885098067515</c:v>
                </c:pt>
                <c:pt idx="4961">
                  <c:v>0.3448922824774</c:v>
                </c:pt>
                <c:pt idx="4962">
                  <c:v>0.344899464793795</c:v>
                </c:pt>
                <c:pt idx="4963">
                  <c:v>0.344906645017322</c:v>
                </c:pt>
                <c:pt idx="4964">
                  <c:v>0.3449138231486</c:v>
                </c:pt>
                <c:pt idx="4965">
                  <c:v>0.344920999188249</c:v>
                </c:pt>
                <c:pt idx="4966">
                  <c:v>0.344928173136891</c:v>
                </c:pt>
                <c:pt idx="4967">
                  <c:v>0.344935344995145</c:v>
                </c:pt>
                <c:pt idx="4968">
                  <c:v>0.34494251476363</c:v>
                </c:pt>
                <c:pt idx="4969">
                  <c:v>0.344949682442965</c:v>
                </c:pt>
                <c:pt idx="4970">
                  <c:v>0.344956848033771</c:v>
                </c:pt>
                <c:pt idx="4971">
                  <c:v>0.344964011536665</c:v>
                </c:pt>
                <c:pt idx="4972">
                  <c:v>0.344971172952265</c:v>
                </c:pt>
                <c:pt idx="4973">
                  <c:v>0.344978332281193</c:v>
                </c:pt>
                <c:pt idx="4974">
                  <c:v>0.344985489524066</c:v>
                </c:pt>
                <c:pt idx="4975">
                  <c:v>0.344992644681502</c:v>
                </c:pt>
                <c:pt idx="4976">
                  <c:v>0.344999797754119</c:v>
                </c:pt>
                <c:pt idx="4977">
                  <c:v>0.345006948742535</c:v>
                </c:pt>
                <c:pt idx="4978">
                  <c:v>0.345014097647367</c:v>
                </c:pt>
                <c:pt idx="4979">
                  <c:v>0.345021244469232</c:v>
                </c:pt>
                <c:pt idx="4980">
                  <c:v>0.34502838920875</c:v>
                </c:pt>
                <c:pt idx="4981">
                  <c:v>0.345035531866536</c:v>
                </c:pt>
                <c:pt idx="4982">
                  <c:v>0.345042672443208</c:v>
                </c:pt>
                <c:pt idx="4983">
                  <c:v>0.345049810939381</c:v>
                </c:pt>
                <c:pt idx="4984">
                  <c:v>0.345056947355673</c:v>
                </c:pt>
                <c:pt idx="4985">
                  <c:v>0.3450640816927</c:v>
                </c:pt>
                <c:pt idx="4986">
                  <c:v>0.345071213951077</c:v>
                </c:pt>
                <c:pt idx="4987">
                  <c:v>0.345078344131422</c:v>
                </c:pt>
                <c:pt idx="4988">
                  <c:v>0.34508547223435</c:v>
                </c:pt>
                <c:pt idx="4989">
                  <c:v>0.345092598260476</c:v>
                </c:pt>
                <c:pt idx="4990">
                  <c:v>0.345099722210415</c:v>
                </c:pt>
                <c:pt idx="4991">
                  <c:v>0.345106844084784</c:v>
                </c:pt>
                <c:pt idx="4992">
                  <c:v>0.345113963884195</c:v>
                </c:pt>
                <c:pt idx="4993">
                  <c:v>0.345121081609265</c:v>
                </c:pt>
                <c:pt idx="4994">
                  <c:v>0.345128197260609</c:v>
                </c:pt>
                <c:pt idx="4995">
                  <c:v>0.34513531083884</c:v>
                </c:pt>
                <c:pt idx="4996">
                  <c:v>0.345142422344573</c:v>
                </c:pt>
                <c:pt idx="4997">
                  <c:v>0.345149531778422</c:v>
                </c:pt>
                <c:pt idx="4998">
                  <c:v>0.345156639141001</c:v>
                </c:pt>
                <c:pt idx="4999">
                  <c:v>0.345163744432922</c:v>
                </c:pt>
                <c:pt idx="5000">
                  <c:v>0.3451708476548</c:v>
                </c:pt>
                <c:pt idx="5001">
                  <c:v>0.345177948807248</c:v>
                </c:pt>
                <c:pt idx="5002">
                  <c:v>0.34518504789088</c:v>
                </c:pt>
                <c:pt idx="5003">
                  <c:v>0.345192144906308</c:v>
                </c:pt>
                <c:pt idx="5004">
                  <c:v>0.345199239854144</c:v>
                </c:pt>
                <c:pt idx="5005">
                  <c:v>0.345206332735001</c:v>
                </c:pt>
                <c:pt idx="5006">
                  <c:v>0.345213423549492</c:v>
                </c:pt>
                <c:pt idx="5007">
                  <c:v>0.345220512298227</c:v>
                </c:pt>
                <c:pt idx="5008">
                  <c:v>0.345227598981821</c:v>
                </c:pt>
                <c:pt idx="5009">
                  <c:v>0.345234683600884</c:v>
                </c:pt>
                <c:pt idx="5010">
                  <c:v>0.345241766156028</c:v>
                </c:pt>
                <c:pt idx="5011">
                  <c:v>0.345248846647864</c:v>
                </c:pt>
                <c:pt idx="5012">
                  <c:v>0.345255925077003</c:v>
                </c:pt>
                <c:pt idx="5013">
                  <c:v>0.345263001444056</c:v>
                </c:pt>
                <c:pt idx="5014">
                  <c:v>0.345270075749633</c:v>
                </c:pt>
                <c:pt idx="5015">
                  <c:v>0.345277147994348</c:v>
                </c:pt>
                <c:pt idx="5016">
                  <c:v>0.345284218178808</c:v>
                </c:pt>
                <c:pt idx="5017">
                  <c:v>0.345291286303624</c:v>
                </c:pt>
                <c:pt idx="5018">
                  <c:v>0.345298352369407</c:v>
                </c:pt>
                <c:pt idx="5019">
                  <c:v>0.345305416376765</c:v>
                </c:pt>
                <c:pt idx="5020">
                  <c:v>0.34531247832631</c:v>
                </c:pt>
                <c:pt idx="5021">
                  <c:v>0.345319538218648</c:v>
                </c:pt>
                <c:pt idx="5022">
                  <c:v>0.345326596054393</c:v>
                </c:pt>
                <c:pt idx="5023">
                  <c:v>0.34533365183415</c:v>
                </c:pt>
                <c:pt idx="5024">
                  <c:v>0.345340705558531</c:v>
                </c:pt>
                <c:pt idx="5025">
                  <c:v>0.345347757228142</c:v>
                </c:pt>
                <c:pt idx="5026">
                  <c:v>0.345354806843593</c:v>
                </c:pt>
                <c:pt idx="5027">
                  <c:v>0.345361854405492</c:v>
                </c:pt>
                <c:pt idx="5028">
                  <c:v>0.345368899914446</c:v>
                </c:pt>
                <c:pt idx="5029">
                  <c:v>0.345375943371065</c:v>
                </c:pt>
                <c:pt idx="5030">
                  <c:v>0.345382984775956</c:v>
                </c:pt>
                <c:pt idx="5031">
                  <c:v>0.345390024129726</c:v>
                </c:pt>
                <c:pt idx="5032">
                  <c:v>0.345397061432984</c:v>
                </c:pt>
                <c:pt idx="5033">
                  <c:v>0.345404096686335</c:v>
                </c:pt>
                <c:pt idx="5034">
                  <c:v>0.345411129890387</c:v>
                </c:pt>
                <c:pt idx="5035">
                  <c:v>0.345418161045745</c:v>
                </c:pt>
                <c:pt idx="5036">
                  <c:v>0.345425190153019</c:v>
                </c:pt>
                <c:pt idx="5037">
                  <c:v>0.345432217212814</c:v>
                </c:pt>
                <c:pt idx="5038">
                  <c:v>0.345439242225736</c:v>
                </c:pt>
                <c:pt idx="5039">
                  <c:v>0.345446265192391</c:v>
                </c:pt>
                <c:pt idx="5040">
                  <c:v>0.345453286113385</c:v>
                </c:pt>
                <c:pt idx="5041">
                  <c:v>0.345460304989323</c:v>
                </c:pt>
                <c:pt idx="5042">
                  <c:v>0.345467321820811</c:v>
                </c:pt>
                <c:pt idx="5043">
                  <c:v>0.345474336608455</c:v>
                </c:pt>
                <c:pt idx="5044">
                  <c:v>0.345481349352859</c:v>
                </c:pt>
                <c:pt idx="5045">
                  <c:v>0.34548836005463</c:v>
                </c:pt>
                <c:pt idx="5046">
                  <c:v>0.34549536871437</c:v>
                </c:pt>
                <c:pt idx="5047">
                  <c:v>0.345502375332685</c:v>
                </c:pt>
                <c:pt idx="5048">
                  <c:v>0.34550937991018</c:v>
                </c:pt>
                <c:pt idx="5049">
                  <c:v>0.345516382447456</c:v>
                </c:pt>
                <c:pt idx="5050">
                  <c:v>0.345523382945121</c:v>
                </c:pt>
                <c:pt idx="5051">
                  <c:v>0.345530381403777</c:v>
                </c:pt>
                <c:pt idx="5052">
                  <c:v>0.345537377824028</c:v>
                </c:pt>
                <c:pt idx="5053">
                  <c:v>0.345544372206477</c:v>
                </c:pt>
                <c:pt idx="5054">
                  <c:v>0.345551364551727</c:v>
                </c:pt>
                <c:pt idx="5055">
                  <c:v>0.345558354860382</c:v>
                </c:pt>
                <c:pt idx="5056">
                  <c:v>0.345565343133043</c:v>
                </c:pt>
                <c:pt idx="5057">
                  <c:v>0.345572329370315</c:v>
                </c:pt>
                <c:pt idx="5058">
                  <c:v>0.345579313572799</c:v>
                </c:pt>
                <c:pt idx="5059">
                  <c:v>0.345586295741099</c:v>
                </c:pt>
                <c:pt idx="5060">
                  <c:v>0.345593275875815</c:v>
                </c:pt>
                <c:pt idx="5061">
                  <c:v>0.34560025397755</c:v>
                </c:pt>
                <c:pt idx="5062">
                  <c:v>0.345607230046906</c:v>
                </c:pt>
                <c:pt idx="5063">
                  <c:v>0.345614204084482</c:v>
                </c:pt>
                <c:pt idx="5064">
                  <c:v>0.345621176090884</c:v>
                </c:pt>
                <c:pt idx="5065">
                  <c:v>0.34562814606671</c:v>
                </c:pt>
                <c:pt idx="5066">
                  <c:v>0.345635114012561</c:v>
                </c:pt>
                <c:pt idx="5067">
                  <c:v>0.34564207992904</c:v>
                </c:pt>
                <c:pt idx="5068">
                  <c:v>0.345649043816745</c:v>
                </c:pt>
                <c:pt idx="5069">
                  <c:v>0.345656005676276</c:v>
                </c:pt>
                <c:pt idx="5070">
                  <c:v>0.345662965508237</c:v>
                </c:pt>
                <c:pt idx="5071">
                  <c:v>0.345669923313226</c:v>
                </c:pt>
                <c:pt idx="5072">
                  <c:v>0.345676879091842</c:v>
                </c:pt>
                <c:pt idx="5073">
                  <c:v>0.345683832844686</c:v>
                </c:pt>
                <c:pt idx="5074">
                  <c:v>0.345690784572357</c:v>
                </c:pt>
                <c:pt idx="5075">
                  <c:v>0.345697734275454</c:v>
                </c:pt>
                <c:pt idx="5076">
                  <c:v>0.345704681954575</c:v>
                </c:pt>
                <c:pt idx="5077">
                  <c:v>0.345711627610322</c:v>
                </c:pt>
                <c:pt idx="5078">
                  <c:v>0.345718571243292</c:v>
                </c:pt>
                <c:pt idx="5079">
                  <c:v>0.345725512854084</c:v>
                </c:pt>
                <c:pt idx="5080">
                  <c:v>0.345732452443296</c:v>
                </c:pt>
                <c:pt idx="5081">
                  <c:v>0.345739390011526</c:v>
                </c:pt>
                <c:pt idx="5082">
                  <c:v>0.345746325559372</c:v>
                </c:pt>
                <c:pt idx="5083">
                  <c:v>0.345753259087432</c:v>
                </c:pt>
                <c:pt idx="5084">
                  <c:v>0.345760190596304</c:v>
                </c:pt>
                <c:pt idx="5085">
                  <c:v>0.345767120086586</c:v>
                </c:pt>
                <c:pt idx="5086">
                  <c:v>0.345774047558875</c:v>
                </c:pt>
                <c:pt idx="5087">
                  <c:v>0.345780973013767</c:v>
                </c:pt>
                <c:pt idx="5088">
                  <c:v>0.34578789645186</c:v>
                </c:pt>
                <c:pt idx="5089">
                  <c:v>0.34579481787375</c:v>
                </c:pt>
                <c:pt idx="5090">
                  <c:v>0.345801737280033</c:v>
                </c:pt>
                <c:pt idx="5091">
                  <c:v>0.345808654671307</c:v>
                </c:pt>
                <c:pt idx="5092">
                  <c:v>0.345815570048167</c:v>
                </c:pt>
                <c:pt idx="5093">
                  <c:v>0.34582248341121</c:v>
                </c:pt>
                <c:pt idx="5094">
                  <c:v>0.345829394761032</c:v>
                </c:pt>
                <c:pt idx="5095">
                  <c:v>0.345836304098227</c:v>
                </c:pt>
                <c:pt idx="5096">
                  <c:v>0.345843211423391</c:v>
                </c:pt>
                <c:pt idx="5097">
                  <c:v>0.345850116737119</c:v>
                </c:pt>
                <c:pt idx="5098">
                  <c:v>0.345857020040007</c:v>
                </c:pt>
                <c:pt idx="5099">
                  <c:v>0.34586392133265</c:v>
                </c:pt>
                <c:pt idx="5100">
                  <c:v>0.345870820615642</c:v>
                </c:pt>
                <c:pt idx="5101">
                  <c:v>0.345877717889578</c:v>
                </c:pt>
                <c:pt idx="5102">
                  <c:v>0.345884613155051</c:v>
                </c:pt>
                <c:pt idx="5103">
                  <c:v>0.345891506412657</c:v>
                </c:pt>
                <c:pt idx="5104">
                  <c:v>0.345898397662988</c:v>
                </c:pt>
                <c:pt idx="5105">
                  <c:v>0.345905286906639</c:v>
                </c:pt>
                <c:pt idx="5106">
                  <c:v>0.345912174144205</c:v>
                </c:pt>
                <c:pt idx="5107">
                  <c:v>0.345919059376277</c:v>
                </c:pt>
                <c:pt idx="5108">
                  <c:v>0.345925942603449</c:v>
                </c:pt>
                <c:pt idx="5109">
                  <c:v>0.345932823826315</c:v>
                </c:pt>
                <c:pt idx="5110">
                  <c:v>0.345939703045466</c:v>
                </c:pt>
                <c:pt idx="5111">
                  <c:v>0.345946580261495</c:v>
                </c:pt>
                <c:pt idx="5112">
                  <c:v>0.345953455474996</c:v>
                </c:pt>
                <c:pt idx="5113">
                  <c:v>0.345960328686561</c:v>
                </c:pt>
                <c:pt idx="5114">
                  <c:v>0.345967199896782</c:v>
                </c:pt>
                <c:pt idx="5115">
                  <c:v>0.34597406910625</c:v>
                </c:pt>
                <c:pt idx="5116">
                  <c:v>0.345980936315557</c:v>
                </c:pt>
                <c:pt idx="5117">
                  <c:v>0.345987801525295</c:v>
                </c:pt>
                <c:pt idx="5118">
                  <c:v>0.345994664736054</c:v>
                </c:pt>
                <c:pt idx="5119">
                  <c:v>0.346001525948428</c:v>
                </c:pt>
                <c:pt idx="5120">
                  <c:v>0.346008385163007</c:v>
                </c:pt>
                <c:pt idx="5121">
                  <c:v>0.346015242380381</c:v>
                </c:pt>
                <c:pt idx="5122">
                  <c:v>0.346022097601141</c:v>
                </c:pt>
                <c:pt idx="5123">
                  <c:v>0.346028950825877</c:v>
                </c:pt>
                <c:pt idx="5124">
                  <c:v>0.346035802055181</c:v>
                </c:pt>
                <c:pt idx="5125">
                  <c:v>0.34604265128964</c:v>
                </c:pt>
                <c:pt idx="5126">
                  <c:v>0.346049498529847</c:v>
                </c:pt>
                <c:pt idx="5127">
                  <c:v>0.346056343776391</c:v>
                </c:pt>
                <c:pt idx="5128">
                  <c:v>0.34606318702986</c:v>
                </c:pt>
                <c:pt idx="5129">
                  <c:v>0.346070028290846</c:v>
                </c:pt>
                <c:pt idx="5130">
                  <c:v>0.346076867559936</c:v>
                </c:pt>
                <c:pt idx="5131">
                  <c:v>0.34608370483772</c:v>
                </c:pt>
                <c:pt idx="5132">
                  <c:v>0.346090540124786</c:v>
                </c:pt>
                <c:pt idx="5133">
                  <c:v>0.346097373421724</c:v>
                </c:pt>
                <c:pt idx="5134">
                  <c:v>0.346104204729121</c:v>
                </c:pt>
                <c:pt idx="5135">
                  <c:v>0.346111034047567</c:v>
                </c:pt>
                <c:pt idx="5136">
                  <c:v>0.346117861377648</c:v>
                </c:pt>
                <c:pt idx="5137">
                  <c:v>0.346124686719955</c:v>
                </c:pt>
                <c:pt idx="5138">
                  <c:v>0.346131510075072</c:v>
                </c:pt>
                <c:pt idx="5139">
                  <c:v>0.34613833144359</c:v>
                </c:pt>
                <c:pt idx="5140">
                  <c:v>0.346145150826093</c:v>
                </c:pt>
                <c:pt idx="5141">
                  <c:v>0.346151968223173</c:v>
                </c:pt>
                <c:pt idx="5142">
                  <c:v>0.34615878363541</c:v>
                </c:pt>
                <c:pt idx="5143">
                  <c:v>0.346165597063396</c:v>
                </c:pt>
                <c:pt idx="5144">
                  <c:v>0.346172408507719</c:v>
                </c:pt>
                <c:pt idx="5145">
                  <c:v>0.34617921796896</c:v>
                </c:pt>
                <c:pt idx="5146">
                  <c:v>0.346186025447711</c:v>
                </c:pt>
                <c:pt idx="5147">
                  <c:v>0.346192830944553</c:v>
                </c:pt>
                <c:pt idx="5148">
                  <c:v>0.346199634460076</c:v>
                </c:pt>
                <c:pt idx="5149">
                  <c:v>0.346206435994863</c:v>
                </c:pt>
                <c:pt idx="5150">
                  <c:v>0.3462132355495</c:v>
                </c:pt>
                <c:pt idx="5151">
                  <c:v>0.346220033124575</c:v>
                </c:pt>
                <c:pt idx="5152">
                  <c:v>0.346226828720669</c:v>
                </c:pt>
                <c:pt idx="5153">
                  <c:v>0.346233622338373</c:v>
                </c:pt>
                <c:pt idx="5154">
                  <c:v>0.346240413978264</c:v>
                </c:pt>
                <c:pt idx="5155">
                  <c:v>0.346247203640934</c:v>
                </c:pt>
                <c:pt idx="5156">
                  <c:v>0.346253991326962</c:v>
                </c:pt>
                <c:pt idx="5157">
                  <c:v>0.346260777036935</c:v>
                </c:pt>
                <c:pt idx="5158">
                  <c:v>0.346267560771438</c:v>
                </c:pt>
                <c:pt idx="5159">
                  <c:v>0.346274342531052</c:v>
                </c:pt>
                <c:pt idx="5160">
                  <c:v>0.346281122316365</c:v>
                </c:pt>
                <c:pt idx="5161">
                  <c:v>0.346287900127955</c:v>
                </c:pt>
                <c:pt idx="5162">
                  <c:v>0.346294675966411</c:v>
                </c:pt>
                <c:pt idx="5163">
                  <c:v>0.346301449832312</c:v>
                </c:pt>
                <c:pt idx="5164">
                  <c:v>0.346308221726242</c:v>
                </c:pt>
                <c:pt idx="5165">
                  <c:v>0.346314991648787</c:v>
                </c:pt>
                <c:pt idx="5166">
                  <c:v>0.346321759600525</c:v>
                </c:pt>
                <c:pt idx="5167">
                  <c:v>0.346328525582043</c:v>
                </c:pt>
                <c:pt idx="5168">
                  <c:v>0.346335289593919</c:v>
                </c:pt>
                <c:pt idx="5169">
                  <c:v>0.34634205163674</c:v>
                </c:pt>
                <c:pt idx="5170">
                  <c:v>0.346348811711082</c:v>
                </c:pt>
                <c:pt idx="5171">
                  <c:v>0.34635556981753</c:v>
                </c:pt>
                <c:pt idx="5172">
                  <c:v>0.346362325956669</c:v>
                </c:pt>
                <c:pt idx="5173">
                  <c:v>0.346369080129074</c:v>
                </c:pt>
                <c:pt idx="5174">
                  <c:v>0.346375832335331</c:v>
                </c:pt>
                <c:pt idx="5175">
                  <c:v>0.346382582576018</c:v>
                </c:pt>
                <c:pt idx="5176">
                  <c:v>0.346389330851719</c:v>
                </c:pt>
                <c:pt idx="5177">
                  <c:v>0.346396077163011</c:v>
                </c:pt>
                <c:pt idx="5178">
                  <c:v>0.346402821510476</c:v>
                </c:pt>
                <c:pt idx="5179">
                  <c:v>0.346409563894697</c:v>
                </c:pt>
                <c:pt idx="5180">
                  <c:v>0.34641630431625</c:v>
                </c:pt>
                <c:pt idx="5181">
                  <c:v>0.34642304277572</c:v>
                </c:pt>
                <c:pt idx="5182">
                  <c:v>0.346429779273681</c:v>
                </c:pt>
                <c:pt idx="5183">
                  <c:v>0.346436513810718</c:v>
                </c:pt>
                <c:pt idx="5184">
                  <c:v>0.346443246387405</c:v>
                </c:pt>
                <c:pt idx="5185">
                  <c:v>0.346449977004324</c:v>
                </c:pt>
                <c:pt idx="5186">
                  <c:v>0.346456705662058</c:v>
                </c:pt>
                <c:pt idx="5187">
                  <c:v>0.346463432361179</c:v>
                </c:pt>
                <c:pt idx="5188">
                  <c:v>0.346470157102271</c:v>
                </c:pt>
                <c:pt idx="5189">
                  <c:v>0.346476879885909</c:v>
                </c:pt>
                <c:pt idx="5190">
                  <c:v>0.346483600712675</c:v>
                </c:pt>
                <c:pt idx="5191">
                  <c:v>0.346490319583142</c:v>
                </c:pt>
                <c:pt idx="5192">
                  <c:v>0.346497036497892</c:v>
                </c:pt>
                <c:pt idx="5193">
                  <c:v>0.346503751457504</c:v>
                </c:pt>
                <c:pt idx="5194">
                  <c:v>0.346510464462552</c:v>
                </c:pt>
                <c:pt idx="5195">
                  <c:v>0.346517175513617</c:v>
                </c:pt>
                <c:pt idx="5196">
                  <c:v>0.346523884611272</c:v>
                </c:pt>
                <c:pt idx="5197">
                  <c:v>0.346530591756099</c:v>
                </c:pt>
                <c:pt idx="5198">
                  <c:v>0.34653729694867</c:v>
                </c:pt>
                <c:pt idx="5199">
                  <c:v>0.346544000189565</c:v>
                </c:pt>
                <c:pt idx="5200">
                  <c:v>0.346550701479362</c:v>
                </c:pt>
                <c:pt idx="5201">
                  <c:v>0.346557400818634</c:v>
                </c:pt>
                <c:pt idx="5202">
                  <c:v>0.34656409820796</c:v>
                </c:pt>
                <c:pt idx="5203">
                  <c:v>0.346570793647913</c:v>
                </c:pt>
                <c:pt idx="5204">
                  <c:v>0.346577487139073</c:v>
                </c:pt>
                <c:pt idx="5205">
                  <c:v>0.34658417868201</c:v>
                </c:pt>
                <c:pt idx="5206">
                  <c:v>0.346590868277304</c:v>
                </c:pt>
                <c:pt idx="5207">
                  <c:v>0.346597555925531</c:v>
                </c:pt>
                <c:pt idx="5208">
                  <c:v>0.346604241627263</c:v>
                </c:pt>
                <c:pt idx="5209">
                  <c:v>0.346610925383078</c:v>
                </c:pt>
                <c:pt idx="5210">
                  <c:v>0.346617607193547</c:v>
                </c:pt>
                <c:pt idx="5211">
                  <c:v>0.34662428705925</c:v>
                </c:pt>
                <c:pt idx="5212">
                  <c:v>0.346630964980755</c:v>
                </c:pt>
                <c:pt idx="5213">
                  <c:v>0.346637640958641</c:v>
                </c:pt>
                <c:pt idx="5214">
                  <c:v>0.346644314993482</c:v>
                </c:pt>
                <c:pt idx="5215">
                  <c:v>0.346650987085849</c:v>
                </c:pt>
                <c:pt idx="5216">
                  <c:v>0.346657657236321</c:v>
                </c:pt>
                <c:pt idx="5217">
                  <c:v>0.346664325445464</c:v>
                </c:pt>
                <c:pt idx="5218">
                  <c:v>0.346670991713859</c:v>
                </c:pt>
                <c:pt idx="5219">
                  <c:v>0.346677656042074</c:v>
                </c:pt>
                <c:pt idx="5220">
                  <c:v>0.346684318430683</c:v>
                </c:pt>
                <c:pt idx="5221">
                  <c:v>0.346690978880262</c:v>
                </c:pt>
                <c:pt idx="5222">
                  <c:v>0.34669763739138</c:v>
                </c:pt>
                <c:pt idx="5223">
                  <c:v>0.346704293964613</c:v>
                </c:pt>
                <c:pt idx="5224">
                  <c:v>0.346710948600529</c:v>
                </c:pt>
                <c:pt idx="5225">
                  <c:v>0.346717601299705</c:v>
                </c:pt>
                <c:pt idx="5226">
                  <c:v>0.346724252062709</c:v>
                </c:pt>
                <c:pt idx="5227">
                  <c:v>0.346730900890113</c:v>
                </c:pt>
                <c:pt idx="5228">
                  <c:v>0.346737547782494</c:v>
                </c:pt>
                <c:pt idx="5229">
                  <c:v>0.346744192740416</c:v>
                </c:pt>
                <c:pt idx="5230">
                  <c:v>0.346750835764457</c:v>
                </c:pt>
                <c:pt idx="5231">
                  <c:v>0.346757476855182</c:v>
                </c:pt>
                <c:pt idx="5232">
                  <c:v>0.346764116013168</c:v>
                </c:pt>
                <c:pt idx="5233">
                  <c:v>0.34677075323898</c:v>
                </c:pt>
                <c:pt idx="5234">
                  <c:v>0.346777388533192</c:v>
                </c:pt>
                <c:pt idx="5235">
                  <c:v>0.346784021896375</c:v>
                </c:pt>
                <c:pt idx="5236">
                  <c:v>0.346790653329097</c:v>
                </c:pt>
                <c:pt idx="5237">
                  <c:v>0.34679728283193</c:v>
                </c:pt>
                <c:pt idx="5238">
                  <c:v>0.346803910405441</c:v>
                </c:pt>
                <c:pt idx="5239">
                  <c:v>0.346810536050205</c:v>
                </c:pt>
                <c:pt idx="5240">
                  <c:v>0.346817159766785</c:v>
                </c:pt>
                <c:pt idx="5241">
                  <c:v>0.346823781555754</c:v>
                </c:pt>
                <c:pt idx="5242">
                  <c:v>0.346830401417684</c:v>
                </c:pt>
                <c:pt idx="5243">
                  <c:v>0.346837019353137</c:v>
                </c:pt>
                <c:pt idx="5244">
                  <c:v>0.346843635362689</c:v>
                </c:pt>
                <c:pt idx="5245">
                  <c:v>0.346850249446903</c:v>
                </c:pt>
                <c:pt idx="5246">
                  <c:v>0.346856861606352</c:v>
                </c:pt>
                <c:pt idx="5247">
                  <c:v>0.3468634718416</c:v>
                </c:pt>
                <c:pt idx="5248">
                  <c:v>0.346870080153217</c:v>
                </c:pt>
                <c:pt idx="5249">
                  <c:v>0.346876686541774</c:v>
                </c:pt>
                <c:pt idx="5250">
                  <c:v>0.346883291007834</c:v>
                </c:pt>
                <c:pt idx="5251">
                  <c:v>0.346889893551969</c:v>
                </c:pt>
                <c:pt idx="5252">
                  <c:v>0.346896494174742</c:v>
                </c:pt>
                <c:pt idx="5253">
                  <c:v>0.346903092876725</c:v>
                </c:pt>
                <c:pt idx="5254">
                  <c:v>0.346909689658479</c:v>
                </c:pt>
                <c:pt idx="5255">
                  <c:v>0.346916284520575</c:v>
                </c:pt>
                <c:pt idx="5256">
                  <c:v>0.346922877463583</c:v>
                </c:pt>
                <c:pt idx="5257">
                  <c:v>0.346929468488062</c:v>
                </c:pt>
                <c:pt idx="5258">
                  <c:v>0.346936057594585</c:v>
                </c:pt>
                <c:pt idx="5259">
                  <c:v>0.346942644783713</c:v>
                </c:pt>
                <c:pt idx="5260">
                  <c:v>0.346949230056018</c:v>
                </c:pt>
                <c:pt idx="5261">
                  <c:v>0.346955813412059</c:v>
                </c:pt>
                <c:pt idx="5262">
                  <c:v>0.346962394852405</c:v>
                </c:pt>
                <c:pt idx="5263">
                  <c:v>0.346968974377625</c:v>
                </c:pt>
                <c:pt idx="5264">
                  <c:v>0.346975551988278</c:v>
                </c:pt>
                <c:pt idx="5265">
                  <c:v>0.346982127684934</c:v>
                </c:pt>
                <c:pt idx="5266">
                  <c:v>0.346988701468155</c:v>
                </c:pt>
                <c:pt idx="5267">
                  <c:v>0.346995273338509</c:v>
                </c:pt>
                <c:pt idx="5268">
                  <c:v>0.347001843296556</c:v>
                </c:pt>
                <c:pt idx="5269">
                  <c:v>0.347008411342864</c:v>
                </c:pt>
                <c:pt idx="5270">
                  <c:v>0.347014977477999</c:v>
                </c:pt>
                <c:pt idx="5271">
                  <c:v>0.347021541702519</c:v>
                </c:pt>
                <c:pt idx="5272">
                  <c:v>0.347028104016995</c:v>
                </c:pt>
                <c:pt idx="5273">
                  <c:v>0.347034664421985</c:v>
                </c:pt>
                <c:pt idx="5274">
                  <c:v>0.347041222918058</c:v>
                </c:pt>
                <c:pt idx="5275">
                  <c:v>0.347047779505772</c:v>
                </c:pt>
                <c:pt idx="5276">
                  <c:v>0.347054334185692</c:v>
                </c:pt>
                <c:pt idx="5277">
                  <c:v>0.347060886958385</c:v>
                </c:pt>
                <c:pt idx="5278">
                  <c:v>0.347067437824409</c:v>
                </c:pt>
                <c:pt idx="5279">
                  <c:v>0.34707398678433</c:v>
                </c:pt>
                <c:pt idx="5280">
                  <c:v>0.347080533838707</c:v>
                </c:pt>
                <c:pt idx="5281">
                  <c:v>0.347087078988108</c:v>
                </c:pt>
                <c:pt idx="5282">
                  <c:v>0.347093622233088</c:v>
                </c:pt>
                <c:pt idx="5283">
                  <c:v>0.347100163574214</c:v>
                </c:pt>
                <c:pt idx="5284">
                  <c:v>0.347106703012049</c:v>
                </c:pt>
                <c:pt idx="5285">
                  <c:v>0.347113240547151</c:v>
                </c:pt>
                <c:pt idx="5286">
                  <c:v>0.347119776180084</c:v>
                </c:pt>
                <c:pt idx="5287">
                  <c:v>0.347126309911407</c:v>
                </c:pt>
                <c:pt idx="5288">
                  <c:v>0.347132841741685</c:v>
                </c:pt>
                <c:pt idx="5289">
                  <c:v>0.347139371671475</c:v>
                </c:pt>
                <c:pt idx="5290">
                  <c:v>0.347145899701339</c:v>
                </c:pt>
                <c:pt idx="5291">
                  <c:v>0.347152425831841</c:v>
                </c:pt>
                <c:pt idx="5292">
                  <c:v>0.347158950063536</c:v>
                </c:pt>
                <c:pt idx="5293">
                  <c:v>0.34716547239699</c:v>
                </c:pt>
                <c:pt idx="5294">
                  <c:v>0.347171992832758</c:v>
                </c:pt>
                <c:pt idx="5295">
                  <c:v>0.347178511371405</c:v>
                </c:pt>
                <c:pt idx="5296">
                  <c:v>0.347185028013485</c:v>
                </c:pt>
                <c:pt idx="5297">
                  <c:v>0.347191542759561</c:v>
                </c:pt>
                <c:pt idx="5298">
                  <c:v>0.347198055610195</c:v>
                </c:pt>
                <c:pt idx="5299">
                  <c:v>0.347204566565942</c:v>
                </c:pt>
                <c:pt idx="5300">
                  <c:v>0.347211075627365</c:v>
                </c:pt>
                <c:pt idx="5301">
                  <c:v>0.347217582795017</c:v>
                </c:pt>
                <c:pt idx="5302">
                  <c:v>0.347224088069465</c:v>
                </c:pt>
                <c:pt idx="5303">
                  <c:v>0.347230591451259</c:v>
                </c:pt>
                <c:pt idx="5304">
                  <c:v>0.347237092940963</c:v>
                </c:pt>
                <c:pt idx="5305">
                  <c:v>0.347243592539136</c:v>
                </c:pt>
                <c:pt idx="5306">
                  <c:v>0.347250090246331</c:v>
                </c:pt>
                <c:pt idx="5307">
                  <c:v>0.347256586063113</c:v>
                </c:pt>
                <c:pt idx="5308">
                  <c:v>0.347263079990032</c:v>
                </c:pt>
                <c:pt idx="5309">
                  <c:v>0.347269572027653</c:v>
                </c:pt>
                <c:pt idx="5310">
                  <c:v>0.347276062176526</c:v>
                </c:pt>
                <c:pt idx="5311">
                  <c:v>0.347282550437213</c:v>
                </c:pt>
                <c:pt idx="5312">
                  <c:v>0.347289036810273</c:v>
                </c:pt>
                <c:pt idx="5313">
                  <c:v>0.347295521296257</c:v>
                </c:pt>
                <c:pt idx="5314">
                  <c:v>0.347302003895728</c:v>
                </c:pt>
                <c:pt idx="5315">
                  <c:v>0.347308484609236</c:v>
                </c:pt>
                <c:pt idx="5316">
                  <c:v>0.347314963437344</c:v>
                </c:pt>
                <c:pt idx="5317">
                  <c:v>0.347321440380603</c:v>
                </c:pt>
                <c:pt idx="5318">
                  <c:v>0.34732791543957</c:v>
                </c:pt>
                <c:pt idx="5319">
                  <c:v>0.347334388614806</c:v>
                </c:pt>
                <c:pt idx="5320">
                  <c:v>0.347340859906859</c:v>
                </c:pt>
                <c:pt idx="5321">
                  <c:v>0.347347329316292</c:v>
                </c:pt>
                <c:pt idx="5322">
                  <c:v>0.347353796843654</c:v>
                </c:pt>
                <c:pt idx="5323">
                  <c:v>0.347360262489505</c:v>
                </c:pt>
                <c:pt idx="5324">
                  <c:v>0.347366726254395</c:v>
                </c:pt>
                <c:pt idx="5325">
                  <c:v>0.347373188138883</c:v>
                </c:pt>
                <c:pt idx="5326">
                  <c:v>0.347379648143525</c:v>
                </c:pt>
                <c:pt idx="5327">
                  <c:v>0.34738610626887</c:v>
                </c:pt>
                <c:pt idx="5328">
                  <c:v>0.347392562515478</c:v>
                </c:pt>
                <c:pt idx="5329">
                  <c:v>0.347399016883898</c:v>
                </c:pt>
                <c:pt idx="5330">
                  <c:v>0.34740546937469</c:v>
                </c:pt>
                <c:pt idx="5331">
                  <c:v>0.347411919988402</c:v>
                </c:pt>
                <c:pt idx="5332">
                  <c:v>0.34741836872559</c:v>
                </c:pt>
                <c:pt idx="5333">
                  <c:v>0.34742481558681</c:v>
                </c:pt>
                <c:pt idx="5334">
                  <c:v>0.347431260572611</c:v>
                </c:pt>
                <c:pt idx="5335">
                  <c:v>0.34743770368355</c:v>
                </c:pt>
                <c:pt idx="5336">
                  <c:v>0.347444144920177</c:v>
                </c:pt>
                <c:pt idx="5337">
                  <c:v>0.347450584283048</c:v>
                </c:pt>
                <c:pt idx="5338">
                  <c:v>0.347457021772711</c:v>
                </c:pt>
                <c:pt idx="5339">
                  <c:v>0.347463457389721</c:v>
                </c:pt>
                <c:pt idx="5340">
                  <c:v>0.347469891134634</c:v>
                </c:pt>
                <c:pt idx="5341">
                  <c:v>0.347476323007996</c:v>
                </c:pt>
                <c:pt idx="5342">
                  <c:v>0.347482753010364</c:v>
                </c:pt>
                <c:pt idx="5343">
                  <c:v>0.347489181142286</c:v>
                </c:pt>
                <c:pt idx="5344">
                  <c:v>0.347495607404317</c:v>
                </c:pt>
                <c:pt idx="5345">
                  <c:v>0.347502031797004</c:v>
                </c:pt>
                <c:pt idx="5346">
                  <c:v>0.347508454320902</c:v>
                </c:pt>
                <c:pt idx="5347">
                  <c:v>0.347514874976563</c:v>
                </c:pt>
                <c:pt idx="5348">
                  <c:v>0.347521293764534</c:v>
                </c:pt>
                <c:pt idx="5349">
                  <c:v>0.34752771068537</c:v>
                </c:pt>
                <c:pt idx="5350">
                  <c:v>0.347534125739617</c:v>
                </c:pt>
                <c:pt idx="5351">
                  <c:v>0.347540538927831</c:v>
                </c:pt>
                <c:pt idx="5352">
                  <c:v>0.347546950250557</c:v>
                </c:pt>
                <c:pt idx="5353">
                  <c:v>0.347553359708348</c:v>
                </c:pt>
                <c:pt idx="5354">
                  <c:v>0.347559767301755</c:v>
                </c:pt>
                <c:pt idx="5355">
                  <c:v>0.347566173031325</c:v>
                </c:pt>
                <c:pt idx="5356">
                  <c:v>0.347572576897611</c:v>
                </c:pt>
                <c:pt idx="5357">
                  <c:v>0.347578978901157</c:v>
                </c:pt>
                <c:pt idx="5358">
                  <c:v>0.347585379042519</c:v>
                </c:pt>
                <c:pt idx="5359">
                  <c:v>0.34759177732224</c:v>
                </c:pt>
                <c:pt idx="5360">
                  <c:v>0.347598173740872</c:v>
                </c:pt>
                <c:pt idx="5361">
                  <c:v>0.347604568298966</c:v>
                </c:pt>
                <c:pt idx="5362">
                  <c:v>0.347610960997066</c:v>
                </c:pt>
                <c:pt idx="5363">
                  <c:v>0.347617351835725</c:v>
                </c:pt>
                <c:pt idx="5364">
                  <c:v>0.347623740815486</c:v>
                </c:pt>
                <c:pt idx="5365">
                  <c:v>0.347630127936903</c:v>
                </c:pt>
                <c:pt idx="5366">
                  <c:v>0.347636513200519</c:v>
                </c:pt>
                <c:pt idx="5367">
                  <c:v>0.347642896606883</c:v>
                </c:pt>
                <c:pt idx="5368">
                  <c:v>0.347649278156546</c:v>
                </c:pt>
                <c:pt idx="5369">
                  <c:v>0.34765565785005</c:v>
                </c:pt>
                <c:pt idx="5370">
                  <c:v>0.347662035687948</c:v>
                </c:pt>
                <c:pt idx="5371">
                  <c:v>0.347668411670782</c:v>
                </c:pt>
                <c:pt idx="5372">
                  <c:v>0.347674785799104</c:v>
                </c:pt>
                <c:pt idx="5373">
                  <c:v>0.347681158073455</c:v>
                </c:pt>
                <c:pt idx="5374">
                  <c:v>0.347687528494384</c:v>
                </c:pt>
                <c:pt idx="5375">
                  <c:v>0.347693897062441</c:v>
                </c:pt>
                <c:pt idx="5376">
                  <c:v>0.347700263778167</c:v>
                </c:pt>
                <c:pt idx="5377">
                  <c:v>0.347706628642113</c:v>
                </c:pt>
                <c:pt idx="5378">
                  <c:v>0.34771299165482</c:v>
                </c:pt>
                <c:pt idx="5379">
                  <c:v>0.347719352816838</c:v>
                </c:pt>
                <c:pt idx="5380">
                  <c:v>0.347725712128708</c:v>
                </c:pt>
                <c:pt idx="5381">
                  <c:v>0.347732069590979</c:v>
                </c:pt>
                <c:pt idx="5382">
                  <c:v>0.347738425204198</c:v>
                </c:pt>
                <c:pt idx="5383">
                  <c:v>0.347744778968904</c:v>
                </c:pt>
                <c:pt idx="5384">
                  <c:v>0.347751130885649</c:v>
                </c:pt>
                <c:pt idx="5385">
                  <c:v>0.347757480954971</c:v>
                </c:pt>
                <c:pt idx="5386">
                  <c:v>0.347763829177421</c:v>
                </c:pt>
                <c:pt idx="5387">
                  <c:v>0.347770175553538</c:v>
                </c:pt>
                <c:pt idx="5388">
                  <c:v>0.347776520083868</c:v>
                </c:pt>
                <c:pt idx="5389">
                  <c:v>0.347782862768958</c:v>
                </c:pt>
                <c:pt idx="5390">
                  <c:v>0.347789203609348</c:v>
                </c:pt>
                <c:pt idx="5391">
                  <c:v>0.347795542605586</c:v>
                </c:pt>
                <c:pt idx="5392">
                  <c:v>0.347801879758209</c:v>
                </c:pt>
                <c:pt idx="5393">
                  <c:v>0.347808215067769</c:v>
                </c:pt>
                <c:pt idx="5394">
                  <c:v>0.347814548534801</c:v>
                </c:pt>
                <c:pt idx="5395">
                  <c:v>0.347820880159852</c:v>
                </c:pt>
                <c:pt idx="5396">
                  <c:v>0.347827209943468</c:v>
                </c:pt>
                <c:pt idx="5397">
                  <c:v>0.347833537886185</c:v>
                </c:pt>
                <c:pt idx="5398">
                  <c:v>0.347839863988552</c:v>
                </c:pt>
                <c:pt idx="5399">
                  <c:v>0.347846188251107</c:v>
                </c:pt>
                <c:pt idx="5400">
                  <c:v>0.347852510674396</c:v>
                </c:pt>
                <c:pt idx="5401">
                  <c:v>0.347858831258956</c:v>
                </c:pt>
                <c:pt idx="5402">
                  <c:v>0.347865150005333</c:v>
                </c:pt>
                <c:pt idx="5403">
                  <c:v>0.347871466914069</c:v>
                </c:pt>
                <c:pt idx="5404">
                  <c:v>0.347877781985703</c:v>
                </c:pt>
                <c:pt idx="5405">
                  <c:v>0.34788409522078</c:v>
                </c:pt>
                <c:pt idx="5406">
                  <c:v>0.347890406619837</c:v>
                </c:pt>
                <c:pt idx="5407">
                  <c:v>0.347896716183419</c:v>
                </c:pt>
                <c:pt idx="5408">
                  <c:v>0.347903023912063</c:v>
                </c:pt>
                <c:pt idx="5409">
                  <c:v>0.347909329806313</c:v>
                </c:pt>
                <c:pt idx="5410">
                  <c:v>0.34791563386671</c:v>
                </c:pt>
                <c:pt idx="5411">
                  <c:v>0.347921936093791</c:v>
                </c:pt>
                <c:pt idx="5412">
                  <c:v>0.347928236488101</c:v>
                </c:pt>
                <c:pt idx="5413">
                  <c:v>0.347934535050175</c:v>
                </c:pt>
                <c:pt idx="5414">
                  <c:v>0.347940831780558</c:v>
                </c:pt>
                <c:pt idx="5415">
                  <c:v>0.347947126679785</c:v>
                </c:pt>
                <c:pt idx="5416">
                  <c:v>0.347953419748398</c:v>
                </c:pt>
                <c:pt idx="5417">
                  <c:v>0.347959710986938</c:v>
                </c:pt>
                <c:pt idx="5418">
                  <c:v>0.347966000395941</c:v>
                </c:pt>
                <c:pt idx="5419">
                  <c:v>0.34797228797595</c:v>
                </c:pt>
                <c:pt idx="5420">
                  <c:v>0.3479785737275</c:v>
                </c:pt>
                <c:pt idx="5421">
                  <c:v>0.347984857651134</c:v>
                </c:pt>
                <c:pt idx="5422">
                  <c:v>0.347991139747386</c:v>
                </c:pt>
                <c:pt idx="5423">
                  <c:v>0.347997420016796</c:v>
                </c:pt>
                <c:pt idx="5424">
                  <c:v>0.348003698459906</c:v>
                </c:pt>
                <c:pt idx="5425">
                  <c:v>0.348009975077249</c:v>
                </c:pt>
                <c:pt idx="5426">
                  <c:v>0.348016249869368</c:v>
                </c:pt>
                <c:pt idx="5427">
                  <c:v>0.348022522836795</c:v>
                </c:pt>
                <c:pt idx="5428">
                  <c:v>0.348028793980074</c:v>
                </c:pt>
                <c:pt idx="5429">
                  <c:v>0.348035063299736</c:v>
                </c:pt>
                <c:pt idx="5430">
                  <c:v>0.348041330796322</c:v>
                </c:pt>
                <c:pt idx="5431">
                  <c:v>0.348047596470371</c:v>
                </c:pt>
                <c:pt idx="5432">
                  <c:v>0.348053860322416</c:v>
                </c:pt>
                <c:pt idx="5433">
                  <c:v>0.348060122352997</c:v>
                </c:pt>
                <c:pt idx="5434">
                  <c:v>0.348066382562648</c:v>
                </c:pt>
                <c:pt idx="5435">
                  <c:v>0.348072640951909</c:v>
                </c:pt>
                <c:pt idx="5436">
                  <c:v>0.348078897521311</c:v>
                </c:pt>
                <c:pt idx="5437">
                  <c:v>0.348085152271394</c:v>
                </c:pt>
                <c:pt idx="5438">
                  <c:v>0.348091405202696</c:v>
                </c:pt>
                <c:pt idx="5439">
                  <c:v>0.348097656315747</c:v>
                </c:pt>
                <c:pt idx="5440">
                  <c:v>0.348103905611089</c:v>
                </c:pt>
                <c:pt idx="5441">
                  <c:v>0.348110153089252</c:v>
                </c:pt>
                <c:pt idx="5442">
                  <c:v>0.348116398750776</c:v>
                </c:pt>
                <c:pt idx="5443">
                  <c:v>0.348122642596192</c:v>
                </c:pt>
                <c:pt idx="5444">
                  <c:v>0.348128884626037</c:v>
                </c:pt>
                <c:pt idx="5445">
                  <c:v>0.348135124840848</c:v>
                </c:pt>
                <c:pt idx="5446">
                  <c:v>0.348141363241156</c:v>
                </c:pt>
                <c:pt idx="5447">
                  <c:v>0.348147599827499</c:v>
                </c:pt>
                <c:pt idx="5448">
                  <c:v>0.348153834600408</c:v>
                </c:pt>
                <c:pt idx="5449">
                  <c:v>0.348160067560421</c:v>
                </c:pt>
                <c:pt idx="5450">
                  <c:v>0.348166298708067</c:v>
                </c:pt>
                <c:pt idx="5451">
                  <c:v>0.348172528043883</c:v>
                </c:pt>
                <c:pt idx="5452">
                  <c:v>0.348178755568406</c:v>
                </c:pt>
                <c:pt idx="5453">
                  <c:v>0.348184981282163</c:v>
                </c:pt>
                <c:pt idx="5454">
                  <c:v>0.348191205185693</c:v>
                </c:pt>
                <c:pt idx="5455">
                  <c:v>0.348197427279524</c:v>
                </c:pt>
                <c:pt idx="5456">
                  <c:v>0.348203647564195</c:v>
                </c:pt>
                <c:pt idx="5457">
                  <c:v>0.348209866040233</c:v>
                </c:pt>
                <c:pt idx="5458">
                  <c:v>0.348216082708174</c:v>
                </c:pt>
                <c:pt idx="5459">
                  <c:v>0.348222297568552</c:v>
                </c:pt>
                <c:pt idx="5460">
                  <c:v>0.348228510621896</c:v>
                </c:pt>
                <c:pt idx="5461">
                  <c:v>0.348234721868742</c:v>
                </c:pt>
                <c:pt idx="5462">
                  <c:v>0.348240931309618</c:v>
                </c:pt>
                <c:pt idx="5463">
                  <c:v>0.34824713894506</c:v>
                </c:pt>
                <c:pt idx="5464">
                  <c:v>0.348253344775595</c:v>
                </c:pt>
                <c:pt idx="5465">
                  <c:v>0.348259548801758</c:v>
                </c:pt>
                <c:pt idx="5466">
                  <c:v>0.348265751024082</c:v>
                </c:pt>
                <c:pt idx="5467">
                  <c:v>0.348271951443094</c:v>
                </c:pt>
                <c:pt idx="5468">
                  <c:v>0.34827815005933</c:v>
                </c:pt>
                <c:pt idx="5469">
                  <c:v>0.348284346873316</c:v>
                </c:pt>
                <c:pt idx="5470">
                  <c:v>0.348290541885587</c:v>
                </c:pt>
                <c:pt idx="5471">
                  <c:v>0.348296735096669</c:v>
                </c:pt>
                <c:pt idx="5472">
                  <c:v>0.348302926507096</c:v>
                </c:pt>
                <c:pt idx="5473">
                  <c:v>0.348309116117399</c:v>
                </c:pt>
                <c:pt idx="5474">
                  <c:v>0.348315303928106</c:v>
                </c:pt>
                <c:pt idx="5475">
                  <c:v>0.348321489939749</c:v>
                </c:pt>
                <c:pt idx="5476">
                  <c:v>0.348327674152855</c:v>
                </c:pt>
                <c:pt idx="5477">
                  <c:v>0.348333856567957</c:v>
                </c:pt>
                <c:pt idx="5478">
                  <c:v>0.348340037185581</c:v>
                </c:pt>
                <c:pt idx="5479">
                  <c:v>0.348346216006258</c:v>
                </c:pt>
                <c:pt idx="5480">
                  <c:v>0.34835239303052</c:v>
                </c:pt>
                <c:pt idx="5481">
                  <c:v>0.348358568258891</c:v>
                </c:pt>
                <c:pt idx="5482">
                  <c:v>0.348364741691904</c:v>
                </c:pt>
                <c:pt idx="5483">
                  <c:v>0.348370913330085</c:v>
                </c:pt>
                <c:pt idx="5484">
                  <c:v>0.348377083173963</c:v>
                </c:pt>
                <c:pt idx="5485">
                  <c:v>0.348383251224069</c:v>
                </c:pt>
                <c:pt idx="5486">
                  <c:v>0.348389417480927</c:v>
                </c:pt>
                <c:pt idx="5487">
                  <c:v>0.34839558194507</c:v>
                </c:pt>
                <c:pt idx="5488">
                  <c:v>0.348401744617021</c:v>
                </c:pt>
                <c:pt idx="5489">
                  <c:v>0.348407905497312</c:v>
                </c:pt>
                <c:pt idx="5490">
                  <c:v>0.348414064586466</c:v>
                </c:pt>
                <c:pt idx="5491">
                  <c:v>0.348420221885014</c:v>
                </c:pt>
                <c:pt idx="5492">
                  <c:v>0.348426377393484</c:v>
                </c:pt>
                <c:pt idx="5493">
                  <c:v>0.348432531112399</c:v>
                </c:pt>
                <c:pt idx="5494">
                  <c:v>0.348438683042291</c:v>
                </c:pt>
                <c:pt idx="5495">
                  <c:v>0.348444833183682</c:v>
                </c:pt>
                <c:pt idx="5496">
                  <c:v>0.348450981537102</c:v>
                </c:pt>
                <c:pt idx="5497">
                  <c:v>0.348457128103075</c:v>
                </c:pt>
                <c:pt idx="5498">
                  <c:v>0.348463272882128</c:v>
                </c:pt>
                <c:pt idx="5499">
                  <c:v>0.34846941587479</c:v>
                </c:pt>
                <c:pt idx="5500">
                  <c:v>0.348475557081583</c:v>
                </c:pt>
                <c:pt idx="5501">
                  <c:v>0.348481696503037</c:v>
                </c:pt>
                <c:pt idx="5502">
                  <c:v>0.348487834139672</c:v>
                </c:pt>
                <c:pt idx="5503">
                  <c:v>0.348493969992019</c:v>
                </c:pt>
                <c:pt idx="5504">
                  <c:v>0.348500104060599</c:v>
                </c:pt>
                <c:pt idx="5505">
                  <c:v>0.34850623634594</c:v>
                </c:pt>
                <c:pt idx="5506">
                  <c:v>0.348512366848568</c:v>
                </c:pt>
                <c:pt idx="5507">
                  <c:v>0.348518495569003</c:v>
                </c:pt>
                <c:pt idx="5508">
                  <c:v>0.348524622507776</c:v>
                </c:pt>
                <c:pt idx="5509">
                  <c:v>0.348530747665406</c:v>
                </c:pt>
                <c:pt idx="5510">
                  <c:v>0.348536871042422</c:v>
                </c:pt>
                <c:pt idx="5511">
                  <c:v>0.348542992639344</c:v>
                </c:pt>
                <c:pt idx="5512">
                  <c:v>0.348549112456698</c:v>
                </c:pt>
                <c:pt idx="5513">
                  <c:v>0.34855523049501</c:v>
                </c:pt>
                <c:pt idx="5514">
                  <c:v>0.348561346754799</c:v>
                </c:pt>
                <c:pt idx="5515">
                  <c:v>0.348567461236594</c:v>
                </c:pt>
                <c:pt idx="5516">
                  <c:v>0.348573573940914</c:v>
                </c:pt>
                <c:pt idx="5517">
                  <c:v>0.348579684868286</c:v>
                </c:pt>
                <c:pt idx="5518">
                  <c:v>0.348585794019229</c:v>
                </c:pt>
                <c:pt idx="5519">
                  <c:v>0.348591901394267</c:v>
                </c:pt>
                <c:pt idx="5520">
                  <c:v>0.348598006993928</c:v>
                </c:pt>
                <c:pt idx="5521">
                  <c:v>0.348604110818727</c:v>
                </c:pt>
                <c:pt idx="5522">
                  <c:v>0.348610212869193</c:v>
                </c:pt>
                <c:pt idx="5523">
                  <c:v>0.348616313145842</c:v>
                </c:pt>
                <c:pt idx="5524">
                  <c:v>0.348622411649203</c:v>
                </c:pt>
                <c:pt idx="5525">
                  <c:v>0.348628508379791</c:v>
                </c:pt>
                <c:pt idx="5526">
                  <c:v>0.348634603338132</c:v>
                </c:pt>
                <c:pt idx="5527">
                  <c:v>0.34864069652475</c:v>
                </c:pt>
                <c:pt idx="5528">
                  <c:v>0.34864678794016</c:v>
                </c:pt>
                <c:pt idx="5529">
                  <c:v>0.34865287758489</c:v>
                </c:pt>
                <c:pt idx="5530">
                  <c:v>0.348658965459456</c:v>
                </c:pt>
                <c:pt idx="5531">
                  <c:v>0.348665051564383</c:v>
                </c:pt>
                <c:pt idx="5532">
                  <c:v>0.348671135900188</c:v>
                </c:pt>
                <c:pt idx="5533">
                  <c:v>0.348677218467393</c:v>
                </c:pt>
                <c:pt idx="5534">
                  <c:v>0.348683299266522</c:v>
                </c:pt>
                <c:pt idx="5535">
                  <c:v>0.348689378298091</c:v>
                </c:pt>
                <c:pt idx="5536">
                  <c:v>0.348695455562624</c:v>
                </c:pt>
                <c:pt idx="5537">
                  <c:v>0.348701531060637</c:v>
                </c:pt>
                <c:pt idx="5538">
                  <c:v>0.348707604792655</c:v>
                </c:pt>
                <c:pt idx="5539">
                  <c:v>0.348713676759191</c:v>
                </c:pt>
                <c:pt idx="5540">
                  <c:v>0.34871974696077</c:v>
                </c:pt>
                <c:pt idx="5541">
                  <c:v>0.348725815397911</c:v>
                </c:pt>
                <c:pt idx="5542">
                  <c:v>0.348731882071131</c:v>
                </c:pt>
                <c:pt idx="5543">
                  <c:v>0.348737946980952</c:v>
                </c:pt>
                <c:pt idx="5544">
                  <c:v>0.348744010127889</c:v>
                </c:pt>
                <c:pt idx="5545">
                  <c:v>0.348750071512466</c:v>
                </c:pt>
                <c:pt idx="5546">
                  <c:v>0.348756131135197</c:v>
                </c:pt>
                <c:pt idx="5547">
                  <c:v>0.348762188996602</c:v>
                </c:pt>
                <c:pt idx="5548">
                  <c:v>0.348768245097202</c:v>
                </c:pt>
                <c:pt idx="5549">
                  <c:v>0.348774299437511</c:v>
                </c:pt>
                <c:pt idx="5550">
                  <c:v>0.348780352018051</c:v>
                </c:pt>
                <c:pt idx="5551">
                  <c:v>0.348786402839335</c:v>
                </c:pt>
                <c:pt idx="5552">
                  <c:v>0.348792451901887</c:v>
                </c:pt>
                <c:pt idx="5553">
                  <c:v>0.348798499206218</c:v>
                </c:pt>
                <c:pt idx="5554">
                  <c:v>0.34880454475285</c:v>
                </c:pt>
                <c:pt idx="5555">
                  <c:v>0.3488105885423</c:v>
                </c:pt>
                <c:pt idx="5556">
                  <c:v>0.348816630575083</c:v>
                </c:pt>
                <c:pt idx="5557">
                  <c:v>0.348822670851718</c:v>
                </c:pt>
                <c:pt idx="5558">
                  <c:v>0.348828709372719</c:v>
                </c:pt>
                <c:pt idx="5559">
                  <c:v>0.348834746138606</c:v>
                </c:pt>
                <c:pt idx="5560">
                  <c:v>0.348840781149893</c:v>
                </c:pt>
                <c:pt idx="5561">
                  <c:v>0.348846814407096</c:v>
                </c:pt>
                <c:pt idx="5562">
                  <c:v>0.348852845910735</c:v>
                </c:pt>
                <c:pt idx="5563">
                  <c:v>0.348858875661321</c:v>
                </c:pt>
                <c:pt idx="5564">
                  <c:v>0.348864903659374</c:v>
                </c:pt>
                <c:pt idx="5565">
                  <c:v>0.348870929905407</c:v>
                </c:pt>
                <c:pt idx="5566">
                  <c:v>0.348876954399937</c:v>
                </c:pt>
                <c:pt idx="5567">
                  <c:v>0.348882977143478</c:v>
                </c:pt>
                <c:pt idx="5568">
                  <c:v>0.348888998136545</c:v>
                </c:pt>
                <c:pt idx="5569">
                  <c:v>0.348895017379657</c:v>
                </c:pt>
                <c:pt idx="5570">
                  <c:v>0.348901034873323</c:v>
                </c:pt>
                <c:pt idx="5571">
                  <c:v>0.348907050618064</c:v>
                </c:pt>
                <c:pt idx="5572">
                  <c:v>0.348913064614388</c:v>
                </c:pt>
                <c:pt idx="5573">
                  <c:v>0.348919076862816</c:v>
                </c:pt>
                <c:pt idx="5574">
                  <c:v>0.348925087363856</c:v>
                </c:pt>
                <c:pt idx="5575">
                  <c:v>0.348931096118025</c:v>
                </c:pt>
                <c:pt idx="5576">
                  <c:v>0.34893710312584</c:v>
                </c:pt>
                <c:pt idx="5577">
                  <c:v>0.34894310838781</c:v>
                </c:pt>
                <c:pt idx="5578">
                  <c:v>0.348949111904452</c:v>
                </c:pt>
                <c:pt idx="5579">
                  <c:v>0.348955113676277</c:v>
                </c:pt>
                <c:pt idx="5580">
                  <c:v>0.348961113703801</c:v>
                </c:pt>
                <c:pt idx="5581">
                  <c:v>0.348967111987533</c:v>
                </c:pt>
                <c:pt idx="5582">
                  <c:v>0.348973108527989</c:v>
                </c:pt>
                <c:pt idx="5583">
                  <c:v>0.348979103325684</c:v>
                </c:pt>
                <c:pt idx="5584">
                  <c:v>0.348985096381126</c:v>
                </c:pt>
                <c:pt idx="5585">
                  <c:v>0.348991087694832</c:v>
                </c:pt>
                <c:pt idx="5586">
                  <c:v>0.34899707726731</c:v>
                </c:pt>
                <c:pt idx="5587">
                  <c:v>0.349003065099078</c:v>
                </c:pt>
                <c:pt idx="5588">
                  <c:v>0.349009051190641</c:v>
                </c:pt>
                <c:pt idx="5589">
                  <c:v>0.349015035542515</c:v>
                </c:pt>
                <c:pt idx="5590">
                  <c:v>0.349021018155213</c:v>
                </c:pt>
                <c:pt idx="5591">
                  <c:v>0.349026999029243</c:v>
                </c:pt>
                <c:pt idx="5592">
                  <c:v>0.349032978165121</c:v>
                </c:pt>
                <c:pt idx="5593">
                  <c:v>0.349038955563354</c:v>
                </c:pt>
                <c:pt idx="5594">
                  <c:v>0.349044931224456</c:v>
                </c:pt>
                <c:pt idx="5595">
                  <c:v>0.349050905148936</c:v>
                </c:pt>
                <c:pt idx="5596">
                  <c:v>0.349056877337305</c:v>
                </c:pt>
                <c:pt idx="5597">
                  <c:v>0.349062847790077</c:v>
                </c:pt>
                <c:pt idx="5598">
                  <c:v>0.349068816507758</c:v>
                </c:pt>
                <c:pt idx="5599">
                  <c:v>0.349074783490863</c:v>
                </c:pt>
                <c:pt idx="5600">
                  <c:v>0.349080748739897</c:v>
                </c:pt>
                <c:pt idx="5601">
                  <c:v>0.349086712255375</c:v>
                </c:pt>
                <c:pt idx="5602">
                  <c:v>0.349092674037803</c:v>
                </c:pt>
                <c:pt idx="5603">
                  <c:v>0.349098634087692</c:v>
                </c:pt>
                <c:pt idx="5604">
                  <c:v>0.349104592405555</c:v>
                </c:pt>
                <c:pt idx="5605">
                  <c:v>0.349110548991895</c:v>
                </c:pt>
                <c:pt idx="5606">
                  <c:v>0.349116503847228</c:v>
                </c:pt>
                <c:pt idx="5607">
                  <c:v>0.349122456972058</c:v>
                </c:pt>
                <c:pt idx="5608">
                  <c:v>0.349128408366899</c:v>
                </c:pt>
                <c:pt idx="5609">
                  <c:v>0.349134358032253</c:v>
                </c:pt>
                <c:pt idx="5610">
                  <c:v>0.349140305968634</c:v>
                </c:pt>
                <c:pt idx="5611">
                  <c:v>0.34914625217655</c:v>
                </c:pt>
                <c:pt idx="5612">
                  <c:v>0.349152196656507</c:v>
                </c:pt>
                <c:pt idx="5613">
                  <c:v>0.349158139409018</c:v>
                </c:pt>
                <c:pt idx="5614">
                  <c:v>0.349164080434584</c:v>
                </c:pt>
                <c:pt idx="5615">
                  <c:v>0.34917001973372</c:v>
                </c:pt>
                <c:pt idx="5616">
                  <c:v>0.349175957306927</c:v>
                </c:pt>
                <c:pt idx="5617">
                  <c:v>0.349181893154717</c:v>
                </c:pt>
                <c:pt idx="5618">
                  <c:v>0.349187827277599</c:v>
                </c:pt>
                <c:pt idx="5619">
                  <c:v>0.349193759676076</c:v>
                </c:pt>
                <c:pt idx="5620">
                  <c:v>0.349199690350658</c:v>
                </c:pt>
                <c:pt idx="5621">
                  <c:v>0.34920561930185</c:v>
                </c:pt>
                <c:pt idx="5622">
                  <c:v>0.349211546530161</c:v>
                </c:pt>
                <c:pt idx="5623">
                  <c:v>0.349217472036095</c:v>
                </c:pt>
                <c:pt idx="5624">
                  <c:v>0.349223395820161</c:v>
                </c:pt>
                <c:pt idx="5625">
                  <c:v>0.349229317882865</c:v>
                </c:pt>
                <c:pt idx="5626">
                  <c:v>0.349235238224712</c:v>
                </c:pt>
                <c:pt idx="5627">
                  <c:v>0.34924115684621</c:v>
                </c:pt>
                <c:pt idx="5628">
                  <c:v>0.349247073747862</c:v>
                </c:pt>
                <c:pt idx="5629">
                  <c:v>0.349252988930177</c:v>
                </c:pt>
                <c:pt idx="5630">
                  <c:v>0.349258902393658</c:v>
                </c:pt>
                <c:pt idx="5631">
                  <c:v>0.34926481413881</c:v>
                </c:pt>
                <c:pt idx="5632">
                  <c:v>0.349270724166143</c:v>
                </c:pt>
                <c:pt idx="5633">
                  <c:v>0.349276632476157</c:v>
                </c:pt>
                <c:pt idx="5634">
                  <c:v>0.349282539069361</c:v>
                </c:pt>
                <c:pt idx="5635">
                  <c:v>0.349288443946256</c:v>
                </c:pt>
                <c:pt idx="5636">
                  <c:v>0.34929434710735</c:v>
                </c:pt>
                <c:pt idx="5637">
                  <c:v>0.349300248553145</c:v>
                </c:pt>
                <c:pt idx="5638">
                  <c:v>0.349306148284146</c:v>
                </c:pt>
                <c:pt idx="5639">
                  <c:v>0.34931204630086</c:v>
                </c:pt>
                <c:pt idx="5640">
                  <c:v>0.349317942603786</c:v>
                </c:pt>
                <c:pt idx="5641">
                  <c:v>0.349323837193433</c:v>
                </c:pt>
                <c:pt idx="5642">
                  <c:v>0.349329730070301</c:v>
                </c:pt>
                <c:pt idx="5643">
                  <c:v>0.349335621234897</c:v>
                </c:pt>
                <c:pt idx="5644">
                  <c:v>0.349341510687721</c:v>
                </c:pt>
                <c:pt idx="5645">
                  <c:v>0.349347398429277</c:v>
                </c:pt>
                <c:pt idx="5646">
                  <c:v>0.349353284460072</c:v>
                </c:pt>
                <c:pt idx="5647">
                  <c:v>0.349359168780604</c:v>
                </c:pt>
                <c:pt idx="5648">
                  <c:v>0.34936505139138</c:v>
                </c:pt>
                <c:pt idx="5649">
                  <c:v>0.349370932292899</c:v>
                </c:pt>
                <c:pt idx="5650">
                  <c:v>0.349376811485667</c:v>
                </c:pt>
                <c:pt idx="5651">
                  <c:v>0.349382688970182</c:v>
                </c:pt>
                <c:pt idx="5652">
                  <c:v>0.34938856474695</c:v>
                </c:pt>
                <c:pt idx="5653">
                  <c:v>0.349394438816474</c:v>
                </c:pt>
                <c:pt idx="5654">
                  <c:v>0.349400311179251</c:v>
                </c:pt>
                <c:pt idx="5655">
                  <c:v>0.349406181835789</c:v>
                </c:pt>
                <c:pt idx="5656">
                  <c:v>0.349412050786583</c:v>
                </c:pt>
                <c:pt idx="5657">
                  <c:v>0.349417918032141</c:v>
                </c:pt>
                <c:pt idx="5658">
                  <c:v>0.349423783572959</c:v>
                </c:pt>
                <c:pt idx="5659">
                  <c:v>0.349429647409541</c:v>
                </c:pt>
                <c:pt idx="5660">
                  <c:v>0.349435509542389</c:v>
                </c:pt>
                <c:pt idx="5661">
                  <c:v>0.349441369972</c:v>
                </c:pt>
                <c:pt idx="5662">
                  <c:v>0.34944722869888</c:v>
                </c:pt>
                <c:pt idx="5663">
                  <c:v>0.349453085723524</c:v>
                </c:pt>
                <c:pt idx="5664">
                  <c:v>0.349458941046438</c:v>
                </c:pt>
                <c:pt idx="5665">
                  <c:v>0.349464794668117</c:v>
                </c:pt>
                <c:pt idx="5666">
                  <c:v>0.349470646589063</c:v>
                </c:pt>
                <c:pt idx="5667">
                  <c:v>0.349476496809779</c:v>
                </c:pt>
                <c:pt idx="5668">
                  <c:v>0.34948234533076</c:v>
                </c:pt>
                <c:pt idx="5669">
                  <c:v>0.349488192152511</c:v>
                </c:pt>
                <c:pt idx="5670">
                  <c:v>0.349494037275525</c:v>
                </c:pt>
                <c:pt idx="5671">
                  <c:v>0.349499880700308</c:v>
                </c:pt>
                <c:pt idx="5672">
                  <c:v>0.349505722427354</c:v>
                </c:pt>
                <c:pt idx="5673">
                  <c:v>0.349511562457165</c:v>
                </c:pt>
                <c:pt idx="5674">
                  <c:v>0.34951740079024</c:v>
                </c:pt>
                <c:pt idx="5675">
                  <c:v>0.349523237427075</c:v>
                </c:pt>
                <c:pt idx="5676">
                  <c:v>0.349529072368173</c:v>
                </c:pt>
                <c:pt idx="5677">
                  <c:v>0.349534905614028</c:v>
                </c:pt>
                <c:pt idx="5678">
                  <c:v>0.349540737165142</c:v>
                </c:pt>
                <c:pt idx="5679">
                  <c:v>0.349546567022009</c:v>
                </c:pt>
                <c:pt idx="5680">
                  <c:v>0.34955239518513</c:v>
                </c:pt>
                <c:pt idx="5681">
                  <c:v>0.349558221655005</c:v>
                </c:pt>
                <c:pt idx="5682">
                  <c:v>0.349564046432126</c:v>
                </c:pt>
                <c:pt idx="5683">
                  <c:v>0.349569869516997</c:v>
                </c:pt>
                <c:pt idx="5684">
                  <c:v>0.349575690910109</c:v>
                </c:pt>
                <c:pt idx="5685">
                  <c:v>0.349581510611964</c:v>
                </c:pt>
                <c:pt idx="5686">
                  <c:v>0.349587328623056</c:v>
                </c:pt>
                <c:pt idx="5687">
                  <c:v>0.349593144943883</c:v>
                </c:pt>
                <c:pt idx="5688">
                  <c:v>0.349598959574944</c:v>
                </c:pt>
                <c:pt idx="5689">
                  <c:v>0.349604772516732</c:v>
                </c:pt>
                <c:pt idx="5690">
                  <c:v>0.349610583769748</c:v>
                </c:pt>
                <c:pt idx="5691">
                  <c:v>0.349616393334483</c:v>
                </c:pt>
                <c:pt idx="5692">
                  <c:v>0.349622201211438</c:v>
                </c:pt>
                <c:pt idx="5693">
                  <c:v>0.349628007401105</c:v>
                </c:pt>
                <c:pt idx="5694">
                  <c:v>0.349633811903982</c:v>
                </c:pt>
                <c:pt idx="5695">
                  <c:v>0.349639614720566</c:v>
                </c:pt>
                <c:pt idx="5696">
                  <c:v>0.34964541585135</c:v>
                </c:pt>
                <c:pt idx="5697">
                  <c:v>0.349651215296832</c:v>
                </c:pt>
                <c:pt idx="5698">
                  <c:v>0.349657013057504</c:v>
                </c:pt>
                <c:pt idx="5699">
                  <c:v>0.349662809133866</c:v>
                </c:pt>
                <c:pt idx="5700">
                  <c:v>0.349668603526408</c:v>
                </c:pt>
                <c:pt idx="5701">
                  <c:v>0.349674396235626</c:v>
                </c:pt>
                <c:pt idx="5702">
                  <c:v>0.349680187262019</c:v>
                </c:pt>
                <c:pt idx="5703">
                  <c:v>0.349685976606075</c:v>
                </c:pt>
                <c:pt idx="5704">
                  <c:v>0.349691764268295</c:v>
                </c:pt>
                <c:pt idx="5705">
                  <c:v>0.349697550249167</c:v>
                </c:pt>
                <c:pt idx="5706">
                  <c:v>0.34970333454919</c:v>
                </c:pt>
                <c:pt idx="5707">
                  <c:v>0.349709117168855</c:v>
                </c:pt>
                <c:pt idx="5708">
                  <c:v>0.349714898108656</c:v>
                </c:pt>
                <c:pt idx="5709">
                  <c:v>0.349720677369089</c:v>
                </c:pt>
                <c:pt idx="5710">
                  <c:v>0.349726454950645</c:v>
                </c:pt>
                <c:pt idx="5711">
                  <c:v>0.34973223085382</c:v>
                </c:pt>
                <c:pt idx="5712">
                  <c:v>0.349738005079104</c:v>
                </c:pt>
                <c:pt idx="5713">
                  <c:v>0.349743777626993</c:v>
                </c:pt>
                <c:pt idx="5714">
                  <c:v>0.349749548497977</c:v>
                </c:pt>
                <c:pt idx="5715">
                  <c:v>0.34975531769255</c:v>
                </c:pt>
                <c:pt idx="5716">
                  <c:v>0.349761085211207</c:v>
                </c:pt>
                <c:pt idx="5717">
                  <c:v>0.349766851054436</c:v>
                </c:pt>
                <c:pt idx="5718">
                  <c:v>0.349772615222735</c:v>
                </c:pt>
                <c:pt idx="5719">
                  <c:v>0.34977837771659</c:v>
                </c:pt>
                <c:pt idx="5720">
                  <c:v>0.349784138536498</c:v>
                </c:pt>
                <c:pt idx="5721">
                  <c:v>0.349789897682946</c:v>
                </c:pt>
                <c:pt idx="5722">
                  <c:v>0.349795655156429</c:v>
                </c:pt>
                <c:pt idx="5723">
                  <c:v>0.349801410957441</c:v>
                </c:pt>
                <c:pt idx="5724">
                  <c:v>0.349807165086468</c:v>
                </c:pt>
                <c:pt idx="5725">
                  <c:v>0.349812917544006</c:v>
                </c:pt>
                <c:pt idx="5726">
                  <c:v>0.349818668330541</c:v>
                </c:pt>
                <c:pt idx="5727">
                  <c:v>0.34982441744657</c:v>
                </c:pt>
                <c:pt idx="5728">
                  <c:v>0.349830164892578</c:v>
                </c:pt>
                <c:pt idx="5729">
                  <c:v>0.349835910669058</c:v>
                </c:pt>
                <c:pt idx="5730">
                  <c:v>0.349841654776504</c:v>
                </c:pt>
                <c:pt idx="5731">
                  <c:v>0.349847397215401</c:v>
                </c:pt>
                <c:pt idx="5732">
                  <c:v>0.349853137986244</c:v>
                </c:pt>
                <c:pt idx="5733">
                  <c:v>0.349858877089518</c:v>
                </c:pt>
                <c:pt idx="5734">
                  <c:v>0.349864614525718</c:v>
                </c:pt>
                <c:pt idx="5735">
                  <c:v>0.349870350295329</c:v>
                </c:pt>
                <c:pt idx="5736">
                  <c:v>0.349876084398843</c:v>
                </c:pt>
                <c:pt idx="5737">
                  <c:v>0.349881816836752</c:v>
                </c:pt>
                <c:pt idx="5738">
                  <c:v>0.349887547609541</c:v>
                </c:pt>
                <c:pt idx="5739">
                  <c:v>0.349893276717703</c:v>
                </c:pt>
                <c:pt idx="5740">
                  <c:v>0.349899004161723</c:v>
                </c:pt>
                <c:pt idx="5741">
                  <c:v>0.349904729942094</c:v>
                </c:pt>
                <c:pt idx="5742">
                  <c:v>0.349910454059302</c:v>
                </c:pt>
                <c:pt idx="5743">
                  <c:v>0.349916176513835</c:v>
                </c:pt>
                <c:pt idx="5744">
                  <c:v>0.349921897306185</c:v>
                </c:pt>
                <c:pt idx="5745">
                  <c:v>0.349927616436837</c:v>
                </c:pt>
                <c:pt idx="5746">
                  <c:v>0.349933333906282</c:v>
                </c:pt>
                <c:pt idx="5747">
                  <c:v>0.349939049715004</c:v>
                </c:pt>
                <c:pt idx="5748">
                  <c:v>0.349944763863496</c:v>
                </c:pt>
                <c:pt idx="5749">
                  <c:v>0.349950476352241</c:v>
                </c:pt>
                <c:pt idx="5750">
                  <c:v>0.349956187181728</c:v>
                </c:pt>
                <c:pt idx="5751">
                  <c:v>0.349961896352448</c:v>
                </c:pt>
                <c:pt idx="5752">
                  <c:v>0.349967603864882</c:v>
                </c:pt>
                <c:pt idx="5753">
                  <c:v>0.349973309719524</c:v>
                </c:pt>
                <c:pt idx="5754">
                  <c:v>0.349979013916854</c:v>
                </c:pt>
                <c:pt idx="5755">
                  <c:v>0.349984716457365</c:v>
                </c:pt>
                <c:pt idx="5756">
                  <c:v>0.349990417341539</c:v>
                </c:pt>
                <c:pt idx="5757">
                  <c:v>0.349996116569865</c:v>
                </c:pt>
                <c:pt idx="5758">
                  <c:v>0.35000181414283</c:v>
                </c:pt>
                <c:pt idx="5759">
                  <c:v>0.350007510060918</c:v>
                </c:pt>
                <c:pt idx="5760">
                  <c:v>0.350013204324618</c:v>
                </c:pt>
                <c:pt idx="5761">
                  <c:v>0.350018896934412</c:v>
                </c:pt>
                <c:pt idx="5762">
                  <c:v>0.350024587890791</c:v>
                </c:pt>
                <c:pt idx="5763">
                  <c:v>0.350030277194235</c:v>
                </c:pt>
                <c:pt idx="5764">
                  <c:v>0.350035964845232</c:v>
                </c:pt>
                <c:pt idx="5765">
                  <c:v>0.35004165084427</c:v>
                </c:pt>
                <c:pt idx="5766">
                  <c:v>0.35004733519183</c:v>
                </c:pt>
                <c:pt idx="5767">
                  <c:v>0.350053017888401</c:v>
                </c:pt>
                <c:pt idx="5768">
                  <c:v>0.350058698934464</c:v>
                </c:pt>
                <c:pt idx="5769">
                  <c:v>0.350064378330507</c:v>
                </c:pt>
                <c:pt idx="5770">
                  <c:v>0.350070056077012</c:v>
                </c:pt>
                <c:pt idx="5771">
                  <c:v>0.350075732174464</c:v>
                </c:pt>
                <c:pt idx="5772">
                  <c:v>0.350081406623351</c:v>
                </c:pt>
                <c:pt idx="5773">
                  <c:v>0.350087079424152</c:v>
                </c:pt>
                <c:pt idx="5774">
                  <c:v>0.350092750577356</c:v>
                </c:pt>
                <c:pt idx="5775">
                  <c:v>0.350098420083442</c:v>
                </c:pt>
                <c:pt idx="5776">
                  <c:v>0.350104087942898</c:v>
                </c:pt>
                <c:pt idx="5777">
                  <c:v>0.350109754156204</c:v>
                </c:pt>
                <c:pt idx="5778">
                  <c:v>0.350115418723845</c:v>
                </c:pt>
                <c:pt idx="5779">
                  <c:v>0.350121081646307</c:v>
                </c:pt>
                <c:pt idx="5780">
                  <c:v>0.350126742924068</c:v>
                </c:pt>
                <c:pt idx="5781">
                  <c:v>0.350132402557616</c:v>
                </c:pt>
                <c:pt idx="5782">
                  <c:v>0.35013806054743</c:v>
                </c:pt>
                <c:pt idx="5783">
                  <c:v>0.350143716893996</c:v>
                </c:pt>
                <c:pt idx="5784">
                  <c:v>0.350149371597793</c:v>
                </c:pt>
                <c:pt idx="5785">
                  <c:v>0.350155024659306</c:v>
                </c:pt>
                <c:pt idx="5786">
                  <c:v>0.350160676079018</c:v>
                </c:pt>
                <c:pt idx="5787">
                  <c:v>0.350166325857408</c:v>
                </c:pt>
                <c:pt idx="5788">
                  <c:v>0.350171973994962</c:v>
                </c:pt>
                <c:pt idx="5789">
                  <c:v>0.350177620492158</c:v>
                </c:pt>
                <c:pt idx="5790">
                  <c:v>0.350183265349482</c:v>
                </c:pt>
                <c:pt idx="5791">
                  <c:v>0.350188908567411</c:v>
                </c:pt>
                <c:pt idx="5792">
                  <c:v>0.350194550146428</c:v>
                </c:pt>
                <c:pt idx="5793">
                  <c:v>0.350200190087017</c:v>
                </c:pt>
                <c:pt idx="5794">
                  <c:v>0.350205828389655</c:v>
                </c:pt>
                <c:pt idx="5795">
                  <c:v>0.350211465054827</c:v>
                </c:pt>
                <c:pt idx="5796">
                  <c:v>0.350217100083009</c:v>
                </c:pt>
                <c:pt idx="5797">
                  <c:v>0.350222733474688</c:v>
                </c:pt>
                <c:pt idx="5798">
                  <c:v>0.350228365230338</c:v>
                </c:pt>
                <c:pt idx="5799">
                  <c:v>0.350233995350443</c:v>
                </c:pt>
                <c:pt idx="5800">
                  <c:v>0.350239623835485</c:v>
                </c:pt>
                <c:pt idx="5801">
                  <c:v>0.350245250685939</c:v>
                </c:pt>
                <c:pt idx="5802">
                  <c:v>0.350250875902291</c:v>
                </c:pt>
                <c:pt idx="5803">
                  <c:v>0.350256499485015</c:v>
                </c:pt>
                <c:pt idx="5804">
                  <c:v>0.350262121434596</c:v>
                </c:pt>
                <c:pt idx="5805">
                  <c:v>0.350267741751508</c:v>
                </c:pt>
                <c:pt idx="5806">
                  <c:v>0.350273360436234</c:v>
                </c:pt>
                <c:pt idx="5807">
                  <c:v>0.350278977489255</c:v>
                </c:pt>
                <c:pt idx="5808">
                  <c:v>0.350284592911046</c:v>
                </c:pt>
                <c:pt idx="5809">
                  <c:v>0.350290206702089</c:v>
                </c:pt>
                <c:pt idx="5810">
                  <c:v>0.35029581886286</c:v>
                </c:pt>
                <c:pt idx="5811">
                  <c:v>0.350301429393841</c:v>
                </c:pt>
                <c:pt idx="5812">
                  <c:v>0.350307038295507</c:v>
                </c:pt>
                <c:pt idx="5813">
                  <c:v>0.350312645568338</c:v>
                </c:pt>
                <c:pt idx="5814">
                  <c:v>0.350318251212815</c:v>
                </c:pt>
                <c:pt idx="5815">
                  <c:v>0.350323855229411</c:v>
                </c:pt>
                <c:pt idx="5816">
                  <c:v>0.350329457618608</c:v>
                </c:pt>
                <c:pt idx="5817">
                  <c:v>0.350335058380881</c:v>
                </c:pt>
                <c:pt idx="5818">
                  <c:v>0.350340657516711</c:v>
                </c:pt>
                <c:pt idx="5819">
                  <c:v>0.350346255026571</c:v>
                </c:pt>
                <c:pt idx="5820">
                  <c:v>0.350351850910941</c:v>
                </c:pt>
                <c:pt idx="5821">
                  <c:v>0.350357445170301</c:v>
                </c:pt>
                <c:pt idx="5822">
                  <c:v>0.350363037805122</c:v>
                </c:pt>
                <c:pt idx="5823">
                  <c:v>0.350368628815887</c:v>
                </c:pt>
                <c:pt idx="5824">
                  <c:v>0.350374218203068</c:v>
                </c:pt>
                <c:pt idx="5825">
                  <c:v>0.350379805967146</c:v>
                </c:pt>
                <c:pt idx="5826">
                  <c:v>0.350385392108593</c:v>
                </c:pt>
                <c:pt idx="5827">
                  <c:v>0.350390976627887</c:v>
                </c:pt>
                <c:pt idx="5828">
                  <c:v>0.350396559525507</c:v>
                </c:pt>
                <c:pt idx="5829">
                  <c:v>0.350402140801925</c:v>
                </c:pt>
                <c:pt idx="5830">
                  <c:v>0.350407720457621</c:v>
                </c:pt>
                <c:pt idx="5831">
                  <c:v>0.350413298493066</c:v>
                </c:pt>
                <c:pt idx="5832">
                  <c:v>0.350418874908741</c:v>
                </c:pt>
                <c:pt idx="5833">
                  <c:v>0.350424449705117</c:v>
                </c:pt>
                <c:pt idx="5834">
                  <c:v>0.35043002288267</c:v>
                </c:pt>
                <c:pt idx="5835">
                  <c:v>0.35043559444188</c:v>
                </c:pt>
                <c:pt idx="5836">
                  <c:v>0.350441164383215</c:v>
                </c:pt>
                <c:pt idx="5837">
                  <c:v>0.350446732707157</c:v>
                </c:pt>
                <c:pt idx="5838">
                  <c:v>0.350452299414174</c:v>
                </c:pt>
                <c:pt idx="5839">
                  <c:v>0.350457864504746</c:v>
                </c:pt>
                <c:pt idx="5840">
                  <c:v>0.350463427979344</c:v>
                </c:pt>
                <c:pt idx="5841">
                  <c:v>0.350468989838444</c:v>
                </c:pt>
                <c:pt idx="5842">
                  <c:v>0.350474550082522</c:v>
                </c:pt>
                <c:pt idx="5843">
                  <c:v>0.350480108712047</c:v>
                </c:pt>
                <c:pt idx="5844">
                  <c:v>0.350485665727499</c:v>
                </c:pt>
                <c:pt idx="5845">
                  <c:v>0.350491221129347</c:v>
                </c:pt>
                <c:pt idx="5846">
                  <c:v>0.350496774918068</c:v>
                </c:pt>
                <c:pt idx="5847">
                  <c:v>0.350502327094132</c:v>
                </c:pt>
                <c:pt idx="5848">
                  <c:v>0.350507877658015</c:v>
                </c:pt>
                <c:pt idx="5849">
                  <c:v>0.350513426610191</c:v>
                </c:pt>
                <c:pt idx="5850">
                  <c:v>0.35051897395113</c:v>
                </c:pt>
                <c:pt idx="5851">
                  <c:v>0.350524519681309</c:v>
                </c:pt>
                <c:pt idx="5852">
                  <c:v>0.350530063801196</c:v>
                </c:pt>
                <c:pt idx="5853">
                  <c:v>0.350535606311269</c:v>
                </c:pt>
                <c:pt idx="5854">
                  <c:v>0.350541147211995</c:v>
                </c:pt>
                <c:pt idx="5855">
                  <c:v>0.350546686503848</c:v>
                </c:pt>
                <c:pt idx="5856">
                  <c:v>0.350552224187305</c:v>
                </c:pt>
                <c:pt idx="5857">
                  <c:v>0.350557760262831</c:v>
                </c:pt>
                <c:pt idx="5858">
                  <c:v>0.350563294730905</c:v>
                </c:pt>
                <c:pt idx="5859">
                  <c:v>0.350568827591991</c:v>
                </c:pt>
                <c:pt idx="5860">
                  <c:v>0.350574358846568</c:v>
                </c:pt>
                <c:pt idx="5861">
                  <c:v>0.350579888495102</c:v>
                </c:pt>
                <c:pt idx="5862">
                  <c:v>0.350585416538067</c:v>
                </c:pt>
                <c:pt idx="5863">
                  <c:v>0.350590942975935</c:v>
                </c:pt>
                <c:pt idx="5864">
                  <c:v>0.350596467809175</c:v>
                </c:pt>
                <c:pt idx="5865">
                  <c:v>0.35060199103826</c:v>
                </c:pt>
                <c:pt idx="5866">
                  <c:v>0.350607512663659</c:v>
                </c:pt>
                <c:pt idx="5867">
                  <c:v>0.350613032685845</c:v>
                </c:pt>
                <c:pt idx="5868">
                  <c:v>0.350618551105284</c:v>
                </c:pt>
                <c:pt idx="5869">
                  <c:v>0.35062406792245</c:v>
                </c:pt>
                <c:pt idx="5870">
                  <c:v>0.350629583137815</c:v>
                </c:pt>
                <c:pt idx="5871">
                  <c:v>0.350635096751844</c:v>
                </c:pt>
                <c:pt idx="5872">
                  <c:v>0.350640608765012</c:v>
                </c:pt>
                <c:pt idx="5873">
                  <c:v>0.350646119177784</c:v>
                </c:pt>
                <c:pt idx="5874">
                  <c:v>0.350651627990635</c:v>
                </c:pt>
                <c:pt idx="5875">
                  <c:v>0.350657135204029</c:v>
                </c:pt>
                <c:pt idx="5876">
                  <c:v>0.350662640818439</c:v>
                </c:pt>
                <c:pt idx="5877">
                  <c:v>0.350668144834334</c:v>
                </c:pt>
                <c:pt idx="5878">
                  <c:v>0.350673647252182</c:v>
                </c:pt>
                <c:pt idx="5879">
                  <c:v>0.350679148072453</c:v>
                </c:pt>
                <c:pt idx="5880">
                  <c:v>0.350684647295614</c:v>
                </c:pt>
                <c:pt idx="5881">
                  <c:v>0.350690144922137</c:v>
                </c:pt>
                <c:pt idx="5882">
                  <c:v>0.350695640952486</c:v>
                </c:pt>
                <c:pt idx="5883">
                  <c:v>0.350701135387132</c:v>
                </c:pt>
                <c:pt idx="5884">
                  <c:v>0.350706628226546</c:v>
                </c:pt>
                <c:pt idx="5885">
                  <c:v>0.35071211947119</c:v>
                </c:pt>
                <c:pt idx="5886">
                  <c:v>0.350717609121538</c:v>
                </c:pt>
                <c:pt idx="5887">
                  <c:v>0.350723097178053</c:v>
                </c:pt>
                <c:pt idx="5888">
                  <c:v>0.350728583641207</c:v>
                </c:pt>
                <c:pt idx="5889">
                  <c:v>0.350734068511463</c:v>
                </c:pt>
                <c:pt idx="5890">
                  <c:v>0.350739551789291</c:v>
                </c:pt>
                <c:pt idx="5891">
                  <c:v>0.350745033475161</c:v>
                </c:pt>
                <c:pt idx="5892">
                  <c:v>0.350750513569534</c:v>
                </c:pt>
                <c:pt idx="5893">
                  <c:v>0.350755992072883</c:v>
                </c:pt>
                <c:pt idx="5894">
                  <c:v>0.350761468985669</c:v>
                </c:pt>
                <c:pt idx="5895">
                  <c:v>0.350766944308365</c:v>
                </c:pt>
                <c:pt idx="5896">
                  <c:v>0.350772418041432</c:v>
                </c:pt>
                <c:pt idx="5897">
                  <c:v>0.350777890185338</c:v>
                </c:pt>
                <c:pt idx="5898">
                  <c:v>0.350783360740553</c:v>
                </c:pt>
                <c:pt idx="5899">
                  <c:v>0.350788829707538</c:v>
                </c:pt>
                <c:pt idx="5900">
                  <c:v>0.350794297086764</c:v>
                </c:pt>
                <c:pt idx="5901">
                  <c:v>0.350799762878691</c:v>
                </c:pt>
                <c:pt idx="5902">
                  <c:v>0.350805227083791</c:v>
                </c:pt>
                <c:pt idx="5903">
                  <c:v>0.350810689702524</c:v>
                </c:pt>
                <c:pt idx="5904">
                  <c:v>0.350816150735358</c:v>
                </c:pt>
                <c:pt idx="5905">
                  <c:v>0.35082161018276</c:v>
                </c:pt>
                <c:pt idx="5906">
                  <c:v>0.350827068045192</c:v>
                </c:pt>
                <c:pt idx="5907">
                  <c:v>0.350832524323122</c:v>
                </c:pt>
                <c:pt idx="5908">
                  <c:v>0.350837979017011</c:v>
                </c:pt>
                <c:pt idx="5909">
                  <c:v>0.350843432127329</c:v>
                </c:pt>
                <c:pt idx="5910">
                  <c:v>0.350848883654535</c:v>
                </c:pt>
                <c:pt idx="5911">
                  <c:v>0.350854333599097</c:v>
                </c:pt>
                <c:pt idx="5912">
                  <c:v>0.35085978196148</c:v>
                </c:pt>
                <c:pt idx="5913">
                  <c:v>0.350865228742145</c:v>
                </c:pt>
                <c:pt idx="5914">
                  <c:v>0.35087067394156</c:v>
                </c:pt>
                <c:pt idx="5915">
                  <c:v>0.350876117560184</c:v>
                </c:pt>
                <c:pt idx="5916">
                  <c:v>0.350881559598486</c:v>
                </c:pt>
                <c:pt idx="5917">
                  <c:v>0.350887000056926</c:v>
                </c:pt>
                <c:pt idx="5918">
                  <c:v>0.350892438935967</c:v>
                </c:pt>
                <c:pt idx="5919">
                  <c:v>0.350897876236077</c:v>
                </c:pt>
                <c:pt idx="5920">
                  <c:v>0.350903311957714</c:v>
                </c:pt>
                <c:pt idx="5921">
                  <c:v>0.350908746101346</c:v>
                </c:pt>
                <c:pt idx="5922">
                  <c:v>0.35091417866743</c:v>
                </c:pt>
                <c:pt idx="5923">
                  <c:v>0.350919609656435</c:v>
                </c:pt>
                <c:pt idx="5924">
                  <c:v>0.350925039068818</c:v>
                </c:pt>
                <c:pt idx="5925">
                  <c:v>0.350930466905045</c:v>
                </c:pt>
                <c:pt idx="5926">
                  <c:v>0.350935893165579</c:v>
                </c:pt>
                <c:pt idx="5927">
                  <c:v>0.35094131785088</c:v>
                </c:pt>
                <c:pt idx="5928">
                  <c:v>0.350946740961412</c:v>
                </c:pt>
                <c:pt idx="5929">
                  <c:v>0.350952162497634</c:v>
                </c:pt>
                <c:pt idx="5930">
                  <c:v>0.350957582460012</c:v>
                </c:pt>
                <c:pt idx="5931">
                  <c:v>0.350963000849003</c:v>
                </c:pt>
                <c:pt idx="5932">
                  <c:v>0.350968417665071</c:v>
                </c:pt>
                <c:pt idx="5933">
                  <c:v>0.35097383290868</c:v>
                </c:pt>
                <c:pt idx="5934">
                  <c:v>0.350979246580287</c:v>
                </c:pt>
                <c:pt idx="5935">
                  <c:v>0.350984658680356</c:v>
                </c:pt>
                <c:pt idx="5936">
                  <c:v>0.350990069209345</c:v>
                </c:pt>
                <c:pt idx="5937">
                  <c:v>0.350995478167719</c:v>
                </c:pt>
                <c:pt idx="5938">
                  <c:v>0.351000885555935</c:v>
                </c:pt>
                <c:pt idx="5939">
                  <c:v>0.351006291374454</c:v>
                </c:pt>
                <c:pt idx="5940">
                  <c:v>0.35101169562374</c:v>
                </c:pt>
                <c:pt idx="5941">
                  <c:v>0.351017098304248</c:v>
                </c:pt>
                <c:pt idx="5942">
                  <c:v>0.351022499416444</c:v>
                </c:pt>
                <c:pt idx="5943">
                  <c:v>0.351027898960782</c:v>
                </c:pt>
                <c:pt idx="5944">
                  <c:v>0.351033296937727</c:v>
                </c:pt>
                <c:pt idx="5945">
                  <c:v>0.351038693347735</c:v>
                </c:pt>
                <c:pt idx="5946">
                  <c:v>0.351044088191267</c:v>
                </c:pt>
                <c:pt idx="5947">
                  <c:v>0.351049481468785</c:v>
                </c:pt>
                <c:pt idx="5948">
                  <c:v>0.351054873180743</c:v>
                </c:pt>
                <c:pt idx="5949">
                  <c:v>0.351060263327606</c:v>
                </c:pt>
                <c:pt idx="5950">
                  <c:v>0.351065651909828</c:v>
                </c:pt>
                <c:pt idx="5951">
                  <c:v>0.351071038927873</c:v>
                </c:pt>
                <c:pt idx="5952">
                  <c:v>0.351076424382194</c:v>
                </c:pt>
                <c:pt idx="5953">
                  <c:v>0.351081808273253</c:v>
                </c:pt>
                <c:pt idx="5954">
                  <c:v>0.35108719060151</c:v>
                </c:pt>
                <c:pt idx="5955">
                  <c:v>0.351092571367419</c:v>
                </c:pt>
                <c:pt idx="5956">
                  <c:v>0.351097950571444</c:v>
                </c:pt>
                <c:pt idx="5957">
                  <c:v>0.351103328214037</c:v>
                </c:pt>
                <c:pt idx="5958">
                  <c:v>0.351108704295661</c:v>
                </c:pt>
                <c:pt idx="5959">
                  <c:v>0.351114078816769</c:v>
                </c:pt>
                <c:pt idx="5960">
                  <c:v>0.351119451777822</c:v>
                </c:pt>
                <c:pt idx="5961">
                  <c:v>0.351124823179278</c:v>
                </c:pt>
                <c:pt idx="5962">
                  <c:v>0.351130193021592</c:v>
                </c:pt>
                <c:pt idx="5963">
                  <c:v>0.351135561305224</c:v>
                </c:pt>
                <c:pt idx="5964">
                  <c:v>0.351140928030628</c:v>
                </c:pt>
                <c:pt idx="5965">
                  <c:v>0.351146293198265</c:v>
                </c:pt>
                <c:pt idx="5966">
                  <c:v>0.351151656808587</c:v>
                </c:pt>
                <c:pt idx="5967">
                  <c:v>0.351157018862053</c:v>
                </c:pt>
                <c:pt idx="5968">
                  <c:v>0.351162379359122</c:v>
                </c:pt>
                <c:pt idx="5969">
                  <c:v>0.351167738300247</c:v>
                </c:pt>
                <c:pt idx="5970">
                  <c:v>0.351173095685886</c:v>
                </c:pt>
                <c:pt idx="5971">
                  <c:v>0.351178451516494</c:v>
                </c:pt>
                <c:pt idx="5972">
                  <c:v>0.351183805792529</c:v>
                </c:pt>
                <c:pt idx="5973">
                  <c:v>0.351189158514444</c:v>
                </c:pt>
                <c:pt idx="5974">
                  <c:v>0.351194509682697</c:v>
                </c:pt>
                <c:pt idx="5975">
                  <c:v>0.351199859297744</c:v>
                </c:pt>
                <c:pt idx="5976">
                  <c:v>0.351205207360038</c:v>
                </c:pt>
                <c:pt idx="5977">
                  <c:v>0.351210553870038</c:v>
                </c:pt>
                <c:pt idx="5978">
                  <c:v>0.351215898828195</c:v>
                </c:pt>
                <c:pt idx="5979">
                  <c:v>0.351221242234968</c:v>
                </c:pt>
                <c:pt idx="5980">
                  <c:v>0.351226584090808</c:v>
                </c:pt>
                <c:pt idx="5981">
                  <c:v>0.351231924396173</c:v>
                </c:pt>
                <c:pt idx="5982">
                  <c:v>0.351237263151517</c:v>
                </c:pt>
                <c:pt idx="5983">
                  <c:v>0.351242600357293</c:v>
                </c:pt>
                <c:pt idx="5984">
                  <c:v>0.351247936013959</c:v>
                </c:pt>
                <c:pt idx="5985">
                  <c:v>0.351253270121964</c:v>
                </c:pt>
                <c:pt idx="5986">
                  <c:v>0.351258602681767</c:v>
                </c:pt>
                <c:pt idx="5987">
                  <c:v>0.351263933693818</c:v>
                </c:pt>
                <c:pt idx="5988">
                  <c:v>0.351269263158572</c:v>
                </c:pt>
                <c:pt idx="5989">
                  <c:v>0.351274591076486</c:v>
                </c:pt>
                <c:pt idx="5990">
                  <c:v>0.351279917448009</c:v>
                </c:pt>
                <c:pt idx="5991">
                  <c:v>0.351285242273599</c:v>
                </c:pt>
                <c:pt idx="5992">
                  <c:v>0.351290565553704</c:v>
                </c:pt>
                <c:pt idx="5993">
                  <c:v>0.351295887288783</c:v>
                </c:pt>
                <c:pt idx="5994">
                  <c:v>0.351301207479283</c:v>
                </c:pt>
                <c:pt idx="5995">
                  <c:v>0.35130652612566</c:v>
                </c:pt>
                <c:pt idx="5996">
                  <c:v>0.351311843228368</c:v>
                </c:pt>
                <c:pt idx="5997">
                  <c:v>0.351317158787857</c:v>
                </c:pt>
                <c:pt idx="5998">
                  <c:v>0.351322472804583</c:v>
                </c:pt>
                <c:pt idx="5999">
                  <c:v>0.351327785278993</c:v>
                </c:pt>
                <c:pt idx="6000">
                  <c:v>0.351333096211545</c:v>
                </c:pt>
                <c:pt idx="6001">
                  <c:v>0.351338405602687</c:v>
                </c:pt>
                <c:pt idx="6002">
                  <c:v>0.351343713452871</c:v>
                </c:pt>
                <c:pt idx="6003">
                  <c:v>0.351349019762553</c:v>
                </c:pt>
                <c:pt idx="6004">
                  <c:v>0.351354324532179</c:v>
                </c:pt>
                <c:pt idx="6005">
                  <c:v>0.351359627762206</c:v>
                </c:pt>
                <c:pt idx="6006">
                  <c:v>0.351364929453081</c:v>
                </c:pt>
                <c:pt idx="6007">
                  <c:v>0.351370229605258</c:v>
                </c:pt>
                <c:pt idx="6008">
                  <c:v>0.351375528219186</c:v>
                </c:pt>
                <c:pt idx="6009">
                  <c:v>0.351380825295317</c:v>
                </c:pt>
                <c:pt idx="6010">
                  <c:v>0.351386120834104</c:v>
                </c:pt>
                <c:pt idx="6011">
                  <c:v>0.351391414835993</c:v>
                </c:pt>
                <c:pt idx="6012">
                  <c:v>0.35139670730144</c:v>
                </c:pt>
                <c:pt idx="6013">
                  <c:v>0.35140199823089</c:v>
                </c:pt>
                <c:pt idx="6014">
                  <c:v>0.351407287624799</c:v>
                </c:pt>
                <c:pt idx="6015">
                  <c:v>0.351412575483612</c:v>
                </c:pt>
                <c:pt idx="6016">
                  <c:v>0.351417861807781</c:v>
                </c:pt>
                <c:pt idx="6017">
                  <c:v>0.351423146597759</c:v>
                </c:pt>
                <c:pt idx="6018">
                  <c:v>0.35142842985399</c:v>
                </c:pt>
                <c:pt idx="6019">
                  <c:v>0.351433711576929</c:v>
                </c:pt>
                <c:pt idx="6020">
                  <c:v>0.351438991767021</c:v>
                </c:pt>
                <c:pt idx="6021">
                  <c:v>0.351444270424718</c:v>
                </c:pt>
                <c:pt idx="6022">
                  <c:v>0.351449547550471</c:v>
                </c:pt>
                <c:pt idx="6023">
                  <c:v>0.351454823144724</c:v>
                </c:pt>
                <c:pt idx="6024">
                  <c:v>0.351460097207931</c:v>
                </c:pt>
                <c:pt idx="6025">
                  <c:v>0.351465369740537</c:v>
                </c:pt>
                <c:pt idx="6026">
                  <c:v>0.351470640742995</c:v>
                </c:pt>
                <c:pt idx="6027">
                  <c:v>0.351475910215748</c:v>
                </c:pt>
                <c:pt idx="6028">
                  <c:v>0.351481178159247</c:v>
                </c:pt>
                <c:pt idx="6029">
                  <c:v>0.351486444573944</c:v>
                </c:pt>
                <c:pt idx="6030">
                  <c:v>0.351491709460281</c:v>
                </c:pt>
                <c:pt idx="6031">
                  <c:v>0.351496972818711</c:v>
                </c:pt>
                <c:pt idx="6032">
                  <c:v>0.351502234649678</c:v>
                </c:pt>
                <c:pt idx="6033">
                  <c:v>0.351507494953633</c:v>
                </c:pt>
                <c:pt idx="6034">
                  <c:v>0.35151275373102</c:v>
                </c:pt>
                <c:pt idx="6035">
                  <c:v>0.351518010982289</c:v>
                </c:pt>
                <c:pt idx="6036">
                  <c:v>0.351523266707889</c:v>
                </c:pt>
                <c:pt idx="6037">
                  <c:v>0.351528520908264</c:v>
                </c:pt>
                <c:pt idx="6038">
                  <c:v>0.351533773583863</c:v>
                </c:pt>
                <c:pt idx="6039">
                  <c:v>0.351539024735131</c:v>
                </c:pt>
                <c:pt idx="6040">
                  <c:v>0.351544274362518</c:v>
                </c:pt>
                <c:pt idx="6041">
                  <c:v>0.351549522466466</c:v>
                </c:pt>
                <c:pt idx="6042">
                  <c:v>0.351554769047425</c:v>
                </c:pt>
                <c:pt idx="6043">
                  <c:v>0.351560014105843</c:v>
                </c:pt>
                <c:pt idx="6044">
                  <c:v>0.351565257642162</c:v>
                </c:pt>
                <c:pt idx="6045">
                  <c:v>0.351570499656831</c:v>
                </c:pt>
                <c:pt idx="6046">
                  <c:v>0.351575740150294</c:v>
                </c:pt>
                <c:pt idx="6047">
                  <c:v>0.351580979123</c:v>
                </c:pt>
                <c:pt idx="6048">
                  <c:v>0.351586216575391</c:v>
                </c:pt>
                <c:pt idx="6049">
                  <c:v>0.351591452507914</c:v>
                </c:pt>
                <c:pt idx="6050">
                  <c:v>0.351596686921018</c:v>
                </c:pt>
                <c:pt idx="6051">
                  <c:v>0.351601919815142</c:v>
                </c:pt>
                <c:pt idx="6052">
                  <c:v>0.351607151190737</c:v>
                </c:pt>
                <c:pt idx="6053">
                  <c:v>0.351612381048243</c:v>
                </c:pt>
                <c:pt idx="6054">
                  <c:v>0.35161760938811</c:v>
                </c:pt>
                <c:pt idx="6055">
                  <c:v>0.351622836210778</c:v>
                </c:pt>
                <c:pt idx="6056">
                  <c:v>0.351628061516694</c:v>
                </c:pt>
                <c:pt idx="6057">
                  <c:v>0.351633285306305</c:v>
                </c:pt>
                <c:pt idx="6058">
                  <c:v>0.351638507580051</c:v>
                </c:pt>
                <c:pt idx="6059">
                  <c:v>0.35164372833838</c:v>
                </c:pt>
                <c:pt idx="6060">
                  <c:v>0.351648947581732</c:v>
                </c:pt>
                <c:pt idx="6061">
                  <c:v>0.351654165310556</c:v>
                </c:pt>
                <c:pt idx="6062">
                  <c:v>0.35165938152529</c:v>
                </c:pt>
                <c:pt idx="6063">
                  <c:v>0.351664596226382</c:v>
                </c:pt>
                <c:pt idx="6064">
                  <c:v>0.351669809414277</c:v>
                </c:pt>
                <c:pt idx="6065">
                  <c:v>0.351675021089414</c:v>
                </c:pt>
                <c:pt idx="6066">
                  <c:v>0.35168023125224</c:v>
                </c:pt>
                <c:pt idx="6067">
                  <c:v>0.351685439903195</c:v>
                </c:pt>
                <c:pt idx="6068">
                  <c:v>0.351690647042725</c:v>
                </c:pt>
                <c:pt idx="6069">
                  <c:v>0.351695852671271</c:v>
                </c:pt>
                <c:pt idx="6070">
                  <c:v>0.351701056789275</c:v>
                </c:pt>
                <c:pt idx="6071">
                  <c:v>0.351706259397185</c:v>
                </c:pt>
                <c:pt idx="6072">
                  <c:v>0.351711460495436</c:v>
                </c:pt>
                <c:pt idx="6073">
                  <c:v>0.351716660084477</c:v>
                </c:pt>
                <c:pt idx="6074">
                  <c:v>0.351721858164746</c:v>
                </c:pt>
                <c:pt idx="6075">
                  <c:v>0.351727054736688</c:v>
                </c:pt>
                <c:pt idx="6076">
                  <c:v>0.351732249800742</c:v>
                </c:pt>
                <c:pt idx="6077">
                  <c:v>0.351737443357351</c:v>
                </c:pt>
                <c:pt idx="6078">
                  <c:v>0.35174263540696</c:v>
                </c:pt>
                <c:pt idx="6079">
                  <c:v>0.351747825950005</c:v>
                </c:pt>
                <c:pt idx="6080">
                  <c:v>0.351753014986933</c:v>
                </c:pt>
                <c:pt idx="6081">
                  <c:v>0.351758202518181</c:v>
                </c:pt>
                <c:pt idx="6082">
                  <c:v>0.351763388544194</c:v>
                </c:pt>
                <c:pt idx="6083">
                  <c:v>0.351768573065408</c:v>
                </c:pt>
                <c:pt idx="6084">
                  <c:v>0.351773756082268</c:v>
                </c:pt>
                <c:pt idx="6085">
                  <c:v>0.351778937595216</c:v>
                </c:pt>
                <c:pt idx="6086">
                  <c:v>0.351784117604689</c:v>
                </c:pt>
                <c:pt idx="6087">
                  <c:v>0.35178929611113</c:v>
                </c:pt>
                <c:pt idx="6088">
                  <c:v>0.351794473114977</c:v>
                </c:pt>
                <c:pt idx="6089">
                  <c:v>0.351799648616674</c:v>
                </c:pt>
                <c:pt idx="6090">
                  <c:v>0.351804822616657</c:v>
                </c:pt>
                <c:pt idx="6091">
                  <c:v>0.351809995115368</c:v>
                </c:pt>
                <c:pt idx="6092">
                  <c:v>0.35181516611325</c:v>
                </c:pt>
                <c:pt idx="6093">
                  <c:v>0.351820335610737</c:v>
                </c:pt>
                <c:pt idx="6094">
                  <c:v>0.351825503608273</c:v>
                </c:pt>
                <c:pt idx="6095">
                  <c:v>0.351830670106295</c:v>
                </c:pt>
                <c:pt idx="6096">
                  <c:v>0.351835835105244</c:v>
                </c:pt>
                <c:pt idx="6097">
                  <c:v>0.351840998605558</c:v>
                </c:pt>
                <c:pt idx="6098">
                  <c:v>0.351846160607676</c:v>
                </c:pt>
                <c:pt idx="6099">
                  <c:v>0.351851321112039</c:v>
                </c:pt>
                <c:pt idx="6100">
                  <c:v>0.351856480119084</c:v>
                </c:pt>
                <c:pt idx="6101">
                  <c:v>0.351861637629251</c:v>
                </c:pt>
                <c:pt idx="6102">
                  <c:v>0.351866793642976</c:v>
                </c:pt>
                <c:pt idx="6103">
                  <c:v>0.351871948160702</c:v>
                </c:pt>
                <c:pt idx="6104">
                  <c:v>0.351877101182862</c:v>
                </c:pt>
                <c:pt idx="6105">
                  <c:v>0.351882252709897</c:v>
                </c:pt>
                <c:pt idx="6106">
                  <c:v>0.351887402742247</c:v>
                </c:pt>
                <c:pt idx="6107">
                  <c:v>0.351892551280346</c:v>
                </c:pt>
                <c:pt idx="6108">
                  <c:v>0.351897698324636</c:v>
                </c:pt>
                <c:pt idx="6109">
                  <c:v>0.351902843875549</c:v>
                </c:pt>
                <c:pt idx="6110">
                  <c:v>0.351907987933529</c:v>
                </c:pt>
                <c:pt idx="6111">
                  <c:v>0.351913130499008</c:v>
                </c:pt>
                <c:pt idx="6112">
                  <c:v>0.351918271572425</c:v>
                </c:pt>
                <c:pt idx="6113">
                  <c:v>0.35192341115422</c:v>
                </c:pt>
                <c:pt idx="6114">
                  <c:v>0.351928549244826</c:v>
                </c:pt>
                <c:pt idx="6115">
                  <c:v>0.351933685844684</c:v>
                </c:pt>
                <c:pt idx="6116">
                  <c:v>0.351938820954225</c:v>
                </c:pt>
                <c:pt idx="6117">
                  <c:v>0.351943954573892</c:v>
                </c:pt>
                <c:pt idx="6118">
                  <c:v>0.351949086704116</c:v>
                </c:pt>
                <c:pt idx="6119">
                  <c:v>0.351954217345337</c:v>
                </c:pt>
                <c:pt idx="6120">
                  <c:v>0.351959346497991</c:v>
                </c:pt>
                <c:pt idx="6121">
                  <c:v>0.351964474162511</c:v>
                </c:pt>
                <c:pt idx="6122">
                  <c:v>0.351969600339338</c:v>
                </c:pt>
                <c:pt idx="6123">
                  <c:v>0.351974725028902</c:v>
                </c:pt>
                <c:pt idx="6124">
                  <c:v>0.351979848231644</c:v>
                </c:pt>
                <c:pt idx="6125">
                  <c:v>0.351984969947995</c:v>
                </c:pt>
                <c:pt idx="6126">
                  <c:v>0.351990090178394</c:v>
                </c:pt>
                <c:pt idx="6127">
                  <c:v>0.351995208923276</c:v>
                </c:pt>
                <c:pt idx="6128">
                  <c:v>0.352000326183073</c:v>
                </c:pt>
                <c:pt idx="6129">
                  <c:v>0.352005441958225</c:v>
                </c:pt>
                <c:pt idx="6130">
                  <c:v>0.352010556249162</c:v>
                </c:pt>
                <c:pt idx="6131">
                  <c:v>0.352015669056323</c:v>
                </c:pt>
                <c:pt idx="6132">
                  <c:v>0.352020780380138</c:v>
                </c:pt>
                <c:pt idx="6133">
                  <c:v>0.352025890221045</c:v>
                </c:pt>
                <c:pt idx="6134">
                  <c:v>0.35203099857948</c:v>
                </c:pt>
                <c:pt idx="6135">
                  <c:v>0.352036105455872</c:v>
                </c:pt>
                <c:pt idx="6136">
                  <c:v>0.35204121085066</c:v>
                </c:pt>
                <c:pt idx="6137">
                  <c:v>0.352046314764275</c:v>
                </c:pt>
                <c:pt idx="6138">
                  <c:v>0.352051417197154</c:v>
                </c:pt>
                <c:pt idx="6139">
                  <c:v>0.352056518149726</c:v>
                </c:pt>
                <c:pt idx="6140">
                  <c:v>0.352061617622427</c:v>
                </c:pt>
                <c:pt idx="6141">
                  <c:v>0.352066715615694</c:v>
                </c:pt>
                <c:pt idx="6142">
                  <c:v>0.352071812129954</c:v>
                </c:pt>
                <c:pt idx="6143">
                  <c:v>0.352076907165646</c:v>
                </c:pt>
                <c:pt idx="6144">
                  <c:v>0.352082000723199</c:v>
                </c:pt>
                <c:pt idx="6145">
                  <c:v>0.352087092803049</c:v>
                </c:pt>
                <c:pt idx="6146">
                  <c:v>0.352092183405626</c:v>
                </c:pt>
                <c:pt idx="6147">
                  <c:v>0.352097272531364</c:v>
                </c:pt>
                <c:pt idx="6148">
                  <c:v>0.352102360180697</c:v>
                </c:pt>
                <c:pt idx="6149">
                  <c:v>0.352107446354055</c:v>
                </c:pt>
                <c:pt idx="6150">
                  <c:v>0.352112531051873</c:v>
                </c:pt>
                <c:pt idx="6151">
                  <c:v>0.35211761427458</c:v>
                </c:pt>
                <c:pt idx="6152">
                  <c:v>0.352122696022611</c:v>
                </c:pt>
                <c:pt idx="6153">
                  <c:v>0.352127776296396</c:v>
                </c:pt>
                <c:pt idx="6154">
                  <c:v>0.352132855096366</c:v>
                </c:pt>
                <c:pt idx="6155">
                  <c:v>0.352137932422958</c:v>
                </c:pt>
                <c:pt idx="6156">
                  <c:v>0.352143008276596</c:v>
                </c:pt>
                <c:pt idx="6157">
                  <c:v>0.352148082657718</c:v>
                </c:pt>
                <c:pt idx="6158">
                  <c:v>0.352153155566751</c:v>
                </c:pt>
                <c:pt idx="6159">
                  <c:v>0.352158227004129</c:v>
                </c:pt>
                <c:pt idx="6160">
                  <c:v>0.35216329697028</c:v>
                </c:pt>
                <c:pt idx="6161">
                  <c:v>0.352168365465637</c:v>
                </c:pt>
                <c:pt idx="6162">
                  <c:v>0.352173432490632</c:v>
                </c:pt>
                <c:pt idx="6163">
                  <c:v>0.352178498045692</c:v>
                </c:pt>
                <c:pt idx="6164">
                  <c:v>0.352183562131252</c:v>
                </c:pt>
                <c:pt idx="6165">
                  <c:v>0.352188624747738</c:v>
                </c:pt>
                <c:pt idx="6166">
                  <c:v>0.352193685895584</c:v>
                </c:pt>
                <c:pt idx="6167">
                  <c:v>0.352198745575216</c:v>
                </c:pt>
                <c:pt idx="6168">
                  <c:v>0.352203803787067</c:v>
                </c:pt>
                <c:pt idx="6169">
                  <c:v>0.352208860531568</c:v>
                </c:pt>
                <c:pt idx="6170">
                  <c:v>0.352213915809145</c:v>
                </c:pt>
                <c:pt idx="6171">
                  <c:v>0.352218969620232</c:v>
                </c:pt>
                <c:pt idx="6172">
                  <c:v>0.352224021965254</c:v>
                </c:pt>
                <c:pt idx="6173">
                  <c:v>0.352229072844644</c:v>
                </c:pt>
                <c:pt idx="6174">
                  <c:v>0.352234122258828</c:v>
                </c:pt>
                <c:pt idx="6175">
                  <c:v>0.352239170208238</c:v>
                </c:pt>
                <c:pt idx="6176">
                  <c:v>0.352244216693302</c:v>
                </c:pt>
                <c:pt idx="6177">
                  <c:v>0.352249261714448</c:v>
                </c:pt>
                <c:pt idx="6178">
                  <c:v>0.352254305272107</c:v>
                </c:pt>
                <c:pt idx="6179">
                  <c:v>0.352259347366705</c:v>
                </c:pt>
                <c:pt idx="6180">
                  <c:v>0.352264387998672</c:v>
                </c:pt>
                <c:pt idx="6181">
                  <c:v>0.352269427168435</c:v>
                </c:pt>
                <c:pt idx="6182">
                  <c:v>0.352274464876422</c:v>
                </c:pt>
                <c:pt idx="6183">
                  <c:v>0.352279501123065</c:v>
                </c:pt>
                <c:pt idx="6184">
                  <c:v>0.352284535908787</c:v>
                </c:pt>
                <c:pt idx="6185">
                  <c:v>0.352289569234019</c:v>
                </c:pt>
                <c:pt idx="6186">
                  <c:v>0.352294601099187</c:v>
                </c:pt>
                <c:pt idx="6187">
                  <c:v>0.352299631504721</c:v>
                </c:pt>
                <c:pt idx="6188">
                  <c:v>0.352304660451044</c:v>
                </c:pt>
                <c:pt idx="6189">
                  <c:v>0.352309687938586</c:v>
                </c:pt>
                <c:pt idx="6190">
                  <c:v>0.352314713967776</c:v>
                </c:pt>
                <c:pt idx="6191">
                  <c:v>0.352319738539038</c:v>
                </c:pt>
                <c:pt idx="6192">
                  <c:v>0.352324761652801</c:v>
                </c:pt>
                <c:pt idx="6193">
                  <c:v>0.35232978330949</c:v>
                </c:pt>
                <c:pt idx="6194">
                  <c:v>0.352334803509534</c:v>
                </c:pt>
                <c:pt idx="6195">
                  <c:v>0.352339822253357</c:v>
                </c:pt>
                <c:pt idx="6196">
                  <c:v>0.352344839541386</c:v>
                </c:pt>
                <c:pt idx="6197">
                  <c:v>0.35234985537405</c:v>
                </c:pt>
                <c:pt idx="6198">
                  <c:v>0.352354869751771</c:v>
                </c:pt>
                <c:pt idx="6199">
                  <c:v>0.35235988267498</c:v>
                </c:pt>
                <c:pt idx="6200">
                  <c:v>0.352364894144097</c:v>
                </c:pt>
                <c:pt idx="6201">
                  <c:v>0.352369904159553</c:v>
                </c:pt>
                <c:pt idx="6202">
                  <c:v>0.352374912721769</c:v>
                </c:pt>
                <c:pt idx="6203">
                  <c:v>0.352379919831174</c:v>
                </c:pt>
                <c:pt idx="6204">
                  <c:v>0.352384925488194</c:v>
                </c:pt>
                <c:pt idx="6205">
                  <c:v>0.352389929693251</c:v>
                </c:pt>
                <c:pt idx="6206">
                  <c:v>0.352394932446773</c:v>
                </c:pt>
                <c:pt idx="6207">
                  <c:v>0.352399933749183</c:v>
                </c:pt>
                <c:pt idx="6208">
                  <c:v>0.352404933600908</c:v>
                </c:pt>
                <c:pt idx="6209">
                  <c:v>0.352409932002369</c:v>
                </c:pt>
                <c:pt idx="6210">
                  <c:v>0.352414928953994</c:v>
                </c:pt>
                <c:pt idx="6211">
                  <c:v>0.352419924456209</c:v>
                </c:pt>
                <c:pt idx="6212">
                  <c:v>0.352424918509433</c:v>
                </c:pt>
                <c:pt idx="6213">
                  <c:v>0.352429911114096</c:v>
                </c:pt>
                <c:pt idx="6214">
                  <c:v>0.352434902270618</c:v>
                </c:pt>
                <c:pt idx="6215">
                  <c:v>0.352439891979426</c:v>
                </c:pt>
                <c:pt idx="6216">
                  <c:v>0.35244488024094</c:v>
                </c:pt>
                <c:pt idx="6217">
                  <c:v>0.352449867055587</c:v>
                </c:pt>
                <c:pt idx="6218">
                  <c:v>0.352454852423791</c:v>
                </c:pt>
                <c:pt idx="6219">
                  <c:v>0.352459836345972</c:v>
                </c:pt>
                <c:pt idx="6220">
                  <c:v>0.352464818822558</c:v>
                </c:pt>
                <c:pt idx="6221">
                  <c:v>0.352469799853968</c:v>
                </c:pt>
                <c:pt idx="6222">
                  <c:v>0.352474779440629</c:v>
                </c:pt>
                <c:pt idx="6223">
                  <c:v>0.35247975758296</c:v>
                </c:pt>
                <c:pt idx="6224">
                  <c:v>0.352484734281386</c:v>
                </c:pt>
                <c:pt idx="6225">
                  <c:v>0.352489709536331</c:v>
                </c:pt>
                <c:pt idx="6226">
                  <c:v>0.352494683348215</c:v>
                </c:pt>
                <c:pt idx="6227">
                  <c:v>0.352499655717463</c:v>
                </c:pt>
                <c:pt idx="6228">
                  <c:v>0.352504626644495</c:v>
                </c:pt>
                <c:pt idx="6229">
                  <c:v>0.352509596129735</c:v>
                </c:pt>
                <c:pt idx="6230">
                  <c:v>0.352514564173604</c:v>
                </c:pt>
                <c:pt idx="6231">
                  <c:v>0.352519530776523</c:v>
                </c:pt>
                <c:pt idx="6232">
                  <c:v>0.352524495938918</c:v>
                </c:pt>
                <c:pt idx="6233">
                  <c:v>0.352529459661206</c:v>
                </c:pt>
                <c:pt idx="6234">
                  <c:v>0.352534421943812</c:v>
                </c:pt>
                <c:pt idx="6235">
                  <c:v>0.352539382787155</c:v>
                </c:pt>
                <c:pt idx="6236">
                  <c:v>0.352544342191659</c:v>
                </c:pt>
                <c:pt idx="6237">
                  <c:v>0.352549300157742</c:v>
                </c:pt>
                <c:pt idx="6238">
                  <c:v>0.352554256685826</c:v>
                </c:pt>
                <c:pt idx="6239">
                  <c:v>0.352559211776335</c:v>
                </c:pt>
                <c:pt idx="6240">
                  <c:v>0.352564165429686</c:v>
                </c:pt>
                <c:pt idx="6241">
                  <c:v>0.352569117646303</c:v>
                </c:pt>
                <c:pt idx="6242">
                  <c:v>0.352574068426604</c:v>
                </c:pt>
                <c:pt idx="6243">
                  <c:v>0.352579017771011</c:v>
                </c:pt>
                <c:pt idx="6244">
                  <c:v>0.352583965679943</c:v>
                </c:pt>
                <c:pt idx="6245">
                  <c:v>0.35258891215382</c:v>
                </c:pt>
                <c:pt idx="6246">
                  <c:v>0.352593857193065</c:v>
                </c:pt>
                <c:pt idx="6247">
                  <c:v>0.352598800798095</c:v>
                </c:pt>
                <c:pt idx="6248">
                  <c:v>0.352603742969332</c:v>
                </c:pt>
                <c:pt idx="6249">
                  <c:v>0.352608683707193</c:v>
                </c:pt>
                <c:pt idx="6250">
                  <c:v>0.352613623012102</c:v>
                </c:pt>
                <c:pt idx="6251">
                  <c:v>0.352618560884472</c:v>
                </c:pt>
                <c:pt idx="6252">
                  <c:v>0.352623497324728</c:v>
                </c:pt>
                <c:pt idx="6253">
                  <c:v>0.352628432333288</c:v>
                </c:pt>
                <c:pt idx="6254">
                  <c:v>0.352633365910569</c:v>
                </c:pt>
                <c:pt idx="6255">
                  <c:v>0.352638298056992</c:v>
                </c:pt>
                <c:pt idx="6256">
                  <c:v>0.352643228772975</c:v>
                </c:pt>
                <c:pt idx="6257">
                  <c:v>0.352648158058938</c:v>
                </c:pt>
                <c:pt idx="6258">
                  <c:v>0.352653085915296</c:v>
                </c:pt>
                <c:pt idx="6259">
                  <c:v>0.352658012342471</c:v>
                </c:pt>
                <c:pt idx="6260">
                  <c:v>0.352662937340882</c:v>
                </c:pt>
                <c:pt idx="6261">
                  <c:v>0.352667860910943</c:v>
                </c:pt>
                <c:pt idx="6262">
                  <c:v>0.352672783053077</c:v>
                </c:pt>
                <c:pt idx="6263">
                  <c:v>0.352677703767698</c:v>
                </c:pt>
                <c:pt idx="6264">
                  <c:v>0.352682623055227</c:v>
                </c:pt>
                <c:pt idx="6265">
                  <c:v>0.352687540916078</c:v>
                </c:pt>
                <c:pt idx="6266">
                  <c:v>0.352692457350671</c:v>
                </c:pt>
                <c:pt idx="6267">
                  <c:v>0.352697372359426</c:v>
                </c:pt>
                <c:pt idx="6268">
                  <c:v>0.352702285942754</c:v>
                </c:pt>
                <c:pt idx="6269">
                  <c:v>0.352707198101079</c:v>
                </c:pt>
                <c:pt idx="6270">
                  <c:v>0.352712108834813</c:v>
                </c:pt>
                <c:pt idx="6271">
                  <c:v>0.352717018144376</c:v>
                </c:pt>
                <c:pt idx="6272">
                  <c:v>0.352721926030182</c:v>
                </c:pt>
                <c:pt idx="6273">
                  <c:v>0.35272683249265</c:v>
                </c:pt>
                <c:pt idx="6274">
                  <c:v>0.352731737532198</c:v>
                </c:pt>
                <c:pt idx="6275">
                  <c:v>0.352736641149238</c:v>
                </c:pt>
                <c:pt idx="6276">
                  <c:v>0.352741543344191</c:v>
                </c:pt>
                <c:pt idx="6277">
                  <c:v>0.352746444117469</c:v>
                </c:pt>
                <c:pt idx="6278">
                  <c:v>0.352751343469493</c:v>
                </c:pt>
                <c:pt idx="6279">
                  <c:v>0.352756241400673</c:v>
                </c:pt>
                <c:pt idx="6280">
                  <c:v>0.352761137911429</c:v>
                </c:pt>
                <c:pt idx="6281">
                  <c:v>0.352766033002177</c:v>
                </c:pt>
                <c:pt idx="6282">
                  <c:v>0.35277092667333</c:v>
                </c:pt>
                <c:pt idx="6283">
                  <c:v>0.352775818925307</c:v>
                </c:pt>
                <c:pt idx="6284">
                  <c:v>0.352780709758519</c:v>
                </c:pt>
                <c:pt idx="6285">
                  <c:v>0.352785599173385</c:v>
                </c:pt>
                <c:pt idx="6286">
                  <c:v>0.352790487170317</c:v>
                </c:pt>
                <c:pt idx="6287">
                  <c:v>0.352795373749732</c:v>
                </c:pt>
                <c:pt idx="6288">
                  <c:v>0.352800258912046</c:v>
                </c:pt>
                <c:pt idx="6289">
                  <c:v>0.35280514265767</c:v>
                </c:pt>
                <c:pt idx="6290">
                  <c:v>0.352810024987023</c:v>
                </c:pt>
                <c:pt idx="6291">
                  <c:v>0.352814905900515</c:v>
                </c:pt>
                <c:pt idx="6292">
                  <c:v>0.352819785398564</c:v>
                </c:pt>
                <c:pt idx="6293">
                  <c:v>0.352824663481582</c:v>
                </c:pt>
                <c:pt idx="6294">
                  <c:v>0.352829540149984</c:v>
                </c:pt>
                <c:pt idx="6295">
                  <c:v>0.352834415404185</c:v>
                </c:pt>
                <c:pt idx="6296">
                  <c:v>0.352839289244597</c:v>
                </c:pt>
                <c:pt idx="6297">
                  <c:v>0.352844161671636</c:v>
                </c:pt>
                <c:pt idx="6298">
                  <c:v>0.352849032685712</c:v>
                </c:pt>
                <c:pt idx="6299">
                  <c:v>0.352853902287243</c:v>
                </c:pt>
                <c:pt idx="6300">
                  <c:v>0.352858770476638</c:v>
                </c:pt>
                <c:pt idx="6301">
                  <c:v>0.352863637254313</c:v>
                </c:pt>
                <c:pt idx="6302">
                  <c:v>0.352868502620682</c:v>
                </c:pt>
                <c:pt idx="6303">
                  <c:v>0.352873366576155</c:v>
                </c:pt>
                <c:pt idx="6304">
                  <c:v>0.352878229121147</c:v>
                </c:pt>
                <c:pt idx="6305">
                  <c:v>0.35288309025607</c:v>
                </c:pt>
                <c:pt idx="6306">
                  <c:v>0.352887949981338</c:v>
                </c:pt>
                <c:pt idx="6307">
                  <c:v>0.35289280829736</c:v>
                </c:pt>
                <c:pt idx="6308">
                  <c:v>0.352897665204551</c:v>
                </c:pt>
                <c:pt idx="6309">
                  <c:v>0.352902520703325</c:v>
                </c:pt>
                <c:pt idx="6310">
                  <c:v>0.35290737479409</c:v>
                </c:pt>
                <c:pt idx="6311">
                  <c:v>0.352912227477263</c:v>
                </c:pt>
                <c:pt idx="6312">
                  <c:v>0.35291707875325</c:v>
                </c:pt>
                <c:pt idx="6313">
                  <c:v>0.352921928622468</c:v>
                </c:pt>
                <c:pt idx="6314">
                  <c:v>0.352926777085325</c:v>
                </c:pt>
                <c:pt idx="6315">
                  <c:v>0.352931624142234</c:v>
                </c:pt>
                <c:pt idx="6316">
                  <c:v>0.352936469793608</c:v>
                </c:pt>
                <c:pt idx="6317">
                  <c:v>0.352941314039855</c:v>
                </c:pt>
                <c:pt idx="6318">
                  <c:v>0.35294615688139</c:v>
                </c:pt>
                <c:pt idx="6319">
                  <c:v>0.35295099831862</c:v>
                </c:pt>
                <c:pt idx="6320">
                  <c:v>0.352955838351959</c:v>
                </c:pt>
                <c:pt idx="6321">
                  <c:v>0.352960676981816</c:v>
                </c:pt>
                <c:pt idx="6322">
                  <c:v>0.352965514208601</c:v>
                </c:pt>
                <c:pt idx="6323">
                  <c:v>0.352970350032729</c:v>
                </c:pt>
                <c:pt idx="6324">
                  <c:v>0.352975184454605</c:v>
                </c:pt>
                <c:pt idx="6325">
                  <c:v>0.352980017474643</c:v>
                </c:pt>
                <c:pt idx="6326">
                  <c:v>0.35298484909325</c:v>
                </c:pt>
                <c:pt idx="6327">
                  <c:v>0.35298967931084</c:v>
                </c:pt>
                <c:pt idx="6328">
                  <c:v>0.352994508127819</c:v>
                </c:pt>
                <c:pt idx="6329">
                  <c:v>0.352999335544599</c:v>
                </c:pt>
                <c:pt idx="6330">
                  <c:v>0.353004161561591</c:v>
                </c:pt>
                <c:pt idx="6331">
                  <c:v>0.353008986179201</c:v>
                </c:pt>
                <c:pt idx="6332">
                  <c:v>0.353013809397842</c:v>
                </c:pt>
                <c:pt idx="6333">
                  <c:v>0.353018631217919</c:v>
                </c:pt>
                <c:pt idx="6334">
                  <c:v>0.353023451639847</c:v>
                </c:pt>
                <c:pt idx="6335">
                  <c:v>0.35302827066403</c:v>
                </c:pt>
                <c:pt idx="6336">
                  <c:v>0.353033088290878</c:v>
                </c:pt>
                <c:pt idx="6337">
                  <c:v>0.353037904520804</c:v>
                </c:pt>
                <c:pt idx="6338">
                  <c:v>0.35304271935421</c:v>
                </c:pt>
                <c:pt idx="6339">
                  <c:v>0.353047532791512</c:v>
                </c:pt>
                <c:pt idx="6340">
                  <c:v>0.353052344833111</c:v>
                </c:pt>
                <c:pt idx="6341">
                  <c:v>0.353057155479421</c:v>
                </c:pt>
                <c:pt idx="6342">
                  <c:v>0.353061964730847</c:v>
                </c:pt>
                <c:pt idx="6343">
                  <c:v>0.353066772587798</c:v>
                </c:pt>
                <c:pt idx="6344">
                  <c:v>0.353071579050684</c:v>
                </c:pt>
                <c:pt idx="6345">
                  <c:v>0.353076384119909</c:v>
                </c:pt>
                <c:pt idx="6346">
                  <c:v>0.353081187795885</c:v>
                </c:pt>
                <c:pt idx="6347">
                  <c:v>0.353085990079016</c:v>
                </c:pt>
                <c:pt idx="6348">
                  <c:v>0.353090790969712</c:v>
                </c:pt>
                <c:pt idx="6349">
                  <c:v>0.353095590468378</c:v>
                </c:pt>
                <c:pt idx="6350">
                  <c:v>0.353100388575423</c:v>
                </c:pt>
                <c:pt idx="6351">
                  <c:v>0.353105185291255</c:v>
                </c:pt>
                <c:pt idx="6352">
                  <c:v>0.353109980616278</c:v>
                </c:pt>
                <c:pt idx="6353">
                  <c:v>0.353114774550903</c:v>
                </c:pt>
                <c:pt idx="6354">
                  <c:v>0.353119567095532</c:v>
                </c:pt>
                <c:pt idx="6355">
                  <c:v>0.353124358250576</c:v>
                </c:pt>
                <c:pt idx="6356">
                  <c:v>0.353129148016438</c:v>
                </c:pt>
                <c:pt idx="6357">
                  <c:v>0.353133936393527</c:v>
                </c:pt>
                <c:pt idx="6358">
                  <c:v>0.353138723382249</c:v>
                </c:pt>
                <c:pt idx="6359">
                  <c:v>0.353143508983008</c:v>
                </c:pt>
                <c:pt idx="6360">
                  <c:v>0.353148293196213</c:v>
                </c:pt>
                <c:pt idx="6361">
                  <c:v>0.353153076022267</c:v>
                </c:pt>
                <c:pt idx="6362">
                  <c:v>0.353157857461579</c:v>
                </c:pt>
                <c:pt idx="6363">
                  <c:v>0.353162637514551</c:v>
                </c:pt>
                <c:pt idx="6364">
                  <c:v>0.353167416181591</c:v>
                </c:pt>
                <c:pt idx="6365">
                  <c:v>0.353172193463106</c:v>
                </c:pt>
                <c:pt idx="6366">
                  <c:v>0.353176969359497</c:v>
                </c:pt>
                <c:pt idx="6367">
                  <c:v>0.353181743871173</c:v>
                </c:pt>
                <c:pt idx="6368">
                  <c:v>0.353186516998536</c:v>
                </c:pt>
                <c:pt idx="6369">
                  <c:v>0.353191288741994</c:v>
                </c:pt>
                <c:pt idx="6370">
                  <c:v>0.353196059101949</c:v>
                </c:pt>
                <c:pt idx="6371">
                  <c:v>0.353200828078807</c:v>
                </c:pt>
                <c:pt idx="6372">
                  <c:v>0.353205595672975</c:v>
                </c:pt>
                <c:pt idx="6373">
                  <c:v>0.353210361884853</c:v>
                </c:pt>
                <c:pt idx="6374">
                  <c:v>0.353215126714849</c:v>
                </c:pt>
                <c:pt idx="6375">
                  <c:v>0.353219890163364</c:v>
                </c:pt>
                <c:pt idx="6376">
                  <c:v>0.353224652230806</c:v>
                </c:pt>
                <c:pt idx="6377">
                  <c:v>0.353229412917575</c:v>
                </c:pt>
                <c:pt idx="6378">
                  <c:v>0.353234172224077</c:v>
                </c:pt>
                <c:pt idx="6379">
                  <c:v>0.353238930150717</c:v>
                </c:pt>
                <c:pt idx="6380">
                  <c:v>0.353243686697895</c:v>
                </c:pt>
                <c:pt idx="6381">
                  <c:v>0.353248441866019</c:v>
                </c:pt>
                <c:pt idx="6382">
                  <c:v>0.353253195655488</c:v>
                </c:pt>
                <c:pt idx="6383">
                  <c:v>0.353257948066709</c:v>
                </c:pt>
                <c:pt idx="6384">
                  <c:v>0.353262699100082</c:v>
                </c:pt>
                <c:pt idx="6385">
                  <c:v>0.353267448756011</c:v>
                </c:pt>
                <c:pt idx="6386">
                  <c:v>0.353272197034901</c:v>
                </c:pt>
                <c:pt idx="6387">
                  <c:v>0.353276943937152</c:v>
                </c:pt>
                <c:pt idx="6388">
                  <c:v>0.35328168946317</c:v>
                </c:pt>
                <c:pt idx="6389">
                  <c:v>0.353286433613353</c:v>
                </c:pt>
                <c:pt idx="6390">
                  <c:v>0.353291176388107</c:v>
                </c:pt>
                <c:pt idx="6391">
                  <c:v>0.353295917787832</c:v>
                </c:pt>
                <c:pt idx="6392">
                  <c:v>0.353300657812932</c:v>
                </c:pt>
                <c:pt idx="6393">
                  <c:v>0.353305396463809</c:v>
                </c:pt>
                <c:pt idx="6394">
                  <c:v>0.353310133740864</c:v>
                </c:pt>
                <c:pt idx="6395">
                  <c:v>0.3533148696445</c:v>
                </c:pt>
                <c:pt idx="6396">
                  <c:v>0.353319604175116</c:v>
                </c:pt>
                <c:pt idx="6397">
                  <c:v>0.353324337333118</c:v>
                </c:pt>
                <c:pt idx="6398">
                  <c:v>0.353329069118903</c:v>
                </c:pt>
                <c:pt idx="6399">
                  <c:v>0.353333799532874</c:v>
                </c:pt>
                <c:pt idx="6400">
                  <c:v>0.353338528575435</c:v>
                </c:pt>
                <c:pt idx="6401">
                  <c:v>0.353343256246982</c:v>
                </c:pt>
                <c:pt idx="6402">
                  <c:v>0.353347982547922</c:v>
                </c:pt>
                <c:pt idx="6403">
                  <c:v>0.353352707478649</c:v>
                </c:pt>
                <c:pt idx="6404">
                  <c:v>0.35335743103957</c:v>
                </c:pt>
                <c:pt idx="6405">
                  <c:v>0.353362153231081</c:v>
                </c:pt>
                <c:pt idx="6406">
                  <c:v>0.353366874053585</c:v>
                </c:pt>
                <c:pt idx="6407">
                  <c:v>0.353371593507483</c:v>
                </c:pt>
                <c:pt idx="6408">
                  <c:v>0.353376311593173</c:v>
                </c:pt>
                <c:pt idx="6409">
                  <c:v>0.353381028311058</c:v>
                </c:pt>
                <c:pt idx="6410">
                  <c:v>0.353385743661534</c:v>
                </c:pt>
                <c:pt idx="6411">
                  <c:v>0.353390457645006</c:v>
                </c:pt>
                <c:pt idx="6412">
                  <c:v>0.353395170261868</c:v>
                </c:pt>
                <c:pt idx="6413">
                  <c:v>0.353399881512524</c:v>
                </c:pt>
                <c:pt idx="6414">
                  <c:v>0.353404591397373</c:v>
                </c:pt>
                <c:pt idx="6415">
                  <c:v>0.353409299916813</c:v>
                </c:pt>
                <c:pt idx="6416">
                  <c:v>0.353414007071246</c:v>
                </c:pt>
                <c:pt idx="6417">
                  <c:v>0.353418712861067</c:v>
                </c:pt>
                <c:pt idx="6418">
                  <c:v>0.353423417286679</c:v>
                </c:pt>
                <c:pt idx="6419">
                  <c:v>0.353428120348478</c:v>
                </c:pt>
                <c:pt idx="6420">
                  <c:v>0.353432822046864</c:v>
                </c:pt>
                <c:pt idx="6421">
                  <c:v>0.353437522382238</c:v>
                </c:pt>
                <c:pt idx="6422">
                  <c:v>0.353442221354995</c:v>
                </c:pt>
                <c:pt idx="6423">
                  <c:v>0.353446918965536</c:v>
                </c:pt>
                <c:pt idx="6424">
                  <c:v>0.353451615214258</c:v>
                </c:pt>
                <c:pt idx="6425">
                  <c:v>0.35345631010156</c:v>
                </c:pt>
                <c:pt idx="6426">
                  <c:v>0.353461003627839</c:v>
                </c:pt>
                <c:pt idx="6427">
                  <c:v>0.353465695793494</c:v>
                </c:pt>
                <c:pt idx="6428">
                  <c:v>0.353470386598924</c:v>
                </c:pt>
                <c:pt idx="6429">
                  <c:v>0.353475076044524</c:v>
                </c:pt>
                <c:pt idx="6430">
                  <c:v>0.353479764130695</c:v>
                </c:pt>
                <c:pt idx="6431">
                  <c:v>0.353484450857832</c:v>
                </c:pt>
                <c:pt idx="6432">
                  <c:v>0.353489136226334</c:v>
                </c:pt>
                <c:pt idx="6433">
                  <c:v>0.353493820236595</c:v>
                </c:pt>
                <c:pt idx="6434">
                  <c:v>0.353498502889016</c:v>
                </c:pt>
                <c:pt idx="6435">
                  <c:v>0.353503184183994</c:v>
                </c:pt>
                <c:pt idx="6436">
                  <c:v>0.353507864121923</c:v>
                </c:pt>
                <c:pt idx="6437">
                  <c:v>0.353512542703203</c:v>
                </c:pt>
                <c:pt idx="6438">
                  <c:v>0.353517219928228</c:v>
                </c:pt>
                <c:pt idx="6439">
                  <c:v>0.353521895797398</c:v>
                </c:pt>
                <c:pt idx="6440">
                  <c:v>0.353526570311105</c:v>
                </c:pt>
                <c:pt idx="6441">
                  <c:v>0.353531243469748</c:v>
                </c:pt>
                <c:pt idx="6442">
                  <c:v>0.353535915273725</c:v>
                </c:pt>
                <c:pt idx="6443">
                  <c:v>0.353540585723428</c:v>
                </c:pt>
                <c:pt idx="6444">
                  <c:v>0.353545254819257</c:v>
                </c:pt>
                <c:pt idx="6445">
                  <c:v>0.353549922561604</c:v>
                </c:pt>
                <c:pt idx="6446">
                  <c:v>0.353554588950869</c:v>
                </c:pt>
                <c:pt idx="6447">
                  <c:v>0.353559253987443</c:v>
                </c:pt>
                <c:pt idx="6448">
                  <c:v>0.353563917671725</c:v>
                </c:pt>
                <c:pt idx="6449">
                  <c:v>0.353568580004111</c:v>
                </c:pt>
                <c:pt idx="6450">
                  <c:v>0.353573240984993</c:v>
                </c:pt>
                <c:pt idx="6451">
                  <c:v>0.353577900614769</c:v>
                </c:pt>
                <c:pt idx="6452">
                  <c:v>0.353582558893832</c:v>
                </c:pt>
                <c:pt idx="6453">
                  <c:v>0.353587215822579</c:v>
                </c:pt>
                <c:pt idx="6454">
                  <c:v>0.353591871401402</c:v>
                </c:pt>
                <c:pt idx="6455">
                  <c:v>0.353596525630698</c:v>
                </c:pt>
                <c:pt idx="6456">
                  <c:v>0.353601178510863</c:v>
                </c:pt>
                <c:pt idx="6457">
                  <c:v>0.353605830042287</c:v>
                </c:pt>
                <c:pt idx="6458">
                  <c:v>0.353610480225369</c:v>
                </c:pt>
                <c:pt idx="6459">
                  <c:v>0.3536151290605</c:v>
                </c:pt>
                <c:pt idx="6460">
                  <c:v>0.353619776548077</c:v>
                </c:pt>
                <c:pt idx="6461">
                  <c:v>0.35362442268849</c:v>
                </c:pt>
                <c:pt idx="6462">
                  <c:v>0.353629067482135</c:v>
                </c:pt>
                <c:pt idx="6463">
                  <c:v>0.353633710929409</c:v>
                </c:pt>
                <c:pt idx="6464">
                  <c:v>0.3536383530307</c:v>
                </c:pt>
                <c:pt idx="6465">
                  <c:v>0.353642993786406</c:v>
                </c:pt>
                <c:pt idx="6466">
                  <c:v>0.353647633196917</c:v>
                </c:pt>
                <c:pt idx="6467">
                  <c:v>0.35365227126263</c:v>
                </c:pt>
                <c:pt idx="6468">
                  <c:v>0.353656907983934</c:v>
                </c:pt>
                <c:pt idx="6469">
                  <c:v>0.353661543361224</c:v>
                </c:pt>
                <c:pt idx="6470">
                  <c:v>0.353666177394895</c:v>
                </c:pt>
                <c:pt idx="6471">
                  <c:v>0.353670810085337</c:v>
                </c:pt>
                <c:pt idx="6472">
                  <c:v>0.353675441432945</c:v>
                </c:pt>
                <c:pt idx="6473">
                  <c:v>0.353680071438108</c:v>
                </c:pt>
                <c:pt idx="6474">
                  <c:v>0.353684700101224</c:v>
                </c:pt>
                <c:pt idx="6475">
                  <c:v>0.353689327422679</c:v>
                </c:pt>
                <c:pt idx="6476">
                  <c:v>0.353693953402869</c:v>
                </c:pt>
                <c:pt idx="6477">
                  <c:v>0.353698578042188</c:v>
                </c:pt>
                <c:pt idx="6478">
                  <c:v>0.353703201341023</c:v>
                </c:pt>
                <c:pt idx="6479">
                  <c:v>0.353707823299771</c:v>
                </c:pt>
                <c:pt idx="6480">
                  <c:v>0.353712443918819</c:v>
                </c:pt>
                <c:pt idx="6481">
                  <c:v>0.353717063198563</c:v>
                </c:pt>
                <c:pt idx="6482">
                  <c:v>0.353721681139391</c:v>
                </c:pt>
                <c:pt idx="6483">
                  <c:v>0.353726297741696</c:v>
                </c:pt>
                <c:pt idx="6484">
                  <c:v>0.353730913005871</c:v>
                </c:pt>
                <c:pt idx="6485">
                  <c:v>0.353735526932303</c:v>
                </c:pt>
                <c:pt idx="6486">
                  <c:v>0.353740139521388</c:v>
                </c:pt>
                <c:pt idx="6487">
                  <c:v>0.353744750773513</c:v>
                </c:pt>
                <c:pt idx="6488">
                  <c:v>0.353749360689072</c:v>
                </c:pt>
                <c:pt idx="6489">
                  <c:v>0.353753969268453</c:v>
                </c:pt>
                <c:pt idx="6490">
                  <c:v>0.353758576512047</c:v>
                </c:pt>
                <c:pt idx="6491">
                  <c:v>0.353763182420248</c:v>
                </c:pt>
                <c:pt idx="6492">
                  <c:v>0.353767786993442</c:v>
                </c:pt>
                <c:pt idx="6493">
                  <c:v>0.353772390232022</c:v>
                </c:pt>
                <c:pt idx="6494">
                  <c:v>0.353776992136376</c:v>
                </c:pt>
                <c:pt idx="6495">
                  <c:v>0.353781592706897</c:v>
                </c:pt>
                <c:pt idx="6496">
                  <c:v>0.353786191943971</c:v>
                </c:pt>
                <c:pt idx="6497">
                  <c:v>0.35379078984799</c:v>
                </c:pt>
                <c:pt idx="6498">
                  <c:v>0.353795386419346</c:v>
                </c:pt>
                <c:pt idx="6499">
                  <c:v>0.353799981658424</c:v>
                </c:pt>
                <c:pt idx="6500">
                  <c:v>0.353804575565617</c:v>
                </c:pt>
                <c:pt idx="6501">
                  <c:v>0.353809168141312</c:v>
                </c:pt>
                <c:pt idx="6502">
                  <c:v>0.353813759385901</c:v>
                </c:pt>
                <c:pt idx="6503">
                  <c:v>0.35381834929977</c:v>
                </c:pt>
                <c:pt idx="6504">
                  <c:v>0.353822937883309</c:v>
                </c:pt>
                <c:pt idx="6505">
                  <c:v>0.353827525136909</c:v>
                </c:pt>
                <c:pt idx="6506">
                  <c:v>0.353832111060956</c:v>
                </c:pt>
                <c:pt idx="6507">
                  <c:v>0.353836695655841</c:v>
                </c:pt>
                <c:pt idx="6508">
                  <c:v>0.35384127892195</c:v>
                </c:pt>
                <c:pt idx="6509">
                  <c:v>0.353845860859674</c:v>
                </c:pt>
                <c:pt idx="6510">
                  <c:v>0.353850441469398</c:v>
                </c:pt>
                <c:pt idx="6511">
                  <c:v>0.353855020751513</c:v>
                </c:pt>
                <c:pt idx="6512">
                  <c:v>0.353859598706407</c:v>
                </c:pt>
                <c:pt idx="6513">
                  <c:v>0.353864175334466</c:v>
                </c:pt>
                <c:pt idx="6514">
                  <c:v>0.353868750636082</c:v>
                </c:pt>
                <c:pt idx="6515">
                  <c:v>0.353873324611637</c:v>
                </c:pt>
                <c:pt idx="6516">
                  <c:v>0.353877897261523</c:v>
                </c:pt>
                <c:pt idx="6517">
                  <c:v>0.353882468586125</c:v>
                </c:pt>
                <c:pt idx="6518">
                  <c:v>0.353887038585831</c:v>
                </c:pt>
                <c:pt idx="6519">
                  <c:v>0.35389160726103</c:v>
                </c:pt>
                <c:pt idx="6520">
                  <c:v>0.353896174612106</c:v>
                </c:pt>
                <c:pt idx="6521">
                  <c:v>0.353900740639451</c:v>
                </c:pt>
                <c:pt idx="6522">
                  <c:v>0.353905305343445</c:v>
                </c:pt>
                <c:pt idx="6523">
                  <c:v>0.353909868724482</c:v>
                </c:pt>
                <c:pt idx="6524">
                  <c:v>0.353914430782943</c:v>
                </c:pt>
                <c:pt idx="6525">
                  <c:v>0.353918991519216</c:v>
                </c:pt>
                <c:pt idx="6526">
                  <c:v>0.353923550933691</c:v>
                </c:pt>
                <c:pt idx="6527">
                  <c:v>0.35392810902675</c:v>
                </c:pt>
                <c:pt idx="6528">
                  <c:v>0.353932665798782</c:v>
                </c:pt>
                <c:pt idx="6529">
                  <c:v>0.353937221250171</c:v>
                </c:pt>
                <c:pt idx="6530">
                  <c:v>0.353941775381305</c:v>
                </c:pt>
                <c:pt idx="6531">
                  <c:v>0.353946328192568</c:v>
                </c:pt>
                <c:pt idx="6532">
                  <c:v>0.353950879684346</c:v>
                </c:pt>
                <c:pt idx="6533">
                  <c:v>0.353955429857028</c:v>
                </c:pt>
                <c:pt idx="6534">
                  <c:v>0.353959978710994</c:v>
                </c:pt>
                <c:pt idx="6535">
                  <c:v>0.353964526246635</c:v>
                </c:pt>
                <c:pt idx="6536">
                  <c:v>0.353969072464332</c:v>
                </c:pt>
                <c:pt idx="6537">
                  <c:v>0.353973617364473</c:v>
                </c:pt>
                <c:pt idx="6538">
                  <c:v>0.35397816094744</c:v>
                </c:pt>
                <c:pt idx="6539">
                  <c:v>0.353982703213621</c:v>
                </c:pt>
                <c:pt idx="6540">
                  <c:v>0.353987244163401</c:v>
                </c:pt>
                <c:pt idx="6541">
                  <c:v>0.353991783797162</c:v>
                </c:pt>
                <c:pt idx="6542">
                  <c:v>0.353996322115292</c:v>
                </c:pt>
                <c:pt idx="6543">
                  <c:v>0.354000859118171</c:v>
                </c:pt>
                <c:pt idx="6544">
                  <c:v>0.354005394806189</c:v>
                </c:pt>
                <c:pt idx="6545">
                  <c:v>0.354009929179725</c:v>
                </c:pt>
                <c:pt idx="6546">
                  <c:v>0.354014462239166</c:v>
                </c:pt>
                <c:pt idx="6547">
                  <c:v>0.354018993984897</c:v>
                </c:pt>
                <c:pt idx="6548">
                  <c:v>0.354023524417299</c:v>
                </c:pt>
                <c:pt idx="6549">
                  <c:v>0.35402805353676</c:v>
                </c:pt>
                <c:pt idx="6550">
                  <c:v>0.354032581343658</c:v>
                </c:pt>
                <c:pt idx="6551">
                  <c:v>0.354037107838382</c:v>
                </c:pt>
                <c:pt idx="6552">
                  <c:v>0.354041633021312</c:v>
                </c:pt>
                <c:pt idx="6553">
                  <c:v>0.354046156892832</c:v>
                </c:pt>
                <c:pt idx="6554">
                  <c:v>0.354050679453328</c:v>
                </c:pt>
                <c:pt idx="6555">
                  <c:v>0.354055200703179</c:v>
                </c:pt>
                <c:pt idx="6556">
                  <c:v>0.354059720642772</c:v>
                </c:pt>
                <c:pt idx="6557">
                  <c:v>0.354064239272487</c:v>
                </c:pt>
                <c:pt idx="6558">
                  <c:v>0.354068756592708</c:v>
                </c:pt>
                <c:pt idx="6559">
                  <c:v>0.354073272603817</c:v>
                </c:pt>
                <c:pt idx="6560">
                  <c:v>0.354077787306197</c:v>
                </c:pt>
                <c:pt idx="6561">
                  <c:v>0.354082300700231</c:v>
                </c:pt>
                <c:pt idx="6562">
                  <c:v>0.354086812786301</c:v>
                </c:pt>
                <c:pt idx="6563">
                  <c:v>0.35409132356479</c:v>
                </c:pt>
                <c:pt idx="6564">
                  <c:v>0.354095833036077</c:v>
                </c:pt>
                <c:pt idx="6565">
                  <c:v>0.354100341200548</c:v>
                </c:pt>
                <c:pt idx="6566">
                  <c:v>0.354104848058582</c:v>
                </c:pt>
                <c:pt idx="6567">
                  <c:v>0.354109353610562</c:v>
                </c:pt>
                <c:pt idx="6568">
                  <c:v>0.354113857856872</c:v>
                </c:pt>
                <c:pt idx="6569">
                  <c:v>0.354118360797888</c:v>
                </c:pt>
                <c:pt idx="6570">
                  <c:v>0.354122862433997</c:v>
                </c:pt>
                <c:pt idx="6571">
                  <c:v>0.354127362765577</c:v>
                </c:pt>
                <c:pt idx="6572">
                  <c:v>0.354131861793009</c:v>
                </c:pt>
                <c:pt idx="6573">
                  <c:v>0.354136359516678</c:v>
                </c:pt>
                <c:pt idx="6574">
                  <c:v>0.35414085593696</c:v>
                </c:pt>
                <c:pt idx="6575">
                  <c:v>0.35414535105424</c:v>
                </c:pt>
                <c:pt idx="6576">
                  <c:v>0.354149844868895</c:v>
                </c:pt>
                <c:pt idx="6577">
                  <c:v>0.354154337381309</c:v>
                </c:pt>
                <c:pt idx="6578">
                  <c:v>0.35415882859186</c:v>
                </c:pt>
                <c:pt idx="6579">
                  <c:v>0.35416331850093</c:v>
                </c:pt>
                <c:pt idx="6580">
                  <c:v>0.3541678071089</c:v>
                </c:pt>
                <c:pt idx="6581">
                  <c:v>0.354172294416147</c:v>
                </c:pt>
                <c:pt idx="6582">
                  <c:v>0.354176780423055</c:v>
                </c:pt>
                <c:pt idx="6583">
                  <c:v>0.354181265130001</c:v>
                </c:pt>
                <c:pt idx="6584">
                  <c:v>0.354185748537368</c:v>
                </c:pt>
                <c:pt idx="6585">
                  <c:v>0.354190230645531</c:v>
                </c:pt>
                <c:pt idx="6586">
                  <c:v>0.354194711454873</c:v>
                </c:pt>
                <c:pt idx="6587">
                  <c:v>0.354199190965774</c:v>
                </c:pt>
                <c:pt idx="6588">
                  <c:v>0.354203669178611</c:v>
                </c:pt>
                <c:pt idx="6589">
                  <c:v>0.354208146093767</c:v>
                </c:pt>
                <c:pt idx="6590">
                  <c:v>0.354212621711616</c:v>
                </c:pt>
                <c:pt idx="6591">
                  <c:v>0.354217096032542</c:v>
                </c:pt>
                <c:pt idx="6592">
                  <c:v>0.35422156905692</c:v>
                </c:pt>
                <c:pt idx="6593">
                  <c:v>0.354226040785131</c:v>
                </c:pt>
                <c:pt idx="6594">
                  <c:v>0.354230511217555</c:v>
                </c:pt>
                <c:pt idx="6595">
                  <c:v>0.354234980354567</c:v>
                </c:pt>
                <c:pt idx="6596">
                  <c:v>0.35423944819655</c:v>
                </c:pt>
                <c:pt idx="6597">
                  <c:v>0.354243914743878</c:v>
                </c:pt>
                <c:pt idx="6598">
                  <c:v>0.354248379996933</c:v>
                </c:pt>
                <c:pt idx="6599">
                  <c:v>0.354252843956089</c:v>
                </c:pt>
                <c:pt idx="6600">
                  <c:v>0.354257306621727</c:v>
                </c:pt>
                <c:pt idx="6601">
                  <c:v>0.354261767994226</c:v>
                </c:pt>
                <c:pt idx="6602">
                  <c:v>0.354266228073961</c:v>
                </c:pt>
                <c:pt idx="6603">
                  <c:v>0.354270686861312</c:v>
                </c:pt>
                <c:pt idx="6604">
                  <c:v>0.354275144356654</c:v>
                </c:pt>
                <c:pt idx="6605">
                  <c:v>0.354279600560368</c:v>
                </c:pt>
                <c:pt idx="6606">
                  <c:v>0.354284055472828</c:v>
                </c:pt>
                <c:pt idx="6607">
                  <c:v>0.354288509094412</c:v>
                </c:pt>
                <c:pt idx="6608">
                  <c:v>0.3542929614255</c:v>
                </c:pt>
                <c:pt idx="6609">
                  <c:v>0.354297412466466</c:v>
                </c:pt>
                <c:pt idx="6610">
                  <c:v>0.354301862217689</c:v>
                </c:pt>
                <c:pt idx="6611">
                  <c:v>0.354306310679543</c:v>
                </c:pt>
                <c:pt idx="6612">
                  <c:v>0.354310757852408</c:v>
                </c:pt>
                <c:pt idx="6613">
                  <c:v>0.354315203736658</c:v>
                </c:pt>
                <c:pt idx="6614">
                  <c:v>0.35431964833267</c:v>
                </c:pt>
                <c:pt idx="6615">
                  <c:v>0.354324091640823</c:v>
                </c:pt>
                <c:pt idx="6616">
                  <c:v>0.354328533661489</c:v>
                </c:pt>
                <c:pt idx="6617">
                  <c:v>0.354332974395048</c:v>
                </c:pt>
                <c:pt idx="6618">
                  <c:v>0.354337413841873</c:v>
                </c:pt>
                <c:pt idx="6619">
                  <c:v>0.354341852002343</c:v>
                </c:pt>
                <c:pt idx="6620">
                  <c:v>0.354346288876831</c:v>
                </c:pt>
                <c:pt idx="6621">
                  <c:v>0.354350724465713</c:v>
                </c:pt>
                <c:pt idx="6622">
                  <c:v>0.354355158769368</c:v>
                </c:pt>
                <c:pt idx="6623">
                  <c:v>0.354359591788167</c:v>
                </c:pt>
                <c:pt idx="6624">
                  <c:v>0.354364023522489</c:v>
                </c:pt>
                <c:pt idx="6625">
                  <c:v>0.354368453972705</c:v>
                </c:pt>
                <c:pt idx="6626">
                  <c:v>0.354372883139196</c:v>
                </c:pt>
                <c:pt idx="6627">
                  <c:v>0.354377311022331</c:v>
                </c:pt>
                <c:pt idx="6628">
                  <c:v>0.354381737622488</c:v>
                </c:pt>
                <c:pt idx="6629">
                  <c:v>0.354386162940044</c:v>
                </c:pt>
                <c:pt idx="6630">
                  <c:v>0.354390586975368</c:v>
                </c:pt>
                <c:pt idx="6631">
                  <c:v>0.354395009728841</c:v>
                </c:pt>
                <c:pt idx="6632">
                  <c:v>0.354399431200832</c:v>
                </c:pt>
                <c:pt idx="6633">
                  <c:v>0.354403851391719</c:v>
                </c:pt>
                <c:pt idx="6634">
                  <c:v>0.354408270301874</c:v>
                </c:pt>
                <c:pt idx="6635">
                  <c:v>0.354412687931672</c:v>
                </c:pt>
                <c:pt idx="6636">
                  <c:v>0.354417104281489</c:v>
                </c:pt>
                <c:pt idx="6637">
                  <c:v>0.354421519351695</c:v>
                </c:pt>
                <c:pt idx="6638">
                  <c:v>0.354425933142668</c:v>
                </c:pt>
                <c:pt idx="6639">
                  <c:v>0.354430345654778</c:v>
                </c:pt>
                <c:pt idx="6640">
                  <c:v>0.354434756888402</c:v>
                </c:pt>
                <c:pt idx="6641">
                  <c:v>0.354439166843909</c:v>
                </c:pt>
                <c:pt idx="6642">
                  <c:v>0.354443575521676</c:v>
                </c:pt>
                <c:pt idx="6643">
                  <c:v>0.354447982922077</c:v>
                </c:pt>
                <c:pt idx="6644">
                  <c:v>0.354452389045482</c:v>
                </c:pt>
                <c:pt idx="6645">
                  <c:v>0.354456793892267</c:v>
                </c:pt>
                <c:pt idx="6646">
                  <c:v>0.354461197462801</c:v>
                </c:pt>
                <c:pt idx="6647">
                  <c:v>0.354465599757462</c:v>
                </c:pt>
                <c:pt idx="6648">
                  <c:v>0.354470000776618</c:v>
                </c:pt>
                <c:pt idx="6649">
                  <c:v>0.354474400520644</c:v>
                </c:pt>
                <c:pt idx="6650">
                  <c:v>0.354478798989913</c:v>
                </c:pt>
                <c:pt idx="6651">
                  <c:v>0.354483196184795</c:v>
                </c:pt>
                <c:pt idx="6652">
                  <c:v>0.354487592105666</c:v>
                </c:pt>
                <c:pt idx="6653">
                  <c:v>0.354491986752894</c:v>
                </c:pt>
                <c:pt idx="6654">
                  <c:v>0.354496380126855</c:v>
                </c:pt>
                <c:pt idx="6655">
                  <c:v>0.354500772227917</c:v>
                </c:pt>
                <c:pt idx="6656">
                  <c:v>0.354505163056453</c:v>
                </c:pt>
                <c:pt idx="6657">
                  <c:v>0.354509552612838</c:v>
                </c:pt>
                <c:pt idx="6658">
                  <c:v>0.354513940897439</c:v>
                </c:pt>
                <c:pt idx="6659">
                  <c:v>0.354518327910631</c:v>
                </c:pt>
                <c:pt idx="6660">
                  <c:v>0.354522713652783</c:v>
                </c:pt>
                <c:pt idx="6661">
                  <c:v>0.354527098124268</c:v>
                </c:pt>
                <c:pt idx="6662">
                  <c:v>0.354531481325456</c:v>
                </c:pt>
                <c:pt idx="6663">
                  <c:v>0.354535863256717</c:v>
                </c:pt>
                <c:pt idx="6664">
                  <c:v>0.354540243918426</c:v>
                </c:pt>
                <c:pt idx="6665">
                  <c:v>0.354544623310949</c:v>
                </c:pt>
                <c:pt idx="6666">
                  <c:v>0.354549001434661</c:v>
                </c:pt>
                <c:pt idx="6667">
                  <c:v>0.354553378289929</c:v>
                </c:pt>
                <c:pt idx="6668">
                  <c:v>0.354557753877126</c:v>
                </c:pt>
                <c:pt idx="6669">
                  <c:v>0.35456212819662</c:v>
                </c:pt>
                <c:pt idx="6670">
                  <c:v>0.354566501248783</c:v>
                </c:pt>
                <c:pt idx="6671">
                  <c:v>0.354570873033987</c:v>
                </c:pt>
                <c:pt idx="6672">
                  <c:v>0.354575243552598</c:v>
                </c:pt>
                <c:pt idx="6673">
                  <c:v>0.354579612804989</c:v>
                </c:pt>
                <c:pt idx="6674">
                  <c:v>0.354583980791528</c:v>
                </c:pt>
                <c:pt idx="6675">
                  <c:v>0.354588347512587</c:v>
                </c:pt>
                <c:pt idx="6676">
                  <c:v>0.354592712968532</c:v>
                </c:pt>
                <c:pt idx="6677">
                  <c:v>0.354597077159735</c:v>
                </c:pt>
                <c:pt idx="6678">
                  <c:v>0.354601440086567</c:v>
                </c:pt>
                <c:pt idx="6679">
                  <c:v>0.354605801749394</c:v>
                </c:pt>
                <c:pt idx="6680">
                  <c:v>0.354610162148587</c:v>
                </c:pt>
                <c:pt idx="6681">
                  <c:v>0.354614521284514</c:v>
                </c:pt>
                <c:pt idx="6682">
                  <c:v>0.354618879157546</c:v>
                </c:pt>
                <c:pt idx="6683">
                  <c:v>0.354623235768049</c:v>
                </c:pt>
                <c:pt idx="6684">
                  <c:v>0.354627591116393</c:v>
                </c:pt>
                <c:pt idx="6685">
                  <c:v>0.354631945202949</c:v>
                </c:pt>
                <c:pt idx="6686">
                  <c:v>0.354636298028081</c:v>
                </c:pt>
                <c:pt idx="6687">
                  <c:v>0.354640649592162</c:v>
                </c:pt>
                <c:pt idx="6688">
                  <c:v>0.354644999895557</c:v>
                </c:pt>
                <c:pt idx="6689">
                  <c:v>0.354649348938636</c:v>
                </c:pt>
                <c:pt idx="6690">
                  <c:v>0.354653696721765</c:v>
                </c:pt>
                <c:pt idx="6691">
                  <c:v>0.354658043245313</c:v>
                </c:pt>
                <c:pt idx="6692">
                  <c:v>0.354662388509651</c:v>
                </c:pt>
                <c:pt idx="6693">
                  <c:v>0.354666732515142</c:v>
                </c:pt>
                <c:pt idx="6694">
                  <c:v>0.354671075262157</c:v>
                </c:pt>
                <c:pt idx="6695">
                  <c:v>0.354675416751061</c:v>
                </c:pt>
                <c:pt idx="6696">
                  <c:v>0.354679756982225</c:v>
                </c:pt>
                <c:pt idx="6697">
                  <c:v>0.354684095956012</c:v>
                </c:pt>
                <c:pt idx="6698">
                  <c:v>0.354688433672791</c:v>
                </c:pt>
                <c:pt idx="6699">
                  <c:v>0.354692770132931</c:v>
                </c:pt>
                <c:pt idx="6700">
                  <c:v>0.354697105336796</c:v>
                </c:pt>
                <c:pt idx="6701">
                  <c:v>0.354701439284756</c:v>
                </c:pt>
                <c:pt idx="6702">
                  <c:v>0.354705771977174</c:v>
                </c:pt>
                <c:pt idx="6703">
                  <c:v>0.35471010341442</c:v>
                </c:pt>
                <c:pt idx="6704">
                  <c:v>0.354714433596859</c:v>
                </c:pt>
                <c:pt idx="6705">
                  <c:v>0.354718762524857</c:v>
                </c:pt>
                <c:pt idx="6706">
                  <c:v>0.354723090198783</c:v>
                </c:pt>
                <c:pt idx="6707">
                  <c:v>0.354727416618999</c:v>
                </c:pt>
                <c:pt idx="6708">
                  <c:v>0.354731741785876</c:v>
                </c:pt>
                <c:pt idx="6709">
                  <c:v>0.354736065699776</c:v>
                </c:pt>
                <c:pt idx="6710">
                  <c:v>0.354740388361068</c:v>
                </c:pt>
                <c:pt idx="6711">
                  <c:v>0.354744709770115</c:v>
                </c:pt>
                <c:pt idx="6712">
                  <c:v>0.354749029927283</c:v>
                </c:pt>
                <c:pt idx="6713">
                  <c:v>0.354753348832941</c:v>
                </c:pt>
                <c:pt idx="6714">
                  <c:v>0.35475766648745</c:v>
                </c:pt>
                <c:pt idx="6715">
                  <c:v>0.354761982891179</c:v>
                </c:pt>
                <c:pt idx="6716">
                  <c:v>0.35476629804449</c:v>
                </c:pt>
                <c:pt idx="6717">
                  <c:v>0.354770611947752</c:v>
                </c:pt>
                <c:pt idx="6718">
                  <c:v>0.354774924601326</c:v>
                </c:pt>
                <c:pt idx="6719">
                  <c:v>0.354779236005579</c:v>
                </c:pt>
                <c:pt idx="6720">
                  <c:v>0.354783546160878</c:v>
                </c:pt>
                <c:pt idx="6721">
                  <c:v>0.354787855067583</c:v>
                </c:pt>
                <c:pt idx="6722">
                  <c:v>0.354792162726062</c:v>
                </c:pt>
                <c:pt idx="6723">
                  <c:v>0.354796469136678</c:v>
                </c:pt>
                <c:pt idx="6724">
                  <c:v>0.354800774299797</c:v>
                </c:pt>
                <c:pt idx="6725">
                  <c:v>0.354805078215781</c:v>
                </c:pt>
                <c:pt idx="6726">
                  <c:v>0.354809380884995</c:v>
                </c:pt>
                <c:pt idx="6727">
                  <c:v>0.354813682307806</c:v>
                </c:pt>
                <c:pt idx="6728">
                  <c:v>0.354817982484573</c:v>
                </c:pt>
                <c:pt idx="6729">
                  <c:v>0.354822281415664</c:v>
                </c:pt>
                <c:pt idx="6730">
                  <c:v>0.35482657910144</c:v>
                </c:pt>
                <c:pt idx="6731">
                  <c:v>0.354830875542267</c:v>
                </c:pt>
                <c:pt idx="6732">
                  <c:v>0.354835170738505</c:v>
                </c:pt>
                <c:pt idx="6733">
                  <c:v>0.354839464690521</c:v>
                </c:pt>
                <c:pt idx="6734">
                  <c:v>0.354843757398678</c:v>
                </c:pt>
                <c:pt idx="6735">
                  <c:v>0.354848048863337</c:v>
                </c:pt>
                <c:pt idx="6736">
                  <c:v>0.354852339084864</c:v>
                </c:pt>
                <c:pt idx="6737">
                  <c:v>0.354856628063618</c:v>
                </c:pt>
                <c:pt idx="6738">
                  <c:v>0.354860915799966</c:v>
                </c:pt>
                <c:pt idx="6739">
                  <c:v>0.354865202294268</c:v>
                </c:pt>
                <c:pt idx="6740">
                  <c:v>0.354869487546887</c:v>
                </c:pt>
                <c:pt idx="6741">
                  <c:v>0.354873771558189</c:v>
                </c:pt>
                <c:pt idx="6742">
                  <c:v>0.354878054328531</c:v>
                </c:pt>
                <c:pt idx="6743">
                  <c:v>0.354882335858281</c:v>
                </c:pt>
                <c:pt idx="6744">
                  <c:v>0.354886616147796</c:v>
                </c:pt>
                <c:pt idx="6745">
                  <c:v>0.354890895197442</c:v>
                </c:pt>
                <c:pt idx="6746">
                  <c:v>0.354895173007578</c:v>
                </c:pt>
                <c:pt idx="6747">
                  <c:v>0.354899449578567</c:v>
                </c:pt>
                <c:pt idx="6748">
                  <c:v>0.354903724910774</c:v>
                </c:pt>
                <c:pt idx="6749">
                  <c:v>0.354907999004555</c:v>
                </c:pt>
                <c:pt idx="6750">
                  <c:v>0.354912271860277</c:v>
                </c:pt>
                <c:pt idx="6751">
                  <c:v>0.354916543478297</c:v>
                </c:pt>
                <c:pt idx="6752">
                  <c:v>0.354920813858981</c:v>
                </c:pt>
                <c:pt idx="6753">
                  <c:v>0.354925083002686</c:v>
                </c:pt>
                <c:pt idx="6754">
                  <c:v>0.354929350909774</c:v>
                </c:pt>
                <c:pt idx="6755">
                  <c:v>0.354933617580609</c:v>
                </c:pt>
                <c:pt idx="6756">
                  <c:v>0.354937883015549</c:v>
                </c:pt>
                <c:pt idx="6757">
                  <c:v>0.354942147214957</c:v>
                </c:pt>
                <c:pt idx="6758">
                  <c:v>0.354946410179191</c:v>
                </c:pt>
                <c:pt idx="6759">
                  <c:v>0.354950671908615</c:v>
                </c:pt>
                <c:pt idx="6760">
                  <c:v>0.354954932403586</c:v>
                </c:pt>
                <c:pt idx="6761">
                  <c:v>0.354959191664466</c:v>
                </c:pt>
                <c:pt idx="6762">
                  <c:v>0.354963449691617</c:v>
                </c:pt>
                <c:pt idx="6763">
                  <c:v>0.354967706485396</c:v>
                </c:pt>
                <c:pt idx="6764">
                  <c:v>0.354971962046167</c:v>
                </c:pt>
                <c:pt idx="6765">
                  <c:v>0.354976216374286</c:v>
                </c:pt>
                <c:pt idx="6766">
                  <c:v>0.354980469470116</c:v>
                </c:pt>
                <c:pt idx="6767">
                  <c:v>0.354984721334014</c:v>
                </c:pt>
                <c:pt idx="6768">
                  <c:v>0.354988971966341</c:v>
                </c:pt>
                <c:pt idx="6769">
                  <c:v>0.354993221367459</c:v>
                </c:pt>
                <c:pt idx="6770">
                  <c:v>0.354997469537723</c:v>
                </c:pt>
                <c:pt idx="6771">
                  <c:v>0.355001716477497</c:v>
                </c:pt>
                <c:pt idx="6772">
                  <c:v>0.355005962187135</c:v>
                </c:pt>
                <c:pt idx="6773">
                  <c:v>0.355010206667002</c:v>
                </c:pt>
                <c:pt idx="6774">
                  <c:v>0.355014449917451</c:v>
                </c:pt>
                <c:pt idx="6775">
                  <c:v>0.355018691938845</c:v>
                </c:pt>
                <c:pt idx="6776">
                  <c:v>0.355022932731543</c:v>
                </c:pt>
                <c:pt idx="6777">
                  <c:v>0.355027172295901</c:v>
                </c:pt>
                <c:pt idx="6778">
                  <c:v>0.355031410632281</c:v>
                </c:pt>
                <c:pt idx="6779">
                  <c:v>0.355035647741037</c:v>
                </c:pt>
                <c:pt idx="6780">
                  <c:v>0.355039883622533</c:v>
                </c:pt>
                <c:pt idx="6781">
                  <c:v>0.355044118277122</c:v>
                </c:pt>
                <c:pt idx="6782">
                  <c:v>0.355048351705164</c:v>
                </c:pt>
                <c:pt idx="6783">
                  <c:v>0.35505258390702</c:v>
                </c:pt>
                <c:pt idx="6784">
                  <c:v>0.355056814883044</c:v>
                </c:pt>
                <c:pt idx="6785">
                  <c:v>0.355061044633597</c:v>
                </c:pt>
                <c:pt idx="6786">
                  <c:v>0.355065273159033</c:v>
                </c:pt>
                <c:pt idx="6787">
                  <c:v>0.355069500459714</c:v>
                </c:pt>
                <c:pt idx="6788">
                  <c:v>0.355073726535994</c:v>
                </c:pt>
                <c:pt idx="6789">
                  <c:v>0.355077951388232</c:v>
                </c:pt>
                <c:pt idx="6790">
                  <c:v>0.355082175016786</c:v>
                </c:pt>
                <c:pt idx="6791">
                  <c:v>0.355086397422012</c:v>
                </c:pt>
                <c:pt idx="6792">
                  <c:v>0.355090618604269</c:v>
                </c:pt>
                <c:pt idx="6793">
                  <c:v>0.35509483856391</c:v>
                </c:pt>
                <c:pt idx="6794">
                  <c:v>0.355099057301297</c:v>
                </c:pt>
                <c:pt idx="6795">
                  <c:v>0.355103274816783</c:v>
                </c:pt>
                <c:pt idx="6796">
                  <c:v>0.355107491110726</c:v>
                </c:pt>
                <c:pt idx="6797">
                  <c:v>0.355111706183484</c:v>
                </c:pt>
                <c:pt idx="6798">
                  <c:v>0.35511592003541</c:v>
                </c:pt>
                <c:pt idx="6799">
                  <c:v>0.355120132666865</c:v>
                </c:pt>
                <c:pt idx="6800">
                  <c:v>0.355124344078201</c:v>
                </c:pt>
                <c:pt idx="6801">
                  <c:v>0.355128554269778</c:v>
                </c:pt>
                <c:pt idx="6802">
                  <c:v>0.355132763241948</c:v>
                </c:pt>
                <c:pt idx="6803">
                  <c:v>0.355136970995069</c:v>
                </c:pt>
                <c:pt idx="6804">
                  <c:v>0.355141177529499</c:v>
                </c:pt>
                <c:pt idx="6805">
                  <c:v>0.35514538284559</c:v>
                </c:pt>
                <c:pt idx="6806">
                  <c:v>0.355149586943701</c:v>
                </c:pt>
                <c:pt idx="6807">
                  <c:v>0.355153789824184</c:v>
                </c:pt>
                <c:pt idx="6808">
                  <c:v>0.355157991487398</c:v>
                </c:pt>
                <c:pt idx="6809">
                  <c:v>0.355162191933695</c:v>
                </c:pt>
                <c:pt idx="6810">
                  <c:v>0.355166391163433</c:v>
                </c:pt>
                <c:pt idx="6811">
                  <c:v>0.355170589176966</c:v>
                </c:pt>
                <c:pt idx="6812">
                  <c:v>0.355174785974649</c:v>
                </c:pt>
                <c:pt idx="6813">
                  <c:v>0.355178981556838</c:v>
                </c:pt>
                <c:pt idx="6814">
                  <c:v>0.355183175923885</c:v>
                </c:pt>
                <c:pt idx="6815">
                  <c:v>0.355187369076148</c:v>
                </c:pt>
                <c:pt idx="6816">
                  <c:v>0.355191561013979</c:v>
                </c:pt>
                <c:pt idx="6817">
                  <c:v>0.355195751737733</c:v>
                </c:pt>
                <c:pt idx="6818">
                  <c:v>0.355199941247767</c:v>
                </c:pt>
                <c:pt idx="6819">
                  <c:v>0.355204129544432</c:v>
                </c:pt>
                <c:pt idx="6820">
                  <c:v>0.355208316628085</c:v>
                </c:pt>
                <c:pt idx="6821">
                  <c:v>0.355212502499076</c:v>
                </c:pt>
                <c:pt idx="6822">
                  <c:v>0.355216687157764</c:v>
                </c:pt>
                <c:pt idx="6823">
                  <c:v>0.355220870604499</c:v>
                </c:pt>
                <c:pt idx="6824">
                  <c:v>0.355225052839635</c:v>
                </c:pt>
                <c:pt idx="6825">
                  <c:v>0.35522923386353</c:v>
                </c:pt>
                <c:pt idx="6826">
                  <c:v>0.355233413676531</c:v>
                </c:pt>
                <c:pt idx="6827">
                  <c:v>0.355237592278998</c:v>
                </c:pt>
                <c:pt idx="6828">
                  <c:v>0.355241769671279</c:v>
                </c:pt>
                <c:pt idx="6829">
                  <c:v>0.355245945853731</c:v>
                </c:pt>
                <c:pt idx="6830">
                  <c:v>0.355250120826704</c:v>
                </c:pt>
                <c:pt idx="6831">
                  <c:v>0.355254294590552</c:v>
                </c:pt>
                <c:pt idx="6832">
                  <c:v>0.35525846714563</c:v>
                </c:pt>
                <c:pt idx="6833">
                  <c:v>0.355262638492289</c:v>
                </c:pt>
                <c:pt idx="6834">
                  <c:v>0.355266808630882</c:v>
                </c:pt>
                <c:pt idx="6835">
                  <c:v>0.355270977561761</c:v>
                </c:pt>
                <c:pt idx="6836">
                  <c:v>0.355275145285281</c:v>
                </c:pt>
                <c:pt idx="6837">
                  <c:v>0.35527931180179</c:v>
                </c:pt>
                <c:pt idx="6838">
                  <c:v>0.355283477111644</c:v>
                </c:pt>
                <c:pt idx="6839">
                  <c:v>0.355287641215195</c:v>
                </c:pt>
                <c:pt idx="6840">
                  <c:v>0.355291804112792</c:v>
                </c:pt>
                <c:pt idx="6841">
                  <c:v>0.355295965804792</c:v>
                </c:pt>
                <c:pt idx="6842">
                  <c:v>0.355300126291541</c:v>
                </c:pt>
                <c:pt idx="6843">
                  <c:v>0.355304285573397</c:v>
                </c:pt>
                <c:pt idx="6844">
                  <c:v>0.355308443650705</c:v>
                </c:pt>
                <c:pt idx="6845">
                  <c:v>0.355312600523821</c:v>
                </c:pt>
                <c:pt idx="6846">
                  <c:v>0.355316756193098</c:v>
                </c:pt>
                <c:pt idx="6847">
                  <c:v>0.355320910658882</c:v>
                </c:pt>
                <c:pt idx="6848">
                  <c:v>0.355325063921529</c:v>
                </c:pt>
                <c:pt idx="6849">
                  <c:v>0.355329215981387</c:v>
                </c:pt>
                <c:pt idx="6850">
                  <c:v>0.355333366838809</c:v>
                </c:pt>
                <c:pt idx="6851">
                  <c:v>0.355337516494145</c:v>
                </c:pt>
                <c:pt idx="6852">
                  <c:v>0.355341664947745</c:v>
                </c:pt>
                <c:pt idx="6853">
                  <c:v>0.355345812199963</c:v>
                </c:pt>
                <c:pt idx="6854">
                  <c:v>0.355349958251146</c:v>
                </c:pt>
                <c:pt idx="6855">
                  <c:v>0.355354103101647</c:v>
                </c:pt>
                <c:pt idx="6856">
                  <c:v>0.355358246751814</c:v>
                </c:pt>
                <c:pt idx="6857">
                  <c:v>0.355362389202001</c:v>
                </c:pt>
                <c:pt idx="6858">
                  <c:v>0.355366530452554</c:v>
                </c:pt>
                <c:pt idx="6859">
                  <c:v>0.355370670503825</c:v>
                </c:pt>
                <c:pt idx="6860">
                  <c:v>0.355374809356165</c:v>
                </c:pt>
                <c:pt idx="6861">
                  <c:v>0.355378947009922</c:v>
                </c:pt>
                <c:pt idx="6862">
                  <c:v>0.355383083465449</c:v>
                </c:pt>
                <c:pt idx="6863">
                  <c:v>0.355387218723091</c:v>
                </c:pt>
                <c:pt idx="6864">
                  <c:v>0.355391352783203</c:v>
                </c:pt>
                <c:pt idx="6865">
                  <c:v>0.355395485646129</c:v>
                </c:pt>
                <c:pt idx="6866">
                  <c:v>0.355399617312221</c:v>
                </c:pt>
                <c:pt idx="6867">
                  <c:v>0.35540374778183</c:v>
                </c:pt>
                <c:pt idx="6868">
                  <c:v>0.355407877055302</c:v>
                </c:pt>
                <c:pt idx="6869">
                  <c:v>0.355412005132989</c:v>
                </c:pt>
                <c:pt idx="6870">
                  <c:v>0.355416132015237</c:v>
                </c:pt>
                <c:pt idx="6871">
                  <c:v>0.355420257702398</c:v>
                </c:pt>
                <c:pt idx="6872">
                  <c:v>0.355424382194818</c:v>
                </c:pt>
                <c:pt idx="6873">
                  <c:v>0.355428505492847</c:v>
                </c:pt>
                <c:pt idx="6874">
                  <c:v>0.355432627596834</c:v>
                </c:pt>
                <c:pt idx="6875">
                  <c:v>0.355436748507126</c:v>
                </c:pt>
                <c:pt idx="6876">
                  <c:v>0.355440868224074</c:v>
                </c:pt>
                <c:pt idx="6877">
                  <c:v>0.355444986748022</c:v>
                </c:pt>
                <c:pt idx="6878">
                  <c:v>0.355449104079323</c:v>
                </c:pt>
                <c:pt idx="6879">
                  <c:v>0.355453220218321</c:v>
                </c:pt>
                <c:pt idx="6880">
                  <c:v>0.355457335165366</c:v>
                </c:pt>
                <c:pt idx="6881">
                  <c:v>0.355461448920806</c:v>
                </c:pt>
                <c:pt idx="6882">
                  <c:v>0.355465561484988</c:v>
                </c:pt>
                <c:pt idx="6883">
                  <c:v>0.35546967285826</c:v>
                </c:pt>
                <c:pt idx="6884">
                  <c:v>0.355473783040969</c:v>
                </c:pt>
                <c:pt idx="6885">
                  <c:v>0.355477892033464</c:v>
                </c:pt>
                <c:pt idx="6886">
                  <c:v>0.355481999836089</c:v>
                </c:pt>
                <c:pt idx="6887">
                  <c:v>0.355486106449194</c:v>
                </c:pt>
                <c:pt idx="6888">
                  <c:v>0.355490211873127</c:v>
                </c:pt>
                <c:pt idx="6889">
                  <c:v>0.355494316108232</c:v>
                </c:pt>
                <c:pt idx="6890">
                  <c:v>0.355498419154859</c:v>
                </c:pt>
                <c:pt idx="6891">
                  <c:v>0.355502521013352</c:v>
                </c:pt>
                <c:pt idx="6892">
                  <c:v>0.35550662168406</c:v>
                </c:pt>
                <c:pt idx="6893">
                  <c:v>0.355510721167327</c:v>
                </c:pt>
                <c:pt idx="6894">
                  <c:v>0.355514819463502</c:v>
                </c:pt>
                <c:pt idx="6895">
                  <c:v>0.355518916572931</c:v>
                </c:pt>
                <c:pt idx="6896">
                  <c:v>0.355523012495959</c:v>
                </c:pt>
                <c:pt idx="6897">
                  <c:v>0.355527107232934</c:v>
                </c:pt>
                <c:pt idx="6898">
                  <c:v>0.3555312007842</c:v>
                </c:pt>
                <c:pt idx="6899">
                  <c:v>0.355535293150105</c:v>
                </c:pt>
                <c:pt idx="6900">
                  <c:v>0.355539384330993</c:v>
                </c:pt>
                <c:pt idx="6901">
                  <c:v>0.355543474327211</c:v>
                </c:pt>
                <c:pt idx="6902">
                  <c:v>0.355547563139105</c:v>
                </c:pt>
                <c:pt idx="6903">
                  <c:v>0.35555165076702</c:v>
                </c:pt>
                <c:pt idx="6904">
                  <c:v>0.355555737211302</c:v>
                </c:pt>
                <c:pt idx="6905">
                  <c:v>0.355559822472295</c:v>
                </c:pt>
                <c:pt idx="6906">
                  <c:v>0.355563906550346</c:v>
                </c:pt>
                <c:pt idx="6907">
                  <c:v>0.355567989445798</c:v>
                </c:pt>
                <c:pt idx="6908">
                  <c:v>0.355572071158998</c:v>
                </c:pt>
                <c:pt idx="6909">
                  <c:v>0.355576151690292</c:v>
                </c:pt>
                <c:pt idx="6910">
                  <c:v>0.355580231040021</c:v>
                </c:pt>
                <c:pt idx="6911">
                  <c:v>0.355584309208534</c:v>
                </c:pt>
                <c:pt idx="6912">
                  <c:v>0.355588386196173</c:v>
                </c:pt>
                <c:pt idx="6913">
                  <c:v>0.355592462003284</c:v>
                </c:pt>
                <c:pt idx="6914">
                  <c:v>0.355596536630209</c:v>
                </c:pt>
                <c:pt idx="6915">
                  <c:v>0.355600610077295</c:v>
                </c:pt>
                <c:pt idx="6916">
                  <c:v>0.355604682344886</c:v>
                </c:pt>
                <c:pt idx="6917">
                  <c:v>0.355608753433325</c:v>
                </c:pt>
                <c:pt idx="6918">
                  <c:v>0.355612823342957</c:v>
                </c:pt>
                <c:pt idx="6919">
                  <c:v>0.355616892074125</c:v>
                </c:pt>
                <c:pt idx="6920">
                  <c:v>0.355620959627175</c:v>
                </c:pt>
                <c:pt idx="6921">
                  <c:v>0.355625026002447</c:v>
                </c:pt>
                <c:pt idx="6922">
                  <c:v>0.355629091200287</c:v>
                </c:pt>
                <c:pt idx="6923">
                  <c:v>0.35563315522104</c:v>
                </c:pt>
                <c:pt idx="6924">
                  <c:v>0.355637218065046</c:v>
                </c:pt>
                <c:pt idx="6925">
                  <c:v>0.355641279732652</c:v>
                </c:pt>
                <c:pt idx="6926">
                  <c:v>0.355645340224198</c:v>
                </c:pt>
                <c:pt idx="6927">
                  <c:v>0.35564939954003</c:v>
                </c:pt>
                <c:pt idx="6928">
                  <c:v>0.355653457680488</c:v>
                </c:pt>
                <c:pt idx="6929">
                  <c:v>0.355657514645916</c:v>
                </c:pt>
                <c:pt idx="6930">
                  <c:v>0.355661570436659</c:v>
                </c:pt>
                <c:pt idx="6931">
                  <c:v>0.355665625053057</c:v>
                </c:pt>
                <c:pt idx="6932">
                  <c:v>0.355669678495456</c:v>
                </c:pt>
                <c:pt idx="6933">
                  <c:v>0.355673730764194</c:v>
                </c:pt>
                <c:pt idx="6934">
                  <c:v>0.355677781859617</c:v>
                </c:pt>
                <c:pt idx="6935">
                  <c:v>0.355681831782064</c:v>
                </c:pt>
                <c:pt idx="6936">
                  <c:v>0.35568588053188</c:v>
                </c:pt>
                <c:pt idx="6937">
                  <c:v>0.355689928109408</c:v>
                </c:pt>
                <c:pt idx="6938">
                  <c:v>0.355693974514987</c:v>
                </c:pt>
                <c:pt idx="6939">
                  <c:v>0.355698019748961</c:v>
                </c:pt>
                <c:pt idx="6940">
                  <c:v>0.355702063811671</c:v>
                </c:pt>
                <c:pt idx="6941">
                  <c:v>0.355706106703459</c:v>
                </c:pt>
                <c:pt idx="6942">
                  <c:v>0.355710148424666</c:v>
                </c:pt>
                <c:pt idx="6943">
                  <c:v>0.355714188975634</c:v>
                </c:pt>
                <c:pt idx="6944">
                  <c:v>0.355718228356705</c:v>
                </c:pt>
                <c:pt idx="6945">
                  <c:v>0.355722266568219</c:v>
                </c:pt>
                <c:pt idx="6946">
                  <c:v>0.355726303610519</c:v>
                </c:pt>
                <c:pt idx="6947">
                  <c:v>0.355730339483944</c:v>
                </c:pt>
                <c:pt idx="6948">
                  <c:v>0.355734374188838</c:v>
                </c:pt>
                <c:pt idx="6949">
                  <c:v>0.355738407725538</c:v>
                </c:pt>
                <c:pt idx="6950">
                  <c:v>0.355742440094387</c:v>
                </c:pt>
                <c:pt idx="6951">
                  <c:v>0.355746471295727</c:v>
                </c:pt>
                <c:pt idx="6952">
                  <c:v>0.355750501329896</c:v>
                </c:pt>
                <c:pt idx="6953">
                  <c:v>0.355754530197237</c:v>
                </c:pt>
                <c:pt idx="6954">
                  <c:v>0.355758557898088</c:v>
                </c:pt>
                <c:pt idx="6955">
                  <c:v>0.355762584432791</c:v>
                </c:pt>
                <c:pt idx="6956">
                  <c:v>0.355766609801685</c:v>
                </c:pt>
                <c:pt idx="6957">
                  <c:v>0.35577063400511</c:v>
                </c:pt>
                <c:pt idx="6958">
                  <c:v>0.355774657043409</c:v>
                </c:pt>
                <c:pt idx="6959">
                  <c:v>0.355778678916918</c:v>
                </c:pt>
                <c:pt idx="6960">
                  <c:v>0.35578269962598</c:v>
                </c:pt>
                <c:pt idx="6961">
                  <c:v>0.355786719170931</c:v>
                </c:pt>
                <c:pt idx="6962">
                  <c:v>0.355790737552115</c:v>
                </c:pt>
                <c:pt idx="6963">
                  <c:v>0.355794754769868</c:v>
                </c:pt>
                <c:pt idx="6964">
                  <c:v>0.35579877082453</c:v>
                </c:pt>
                <c:pt idx="6965">
                  <c:v>0.355802785716443</c:v>
                </c:pt>
                <c:pt idx="6966">
                  <c:v>0.355806799445943</c:v>
                </c:pt>
                <c:pt idx="6967">
                  <c:v>0.355810812013371</c:v>
                </c:pt>
                <c:pt idx="6968">
                  <c:v>0.355814823419065</c:v>
                </c:pt>
                <c:pt idx="6969">
                  <c:v>0.355818833663365</c:v>
                </c:pt>
                <c:pt idx="6970">
                  <c:v>0.355822842746607</c:v>
                </c:pt>
                <c:pt idx="6971">
                  <c:v>0.355826850669133</c:v>
                </c:pt>
                <c:pt idx="6972">
                  <c:v>0.355830857431281</c:v>
                </c:pt>
                <c:pt idx="6973">
                  <c:v>0.355834863033388</c:v>
                </c:pt>
                <c:pt idx="6974">
                  <c:v>0.355838867475794</c:v>
                </c:pt>
                <c:pt idx="6975">
                  <c:v>0.355842870758835</c:v>
                </c:pt>
                <c:pt idx="6976">
                  <c:v>0.355846872882853</c:v>
                </c:pt>
                <c:pt idx="6977">
                  <c:v>0.355850873848182</c:v>
                </c:pt>
                <c:pt idx="6978">
                  <c:v>0.355854873655162</c:v>
                </c:pt>
                <c:pt idx="6979">
                  <c:v>0.355858872304133</c:v>
                </c:pt>
                <c:pt idx="6980">
                  <c:v>0.355862869795428</c:v>
                </c:pt>
                <c:pt idx="6981">
                  <c:v>0.35586686612939</c:v>
                </c:pt>
                <c:pt idx="6982">
                  <c:v>0.355870861306351</c:v>
                </c:pt>
                <c:pt idx="6983">
                  <c:v>0.355874855326654</c:v>
                </c:pt>
                <c:pt idx="6984">
                  <c:v>0.355878848190632</c:v>
                </c:pt>
                <c:pt idx="6985">
                  <c:v>0.355882839898624</c:v>
                </c:pt>
                <c:pt idx="6986">
                  <c:v>0.355886830450969</c:v>
                </c:pt>
                <c:pt idx="6987">
                  <c:v>0.355890819848001</c:v>
                </c:pt>
                <c:pt idx="6988">
                  <c:v>0.35589480809006</c:v>
                </c:pt>
                <c:pt idx="6989">
                  <c:v>0.35589879517748</c:v>
                </c:pt>
                <c:pt idx="6990">
                  <c:v>0.355902781110601</c:v>
                </c:pt>
                <c:pt idx="6991">
                  <c:v>0.355906765889756</c:v>
                </c:pt>
                <c:pt idx="6992">
                  <c:v>0.355910749515283</c:v>
                </c:pt>
                <c:pt idx="6993">
                  <c:v>0.355914731987521</c:v>
                </c:pt>
                <c:pt idx="6994">
                  <c:v>0.355918713306803</c:v>
                </c:pt>
                <c:pt idx="6995">
                  <c:v>0.355922693473468</c:v>
                </c:pt>
                <c:pt idx="6996">
                  <c:v>0.35592667248785</c:v>
                </c:pt>
                <c:pt idx="6997">
                  <c:v>0.355930650350287</c:v>
                </c:pt>
                <c:pt idx="6998">
                  <c:v>0.355934627061113</c:v>
                </c:pt>
                <c:pt idx="6999">
                  <c:v>0.355938602620664</c:v>
                </c:pt>
                <c:pt idx="7000">
                  <c:v>0.355942577029279</c:v>
                </c:pt>
                <c:pt idx="7001">
                  <c:v>0.35594655028729</c:v>
                </c:pt>
                <c:pt idx="7002">
                  <c:v>0.355950522395036</c:v>
                </c:pt>
                <c:pt idx="7003">
                  <c:v>0.355954493352849</c:v>
                </c:pt>
                <c:pt idx="7004">
                  <c:v>0.355958463161068</c:v>
                </c:pt>
                <c:pt idx="7005">
                  <c:v>0.355962431820024</c:v>
                </c:pt>
                <c:pt idx="7006">
                  <c:v>0.355966399330055</c:v>
                </c:pt>
                <c:pt idx="7007">
                  <c:v>0.355970365691497</c:v>
                </c:pt>
                <c:pt idx="7008">
                  <c:v>0.355974330904683</c:v>
                </c:pt>
                <c:pt idx="7009">
                  <c:v>0.355978294969949</c:v>
                </c:pt>
                <c:pt idx="7010">
                  <c:v>0.355982257887629</c:v>
                </c:pt>
                <c:pt idx="7011">
                  <c:v>0.35598621965806</c:v>
                </c:pt>
                <c:pt idx="7012">
                  <c:v>0.355990180281573</c:v>
                </c:pt>
                <c:pt idx="7013">
                  <c:v>0.355994139758504</c:v>
                </c:pt>
                <c:pt idx="7014">
                  <c:v>0.355998098089189</c:v>
                </c:pt>
                <c:pt idx="7015">
                  <c:v>0.356002055273961</c:v>
                </c:pt>
                <c:pt idx="7016">
                  <c:v>0.356006011313155</c:v>
                </c:pt>
                <c:pt idx="7017">
                  <c:v>0.356009966207103</c:v>
                </c:pt>
                <c:pt idx="7018">
                  <c:v>0.356013919956142</c:v>
                </c:pt>
                <c:pt idx="7019">
                  <c:v>0.356017872560603</c:v>
                </c:pt>
                <c:pt idx="7020">
                  <c:v>0.356021824020821</c:v>
                </c:pt>
                <c:pt idx="7021">
                  <c:v>0.356025774337132</c:v>
                </c:pt>
                <c:pt idx="7022">
                  <c:v>0.356029723509866</c:v>
                </c:pt>
                <c:pt idx="7023">
                  <c:v>0.35603367153936</c:v>
                </c:pt>
                <c:pt idx="7024">
                  <c:v>0.356037618425944</c:v>
                </c:pt>
                <c:pt idx="7025">
                  <c:v>0.356041564169955</c:v>
                </c:pt>
                <c:pt idx="7026">
                  <c:v>0.356045508771722</c:v>
                </c:pt>
                <c:pt idx="7027">
                  <c:v>0.356049452231581</c:v>
                </c:pt>
                <c:pt idx="7028">
                  <c:v>0.356053394549866</c:v>
                </c:pt>
                <c:pt idx="7029">
                  <c:v>0.356057335726907</c:v>
                </c:pt>
                <c:pt idx="7030">
                  <c:v>0.356061275763039</c:v>
                </c:pt>
                <c:pt idx="7031">
                  <c:v>0.356065214658593</c:v>
                </c:pt>
                <c:pt idx="7032">
                  <c:v>0.356069152413904</c:v>
                </c:pt>
                <c:pt idx="7033">
                  <c:v>0.356073089029302</c:v>
                </c:pt>
                <c:pt idx="7034">
                  <c:v>0.35607702450512</c:v>
                </c:pt>
                <c:pt idx="7035">
                  <c:v>0.356080958841693</c:v>
                </c:pt>
                <c:pt idx="7036">
                  <c:v>0.35608489203935</c:v>
                </c:pt>
                <c:pt idx="7037">
                  <c:v>0.356088824098426</c:v>
                </c:pt>
                <c:pt idx="7038">
                  <c:v>0.35609275501925</c:v>
                </c:pt>
                <c:pt idx="7039">
                  <c:v>0.356096684802157</c:v>
                </c:pt>
                <c:pt idx="7040">
                  <c:v>0.356100613447476</c:v>
                </c:pt>
                <c:pt idx="7041">
                  <c:v>0.35610454095554</c:v>
                </c:pt>
                <c:pt idx="7042">
                  <c:v>0.356108467326682</c:v>
                </c:pt>
                <c:pt idx="7043">
                  <c:v>0.356112392561231</c:v>
                </c:pt>
                <c:pt idx="7044">
                  <c:v>0.356116316659521</c:v>
                </c:pt>
                <c:pt idx="7045">
                  <c:v>0.356120239621882</c:v>
                </c:pt>
                <c:pt idx="7046">
                  <c:v>0.356124161448646</c:v>
                </c:pt>
                <c:pt idx="7047">
                  <c:v>0.356128082140142</c:v>
                </c:pt>
                <c:pt idx="7048">
                  <c:v>0.356132001696704</c:v>
                </c:pt>
                <c:pt idx="7049">
                  <c:v>0.356135920118662</c:v>
                </c:pt>
                <c:pt idx="7050">
                  <c:v>0.356139837406346</c:v>
                </c:pt>
                <c:pt idx="7051">
                  <c:v>0.356143753560089</c:v>
                </c:pt>
                <c:pt idx="7052">
                  <c:v>0.356147668580218</c:v>
                </c:pt>
                <c:pt idx="7053">
                  <c:v>0.356151582467068</c:v>
                </c:pt>
                <c:pt idx="7054">
                  <c:v>0.356155495220966</c:v>
                </c:pt>
                <c:pt idx="7055">
                  <c:v>0.356159406842243</c:v>
                </c:pt>
                <c:pt idx="7056">
                  <c:v>0.356163317331231</c:v>
                </c:pt>
                <c:pt idx="7057">
                  <c:v>0.356167226688259</c:v>
                </c:pt>
                <c:pt idx="7058">
                  <c:v>0.356171134913658</c:v>
                </c:pt>
                <c:pt idx="7059">
                  <c:v>0.356175042007756</c:v>
                </c:pt>
                <c:pt idx="7060">
                  <c:v>0.356178947970885</c:v>
                </c:pt>
                <c:pt idx="7061">
                  <c:v>0.356182852803373</c:v>
                </c:pt>
                <c:pt idx="7062">
                  <c:v>0.356186756505551</c:v>
                </c:pt>
                <c:pt idx="7063">
                  <c:v>0.35619065907775</c:v>
                </c:pt>
                <c:pt idx="7064">
                  <c:v>0.356194560520296</c:v>
                </c:pt>
                <c:pt idx="7065">
                  <c:v>0.356198460833522</c:v>
                </c:pt>
                <c:pt idx="7066">
                  <c:v>0.356202360017754</c:v>
                </c:pt>
                <c:pt idx="7067">
                  <c:v>0.356206258073325</c:v>
                </c:pt>
                <c:pt idx="7068">
                  <c:v>0.35621015500056</c:v>
                </c:pt>
                <c:pt idx="7069">
                  <c:v>0.35621405079979</c:v>
                </c:pt>
                <c:pt idx="7070">
                  <c:v>0.356217945471346</c:v>
                </c:pt>
                <c:pt idx="7071">
                  <c:v>0.356221839015553</c:v>
                </c:pt>
                <c:pt idx="7072">
                  <c:v>0.356225731432743</c:v>
                </c:pt>
                <c:pt idx="7073">
                  <c:v>0.356229622723242</c:v>
                </c:pt>
                <c:pt idx="7074">
                  <c:v>0.356233512887381</c:v>
                </c:pt>
                <c:pt idx="7075">
                  <c:v>0.356237401925486</c:v>
                </c:pt>
                <c:pt idx="7076">
                  <c:v>0.356241289837887</c:v>
                </c:pt>
                <c:pt idx="7077">
                  <c:v>0.356245176624913</c:v>
                </c:pt>
                <c:pt idx="7078">
                  <c:v>0.356249062286889</c:v>
                </c:pt>
                <c:pt idx="7079">
                  <c:v>0.356252946824148</c:v>
                </c:pt>
                <c:pt idx="7080">
                  <c:v>0.356256830237013</c:v>
                </c:pt>
                <c:pt idx="7081">
                  <c:v>0.356260712525815</c:v>
                </c:pt>
                <c:pt idx="7082">
                  <c:v>0.356264593690879</c:v>
                </c:pt>
                <c:pt idx="7083">
                  <c:v>0.356268473732535</c:v>
                </c:pt>
                <c:pt idx="7084">
                  <c:v>0.356272352651112</c:v>
                </c:pt>
                <c:pt idx="7085">
                  <c:v>0.356276230446933</c:v>
                </c:pt>
                <c:pt idx="7086">
                  <c:v>0.35628010712033</c:v>
                </c:pt>
                <c:pt idx="7087">
                  <c:v>0.356283982671626</c:v>
                </c:pt>
                <c:pt idx="7088">
                  <c:v>0.356287857101153</c:v>
                </c:pt>
                <c:pt idx="7089">
                  <c:v>0.356291730409233</c:v>
                </c:pt>
                <c:pt idx="7090">
                  <c:v>0.356295602596196</c:v>
                </c:pt>
                <c:pt idx="7091">
                  <c:v>0.35629947366237</c:v>
                </c:pt>
                <c:pt idx="7092">
                  <c:v>0.356303343608078</c:v>
                </c:pt>
                <c:pt idx="7093">
                  <c:v>0.356307212433651</c:v>
                </c:pt>
                <c:pt idx="7094">
                  <c:v>0.356311080139412</c:v>
                </c:pt>
                <c:pt idx="7095">
                  <c:v>0.356314946725691</c:v>
                </c:pt>
                <c:pt idx="7096">
                  <c:v>0.35631881219281</c:v>
                </c:pt>
                <c:pt idx="7097">
                  <c:v>0.356322676541099</c:v>
                </c:pt>
                <c:pt idx="7098">
                  <c:v>0.356326539770884</c:v>
                </c:pt>
                <c:pt idx="7099">
                  <c:v>0.356330401882488</c:v>
                </c:pt>
                <c:pt idx="7100">
                  <c:v>0.356334262876242</c:v>
                </c:pt>
                <c:pt idx="7101">
                  <c:v>0.356338122752467</c:v>
                </c:pt>
                <c:pt idx="7102">
                  <c:v>0.356341981511493</c:v>
                </c:pt>
                <c:pt idx="7103">
                  <c:v>0.356345839153641</c:v>
                </c:pt>
                <c:pt idx="7104">
                  <c:v>0.356349695679241</c:v>
                </c:pt>
                <c:pt idx="7105">
                  <c:v>0.356353551088618</c:v>
                </c:pt>
                <c:pt idx="7106">
                  <c:v>0.356357405382094</c:v>
                </c:pt>
                <c:pt idx="7107">
                  <c:v>0.356361258559999</c:v>
                </c:pt>
                <c:pt idx="7108">
                  <c:v>0.356365110622655</c:v>
                </c:pt>
                <c:pt idx="7109">
                  <c:v>0.35636896157039</c:v>
                </c:pt>
                <c:pt idx="7110">
                  <c:v>0.356372811403525</c:v>
                </c:pt>
                <c:pt idx="7111">
                  <c:v>0.356376660122388</c:v>
                </c:pt>
                <c:pt idx="7112">
                  <c:v>0.356380507727304</c:v>
                </c:pt>
                <c:pt idx="7113">
                  <c:v>0.356384354218596</c:v>
                </c:pt>
                <c:pt idx="7114">
                  <c:v>0.356388199596591</c:v>
                </c:pt>
                <c:pt idx="7115">
                  <c:v>0.356392043861611</c:v>
                </c:pt>
                <c:pt idx="7116">
                  <c:v>0.356395887013983</c:v>
                </c:pt>
                <c:pt idx="7117">
                  <c:v>0.356399729054029</c:v>
                </c:pt>
                <c:pt idx="7118">
                  <c:v>0.356403569982075</c:v>
                </c:pt>
                <c:pt idx="7119">
                  <c:v>0.356407409798446</c:v>
                </c:pt>
                <c:pt idx="7120">
                  <c:v>0.356411248503463</c:v>
                </c:pt>
                <c:pt idx="7121">
                  <c:v>0.356415086097454</c:v>
                </c:pt>
                <c:pt idx="7122">
                  <c:v>0.356418922580739</c:v>
                </c:pt>
                <c:pt idx="7123">
                  <c:v>0.356422757953643</c:v>
                </c:pt>
                <c:pt idx="7124">
                  <c:v>0.356426592216493</c:v>
                </c:pt>
                <c:pt idx="7125">
                  <c:v>0.356430425369608</c:v>
                </c:pt>
                <c:pt idx="7126">
                  <c:v>0.356434257413315</c:v>
                </c:pt>
                <c:pt idx="7127">
                  <c:v>0.356438088347935</c:v>
                </c:pt>
                <c:pt idx="7128">
                  <c:v>0.356441918173794</c:v>
                </c:pt>
                <c:pt idx="7129">
                  <c:v>0.356445746891211</c:v>
                </c:pt>
                <c:pt idx="7130">
                  <c:v>0.356449574500513</c:v>
                </c:pt>
                <c:pt idx="7131">
                  <c:v>0.356453401002023</c:v>
                </c:pt>
                <c:pt idx="7132">
                  <c:v>0.356457226396062</c:v>
                </c:pt>
                <c:pt idx="7133">
                  <c:v>0.356461050682955</c:v>
                </c:pt>
                <c:pt idx="7134">
                  <c:v>0.356464873863021</c:v>
                </c:pt>
                <c:pt idx="7135">
                  <c:v>0.356468695936588</c:v>
                </c:pt>
                <c:pt idx="7136">
                  <c:v>0.356472516903974</c:v>
                </c:pt>
                <c:pt idx="7137">
                  <c:v>0.356476336765503</c:v>
                </c:pt>
                <c:pt idx="7138">
                  <c:v>0.3564801555215</c:v>
                </c:pt>
                <c:pt idx="7139">
                  <c:v>0.356483973172283</c:v>
                </c:pt>
                <c:pt idx="7140">
                  <c:v>0.356487789718177</c:v>
                </c:pt>
                <c:pt idx="7141">
                  <c:v>0.356491605159503</c:v>
                </c:pt>
                <c:pt idx="7142">
                  <c:v>0.356495419496585</c:v>
                </c:pt>
                <c:pt idx="7143">
                  <c:v>0.356499232729741</c:v>
                </c:pt>
                <c:pt idx="7144">
                  <c:v>0.356503044859296</c:v>
                </c:pt>
                <c:pt idx="7145">
                  <c:v>0.356506855885572</c:v>
                </c:pt>
                <c:pt idx="7146">
                  <c:v>0.356510665808888</c:v>
                </c:pt>
                <c:pt idx="7147">
                  <c:v>0.356514474629569</c:v>
                </c:pt>
                <c:pt idx="7148">
                  <c:v>0.356518282347932</c:v>
                </c:pt>
                <c:pt idx="7149">
                  <c:v>0.356522088964303</c:v>
                </c:pt>
                <c:pt idx="7150">
                  <c:v>0.356525894479</c:v>
                </c:pt>
                <c:pt idx="7151">
                  <c:v>0.356529698892346</c:v>
                </c:pt>
                <c:pt idx="7152">
                  <c:v>0.356533502204662</c:v>
                </c:pt>
                <c:pt idx="7153">
                  <c:v>0.356537304416267</c:v>
                </c:pt>
                <c:pt idx="7154">
                  <c:v>0.356541105527485</c:v>
                </c:pt>
                <c:pt idx="7155">
                  <c:v>0.356544905538633</c:v>
                </c:pt>
                <c:pt idx="7156">
                  <c:v>0.356548704450035</c:v>
                </c:pt>
                <c:pt idx="7157">
                  <c:v>0.35655250226201</c:v>
                </c:pt>
                <c:pt idx="7158">
                  <c:v>0.356556298974879</c:v>
                </c:pt>
                <c:pt idx="7159">
                  <c:v>0.356560094588963</c:v>
                </c:pt>
                <c:pt idx="7160">
                  <c:v>0.35656388910458</c:v>
                </c:pt>
                <c:pt idx="7161">
                  <c:v>0.356567682522054</c:v>
                </c:pt>
                <c:pt idx="7162">
                  <c:v>0.356571474841701</c:v>
                </c:pt>
                <c:pt idx="7163">
                  <c:v>0.356575266063845</c:v>
                </c:pt>
                <c:pt idx="7164">
                  <c:v>0.356579056188802</c:v>
                </c:pt>
                <c:pt idx="7165">
                  <c:v>0.356582845216894</c:v>
                </c:pt>
                <c:pt idx="7166">
                  <c:v>0.356586633148442</c:v>
                </c:pt>
                <c:pt idx="7167">
                  <c:v>0.356590419983762</c:v>
                </c:pt>
                <c:pt idx="7168">
                  <c:v>0.356594205723178</c:v>
                </c:pt>
                <c:pt idx="7169">
                  <c:v>0.356597990367006</c:v>
                </c:pt>
                <c:pt idx="7170">
                  <c:v>0.356601773915568</c:v>
                </c:pt>
                <c:pt idx="7171">
                  <c:v>0.35660555636918</c:v>
                </c:pt>
                <c:pt idx="7172">
                  <c:v>0.356609337728163</c:v>
                </c:pt>
                <c:pt idx="7173">
                  <c:v>0.356613117992838</c:v>
                </c:pt>
                <c:pt idx="7174">
                  <c:v>0.35661689716352</c:v>
                </c:pt>
                <c:pt idx="7175">
                  <c:v>0.356620675240533</c:v>
                </c:pt>
                <c:pt idx="7176">
                  <c:v>0.35662445222419</c:v>
                </c:pt>
                <c:pt idx="7177">
                  <c:v>0.356628228114815</c:v>
                </c:pt>
                <c:pt idx="7178">
                  <c:v>0.356632002912722</c:v>
                </c:pt>
                <c:pt idx="7179">
                  <c:v>0.356635776618232</c:v>
                </c:pt>
                <c:pt idx="7180">
                  <c:v>0.356639549231665</c:v>
                </c:pt>
                <c:pt idx="7181">
                  <c:v>0.356643320753335</c:v>
                </c:pt>
                <c:pt idx="7182">
                  <c:v>0.356647091183565</c:v>
                </c:pt>
                <c:pt idx="7183">
                  <c:v>0.35665086052267</c:v>
                </c:pt>
                <c:pt idx="7184">
                  <c:v>0.35665462877097</c:v>
                </c:pt>
                <c:pt idx="7185">
                  <c:v>0.35665839592878</c:v>
                </c:pt>
                <c:pt idx="7186">
                  <c:v>0.35666216199642</c:v>
                </c:pt>
                <c:pt idx="7187">
                  <c:v>0.356665926974209</c:v>
                </c:pt>
                <c:pt idx="7188">
                  <c:v>0.356669690862462</c:v>
                </c:pt>
                <c:pt idx="7189">
                  <c:v>0.356673453661499</c:v>
                </c:pt>
                <c:pt idx="7190">
                  <c:v>0.356677215371635</c:v>
                </c:pt>
                <c:pt idx="7191">
                  <c:v>0.356680975993191</c:v>
                </c:pt>
                <c:pt idx="7192">
                  <c:v>0.35668473552648</c:v>
                </c:pt>
                <c:pt idx="7193">
                  <c:v>0.356688493971821</c:v>
                </c:pt>
                <c:pt idx="7194">
                  <c:v>0.356692251329533</c:v>
                </c:pt>
                <c:pt idx="7195">
                  <c:v>0.35669600759993</c:v>
                </c:pt>
                <c:pt idx="7196">
                  <c:v>0.356699762783332</c:v>
                </c:pt>
                <c:pt idx="7197">
                  <c:v>0.356703516880052</c:v>
                </c:pt>
                <c:pt idx="7198">
                  <c:v>0.356707269890411</c:v>
                </c:pt>
                <c:pt idx="7199">
                  <c:v>0.356711021814722</c:v>
                </c:pt>
                <c:pt idx="7200">
                  <c:v>0.356714772653303</c:v>
                </c:pt>
                <c:pt idx="7201">
                  <c:v>0.356718522406473</c:v>
                </c:pt>
                <c:pt idx="7202">
                  <c:v>0.356722271074544</c:v>
                </c:pt>
                <c:pt idx="7203">
                  <c:v>0.356726018657835</c:v>
                </c:pt>
                <c:pt idx="7204">
                  <c:v>0.356729765156661</c:v>
                </c:pt>
                <c:pt idx="7205">
                  <c:v>0.356733510571339</c:v>
                </c:pt>
                <c:pt idx="7206">
                  <c:v>0.356737254902184</c:v>
                </c:pt>
                <c:pt idx="7207">
                  <c:v>0.356740998149512</c:v>
                </c:pt>
                <c:pt idx="7208">
                  <c:v>0.356744740313641</c:v>
                </c:pt>
                <c:pt idx="7209">
                  <c:v>0.356748481394884</c:v>
                </c:pt>
                <c:pt idx="7210">
                  <c:v>0.356752221393558</c:v>
                </c:pt>
                <c:pt idx="7211">
                  <c:v>0.356755960309977</c:v>
                </c:pt>
                <c:pt idx="7212">
                  <c:v>0.35675969814446</c:v>
                </c:pt>
                <c:pt idx="7213">
                  <c:v>0.356763434897318</c:v>
                </c:pt>
                <c:pt idx="7214">
                  <c:v>0.356767170568868</c:v>
                </c:pt>
                <c:pt idx="7215">
                  <c:v>0.356770905159426</c:v>
                </c:pt>
                <c:pt idx="7216">
                  <c:v>0.356774638669306</c:v>
                </c:pt>
                <c:pt idx="7217">
                  <c:v>0.356778371098825</c:v>
                </c:pt>
                <c:pt idx="7218">
                  <c:v>0.356782102448295</c:v>
                </c:pt>
                <c:pt idx="7219">
                  <c:v>0.356785832718033</c:v>
                </c:pt>
                <c:pt idx="7220">
                  <c:v>0.356789561908351</c:v>
                </c:pt>
                <c:pt idx="7221">
                  <c:v>0.356793290019566</c:v>
                </c:pt>
                <c:pt idx="7222">
                  <c:v>0.356797017051994</c:v>
                </c:pt>
                <c:pt idx="7223">
                  <c:v>0.356800743005945</c:v>
                </c:pt>
                <c:pt idx="7224">
                  <c:v>0.356804467881737</c:v>
                </c:pt>
                <c:pt idx="7225">
                  <c:v>0.356808191679682</c:v>
                </c:pt>
                <c:pt idx="7226">
                  <c:v>0.356811914400096</c:v>
                </c:pt>
                <c:pt idx="7227">
                  <c:v>0.356815636043291</c:v>
                </c:pt>
                <c:pt idx="7228">
                  <c:v>0.356819356609582</c:v>
                </c:pt>
                <c:pt idx="7229">
                  <c:v>0.356823076099284</c:v>
                </c:pt>
                <c:pt idx="7230">
                  <c:v>0.356826794512708</c:v>
                </c:pt>
                <c:pt idx="7231">
                  <c:v>0.356830511850172</c:v>
                </c:pt>
                <c:pt idx="7232">
                  <c:v>0.356834228111985</c:v>
                </c:pt>
                <c:pt idx="7233">
                  <c:v>0.356837943298463</c:v>
                </c:pt>
                <c:pt idx="7234">
                  <c:v>0.356841657409919</c:v>
                </c:pt>
                <c:pt idx="7235">
                  <c:v>0.356845370446665</c:v>
                </c:pt>
                <c:pt idx="7236">
                  <c:v>0.356849082409017</c:v>
                </c:pt>
                <c:pt idx="7237">
                  <c:v>0.356852793297285</c:v>
                </c:pt>
                <c:pt idx="7238">
                  <c:v>0.356856503111785</c:v>
                </c:pt>
                <c:pt idx="7239">
                  <c:v>0.356860211852827</c:v>
                </c:pt>
                <c:pt idx="7240">
                  <c:v>0.356863919520727</c:v>
                </c:pt>
                <c:pt idx="7241">
                  <c:v>0.356867626115795</c:v>
                </c:pt>
                <c:pt idx="7242">
                  <c:v>0.356871331638344</c:v>
                </c:pt>
                <c:pt idx="7243">
                  <c:v>0.35687503608869</c:v>
                </c:pt>
                <c:pt idx="7244">
                  <c:v>0.35687873946714</c:v>
                </c:pt>
                <c:pt idx="7245">
                  <c:v>0.356882441774011</c:v>
                </c:pt>
                <c:pt idx="7246">
                  <c:v>0.356886143009612</c:v>
                </c:pt>
                <c:pt idx="7247">
                  <c:v>0.356889843174258</c:v>
                </c:pt>
                <c:pt idx="7248">
                  <c:v>0.356893542268259</c:v>
                </c:pt>
                <c:pt idx="7249">
                  <c:v>0.356897240291927</c:v>
                </c:pt>
                <c:pt idx="7250">
                  <c:v>0.356900937245577</c:v>
                </c:pt>
                <c:pt idx="7251">
                  <c:v>0.356904633129517</c:v>
                </c:pt>
                <c:pt idx="7252">
                  <c:v>0.356908327944061</c:v>
                </c:pt>
                <c:pt idx="7253">
                  <c:v>0.356912021689519</c:v>
                </c:pt>
                <c:pt idx="7254">
                  <c:v>0.356915714366205</c:v>
                </c:pt>
                <c:pt idx="7255">
                  <c:v>0.356919405974428</c:v>
                </c:pt>
                <c:pt idx="7256">
                  <c:v>0.3569230965145</c:v>
                </c:pt>
                <c:pt idx="7257">
                  <c:v>0.356926785986734</c:v>
                </c:pt>
                <c:pt idx="7258">
                  <c:v>0.356930474391438</c:v>
                </c:pt>
                <c:pt idx="7259">
                  <c:v>0.356934161728927</c:v>
                </c:pt>
                <c:pt idx="7260">
                  <c:v>0.356937847999509</c:v>
                </c:pt>
                <c:pt idx="7261">
                  <c:v>0.356941533203496</c:v>
                </c:pt>
                <c:pt idx="7262">
                  <c:v>0.356945217341198</c:v>
                </c:pt>
                <c:pt idx="7263">
                  <c:v>0.356948900412927</c:v>
                </c:pt>
                <c:pt idx="7264">
                  <c:v>0.356952582418994</c:v>
                </c:pt>
                <c:pt idx="7265">
                  <c:v>0.356956263359707</c:v>
                </c:pt>
                <c:pt idx="7266">
                  <c:v>0.35695994323538</c:v>
                </c:pt>
                <c:pt idx="7267">
                  <c:v>0.356963622046319</c:v>
                </c:pt>
                <c:pt idx="7268">
                  <c:v>0.356967299792839</c:v>
                </c:pt>
                <c:pt idx="7269">
                  <c:v>0.356970976475246</c:v>
                </c:pt>
                <c:pt idx="7270">
                  <c:v>0.356974652093853</c:v>
                </c:pt>
                <c:pt idx="7271">
                  <c:v>0.35697832664897</c:v>
                </c:pt>
                <c:pt idx="7272">
                  <c:v>0.356982000140904</c:v>
                </c:pt>
                <c:pt idx="7273">
                  <c:v>0.356985672569968</c:v>
                </c:pt>
                <c:pt idx="7274">
                  <c:v>0.35698934393647</c:v>
                </c:pt>
                <c:pt idx="7275">
                  <c:v>0.356993014240721</c:v>
                </c:pt>
                <c:pt idx="7276">
                  <c:v>0.356996683483029</c:v>
                </c:pt>
                <c:pt idx="7277">
                  <c:v>0.357000351663703</c:v>
                </c:pt>
                <c:pt idx="7278">
                  <c:v>0.357004018783055</c:v>
                </c:pt>
                <c:pt idx="7279">
                  <c:v>0.357007684841392</c:v>
                </c:pt>
                <c:pt idx="7280">
                  <c:v>0.357011349839025</c:v>
                </c:pt>
                <c:pt idx="7281">
                  <c:v>0.357015013776261</c:v>
                </c:pt>
                <c:pt idx="7282">
                  <c:v>0.357018676653411</c:v>
                </c:pt>
                <c:pt idx="7283">
                  <c:v>0.357022338470782</c:v>
                </c:pt>
                <c:pt idx="7284">
                  <c:v>0.357025999228683</c:v>
                </c:pt>
                <c:pt idx="7285">
                  <c:v>0.357029658927425</c:v>
                </c:pt>
                <c:pt idx="7286">
                  <c:v>0.357033317567314</c:v>
                </c:pt>
                <c:pt idx="7287">
                  <c:v>0.357036975148661</c:v>
                </c:pt>
                <c:pt idx="7288">
                  <c:v>0.357040631671772</c:v>
                </c:pt>
                <c:pt idx="7289">
                  <c:v>0.357044287136957</c:v>
                </c:pt>
                <c:pt idx="7290">
                  <c:v>0.357047941544523</c:v>
                </c:pt>
                <c:pt idx="7291">
                  <c:v>0.357051594894779</c:v>
                </c:pt>
                <c:pt idx="7292">
                  <c:v>0.357055247188035</c:v>
                </c:pt>
                <c:pt idx="7293">
                  <c:v>0.357058898424594</c:v>
                </c:pt>
                <c:pt idx="7294">
                  <c:v>0.35706254860477</c:v>
                </c:pt>
                <c:pt idx="7295">
                  <c:v>0.357066197728865</c:v>
                </c:pt>
                <c:pt idx="7296">
                  <c:v>0.357069845797192</c:v>
                </c:pt>
                <c:pt idx="7297">
                  <c:v>0.357073492810054</c:v>
                </c:pt>
                <c:pt idx="7298">
                  <c:v>0.35707713876776</c:v>
                </c:pt>
                <c:pt idx="7299">
                  <c:v>0.357080783670621</c:v>
                </c:pt>
                <c:pt idx="7300">
                  <c:v>0.357084427518939</c:v>
                </c:pt>
                <c:pt idx="7301">
                  <c:v>0.357088070313025</c:v>
                </c:pt>
                <c:pt idx="7302">
                  <c:v>0.357091712053184</c:v>
                </c:pt>
                <c:pt idx="7303">
                  <c:v>0.357095352739726</c:v>
                </c:pt>
                <c:pt idx="7304">
                  <c:v>0.357098992372954</c:v>
                </c:pt>
                <c:pt idx="7305">
                  <c:v>0.357102630953177</c:v>
                </c:pt>
                <c:pt idx="7306">
                  <c:v>0.357106268480703</c:v>
                </c:pt>
                <c:pt idx="7307">
                  <c:v>0.357109904955836</c:v>
                </c:pt>
                <c:pt idx="7308">
                  <c:v>0.357113540378885</c:v>
                </c:pt>
                <c:pt idx="7309">
                  <c:v>0.357117174750155</c:v>
                </c:pt>
                <c:pt idx="7310">
                  <c:v>0.357120808069955</c:v>
                </c:pt>
                <c:pt idx="7311">
                  <c:v>0.357124440338587</c:v>
                </c:pt>
                <c:pt idx="7312">
                  <c:v>0.357128071556361</c:v>
                </c:pt>
                <c:pt idx="7313">
                  <c:v>0.357131701723582</c:v>
                </c:pt>
                <c:pt idx="7314">
                  <c:v>0.357135330840556</c:v>
                </c:pt>
                <c:pt idx="7315">
                  <c:v>0.357138958907589</c:v>
                </c:pt>
                <c:pt idx="7316">
                  <c:v>0.357142585924987</c:v>
                </c:pt>
                <c:pt idx="7317">
                  <c:v>0.357146211893056</c:v>
                </c:pt>
                <c:pt idx="7318">
                  <c:v>0.357149836812101</c:v>
                </c:pt>
                <c:pt idx="7319">
                  <c:v>0.357153460682428</c:v>
                </c:pt>
                <c:pt idx="7320">
                  <c:v>0.357157083504345</c:v>
                </c:pt>
                <c:pt idx="7321">
                  <c:v>0.357160705278153</c:v>
                </c:pt>
                <c:pt idx="7322">
                  <c:v>0.357164326004161</c:v>
                </c:pt>
                <c:pt idx="7323">
                  <c:v>0.357167945682671</c:v>
                </c:pt>
                <c:pt idx="7324">
                  <c:v>0.357171564313992</c:v>
                </c:pt>
                <c:pt idx="7325">
                  <c:v>0.357175181898426</c:v>
                </c:pt>
                <c:pt idx="7326">
                  <c:v>0.357178798436279</c:v>
                </c:pt>
                <c:pt idx="7327">
                  <c:v>0.357182413927858</c:v>
                </c:pt>
                <c:pt idx="7328">
                  <c:v>0.357186028373464</c:v>
                </c:pt>
                <c:pt idx="7329">
                  <c:v>0.357189641773405</c:v>
                </c:pt>
                <c:pt idx="7330">
                  <c:v>0.357193254127984</c:v>
                </c:pt>
                <c:pt idx="7331">
                  <c:v>0.357196865437506</c:v>
                </c:pt>
                <c:pt idx="7332">
                  <c:v>0.357200475702275</c:v>
                </c:pt>
                <c:pt idx="7333">
                  <c:v>0.357204084922596</c:v>
                </c:pt>
                <c:pt idx="7334">
                  <c:v>0.357207693098774</c:v>
                </c:pt>
                <c:pt idx="7335">
                  <c:v>0.357211300231111</c:v>
                </c:pt>
                <c:pt idx="7336">
                  <c:v>0.357214906319914</c:v>
                </c:pt>
                <c:pt idx="7337">
                  <c:v>0.357218511365484</c:v>
                </c:pt>
                <c:pt idx="7338">
                  <c:v>0.357222115368128</c:v>
                </c:pt>
                <c:pt idx="7339">
                  <c:v>0.357225718328147</c:v>
                </c:pt>
                <c:pt idx="7340">
                  <c:v>0.357229320245846</c:v>
                </c:pt>
                <c:pt idx="7341">
                  <c:v>0.35723292112153</c:v>
                </c:pt>
                <c:pt idx="7342">
                  <c:v>0.3572365209555</c:v>
                </c:pt>
                <c:pt idx="7343">
                  <c:v>0.357240119748062</c:v>
                </c:pt>
                <c:pt idx="7344">
                  <c:v>0.357243717499517</c:v>
                </c:pt>
                <c:pt idx="7345">
                  <c:v>0.357247314210171</c:v>
                </c:pt>
                <c:pt idx="7346">
                  <c:v>0.357250909880324</c:v>
                </c:pt>
                <c:pt idx="7347">
                  <c:v>0.357254504510282</c:v>
                </c:pt>
                <c:pt idx="7348">
                  <c:v>0.357258098100347</c:v>
                </c:pt>
                <c:pt idx="7349">
                  <c:v>0.357261690650821</c:v>
                </c:pt>
                <c:pt idx="7350">
                  <c:v>0.357265282162009</c:v>
                </c:pt>
                <c:pt idx="7351">
                  <c:v>0.357268872634212</c:v>
                </c:pt>
                <c:pt idx="7352">
                  <c:v>0.357272462067734</c:v>
                </c:pt>
                <c:pt idx="7353">
                  <c:v>0.357276050462876</c:v>
                </c:pt>
                <c:pt idx="7354">
                  <c:v>0.357279637819941</c:v>
                </c:pt>
                <c:pt idx="7355">
                  <c:v>0.357283224139233</c:v>
                </c:pt>
                <c:pt idx="7356">
                  <c:v>0.357286809421052</c:v>
                </c:pt>
                <c:pt idx="7357">
                  <c:v>0.357290393665702</c:v>
                </c:pt>
                <c:pt idx="7358">
                  <c:v>0.357293976873484</c:v>
                </c:pt>
                <c:pt idx="7359">
                  <c:v>0.357297559044701</c:v>
                </c:pt>
                <c:pt idx="7360">
                  <c:v>0.357301140179654</c:v>
                </c:pt>
                <c:pt idx="7361">
                  <c:v>0.357304720278646</c:v>
                </c:pt>
                <c:pt idx="7362">
                  <c:v>0.357308299341979</c:v>
                </c:pt>
                <c:pt idx="7363">
                  <c:v>0.357311877369952</c:v>
                </c:pt>
                <c:pt idx="7364">
                  <c:v>0.357315454362871</c:v>
                </c:pt>
                <c:pt idx="7365">
                  <c:v>0.357319030321033</c:v>
                </c:pt>
                <c:pt idx="7366">
                  <c:v>0.357322605244744</c:v>
                </c:pt>
                <c:pt idx="7367">
                  <c:v>0.357326179134301</c:v>
                </c:pt>
                <c:pt idx="7368">
                  <c:v>0.357329751990007</c:v>
                </c:pt>
                <c:pt idx="7369">
                  <c:v>0.357333323812165</c:v>
                </c:pt>
                <c:pt idx="7370">
                  <c:v>0.357336894601073</c:v>
                </c:pt>
                <c:pt idx="7371">
                  <c:v>0.357340464357035</c:v>
                </c:pt>
                <c:pt idx="7372">
                  <c:v>0.357344033080348</c:v>
                </c:pt>
                <c:pt idx="7373">
                  <c:v>0.357347600771318</c:v>
                </c:pt>
                <c:pt idx="7374">
                  <c:v>0.357351167430241</c:v>
                </c:pt>
                <c:pt idx="7375">
                  <c:v>0.35735473305742</c:v>
                </c:pt>
                <c:pt idx="7376">
                  <c:v>0.357358297653156</c:v>
                </c:pt>
                <c:pt idx="7377">
                  <c:v>0.357361861217747</c:v>
                </c:pt>
                <c:pt idx="7378">
                  <c:v>0.357365423751497</c:v>
                </c:pt>
                <c:pt idx="7379">
                  <c:v>0.357368985254703</c:v>
                </c:pt>
                <c:pt idx="7380">
                  <c:v>0.357372545727668</c:v>
                </c:pt>
                <c:pt idx="7381">
                  <c:v>0.357376105170689</c:v>
                </c:pt>
                <c:pt idx="7382">
                  <c:v>0.357379663584067</c:v>
                </c:pt>
                <c:pt idx="7383">
                  <c:v>0.357383220968105</c:v>
                </c:pt>
                <c:pt idx="7384">
                  <c:v>0.357386777323098</c:v>
                </c:pt>
                <c:pt idx="7385">
                  <c:v>0.357390332649351</c:v>
                </c:pt>
                <c:pt idx="7386">
                  <c:v>0.357393886947159</c:v>
                </c:pt>
                <c:pt idx="7387">
                  <c:v>0.357397440216824</c:v>
                </c:pt>
                <c:pt idx="7388">
                  <c:v>0.357400992458645</c:v>
                </c:pt>
                <c:pt idx="7389">
                  <c:v>0.35740454367292</c:v>
                </c:pt>
                <c:pt idx="7390">
                  <c:v>0.357408093859952</c:v>
                </c:pt>
                <c:pt idx="7391">
                  <c:v>0.357411643020036</c:v>
                </c:pt>
                <c:pt idx="7392">
                  <c:v>0.357415191153475</c:v>
                </c:pt>
                <c:pt idx="7393">
                  <c:v>0.357418738260565</c:v>
                </c:pt>
                <c:pt idx="7394">
                  <c:v>0.357422284341607</c:v>
                </c:pt>
                <c:pt idx="7395">
                  <c:v>0.357425829396898</c:v>
                </c:pt>
                <c:pt idx="7396">
                  <c:v>0.357429373426737</c:v>
                </c:pt>
                <c:pt idx="7397">
                  <c:v>0.357432916431425</c:v>
                </c:pt>
                <c:pt idx="7398">
                  <c:v>0.357436458411259</c:v>
                </c:pt>
                <c:pt idx="7399">
                  <c:v>0.357439999366538</c:v>
                </c:pt>
                <c:pt idx="7400">
                  <c:v>0.357443539297559</c:v>
                </c:pt>
                <c:pt idx="7401">
                  <c:v>0.357447078204622</c:v>
                </c:pt>
                <c:pt idx="7402">
                  <c:v>0.357450616088025</c:v>
                </c:pt>
                <c:pt idx="7403">
                  <c:v>0.357454152948065</c:v>
                </c:pt>
                <c:pt idx="7404">
                  <c:v>0.357457688785042</c:v>
                </c:pt>
                <c:pt idx="7405">
                  <c:v>0.357461223599252</c:v>
                </c:pt>
                <c:pt idx="7406">
                  <c:v>0.357464757390995</c:v>
                </c:pt>
                <c:pt idx="7407">
                  <c:v>0.357468290160567</c:v>
                </c:pt>
                <c:pt idx="7408">
                  <c:v>0.357471821908268</c:v>
                </c:pt>
                <c:pt idx="7409">
                  <c:v>0.357475352634392</c:v>
                </c:pt>
                <c:pt idx="7410">
                  <c:v>0.357478882339239</c:v>
                </c:pt>
                <c:pt idx="7411">
                  <c:v>0.357482411023108</c:v>
                </c:pt>
                <c:pt idx="7412">
                  <c:v>0.357485938686292</c:v>
                </c:pt>
                <c:pt idx="7413">
                  <c:v>0.357489465329093</c:v>
                </c:pt>
                <c:pt idx="7414">
                  <c:v>0.357492990951805</c:v>
                </c:pt>
                <c:pt idx="7415">
                  <c:v>0.357496515554728</c:v>
                </c:pt>
                <c:pt idx="7416">
                  <c:v>0.357500039138155</c:v>
                </c:pt>
                <c:pt idx="7417">
                  <c:v>0.357503561702385</c:v>
                </c:pt>
                <c:pt idx="7418">
                  <c:v>0.357507083247717</c:v>
                </c:pt>
                <c:pt idx="7419">
                  <c:v>0.357510603774444</c:v>
                </c:pt>
                <c:pt idx="7420">
                  <c:v>0.357514123282867</c:v>
                </c:pt>
                <c:pt idx="7421">
                  <c:v>0.357517641773278</c:v>
                </c:pt>
                <c:pt idx="7422">
                  <c:v>0.357521159245977</c:v>
                </c:pt>
                <c:pt idx="7423">
                  <c:v>0.357524675701258</c:v>
                </c:pt>
                <c:pt idx="7424">
                  <c:v>0.357528191139418</c:v>
                </c:pt>
                <c:pt idx="7425">
                  <c:v>0.357531705560756</c:v>
                </c:pt>
                <c:pt idx="7426">
                  <c:v>0.357535218965563</c:v>
                </c:pt>
                <c:pt idx="7427">
                  <c:v>0.35753873135414</c:v>
                </c:pt>
                <c:pt idx="7428">
                  <c:v>0.35754224272678</c:v>
                </c:pt>
                <c:pt idx="7429">
                  <c:v>0.357545753083781</c:v>
                </c:pt>
                <c:pt idx="7430">
                  <c:v>0.357549262425436</c:v>
                </c:pt>
                <c:pt idx="7431">
                  <c:v>0.357552770752043</c:v>
                </c:pt>
                <c:pt idx="7432">
                  <c:v>0.357556278063898</c:v>
                </c:pt>
                <c:pt idx="7433">
                  <c:v>0.357559784361294</c:v>
                </c:pt>
                <c:pt idx="7434">
                  <c:v>0.35756328964453</c:v>
                </c:pt>
                <c:pt idx="7435">
                  <c:v>0.357566793913897</c:v>
                </c:pt>
                <c:pt idx="7436">
                  <c:v>0.357570297169695</c:v>
                </c:pt>
                <c:pt idx="7437">
                  <c:v>0.357573799412216</c:v>
                </c:pt>
                <c:pt idx="7438">
                  <c:v>0.357577300641755</c:v>
                </c:pt>
                <c:pt idx="7439">
                  <c:v>0.35758080085861</c:v>
                </c:pt>
                <c:pt idx="7440">
                  <c:v>0.357584300063073</c:v>
                </c:pt>
                <c:pt idx="7441">
                  <c:v>0.357587798255441</c:v>
                </c:pt>
                <c:pt idx="7442">
                  <c:v>0.357591295436006</c:v>
                </c:pt>
                <c:pt idx="7443">
                  <c:v>0.357594791605066</c:v>
                </c:pt>
                <c:pt idx="7444">
                  <c:v>0.357598286762913</c:v>
                </c:pt>
                <c:pt idx="7445">
                  <c:v>0.357601780909842</c:v>
                </c:pt>
                <c:pt idx="7446">
                  <c:v>0.35760527404615</c:v>
                </c:pt>
                <c:pt idx="7447">
                  <c:v>0.357608766172127</c:v>
                </c:pt>
                <c:pt idx="7448">
                  <c:v>0.357612257288071</c:v>
                </c:pt>
                <c:pt idx="7449">
                  <c:v>0.357615747394274</c:v>
                </c:pt>
                <c:pt idx="7450">
                  <c:v>0.357619236491032</c:v>
                </c:pt>
                <c:pt idx="7451">
                  <c:v>0.357622724578636</c:v>
                </c:pt>
                <c:pt idx="7452">
                  <c:v>0.357626211657382</c:v>
                </c:pt>
                <c:pt idx="7453">
                  <c:v>0.357629697727564</c:v>
                </c:pt>
                <c:pt idx="7454">
                  <c:v>0.357633182789475</c:v>
                </c:pt>
                <c:pt idx="7455">
                  <c:v>0.35763666684341</c:v>
                </c:pt>
                <c:pt idx="7456">
                  <c:v>0.35764014988966</c:v>
                </c:pt>
                <c:pt idx="7457">
                  <c:v>0.357643631928521</c:v>
                </c:pt>
                <c:pt idx="7458">
                  <c:v>0.357647112960285</c:v>
                </c:pt>
                <c:pt idx="7459">
                  <c:v>0.357650592985245</c:v>
                </c:pt>
                <c:pt idx="7460">
                  <c:v>0.357654072003696</c:v>
                </c:pt>
                <c:pt idx="7461">
                  <c:v>0.357657550015928</c:v>
                </c:pt>
                <c:pt idx="7462">
                  <c:v>0.357661027022239</c:v>
                </c:pt>
                <c:pt idx="7463">
                  <c:v>0.357664503022916</c:v>
                </c:pt>
                <c:pt idx="7464">
                  <c:v>0.357667978018257</c:v>
                </c:pt>
                <c:pt idx="7465">
                  <c:v>0.357671452008552</c:v>
                </c:pt>
                <c:pt idx="7466">
                  <c:v>0.357674924994093</c:v>
                </c:pt>
                <c:pt idx="7467">
                  <c:v>0.357678396975176</c:v>
                </c:pt>
                <c:pt idx="7468">
                  <c:v>0.35768186795209</c:v>
                </c:pt>
                <c:pt idx="7469">
                  <c:v>0.357685337925131</c:v>
                </c:pt>
                <c:pt idx="7470">
                  <c:v>0.357688806894587</c:v>
                </c:pt>
                <c:pt idx="7471">
                  <c:v>0.357692274860754</c:v>
                </c:pt>
                <c:pt idx="7472">
                  <c:v>0.357695741823922</c:v>
                </c:pt>
                <c:pt idx="7473">
                  <c:v>0.357699207784384</c:v>
                </c:pt>
                <c:pt idx="7474">
                  <c:v>0.357702672742432</c:v>
                </c:pt>
                <c:pt idx="7475">
                  <c:v>0.357706136698358</c:v>
                </c:pt>
                <c:pt idx="7476">
                  <c:v>0.357709599652454</c:v>
                </c:pt>
                <c:pt idx="7477">
                  <c:v>0.35771306160501</c:v>
                </c:pt>
                <c:pt idx="7478">
                  <c:v>0.35771652255632</c:v>
                </c:pt>
                <c:pt idx="7479">
                  <c:v>0.357719982506674</c:v>
                </c:pt>
                <c:pt idx="7480">
                  <c:v>0.357723441456364</c:v>
                </c:pt>
                <c:pt idx="7481">
                  <c:v>0.357726899405683</c:v>
                </c:pt>
                <c:pt idx="7482">
                  <c:v>0.35773035635492</c:v>
                </c:pt>
                <c:pt idx="7483">
                  <c:v>0.357733812304368</c:v>
                </c:pt>
                <c:pt idx="7484">
                  <c:v>0.357737267254316</c:v>
                </c:pt>
                <c:pt idx="7485">
                  <c:v>0.357740721205057</c:v>
                </c:pt>
                <c:pt idx="7486">
                  <c:v>0.357744174156881</c:v>
                </c:pt>
                <c:pt idx="7487">
                  <c:v>0.357747626110078</c:v>
                </c:pt>
                <c:pt idx="7488">
                  <c:v>0.357751077064942</c:v>
                </c:pt>
                <c:pt idx="7489">
                  <c:v>0.357754527021761</c:v>
                </c:pt>
                <c:pt idx="7490">
                  <c:v>0.357757975980827</c:v>
                </c:pt>
                <c:pt idx="7491">
                  <c:v>0.357761423942429</c:v>
                </c:pt>
                <c:pt idx="7492">
                  <c:v>0.35776487090686</c:v>
                </c:pt>
                <c:pt idx="7493">
                  <c:v>0.357768316874407</c:v>
                </c:pt>
                <c:pt idx="7494">
                  <c:v>0.357771761845362</c:v>
                </c:pt>
                <c:pt idx="7495">
                  <c:v>0.357775205820017</c:v>
                </c:pt>
                <c:pt idx="7496">
                  <c:v>0.357778648798659</c:v>
                </c:pt>
                <c:pt idx="7497">
                  <c:v>0.357782090781581</c:v>
                </c:pt>
                <c:pt idx="7498">
                  <c:v>0.35778553176907</c:v>
                </c:pt>
                <c:pt idx="7499">
                  <c:v>0.357788971761418</c:v>
                </c:pt>
                <c:pt idx="7500">
                  <c:v>0.357792410758914</c:v>
                </c:pt>
                <c:pt idx="7501">
                  <c:v>0.357795848761847</c:v>
                </c:pt>
                <c:pt idx="7502">
                  <c:v>0.357799285770509</c:v>
                </c:pt>
                <c:pt idx="7503">
                  <c:v>0.357802721785187</c:v>
                </c:pt>
                <c:pt idx="7504">
                  <c:v>0.357806156806172</c:v>
                </c:pt>
                <c:pt idx="7505">
                  <c:v>0.357809590833752</c:v>
                </c:pt>
                <c:pt idx="7506">
                  <c:v>0.357813023868218</c:v>
                </c:pt>
                <c:pt idx="7507">
                  <c:v>0.357816455909857</c:v>
                </c:pt>
                <c:pt idx="7508">
                  <c:v>0.35781988695896</c:v>
                </c:pt>
                <c:pt idx="7509">
                  <c:v>0.357823317015816</c:v>
                </c:pt>
                <c:pt idx="7510">
                  <c:v>0.357826746080712</c:v>
                </c:pt>
                <c:pt idx="7511">
                  <c:v>0.35783017415394</c:v>
                </c:pt>
                <c:pt idx="7512">
                  <c:v>0.357833601235785</c:v>
                </c:pt>
                <c:pt idx="7513">
                  <c:v>0.357837027326539</c:v>
                </c:pt>
                <c:pt idx="7514">
                  <c:v>0.357840452426488</c:v>
                </c:pt>
                <c:pt idx="7515">
                  <c:v>0.357843876535922</c:v>
                </c:pt>
                <c:pt idx="7516">
                  <c:v>0.35784729965513</c:v>
                </c:pt>
                <c:pt idx="7517">
                  <c:v>0.357850721784399</c:v>
                </c:pt>
                <c:pt idx="7518">
                  <c:v>0.357854142924018</c:v>
                </c:pt>
                <c:pt idx="7519">
                  <c:v>0.357857563074274</c:v>
                </c:pt>
                <c:pt idx="7520">
                  <c:v>0.357860982235458</c:v>
                </c:pt>
                <c:pt idx="7521">
                  <c:v>0.357864400407854</c:v>
                </c:pt>
                <c:pt idx="7522">
                  <c:v>0.357867817591752</c:v>
                </c:pt>
                <c:pt idx="7523">
                  <c:v>0.357871233787441</c:v>
                </c:pt>
                <c:pt idx="7524">
                  <c:v>0.357874648995206</c:v>
                </c:pt>
                <c:pt idx="7525">
                  <c:v>0.357878063215338</c:v>
                </c:pt>
                <c:pt idx="7526">
                  <c:v>0.357881476448121</c:v>
                </c:pt>
                <c:pt idx="7527">
                  <c:v>0.357884888693846</c:v>
                </c:pt>
                <c:pt idx="7528">
                  <c:v>0.357888299952797</c:v>
                </c:pt>
                <c:pt idx="7529">
                  <c:v>0.357891710225263</c:v>
                </c:pt>
                <c:pt idx="7530">
                  <c:v>0.357895119511532</c:v>
                </c:pt>
                <c:pt idx="7531">
                  <c:v>0.35789852781189</c:v>
                </c:pt>
                <c:pt idx="7532">
                  <c:v>0.357901935126625</c:v>
                </c:pt>
                <c:pt idx="7533">
                  <c:v>0.357905341456023</c:v>
                </c:pt>
                <c:pt idx="7534">
                  <c:v>0.357908746800372</c:v>
                </c:pt>
                <c:pt idx="7535">
                  <c:v>0.357912151159957</c:v>
                </c:pt>
                <c:pt idx="7536">
                  <c:v>0.357915554535066</c:v>
                </c:pt>
                <c:pt idx="7537">
                  <c:v>0.357918956925987</c:v>
                </c:pt>
                <c:pt idx="7538">
                  <c:v>0.357922358333004</c:v>
                </c:pt>
                <c:pt idx="7539">
                  <c:v>0.357925758756405</c:v>
                </c:pt>
                <c:pt idx="7540">
                  <c:v>0.357929158196475</c:v>
                </c:pt>
                <c:pt idx="7541">
                  <c:v>0.357932556653503</c:v>
                </c:pt>
                <c:pt idx="7542">
                  <c:v>0.357935954127772</c:v>
                </c:pt>
                <c:pt idx="7543">
                  <c:v>0.35793935061957</c:v>
                </c:pt>
                <c:pt idx="7544">
                  <c:v>0.357942746129184</c:v>
                </c:pt>
                <c:pt idx="7545">
                  <c:v>0.357946140656897</c:v>
                </c:pt>
                <c:pt idx="7546">
                  <c:v>0.357949534202998</c:v>
                </c:pt>
                <c:pt idx="7547">
                  <c:v>0.35795292676777</c:v>
                </c:pt>
                <c:pt idx="7548">
                  <c:v>0.357956318351502</c:v>
                </c:pt>
                <c:pt idx="7549">
                  <c:v>0.357959708954476</c:v>
                </c:pt>
                <c:pt idx="7550">
                  <c:v>0.35796309857698</c:v>
                </c:pt>
                <c:pt idx="7551">
                  <c:v>0.357966487219299</c:v>
                </c:pt>
                <c:pt idx="7552">
                  <c:v>0.357969874881718</c:v>
                </c:pt>
                <c:pt idx="7553">
                  <c:v>0.357973261564523</c:v>
                </c:pt>
                <c:pt idx="7554">
                  <c:v>0.357976647267998</c:v>
                </c:pt>
                <c:pt idx="7555">
                  <c:v>0.35798003199243</c:v>
                </c:pt>
                <c:pt idx="7556">
                  <c:v>0.357983415738102</c:v>
                </c:pt>
                <c:pt idx="7557">
                  <c:v>0.357986798505299</c:v>
                </c:pt>
                <c:pt idx="7558">
                  <c:v>0.357990180294309</c:v>
                </c:pt>
                <c:pt idx="7559">
                  <c:v>0.357993561105413</c:v>
                </c:pt>
                <c:pt idx="7560">
                  <c:v>0.357996940938898</c:v>
                </c:pt>
                <c:pt idx="7561">
                  <c:v>0.358000319795047</c:v>
                </c:pt>
                <c:pt idx="7562">
                  <c:v>0.358003697674147</c:v>
                </c:pt>
                <c:pt idx="7563">
                  <c:v>0.35800707457648</c:v>
                </c:pt>
                <c:pt idx="7564">
                  <c:v>0.358010450502331</c:v>
                </c:pt>
                <c:pt idx="7565">
                  <c:v>0.358013825451985</c:v>
                </c:pt>
                <c:pt idx="7566">
                  <c:v>0.358017199425726</c:v>
                </c:pt>
                <c:pt idx="7567">
                  <c:v>0.358020572423838</c:v>
                </c:pt>
                <c:pt idx="7568">
                  <c:v>0.358023944446605</c:v>
                </c:pt>
                <c:pt idx="7569">
                  <c:v>0.358027315494311</c:v>
                </c:pt>
                <c:pt idx="7570">
                  <c:v>0.35803068556724</c:v>
                </c:pt>
                <c:pt idx="7571">
                  <c:v>0.358034054665675</c:v>
                </c:pt>
                <c:pt idx="7572">
                  <c:v>0.358037422789901</c:v>
                </c:pt>
                <c:pt idx="7573">
                  <c:v>0.358040789940201</c:v>
                </c:pt>
                <c:pt idx="7574">
                  <c:v>0.358044156116859</c:v>
                </c:pt>
                <c:pt idx="7575">
                  <c:v>0.358047521320157</c:v>
                </c:pt>
                <c:pt idx="7576">
                  <c:v>0.358050885550381</c:v>
                </c:pt>
                <c:pt idx="7577">
                  <c:v>0.358054248807811</c:v>
                </c:pt>
                <c:pt idx="7578">
                  <c:v>0.358057611092732</c:v>
                </c:pt>
                <c:pt idx="7579">
                  <c:v>0.358060972405429</c:v>
                </c:pt>
                <c:pt idx="7580">
                  <c:v>0.358064332746181</c:v>
                </c:pt>
                <c:pt idx="7581">
                  <c:v>0.358067692115275</c:v>
                </c:pt>
                <c:pt idx="7582">
                  <c:v>0.35807105051299</c:v>
                </c:pt>
                <c:pt idx="7583">
                  <c:v>0.358074407939613</c:v>
                </c:pt>
                <c:pt idx="7584">
                  <c:v>0.358077764395422</c:v>
                </c:pt>
                <c:pt idx="7585">
                  <c:v>0.358081119880703</c:v>
                </c:pt>
                <c:pt idx="7586">
                  <c:v>0.358084474395739</c:v>
                </c:pt>
                <c:pt idx="7587">
                  <c:v>0.35808782794081</c:v>
                </c:pt>
                <c:pt idx="7588">
                  <c:v>0.3580911805162</c:v>
                </c:pt>
                <c:pt idx="7589">
                  <c:v>0.35809453212219</c:v>
                </c:pt>
                <c:pt idx="7590">
                  <c:v>0.358097882759064</c:v>
                </c:pt>
                <c:pt idx="7591">
                  <c:v>0.358101232427102</c:v>
                </c:pt>
                <c:pt idx="7592">
                  <c:v>0.358104581126588</c:v>
                </c:pt>
                <c:pt idx="7593">
                  <c:v>0.358107928857804</c:v>
                </c:pt>
                <c:pt idx="7594">
                  <c:v>0.358111275621029</c:v>
                </c:pt>
                <c:pt idx="7595">
                  <c:v>0.358114621416549</c:v>
                </c:pt>
                <c:pt idx="7596">
                  <c:v>0.358117966244642</c:v>
                </c:pt>
                <c:pt idx="7597">
                  <c:v>0.358121310105593</c:v>
                </c:pt>
                <c:pt idx="7598">
                  <c:v>0.35812465299968</c:v>
                </c:pt>
                <c:pt idx="7599">
                  <c:v>0.358127994927187</c:v>
                </c:pt>
                <c:pt idx="7600">
                  <c:v>0.358131335888395</c:v>
                </c:pt>
                <c:pt idx="7601">
                  <c:v>0.358134675883584</c:v>
                </c:pt>
                <c:pt idx="7602">
                  <c:v>0.358138014913038</c:v>
                </c:pt>
                <c:pt idx="7603">
                  <c:v>0.358141352977035</c:v>
                </c:pt>
                <c:pt idx="7604">
                  <c:v>0.358144690075858</c:v>
                </c:pt>
                <c:pt idx="7605">
                  <c:v>0.358148026209786</c:v>
                </c:pt>
                <c:pt idx="7606">
                  <c:v>0.358151361379102</c:v>
                </c:pt>
                <c:pt idx="7607">
                  <c:v>0.358154695584087</c:v>
                </c:pt>
                <c:pt idx="7608">
                  <c:v>0.35815802882502</c:v>
                </c:pt>
                <c:pt idx="7609">
                  <c:v>0.358161361102183</c:v>
                </c:pt>
                <c:pt idx="7610">
                  <c:v>0.358164692415855</c:v>
                </c:pt>
                <c:pt idx="7611">
                  <c:v>0.358168022766319</c:v>
                </c:pt>
                <c:pt idx="7612">
                  <c:v>0.358171352153852</c:v>
                </c:pt>
                <c:pt idx="7613">
                  <c:v>0.358174680578737</c:v>
                </c:pt>
                <c:pt idx="7614">
                  <c:v>0.358178008041254</c:v>
                </c:pt>
                <c:pt idx="7615">
                  <c:v>0.358181334541682</c:v>
                </c:pt>
                <c:pt idx="7616">
                  <c:v>0.358184660080303</c:v>
                </c:pt>
                <c:pt idx="7617">
                  <c:v>0.358187984657393</c:v>
                </c:pt>
                <c:pt idx="7618">
                  <c:v>0.358191308273237</c:v>
                </c:pt>
                <c:pt idx="7619">
                  <c:v>0.358194630928111</c:v>
                </c:pt>
                <c:pt idx="7620">
                  <c:v>0.358197952622296</c:v>
                </c:pt>
                <c:pt idx="7621">
                  <c:v>0.358201273356073</c:v>
                </c:pt>
                <c:pt idx="7622">
                  <c:v>0.35820459312972</c:v>
                </c:pt>
                <c:pt idx="7623">
                  <c:v>0.358207911943517</c:v>
                </c:pt>
                <c:pt idx="7624">
                  <c:v>0.358211229797742</c:v>
                </c:pt>
                <c:pt idx="7625">
                  <c:v>0.358214546692677</c:v>
                </c:pt>
                <c:pt idx="7626">
                  <c:v>0.358217862628599</c:v>
                </c:pt>
                <c:pt idx="7627">
                  <c:v>0.358221177605788</c:v>
                </c:pt>
                <c:pt idx="7628">
                  <c:v>0.358224491624524</c:v>
                </c:pt>
                <c:pt idx="7629">
                  <c:v>0.358227804685084</c:v>
                </c:pt>
                <c:pt idx="7630">
                  <c:v>0.358231116787749</c:v>
                </c:pt>
                <c:pt idx="7631">
                  <c:v>0.358234427932796</c:v>
                </c:pt>
                <c:pt idx="7632">
                  <c:v>0.358237738120505</c:v>
                </c:pt>
                <c:pt idx="7633">
                  <c:v>0.358241047351154</c:v>
                </c:pt>
                <c:pt idx="7634">
                  <c:v>0.358244355625021</c:v>
                </c:pt>
                <c:pt idx="7635">
                  <c:v>0.358247662942387</c:v>
                </c:pt>
                <c:pt idx="7636">
                  <c:v>0.358250969303528</c:v>
                </c:pt>
                <c:pt idx="7637">
                  <c:v>0.358254274708724</c:v>
                </c:pt>
                <c:pt idx="7638">
                  <c:v>0.358257579158251</c:v>
                </c:pt>
                <c:pt idx="7639">
                  <c:v>0.35826088265239</c:v>
                </c:pt>
                <c:pt idx="7640">
                  <c:v>0.358264185191417</c:v>
                </c:pt>
                <c:pt idx="7641">
                  <c:v>0.35826748677561</c:v>
                </c:pt>
                <c:pt idx="7642">
                  <c:v>0.358270787405249</c:v>
                </c:pt>
                <c:pt idx="7643">
                  <c:v>0.358274087080609</c:v>
                </c:pt>
                <c:pt idx="7644">
                  <c:v>0.358277385801971</c:v>
                </c:pt>
                <c:pt idx="7645">
                  <c:v>0.35828068356961</c:v>
                </c:pt>
                <c:pt idx="7646">
                  <c:v>0.358283980383805</c:v>
                </c:pt>
                <c:pt idx="7647">
                  <c:v>0.358287276244832</c:v>
                </c:pt>
                <c:pt idx="7648">
                  <c:v>0.35829057115297</c:v>
                </c:pt>
                <c:pt idx="7649">
                  <c:v>0.358293865108497</c:v>
                </c:pt>
                <c:pt idx="7650">
                  <c:v>0.358297158111688</c:v>
                </c:pt>
                <c:pt idx="7651">
                  <c:v>0.358300450162823</c:v>
                </c:pt>
                <c:pt idx="7652">
                  <c:v>0.358303741262176</c:v>
                </c:pt>
                <c:pt idx="7653">
                  <c:v>0.358307031410026</c:v>
                </c:pt>
                <c:pt idx="7654">
                  <c:v>0.358310320606649</c:v>
                </c:pt>
                <c:pt idx="7655">
                  <c:v>0.358313608852323</c:v>
                </c:pt>
                <c:pt idx="7656">
                  <c:v>0.358316896147325</c:v>
                </c:pt>
                <c:pt idx="7657">
                  <c:v>0.358320182491929</c:v>
                </c:pt>
                <c:pt idx="7658">
                  <c:v>0.358323467886416</c:v>
                </c:pt>
                <c:pt idx="7659">
                  <c:v>0.358326752331058</c:v>
                </c:pt>
                <c:pt idx="7660">
                  <c:v>0.358330035826135</c:v>
                </c:pt>
                <c:pt idx="7661">
                  <c:v>0.35833331837192</c:v>
                </c:pt>
                <c:pt idx="7662">
                  <c:v>0.358336599968692</c:v>
                </c:pt>
                <c:pt idx="7663">
                  <c:v>0.358339880616728</c:v>
                </c:pt>
                <c:pt idx="7664">
                  <c:v>0.358343160316301</c:v>
                </c:pt>
                <c:pt idx="7665">
                  <c:v>0.35834643906769</c:v>
                </c:pt>
                <c:pt idx="7666">
                  <c:v>0.358349716871169</c:v>
                </c:pt>
                <c:pt idx="7667">
                  <c:v>0.358352993727014</c:v>
                </c:pt>
                <c:pt idx="7668">
                  <c:v>0.358356269635503</c:v>
                </c:pt>
                <c:pt idx="7669">
                  <c:v>0.358359544596909</c:v>
                </c:pt>
                <c:pt idx="7670">
                  <c:v>0.358362818611509</c:v>
                </c:pt>
                <c:pt idx="7671">
                  <c:v>0.358366091679578</c:v>
                </c:pt>
                <c:pt idx="7672">
                  <c:v>0.358369363801394</c:v>
                </c:pt>
                <c:pt idx="7673">
                  <c:v>0.358372634977228</c:v>
                </c:pt>
                <c:pt idx="7674">
                  <c:v>0.358375905207358</c:v>
                </c:pt>
                <c:pt idx="7675">
                  <c:v>0.35837917449206</c:v>
                </c:pt>
                <c:pt idx="7676">
                  <c:v>0.358382442831606</c:v>
                </c:pt>
                <c:pt idx="7677">
                  <c:v>0.358385710226276</c:v>
                </c:pt>
                <c:pt idx="7678">
                  <c:v>0.35838897667634</c:v>
                </c:pt>
                <c:pt idx="7679">
                  <c:v>0.358392242182076</c:v>
                </c:pt>
                <c:pt idx="7680">
                  <c:v>0.358395506743758</c:v>
                </c:pt>
                <c:pt idx="7681">
                  <c:v>0.35839877036166</c:v>
                </c:pt>
                <c:pt idx="7682">
                  <c:v>0.358402033036058</c:v>
                </c:pt>
                <c:pt idx="7683">
                  <c:v>0.358405294767226</c:v>
                </c:pt>
                <c:pt idx="7684">
                  <c:v>0.358408555555439</c:v>
                </c:pt>
                <c:pt idx="7685">
                  <c:v>0.35841181540097</c:v>
                </c:pt>
                <c:pt idx="7686">
                  <c:v>0.358415074304096</c:v>
                </c:pt>
                <c:pt idx="7687">
                  <c:v>0.358418332265088</c:v>
                </c:pt>
                <c:pt idx="7688">
                  <c:v>0.358421589284222</c:v>
                </c:pt>
                <c:pt idx="7689">
                  <c:v>0.358424845361773</c:v>
                </c:pt>
                <c:pt idx="7690">
                  <c:v>0.358428100498013</c:v>
                </c:pt>
                <c:pt idx="7691">
                  <c:v>0.358431354693218</c:v>
                </c:pt>
                <c:pt idx="7692">
                  <c:v>0.35843460794766</c:v>
                </c:pt>
                <c:pt idx="7693">
                  <c:v>0.358437860261615</c:v>
                </c:pt>
                <c:pt idx="7694">
                  <c:v>0.358441111635354</c:v>
                </c:pt>
                <c:pt idx="7695">
                  <c:v>0.358444362069152</c:v>
                </c:pt>
                <c:pt idx="7696">
                  <c:v>0.358447611563284</c:v>
                </c:pt>
                <c:pt idx="7697">
                  <c:v>0.358450860118021</c:v>
                </c:pt>
                <c:pt idx="7698">
                  <c:v>0.358454107733639</c:v>
                </c:pt>
                <c:pt idx="7699">
                  <c:v>0.358457354410408</c:v>
                </c:pt>
                <c:pt idx="7700">
                  <c:v>0.358460600148604</c:v>
                </c:pt>
                <c:pt idx="7701">
                  <c:v>0.358463844948499</c:v>
                </c:pt>
                <c:pt idx="7702">
                  <c:v>0.358467088810366</c:v>
                </c:pt>
                <c:pt idx="7703">
                  <c:v>0.358470331734479</c:v>
                </c:pt>
                <c:pt idx="7704">
                  <c:v>0.358473573721109</c:v>
                </c:pt>
                <c:pt idx="7705">
                  <c:v>0.358476814770532</c:v>
                </c:pt>
                <c:pt idx="7706">
                  <c:v>0.358480054883017</c:v>
                </c:pt>
                <c:pt idx="7707">
                  <c:v>0.35848329405884</c:v>
                </c:pt>
                <c:pt idx="7708">
                  <c:v>0.358486532298271</c:v>
                </c:pt>
                <c:pt idx="7709">
                  <c:v>0.358489769601583</c:v>
                </c:pt>
                <c:pt idx="7710">
                  <c:v>0.358493005969051</c:v>
                </c:pt>
                <c:pt idx="7711">
                  <c:v>0.358496241400944</c:v>
                </c:pt>
                <c:pt idx="7712">
                  <c:v>0.358499475897537</c:v>
                </c:pt>
                <c:pt idx="7713">
                  <c:v>0.358502709459099</c:v>
                </c:pt>
                <c:pt idx="7714">
                  <c:v>0.358505942085906</c:v>
                </c:pt>
                <c:pt idx="7715">
                  <c:v>0.358509173778227</c:v>
                </c:pt>
                <c:pt idx="7716">
                  <c:v>0.358512404536334</c:v>
                </c:pt>
                <c:pt idx="7717">
                  <c:v>0.358515634360502</c:v>
                </c:pt>
                <c:pt idx="7718">
                  <c:v>0.358518863250999</c:v>
                </c:pt>
                <c:pt idx="7719">
                  <c:v>0.3585220912081</c:v>
                </c:pt>
                <c:pt idx="7720">
                  <c:v>0.358525318232074</c:v>
                </c:pt>
                <c:pt idx="7721">
                  <c:v>0.358528544323195</c:v>
                </c:pt>
                <c:pt idx="7722">
                  <c:v>0.358531769481731</c:v>
                </c:pt>
                <c:pt idx="7723">
                  <c:v>0.358534993707956</c:v>
                </c:pt>
                <c:pt idx="7724">
                  <c:v>0.358538217002142</c:v>
                </c:pt>
                <c:pt idx="7725">
                  <c:v>0.358541439364558</c:v>
                </c:pt>
                <c:pt idx="7726">
                  <c:v>0.358544660795477</c:v>
                </c:pt>
                <c:pt idx="7727">
                  <c:v>0.358547881295169</c:v>
                </c:pt>
                <c:pt idx="7728">
                  <c:v>0.358551100863906</c:v>
                </c:pt>
                <c:pt idx="7729">
                  <c:v>0.358554319501956</c:v>
                </c:pt>
                <c:pt idx="7730">
                  <c:v>0.358557537209594</c:v>
                </c:pt>
                <c:pt idx="7731">
                  <c:v>0.358560753987089</c:v>
                </c:pt>
                <c:pt idx="7732">
                  <c:v>0.35856396983471</c:v>
                </c:pt>
                <c:pt idx="7733">
                  <c:v>0.358567184752731</c:v>
                </c:pt>
                <c:pt idx="7734">
                  <c:v>0.358570398741419</c:v>
                </c:pt>
                <c:pt idx="7735">
                  <c:v>0.358573611801048</c:v>
                </c:pt>
                <c:pt idx="7736">
                  <c:v>0.358576823931884</c:v>
                </c:pt>
                <c:pt idx="7737">
                  <c:v>0.358580035134201</c:v>
                </c:pt>
                <c:pt idx="7738">
                  <c:v>0.358583245408269</c:v>
                </c:pt>
                <c:pt idx="7739">
                  <c:v>0.358586454754355</c:v>
                </c:pt>
                <c:pt idx="7740">
                  <c:v>0.358589663172733</c:v>
                </c:pt>
                <c:pt idx="7741">
                  <c:v>0.35859287066367</c:v>
                </c:pt>
                <c:pt idx="7742">
                  <c:v>0.358596077227438</c:v>
                </c:pt>
                <c:pt idx="7743">
                  <c:v>0.358599282864305</c:v>
                </c:pt>
                <c:pt idx="7744">
                  <c:v>0.358602487574541</c:v>
                </c:pt>
                <c:pt idx="7745">
                  <c:v>0.358605691358418</c:v>
                </c:pt>
                <c:pt idx="7746">
                  <c:v>0.358608894216202</c:v>
                </c:pt>
                <c:pt idx="7747">
                  <c:v>0.358612096148166</c:v>
                </c:pt>
                <c:pt idx="7748">
                  <c:v>0.358615297154576</c:v>
                </c:pt>
                <c:pt idx="7749">
                  <c:v>0.358618497235705</c:v>
                </c:pt>
                <c:pt idx="7750">
                  <c:v>0.358621696391818</c:v>
                </c:pt>
                <c:pt idx="7751">
                  <c:v>0.358624894623187</c:v>
                </c:pt>
                <c:pt idx="7752">
                  <c:v>0.358628091930082</c:v>
                </c:pt>
                <c:pt idx="7753">
                  <c:v>0.358631288312769</c:v>
                </c:pt>
                <c:pt idx="7754">
                  <c:v>0.35863448377152</c:v>
                </c:pt>
                <c:pt idx="7755">
                  <c:v>0.358637678306601</c:v>
                </c:pt>
                <c:pt idx="7756">
                  <c:v>0.358640871918284</c:v>
                </c:pt>
                <c:pt idx="7757">
                  <c:v>0.358644064606834</c:v>
                </c:pt>
                <c:pt idx="7758">
                  <c:v>0.358647256372521</c:v>
                </c:pt>
                <c:pt idx="7759">
                  <c:v>0.358650447215616</c:v>
                </c:pt>
                <c:pt idx="7760">
                  <c:v>0.358653637136384</c:v>
                </c:pt>
                <c:pt idx="7761">
                  <c:v>0.358656826135097</c:v>
                </c:pt>
                <c:pt idx="7762">
                  <c:v>0.358660014212019</c:v>
                </c:pt>
                <c:pt idx="7763">
                  <c:v>0.358663201367422</c:v>
                </c:pt>
                <c:pt idx="7764">
                  <c:v>0.358666387601571</c:v>
                </c:pt>
                <c:pt idx="7765">
                  <c:v>0.358669572914736</c:v>
                </c:pt>
                <c:pt idx="7766">
                  <c:v>0.358672757307186</c:v>
                </c:pt>
                <c:pt idx="7767">
                  <c:v>0.358675940779186</c:v>
                </c:pt>
                <c:pt idx="7768">
                  <c:v>0.358679123331007</c:v>
                </c:pt>
                <c:pt idx="7769">
                  <c:v>0.358682304962914</c:v>
                </c:pt>
                <c:pt idx="7770">
                  <c:v>0.358685485675177</c:v>
                </c:pt>
                <c:pt idx="7771">
                  <c:v>0.358688665468061</c:v>
                </c:pt>
                <c:pt idx="7772">
                  <c:v>0.358691844341835</c:v>
                </c:pt>
                <c:pt idx="7773">
                  <c:v>0.358695022296768</c:v>
                </c:pt>
                <c:pt idx="7774">
                  <c:v>0.358698199333124</c:v>
                </c:pt>
                <c:pt idx="7775">
                  <c:v>0.358701375451174</c:v>
                </c:pt>
                <c:pt idx="7776">
                  <c:v>0.358704550651182</c:v>
                </c:pt>
                <c:pt idx="7777">
                  <c:v>0.358707724933417</c:v>
                </c:pt>
                <c:pt idx="7778">
                  <c:v>0.358710898298145</c:v>
                </c:pt>
                <c:pt idx="7779">
                  <c:v>0.358714070745633</c:v>
                </c:pt>
                <c:pt idx="7780">
                  <c:v>0.35871724227615</c:v>
                </c:pt>
                <c:pt idx="7781">
                  <c:v>0.358720412889959</c:v>
                </c:pt>
                <c:pt idx="7782">
                  <c:v>0.358723582587331</c:v>
                </c:pt>
                <c:pt idx="7783">
                  <c:v>0.358726751368529</c:v>
                </c:pt>
                <c:pt idx="7784">
                  <c:v>0.358729919233823</c:v>
                </c:pt>
                <c:pt idx="7785">
                  <c:v>0.358733086183476</c:v>
                </c:pt>
                <c:pt idx="7786">
                  <c:v>0.358736252217755</c:v>
                </c:pt>
                <c:pt idx="7787">
                  <c:v>0.35873941733693</c:v>
                </c:pt>
                <c:pt idx="7788">
                  <c:v>0.358742581541263</c:v>
                </c:pt>
                <c:pt idx="7789">
                  <c:v>0.358745744831023</c:v>
                </c:pt>
                <c:pt idx="7790">
                  <c:v>0.358748907206475</c:v>
                </c:pt>
                <c:pt idx="7791">
                  <c:v>0.358752068667885</c:v>
                </c:pt>
                <c:pt idx="7792">
                  <c:v>0.358755229215518</c:v>
                </c:pt>
                <c:pt idx="7793">
                  <c:v>0.358758388849641</c:v>
                </c:pt>
                <c:pt idx="7794">
                  <c:v>0.358761547570521</c:v>
                </c:pt>
                <c:pt idx="7795">
                  <c:v>0.358764705378421</c:v>
                </c:pt>
                <c:pt idx="7796">
                  <c:v>0.358767862273609</c:v>
                </c:pt>
                <c:pt idx="7797">
                  <c:v>0.358771018256349</c:v>
                </c:pt>
                <c:pt idx="7798">
                  <c:v>0.358774173326908</c:v>
                </c:pt>
                <c:pt idx="7799">
                  <c:v>0.358777327485549</c:v>
                </c:pt>
                <c:pt idx="7800">
                  <c:v>0.358780480732539</c:v>
                </c:pt>
                <c:pt idx="7801">
                  <c:v>0.358783633068145</c:v>
                </c:pt>
                <c:pt idx="7802">
                  <c:v>0.358786784492628</c:v>
                </c:pt>
                <c:pt idx="7803">
                  <c:v>0.358789935006257</c:v>
                </c:pt>
                <c:pt idx="7804">
                  <c:v>0.358793084609295</c:v>
                </c:pt>
                <c:pt idx="7805">
                  <c:v>0.358796233302008</c:v>
                </c:pt>
                <c:pt idx="7806">
                  <c:v>0.358799381084658</c:v>
                </c:pt>
                <c:pt idx="7807">
                  <c:v>0.358802527957513</c:v>
                </c:pt>
                <c:pt idx="7808">
                  <c:v>0.358805673920838</c:v>
                </c:pt>
                <c:pt idx="7809">
                  <c:v>0.358808818974895</c:v>
                </c:pt>
                <c:pt idx="7810">
                  <c:v>0.358811963119951</c:v>
                </c:pt>
                <c:pt idx="7811">
                  <c:v>0.358815106356268</c:v>
                </c:pt>
                <c:pt idx="7812">
                  <c:v>0.358818248684113</c:v>
                </c:pt>
                <c:pt idx="7813">
                  <c:v>0.358821390103749</c:v>
                </c:pt>
                <c:pt idx="7814">
                  <c:v>0.358824530615439</c:v>
                </c:pt>
                <c:pt idx="7815">
                  <c:v>0.35882767021945</c:v>
                </c:pt>
                <c:pt idx="7816">
                  <c:v>0.358830808916044</c:v>
                </c:pt>
                <c:pt idx="7817">
                  <c:v>0.358833946705486</c:v>
                </c:pt>
                <c:pt idx="7818">
                  <c:v>0.358837083588039</c:v>
                </c:pt>
                <c:pt idx="7819">
                  <c:v>0.358840219563968</c:v>
                </c:pt>
                <c:pt idx="7820">
                  <c:v>0.358843354633536</c:v>
                </c:pt>
                <c:pt idx="7821">
                  <c:v>0.358846488797006</c:v>
                </c:pt>
                <c:pt idx="7822">
                  <c:v>0.358849622054644</c:v>
                </c:pt>
                <c:pt idx="7823">
                  <c:v>0.358852754406711</c:v>
                </c:pt>
                <c:pt idx="7824">
                  <c:v>0.358855885853472</c:v>
                </c:pt>
                <c:pt idx="7825">
                  <c:v>0.35885901639519</c:v>
                </c:pt>
                <c:pt idx="7826">
                  <c:v>0.358862146032128</c:v>
                </c:pt>
                <c:pt idx="7827">
                  <c:v>0.35886527476455</c:v>
                </c:pt>
                <c:pt idx="7828">
                  <c:v>0.358868402592717</c:v>
                </c:pt>
                <c:pt idx="7829">
                  <c:v>0.358871529516896</c:v>
                </c:pt>
                <c:pt idx="7830">
                  <c:v>0.358874655537346</c:v>
                </c:pt>
                <c:pt idx="7831">
                  <c:v>0.358877780654333</c:v>
                </c:pt>
                <c:pt idx="7832">
                  <c:v>0.358880904868117</c:v>
                </c:pt>
                <c:pt idx="7833">
                  <c:v>0.358884028178964</c:v>
                </c:pt>
                <c:pt idx="7834">
                  <c:v>0.358887150587134</c:v>
                </c:pt>
                <c:pt idx="7835">
                  <c:v>0.35889027209289</c:v>
                </c:pt>
                <c:pt idx="7836">
                  <c:v>0.358893392696497</c:v>
                </c:pt>
                <c:pt idx="7837">
                  <c:v>0.358896512398214</c:v>
                </c:pt>
                <c:pt idx="7838">
                  <c:v>0.358899631198306</c:v>
                </c:pt>
                <c:pt idx="7839">
                  <c:v>0.358902749097033</c:v>
                </c:pt>
                <c:pt idx="7840">
                  <c:v>0.358905866094661</c:v>
                </c:pt>
                <c:pt idx="7841">
                  <c:v>0.358908982191447</c:v>
                </c:pt>
                <c:pt idx="7842">
                  <c:v>0.358912097387657</c:v>
                </c:pt>
                <c:pt idx="7843">
                  <c:v>0.358915211683552</c:v>
                </c:pt>
                <c:pt idx="7844">
                  <c:v>0.358918325079393</c:v>
                </c:pt>
                <c:pt idx="7845">
                  <c:v>0.358921437575444</c:v>
                </c:pt>
                <c:pt idx="7846">
                  <c:v>0.358924549171964</c:v>
                </c:pt>
                <c:pt idx="7847">
                  <c:v>0.358927659869218</c:v>
                </c:pt>
                <c:pt idx="7848">
                  <c:v>0.358930769667463</c:v>
                </c:pt>
                <c:pt idx="7849">
                  <c:v>0.358933878566964</c:v>
                </c:pt>
                <c:pt idx="7850">
                  <c:v>0.358936986567983</c:v>
                </c:pt>
                <c:pt idx="7851">
                  <c:v>0.358940093670779</c:v>
                </c:pt>
                <c:pt idx="7852">
                  <c:v>0.358943199875616</c:v>
                </c:pt>
                <c:pt idx="7853">
                  <c:v>0.358946305182751</c:v>
                </c:pt>
                <c:pt idx="7854">
                  <c:v>0.35894940959245</c:v>
                </c:pt>
                <c:pt idx="7855">
                  <c:v>0.358952513104971</c:v>
                </c:pt>
                <c:pt idx="7856">
                  <c:v>0.358955615720575</c:v>
                </c:pt>
                <c:pt idx="7857">
                  <c:v>0.358958717439526</c:v>
                </c:pt>
                <c:pt idx="7858">
                  <c:v>0.358961818262081</c:v>
                </c:pt>
                <c:pt idx="7859">
                  <c:v>0.358964918188504</c:v>
                </c:pt>
                <c:pt idx="7860">
                  <c:v>0.358968017219052</c:v>
                </c:pt>
                <c:pt idx="7861">
                  <c:v>0.35897111535399</c:v>
                </c:pt>
                <c:pt idx="7862">
                  <c:v>0.358974212593575</c:v>
                </c:pt>
                <c:pt idx="7863">
                  <c:v>0.358977308938068</c:v>
                </c:pt>
                <c:pt idx="7864">
                  <c:v>0.358980404387732</c:v>
                </c:pt>
                <c:pt idx="7865">
                  <c:v>0.358983498942824</c:v>
                </c:pt>
                <c:pt idx="7866">
                  <c:v>0.358986592603608</c:v>
                </c:pt>
                <c:pt idx="7867">
                  <c:v>0.35898968537034</c:v>
                </c:pt>
                <c:pt idx="7868">
                  <c:v>0.358992777243283</c:v>
                </c:pt>
                <c:pt idx="7869">
                  <c:v>0.358995868222695</c:v>
                </c:pt>
                <c:pt idx="7870">
                  <c:v>0.358998958308837</c:v>
                </c:pt>
                <c:pt idx="7871">
                  <c:v>0.35900204750197</c:v>
                </c:pt>
                <c:pt idx="7872">
                  <c:v>0.359005135802351</c:v>
                </c:pt>
                <c:pt idx="7873">
                  <c:v>0.359008223210243</c:v>
                </c:pt>
                <c:pt idx="7874">
                  <c:v>0.359011309725903</c:v>
                </c:pt>
                <c:pt idx="7875">
                  <c:v>0.359014395349593</c:v>
                </c:pt>
                <c:pt idx="7876">
                  <c:v>0.359017480081569</c:v>
                </c:pt>
                <c:pt idx="7877">
                  <c:v>0.359020563922093</c:v>
                </c:pt>
                <c:pt idx="7878">
                  <c:v>0.359023646871424</c:v>
                </c:pt>
                <c:pt idx="7879">
                  <c:v>0.359026728929821</c:v>
                </c:pt>
                <c:pt idx="7880">
                  <c:v>0.359029810097544</c:v>
                </c:pt>
                <c:pt idx="7881">
                  <c:v>0.35903289037485</c:v>
                </c:pt>
                <c:pt idx="7882">
                  <c:v>0.359035969762</c:v>
                </c:pt>
                <c:pt idx="7883">
                  <c:v>0.359039048259251</c:v>
                </c:pt>
                <c:pt idx="7884">
                  <c:v>0.359042125866864</c:v>
                </c:pt>
                <c:pt idx="7885">
                  <c:v>0.359045202585097</c:v>
                </c:pt>
                <c:pt idx="7886">
                  <c:v>0.359048278414208</c:v>
                </c:pt>
                <c:pt idx="7887">
                  <c:v>0.359051353354458</c:v>
                </c:pt>
                <c:pt idx="7888">
                  <c:v>0.359054427406102</c:v>
                </c:pt>
                <c:pt idx="7889">
                  <c:v>0.359057500569402</c:v>
                </c:pt>
                <c:pt idx="7890">
                  <c:v>0.359060572844613</c:v>
                </c:pt>
                <c:pt idx="7891">
                  <c:v>0.359063644231995</c:v>
                </c:pt>
                <c:pt idx="7892">
                  <c:v>0.359066714731808</c:v>
                </c:pt>
                <c:pt idx="7893">
                  <c:v>0.359069784344307</c:v>
                </c:pt>
                <c:pt idx="7894">
                  <c:v>0.359072853069753</c:v>
                </c:pt>
                <c:pt idx="7895">
                  <c:v>0.359075920908402</c:v>
                </c:pt>
                <c:pt idx="7896">
                  <c:v>0.359078987860513</c:v>
                </c:pt>
                <c:pt idx="7897">
                  <c:v>0.359082053926343</c:v>
                </c:pt>
                <c:pt idx="7898">
                  <c:v>0.35908511910615</c:v>
                </c:pt>
                <c:pt idx="7899">
                  <c:v>0.359088183400193</c:v>
                </c:pt>
                <c:pt idx="7900">
                  <c:v>0.359091246808728</c:v>
                </c:pt>
                <c:pt idx="7901">
                  <c:v>0.359094309332015</c:v>
                </c:pt>
                <c:pt idx="7902">
                  <c:v>0.359097370970308</c:v>
                </c:pt>
                <c:pt idx="7903">
                  <c:v>0.359100431723867</c:v>
                </c:pt>
                <c:pt idx="7904">
                  <c:v>0.359103491592948</c:v>
                </c:pt>
                <c:pt idx="7905">
                  <c:v>0.359106550577809</c:v>
                </c:pt>
                <c:pt idx="7906">
                  <c:v>0.359109608678708</c:v>
                </c:pt>
                <c:pt idx="7907">
                  <c:v>0.359112665895901</c:v>
                </c:pt>
                <c:pt idx="7908">
                  <c:v>0.359115722229645</c:v>
                </c:pt>
                <c:pt idx="7909">
                  <c:v>0.359118777680197</c:v>
                </c:pt>
                <c:pt idx="7910">
                  <c:v>0.359121832247816</c:v>
                </c:pt>
                <c:pt idx="7911">
                  <c:v>0.359124885932755</c:v>
                </c:pt>
                <c:pt idx="7912">
                  <c:v>0.359127938735273</c:v>
                </c:pt>
                <c:pt idx="7913">
                  <c:v>0.359130990655627</c:v>
                </c:pt>
                <c:pt idx="7914">
                  <c:v>0.359134041694072</c:v>
                </c:pt>
                <c:pt idx="7915">
                  <c:v>0.359137091850867</c:v>
                </c:pt>
                <c:pt idx="7916">
                  <c:v>0.359140141126266</c:v>
                </c:pt>
                <c:pt idx="7917">
                  <c:v>0.359143189520528</c:v>
                </c:pt>
                <c:pt idx="7918">
                  <c:v>0.359146237033906</c:v>
                </c:pt>
                <c:pt idx="7919">
                  <c:v>0.359149283666658</c:v>
                </c:pt>
                <c:pt idx="7920">
                  <c:v>0.359152329419041</c:v>
                </c:pt>
                <c:pt idx="7921">
                  <c:v>0.35915537429131</c:v>
                </c:pt>
                <c:pt idx="7922">
                  <c:v>0.359158418283721</c:v>
                </c:pt>
                <c:pt idx="7923">
                  <c:v>0.35916146139653</c:v>
                </c:pt>
                <c:pt idx="7924">
                  <c:v>0.359164503629994</c:v>
                </c:pt>
                <c:pt idx="7925">
                  <c:v>0.359167544984366</c:v>
                </c:pt>
                <c:pt idx="7926">
                  <c:v>0.359170585459904</c:v>
                </c:pt>
                <c:pt idx="7927">
                  <c:v>0.359173625056864</c:v>
                </c:pt>
                <c:pt idx="7928">
                  <c:v>0.359176663775499</c:v>
                </c:pt>
                <c:pt idx="7929">
                  <c:v>0.359179701616068</c:v>
                </c:pt>
                <c:pt idx="7930">
                  <c:v>0.359182738578823</c:v>
                </c:pt>
                <c:pt idx="7931">
                  <c:v>0.359185774664022</c:v>
                </c:pt>
                <c:pt idx="7932">
                  <c:v>0.359188809871918</c:v>
                </c:pt>
                <c:pt idx="7933">
                  <c:v>0.359191844202767</c:v>
                </c:pt>
                <c:pt idx="7934">
                  <c:v>0.359194877656825</c:v>
                </c:pt>
                <c:pt idx="7935">
                  <c:v>0.359197910234346</c:v>
                </c:pt>
                <c:pt idx="7936">
                  <c:v>0.359200941935587</c:v>
                </c:pt>
                <c:pt idx="7937">
                  <c:v>0.359203972760799</c:v>
                </c:pt>
                <c:pt idx="7938">
                  <c:v>0.359207002710241</c:v>
                </c:pt>
                <c:pt idx="7939">
                  <c:v>0.359210031784164</c:v>
                </c:pt>
                <c:pt idx="7940">
                  <c:v>0.359213059982824</c:v>
                </c:pt>
                <c:pt idx="7941">
                  <c:v>0.359216087306478</c:v>
                </c:pt>
                <c:pt idx="7942">
                  <c:v>0.359219113755377</c:v>
                </c:pt>
                <c:pt idx="7943">
                  <c:v>0.359222139329778</c:v>
                </c:pt>
                <c:pt idx="7944">
                  <c:v>0.359225164029933</c:v>
                </c:pt>
                <c:pt idx="7945">
                  <c:v>0.359228187856099</c:v>
                </c:pt>
                <c:pt idx="7946">
                  <c:v>0.359231210808528</c:v>
                </c:pt>
                <c:pt idx="7947">
                  <c:v>0.359234232887474</c:v>
                </c:pt>
                <c:pt idx="7948">
                  <c:v>0.359237254093193</c:v>
                </c:pt>
                <c:pt idx="7949">
                  <c:v>0.359240274425938</c:v>
                </c:pt>
                <c:pt idx="7950">
                  <c:v>0.359243293885963</c:v>
                </c:pt>
                <c:pt idx="7951">
                  <c:v>0.359246312473521</c:v>
                </c:pt>
                <c:pt idx="7952">
                  <c:v>0.359249330188867</c:v>
                </c:pt>
                <c:pt idx="7953">
                  <c:v>0.359252347032253</c:v>
                </c:pt>
                <c:pt idx="7954">
                  <c:v>0.359255363003934</c:v>
                </c:pt>
                <c:pt idx="7955">
                  <c:v>0.359258378104164</c:v>
                </c:pt>
                <c:pt idx="7956">
                  <c:v>0.359261392333195</c:v>
                </c:pt>
                <c:pt idx="7957">
                  <c:v>0.359264405691283</c:v>
                </c:pt>
                <c:pt idx="7958">
                  <c:v>0.359267418178677</c:v>
                </c:pt>
                <c:pt idx="7959">
                  <c:v>0.359270429795634</c:v>
                </c:pt>
                <c:pt idx="7960">
                  <c:v>0.359273440542405</c:v>
                </c:pt>
                <c:pt idx="7961">
                  <c:v>0.359276450419244</c:v>
                </c:pt>
                <c:pt idx="7962">
                  <c:v>0.359279459426405</c:v>
                </c:pt>
                <c:pt idx="7963">
                  <c:v>0.359282467564139</c:v>
                </c:pt>
                <c:pt idx="7964">
                  <c:v>0.3592854748327</c:v>
                </c:pt>
                <c:pt idx="7965">
                  <c:v>0.35928848123234</c:v>
                </c:pt>
                <c:pt idx="7966">
                  <c:v>0.359291486763313</c:v>
                </c:pt>
                <c:pt idx="7967">
                  <c:v>0.35929449142587</c:v>
                </c:pt>
                <c:pt idx="7968">
                  <c:v>0.359297495220265</c:v>
                </c:pt>
                <c:pt idx="7969">
                  <c:v>0.359300498146751</c:v>
                </c:pt>
                <c:pt idx="7970">
                  <c:v>0.359303500205578</c:v>
                </c:pt>
                <c:pt idx="7971">
                  <c:v>0.359306501397</c:v>
                </c:pt>
                <c:pt idx="7972">
                  <c:v>0.359309501721269</c:v>
                </c:pt>
                <c:pt idx="7973">
                  <c:v>0.359312501178638</c:v>
                </c:pt>
                <c:pt idx="7974">
                  <c:v>0.359315499769357</c:v>
                </c:pt>
                <c:pt idx="7975">
                  <c:v>0.35931849749368</c:v>
                </c:pt>
                <c:pt idx="7976">
                  <c:v>0.359321494351859</c:v>
                </c:pt>
                <c:pt idx="7977">
                  <c:v>0.359324490344144</c:v>
                </c:pt>
                <c:pt idx="7978">
                  <c:v>0.359327485470789</c:v>
                </c:pt>
                <c:pt idx="7979">
                  <c:v>0.359330479732044</c:v>
                </c:pt>
                <c:pt idx="7980">
                  <c:v>0.359333473128163</c:v>
                </c:pt>
                <c:pt idx="7981">
                  <c:v>0.359336465659395</c:v>
                </c:pt>
                <c:pt idx="7982">
                  <c:v>0.359339457325993</c:v>
                </c:pt>
                <c:pt idx="7983">
                  <c:v>0.359342448128209</c:v>
                </c:pt>
                <c:pt idx="7984">
                  <c:v>0.359345438066292</c:v>
                </c:pt>
                <c:pt idx="7985">
                  <c:v>0.359348427140496</c:v>
                </c:pt>
                <c:pt idx="7986">
                  <c:v>0.359351415351071</c:v>
                </c:pt>
                <c:pt idx="7987">
                  <c:v>0.359354402698268</c:v>
                </c:pt>
                <c:pt idx="7988">
                  <c:v>0.359357389182338</c:v>
                </c:pt>
                <c:pt idx="7989">
                  <c:v>0.359360374803533</c:v>
                </c:pt>
                <c:pt idx="7990">
                  <c:v>0.359363359562103</c:v>
                </c:pt>
                <c:pt idx="7991">
                  <c:v>0.359366343458299</c:v>
                </c:pt>
                <c:pt idx="7992">
                  <c:v>0.359369326492373</c:v>
                </c:pt>
                <c:pt idx="7993">
                  <c:v>0.359372308664574</c:v>
                </c:pt>
                <c:pt idx="7994">
                  <c:v>0.359375289975154</c:v>
                </c:pt>
                <c:pt idx="7995">
                  <c:v>0.359378270424362</c:v>
                </c:pt>
                <c:pt idx="7996">
                  <c:v>0.359381250012449</c:v>
                </c:pt>
                <c:pt idx="7997">
                  <c:v>0.359384228739668</c:v>
                </c:pt>
                <c:pt idx="7998">
                  <c:v>0.359387206606265</c:v>
                </c:pt>
                <c:pt idx="7999">
                  <c:v>0.359390183612495</c:v>
                </c:pt>
                <c:pt idx="8000">
                  <c:v>0.359393159758604</c:v>
                </c:pt>
                <c:pt idx="8001">
                  <c:v>0.359396135044845</c:v>
                </c:pt>
                <c:pt idx="8002">
                  <c:v>0.359399109471465</c:v>
                </c:pt>
                <c:pt idx="8003">
                  <c:v>0.359402083038717</c:v>
                </c:pt>
                <c:pt idx="8004">
                  <c:v>0.359405055746851</c:v>
                </c:pt>
                <c:pt idx="8005">
                  <c:v>0.359408027596114</c:v>
                </c:pt>
                <c:pt idx="8006">
                  <c:v>0.359410998586759</c:v>
                </c:pt>
                <c:pt idx="8007">
                  <c:v>0.359413968719033</c:v>
                </c:pt>
                <c:pt idx="8008">
                  <c:v>0.359416937993188</c:v>
                </c:pt>
                <c:pt idx="8009">
                  <c:v>0.359419906409471</c:v>
                </c:pt>
                <c:pt idx="8010">
                  <c:v>0.359422873968133</c:v>
                </c:pt>
                <c:pt idx="8011">
                  <c:v>0.359425840669425</c:v>
                </c:pt>
                <c:pt idx="8012">
                  <c:v>0.359428806513593</c:v>
                </c:pt>
                <c:pt idx="8013">
                  <c:v>0.359431771500889</c:v>
                </c:pt>
                <c:pt idx="8014">
                  <c:v>0.35943473563156</c:v>
                </c:pt>
                <c:pt idx="8015">
                  <c:v>0.359437698905857</c:v>
                </c:pt>
                <c:pt idx="8016">
                  <c:v>0.359440661324027</c:v>
                </c:pt>
                <c:pt idx="8017">
                  <c:v>0.35944362288632</c:v>
                </c:pt>
                <c:pt idx="8018">
                  <c:v>0.359446583592987</c:v>
                </c:pt>
                <c:pt idx="8019">
                  <c:v>0.359449543444273</c:v>
                </c:pt>
                <c:pt idx="8020">
                  <c:v>0.35945250244043</c:v>
                </c:pt>
                <c:pt idx="8021">
                  <c:v>0.359455460581704</c:v>
                </c:pt>
                <c:pt idx="8022">
                  <c:v>0.359458417868347</c:v>
                </c:pt>
                <c:pt idx="8023">
                  <c:v>0.359461374300603</c:v>
                </c:pt>
                <c:pt idx="8024">
                  <c:v>0.359464329878724</c:v>
                </c:pt>
                <c:pt idx="8025">
                  <c:v>0.359467284602958</c:v>
                </c:pt>
                <c:pt idx="8026">
                  <c:v>0.359470238473551</c:v>
                </c:pt>
                <c:pt idx="8027">
                  <c:v>0.359473191490754</c:v>
                </c:pt>
                <c:pt idx="8028">
                  <c:v>0.359476143654814</c:v>
                </c:pt>
                <c:pt idx="8029">
                  <c:v>0.359479094965979</c:v>
                </c:pt>
                <c:pt idx="8030">
                  <c:v>0.359482045424496</c:v>
                </c:pt>
                <c:pt idx="8031">
                  <c:v>0.359484995030615</c:v>
                </c:pt>
                <c:pt idx="8032">
                  <c:v>0.359487943784584</c:v>
                </c:pt>
                <c:pt idx="8033">
                  <c:v>0.359490891686648</c:v>
                </c:pt>
                <c:pt idx="8034">
                  <c:v>0.359493838737058</c:v>
                </c:pt>
                <c:pt idx="8035">
                  <c:v>0.359496784936058</c:v>
                </c:pt>
                <c:pt idx="8036">
                  <c:v>0.3594997302839</c:v>
                </c:pt>
                <c:pt idx="8037">
                  <c:v>0.359502674780828</c:v>
                </c:pt>
                <c:pt idx="8038">
                  <c:v>0.35950561842709</c:v>
                </c:pt>
                <c:pt idx="8039">
                  <c:v>0.359508561222936</c:v>
                </c:pt>
                <c:pt idx="8040">
                  <c:v>0.359511503168609</c:v>
                </c:pt>
                <c:pt idx="8041">
                  <c:v>0.359514444264361</c:v>
                </c:pt>
                <c:pt idx="8042">
                  <c:v>0.359517384510435</c:v>
                </c:pt>
                <c:pt idx="8043">
                  <c:v>0.359520323907081</c:v>
                </c:pt>
                <c:pt idx="8044">
                  <c:v>0.359523262454544</c:v>
                </c:pt>
                <c:pt idx="8045">
                  <c:v>0.359526200153071</c:v>
                </c:pt>
                <c:pt idx="8046">
                  <c:v>0.359529137002911</c:v>
                </c:pt>
                <c:pt idx="8047">
                  <c:v>0.359532073004309</c:v>
                </c:pt>
                <c:pt idx="8048">
                  <c:v>0.359535008157512</c:v>
                </c:pt>
                <c:pt idx="8049">
                  <c:v>0.359537942462766</c:v>
                </c:pt>
                <c:pt idx="8050">
                  <c:v>0.35954087592032</c:v>
                </c:pt>
                <c:pt idx="8051">
                  <c:v>0.359543808530417</c:v>
                </c:pt>
                <c:pt idx="8052">
                  <c:v>0.359546740293305</c:v>
                </c:pt>
                <c:pt idx="8053">
                  <c:v>0.359549671209233</c:v>
                </c:pt>
                <c:pt idx="8054">
                  <c:v>0.359552601278443</c:v>
                </c:pt>
                <c:pt idx="8055">
                  <c:v>0.359555530501184</c:v>
                </c:pt>
                <c:pt idx="8056">
                  <c:v>0.3595584588777</c:v>
                </c:pt>
                <c:pt idx="8057">
                  <c:v>0.35956138640824</c:v>
                </c:pt>
                <c:pt idx="8058">
                  <c:v>0.359564313093046</c:v>
                </c:pt>
                <c:pt idx="8059">
                  <c:v>0.359567238932367</c:v>
                </c:pt>
                <c:pt idx="8060">
                  <c:v>0.359570163926449</c:v>
                </c:pt>
                <c:pt idx="8061">
                  <c:v>0.359573088075536</c:v>
                </c:pt>
                <c:pt idx="8062">
                  <c:v>0.359576011379876</c:v>
                </c:pt>
                <c:pt idx="8063">
                  <c:v>0.359578933839711</c:v>
                </c:pt>
                <c:pt idx="8064">
                  <c:v>0.359581855455291</c:v>
                </c:pt>
                <c:pt idx="8065">
                  <c:v>0.359584776226857</c:v>
                </c:pt>
                <c:pt idx="8066">
                  <c:v>0.359587696154657</c:v>
                </c:pt>
                <c:pt idx="8067">
                  <c:v>0.359590615238937</c:v>
                </c:pt>
                <c:pt idx="8068">
                  <c:v>0.359593533479941</c:v>
                </c:pt>
                <c:pt idx="8069">
                  <c:v>0.359596450877915</c:v>
                </c:pt>
                <c:pt idx="8070">
                  <c:v>0.359599367433102</c:v>
                </c:pt>
                <c:pt idx="8071">
                  <c:v>0.35960228314575</c:v>
                </c:pt>
                <c:pt idx="8072">
                  <c:v>0.359605198016102</c:v>
                </c:pt>
                <c:pt idx="8073">
                  <c:v>0.359608112044403</c:v>
                </c:pt>
                <c:pt idx="8074">
                  <c:v>0.359611025230899</c:v>
                </c:pt>
                <c:pt idx="8075">
                  <c:v>0.359613937575834</c:v>
                </c:pt>
                <c:pt idx="8076">
                  <c:v>0.359616849079454</c:v>
                </c:pt>
                <c:pt idx="8077">
                  <c:v>0.359619759742001</c:v>
                </c:pt>
                <c:pt idx="8078">
                  <c:v>0.359622669563722</c:v>
                </c:pt>
                <c:pt idx="8079">
                  <c:v>0.35962557854486</c:v>
                </c:pt>
                <c:pt idx="8080">
                  <c:v>0.359628486685659</c:v>
                </c:pt>
                <c:pt idx="8081">
                  <c:v>0.359631393986366</c:v>
                </c:pt>
                <c:pt idx="8082">
                  <c:v>0.359634300447222</c:v>
                </c:pt>
                <c:pt idx="8083">
                  <c:v>0.359637206068475</c:v>
                </c:pt>
                <c:pt idx="8084">
                  <c:v>0.359640110850364</c:v>
                </c:pt>
                <c:pt idx="8085">
                  <c:v>0.359643014793139</c:v>
                </c:pt>
                <c:pt idx="8086">
                  <c:v>0.359645917897038</c:v>
                </c:pt>
                <c:pt idx="8087">
                  <c:v>0.359648820162309</c:v>
                </c:pt>
                <c:pt idx="8088">
                  <c:v>0.359651721589195</c:v>
                </c:pt>
                <c:pt idx="8089">
                  <c:v>0.359654622177939</c:v>
                </c:pt>
                <c:pt idx="8090">
                  <c:v>0.359657521928786</c:v>
                </c:pt>
                <c:pt idx="8091">
                  <c:v>0.359660420841977</c:v>
                </c:pt>
                <c:pt idx="8092">
                  <c:v>0.359663318917759</c:v>
                </c:pt>
                <c:pt idx="8093">
                  <c:v>0.359666216156373</c:v>
                </c:pt>
                <c:pt idx="8094">
                  <c:v>0.359669112558063</c:v>
                </c:pt>
                <c:pt idx="8095">
                  <c:v>0.359672008123073</c:v>
                </c:pt>
                <c:pt idx="8096">
                  <c:v>0.359674902851646</c:v>
                </c:pt>
                <c:pt idx="8097">
                  <c:v>0.359677796744025</c:v>
                </c:pt>
                <c:pt idx="8098">
                  <c:v>0.359680689800452</c:v>
                </c:pt>
                <c:pt idx="8099">
                  <c:v>0.359683582021173</c:v>
                </c:pt>
                <c:pt idx="8100">
                  <c:v>0.359686473406427</c:v>
                </c:pt>
                <c:pt idx="8101">
                  <c:v>0.35968936395646</c:v>
                </c:pt>
                <c:pt idx="8102">
                  <c:v>0.359692253671515</c:v>
                </c:pt>
                <c:pt idx="8103">
                  <c:v>0.359695142551832</c:v>
                </c:pt>
                <c:pt idx="8104">
                  <c:v>0.359698030597657</c:v>
                </c:pt>
                <c:pt idx="8105">
                  <c:v>0.35970091780923</c:v>
                </c:pt>
                <c:pt idx="8106">
                  <c:v>0.359703804186796</c:v>
                </c:pt>
                <c:pt idx="8107">
                  <c:v>0.359706689730594</c:v>
                </c:pt>
                <c:pt idx="8108">
                  <c:v>0.359709574440869</c:v>
                </c:pt>
                <c:pt idx="8109">
                  <c:v>0.359712458317864</c:v>
                </c:pt>
                <c:pt idx="8110">
                  <c:v>0.359715341361819</c:v>
                </c:pt>
                <c:pt idx="8111">
                  <c:v>0.359718223572978</c:v>
                </c:pt>
                <c:pt idx="8112">
                  <c:v>0.359721104951582</c:v>
                </c:pt>
                <c:pt idx="8113">
                  <c:v>0.359723985497874</c:v>
                </c:pt>
                <c:pt idx="8114">
                  <c:v>0.359726865212095</c:v>
                </c:pt>
                <c:pt idx="8115">
                  <c:v>0.359729744094487</c:v>
                </c:pt>
                <c:pt idx="8116">
                  <c:v>0.359732622145293</c:v>
                </c:pt>
                <c:pt idx="8117">
                  <c:v>0.359735499364754</c:v>
                </c:pt>
                <c:pt idx="8118">
                  <c:v>0.359738375753112</c:v>
                </c:pt>
                <c:pt idx="8119">
                  <c:v>0.359741251310607</c:v>
                </c:pt>
                <c:pt idx="8120">
                  <c:v>0.359744126037484</c:v>
                </c:pt>
                <c:pt idx="8121">
                  <c:v>0.35974699993398</c:v>
                </c:pt>
                <c:pt idx="8122">
                  <c:v>0.35974987300034</c:v>
                </c:pt>
                <c:pt idx="8123">
                  <c:v>0.359752745236805</c:v>
                </c:pt>
                <c:pt idx="8124">
                  <c:v>0.359755616643614</c:v>
                </c:pt>
                <c:pt idx="8125">
                  <c:v>0.359758487221011</c:v>
                </c:pt>
                <c:pt idx="8126">
                  <c:v>0.359761356969235</c:v>
                </c:pt>
                <c:pt idx="8127">
                  <c:v>0.359764225888529</c:v>
                </c:pt>
                <c:pt idx="8128">
                  <c:v>0.359767093979132</c:v>
                </c:pt>
                <c:pt idx="8129">
                  <c:v>0.359769961241285</c:v>
                </c:pt>
                <c:pt idx="8130">
                  <c:v>0.359772827675232</c:v>
                </c:pt>
                <c:pt idx="8131">
                  <c:v>0.359775693281209</c:v>
                </c:pt>
                <c:pt idx="8132">
                  <c:v>0.359778558059461</c:v>
                </c:pt>
                <c:pt idx="8133">
                  <c:v>0.359781422010226</c:v>
                </c:pt>
                <c:pt idx="8134">
                  <c:v>0.359784285133746</c:v>
                </c:pt>
                <c:pt idx="8135">
                  <c:v>0.35978714743026</c:v>
                </c:pt>
                <c:pt idx="8136">
                  <c:v>0.359790008900009</c:v>
                </c:pt>
                <c:pt idx="8137">
                  <c:v>0.359792869543236</c:v>
                </c:pt>
                <c:pt idx="8138">
                  <c:v>0.359795729360177</c:v>
                </c:pt>
                <c:pt idx="8139">
                  <c:v>0.359798588351075</c:v>
                </c:pt>
                <c:pt idx="8140">
                  <c:v>0.359801446516169</c:v>
                </c:pt>
                <c:pt idx="8141">
                  <c:v>0.3598043038557</c:v>
                </c:pt>
                <c:pt idx="8142">
                  <c:v>0.359807160369907</c:v>
                </c:pt>
                <c:pt idx="8143">
                  <c:v>0.35981001605903</c:v>
                </c:pt>
                <c:pt idx="8144">
                  <c:v>0.35981287092331</c:v>
                </c:pt>
                <c:pt idx="8145">
                  <c:v>0.359815724962986</c:v>
                </c:pt>
                <c:pt idx="8146">
                  <c:v>0.359818578178298</c:v>
                </c:pt>
                <c:pt idx="8147">
                  <c:v>0.359821430569485</c:v>
                </c:pt>
                <c:pt idx="8148">
                  <c:v>0.359824282136788</c:v>
                </c:pt>
                <c:pt idx="8149">
                  <c:v>0.359827132880445</c:v>
                </c:pt>
                <c:pt idx="8150">
                  <c:v>0.359829982800695</c:v>
                </c:pt>
                <c:pt idx="8151">
                  <c:v>0.35983283189778</c:v>
                </c:pt>
                <c:pt idx="8152">
                  <c:v>0.359835680171937</c:v>
                </c:pt>
                <c:pt idx="8153">
                  <c:v>0.359838527623407</c:v>
                </c:pt>
                <c:pt idx="8154">
                  <c:v>0.359841374252426</c:v>
                </c:pt>
                <c:pt idx="8155">
                  <c:v>0.359844220059238</c:v>
                </c:pt>
                <c:pt idx="8156">
                  <c:v>0.359847065044077</c:v>
                </c:pt>
                <c:pt idx="8157">
                  <c:v>0.359849909207184</c:v>
                </c:pt>
                <c:pt idx="8158">
                  <c:v>0.3598527525488</c:v>
                </c:pt>
                <c:pt idx="8159">
                  <c:v>0.359855595069161</c:v>
                </c:pt>
                <c:pt idx="8160">
                  <c:v>0.359858436768507</c:v>
                </c:pt>
                <c:pt idx="8161">
                  <c:v>0.359861277647076</c:v>
                </c:pt>
                <c:pt idx="8162">
                  <c:v>0.359864117705108</c:v>
                </c:pt>
                <c:pt idx="8163">
                  <c:v>0.359866956942839</c:v>
                </c:pt>
                <c:pt idx="8164">
                  <c:v>0.359869795360509</c:v>
                </c:pt>
                <c:pt idx="8165">
                  <c:v>0.359872632958358</c:v>
                </c:pt>
                <c:pt idx="8166">
                  <c:v>0.359875469736622</c:v>
                </c:pt>
                <c:pt idx="8167">
                  <c:v>0.35987830569554</c:v>
                </c:pt>
                <c:pt idx="8168">
                  <c:v>0.35988114083535</c:v>
                </c:pt>
                <c:pt idx="8169">
                  <c:v>0.35988397515629</c:v>
                </c:pt>
                <c:pt idx="8170">
                  <c:v>0.359886808658598</c:v>
                </c:pt>
                <c:pt idx="8171">
                  <c:v>0.359889641342513</c:v>
                </c:pt>
                <c:pt idx="8172">
                  <c:v>0.359892473208273</c:v>
                </c:pt>
                <c:pt idx="8173">
                  <c:v>0.359895304256114</c:v>
                </c:pt>
                <c:pt idx="8174">
                  <c:v>0.359898134486276</c:v>
                </c:pt>
                <c:pt idx="8175">
                  <c:v>0.359900963898994</c:v>
                </c:pt>
                <c:pt idx="8176">
                  <c:v>0.359903792494509</c:v>
                </c:pt>
                <c:pt idx="8177">
                  <c:v>0.359906620273055</c:v>
                </c:pt>
                <c:pt idx="8178">
                  <c:v>0.359909447234871</c:v>
                </c:pt>
                <c:pt idx="8179">
                  <c:v>0.359912273380197</c:v>
                </c:pt>
                <c:pt idx="8180">
                  <c:v>0.359915098709266</c:v>
                </c:pt>
                <c:pt idx="8181">
                  <c:v>0.359917923222318</c:v>
                </c:pt>
                <c:pt idx="8182">
                  <c:v>0.359920746919589</c:v>
                </c:pt>
                <c:pt idx="8183">
                  <c:v>0.359923569801318</c:v>
                </c:pt>
                <c:pt idx="8184">
                  <c:v>0.35992639186774</c:v>
                </c:pt>
                <c:pt idx="8185">
                  <c:v>0.359929213119092</c:v>
                </c:pt>
                <c:pt idx="8186">
                  <c:v>0.359932033555613</c:v>
                </c:pt>
                <c:pt idx="8187">
                  <c:v>0.359934853177538</c:v>
                </c:pt>
                <c:pt idx="8188">
                  <c:v>0.359937671985105</c:v>
                </c:pt>
                <c:pt idx="8189">
                  <c:v>0.359940489978549</c:v>
                </c:pt>
                <c:pt idx="8190">
                  <c:v>0.359943307158109</c:v>
                </c:pt>
                <c:pt idx="8191">
                  <c:v>0.359946123524019</c:v>
                </c:pt>
                <c:pt idx="8192">
                  <c:v>0.359948939076517</c:v>
                </c:pt>
                <c:pt idx="8193">
                  <c:v>0.359951753815841</c:v>
                </c:pt>
                <c:pt idx="8194">
                  <c:v>0.359954567742223</c:v>
                </c:pt>
                <c:pt idx="8195">
                  <c:v>0.359957380855905</c:v>
                </c:pt>
                <c:pt idx="8196">
                  <c:v>0.359960193157118</c:v>
                </c:pt>
                <c:pt idx="8197">
                  <c:v>0.359963004646102</c:v>
                </c:pt>
                <c:pt idx="8198">
                  <c:v>0.359965815323091</c:v>
                </c:pt>
                <c:pt idx="8199">
                  <c:v>0.359968625188321</c:v>
                </c:pt>
                <c:pt idx="8200">
                  <c:v>0.359971434242029</c:v>
                </c:pt>
                <c:pt idx="8201">
                  <c:v>0.35997424248445</c:v>
                </c:pt>
                <c:pt idx="8202">
                  <c:v>0.359977049915822</c:v>
                </c:pt>
                <c:pt idx="8203">
                  <c:v>0.359979856536377</c:v>
                </c:pt>
                <c:pt idx="8204">
                  <c:v>0.359982662346354</c:v>
                </c:pt>
                <c:pt idx="8205">
                  <c:v>0.359985467345987</c:v>
                </c:pt>
                <c:pt idx="8206">
                  <c:v>0.359988271535511</c:v>
                </c:pt>
                <c:pt idx="8207">
                  <c:v>0.359991074915164</c:v>
                </c:pt>
                <c:pt idx="8208">
                  <c:v>0.359993877485179</c:v>
                </c:pt>
                <c:pt idx="8209">
                  <c:v>0.359996679245793</c:v>
                </c:pt>
                <c:pt idx="8210">
                  <c:v>0.359999480197239</c:v>
                </c:pt>
                <c:pt idx="8211">
                  <c:v>0.360002280339754</c:v>
                </c:pt>
                <c:pt idx="8212">
                  <c:v>0.360005079673574</c:v>
                </c:pt>
                <c:pt idx="8213">
                  <c:v>0.360007878198932</c:v>
                </c:pt>
                <c:pt idx="8214">
                  <c:v>0.360010675916064</c:v>
                </c:pt>
                <c:pt idx="8215">
                  <c:v>0.360013472825205</c:v>
                </c:pt>
                <c:pt idx="8216">
                  <c:v>0.36001626892659</c:v>
                </c:pt>
                <c:pt idx="8217">
                  <c:v>0.360019064220452</c:v>
                </c:pt>
                <c:pt idx="8218">
                  <c:v>0.360021858707028</c:v>
                </c:pt>
                <c:pt idx="8219">
                  <c:v>0.360024652386553</c:v>
                </c:pt>
                <c:pt idx="8220">
                  <c:v>0.360027445259259</c:v>
                </c:pt>
                <c:pt idx="8221">
                  <c:v>0.360030237325383</c:v>
                </c:pt>
                <c:pt idx="8222">
                  <c:v>0.360033028585157</c:v>
                </c:pt>
                <c:pt idx="8223">
                  <c:v>0.360035819038819</c:v>
                </c:pt>
                <c:pt idx="8224">
                  <c:v>0.360038608686599</c:v>
                </c:pt>
                <c:pt idx="8225">
                  <c:v>0.360041397528734</c:v>
                </c:pt>
                <c:pt idx="8226">
                  <c:v>0.360044185565458</c:v>
                </c:pt>
                <c:pt idx="8227">
                  <c:v>0.360046972797004</c:v>
                </c:pt>
                <c:pt idx="8228">
                  <c:v>0.360049759223608</c:v>
                </c:pt>
                <c:pt idx="8229">
                  <c:v>0.360052544845501</c:v>
                </c:pt>
                <c:pt idx="8230">
                  <c:v>0.36005532966292</c:v>
                </c:pt>
                <c:pt idx="8231">
                  <c:v>0.360058113676097</c:v>
                </c:pt>
                <c:pt idx="8232">
                  <c:v>0.360060896885266</c:v>
                </c:pt>
                <c:pt idx="8233">
                  <c:v>0.360063679290661</c:v>
                </c:pt>
                <c:pt idx="8234">
                  <c:v>0.360066460892515</c:v>
                </c:pt>
                <c:pt idx="8235">
                  <c:v>0.360069241691063</c:v>
                </c:pt>
                <c:pt idx="8236">
                  <c:v>0.360072021686537</c:v>
                </c:pt>
                <c:pt idx="8237">
                  <c:v>0.360074800879171</c:v>
                </c:pt>
                <c:pt idx="8238">
                  <c:v>0.360077579269198</c:v>
                </c:pt>
                <c:pt idx="8239">
                  <c:v>0.360080356856852</c:v>
                </c:pt>
                <c:pt idx="8240">
                  <c:v>0.360083133642367</c:v>
                </c:pt>
                <c:pt idx="8241">
                  <c:v>0.360085909625973</c:v>
                </c:pt>
                <c:pt idx="8242">
                  <c:v>0.360088684807907</c:v>
                </c:pt>
                <c:pt idx="8243">
                  <c:v>0.360091459188398</c:v>
                </c:pt>
                <c:pt idx="8244">
                  <c:v>0.360094232767683</c:v>
                </c:pt>
                <c:pt idx="8245">
                  <c:v>0.360097005545992</c:v>
                </c:pt>
                <c:pt idx="8246">
                  <c:v>0.360099777523559</c:v>
                </c:pt>
                <c:pt idx="8247">
                  <c:v>0.360102548700617</c:v>
                </c:pt>
                <c:pt idx="8248">
                  <c:v>0.360105319077397</c:v>
                </c:pt>
                <c:pt idx="8249">
                  <c:v>0.360108088654134</c:v>
                </c:pt>
                <c:pt idx="8250">
                  <c:v>0.360110857431058</c:v>
                </c:pt>
                <c:pt idx="8251">
                  <c:v>0.360113625408404</c:v>
                </c:pt>
                <c:pt idx="8252">
                  <c:v>0.360116392586403</c:v>
                </c:pt>
                <c:pt idx="8253">
                  <c:v>0.360119158965286</c:v>
                </c:pt>
                <c:pt idx="8254">
                  <c:v>0.360121924545289</c:v>
                </c:pt>
                <c:pt idx="8255">
                  <c:v>0.36012468932664</c:v>
                </c:pt>
                <c:pt idx="8256">
                  <c:v>0.360127453309575</c:v>
                </c:pt>
                <c:pt idx="8257">
                  <c:v>0.360130216494323</c:v>
                </c:pt>
                <c:pt idx="8258">
                  <c:v>0.360132978881118</c:v>
                </c:pt>
                <c:pt idx="8259">
                  <c:v>0.36013574047019</c:v>
                </c:pt>
                <c:pt idx="8260">
                  <c:v>0.360138501261772</c:v>
                </c:pt>
                <c:pt idx="8261">
                  <c:v>0.360141261256097</c:v>
                </c:pt>
                <c:pt idx="8262">
                  <c:v>0.360144020453395</c:v>
                </c:pt>
                <c:pt idx="8263">
                  <c:v>0.360146778853898</c:v>
                </c:pt>
                <c:pt idx="8264">
                  <c:v>0.360149536457837</c:v>
                </c:pt>
                <c:pt idx="8265">
                  <c:v>0.360152293265446</c:v>
                </c:pt>
                <c:pt idx="8266">
                  <c:v>0.360155049276953</c:v>
                </c:pt>
                <c:pt idx="8267">
                  <c:v>0.360157804492591</c:v>
                </c:pt>
                <c:pt idx="8268">
                  <c:v>0.360160558912592</c:v>
                </c:pt>
                <c:pt idx="8269">
                  <c:v>0.360163312537187</c:v>
                </c:pt>
                <c:pt idx="8270">
                  <c:v>0.360166065366607</c:v>
                </c:pt>
                <c:pt idx="8271">
                  <c:v>0.360168817401082</c:v>
                </c:pt>
                <c:pt idx="8272">
                  <c:v>0.360171568640845</c:v>
                </c:pt>
                <c:pt idx="8273">
                  <c:v>0.360174319086125</c:v>
                </c:pt>
                <c:pt idx="8274">
                  <c:v>0.360177068737153</c:v>
                </c:pt>
                <c:pt idx="8275">
                  <c:v>0.360179817594163</c:v>
                </c:pt>
                <c:pt idx="8276">
                  <c:v>0.360182565657382</c:v>
                </c:pt>
                <c:pt idx="8277">
                  <c:v>0.360185312927043</c:v>
                </c:pt>
                <c:pt idx="8278">
                  <c:v>0.360188059403375</c:v>
                </c:pt>
                <c:pt idx="8279">
                  <c:v>0.36019080508661</c:v>
                </c:pt>
                <c:pt idx="8280">
                  <c:v>0.360193549976977</c:v>
                </c:pt>
                <c:pt idx="8281">
                  <c:v>0.360196294074708</c:v>
                </c:pt>
                <c:pt idx="8282">
                  <c:v>0.360199037380033</c:v>
                </c:pt>
                <c:pt idx="8283">
                  <c:v>0.360201779893182</c:v>
                </c:pt>
                <c:pt idx="8284">
                  <c:v>0.360204521614385</c:v>
                </c:pt>
                <c:pt idx="8285">
                  <c:v>0.360207262543872</c:v>
                </c:pt>
                <c:pt idx="8286">
                  <c:v>0.360210002681875</c:v>
                </c:pt>
                <c:pt idx="8287">
                  <c:v>0.360212742028621</c:v>
                </c:pt>
                <c:pt idx="8288">
                  <c:v>0.360215480584341</c:v>
                </c:pt>
                <c:pt idx="8289">
                  <c:v>0.360218218349267</c:v>
                </c:pt>
                <c:pt idx="8290">
                  <c:v>0.360220955323627</c:v>
                </c:pt>
                <c:pt idx="8291">
                  <c:v>0.360223691507651</c:v>
                </c:pt>
                <c:pt idx="8292">
                  <c:v>0.360226426901568</c:v>
                </c:pt>
                <c:pt idx="8293">
                  <c:v>0.360229161505609</c:v>
                </c:pt>
                <c:pt idx="8294">
                  <c:v>0.360231895320002</c:v>
                </c:pt>
                <c:pt idx="8295">
                  <c:v>0.360234628344978</c:v>
                </c:pt>
                <c:pt idx="8296">
                  <c:v>0.360237360580766</c:v>
                </c:pt>
                <c:pt idx="8297">
                  <c:v>0.360240092027595</c:v>
                </c:pt>
                <c:pt idx="8298">
                  <c:v>0.360242822685695</c:v>
                </c:pt>
                <c:pt idx="8299">
                  <c:v>0.360245552555294</c:v>
                </c:pt>
                <c:pt idx="8300">
                  <c:v>0.360248281636622</c:v>
                </c:pt>
                <c:pt idx="8301">
                  <c:v>0.360251009929908</c:v>
                </c:pt>
                <c:pt idx="8302">
                  <c:v>0.360253737435381</c:v>
                </c:pt>
                <c:pt idx="8303">
                  <c:v>0.36025646415327</c:v>
                </c:pt>
                <c:pt idx="8304">
                  <c:v>0.360259190083803</c:v>
                </c:pt>
                <c:pt idx="8305">
                  <c:v>0.360261915227211</c:v>
                </c:pt>
                <c:pt idx="8306">
                  <c:v>0.360264639583721</c:v>
                </c:pt>
                <c:pt idx="8307">
                  <c:v>0.360267363153562</c:v>
                </c:pt>
                <c:pt idx="8308">
                  <c:v>0.360270085936962</c:v>
                </c:pt>
                <c:pt idx="8309">
                  <c:v>0.360272807934151</c:v>
                </c:pt>
                <c:pt idx="8310">
                  <c:v>0.360275529145357</c:v>
                </c:pt>
                <c:pt idx="8311">
                  <c:v>0.360278249570807</c:v>
                </c:pt>
                <c:pt idx="8312">
                  <c:v>0.360280969210732</c:v>
                </c:pt>
                <c:pt idx="8313">
                  <c:v>0.360283688065358</c:v>
                </c:pt>
                <c:pt idx="8314">
                  <c:v>0.360286406134915</c:v>
                </c:pt>
                <c:pt idx="8315">
                  <c:v>0.360289123419629</c:v>
                </c:pt>
                <c:pt idx="8316">
                  <c:v>0.360291839919729</c:v>
                </c:pt>
                <c:pt idx="8317">
                  <c:v>0.360294555635445</c:v>
                </c:pt>
                <c:pt idx="8318">
                  <c:v>0.360297270567002</c:v>
                </c:pt>
                <c:pt idx="8319">
                  <c:v>0.36029998471463</c:v>
                </c:pt>
                <c:pt idx="8320">
                  <c:v>0.360302698078555</c:v>
                </c:pt>
                <c:pt idx="8321">
                  <c:v>0.360305410659007</c:v>
                </c:pt>
                <c:pt idx="8322">
                  <c:v>0.360308122456211</c:v>
                </c:pt>
                <c:pt idx="8323">
                  <c:v>0.360310833470396</c:v>
                </c:pt>
                <c:pt idx="8324">
                  <c:v>0.360313543701791</c:v>
                </c:pt>
                <c:pt idx="8325">
                  <c:v>0.360316253150621</c:v>
                </c:pt>
                <c:pt idx="8326">
                  <c:v>0.360318961817115</c:v>
                </c:pt>
                <c:pt idx="8327">
                  <c:v>0.360321669701499</c:v>
                </c:pt>
                <c:pt idx="8328">
                  <c:v>0.360324376804003</c:v>
                </c:pt>
                <c:pt idx="8329">
                  <c:v>0.360327083124851</c:v>
                </c:pt>
                <c:pt idx="8330">
                  <c:v>0.360329788664271</c:v>
                </c:pt>
                <c:pt idx="8331">
                  <c:v>0.360332493422492</c:v>
                </c:pt>
                <c:pt idx="8332">
                  <c:v>0.360335197399739</c:v>
                </c:pt>
                <c:pt idx="8333">
                  <c:v>0.36033790059624</c:v>
                </c:pt>
                <c:pt idx="8334">
                  <c:v>0.360340603012221</c:v>
                </c:pt>
                <c:pt idx="8335">
                  <c:v>0.36034330464791</c:v>
                </c:pt>
                <c:pt idx="8336">
                  <c:v>0.360346005503532</c:v>
                </c:pt>
                <c:pt idx="8337">
                  <c:v>0.360348705579314</c:v>
                </c:pt>
                <c:pt idx="8338">
                  <c:v>0.360351404875486</c:v>
                </c:pt>
                <c:pt idx="8339">
                  <c:v>0.36035410339227</c:v>
                </c:pt>
                <c:pt idx="8340">
                  <c:v>0.360356801129896</c:v>
                </c:pt>
                <c:pt idx="8341">
                  <c:v>0.360359498088587</c:v>
                </c:pt>
                <c:pt idx="8342">
                  <c:v>0.360362194268573</c:v>
                </c:pt>
                <c:pt idx="8343">
                  <c:v>0.360364889670077</c:v>
                </c:pt>
                <c:pt idx="8344">
                  <c:v>0.360367584293327</c:v>
                </c:pt>
                <c:pt idx="8345">
                  <c:v>0.360370278138549</c:v>
                </c:pt>
                <c:pt idx="8346">
                  <c:v>0.360372971205969</c:v>
                </c:pt>
                <c:pt idx="8347">
                  <c:v>0.360375663495814</c:v>
                </c:pt>
                <c:pt idx="8348">
                  <c:v>0.360378355008308</c:v>
                </c:pt>
                <c:pt idx="8349">
                  <c:v>0.360381045743678</c:v>
                </c:pt>
                <c:pt idx="8350">
                  <c:v>0.36038373570215</c:v>
                </c:pt>
                <c:pt idx="8351">
                  <c:v>0.360386424883949</c:v>
                </c:pt>
                <c:pt idx="8352">
                  <c:v>0.360389113289301</c:v>
                </c:pt>
                <c:pt idx="8353">
                  <c:v>0.360391800918432</c:v>
                </c:pt>
                <c:pt idx="8354">
                  <c:v>0.360394487771568</c:v>
                </c:pt>
                <c:pt idx="8355">
                  <c:v>0.360397173848933</c:v>
                </c:pt>
                <c:pt idx="8356">
                  <c:v>0.360399859150755</c:v>
                </c:pt>
                <c:pt idx="8357">
                  <c:v>0.360402543677256</c:v>
                </c:pt>
                <c:pt idx="8358">
                  <c:v>0.360405227428663</c:v>
                </c:pt>
                <c:pt idx="8359">
                  <c:v>0.360407910405202</c:v>
                </c:pt>
                <c:pt idx="8360">
                  <c:v>0.360410592607096</c:v>
                </c:pt>
                <c:pt idx="8361">
                  <c:v>0.360413274034573</c:v>
                </c:pt>
                <c:pt idx="8362">
                  <c:v>0.360415954687856</c:v>
                </c:pt>
                <c:pt idx="8363">
                  <c:v>0.36041863456717</c:v>
                </c:pt>
                <c:pt idx="8364">
                  <c:v>0.360421313672741</c:v>
                </c:pt>
                <c:pt idx="8365">
                  <c:v>0.360423992004792</c:v>
                </c:pt>
                <c:pt idx="8366">
                  <c:v>0.360426669563551</c:v>
                </c:pt>
                <c:pt idx="8367">
                  <c:v>0.360429346349239</c:v>
                </c:pt>
                <c:pt idx="8368">
                  <c:v>0.360432022362084</c:v>
                </c:pt>
                <c:pt idx="8369">
                  <c:v>0.360434697602307</c:v>
                </c:pt>
                <c:pt idx="8370">
                  <c:v>0.360437372070136</c:v>
                </c:pt>
                <c:pt idx="8371">
                  <c:v>0.360440045765793</c:v>
                </c:pt>
                <c:pt idx="8372">
                  <c:v>0.360442718689503</c:v>
                </c:pt>
                <c:pt idx="8373">
                  <c:v>0.360445390841492</c:v>
                </c:pt>
                <c:pt idx="8374">
                  <c:v>0.360448062221982</c:v>
                </c:pt>
                <c:pt idx="8375">
                  <c:v>0.360450732831198</c:v>
                </c:pt>
                <c:pt idx="8376">
                  <c:v>0.360453402669364</c:v>
                </c:pt>
                <c:pt idx="8377">
                  <c:v>0.360456071736705</c:v>
                </c:pt>
                <c:pt idx="8378">
                  <c:v>0.360458740033443</c:v>
                </c:pt>
                <c:pt idx="8379">
                  <c:v>0.360461407559803</c:v>
                </c:pt>
                <c:pt idx="8380">
                  <c:v>0.36046407431601</c:v>
                </c:pt>
                <c:pt idx="8381">
                  <c:v>0.360466740302286</c:v>
                </c:pt>
                <c:pt idx="8382">
                  <c:v>0.360469405518856</c:v>
                </c:pt>
                <c:pt idx="8383">
                  <c:v>0.360472069965942</c:v>
                </c:pt>
                <c:pt idx="8384">
                  <c:v>0.360474733643771</c:v>
                </c:pt>
                <c:pt idx="8385">
                  <c:v>0.360477396552562</c:v>
                </c:pt>
                <c:pt idx="8386">
                  <c:v>0.360480058692541</c:v>
                </c:pt>
                <c:pt idx="8387">
                  <c:v>0.360482720063932</c:v>
                </c:pt>
                <c:pt idx="8388">
                  <c:v>0.360485380666957</c:v>
                </c:pt>
                <c:pt idx="8389">
                  <c:v>0.36048804050184</c:v>
                </c:pt>
                <c:pt idx="8390">
                  <c:v>0.360490699568803</c:v>
                </c:pt>
                <c:pt idx="8391">
                  <c:v>0.360493357868072</c:v>
                </c:pt>
                <c:pt idx="8392">
                  <c:v>0.360496015399866</c:v>
                </c:pt>
                <c:pt idx="8393">
                  <c:v>0.36049867216441</c:v>
                </c:pt>
                <c:pt idx="8394">
                  <c:v>0.360501328161929</c:v>
                </c:pt>
                <c:pt idx="8395">
                  <c:v>0.360503983392642</c:v>
                </c:pt>
                <c:pt idx="8396">
                  <c:v>0.360506637856775</c:v>
                </c:pt>
                <c:pt idx="8397">
                  <c:v>0.360509291554549</c:v>
                </c:pt>
                <c:pt idx="8398">
                  <c:v>0.360511944486188</c:v>
                </c:pt>
                <c:pt idx="8399">
                  <c:v>0.360514596651913</c:v>
                </c:pt>
                <c:pt idx="8400">
                  <c:v>0.360517248051947</c:v>
                </c:pt>
                <c:pt idx="8401">
                  <c:v>0.360519898686513</c:v>
                </c:pt>
                <c:pt idx="8402">
                  <c:v>0.360522548555833</c:v>
                </c:pt>
                <c:pt idx="8403">
                  <c:v>0.360525197660131</c:v>
                </c:pt>
                <c:pt idx="8404">
                  <c:v>0.360527845999626</c:v>
                </c:pt>
                <c:pt idx="8405">
                  <c:v>0.360530493574544</c:v>
                </c:pt>
                <c:pt idx="8406">
                  <c:v>0.360533140385104</c:v>
                </c:pt>
                <c:pt idx="8407">
                  <c:v>0.360535786431529</c:v>
                </c:pt>
                <c:pt idx="8408">
                  <c:v>0.360538431714042</c:v>
                </c:pt>
                <c:pt idx="8409">
                  <c:v>0.360541076232864</c:v>
                </c:pt>
                <c:pt idx="8410">
                  <c:v>0.360543719988218</c:v>
                </c:pt>
                <c:pt idx="8411">
                  <c:v>0.360546362980324</c:v>
                </c:pt>
                <c:pt idx="8412">
                  <c:v>0.360549005209406</c:v>
                </c:pt>
                <c:pt idx="8413">
                  <c:v>0.360551646675684</c:v>
                </c:pt>
                <c:pt idx="8414">
                  <c:v>0.36055428737938</c:v>
                </c:pt>
                <c:pt idx="8415">
                  <c:v>0.360556927320716</c:v>
                </c:pt>
                <c:pt idx="8416">
                  <c:v>0.360559566499913</c:v>
                </c:pt>
                <c:pt idx="8417">
                  <c:v>0.360562204917194</c:v>
                </c:pt>
                <c:pt idx="8418">
                  <c:v>0.360564842572777</c:v>
                </c:pt>
                <c:pt idx="8419">
                  <c:v>0.360567479466887</c:v>
                </c:pt>
                <c:pt idx="8420">
                  <c:v>0.360570115599743</c:v>
                </c:pt>
                <c:pt idx="8421">
                  <c:v>0.360572750971566</c:v>
                </c:pt>
                <c:pt idx="8422">
                  <c:v>0.36057538558258</c:v>
                </c:pt>
                <c:pt idx="8423">
                  <c:v>0.360578019433002</c:v>
                </c:pt>
                <c:pt idx="8424">
                  <c:v>0.360580652523057</c:v>
                </c:pt>
                <c:pt idx="8425">
                  <c:v>0.360583284852962</c:v>
                </c:pt>
                <c:pt idx="8426">
                  <c:v>0.360585916422941</c:v>
                </c:pt>
                <c:pt idx="8427">
                  <c:v>0.360588547233213</c:v>
                </c:pt>
                <c:pt idx="8428">
                  <c:v>0.360591177283999</c:v>
                </c:pt>
                <c:pt idx="8429">
                  <c:v>0.360593806575522</c:v>
                </c:pt>
                <c:pt idx="8430">
                  <c:v>0.360596435107999</c:v>
                </c:pt>
                <c:pt idx="8431">
                  <c:v>0.360599062881653</c:v>
                </c:pt>
                <c:pt idx="8432">
                  <c:v>0.360601689896702</c:v>
                </c:pt>
                <c:pt idx="8433">
                  <c:v>0.36060431615337</c:v>
                </c:pt>
                <c:pt idx="8434">
                  <c:v>0.360606941651874</c:v>
                </c:pt>
                <c:pt idx="8435">
                  <c:v>0.360609566392435</c:v>
                </c:pt>
                <c:pt idx="8436">
                  <c:v>0.360612190375276</c:v>
                </c:pt>
                <c:pt idx="8437">
                  <c:v>0.360614813600614</c:v>
                </c:pt>
                <c:pt idx="8438">
                  <c:v>0.36061743606867</c:v>
                </c:pt>
                <c:pt idx="8439">
                  <c:v>0.360620057779664</c:v>
                </c:pt>
                <c:pt idx="8440">
                  <c:v>0.360622678733817</c:v>
                </c:pt>
                <c:pt idx="8441">
                  <c:v>0.360625298931347</c:v>
                </c:pt>
                <c:pt idx="8442">
                  <c:v>0.360627918372475</c:v>
                </c:pt>
                <c:pt idx="8443">
                  <c:v>0.360630537057421</c:v>
                </c:pt>
                <c:pt idx="8444">
                  <c:v>0.360633154986404</c:v>
                </c:pt>
                <c:pt idx="8445">
                  <c:v>0.360635772159645</c:v>
                </c:pt>
                <c:pt idx="8446">
                  <c:v>0.360638388577361</c:v>
                </c:pt>
                <c:pt idx="8447">
                  <c:v>0.360641004239774</c:v>
                </c:pt>
                <c:pt idx="8448">
                  <c:v>0.360643619147102</c:v>
                </c:pt>
                <c:pt idx="8449">
                  <c:v>0.360646233299564</c:v>
                </c:pt>
                <c:pt idx="8450">
                  <c:v>0.360648846697382</c:v>
                </c:pt>
                <c:pt idx="8451">
                  <c:v>0.360651459340772</c:v>
                </c:pt>
                <c:pt idx="8452">
                  <c:v>0.360654071229956</c:v>
                </c:pt>
                <c:pt idx="8453">
                  <c:v>0.36065668236515</c:v>
                </c:pt>
                <c:pt idx="8454">
                  <c:v>0.360659292746576</c:v>
                </c:pt>
                <c:pt idx="8455">
                  <c:v>0.360661902374451</c:v>
                </c:pt>
                <c:pt idx="8456">
                  <c:v>0.360664511248995</c:v>
                </c:pt>
                <c:pt idx="8457">
                  <c:v>0.360667119370427</c:v>
                </c:pt>
                <c:pt idx="8458">
                  <c:v>0.360669726738965</c:v>
                </c:pt>
                <c:pt idx="8459">
                  <c:v>0.360672333354829</c:v>
                </c:pt>
                <c:pt idx="8460">
                  <c:v>0.360674939218236</c:v>
                </c:pt>
                <c:pt idx="8461">
                  <c:v>0.360677544329406</c:v>
                </c:pt>
                <c:pt idx="8462">
                  <c:v>0.360680148688556</c:v>
                </c:pt>
                <c:pt idx="8463">
                  <c:v>0.360682752295905</c:v>
                </c:pt>
                <c:pt idx="8464">
                  <c:v>0.360685355151674</c:v>
                </c:pt>
                <c:pt idx="8465">
                  <c:v>0.360687957256077</c:v>
                </c:pt>
                <c:pt idx="8466">
                  <c:v>0.360690558609337</c:v>
                </c:pt>
                <c:pt idx="8467">
                  <c:v>0.360693159211668</c:v>
                </c:pt>
                <c:pt idx="8468">
                  <c:v>0.36069575906329</c:v>
                </c:pt>
                <c:pt idx="8469">
                  <c:v>0.360698358164421</c:v>
                </c:pt>
                <c:pt idx="8470">
                  <c:v>0.360700956515279</c:v>
                </c:pt>
                <c:pt idx="8471">
                  <c:v>0.360703554116083</c:v>
                </c:pt>
                <c:pt idx="8472">
                  <c:v>0.360706150967049</c:v>
                </c:pt>
                <c:pt idx="8473">
                  <c:v>0.360708747068397</c:v>
                </c:pt>
                <c:pt idx="8474">
                  <c:v>0.360711342420342</c:v>
                </c:pt>
                <c:pt idx="8475">
                  <c:v>0.360713937023105</c:v>
                </c:pt>
                <c:pt idx="8476">
                  <c:v>0.3607165308769</c:v>
                </c:pt>
                <c:pt idx="8477">
                  <c:v>0.360719123981947</c:v>
                </c:pt>
                <c:pt idx="8478">
                  <c:v>0.360721716338465</c:v>
                </c:pt>
                <c:pt idx="8479">
                  <c:v>0.360724307946667</c:v>
                </c:pt>
                <c:pt idx="8480">
                  <c:v>0.360726898806775</c:v>
                </c:pt>
                <c:pt idx="8481">
                  <c:v>0.360729488919003</c:v>
                </c:pt>
                <c:pt idx="8482">
                  <c:v>0.36073207828357</c:v>
                </c:pt>
                <c:pt idx="8483">
                  <c:v>0.360734666900692</c:v>
                </c:pt>
                <c:pt idx="8484">
                  <c:v>0.360737254770587</c:v>
                </c:pt>
                <c:pt idx="8485">
                  <c:v>0.360739841893474</c:v>
                </c:pt>
                <c:pt idx="8486">
                  <c:v>0.360742428269566</c:v>
                </c:pt>
                <c:pt idx="8487">
                  <c:v>0.360745013899083</c:v>
                </c:pt>
                <c:pt idx="8488">
                  <c:v>0.36074759878224</c:v>
                </c:pt>
                <c:pt idx="8489">
                  <c:v>0.360750182919255</c:v>
                </c:pt>
                <c:pt idx="8490">
                  <c:v>0.360752766310344</c:v>
                </c:pt>
                <c:pt idx="8491">
                  <c:v>0.360755348955724</c:v>
                </c:pt>
                <c:pt idx="8492">
                  <c:v>0.360757930855613</c:v>
                </c:pt>
                <c:pt idx="8493">
                  <c:v>0.360760512010226</c:v>
                </c:pt>
                <c:pt idx="8494">
                  <c:v>0.36076309241978</c:v>
                </c:pt>
                <c:pt idx="8495">
                  <c:v>0.360765672084491</c:v>
                </c:pt>
                <c:pt idx="8496">
                  <c:v>0.360768251004576</c:v>
                </c:pt>
                <c:pt idx="8497">
                  <c:v>0.36077082918025</c:v>
                </c:pt>
                <c:pt idx="8498">
                  <c:v>0.360773406611731</c:v>
                </c:pt>
                <c:pt idx="8499">
                  <c:v>0.360775983299235</c:v>
                </c:pt>
                <c:pt idx="8500">
                  <c:v>0.360778559242977</c:v>
                </c:pt>
                <c:pt idx="8501">
                  <c:v>0.360781134443174</c:v>
                </c:pt>
                <c:pt idx="8502">
                  <c:v>0.360783708900041</c:v>
                </c:pt>
                <c:pt idx="8503">
                  <c:v>0.360786282613796</c:v>
                </c:pt>
                <c:pt idx="8504">
                  <c:v>0.360788855584652</c:v>
                </c:pt>
                <c:pt idx="8505">
                  <c:v>0.360791427812827</c:v>
                </c:pt>
                <c:pt idx="8506">
                  <c:v>0.360793999298536</c:v>
                </c:pt>
                <c:pt idx="8507">
                  <c:v>0.360796570041995</c:v>
                </c:pt>
                <c:pt idx="8508">
                  <c:v>0.36079914004342</c:v>
                </c:pt>
                <c:pt idx="8509">
                  <c:v>0.360801709303025</c:v>
                </c:pt>
                <c:pt idx="8510">
                  <c:v>0.360804277821027</c:v>
                </c:pt>
                <c:pt idx="8511">
                  <c:v>0.36080684559764</c:v>
                </c:pt>
                <c:pt idx="8512">
                  <c:v>0.360809412633081</c:v>
                </c:pt>
                <c:pt idx="8513">
                  <c:v>0.360811978927565</c:v>
                </c:pt>
                <c:pt idx="8514">
                  <c:v>0.360814544481306</c:v>
                </c:pt>
                <c:pt idx="8515">
                  <c:v>0.360817109294521</c:v>
                </c:pt>
                <c:pt idx="8516">
                  <c:v>0.360819673367423</c:v>
                </c:pt>
                <c:pt idx="8517">
                  <c:v>0.36082223670023</c:v>
                </c:pt>
                <c:pt idx="8518">
                  <c:v>0.360824799293154</c:v>
                </c:pt>
                <c:pt idx="8519">
                  <c:v>0.36082736114641</c:v>
                </c:pt>
                <c:pt idx="8520">
                  <c:v>0.360829922260216</c:v>
                </c:pt>
                <c:pt idx="8521">
                  <c:v>0.360832482634784</c:v>
                </c:pt>
                <c:pt idx="8522">
                  <c:v>0.36083504227033</c:v>
                </c:pt>
                <c:pt idx="8523">
                  <c:v>0.360837601167068</c:v>
                </c:pt>
                <c:pt idx="8524">
                  <c:v>0.360840159325213</c:v>
                </c:pt>
                <c:pt idx="8525">
                  <c:v>0.360842716744979</c:v>
                </c:pt>
                <c:pt idx="8526">
                  <c:v>0.360845273426581</c:v>
                </c:pt>
                <c:pt idx="8527">
                  <c:v>0.360847829370234</c:v>
                </c:pt>
                <c:pt idx="8528">
                  <c:v>0.360850384576151</c:v>
                </c:pt>
                <c:pt idx="8529">
                  <c:v>0.360852939044548</c:v>
                </c:pt>
                <c:pt idx="8530">
                  <c:v>0.360855492775638</c:v>
                </c:pt>
                <c:pt idx="8531">
                  <c:v>0.360858045769635</c:v>
                </c:pt>
                <c:pt idx="8532">
                  <c:v>0.360860598026754</c:v>
                </c:pt>
                <c:pt idx="8533">
                  <c:v>0.360863149547208</c:v>
                </c:pt>
                <c:pt idx="8534">
                  <c:v>0.360865700331213</c:v>
                </c:pt>
                <c:pt idx="8535">
                  <c:v>0.36086825037898</c:v>
                </c:pt>
                <c:pt idx="8536">
                  <c:v>0.360870799690726</c:v>
                </c:pt>
                <c:pt idx="8537">
                  <c:v>0.360873348266662</c:v>
                </c:pt>
                <c:pt idx="8538">
                  <c:v>0.360875896107004</c:v>
                </c:pt>
                <c:pt idx="8539">
                  <c:v>0.360878443211963</c:v>
                </c:pt>
                <c:pt idx="8540">
                  <c:v>0.360880989581755</c:v>
                </c:pt>
                <c:pt idx="8541">
                  <c:v>0.360883535216594</c:v>
                </c:pt>
                <c:pt idx="8542">
                  <c:v>0.360886080116691</c:v>
                </c:pt>
                <c:pt idx="8543">
                  <c:v>0.360888624282262</c:v>
                </c:pt>
                <c:pt idx="8544">
                  <c:v>0.360891167713518</c:v>
                </c:pt>
                <c:pt idx="8545">
                  <c:v>0.360893710410675</c:v>
                </c:pt>
                <c:pt idx="8546">
                  <c:v>0.360896252373943</c:v>
                </c:pt>
                <c:pt idx="8547">
                  <c:v>0.360898793603538</c:v>
                </c:pt>
                <c:pt idx="8548">
                  <c:v>0.360901334099672</c:v>
                </c:pt>
                <c:pt idx="8549">
                  <c:v>0.360903873862557</c:v>
                </c:pt>
                <c:pt idx="8550">
                  <c:v>0.360906412892408</c:v>
                </c:pt>
                <c:pt idx="8551">
                  <c:v>0.360908951189437</c:v>
                </c:pt>
                <c:pt idx="8552">
                  <c:v>0.360911488753857</c:v>
                </c:pt>
                <c:pt idx="8553">
                  <c:v>0.36091402558588</c:v>
                </c:pt>
                <c:pt idx="8554">
                  <c:v>0.360916561685719</c:v>
                </c:pt>
                <c:pt idx="8555">
                  <c:v>0.360919097053588</c:v>
                </c:pt>
                <c:pt idx="8556">
                  <c:v>0.360921631689698</c:v>
                </c:pt>
                <c:pt idx="8557">
                  <c:v>0.360924165594264</c:v>
                </c:pt>
                <c:pt idx="8558">
                  <c:v>0.360926698767495</c:v>
                </c:pt>
                <c:pt idx="8559">
                  <c:v>0.360929231209606</c:v>
                </c:pt>
                <c:pt idx="8560">
                  <c:v>0.360931762920808</c:v>
                </c:pt>
                <c:pt idx="8561">
                  <c:v>0.360934293901314</c:v>
                </c:pt>
                <c:pt idx="8562">
                  <c:v>0.360936824151337</c:v>
                </c:pt>
                <c:pt idx="8563">
                  <c:v>0.360939353671088</c:v>
                </c:pt>
                <c:pt idx="8564">
                  <c:v>0.360941882460779</c:v>
                </c:pt>
                <c:pt idx="8565">
                  <c:v>0.360944410520623</c:v>
                </c:pt>
                <c:pt idx="8566">
                  <c:v>0.360946937850832</c:v>
                </c:pt>
                <c:pt idx="8567">
                  <c:v>0.360949464451616</c:v>
                </c:pt>
                <c:pt idx="8568">
                  <c:v>0.360951990323189</c:v>
                </c:pt>
                <c:pt idx="8569">
                  <c:v>0.360954515465763</c:v>
                </c:pt>
                <c:pt idx="8570">
                  <c:v>0.360957039879547</c:v>
                </c:pt>
                <c:pt idx="8571">
                  <c:v>0.360959563564757</c:v>
                </c:pt>
                <c:pt idx="8572">
                  <c:v>0.3609620865216</c:v>
                </c:pt>
                <c:pt idx="8573">
                  <c:v>0.360964608750292</c:v>
                </c:pt>
                <c:pt idx="8574">
                  <c:v>0.36096713025104</c:v>
                </c:pt>
                <c:pt idx="8575">
                  <c:v>0.360969651024059</c:v>
                </c:pt>
                <c:pt idx="8576">
                  <c:v>0.36097217106956</c:v>
                </c:pt>
                <c:pt idx="8577">
                  <c:v>0.360974690387752</c:v>
                </c:pt>
                <c:pt idx="8578">
                  <c:v>0.360977208978848</c:v>
                </c:pt>
                <c:pt idx="8579">
                  <c:v>0.360979726843059</c:v>
                </c:pt>
                <c:pt idx="8580">
                  <c:v>0.360982243980597</c:v>
                </c:pt>
                <c:pt idx="8581">
                  <c:v>0.360984760391671</c:v>
                </c:pt>
                <c:pt idx="8582">
                  <c:v>0.360987276076493</c:v>
                </c:pt>
                <c:pt idx="8583">
                  <c:v>0.360989791035274</c:v>
                </c:pt>
                <c:pt idx="8584">
                  <c:v>0.360992305268225</c:v>
                </c:pt>
                <c:pt idx="8585">
                  <c:v>0.360994818775558</c:v>
                </c:pt>
                <c:pt idx="8586">
                  <c:v>0.360997331557482</c:v>
                </c:pt>
                <c:pt idx="8587">
                  <c:v>0.360999843614208</c:v>
                </c:pt>
                <c:pt idx="8588">
                  <c:v>0.361002354945947</c:v>
                </c:pt>
                <c:pt idx="8589">
                  <c:v>0.361004865552909</c:v>
                </c:pt>
                <c:pt idx="8590">
                  <c:v>0.361007375435306</c:v>
                </c:pt>
                <c:pt idx="8591">
                  <c:v>0.361009884593346</c:v>
                </c:pt>
                <c:pt idx="8592">
                  <c:v>0.361012393027242</c:v>
                </c:pt>
                <c:pt idx="8593">
                  <c:v>0.361014900737203</c:v>
                </c:pt>
                <c:pt idx="8594">
                  <c:v>0.36101740772344</c:v>
                </c:pt>
                <c:pt idx="8595">
                  <c:v>0.361019913986161</c:v>
                </c:pt>
                <c:pt idx="8596">
                  <c:v>0.361022419525579</c:v>
                </c:pt>
                <c:pt idx="8597">
                  <c:v>0.361024924341903</c:v>
                </c:pt>
                <c:pt idx="8598">
                  <c:v>0.361027428435342</c:v>
                </c:pt>
                <c:pt idx="8599">
                  <c:v>0.361029931806109</c:v>
                </c:pt>
                <c:pt idx="8600">
                  <c:v>0.36103243445441</c:v>
                </c:pt>
                <c:pt idx="8601">
                  <c:v>0.361034936380457</c:v>
                </c:pt>
                <c:pt idx="8602">
                  <c:v>0.361037437584459</c:v>
                </c:pt>
                <c:pt idx="8603">
                  <c:v>0.361039938066626</c:v>
                </c:pt>
                <c:pt idx="8604">
                  <c:v>0.36104243782717</c:v>
                </c:pt>
                <c:pt idx="8605">
                  <c:v>0.361044936866296</c:v>
                </c:pt>
                <c:pt idx="8606">
                  <c:v>0.361047435184217</c:v>
                </c:pt>
                <c:pt idx="8607">
                  <c:v>0.361049932781141</c:v>
                </c:pt>
                <c:pt idx="8608">
                  <c:v>0.361052429657278</c:v>
                </c:pt>
                <c:pt idx="8609">
                  <c:v>0.361054925812837</c:v>
                </c:pt>
                <c:pt idx="8610">
                  <c:v>0.361057421248028</c:v>
                </c:pt>
                <c:pt idx="8611">
                  <c:v>0.361059915963059</c:v>
                </c:pt>
                <c:pt idx="8612">
                  <c:v>0.36106240995814</c:v>
                </c:pt>
                <c:pt idx="8613">
                  <c:v>0.361064903233481</c:v>
                </c:pt>
                <c:pt idx="8614">
                  <c:v>0.361067395789289</c:v>
                </c:pt>
                <c:pt idx="8615">
                  <c:v>0.361069887625775</c:v>
                </c:pt>
                <c:pt idx="8616">
                  <c:v>0.361072378743145</c:v>
                </c:pt>
                <c:pt idx="8617">
                  <c:v>0.361074869141611</c:v>
                </c:pt>
                <c:pt idx="8618">
                  <c:v>0.361077358821381</c:v>
                </c:pt>
                <c:pt idx="8619">
                  <c:v>0.361079847782663</c:v>
                </c:pt>
                <c:pt idx="8620">
                  <c:v>0.361082336025666</c:v>
                </c:pt>
                <c:pt idx="8621">
                  <c:v>0.361084823550598</c:v>
                </c:pt>
                <c:pt idx="8622">
                  <c:v>0.36108731035767</c:v>
                </c:pt>
                <c:pt idx="8623">
                  <c:v>0.361089796447087</c:v>
                </c:pt>
                <c:pt idx="8624">
                  <c:v>0.361092281819059</c:v>
                </c:pt>
                <c:pt idx="8625">
                  <c:v>0.361094766473796</c:v>
                </c:pt>
                <c:pt idx="8626">
                  <c:v>0.361097250411503</c:v>
                </c:pt>
                <c:pt idx="8627">
                  <c:v>0.361099733632392</c:v>
                </c:pt>
                <c:pt idx="8628">
                  <c:v>0.361102216136668</c:v>
                </c:pt>
                <c:pt idx="8629">
                  <c:v>0.361104697924541</c:v>
                </c:pt>
                <c:pt idx="8630">
                  <c:v>0.361107178996217</c:v>
                </c:pt>
                <c:pt idx="8631">
                  <c:v>0.361109659351907</c:v>
                </c:pt>
                <c:pt idx="8632">
                  <c:v>0.361112138991817</c:v>
                </c:pt>
                <c:pt idx="8633">
                  <c:v>0.361114617916155</c:v>
                </c:pt>
                <c:pt idx="8634">
                  <c:v>0.36111709612513</c:v>
                </c:pt>
                <c:pt idx="8635">
                  <c:v>0.361119573618948</c:v>
                </c:pt>
                <c:pt idx="8636">
                  <c:v>0.361122050397819</c:v>
                </c:pt>
                <c:pt idx="8637">
                  <c:v>0.361124526461948</c:v>
                </c:pt>
                <c:pt idx="8638">
                  <c:v>0.361127001811544</c:v>
                </c:pt>
                <c:pt idx="8639">
                  <c:v>0.361129476446815</c:v>
                </c:pt>
                <c:pt idx="8640">
                  <c:v>0.361131950367967</c:v>
                </c:pt>
                <c:pt idx="8641">
                  <c:v>0.361134423575209</c:v>
                </c:pt>
                <c:pt idx="8642">
                  <c:v>0.361136896068747</c:v>
                </c:pt>
                <c:pt idx="8643">
                  <c:v>0.36113936784879</c:v>
                </c:pt>
                <c:pt idx="8644">
                  <c:v>0.361141838915542</c:v>
                </c:pt>
                <c:pt idx="8645">
                  <c:v>0.361144309269213</c:v>
                </c:pt>
                <c:pt idx="8646">
                  <c:v>0.361146778910011</c:v>
                </c:pt>
                <c:pt idx="8647">
                  <c:v>0.36114924783814</c:v>
                </c:pt>
                <c:pt idx="8648">
                  <c:v>0.361151716053809</c:v>
                </c:pt>
                <c:pt idx="8649">
                  <c:v>0.361154183557223</c:v>
                </c:pt>
                <c:pt idx="8650">
                  <c:v>0.361156650348591</c:v>
                </c:pt>
                <c:pt idx="8651">
                  <c:v>0.361159116428119</c:v>
                </c:pt>
                <c:pt idx="8652">
                  <c:v>0.361161581796013</c:v>
                </c:pt>
                <c:pt idx="8653">
                  <c:v>0.361164046452482</c:v>
                </c:pt>
                <c:pt idx="8654">
                  <c:v>0.361166510397729</c:v>
                </c:pt>
                <c:pt idx="8655">
                  <c:v>0.361168973631964</c:v>
                </c:pt>
                <c:pt idx="8656">
                  <c:v>0.361171436155391</c:v>
                </c:pt>
                <c:pt idx="8657">
                  <c:v>0.361173897968219</c:v>
                </c:pt>
                <c:pt idx="8658">
                  <c:v>0.361176359070651</c:v>
                </c:pt>
                <c:pt idx="8659">
                  <c:v>0.361178819462896</c:v>
                </c:pt>
                <c:pt idx="8660">
                  <c:v>0.36118127914516</c:v>
                </c:pt>
                <c:pt idx="8661">
                  <c:v>0.361183738117647</c:v>
                </c:pt>
                <c:pt idx="8662">
                  <c:v>0.361186196380566</c:v>
                </c:pt>
                <c:pt idx="8663">
                  <c:v>0.361188653934122</c:v>
                </c:pt>
                <c:pt idx="8664">
                  <c:v>0.36119111077852</c:v>
                </c:pt>
                <c:pt idx="8665">
                  <c:v>0.361193566913967</c:v>
                </c:pt>
                <c:pt idx="8666">
                  <c:v>0.361196022340668</c:v>
                </c:pt>
                <c:pt idx="8667">
                  <c:v>0.361198477058831</c:v>
                </c:pt>
                <c:pt idx="8668">
                  <c:v>0.361200931068659</c:v>
                </c:pt>
                <c:pt idx="8669">
                  <c:v>0.36120338437036</c:v>
                </c:pt>
                <c:pt idx="8670">
                  <c:v>0.361205836964138</c:v>
                </c:pt>
                <c:pt idx="8671">
                  <c:v>0.3612082888502</c:v>
                </c:pt>
                <c:pt idx="8672">
                  <c:v>0.361210740028749</c:v>
                </c:pt>
                <c:pt idx="8673">
                  <c:v>0.361213190499993</c:v>
                </c:pt>
                <c:pt idx="8674">
                  <c:v>0.361215640264138</c:v>
                </c:pt>
                <c:pt idx="8675">
                  <c:v>0.361218089321386</c:v>
                </c:pt>
                <c:pt idx="8676">
                  <c:v>0.361220537671946</c:v>
                </c:pt>
                <c:pt idx="8677">
                  <c:v>0.361222985316021</c:v>
                </c:pt>
                <c:pt idx="8678">
                  <c:v>0.361225432253817</c:v>
                </c:pt>
                <c:pt idx="8679">
                  <c:v>0.361227878485538</c:v>
                </c:pt>
                <c:pt idx="8680">
                  <c:v>0.361230324011389</c:v>
                </c:pt>
                <c:pt idx="8681">
                  <c:v>0.361232768831578</c:v>
                </c:pt>
                <c:pt idx="8682">
                  <c:v>0.361235212946306</c:v>
                </c:pt>
                <c:pt idx="8683">
                  <c:v>0.361237656355781</c:v>
                </c:pt>
                <c:pt idx="8684">
                  <c:v>0.361240099060206</c:v>
                </c:pt>
                <c:pt idx="8685">
                  <c:v>0.361242541059786</c:v>
                </c:pt>
                <c:pt idx="8686">
                  <c:v>0.361244982354726</c:v>
                </c:pt>
                <c:pt idx="8687">
                  <c:v>0.36124742294523</c:v>
                </c:pt>
                <c:pt idx="8688">
                  <c:v>0.361249862831504</c:v>
                </c:pt>
                <c:pt idx="8689">
                  <c:v>0.361252302013751</c:v>
                </c:pt>
                <c:pt idx="8690">
                  <c:v>0.361254740492177</c:v>
                </c:pt>
                <c:pt idx="8691">
                  <c:v>0.361257178266984</c:v>
                </c:pt>
                <c:pt idx="8692">
                  <c:v>0.36125961533838</c:v>
                </c:pt>
                <c:pt idx="8693">
                  <c:v>0.361262051706565</c:v>
                </c:pt>
                <c:pt idx="8694">
                  <c:v>0.361264487371746</c:v>
                </c:pt>
                <c:pt idx="8695">
                  <c:v>0.361266922334127</c:v>
                </c:pt>
                <c:pt idx="8696">
                  <c:v>0.361269356593911</c:v>
                </c:pt>
                <c:pt idx="8697">
                  <c:v>0.361271790151303</c:v>
                </c:pt>
                <c:pt idx="8698">
                  <c:v>0.361274223006506</c:v>
                </c:pt>
                <c:pt idx="8699">
                  <c:v>0.361276655159725</c:v>
                </c:pt>
                <c:pt idx="8700">
                  <c:v>0.361279086611163</c:v>
                </c:pt>
                <c:pt idx="8701">
                  <c:v>0.361281517361023</c:v>
                </c:pt>
                <c:pt idx="8702">
                  <c:v>0.361283947409512</c:v>
                </c:pt>
                <c:pt idx="8703">
                  <c:v>0.36128637675683</c:v>
                </c:pt>
                <c:pt idx="8704">
                  <c:v>0.361288805403184</c:v>
                </c:pt>
                <c:pt idx="8705">
                  <c:v>0.361291233348774</c:v>
                </c:pt>
                <c:pt idx="8706">
                  <c:v>0.361293660593806</c:v>
                </c:pt>
                <c:pt idx="8707">
                  <c:v>0.361296087138482</c:v>
                </c:pt>
                <c:pt idx="8708">
                  <c:v>0.361298512983006</c:v>
                </c:pt>
                <c:pt idx="8709">
                  <c:v>0.361300938127583</c:v>
                </c:pt>
                <c:pt idx="8710">
                  <c:v>0.361303362572413</c:v>
                </c:pt>
                <c:pt idx="8711">
                  <c:v>0.361305786317702</c:v>
                </c:pt>
                <c:pt idx="8712">
                  <c:v>0.361308209363651</c:v>
                </c:pt>
                <c:pt idx="8713">
                  <c:v>0.361310631710465</c:v>
                </c:pt>
                <c:pt idx="8714">
                  <c:v>0.361313053358345</c:v>
                </c:pt>
                <c:pt idx="8715">
                  <c:v>0.361315474307495</c:v>
                </c:pt>
                <c:pt idx="8716">
                  <c:v>0.361317894558119</c:v>
                </c:pt>
                <c:pt idx="8717">
                  <c:v>0.361320314110418</c:v>
                </c:pt>
                <c:pt idx="8718">
                  <c:v>0.361322732964596</c:v>
                </c:pt>
                <c:pt idx="8719">
                  <c:v>0.361325151120855</c:v>
                </c:pt>
                <c:pt idx="8720">
                  <c:v>0.361327568579399</c:v>
                </c:pt>
                <c:pt idx="8721">
                  <c:v>0.361329985340429</c:v>
                </c:pt>
                <c:pt idx="8722">
                  <c:v>0.361332401404147</c:v>
                </c:pt>
                <c:pt idx="8723">
                  <c:v>0.361334816770758</c:v>
                </c:pt>
                <c:pt idx="8724">
                  <c:v>0.361337231440463</c:v>
                </c:pt>
                <c:pt idx="8725">
                  <c:v>0.361339645413464</c:v>
                </c:pt>
                <c:pt idx="8726">
                  <c:v>0.361342058689964</c:v>
                </c:pt>
                <c:pt idx="8727">
                  <c:v>0.361344471270166</c:v>
                </c:pt>
                <c:pt idx="8728">
                  <c:v>0.361346883154269</c:v>
                </c:pt>
                <c:pt idx="8729">
                  <c:v>0.361349294342479</c:v>
                </c:pt>
                <c:pt idx="8730">
                  <c:v>0.361351704834996</c:v>
                </c:pt>
                <c:pt idx="8731">
                  <c:v>0.361354114632022</c:v>
                </c:pt>
                <c:pt idx="8732">
                  <c:v>0.361356523733761</c:v>
                </c:pt>
                <c:pt idx="8733">
                  <c:v>0.361358932140412</c:v>
                </c:pt>
                <c:pt idx="8734">
                  <c:v>0.361361339852178</c:v>
                </c:pt>
                <c:pt idx="8735">
                  <c:v>0.361363746869261</c:v>
                </c:pt>
                <c:pt idx="8736">
                  <c:v>0.361366153191863</c:v>
                </c:pt>
                <c:pt idx="8737">
                  <c:v>0.361368558820186</c:v>
                </c:pt>
                <c:pt idx="8738">
                  <c:v>0.36137096375443</c:v>
                </c:pt>
                <c:pt idx="8739">
                  <c:v>0.361373367994798</c:v>
                </c:pt>
                <c:pt idx="8740">
                  <c:v>0.36137577154149</c:v>
                </c:pt>
                <c:pt idx="8741">
                  <c:v>0.36137817439471</c:v>
                </c:pt>
                <c:pt idx="8742">
                  <c:v>0.361380576554656</c:v>
                </c:pt>
                <c:pt idx="8743">
                  <c:v>0.361382978021531</c:v>
                </c:pt>
                <c:pt idx="8744">
                  <c:v>0.361385378795538</c:v>
                </c:pt>
                <c:pt idx="8745">
                  <c:v>0.361387778876875</c:v>
                </c:pt>
                <c:pt idx="8746">
                  <c:v>0.361390178265746</c:v>
                </c:pt>
                <c:pt idx="8747">
                  <c:v>0.36139257696235</c:v>
                </c:pt>
                <c:pt idx="8748">
                  <c:v>0.36139497496689</c:v>
                </c:pt>
                <c:pt idx="8749">
                  <c:v>0.361397372279564</c:v>
                </c:pt>
                <c:pt idx="8750">
                  <c:v>0.361399768900575</c:v>
                </c:pt>
                <c:pt idx="8751">
                  <c:v>0.361402164830124</c:v>
                </c:pt>
                <c:pt idx="8752">
                  <c:v>0.36140456006841</c:v>
                </c:pt>
                <c:pt idx="8753">
                  <c:v>0.361406954615637</c:v>
                </c:pt>
                <c:pt idx="8754">
                  <c:v>0.361409348472002</c:v>
                </c:pt>
                <c:pt idx="8755">
                  <c:v>0.361411741637708</c:v>
                </c:pt>
                <c:pt idx="8756">
                  <c:v>0.361414134112954</c:v>
                </c:pt>
                <c:pt idx="8757">
                  <c:v>0.361416525897941</c:v>
                </c:pt>
                <c:pt idx="8758">
                  <c:v>0.361418916992871</c:v>
                </c:pt>
                <c:pt idx="8759">
                  <c:v>0.361421307397943</c:v>
                </c:pt>
                <c:pt idx="8760">
                  <c:v>0.361423697113357</c:v>
                </c:pt>
                <c:pt idx="8761">
                  <c:v>0.361426086139313</c:v>
                </c:pt>
                <c:pt idx="8762">
                  <c:v>0.361428474476012</c:v>
                </c:pt>
                <c:pt idx="8763">
                  <c:v>0.361430862123655</c:v>
                </c:pt>
                <c:pt idx="8764">
                  <c:v>0.36143324908244</c:v>
                </c:pt>
                <c:pt idx="8765">
                  <c:v>0.361435635352569</c:v>
                </c:pt>
                <c:pt idx="8766">
                  <c:v>0.36143802093424</c:v>
                </c:pt>
                <c:pt idx="8767">
                  <c:v>0.361440405827656</c:v>
                </c:pt>
                <c:pt idx="8768">
                  <c:v>0.361442790033012</c:v>
                </c:pt>
                <c:pt idx="8769">
                  <c:v>0.361445173550512</c:v>
                </c:pt>
                <c:pt idx="8770">
                  <c:v>0.361447556380355</c:v>
                </c:pt>
                <c:pt idx="8771">
                  <c:v>0.361449938522739</c:v>
                </c:pt>
                <c:pt idx="8772">
                  <c:v>0.361452319977865</c:v>
                </c:pt>
                <c:pt idx="8773">
                  <c:v>0.361454700745931</c:v>
                </c:pt>
                <c:pt idx="8774">
                  <c:v>0.36145708082714</c:v>
                </c:pt>
                <c:pt idx="8775">
                  <c:v>0.361459460221687</c:v>
                </c:pt>
                <c:pt idx="8776">
                  <c:v>0.361461838929774</c:v>
                </c:pt>
                <c:pt idx="8777">
                  <c:v>0.3614642169516</c:v>
                </c:pt>
                <c:pt idx="8778">
                  <c:v>0.361466594287364</c:v>
                </c:pt>
                <c:pt idx="8779">
                  <c:v>0.361468970937266</c:v>
                </c:pt>
                <c:pt idx="8780">
                  <c:v>0.361471346901503</c:v>
                </c:pt>
                <c:pt idx="8781">
                  <c:v>0.361473722180276</c:v>
                </c:pt>
                <c:pt idx="8782">
                  <c:v>0.361476096773784</c:v>
                </c:pt>
                <c:pt idx="8783">
                  <c:v>0.361478470682224</c:v>
                </c:pt>
                <c:pt idx="8784">
                  <c:v>0.361480843905799</c:v>
                </c:pt>
                <c:pt idx="8785">
                  <c:v>0.361483216444703</c:v>
                </c:pt>
                <c:pt idx="8786">
                  <c:v>0.361485588299138</c:v>
                </c:pt>
                <c:pt idx="8787">
                  <c:v>0.361487959469302</c:v>
                </c:pt>
                <c:pt idx="8788">
                  <c:v>0.361490329955394</c:v>
                </c:pt>
                <c:pt idx="8789">
                  <c:v>0.36149269975761</c:v>
                </c:pt>
                <c:pt idx="8790">
                  <c:v>0.361495068876152</c:v>
                </c:pt>
                <c:pt idx="8791">
                  <c:v>0.361497437311218</c:v>
                </c:pt>
                <c:pt idx="8792">
                  <c:v>0.361499805063004</c:v>
                </c:pt>
                <c:pt idx="8793">
                  <c:v>0.361502172131711</c:v>
                </c:pt>
                <c:pt idx="8794">
                  <c:v>0.361504538517536</c:v>
                </c:pt>
                <c:pt idx="8795">
                  <c:v>0.361506904220678</c:v>
                </c:pt>
                <c:pt idx="8796">
                  <c:v>0.361509269241335</c:v>
                </c:pt>
                <c:pt idx="8797">
                  <c:v>0.361511633579704</c:v>
                </c:pt>
                <c:pt idx="8798">
                  <c:v>0.361513997235985</c:v>
                </c:pt>
                <c:pt idx="8799">
                  <c:v>0.361516360210375</c:v>
                </c:pt>
                <c:pt idx="8800">
                  <c:v>0.361518722503073</c:v>
                </c:pt>
                <c:pt idx="8801">
                  <c:v>0.361521084114274</c:v>
                </c:pt>
                <c:pt idx="8802">
                  <c:v>0.36152344504418</c:v>
                </c:pt>
                <c:pt idx="8803">
                  <c:v>0.361525805292985</c:v>
                </c:pt>
                <c:pt idx="8804">
                  <c:v>0.361528164860889</c:v>
                </c:pt>
                <c:pt idx="8805">
                  <c:v>0.361530523748091</c:v>
                </c:pt>
                <c:pt idx="8806">
                  <c:v>0.361532881954785</c:v>
                </c:pt>
                <c:pt idx="8807">
                  <c:v>0.361535239481171</c:v>
                </c:pt>
                <c:pt idx="8808">
                  <c:v>0.361537596327446</c:v>
                </c:pt>
                <c:pt idx="8809">
                  <c:v>0.361539952493808</c:v>
                </c:pt>
                <c:pt idx="8810">
                  <c:v>0.361542307980452</c:v>
                </c:pt>
                <c:pt idx="8811">
                  <c:v>0.361544662787578</c:v>
                </c:pt>
                <c:pt idx="8812">
                  <c:v>0.361547016915384</c:v>
                </c:pt>
                <c:pt idx="8813">
                  <c:v>0.361549370364064</c:v>
                </c:pt>
                <c:pt idx="8814">
                  <c:v>0.361551723133818</c:v>
                </c:pt>
                <c:pt idx="8815">
                  <c:v>0.361554075224841</c:v>
                </c:pt>
                <c:pt idx="8816">
                  <c:v>0.361556426637332</c:v>
                </c:pt>
                <c:pt idx="8817">
                  <c:v>0.361558777371486</c:v>
                </c:pt>
                <c:pt idx="8818">
                  <c:v>0.361561127427501</c:v>
                </c:pt>
                <c:pt idx="8819">
                  <c:v>0.361563476805575</c:v>
                </c:pt>
                <c:pt idx="8820">
                  <c:v>0.361565825505903</c:v>
                </c:pt>
                <c:pt idx="8821">
                  <c:v>0.361568173528684</c:v>
                </c:pt>
                <c:pt idx="8822">
                  <c:v>0.361570520874111</c:v>
                </c:pt>
                <c:pt idx="8823">
                  <c:v>0.361572867542385</c:v>
                </c:pt>
                <c:pt idx="8824">
                  <c:v>0.361575213533699</c:v>
                </c:pt>
                <c:pt idx="8825">
                  <c:v>0.361577558848251</c:v>
                </c:pt>
                <c:pt idx="8826">
                  <c:v>0.361579903486239</c:v>
                </c:pt>
                <c:pt idx="8827">
                  <c:v>0.361582247447857</c:v>
                </c:pt>
                <c:pt idx="8828">
                  <c:v>0.361584590733303</c:v>
                </c:pt>
                <c:pt idx="8829">
                  <c:v>0.361586933342772</c:v>
                </c:pt>
                <c:pt idx="8830">
                  <c:v>0.361589275276461</c:v>
                </c:pt>
                <c:pt idx="8831">
                  <c:v>0.361591616534566</c:v>
                </c:pt>
                <c:pt idx="8832">
                  <c:v>0.361593957117283</c:v>
                </c:pt>
                <c:pt idx="8833">
                  <c:v>0.36159629702481</c:v>
                </c:pt>
                <c:pt idx="8834">
                  <c:v>0.36159863625734</c:v>
                </c:pt>
                <c:pt idx="8835">
                  <c:v>0.361600974815071</c:v>
                </c:pt>
                <c:pt idx="8836">
                  <c:v>0.361603312698198</c:v>
                </c:pt>
                <c:pt idx="8837">
                  <c:v>0.361605649906917</c:v>
                </c:pt>
                <c:pt idx="8838">
                  <c:v>0.361607986441424</c:v>
                </c:pt>
                <c:pt idx="8839">
                  <c:v>0.361610322301914</c:v>
                </c:pt>
                <c:pt idx="8840">
                  <c:v>0.361612657488585</c:v>
                </c:pt>
                <c:pt idx="8841">
                  <c:v>0.36161499200163</c:v>
                </c:pt>
                <c:pt idx="8842">
                  <c:v>0.361617325841246</c:v>
                </c:pt>
                <c:pt idx="8843">
                  <c:v>0.361619659007627</c:v>
                </c:pt>
                <c:pt idx="8844">
                  <c:v>0.361621991500971</c:v>
                </c:pt>
                <c:pt idx="8845">
                  <c:v>0.361624323321471</c:v>
                </c:pt>
                <c:pt idx="8846">
                  <c:v>0.361626654469323</c:v>
                </c:pt>
                <c:pt idx="8847">
                  <c:v>0.361628984944724</c:v>
                </c:pt>
                <c:pt idx="8848">
                  <c:v>0.361631314747866</c:v>
                </c:pt>
                <c:pt idx="8849">
                  <c:v>0.361633643878948</c:v>
                </c:pt>
                <c:pt idx="8850">
                  <c:v>0.361635972338162</c:v>
                </c:pt>
                <c:pt idx="8851">
                  <c:v>0.361638300125704</c:v>
                </c:pt>
                <c:pt idx="8852">
                  <c:v>0.361640627241769</c:v>
                </c:pt>
                <c:pt idx="8853">
                  <c:v>0.361642953686553</c:v>
                </c:pt>
                <c:pt idx="8854">
                  <c:v>0.36164527946025</c:v>
                </c:pt>
                <c:pt idx="8855">
                  <c:v>0.361647604563054</c:v>
                </c:pt>
                <c:pt idx="8856">
                  <c:v>0.361649928995161</c:v>
                </c:pt>
                <c:pt idx="8857">
                  <c:v>0.361652252756765</c:v>
                </c:pt>
                <c:pt idx="8858">
                  <c:v>0.361654575848062</c:v>
                </c:pt>
                <c:pt idx="8859">
                  <c:v>0.361656898269244</c:v>
                </c:pt>
                <c:pt idx="8860">
                  <c:v>0.361659220020508</c:v>
                </c:pt>
                <c:pt idx="8861">
                  <c:v>0.361661541102048</c:v>
                </c:pt>
                <c:pt idx="8862">
                  <c:v>0.361663861514057</c:v>
                </c:pt>
                <c:pt idx="8863">
                  <c:v>0.361666181256732</c:v>
                </c:pt>
                <c:pt idx="8864">
                  <c:v>0.361668500330264</c:v>
                </c:pt>
                <c:pt idx="8865">
                  <c:v>0.361670818734851</c:v>
                </c:pt>
                <c:pt idx="8866">
                  <c:v>0.361673136470683</c:v>
                </c:pt>
                <c:pt idx="8867">
                  <c:v>0.361675453537957</c:v>
                </c:pt>
                <c:pt idx="8868">
                  <c:v>0.361677769936868</c:v>
                </c:pt>
                <c:pt idx="8869">
                  <c:v>0.361680085667607</c:v>
                </c:pt>
                <c:pt idx="8870">
                  <c:v>0.36168240073037</c:v>
                </c:pt>
                <c:pt idx="8871">
                  <c:v>0.36168471512535</c:v>
                </c:pt>
                <c:pt idx="8872">
                  <c:v>0.361687028852742</c:v>
                </c:pt>
                <c:pt idx="8873">
                  <c:v>0.361689341912738</c:v>
                </c:pt>
                <c:pt idx="8874">
                  <c:v>0.361691654305533</c:v>
                </c:pt>
                <c:pt idx="8875">
                  <c:v>0.361693966031322</c:v>
                </c:pt>
                <c:pt idx="8876">
                  <c:v>0.361696277090296</c:v>
                </c:pt>
                <c:pt idx="8877">
                  <c:v>0.36169858748265</c:v>
                </c:pt>
                <c:pt idx="8878">
                  <c:v>0.361700897208577</c:v>
                </c:pt>
                <c:pt idx="8879">
                  <c:v>0.361703206268271</c:v>
                </c:pt>
                <c:pt idx="8880">
                  <c:v>0.361705514661925</c:v>
                </c:pt>
                <c:pt idx="8881">
                  <c:v>0.361707822389732</c:v>
                </c:pt>
                <c:pt idx="8882">
                  <c:v>0.361710129451887</c:v>
                </c:pt>
                <c:pt idx="8883">
                  <c:v>0.361712435848581</c:v>
                </c:pt>
                <c:pt idx="8884">
                  <c:v>0.361714741580009</c:v>
                </c:pt>
                <c:pt idx="8885">
                  <c:v>0.361717046646363</c:v>
                </c:pt>
                <c:pt idx="8886">
                  <c:v>0.361719351047837</c:v>
                </c:pt>
                <c:pt idx="8887">
                  <c:v>0.361721654784623</c:v>
                </c:pt>
                <c:pt idx="8888">
                  <c:v>0.361723957856914</c:v>
                </c:pt>
                <c:pt idx="8889">
                  <c:v>0.361726260264904</c:v>
                </c:pt>
                <c:pt idx="8890">
                  <c:v>0.361728562008785</c:v>
                </c:pt>
                <c:pt idx="8891">
                  <c:v>0.36173086308875</c:v>
                </c:pt>
                <c:pt idx="8892">
                  <c:v>0.361733163504992</c:v>
                </c:pt>
                <c:pt idx="8893">
                  <c:v>0.361735463257703</c:v>
                </c:pt>
                <c:pt idx="8894">
                  <c:v>0.361737762347076</c:v>
                </c:pt>
                <c:pt idx="8895">
                  <c:v>0.361740060773304</c:v>
                </c:pt>
                <c:pt idx="8896">
                  <c:v>0.361742358536579</c:v>
                </c:pt>
                <c:pt idx="8897">
                  <c:v>0.361744655637093</c:v>
                </c:pt>
                <c:pt idx="8898">
                  <c:v>0.36174695207504</c:v>
                </c:pt>
                <c:pt idx="8899">
                  <c:v>0.361749247850611</c:v>
                </c:pt>
                <c:pt idx="8900">
                  <c:v>0.361751542963998</c:v>
                </c:pt>
                <c:pt idx="8901">
                  <c:v>0.361753837415394</c:v>
                </c:pt>
                <c:pt idx="8902">
                  <c:v>0.361756131204991</c:v>
                </c:pt>
                <c:pt idx="8903">
                  <c:v>0.361758424332982</c:v>
                </c:pt>
                <c:pt idx="8904">
                  <c:v>0.361760716799557</c:v>
                </c:pt>
                <c:pt idx="8905">
                  <c:v>0.36176300860491</c:v>
                </c:pt>
                <c:pt idx="8906">
                  <c:v>0.361765299749232</c:v>
                </c:pt>
                <c:pt idx="8907">
                  <c:v>0.361767590232715</c:v>
                </c:pt>
                <c:pt idx="8908">
                  <c:v>0.36176988005555</c:v>
                </c:pt>
                <c:pt idx="8909">
                  <c:v>0.36177216921793</c:v>
                </c:pt>
                <c:pt idx="8910">
                  <c:v>0.361774457720048</c:v>
                </c:pt>
                <c:pt idx="8911">
                  <c:v>0.361776745562092</c:v>
                </c:pt>
                <c:pt idx="8912">
                  <c:v>0.361779032744257</c:v>
                </c:pt>
                <c:pt idx="8913">
                  <c:v>0.361781319266733</c:v>
                </c:pt>
                <c:pt idx="8914">
                  <c:v>0.361783605129712</c:v>
                </c:pt>
                <c:pt idx="8915">
                  <c:v>0.361785890333384</c:v>
                </c:pt>
                <c:pt idx="8916">
                  <c:v>0.361788174877942</c:v>
                </c:pt>
                <c:pt idx="8917">
                  <c:v>0.361790458763577</c:v>
                </c:pt>
                <c:pt idx="8918">
                  <c:v>0.36179274199048</c:v>
                </c:pt>
                <c:pt idx="8919">
                  <c:v>0.361795024558844</c:v>
                </c:pt>
                <c:pt idx="8920">
                  <c:v>0.361797306468857</c:v>
                </c:pt>
                <c:pt idx="8921">
                  <c:v>0.361799587720712</c:v>
                </c:pt>
                <c:pt idx="8922">
                  <c:v>0.361801868314599</c:v>
                </c:pt>
                <c:pt idx="8923">
                  <c:v>0.361804148250711</c:v>
                </c:pt>
                <c:pt idx="8924">
                  <c:v>0.361806427529237</c:v>
                </c:pt>
                <c:pt idx="8925">
                  <c:v>0.361808706150369</c:v>
                </c:pt>
                <c:pt idx="8926">
                  <c:v>0.361810984114298</c:v>
                </c:pt>
                <c:pt idx="8927">
                  <c:v>0.361813261421213</c:v>
                </c:pt>
                <c:pt idx="8928">
                  <c:v>0.361815538071306</c:v>
                </c:pt>
                <c:pt idx="8929">
                  <c:v>0.361817814064768</c:v>
                </c:pt>
                <c:pt idx="8930">
                  <c:v>0.361820089401789</c:v>
                </c:pt>
                <c:pt idx="8931">
                  <c:v>0.36182236408256</c:v>
                </c:pt>
                <c:pt idx="8932">
                  <c:v>0.361824638107271</c:v>
                </c:pt>
                <c:pt idx="8933">
                  <c:v>0.361826911476113</c:v>
                </c:pt>
                <c:pt idx="8934">
                  <c:v>0.361829184189275</c:v>
                </c:pt>
                <c:pt idx="8935">
                  <c:v>0.36183145624695</c:v>
                </c:pt>
                <c:pt idx="8936">
                  <c:v>0.361833727649326</c:v>
                </c:pt>
                <c:pt idx="8937">
                  <c:v>0.361835998396593</c:v>
                </c:pt>
                <c:pt idx="8938">
                  <c:v>0.361838268488943</c:v>
                </c:pt>
                <c:pt idx="8939">
                  <c:v>0.361840537926565</c:v>
                </c:pt>
                <c:pt idx="8940">
                  <c:v>0.36184280670965</c:v>
                </c:pt>
                <c:pt idx="8941">
                  <c:v>0.361845074838386</c:v>
                </c:pt>
                <c:pt idx="8942">
                  <c:v>0.361847342312965</c:v>
                </c:pt>
                <c:pt idx="8943">
                  <c:v>0.361849609133576</c:v>
                </c:pt>
                <c:pt idx="8944">
                  <c:v>0.361851875300408</c:v>
                </c:pt>
                <c:pt idx="8945">
                  <c:v>0.361854140813653</c:v>
                </c:pt>
                <c:pt idx="8946">
                  <c:v>0.361856405673498</c:v>
                </c:pt>
                <c:pt idx="8947">
                  <c:v>0.361858669880135</c:v>
                </c:pt>
                <c:pt idx="8948">
                  <c:v>0.361860933433752</c:v>
                </c:pt>
                <c:pt idx="8949">
                  <c:v>0.36186319633454</c:v>
                </c:pt>
                <c:pt idx="8950">
                  <c:v>0.361865458582687</c:v>
                </c:pt>
                <c:pt idx="8951">
                  <c:v>0.361867720178384</c:v>
                </c:pt>
                <c:pt idx="8952">
                  <c:v>0.361869981121819</c:v>
                </c:pt>
                <c:pt idx="8953">
                  <c:v>0.361872241413182</c:v>
                </c:pt>
                <c:pt idx="8954">
                  <c:v>0.361874501052663</c:v>
                </c:pt>
                <c:pt idx="8955">
                  <c:v>0.361876760040449</c:v>
                </c:pt>
                <c:pt idx="8956">
                  <c:v>0.361879018376731</c:v>
                </c:pt>
                <c:pt idx="8957">
                  <c:v>0.361881276061698</c:v>
                </c:pt>
                <c:pt idx="8958">
                  <c:v>0.361883533095538</c:v>
                </c:pt>
                <c:pt idx="8959">
                  <c:v>0.361885789478442</c:v>
                </c:pt>
                <c:pt idx="8960">
                  <c:v>0.361888045210596</c:v>
                </c:pt>
                <c:pt idx="8961">
                  <c:v>0.361890300292193</c:v>
                </c:pt>
                <c:pt idx="8962">
                  <c:v>0.361892554723417</c:v>
                </c:pt>
                <c:pt idx="8963">
                  <c:v>0.361894808504461</c:v>
                </c:pt>
                <c:pt idx="8964">
                  <c:v>0.361897061635511</c:v>
                </c:pt>
                <c:pt idx="8965">
                  <c:v>0.361899314116756</c:v>
                </c:pt>
                <c:pt idx="8966">
                  <c:v>0.361901565948387</c:v>
                </c:pt>
                <c:pt idx="8967">
                  <c:v>0.361903817130589</c:v>
                </c:pt>
                <c:pt idx="8968">
                  <c:v>0.361906067663554</c:v>
                </c:pt>
                <c:pt idx="8969">
                  <c:v>0.361908317547467</c:v>
                </c:pt>
                <c:pt idx="8970">
                  <c:v>0.361910566782519</c:v>
                </c:pt>
                <c:pt idx="8971">
                  <c:v>0.361912815368897</c:v>
                </c:pt>
                <c:pt idx="8972">
                  <c:v>0.36191506330679</c:v>
                </c:pt>
                <c:pt idx="8973">
                  <c:v>0.361917310596387</c:v>
                </c:pt>
                <c:pt idx="8974">
                  <c:v>0.361919557237874</c:v>
                </c:pt>
                <c:pt idx="8975">
                  <c:v>0.361921803231441</c:v>
                </c:pt>
                <c:pt idx="8976">
                  <c:v>0.361924048577274</c:v>
                </c:pt>
                <c:pt idx="8977">
                  <c:v>0.361926293275564</c:v>
                </c:pt>
                <c:pt idx="8978">
                  <c:v>0.361928537326497</c:v>
                </c:pt>
                <c:pt idx="8979">
                  <c:v>0.36193078073026</c:v>
                </c:pt>
                <c:pt idx="8980">
                  <c:v>0.361933023487044</c:v>
                </c:pt>
                <c:pt idx="8981">
                  <c:v>0.361935265597033</c:v>
                </c:pt>
                <c:pt idx="8982">
                  <c:v>0.361937507060418</c:v>
                </c:pt>
                <c:pt idx="8983">
                  <c:v>0.361939747877385</c:v>
                </c:pt>
                <c:pt idx="8984">
                  <c:v>0.361941988048122</c:v>
                </c:pt>
                <c:pt idx="8985">
                  <c:v>0.361944227572816</c:v>
                </c:pt>
                <c:pt idx="8986">
                  <c:v>0.361946466451655</c:v>
                </c:pt>
                <c:pt idx="8987">
                  <c:v>0.361948704684827</c:v>
                </c:pt>
                <c:pt idx="8988">
                  <c:v>0.361950942272518</c:v>
                </c:pt>
                <c:pt idx="8989">
                  <c:v>0.361953179214918</c:v>
                </c:pt>
                <c:pt idx="8990">
                  <c:v>0.361955415512211</c:v>
                </c:pt>
                <c:pt idx="8991">
                  <c:v>0.361957651164586</c:v>
                </c:pt>
                <c:pt idx="8992">
                  <c:v>0.36195988617223</c:v>
                </c:pt>
                <c:pt idx="8993">
                  <c:v>0.36196212053533</c:v>
                </c:pt>
                <c:pt idx="8994">
                  <c:v>0.361964354254074</c:v>
                </c:pt>
                <c:pt idx="8995">
                  <c:v>0.361966587328647</c:v>
                </c:pt>
                <c:pt idx="8996">
                  <c:v>0.361968819759239</c:v>
                </c:pt>
                <c:pt idx="8997">
                  <c:v>0.361971051546034</c:v>
                </c:pt>
                <c:pt idx="8998">
                  <c:v>0.36197328268922</c:v>
                </c:pt>
                <c:pt idx="8999">
                  <c:v>0.361975513188984</c:v>
                </c:pt>
                <c:pt idx="9000">
                  <c:v>0.361977743045512</c:v>
                </c:pt>
                <c:pt idx="9001">
                  <c:v>0.361979972258992</c:v>
                </c:pt>
                <c:pt idx="9002">
                  <c:v>0.361982200829609</c:v>
                </c:pt>
                <c:pt idx="9003">
                  <c:v>0.361984428757552</c:v>
                </c:pt>
                <c:pt idx="9004">
                  <c:v>0.361986656043004</c:v>
                </c:pt>
                <c:pt idx="9005">
                  <c:v>0.361988882686155</c:v>
                </c:pt>
                <c:pt idx="9006">
                  <c:v>0.361991108687189</c:v>
                </c:pt>
                <c:pt idx="9007">
                  <c:v>0.361993334046294</c:v>
                </c:pt>
                <c:pt idx="9008">
                  <c:v>0.361995558763655</c:v>
                </c:pt>
                <c:pt idx="9009">
                  <c:v>0.361997782839459</c:v>
                </c:pt>
                <c:pt idx="9010">
                  <c:v>0.362000006273893</c:v>
                </c:pt>
                <c:pt idx="9011">
                  <c:v>0.362002229067141</c:v>
                </c:pt>
                <c:pt idx="9012">
                  <c:v>0.362004451219392</c:v>
                </c:pt>
                <c:pt idx="9013">
                  <c:v>0.362006672730829</c:v>
                </c:pt>
                <c:pt idx="9014">
                  <c:v>0.362008893601639</c:v>
                </c:pt>
                <c:pt idx="9015">
                  <c:v>0.362011113832009</c:v>
                </c:pt>
                <c:pt idx="9016">
                  <c:v>0.362013333422124</c:v>
                </c:pt>
                <c:pt idx="9017">
                  <c:v>0.362015552372171</c:v>
                </c:pt>
                <c:pt idx="9018">
                  <c:v>0.362017770682334</c:v>
                </c:pt>
                <c:pt idx="9019">
                  <c:v>0.3620199883528</c:v>
                </c:pt>
                <c:pt idx="9020">
                  <c:v>0.362022205383753</c:v>
                </c:pt>
                <c:pt idx="9021">
                  <c:v>0.362024421775381</c:v>
                </c:pt>
                <c:pt idx="9022">
                  <c:v>0.362026637527868</c:v>
                </c:pt>
                <c:pt idx="9023">
                  <c:v>0.362028852641399</c:v>
                </c:pt>
                <c:pt idx="9024">
                  <c:v>0.362031067116162</c:v>
                </c:pt>
                <c:pt idx="9025">
                  <c:v>0.36203328095234</c:v>
                </c:pt>
                <c:pt idx="9026">
                  <c:v>0.362035494150119</c:v>
                </c:pt>
                <c:pt idx="9027">
                  <c:v>0.362037706709684</c:v>
                </c:pt>
                <c:pt idx="9028">
                  <c:v>0.362039918631221</c:v>
                </c:pt>
                <c:pt idx="9029">
                  <c:v>0.362042129914915</c:v>
                </c:pt>
                <c:pt idx="9030">
                  <c:v>0.36204434056095</c:v>
                </c:pt>
                <c:pt idx="9031">
                  <c:v>0.362046550569513</c:v>
                </c:pt>
                <c:pt idx="9032">
                  <c:v>0.362048759940787</c:v>
                </c:pt>
                <c:pt idx="9033">
                  <c:v>0.362050968674959</c:v>
                </c:pt>
                <c:pt idx="9034">
                  <c:v>0.362053176772212</c:v>
                </c:pt>
                <c:pt idx="9035">
                  <c:v>0.362055384232732</c:v>
                </c:pt>
                <c:pt idx="9036">
                  <c:v>0.362057591056704</c:v>
                </c:pt>
                <c:pt idx="9037">
                  <c:v>0.362059797244311</c:v>
                </c:pt>
                <c:pt idx="9038">
                  <c:v>0.36206200279574</c:v>
                </c:pt>
                <c:pt idx="9039">
                  <c:v>0.362064207711174</c:v>
                </c:pt>
                <c:pt idx="9040">
                  <c:v>0.362066411990799</c:v>
                </c:pt>
                <c:pt idx="9041">
                  <c:v>0.362068615634798</c:v>
                </c:pt>
                <c:pt idx="9042">
                  <c:v>0.362070818643356</c:v>
                </c:pt>
                <c:pt idx="9043">
                  <c:v>0.362073021016659</c:v>
                </c:pt>
                <c:pt idx="9044">
                  <c:v>0.362075222754888</c:v>
                </c:pt>
                <c:pt idx="9045">
                  <c:v>0.362077423858231</c:v>
                </c:pt>
                <c:pt idx="9046">
                  <c:v>0.362079624326869</c:v>
                </c:pt>
                <c:pt idx="9047">
                  <c:v>0.36208182416099</c:v>
                </c:pt>
                <c:pt idx="9048">
                  <c:v>0.362084023360774</c:v>
                </c:pt>
                <c:pt idx="9049">
                  <c:v>0.362086221926407</c:v>
                </c:pt>
                <c:pt idx="9050">
                  <c:v>0.362088419858074</c:v>
                </c:pt>
                <c:pt idx="9051">
                  <c:v>0.362090617155957</c:v>
                </c:pt>
                <c:pt idx="9052">
                  <c:v>0.362092813820243</c:v>
                </c:pt>
                <c:pt idx="9053">
                  <c:v>0.362095009851112</c:v>
                </c:pt>
                <c:pt idx="9054">
                  <c:v>0.362097205248751</c:v>
                </c:pt>
                <c:pt idx="9055">
                  <c:v>0.362099400013341</c:v>
                </c:pt>
                <c:pt idx="9056">
                  <c:v>0.362101594145068</c:v>
                </c:pt>
                <c:pt idx="9057">
                  <c:v>0.362103787644116</c:v>
                </c:pt>
                <c:pt idx="9058">
                  <c:v>0.362105980510666</c:v>
                </c:pt>
                <c:pt idx="9059">
                  <c:v>0.362108172744904</c:v>
                </c:pt>
                <c:pt idx="9060">
                  <c:v>0.362110364347012</c:v>
                </c:pt>
                <c:pt idx="9061">
                  <c:v>0.362112555317175</c:v>
                </c:pt>
                <c:pt idx="9062">
                  <c:v>0.362114745655574</c:v>
                </c:pt>
                <c:pt idx="9063">
                  <c:v>0.362116935362395</c:v>
                </c:pt>
                <c:pt idx="9064">
                  <c:v>0.36211912443782</c:v>
                </c:pt>
                <c:pt idx="9065">
                  <c:v>0.362121312882032</c:v>
                </c:pt>
                <c:pt idx="9066">
                  <c:v>0.362123500695215</c:v>
                </c:pt>
                <c:pt idx="9067">
                  <c:v>0.362125687877551</c:v>
                </c:pt>
                <c:pt idx="9068">
                  <c:v>0.362127874429224</c:v>
                </c:pt>
                <c:pt idx="9069">
                  <c:v>0.362130060350417</c:v>
                </c:pt>
                <c:pt idx="9070">
                  <c:v>0.362132245641312</c:v>
                </c:pt>
                <c:pt idx="9071">
                  <c:v>0.362134430302094</c:v>
                </c:pt>
                <c:pt idx="9072">
                  <c:v>0.362136614332944</c:v>
                </c:pt>
                <c:pt idx="9073">
                  <c:v>0.362138797734046</c:v>
                </c:pt>
                <c:pt idx="9074">
                  <c:v>0.362140980505581</c:v>
                </c:pt>
                <c:pt idx="9075">
                  <c:v>0.362143162647734</c:v>
                </c:pt>
                <c:pt idx="9076">
                  <c:v>0.362145344160685</c:v>
                </c:pt>
                <c:pt idx="9077">
                  <c:v>0.362147525044619</c:v>
                </c:pt>
                <c:pt idx="9078">
                  <c:v>0.362149705299718</c:v>
                </c:pt>
                <c:pt idx="9079">
                  <c:v>0.362151884926164</c:v>
                </c:pt>
                <c:pt idx="9080">
                  <c:v>0.36215406392414</c:v>
                </c:pt>
                <c:pt idx="9081">
                  <c:v>0.362156242293827</c:v>
                </c:pt>
                <c:pt idx="9082">
                  <c:v>0.36215842003541</c:v>
                </c:pt>
                <c:pt idx="9083">
                  <c:v>0.362160597149068</c:v>
                </c:pt>
                <c:pt idx="9084">
                  <c:v>0.362162773634985</c:v>
                </c:pt>
                <c:pt idx="9085">
                  <c:v>0.362164949493344</c:v>
                </c:pt>
                <c:pt idx="9086">
                  <c:v>0.362167124724325</c:v>
                </c:pt>
                <c:pt idx="9087">
                  <c:v>0.362169299328112</c:v>
                </c:pt>
                <c:pt idx="9088">
                  <c:v>0.362171473304886</c:v>
                </c:pt>
                <c:pt idx="9089">
                  <c:v>0.362173646654829</c:v>
                </c:pt>
                <c:pt idx="9090">
                  <c:v>0.362175819378123</c:v>
                </c:pt>
                <c:pt idx="9091">
                  <c:v>0.36217799147495</c:v>
                </c:pt>
                <c:pt idx="9092">
                  <c:v>0.362180162945493</c:v>
                </c:pt>
                <c:pt idx="9093">
                  <c:v>0.362182333789931</c:v>
                </c:pt>
                <c:pt idx="9094">
                  <c:v>0.362184504008449</c:v>
                </c:pt>
                <c:pt idx="9095">
                  <c:v>0.362186673601225</c:v>
                </c:pt>
                <c:pt idx="9096">
                  <c:v>0.362188842568444</c:v>
                </c:pt>
                <c:pt idx="9097">
                  <c:v>0.362191010910285</c:v>
                </c:pt>
                <c:pt idx="9098">
                  <c:v>0.36219317862693</c:v>
                </c:pt>
                <c:pt idx="9099">
                  <c:v>0.362195345718563</c:v>
                </c:pt>
                <c:pt idx="9100">
                  <c:v>0.362197512185361</c:v>
                </c:pt>
                <c:pt idx="9101">
                  <c:v>0.36219967802751</c:v>
                </c:pt>
                <c:pt idx="9102">
                  <c:v>0.362201843245187</c:v>
                </c:pt>
                <c:pt idx="9103">
                  <c:v>0.362204007838576</c:v>
                </c:pt>
                <c:pt idx="9104">
                  <c:v>0.362206171807857</c:v>
                </c:pt>
                <c:pt idx="9105">
                  <c:v>0.362208335153211</c:v>
                </c:pt>
                <c:pt idx="9106">
                  <c:v>0.362210497874821</c:v>
                </c:pt>
                <c:pt idx="9107">
                  <c:v>0.362212659972865</c:v>
                </c:pt>
                <c:pt idx="9108">
                  <c:v>0.362214821447527</c:v>
                </c:pt>
                <c:pt idx="9109">
                  <c:v>0.362216982298985</c:v>
                </c:pt>
                <c:pt idx="9110">
                  <c:v>0.362219142527422</c:v>
                </c:pt>
                <c:pt idx="9111">
                  <c:v>0.362221302133017</c:v>
                </c:pt>
                <c:pt idx="9112">
                  <c:v>0.362223461115953</c:v>
                </c:pt>
                <c:pt idx="9113">
                  <c:v>0.362225619476409</c:v>
                </c:pt>
                <c:pt idx="9114">
                  <c:v>0.362227777214566</c:v>
                </c:pt>
                <c:pt idx="9115">
                  <c:v>0.362229934330605</c:v>
                </c:pt>
                <c:pt idx="9116">
                  <c:v>0.362232090824706</c:v>
                </c:pt>
                <c:pt idx="9117">
                  <c:v>0.36223424669705</c:v>
                </c:pt>
                <c:pt idx="9118">
                  <c:v>0.362236401947817</c:v>
                </c:pt>
                <c:pt idx="9119">
                  <c:v>0.362238556577187</c:v>
                </c:pt>
                <c:pt idx="9120">
                  <c:v>0.362240710585342</c:v>
                </c:pt>
                <c:pt idx="9121">
                  <c:v>0.36224286397246</c:v>
                </c:pt>
                <c:pt idx="9122">
                  <c:v>0.362245016738723</c:v>
                </c:pt>
                <c:pt idx="9123">
                  <c:v>0.362247168884311</c:v>
                </c:pt>
                <c:pt idx="9124">
                  <c:v>0.362249320409403</c:v>
                </c:pt>
                <c:pt idx="9125">
                  <c:v>0.36225147131418</c:v>
                </c:pt>
                <c:pt idx="9126">
                  <c:v>0.362253621598821</c:v>
                </c:pt>
                <c:pt idx="9127">
                  <c:v>0.362255771263507</c:v>
                </c:pt>
                <c:pt idx="9128">
                  <c:v>0.362257920308418</c:v>
                </c:pt>
                <c:pt idx="9129">
                  <c:v>0.362260068733734</c:v>
                </c:pt>
                <c:pt idx="9130">
                  <c:v>0.362262216539633</c:v>
                </c:pt>
                <c:pt idx="9131">
                  <c:v>0.362264363726296</c:v>
                </c:pt>
                <c:pt idx="9132">
                  <c:v>0.362266510293903</c:v>
                </c:pt>
                <c:pt idx="9133">
                  <c:v>0.362268656242633</c:v>
                </c:pt>
                <c:pt idx="9134">
                  <c:v>0.362270801572667</c:v>
                </c:pt>
                <c:pt idx="9135">
                  <c:v>0.362272946284183</c:v>
                </c:pt>
                <c:pt idx="9136">
                  <c:v>0.362275090377361</c:v>
                </c:pt>
                <c:pt idx="9137">
                  <c:v>0.36227723385238</c:v>
                </c:pt>
                <c:pt idx="9138">
                  <c:v>0.36227937670942</c:v>
                </c:pt>
                <c:pt idx="9139">
                  <c:v>0.362281518948659</c:v>
                </c:pt>
                <c:pt idx="9140">
                  <c:v>0.362283660570278</c:v>
                </c:pt>
                <c:pt idx="9141">
                  <c:v>0.362285801574457</c:v>
                </c:pt>
                <c:pt idx="9142">
                  <c:v>0.362287941961372</c:v>
                </c:pt>
                <c:pt idx="9143">
                  <c:v>0.362290081731205</c:v>
                </c:pt>
                <c:pt idx="9144">
                  <c:v>0.362292220884133</c:v>
                </c:pt>
                <c:pt idx="9145">
                  <c:v>0.362294359420337</c:v>
                </c:pt>
                <c:pt idx="9146">
                  <c:v>0.362296497339994</c:v>
                </c:pt>
                <c:pt idx="9147">
                  <c:v>0.362298634643284</c:v>
                </c:pt>
                <c:pt idx="9148">
                  <c:v>0.362300771330386</c:v>
                </c:pt>
                <c:pt idx="9149">
                  <c:v>0.362302907401479</c:v>
                </c:pt>
                <c:pt idx="9150">
                  <c:v>0.362305042856741</c:v>
                </c:pt>
                <c:pt idx="9151">
                  <c:v>0.36230717769635</c:v>
                </c:pt>
                <c:pt idx="9152">
                  <c:v>0.362309311920487</c:v>
                </c:pt>
                <c:pt idx="9153">
                  <c:v>0.362311445529328</c:v>
                </c:pt>
                <c:pt idx="9154">
                  <c:v>0.362313578523052</c:v>
                </c:pt>
                <c:pt idx="9155">
                  <c:v>0.36231571090184</c:v>
                </c:pt>
                <c:pt idx="9156">
                  <c:v>0.362317842665868</c:v>
                </c:pt>
                <c:pt idx="9157">
                  <c:v>0.362319973815316</c:v>
                </c:pt>
                <c:pt idx="9158">
                  <c:v>0.36232210435036</c:v>
                </c:pt>
                <c:pt idx="9159">
                  <c:v>0.362324234271181</c:v>
                </c:pt>
                <c:pt idx="9160">
                  <c:v>0.362326363577955</c:v>
                </c:pt>
                <c:pt idx="9161">
                  <c:v>0.362328492270861</c:v>
                </c:pt>
                <c:pt idx="9162">
                  <c:v>0.362330620350078</c:v>
                </c:pt>
                <c:pt idx="9163">
                  <c:v>0.362332747815782</c:v>
                </c:pt>
                <c:pt idx="9164">
                  <c:v>0.362334874668154</c:v>
                </c:pt>
                <c:pt idx="9165">
                  <c:v>0.362337000907369</c:v>
                </c:pt>
                <c:pt idx="9166">
                  <c:v>0.362339126533607</c:v>
                </c:pt>
                <c:pt idx="9167">
                  <c:v>0.362341251547045</c:v>
                </c:pt>
                <c:pt idx="9168">
                  <c:v>0.362343375947861</c:v>
                </c:pt>
                <c:pt idx="9169">
                  <c:v>0.362345499736233</c:v>
                </c:pt>
                <c:pt idx="9170">
                  <c:v>0.362347622912337</c:v>
                </c:pt>
                <c:pt idx="9171">
                  <c:v>0.362349745476354</c:v>
                </c:pt>
                <c:pt idx="9172">
                  <c:v>0.362351867428458</c:v>
                </c:pt>
                <c:pt idx="9173">
                  <c:v>0.36235398876883</c:v>
                </c:pt>
                <c:pt idx="9174">
                  <c:v>0.362356109497644</c:v>
                </c:pt>
                <c:pt idx="9175">
                  <c:v>0.36235822961508</c:v>
                </c:pt>
                <c:pt idx="9176">
                  <c:v>0.362360349121315</c:v>
                </c:pt>
                <c:pt idx="9177">
                  <c:v>0.362362468016525</c:v>
                </c:pt>
                <c:pt idx="9178">
                  <c:v>0.362364586300889</c:v>
                </c:pt>
                <c:pt idx="9179">
                  <c:v>0.362366703974583</c:v>
                </c:pt>
                <c:pt idx="9180">
                  <c:v>0.362368821037785</c:v>
                </c:pt>
                <c:pt idx="9181">
                  <c:v>0.362370937490672</c:v>
                </c:pt>
                <c:pt idx="9182">
                  <c:v>0.36237305333342</c:v>
                </c:pt>
                <c:pt idx="9183">
                  <c:v>0.362375168566208</c:v>
                </c:pt>
                <c:pt idx="9184">
                  <c:v>0.362377283189212</c:v>
                </c:pt>
                <c:pt idx="9185">
                  <c:v>0.362379397202609</c:v>
                </c:pt>
                <c:pt idx="9186">
                  <c:v>0.362381510606575</c:v>
                </c:pt>
                <c:pt idx="9187">
                  <c:v>0.362383623401289</c:v>
                </c:pt>
                <c:pt idx="9188">
                  <c:v>0.362385735586925</c:v>
                </c:pt>
                <c:pt idx="9189">
                  <c:v>0.362387847163661</c:v>
                </c:pt>
                <c:pt idx="9190">
                  <c:v>0.362389958131675</c:v>
                </c:pt>
                <c:pt idx="9191">
                  <c:v>0.362392068491142</c:v>
                </c:pt>
                <c:pt idx="9192">
                  <c:v>0.362394178242239</c:v>
                </c:pt>
                <c:pt idx="9193">
                  <c:v>0.362396287385142</c:v>
                </c:pt>
                <c:pt idx="9194">
                  <c:v>0.362398395920029</c:v>
                </c:pt>
                <c:pt idx="9195">
                  <c:v>0.362400503847075</c:v>
                </c:pt>
                <c:pt idx="9196">
                  <c:v>0.362402611166456</c:v>
                </c:pt>
                <c:pt idx="9197">
                  <c:v>0.362404717878351</c:v>
                </c:pt>
                <c:pt idx="9198">
                  <c:v>0.362406823982933</c:v>
                </c:pt>
                <c:pt idx="9199">
                  <c:v>0.362408929480381</c:v>
                </c:pt>
                <c:pt idx="9200">
                  <c:v>0.362411034370868</c:v>
                </c:pt>
                <c:pt idx="9201">
                  <c:v>0.362413138654573</c:v>
                </c:pt>
                <c:pt idx="9202">
                  <c:v>0.362415242331671</c:v>
                </c:pt>
                <c:pt idx="9203">
                  <c:v>0.362417345402337</c:v>
                </c:pt>
                <c:pt idx="9204">
                  <c:v>0.362419447866749</c:v>
                </c:pt>
                <c:pt idx="9205">
                  <c:v>0.362421549725081</c:v>
                </c:pt>
                <c:pt idx="9206">
                  <c:v>0.362423650977511</c:v>
                </c:pt>
                <c:pt idx="9207">
                  <c:v>0.362425751624213</c:v>
                </c:pt>
                <c:pt idx="9208">
                  <c:v>0.362427851665363</c:v>
                </c:pt>
                <c:pt idx="9209">
                  <c:v>0.362429951101137</c:v>
                </c:pt>
                <c:pt idx="9210">
                  <c:v>0.36243204993171</c:v>
                </c:pt>
                <c:pt idx="9211">
                  <c:v>0.362434148157259</c:v>
                </c:pt>
                <c:pt idx="9212">
                  <c:v>0.362436245777959</c:v>
                </c:pt>
                <c:pt idx="9213">
                  <c:v>0.362438342793985</c:v>
                </c:pt>
                <c:pt idx="9214">
                  <c:v>0.362440439205512</c:v>
                </c:pt>
                <c:pt idx="9215">
                  <c:v>0.362442535012718</c:v>
                </c:pt>
                <c:pt idx="9216">
                  <c:v>0.362444630215775</c:v>
                </c:pt>
                <c:pt idx="9217">
                  <c:v>0.362446724814859</c:v>
                </c:pt>
                <c:pt idx="9218">
                  <c:v>0.362448818810148</c:v>
                </c:pt>
                <c:pt idx="9219">
                  <c:v>0.362450912201814</c:v>
                </c:pt>
                <c:pt idx="9220">
                  <c:v>0.362453004990034</c:v>
                </c:pt>
                <c:pt idx="9221">
                  <c:v>0.362455097174982</c:v>
                </c:pt>
                <c:pt idx="9222">
                  <c:v>0.362457188756834</c:v>
                </c:pt>
                <c:pt idx="9223">
                  <c:v>0.362459279735763</c:v>
                </c:pt>
                <c:pt idx="9224">
                  <c:v>0.362461370111946</c:v>
                </c:pt>
                <c:pt idx="9225">
                  <c:v>0.362463459885558</c:v>
                </c:pt>
                <c:pt idx="9226">
                  <c:v>0.362465549056773</c:v>
                </c:pt>
                <c:pt idx="9227">
                  <c:v>0.362467637625766</c:v>
                </c:pt>
                <c:pt idx="9228">
                  <c:v>0.362469725592711</c:v>
                </c:pt>
                <c:pt idx="9229">
                  <c:v>0.362471812957784</c:v>
                </c:pt>
                <c:pt idx="9230">
                  <c:v>0.362473899721158</c:v>
                </c:pt>
                <c:pt idx="9231">
                  <c:v>0.362475985883008</c:v>
                </c:pt>
                <c:pt idx="9232">
                  <c:v>0.362478071443511</c:v>
                </c:pt>
                <c:pt idx="9233">
                  <c:v>0.362480156402838</c:v>
                </c:pt>
                <c:pt idx="9234">
                  <c:v>0.362482240761166</c:v>
                </c:pt>
                <c:pt idx="9235">
                  <c:v>0.362484324518668</c:v>
                </c:pt>
                <c:pt idx="9236">
                  <c:v>0.362486407675519</c:v>
                </c:pt>
                <c:pt idx="9237">
                  <c:v>0.362488490231892</c:v>
                </c:pt>
                <c:pt idx="9238">
                  <c:v>0.362490572187962</c:v>
                </c:pt>
                <c:pt idx="9239">
                  <c:v>0.362492653543904</c:v>
                </c:pt>
                <c:pt idx="9240">
                  <c:v>0.362494734299892</c:v>
                </c:pt>
                <c:pt idx="9241">
                  <c:v>0.362496814456099</c:v>
                </c:pt>
                <c:pt idx="9242">
                  <c:v>0.362498894012699</c:v>
                </c:pt>
                <c:pt idx="9243">
                  <c:v>0.362500972969867</c:v>
                </c:pt>
                <c:pt idx="9244">
                  <c:v>0.362503051327776</c:v>
                </c:pt>
                <c:pt idx="9245">
                  <c:v>0.362505129086601</c:v>
                </c:pt>
                <c:pt idx="9246">
                  <c:v>0.362507206246515</c:v>
                </c:pt>
                <c:pt idx="9247">
                  <c:v>0.362509282807691</c:v>
                </c:pt>
                <c:pt idx="9248">
                  <c:v>0.362511358770305</c:v>
                </c:pt>
                <c:pt idx="9249">
                  <c:v>0.362513434134528</c:v>
                </c:pt>
                <c:pt idx="9250">
                  <c:v>0.362515508900536</c:v>
                </c:pt>
                <c:pt idx="9251">
                  <c:v>0.3625175830685</c:v>
                </c:pt>
                <c:pt idx="9252">
                  <c:v>0.362519656638596</c:v>
                </c:pt>
                <c:pt idx="9253">
                  <c:v>0.362521729610996</c:v>
                </c:pt>
                <c:pt idx="9254">
                  <c:v>0.362523801985874</c:v>
                </c:pt>
                <c:pt idx="9255">
                  <c:v>0.362525873763403</c:v>
                </c:pt>
                <c:pt idx="9256">
                  <c:v>0.362527944943756</c:v>
                </c:pt>
                <c:pt idx="9257">
                  <c:v>0.362530015527108</c:v>
                </c:pt>
                <c:pt idx="9258">
                  <c:v>0.36253208551363</c:v>
                </c:pt>
                <c:pt idx="9259">
                  <c:v>0.362534154903497</c:v>
                </c:pt>
                <c:pt idx="9260">
                  <c:v>0.362536223696881</c:v>
                </c:pt>
                <c:pt idx="9261">
                  <c:v>0.362538291893954</c:v>
                </c:pt>
                <c:pt idx="9262">
                  <c:v>0.362540359494892</c:v>
                </c:pt>
                <c:pt idx="9263">
                  <c:v>0.362542426499865</c:v>
                </c:pt>
                <c:pt idx="9264">
                  <c:v>0.362544492909049</c:v>
                </c:pt>
                <c:pt idx="9265">
                  <c:v>0.362546558722613</c:v>
                </c:pt>
                <c:pt idx="9266">
                  <c:v>0.362548623940732</c:v>
                </c:pt>
                <c:pt idx="9267">
                  <c:v>0.36255068856358</c:v>
                </c:pt>
                <c:pt idx="9268">
                  <c:v>0.362552752591327</c:v>
                </c:pt>
                <c:pt idx="9269">
                  <c:v>0.362554816024148</c:v>
                </c:pt>
                <c:pt idx="9270">
                  <c:v>0.362556878862213</c:v>
                </c:pt>
                <c:pt idx="9271">
                  <c:v>0.362558941105698</c:v>
                </c:pt>
                <c:pt idx="9272">
                  <c:v>0.362561002754772</c:v>
                </c:pt>
                <c:pt idx="9273">
                  <c:v>0.36256306380961</c:v>
                </c:pt>
                <c:pt idx="9274">
                  <c:v>0.362565124270383</c:v>
                </c:pt>
                <c:pt idx="9275">
                  <c:v>0.362567184137264</c:v>
                </c:pt>
                <c:pt idx="9276">
                  <c:v>0.362569243410425</c:v>
                </c:pt>
                <c:pt idx="9277">
                  <c:v>0.362571302090038</c:v>
                </c:pt>
                <c:pt idx="9278">
                  <c:v>0.362573360176277</c:v>
                </c:pt>
                <c:pt idx="9279">
                  <c:v>0.362575417669312</c:v>
                </c:pt>
                <c:pt idx="9280">
                  <c:v>0.362577474569315</c:v>
                </c:pt>
                <c:pt idx="9281">
                  <c:v>0.36257953087646</c:v>
                </c:pt>
                <c:pt idx="9282">
                  <c:v>0.362581586590917</c:v>
                </c:pt>
                <c:pt idx="9283">
                  <c:v>0.362583641712859</c:v>
                </c:pt>
                <c:pt idx="9284">
                  <c:v>0.362585696242458</c:v>
                </c:pt>
                <c:pt idx="9285">
                  <c:v>0.362587750179886</c:v>
                </c:pt>
                <c:pt idx="9286">
                  <c:v>0.362589803525314</c:v>
                </c:pt>
                <c:pt idx="9287">
                  <c:v>0.362591856278913</c:v>
                </c:pt>
                <c:pt idx="9288">
                  <c:v>0.362593908440858</c:v>
                </c:pt>
                <c:pt idx="9289">
                  <c:v>0.362595960011317</c:v>
                </c:pt>
                <c:pt idx="9290">
                  <c:v>0.362598010990464</c:v>
                </c:pt>
                <c:pt idx="9291">
                  <c:v>0.362600061378468</c:v>
                </c:pt>
                <c:pt idx="9292">
                  <c:v>0.362602111175504</c:v>
                </c:pt>
                <c:pt idx="9293">
                  <c:v>0.362604160381741</c:v>
                </c:pt>
                <c:pt idx="9294">
                  <c:v>0.36260620899735</c:v>
                </c:pt>
                <c:pt idx="9295">
                  <c:v>0.362608257022505</c:v>
                </c:pt>
                <c:pt idx="9296">
                  <c:v>0.362610304457374</c:v>
                </c:pt>
                <c:pt idx="9297">
                  <c:v>0.362612351302131</c:v>
                </c:pt>
                <c:pt idx="9298">
                  <c:v>0.362614397556946</c:v>
                </c:pt>
                <c:pt idx="9299">
                  <c:v>0.36261644322199</c:v>
                </c:pt>
                <c:pt idx="9300">
                  <c:v>0.362618488297434</c:v>
                </c:pt>
                <c:pt idx="9301">
                  <c:v>0.36262053278345</c:v>
                </c:pt>
                <c:pt idx="9302">
                  <c:v>0.362622576680208</c:v>
                </c:pt>
                <c:pt idx="9303">
                  <c:v>0.36262461998788</c:v>
                </c:pt>
                <c:pt idx="9304">
                  <c:v>0.362626662706636</c:v>
                </c:pt>
                <c:pt idx="9305">
                  <c:v>0.362628704836646</c:v>
                </c:pt>
                <c:pt idx="9306">
                  <c:v>0.362630746378084</c:v>
                </c:pt>
                <c:pt idx="9307">
                  <c:v>0.362632787331117</c:v>
                </c:pt>
                <c:pt idx="9308">
                  <c:v>0.362634827695917</c:v>
                </c:pt>
                <c:pt idx="9309">
                  <c:v>0.362636867472656</c:v>
                </c:pt>
                <c:pt idx="9310">
                  <c:v>0.362638906661504</c:v>
                </c:pt>
                <c:pt idx="9311">
                  <c:v>0.362640945262631</c:v>
                </c:pt>
                <c:pt idx="9312">
                  <c:v>0.362642983276207</c:v>
                </c:pt>
                <c:pt idx="9313">
                  <c:v>0.362645020702403</c:v>
                </c:pt>
                <c:pt idx="9314">
                  <c:v>0.36264705754139</c:v>
                </c:pt>
                <c:pt idx="9315">
                  <c:v>0.362649093793337</c:v>
                </c:pt>
                <c:pt idx="9316">
                  <c:v>0.362651129458417</c:v>
                </c:pt>
                <c:pt idx="9317">
                  <c:v>0.362653164536797</c:v>
                </c:pt>
                <c:pt idx="9318">
                  <c:v>0.362655199028649</c:v>
                </c:pt>
                <c:pt idx="9319">
                  <c:v>0.362657232934143</c:v>
                </c:pt>
                <c:pt idx="9320">
                  <c:v>0.362659266253448</c:v>
                </c:pt>
                <c:pt idx="9321">
                  <c:v>0.362661298986737</c:v>
                </c:pt>
                <c:pt idx="9322">
                  <c:v>0.362663331134176</c:v>
                </c:pt>
                <c:pt idx="9323">
                  <c:v>0.362665362695938</c:v>
                </c:pt>
                <c:pt idx="9324">
                  <c:v>0.362667393672191</c:v>
                </c:pt>
                <c:pt idx="9325">
                  <c:v>0.362669424063107</c:v>
                </c:pt>
                <c:pt idx="9326">
                  <c:v>0.362671453868853</c:v>
                </c:pt>
                <c:pt idx="9327">
                  <c:v>0.362673483089601</c:v>
                </c:pt>
                <c:pt idx="9328">
                  <c:v>0.36267551172552</c:v>
                </c:pt>
                <c:pt idx="9329">
                  <c:v>0.362677539776779</c:v>
                </c:pt>
                <c:pt idx="9330">
                  <c:v>0.362679567243549</c:v>
                </c:pt>
                <c:pt idx="9331">
                  <c:v>0.362681594125998</c:v>
                </c:pt>
                <c:pt idx="9332">
                  <c:v>0.362683620424298</c:v>
                </c:pt>
                <c:pt idx="9333">
                  <c:v>0.362685646138615</c:v>
                </c:pt>
                <c:pt idx="9334">
                  <c:v>0.36268767126912</c:v>
                </c:pt>
                <c:pt idx="9335">
                  <c:v>0.362689695815984</c:v>
                </c:pt>
                <c:pt idx="9336">
                  <c:v>0.362691719779374</c:v>
                </c:pt>
                <c:pt idx="9337">
                  <c:v>0.362693743159461</c:v>
                </c:pt>
                <c:pt idx="9338">
                  <c:v>0.362695765956412</c:v>
                </c:pt>
                <c:pt idx="9339">
                  <c:v>0.362697788170399</c:v>
                </c:pt>
                <c:pt idx="9340">
                  <c:v>0.362699809801588</c:v>
                </c:pt>
                <c:pt idx="9341">
                  <c:v>0.36270183085015</c:v>
                </c:pt>
                <c:pt idx="9342">
                  <c:v>0.362703851316255</c:v>
                </c:pt>
                <c:pt idx="9343">
                  <c:v>0.362705871200069</c:v>
                </c:pt>
                <c:pt idx="9344">
                  <c:v>0.362707890501764</c:v>
                </c:pt>
                <c:pt idx="9345">
                  <c:v>0.362709909221507</c:v>
                </c:pt>
                <c:pt idx="9346">
                  <c:v>0.362711927359467</c:v>
                </c:pt>
                <c:pt idx="9347">
                  <c:v>0.362713944915813</c:v>
                </c:pt>
                <c:pt idx="9348">
                  <c:v>0.362715961890714</c:v>
                </c:pt>
                <c:pt idx="9349">
                  <c:v>0.362717978284339</c:v>
                </c:pt>
                <c:pt idx="9350">
                  <c:v>0.362719994096855</c:v>
                </c:pt>
                <c:pt idx="9351">
                  <c:v>0.362722009328433</c:v>
                </c:pt>
                <c:pt idx="9352">
                  <c:v>0.362724023979239</c:v>
                </c:pt>
                <c:pt idx="9353">
                  <c:v>0.362726038049443</c:v>
                </c:pt>
                <c:pt idx="9354">
                  <c:v>0.362728051539213</c:v>
                </c:pt>
                <c:pt idx="9355">
                  <c:v>0.362730064448717</c:v>
                </c:pt>
                <c:pt idx="9356">
                  <c:v>0.362732076778125</c:v>
                </c:pt>
                <c:pt idx="9357">
                  <c:v>0.362734088527603</c:v>
                </c:pt>
                <c:pt idx="9358">
                  <c:v>0.362736099697321</c:v>
                </c:pt>
                <c:pt idx="9359">
                  <c:v>0.362738110287446</c:v>
                </c:pt>
                <c:pt idx="9360">
                  <c:v>0.362740120298148</c:v>
                </c:pt>
                <c:pt idx="9361">
                  <c:v>0.362742129729592</c:v>
                </c:pt>
                <c:pt idx="9362">
                  <c:v>0.362744138581948</c:v>
                </c:pt>
                <c:pt idx="9363">
                  <c:v>0.362746146855384</c:v>
                </c:pt>
                <c:pt idx="9364">
                  <c:v>0.362748154550067</c:v>
                </c:pt>
                <c:pt idx="9365">
                  <c:v>0.362750161666167</c:v>
                </c:pt>
                <c:pt idx="9366">
                  <c:v>0.362752168203849</c:v>
                </c:pt>
                <c:pt idx="9367">
                  <c:v>0.362754174163284</c:v>
                </c:pt>
                <c:pt idx="9368">
                  <c:v>0.362756179544636</c:v>
                </c:pt>
                <c:pt idx="9369">
                  <c:v>0.362758184348075</c:v>
                </c:pt>
                <c:pt idx="9370">
                  <c:v>0.362760188573769</c:v>
                </c:pt>
                <c:pt idx="9371">
                  <c:v>0.362762192221884</c:v>
                </c:pt>
                <c:pt idx="9372">
                  <c:v>0.362764195292589</c:v>
                </c:pt>
                <c:pt idx="9373">
                  <c:v>0.36276619778605</c:v>
                </c:pt>
                <c:pt idx="9374">
                  <c:v>0.362768199702437</c:v>
                </c:pt>
                <c:pt idx="9375">
                  <c:v>0.362770201041914</c:v>
                </c:pt>
                <c:pt idx="9376">
                  <c:v>0.36277220180465</c:v>
                </c:pt>
                <c:pt idx="9377">
                  <c:v>0.362774201990814</c:v>
                </c:pt>
                <c:pt idx="9378">
                  <c:v>0.36277620160057</c:v>
                </c:pt>
                <c:pt idx="9379">
                  <c:v>0.362778200634089</c:v>
                </c:pt>
                <c:pt idx="9380">
                  <c:v>0.362780199091534</c:v>
                </c:pt>
                <c:pt idx="9381">
                  <c:v>0.362782196973075</c:v>
                </c:pt>
                <c:pt idx="9382">
                  <c:v>0.362784194278878</c:v>
                </c:pt>
                <c:pt idx="9383">
                  <c:v>0.362786191009109</c:v>
                </c:pt>
                <c:pt idx="9384">
                  <c:v>0.362788187163938</c:v>
                </c:pt>
                <c:pt idx="9385">
                  <c:v>0.362790182743529</c:v>
                </c:pt>
                <c:pt idx="9386">
                  <c:v>0.36279217774805</c:v>
                </c:pt>
                <c:pt idx="9387">
                  <c:v>0.362794172177668</c:v>
                </c:pt>
                <c:pt idx="9388">
                  <c:v>0.36279616603255</c:v>
                </c:pt>
                <c:pt idx="9389">
                  <c:v>0.362798159312861</c:v>
                </c:pt>
                <c:pt idx="9390">
                  <c:v>0.362800152018769</c:v>
                </c:pt>
                <c:pt idx="9391">
                  <c:v>0.362802144150441</c:v>
                </c:pt>
                <c:pt idx="9392">
                  <c:v>0.362804135708043</c:v>
                </c:pt>
                <c:pt idx="9393">
                  <c:v>0.362806126691742</c:v>
                </c:pt>
                <c:pt idx="9394">
                  <c:v>0.362808117101703</c:v>
                </c:pt>
                <c:pt idx="9395">
                  <c:v>0.362810106938095</c:v>
                </c:pt>
                <c:pt idx="9396">
                  <c:v>0.362812096201082</c:v>
                </c:pt>
                <c:pt idx="9397">
                  <c:v>0.36281408489083</c:v>
                </c:pt>
                <c:pt idx="9398">
                  <c:v>0.362816073007508</c:v>
                </c:pt>
                <c:pt idx="9399">
                  <c:v>0.36281806055128</c:v>
                </c:pt>
                <c:pt idx="9400">
                  <c:v>0.362820047522314</c:v>
                </c:pt>
                <c:pt idx="9401">
                  <c:v>0.362822033920774</c:v>
                </c:pt>
                <c:pt idx="9402">
                  <c:v>0.362824019746828</c:v>
                </c:pt>
                <c:pt idx="9403">
                  <c:v>0.36282600500064</c:v>
                </c:pt>
                <c:pt idx="9404">
                  <c:v>0.362827989682377</c:v>
                </c:pt>
                <c:pt idx="9405">
                  <c:v>0.362829973792206</c:v>
                </c:pt>
                <c:pt idx="9406">
                  <c:v>0.362831957330292</c:v>
                </c:pt>
                <c:pt idx="9407">
                  <c:v>0.362833940296801</c:v>
                </c:pt>
                <c:pt idx="9408">
                  <c:v>0.362835922691897</c:v>
                </c:pt>
                <c:pt idx="9409">
                  <c:v>0.362837904515749</c:v>
                </c:pt>
                <c:pt idx="9410">
                  <c:v>0.36283988576852</c:v>
                </c:pt>
                <c:pt idx="9411">
                  <c:v>0.362841866450377</c:v>
                </c:pt>
                <c:pt idx="9412">
                  <c:v>0.362843846561486</c:v>
                </c:pt>
                <c:pt idx="9413">
                  <c:v>0.362845826102011</c:v>
                </c:pt>
                <c:pt idx="9414">
                  <c:v>0.362847805072119</c:v>
                </c:pt>
                <c:pt idx="9415">
                  <c:v>0.362849783471975</c:v>
                </c:pt>
                <c:pt idx="9416">
                  <c:v>0.362851761301744</c:v>
                </c:pt>
                <c:pt idx="9417">
                  <c:v>0.362853738561591</c:v>
                </c:pt>
                <c:pt idx="9418">
                  <c:v>0.362855715251682</c:v>
                </c:pt>
                <c:pt idx="9419">
                  <c:v>0.362857691372183</c:v>
                </c:pt>
                <c:pt idx="9420">
                  <c:v>0.362859666923257</c:v>
                </c:pt>
                <c:pt idx="9421">
                  <c:v>0.362861641905072</c:v>
                </c:pt>
                <c:pt idx="9422">
                  <c:v>0.362863616317791</c:v>
                </c:pt>
                <c:pt idx="9423">
                  <c:v>0.36286559016158</c:v>
                </c:pt>
                <c:pt idx="9424">
                  <c:v>0.362867563436604</c:v>
                </c:pt>
                <c:pt idx="9425">
                  <c:v>0.362869536143027</c:v>
                </c:pt>
                <c:pt idx="9426">
                  <c:v>0.362871508281015</c:v>
                </c:pt>
                <c:pt idx="9427">
                  <c:v>0.362873479850733</c:v>
                </c:pt>
                <c:pt idx="9428">
                  <c:v>0.362875450852345</c:v>
                </c:pt>
                <c:pt idx="9429">
                  <c:v>0.362877421286016</c:v>
                </c:pt>
                <c:pt idx="9430">
                  <c:v>0.362879391151912</c:v>
                </c:pt>
                <c:pt idx="9431">
                  <c:v>0.362881360450195</c:v>
                </c:pt>
                <c:pt idx="9432">
                  <c:v>0.362883329181032</c:v>
                </c:pt>
                <c:pt idx="9433">
                  <c:v>0.362885297344587</c:v>
                </c:pt>
                <c:pt idx="9434">
                  <c:v>0.362887264941024</c:v>
                </c:pt>
                <c:pt idx="9435">
                  <c:v>0.362889231970509</c:v>
                </c:pt>
                <c:pt idx="9436">
                  <c:v>0.362891198433204</c:v>
                </c:pt>
                <c:pt idx="9437">
                  <c:v>0.362893164329275</c:v>
                </c:pt>
                <c:pt idx="9438">
                  <c:v>0.362895129658886</c:v>
                </c:pt>
                <c:pt idx="9439">
                  <c:v>0.362897094422201</c:v>
                </c:pt>
                <c:pt idx="9440">
                  <c:v>0.362899058619386</c:v>
                </c:pt>
                <c:pt idx="9441">
                  <c:v>0.362901022250603</c:v>
                </c:pt>
                <c:pt idx="9442">
                  <c:v>0.362902985316017</c:v>
                </c:pt>
                <c:pt idx="9443">
                  <c:v>0.362904947815792</c:v>
                </c:pt>
                <c:pt idx="9444">
                  <c:v>0.362906909750093</c:v>
                </c:pt>
                <c:pt idx="9445">
                  <c:v>0.362908871119082</c:v>
                </c:pt>
                <c:pt idx="9446">
                  <c:v>0.362910831922925</c:v>
                </c:pt>
                <c:pt idx="9447">
                  <c:v>0.362912792161785</c:v>
                </c:pt>
                <c:pt idx="9448">
                  <c:v>0.362914751835826</c:v>
                </c:pt>
                <c:pt idx="9449">
                  <c:v>0.362916710945212</c:v>
                </c:pt>
                <c:pt idx="9450">
                  <c:v>0.362918669490106</c:v>
                </c:pt>
                <c:pt idx="9451">
                  <c:v>0.362920627470673</c:v>
                </c:pt>
                <c:pt idx="9452">
                  <c:v>0.362922584887075</c:v>
                </c:pt>
                <c:pt idx="9453">
                  <c:v>0.362924541739476</c:v>
                </c:pt>
                <c:pt idx="9454">
                  <c:v>0.362926498028042</c:v>
                </c:pt>
                <c:pt idx="9455">
                  <c:v>0.362928453752934</c:v>
                </c:pt>
                <c:pt idx="9456">
                  <c:v>0.362930408914317</c:v>
                </c:pt>
                <c:pt idx="9457">
                  <c:v>0.362932363512352</c:v>
                </c:pt>
                <c:pt idx="9458">
                  <c:v>0.362934317547206</c:v>
                </c:pt>
                <c:pt idx="9459">
                  <c:v>0.362936271019039</c:v>
                </c:pt>
                <c:pt idx="9460">
                  <c:v>0.362938223928016</c:v>
                </c:pt>
                <c:pt idx="9461">
                  <c:v>0.3629401762743</c:v>
                </c:pt>
                <c:pt idx="9462">
                  <c:v>0.362942128058054</c:v>
                </c:pt>
                <c:pt idx="9463">
                  <c:v>0.362944079279442</c:v>
                </c:pt>
                <c:pt idx="9464">
                  <c:v>0.362946029938626</c:v>
                </c:pt>
                <c:pt idx="9465">
                  <c:v>0.36294798003577</c:v>
                </c:pt>
                <c:pt idx="9466">
                  <c:v>0.362949929571036</c:v>
                </c:pt>
                <c:pt idx="9467">
                  <c:v>0.362951878544588</c:v>
                </c:pt>
                <c:pt idx="9468">
                  <c:v>0.362953826956588</c:v>
                </c:pt>
                <c:pt idx="9469">
                  <c:v>0.362955774807199</c:v>
                </c:pt>
                <c:pt idx="9470">
                  <c:v>0.362957722096585</c:v>
                </c:pt>
                <c:pt idx="9471">
                  <c:v>0.362959668824907</c:v>
                </c:pt>
                <c:pt idx="9472">
                  <c:v>0.36296161499233</c:v>
                </c:pt>
                <c:pt idx="9473">
                  <c:v>0.362963560599014</c:v>
                </c:pt>
                <c:pt idx="9474">
                  <c:v>0.362965505645123</c:v>
                </c:pt>
                <c:pt idx="9475">
                  <c:v>0.36296745013082</c:v>
                </c:pt>
                <c:pt idx="9476">
                  <c:v>0.362969394056267</c:v>
                </c:pt>
                <c:pt idx="9477">
                  <c:v>0.362971337421627</c:v>
                </c:pt>
                <c:pt idx="9478">
                  <c:v>0.362973280227061</c:v>
                </c:pt>
                <c:pt idx="9479">
                  <c:v>0.362975222472734</c:v>
                </c:pt>
                <c:pt idx="9480">
                  <c:v>0.362977164158805</c:v>
                </c:pt>
                <c:pt idx="9481">
                  <c:v>0.362979105285439</c:v>
                </c:pt>
                <c:pt idx="9482">
                  <c:v>0.362981045852797</c:v>
                </c:pt>
                <c:pt idx="9483">
                  <c:v>0.362982985861042</c:v>
                </c:pt>
                <c:pt idx="9484">
                  <c:v>0.362984925310336</c:v>
                </c:pt>
                <c:pt idx="9485">
                  <c:v>0.36298686420084</c:v>
                </c:pt>
                <c:pt idx="9486">
                  <c:v>0.362988802532717</c:v>
                </c:pt>
                <c:pt idx="9487">
                  <c:v>0.362990740306129</c:v>
                </c:pt>
                <c:pt idx="9488">
                  <c:v>0.362992677521238</c:v>
                </c:pt>
                <c:pt idx="9489">
                  <c:v>0.362994614178206</c:v>
                </c:pt>
                <c:pt idx="9490">
                  <c:v>0.362996550277194</c:v>
                </c:pt>
                <c:pt idx="9491">
                  <c:v>0.362998485818366</c:v>
                </c:pt>
                <c:pt idx="9492">
                  <c:v>0.363000420801881</c:v>
                </c:pt>
                <c:pt idx="9493">
                  <c:v>0.363002355227903</c:v>
                </c:pt>
                <c:pt idx="9494">
                  <c:v>0.363004289096591</c:v>
                </c:pt>
                <c:pt idx="9495">
                  <c:v>0.36300622240811</c:v>
                </c:pt>
                <c:pt idx="9496">
                  <c:v>0.36300815516262</c:v>
                </c:pt>
                <c:pt idx="9497">
                  <c:v>0.363010087360281</c:v>
                </c:pt>
                <c:pt idx="9498">
                  <c:v>0.363012019001258</c:v>
                </c:pt>
                <c:pt idx="9499">
                  <c:v>0.363013950085709</c:v>
                </c:pt>
                <c:pt idx="9500">
                  <c:v>0.363015880613798</c:v>
                </c:pt>
                <c:pt idx="9501">
                  <c:v>0.363017810585684</c:v>
                </c:pt>
                <c:pt idx="9502">
                  <c:v>0.36301974000153</c:v>
                </c:pt>
                <c:pt idx="9503">
                  <c:v>0.363021668861498</c:v>
                </c:pt>
                <c:pt idx="9504">
                  <c:v>0.363023597165747</c:v>
                </c:pt>
                <c:pt idx="9505">
                  <c:v>0.36302552491444</c:v>
                </c:pt>
                <c:pt idx="9506">
                  <c:v>0.363027452107736</c:v>
                </c:pt>
                <c:pt idx="9507">
                  <c:v>0.363029378745799</c:v>
                </c:pt>
                <c:pt idx="9508">
                  <c:v>0.363031304828787</c:v>
                </c:pt>
                <c:pt idx="9509">
                  <c:v>0.363033230356863</c:v>
                </c:pt>
                <c:pt idx="9510">
                  <c:v>0.363035155330188</c:v>
                </c:pt>
                <c:pt idx="9511">
                  <c:v>0.363037079748921</c:v>
                </c:pt>
                <c:pt idx="9512">
                  <c:v>0.363039003613226</c:v>
                </c:pt>
                <c:pt idx="9513">
                  <c:v>0.36304092692326</c:v>
                </c:pt>
                <c:pt idx="9514">
                  <c:v>0.363042849679187</c:v>
                </c:pt>
                <c:pt idx="9515">
                  <c:v>0.363044771881166</c:v>
                </c:pt>
                <c:pt idx="9516">
                  <c:v>0.363046693529357</c:v>
                </c:pt>
                <c:pt idx="9517">
                  <c:v>0.363048614623923</c:v>
                </c:pt>
                <c:pt idx="9518">
                  <c:v>0.363050535165023</c:v>
                </c:pt>
                <c:pt idx="9519">
                  <c:v>0.363052455152818</c:v>
                </c:pt>
                <c:pt idx="9520">
                  <c:v>0.363054374587467</c:v>
                </c:pt>
                <c:pt idx="9521">
                  <c:v>0.363056293469133</c:v>
                </c:pt>
                <c:pt idx="9522">
                  <c:v>0.363058211797974</c:v>
                </c:pt>
                <c:pt idx="9523">
                  <c:v>0.363060129574152</c:v>
                </c:pt>
                <c:pt idx="9524">
                  <c:v>0.363062046797826</c:v>
                </c:pt>
                <c:pt idx="9525">
                  <c:v>0.363063963469157</c:v>
                </c:pt>
                <c:pt idx="9526">
                  <c:v>0.363065879588306</c:v>
                </c:pt>
                <c:pt idx="9527">
                  <c:v>0.363067795155431</c:v>
                </c:pt>
                <c:pt idx="9528">
                  <c:v>0.363069710170694</c:v>
                </c:pt>
                <c:pt idx="9529">
                  <c:v>0.363071624634254</c:v>
                </c:pt>
                <c:pt idx="9530">
                  <c:v>0.363073538546271</c:v>
                </c:pt>
                <c:pt idx="9531">
                  <c:v>0.363075451906906</c:v>
                </c:pt>
                <c:pt idx="9532">
                  <c:v>0.363077364716317</c:v>
                </c:pt>
                <c:pt idx="9533">
                  <c:v>0.363079276974666</c:v>
                </c:pt>
                <c:pt idx="9534">
                  <c:v>0.363081188682112</c:v>
                </c:pt>
                <c:pt idx="9535">
                  <c:v>0.363083099838814</c:v>
                </c:pt>
                <c:pt idx="9536">
                  <c:v>0.363085010444933</c:v>
                </c:pt>
                <c:pt idx="9537">
                  <c:v>0.363086920500627</c:v>
                </c:pt>
                <c:pt idx="9538">
                  <c:v>0.363088830006058</c:v>
                </c:pt>
                <c:pt idx="9539">
                  <c:v>0.363090738961384</c:v>
                </c:pt>
                <c:pt idx="9540">
                  <c:v>0.363092647366765</c:v>
                </c:pt>
                <c:pt idx="9541">
                  <c:v>0.363094555222359</c:v>
                </c:pt>
                <c:pt idx="9542">
                  <c:v>0.363096462528328</c:v>
                </c:pt>
                <c:pt idx="9543">
                  <c:v>0.363098369284829</c:v>
                </c:pt>
                <c:pt idx="9544">
                  <c:v>0.363100275492023</c:v>
                </c:pt>
                <c:pt idx="9545">
                  <c:v>0.363102181150069</c:v>
                </c:pt>
                <c:pt idx="9546">
                  <c:v>0.363104086259126</c:v>
                </c:pt>
                <c:pt idx="9547">
                  <c:v>0.363105990819353</c:v>
                </c:pt>
                <c:pt idx="9548">
                  <c:v>0.36310789483091</c:v>
                </c:pt>
                <c:pt idx="9549">
                  <c:v>0.363109798293955</c:v>
                </c:pt>
                <c:pt idx="9550">
                  <c:v>0.363111701208648</c:v>
                </c:pt>
                <c:pt idx="9551">
                  <c:v>0.363113603575147</c:v>
                </c:pt>
                <c:pt idx="9552">
                  <c:v>0.363115505393612</c:v>
                </c:pt>
                <c:pt idx="9553">
                  <c:v>0.363117406664201</c:v>
                </c:pt>
                <c:pt idx="9554">
                  <c:v>0.363119307387075</c:v>
                </c:pt>
                <c:pt idx="9555">
                  <c:v>0.36312120756239</c:v>
                </c:pt>
                <c:pt idx="9556">
                  <c:v>0.363123107190307</c:v>
                </c:pt>
                <c:pt idx="9557">
                  <c:v>0.363125006270982</c:v>
                </c:pt>
                <c:pt idx="9558">
                  <c:v>0.363126904804577</c:v>
                </c:pt>
                <c:pt idx="9559">
                  <c:v>0.363128802791249</c:v>
                </c:pt>
                <c:pt idx="9560">
                  <c:v>0.363130700231157</c:v>
                </c:pt>
                <c:pt idx="9561">
                  <c:v>0.363132597124459</c:v>
                </c:pt>
                <c:pt idx="9562">
                  <c:v>0.363134493471313</c:v>
                </c:pt>
                <c:pt idx="9563">
                  <c:v>0.36313638927188</c:v>
                </c:pt>
                <c:pt idx="9564">
                  <c:v>0.363138284526316</c:v>
                </c:pt>
                <c:pt idx="9565">
                  <c:v>0.36314017923478</c:v>
                </c:pt>
                <c:pt idx="9566">
                  <c:v>0.363142073397431</c:v>
                </c:pt>
                <c:pt idx="9567">
                  <c:v>0.363143967014426</c:v>
                </c:pt>
                <c:pt idx="9568">
                  <c:v>0.363145860085925</c:v>
                </c:pt>
                <c:pt idx="9569">
                  <c:v>0.363147752612084</c:v>
                </c:pt>
                <c:pt idx="9570">
                  <c:v>0.363149644593063</c:v>
                </c:pt>
                <c:pt idx="9571">
                  <c:v>0.363151536029019</c:v>
                </c:pt>
                <c:pt idx="9572">
                  <c:v>0.363153426920111</c:v>
                </c:pt>
                <c:pt idx="9573">
                  <c:v>0.363155317266497</c:v>
                </c:pt>
                <c:pt idx="9574">
                  <c:v>0.363157207068333</c:v>
                </c:pt>
                <c:pt idx="9575">
                  <c:v>0.36315909632578</c:v>
                </c:pt>
                <c:pt idx="9576">
                  <c:v>0.363160985038993</c:v>
                </c:pt>
                <c:pt idx="9577">
                  <c:v>0.363162873208132</c:v>
                </c:pt>
                <c:pt idx="9578">
                  <c:v>0.363164760833354</c:v>
                </c:pt>
                <c:pt idx="9579">
                  <c:v>0.363166647914815</c:v>
                </c:pt>
                <c:pt idx="9580">
                  <c:v>0.363168534452676</c:v>
                </c:pt>
                <c:pt idx="9581">
                  <c:v>0.363170420447093</c:v>
                </c:pt>
                <c:pt idx="9582">
                  <c:v>0.363172305898223</c:v>
                </c:pt>
                <c:pt idx="9583">
                  <c:v>0.363174190806224</c:v>
                </c:pt>
                <c:pt idx="9584">
                  <c:v>0.363176075171254</c:v>
                </c:pt>
                <c:pt idx="9585">
                  <c:v>0.363177958993469</c:v>
                </c:pt>
                <c:pt idx="9586">
                  <c:v>0.363179842273028</c:v>
                </c:pt>
                <c:pt idx="9587">
                  <c:v>0.363181725010088</c:v>
                </c:pt>
                <c:pt idx="9588">
                  <c:v>0.363183607204806</c:v>
                </c:pt>
                <c:pt idx="9589">
                  <c:v>0.36318548885734</c:v>
                </c:pt>
                <c:pt idx="9590">
                  <c:v>0.363187369967846</c:v>
                </c:pt>
                <c:pt idx="9591">
                  <c:v>0.363189250536482</c:v>
                </c:pt>
                <c:pt idx="9592">
                  <c:v>0.363191130563405</c:v>
                </c:pt>
                <c:pt idx="9593">
                  <c:v>0.363193010048772</c:v>
                </c:pt>
                <c:pt idx="9594">
                  <c:v>0.36319488899274</c:v>
                </c:pt>
                <c:pt idx="9595">
                  <c:v>0.363196767395466</c:v>
                </c:pt>
                <c:pt idx="9596">
                  <c:v>0.363198645257108</c:v>
                </c:pt>
                <c:pt idx="9597">
                  <c:v>0.363200522577821</c:v>
                </c:pt>
                <c:pt idx="9598">
                  <c:v>0.363202399357764</c:v>
                </c:pt>
                <c:pt idx="9599">
                  <c:v>0.363204275597091</c:v>
                </c:pt>
                <c:pt idx="9600">
                  <c:v>0.363206151295961</c:v>
                </c:pt>
                <c:pt idx="9601">
                  <c:v>0.363208026454531</c:v>
                </c:pt>
                <c:pt idx="9602">
                  <c:v>0.363209901072956</c:v>
                </c:pt>
                <c:pt idx="9603">
                  <c:v>0.363211775151394</c:v>
                </c:pt>
                <c:pt idx="9604">
                  <c:v>0.363213648690001</c:v>
                </c:pt>
                <c:pt idx="9605">
                  <c:v>0.363215521688934</c:v>
                </c:pt>
                <c:pt idx="9606">
                  <c:v>0.363217394148348</c:v>
                </c:pt>
                <c:pt idx="9607">
                  <c:v>0.3632192660684</c:v>
                </c:pt>
                <c:pt idx="9608">
                  <c:v>0.363221137449249</c:v>
                </c:pt>
                <c:pt idx="9609">
                  <c:v>0.363223008291048</c:v>
                </c:pt>
                <c:pt idx="9610">
                  <c:v>0.363224878593955</c:v>
                </c:pt>
                <c:pt idx="9611">
                  <c:v>0.363226748358126</c:v>
                </c:pt>
                <c:pt idx="9612">
                  <c:v>0.363228617583717</c:v>
                </c:pt>
                <c:pt idx="9613">
                  <c:v>0.363230486270884</c:v>
                </c:pt>
                <c:pt idx="9614">
                  <c:v>0.363232354419783</c:v>
                </c:pt>
                <c:pt idx="9615">
                  <c:v>0.363234222030572</c:v>
                </c:pt>
                <c:pt idx="9616">
                  <c:v>0.363236089103405</c:v>
                </c:pt>
                <c:pt idx="9617">
                  <c:v>0.363237955638438</c:v>
                </c:pt>
                <c:pt idx="9618">
                  <c:v>0.363239821635828</c:v>
                </c:pt>
                <c:pt idx="9619">
                  <c:v>0.363241687095731</c:v>
                </c:pt>
                <c:pt idx="9620">
                  <c:v>0.363243552018301</c:v>
                </c:pt>
                <c:pt idx="9621">
                  <c:v>0.363245416403695</c:v>
                </c:pt>
                <c:pt idx="9622">
                  <c:v>0.36324728025207</c:v>
                </c:pt>
                <c:pt idx="9623">
                  <c:v>0.36324914356358</c:v>
                </c:pt>
                <c:pt idx="9624">
                  <c:v>0.363251006338382</c:v>
                </c:pt>
                <c:pt idx="9625">
                  <c:v>0.36325286857663</c:v>
                </c:pt>
                <c:pt idx="9626">
                  <c:v>0.363254730278481</c:v>
                </c:pt>
                <c:pt idx="9627">
                  <c:v>0.36325659144409</c:v>
                </c:pt>
                <c:pt idx="9628">
                  <c:v>0.363258452073612</c:v>
                </c:pt>
                <c:pt idx="9629">
                  <c:v>0.363260312167203</c:v>
                </c:pt>
                <c:pt idx="9630">
                  <c:v>0.363262171725019</c:v>
                </c:pt>
                <c:pt idx="9631">
                  <c:v>0.363264030747215</c:v>
                </c:pt>
                <c:pt idx="9632">
                  <c:v>0.363265889233945</c:v>
                </c:pt>
                <c:pt idx="9633">
                  <c:v>0.363267747185367</c:v>
                </c:pt>
                <c:pt idx="9634">
                  <c:v>0.363269604601633</c:v>
                </c:pt>
                <c:pt idx="9635">
                  <c:v>0.3632714614829</c:v>
                </c:pt>
                <c:pt idx="9636">
                  <c:v>0.363273317829323</c:v>
                </c:pt>
                <c:pt idx="9637">
                  <c:v>0.363275173641057</c:v>
                </c:pt>
                <c:pt idx="9638">
                  <c:v>0.363277028918257</c:v>
                </c:pt>
                <c:pt idx="9639">
                  <c:v>0.363278883661078</c:v>
                </c:pt>
                <c:pt idx="9640">
                  <c:v>0.363280737869676</c:v>
                </c:pt>
                <c:pt idx="9641">
                  <c:v>0.363282591544203</c:v>
                </c:pt>
                <c:pt idx="9642">
                  <c:v>0.363284444684817</c:v>
                </c:pt>
                <c:pt idx="9643">
                  <c:v>0.363286297291672</c:v>
                </c:pt>
                <c:pt idx="9644">
                  <c:v>0.363288149364921</c:v>
                </c:pt>
                <c:pt idx="9645">
                  <c:v>0.363290000904721</c:v>
                </c:pt>
                <c:pt idx="9646">
                  <c:v>0.363291851911225</c:v>
                </c:pt>
                <c:pt idx="9647">
                  <c:v>0.363293702384589</c:v>
                </c:pt>
                <c:pt idx="9648">
                  <c:v>0.363295552324967</c:v>
                </c:pt>
                <c:pt idx="9649">
                  <c:v>0.363297401732513</c:v>
                </c:pt>
                <c:pt idx="9650">
                  <c:v>0.363299250607383</c:v>
                </c:pt>
                <c:pt idx="9651">
                  <c:v>0.36330109894973</c:v>
                </c:pt>
                <c:pt idx="9652">
                  <c:v>0.363302946759709</c:v>
                </c:pt>
                <c:pt idx="9653">
                  <c:v>0.363304794037473</c:v>
                </c:pt>
                <c:pt idx="9654">
                  <c:v>0.363306640783179</c:v>
                </c:pt>
                <c:pt idx="9655">
                  <c:v>0.36330848699698</c:v>
                </c:pt>
                <c:pt idx="9656">
                  <c:v>0.363310332679029</c:v>
                </c:pt>
                <c:pt idx="9657">
                  <c:v>0.363312177829483</c:v>
                </c:pt>
                <c:pt idx="9658">
                  <c:v>0.363314022448493</c:v>
                </c:pt>
                <c:pt idx="9659">
                  <c:v>0.363315866536215</c:v>
                </c:pt>
                <c:pt idx="9660">
                  <c:v>0.363317710092803</c:v>
                </c:pt>
                <c:pt idx="9661">
                  <c:v>0.36331955311841</c:v>
                </c:pt>
                <c:pt idx="9662">
                  <c:v>0.363321395613191</c:v>
                </c:pt>
                <c:pt idx="9663">
                  <c:v>0.363323237577299</c:v>
                </c:pt>
                <c:pt idx="9664">
                  <c:v>0.363325079010889</c:v>
                </c:pt>
                <c:pt idx="9665">
                  <c:v>0.363326919914113</c:v>
                </c:pt>
                <c:pt idx="9666">
                  <c:v>0.363328760287128</c:v>
                </c:pt>
                <c:pt idx="9667">
                  <c:v>0.363330600130084</c:v>
                </c:pt>
                <c:pt idx="9668">
                  <c:v>0.363332439443137</c:v>
                </c:pt>
                <c:pt idx="9669">
                  <c:v>0.36333427822644</c:v>
                </c:pt>
                <c:pt idx="9670">
                  <c:v>0.363336116480146</c:v>
                </c:pt>
                <c:pt idx="9671">
                  <c:v>0.363337954204411</c:v>
                </c:pt>
                <c:pt idx="9672">
                  <c:v>0.363339791399385</c:v>
                </c:pt>
                <c:pt idx="9673">
                  <c:v>0.363341628065225</c:v>
                </c:pt>
                <c:pt idx="9674">
                  <c:v>0.363343464202081</c:v>
                </c:pt>
                <c:pt idx="9675">
                  <c:v>0.363345299810109</c:v>
                </c:pt>
                <c:pt idx="9676">
                  <c:v>0.363347134889461</c:v>
                </c:pt>
                <c:pt idx="9677">
                  <c:v>0.36334896944029</c:v>
                </c:pt>
                <c:pt idx="9678">
                  <c:v>0.363350803462752</c:v>
                </c:pt>
                <c:pt idx="9679">
                  <c:v>0.363352636956996</c:v>
                </c:pt>
                <c:pt idx="9680">
                  <c:v>0.363354469923178</c:v>
                </c:pt>
                <c:pt idx="9681">
                  <c:v>0.363356302361451</c:v>
                </c:pt>
                <c:pt idx="9682">
                  <c:v>0.363358134271967</c:v>
                </c:pt>
                <c:pt idx="9683">
                  <c:v>0.363359965654879</c:v>
                </c:pt>
                <c:pt idx="9684">
                  <c:v>0.363361796510341</c:v>
                </c:pt>
                <c:pt idx="9685">
                  <c:v>0.363363626838505</c:v>
                </c:pt>
                <c:pt idx="9686">
                  <c:v>0.363365456639525</c:v>
                </c:pt>
                <c:pt idx="9687">
                  <c:v>0.363367285913553</c:v>
                </c:pt>
                <c:pt idx="9688">
                  <c:v>0.363369114660741</c:v>
                </c:pt>
                <c:pt idx="9689">
                  <c:v>0.363370942881244</c:v>
                </c:pt>
                <c:pt idx="9690">
                  <c:v>0.363372770575212</c:v>
                </c:pt>
                <c:pt idx="9691">
                  <c:v>0.3633745977428</c:v>
                </c:pt>
                <c:pt idx="9692">
                  <c:v>0.36337642438416</c:v>
                </c:pt>
                <c:pt idx="9693">
                  <c:v>0.363378250499444</c:v>
                </c:pt>
                <c:pt idx="9694">
                  <c:v>0.363380076088805</c:v>
                </c:pt>
                <c:pt idx="9695">
                  <c:v>0.363381901152394</c:v>
                </c:pt>
                <c:pt idx="9696">
                  <c:v>0.363383725690367</c:v>
                </c:pt>
                <c:pt idx="9697">
                  <c:v>0.363385549702872</c:v>
                </c:pt>
                <c:pt idx="9698">
                  <c:v>0.363387373190065</c:v>
                </c:pt>
                <c:pt idx="9699">
                  <c:v>0.363389196152096</c:v>
                </c:pt>
                <c:pt idx="9700">
                  <c:v>0.363391018589119</c:v>
                </c:pt>
                <c:pt idx="9701">
                  <c:v>0.363392840501285</c:v>
                </c:pt>
                <c:pt idx="9702">
                  <c:v>0.363394661888746</c:v>
                </c:pt>
                <c:pt idx="9703">
                  <c:v>0.363396482751655</c:v>
                </c:pt>
                <c:pt idx="9704">
                  <c:v>0.363398303090163</c:v>
                </c:pt>
                <c:pt idx="9705">
                  <c:v>0.363400122904424</c:v>
                </c:pt>
                <c:pt idx="9706">
                  <c:v>0.363401942194589</c:v>
                </c:pt>
                <c:pt idx="9707">
                  <c:v>0.363403760960808</c:v>
                </c:pt>
                <c:pt idx="9708">
                  <c:v>0.363405579203236</c:v>
                </c:pt>
                <c:pt idx="9709">
                  <c:v>0.363407396922023</c:v>
                </c:pt>
                <c:pt idx="9710">
                  <c:v>0.363409214117322</c:v>
                </c:pt>
                <c:pt idx="9711">
                  <c:v>0.363411030789284</c:v>
                </c:pt>
                <c:pt idx="9712">
                  <c:v>0.36341284693806</c:v>
                </c:pt>
                <c:pt idx="9713">
                  <c:v>0.363414662563804</c:v>
                </c:pt>
                <c:pt idx="9714">
                  <c:v>0.363416477666665</c:v>
                </c:pt>
                <c:pt idx="9715">
                  <c:v>0.363418292246797</c:v>
                </c:pt>
                <c:pt idx="9716">
                  <c:v>0.363420106304349</c:v>
                </c:pt>
                <c:pt idx="9717">
                  <c:v>0.363421919839475</c:v>
                </c:pt>
                <c:pt idx="9718">
                  <c:v>0.363423732852325</c:v>
                </c:pt>
                <c:pt idx="9719">
                  <c:v>0.36342554534305</c:v>
                </c:pt>
                <c:pt idx="9720">
                  <c:v>0.363427357311804</c:v>
                </c:pt>
                <c:pt idx="9721">
                  <c:v>0.363429168758735</c:v>
                </c:pt>
                <c:pt idx="9722">
                  <c:v>0.363430979683997</c:v>
                </c:pt>
                <c:pt idx="9723">
                  <c:v>0.363432790087739</c:v>
                </c:pt>
                <c:pt idx="9724">
                  <c:v>0.363434599970114</c:v>
                </c:pt>
                <c:pt idx="9725">
                  <c:v>0.363436409331272</c:v>
                </c:pt>
                <c:pt idx="9726">
                  <c:v>0.363438218171364</c:v>
                </c:pt>
                <c:pt idx="9727">
                  <c:v>0.363440026490543</c:v>
                </c:pt>
                <c:pt idx="9728">
                  <c:v>0.363441834288958</c:v>
                </c:pt>
                <c:pt idx="9729">
                  <c:v>0.363443641566761</c:v>
                </c:pt>
                <c:pt idx="9730">
                  <c:v>0.363445448324102</c:v>
                </c:pt>
                <c:pt idx="9731">
                  <c:v>0.363447254561134</c:v>
                </c:pt>
                <c:pt idx="9732">
                  <c:v>0.363449060278005</c:v>
                </c:pt>
                <c:pt idx="9733">
                  <c:v>0.363450865474867</c:v>
                </c:pt>
                <c:pt idx="9734">
                  <c:v>0.363452670151872</c:v>
                </c:pt>
                <c:pt idx="9735">
                  <c:v>0.363454474309168</c:v>
                </c:pt>
                <c:pt idx="9736">
                  <c:v>0.363456277946909</c:v>
                </c:pt>
                <c:pt idx="9737">
                  <c:v>0.363458081065244</c:v>
                </c:pt>
                <c:pt idx="9738">
                  <c:v>0.363459883664323</c:v>
                </c:pt>
                <c:pt idx="9739">
                  <c:v>0.363461685744297</c:v>
                </c:pt>
                <c:pt idx="9740">
                  <c:v>0.363463487305316</c:v>
                </c:pt>
                <c:pt idx="9741">
                  <c:v>0.363465288347533</c:v>
                </c:pt>
                <c:pt idx="9742">
                  <c:v>0.363467088871095</c:v>
                </c:pt>
                <c:pt idx="9743">
                  <c:v>0.363468888876155</c:v>
                </c:pt>
                <c:pt idx="9744">
                  <c:v>0.363470688362861</c:v>
                </c:pt>
                <c:pt idx="9745">
                  <c:v>0.363472487331366</c:v>
                </c:pt>
                <c:pt idx="9746">
                  <c:v>0.363474285781817</c:v>
                </c:pt>
                <c:pt idx="9747">
                  <c:v>0.363476083714367</c:v>
                </c:pt>
                <c:pt idx="9748">
                  <c:v>0.363477881129165</c:v>
                </c:pt>
                <c:pt idx="9749">
                  <c:v>0.363479678026361</c:v>
                </c:pt>
                <c:pt idx="9750">
                  <c:v>0.363481474406106</c:v>
                </c:pt>
                <c:pt idx="9751">
                  <c:v>0.363483270268548</c:v>
                </c:pt>
                <c:pt idx="9752">
                  <c:v>0.363485065613839</c:v>
                </c:pt>
                <c:pt idx="9753">
                  <c:v>0.363486860442128</c:v>
                </c:pt>
                <c:pt idx="9754">
                  <c:v>0.363488654753565</c:v>
                </c:pt>
                <c:pt idx="9755">
                  <c:v>0.363490448548301</c:v>
                </c:pt>
                <c:pt idx="9756">
                  <c:v>0.363492241826484</c:v>
                </c:pt>
                <c:pt idx="9757">
                  <c:v>0.363494034588265</c:v>
                </c:pt>
                <c:pt idx="9758">
                  <c:v>0.363495826833792</c:v>
                </c:pt>
                <c:pt idx="9759">
                  <c:v>0.363497618563218</c:v>
                </c:pt>
                <c:pt idx="9760">
                  <c:v>0.363499409776689</c:v>
                </c:pt>
                <c:pt idx="9761">
                  <c:v>0.363501200474356</c:v>
                </c:pt>
                <c:pt idx="9762">
                  <c:v>0.363502990656369</c:v>
                </c:pt>
                <c:pt idx="9763">
                  <c:v>0.363504780322877</c:v>
                </c:pt>
                <c:pt idx="9764">
                  <c:v>0.363506569474031</c:v>
                </c:pt>
                <c:pt idx="9765">
                  <c:v>0.363508358109978</c:v>
                </c:pt>
                <c:pt idx="9766">
                  <c:v>0.363510146230868</c:v>
                </c:pt>
                <c:pt idx="9767">
                  <c:v>0.363511933836851</c:v>
                </c:pt>
                <c:pt idx="9768">
                  <c:v>0.363513720928076</c:v>
                </c:pt>
                <c:pt idx="9769">
                  <c:v>0.363515507504693</c:v>
                </c:pt>
                <c:pt idx="9770">
                  <c:v>0.36351729356685</c:v>
                </c:pt>
                <c:pt idx="9771">
                  <c:v>0.363519079114697</c:v>
                </c:pt>
                <c:pt idx="9772">
                  <c:v>0.363520864148382</c:v>
                </c:pt>
                <c:pt idx="9773">
                  <c:v>0.363522648668055</c:v>
                </c:pt>
                <c:pt idx="9774">
                  <c:v>0.363524432673865</c:v>
                </c:pt>
                <c:pt idx="9775">
                  <c:v>0.36352621616596</c:v>
                </c:pt>
                <c:pt idx="9776">
                  <c:v>0.363527999144491</c:v>
                </c:pt>
                <c:pt idx="9777">
                  <c:v>0.363529781609605</c:v>
                </c:pt>
                <c:pt idx="9778">
                  <c:v>0.363531563561452</c:v>
                </c:pt>
                <c:pt idx="9779">
                  <c:v>0.363533345000179</c:v>
                </c:pt>
                <c:pt idx="9780">
                  <c:v>0.363535125925937</c:v>
                </c:pt>
                <c:pt idx="9781">
                  <c:v>0.363536906338874</c:v>
                </c:pt>
                <c:pt idx="9782">
                  <c:v>0.363538686239137</c:v>
                </c:pt>
                <c:pt idx="9783">
                  <c:v>0.363540465626878</c:v>
                </c:pt>
                <c:pt idx="9784">
                  <c:v>0.363542244502242</c:v>
                </c:pt>
                <c:pt idx="9785">
                  <c:v>0.36354402286538</c:v>
                </c:pt>
                <c:pt idx="9786">
                  <c:v>0.363545800716439</c:v>
                </c:pt>
                <c:pt idx="9787">
                  <c:v>0.36354757805557</c:v>
                </c:pt>
                <c:pt idx="9788">
                  <c:v>0.363549354882917</c:v>
                </c:pt>
                <c:pt idx="9789">
                  <c:v>0.363551131198632</c:v>
                </c:pt>
                <c:pt idx="9790">
                  <c:v>0.363552907002863</c:v>
                </c:pt>
                <c:pt idx="9791">
                  <c:v>0.363554682295757</c:v>
                </c:pt>
                <c:pt idx="9792">
                  <c:v>0.363556457077463</c:v>
                </c:pt>
                <c:pt idx="9793">
                  <c:v>0.363558231348129</c:v>
                </c:pt>
                <c:pt idx="9794">
                  <c:v>0.363560005107903</c:v>
                </c:pt>
                <c:pt idx="9795">
                  <c:v>0.363561778356933</c:v>
                </c:pt>
                <c:pt idx="9796">
                  <c:v>0.363563551095367</c:v>
                </c:pt>
                <c:pt idx="9797">
                  <c:v>0.363565323323354</c:v>
                </c:pt>
                <c:pt idx="9798">
                  <c:v>0.363567095041041</c:v>
                </c:pt>
                <c:pt idx="9799">
                  <c:v>0.363568866248577</c:v>
                </c:pt>
                <c:pt idx="9800">
                  <c:v>0.363570636946108</c:v>
                </c:pt>
                <c:pt idx="9801">
                  <c:v>0.363572407133784</c:v>
                </c:pt>
                <c:pt idx="9802">
                  <c:v>0.363574176811751</c:v>
                </c:pt>
                <c:pt idx="9803">
                  <c:v>0.363575945980158</c:v>
                </c:pt>
                <c:pt idx="9804">
                  <c:v>0.363577714639153</c:v>
                </c:pt>
                <c:pt idx="9805">
                  <c:v>0.363579482788882</c:v>
                </c:pt>
                <c:pt idx="9806">
                  <c:v>0.363581250429495</c:v>
                </c:pt>
                <c:pt idx="9807">
                  <c:v>0.363583017561137</c:v>
                </c:pt>
                <c:pt idx="9808">
                  <c:v>0.363584784183957</c:v>
                </c:pt>
                <c:pt idx="9809">
                  <c:v>0.363586550298103</c:v>
                </c:pt>
                <c:pt idx="9810">
                  <c:v>0.363588315903721</c:v>
                </c:pt>
                <c:pt idx="9811">
                  <c:v>0.363590081000959</c:v>
                </c:pt>
                <c:pt idx="9812">
                  <c:v>0.363591845589965</c:v>
                </c:pt>
                <c:pt idx="9813">
                  <c:v>0.363593609670886</c:v>
                </c:pt>
                <c:pt idx="9814">
                  <c:v>0.363595373243869</c:v>
                </c:pt>
                <c:pt idx="9815">
                  <c:v>0.363597136309062</c:v>
                </c:pt>
                <c:pt idx="9816">
                  <c:v>0.363598898866611</c:v>
                </c:pt>
                <c:pt idx="9817">
                  <c:v>0.363600660916664</c:v>
                </c:pt>
                <c:pt idx="9818">
                  <c:v>0.363602422459369</c:v>
                </c:pt>
                <c:pt idx="9819">
                  <c:v>0.363604183494871</c:v>
                </c:pt>
                <c:pt idx="9820">
                  <c:v>0.363605944023318</c:v>
                </c:pt>
                <c:pt idx="9821">
                  <c:v>0.363607704044857</c:v>
                </c:pt>
                <c:pt idx="9822">
                  <c:v>0.363609463559636</c:v>
                </c:pt>
                <c:pt idx="9823">
                  <c:v>0.3636112225678</c:v>
                </c:pt>
                <c:pt idx="9824">
                  <c:v>0.363612981069497</c:v>
                </c:pt>
                <c:pt idx="9825">
                  <c:v>0.363614739064874</c:v>
                </c:pt>
                <c:pt idx="9826">
                  <c:v>0.363616496554077</c:v>
                </c:pt>
                <c:pt idx="9827">
                  <c:v>0.363618253537254</c:v>
                </c:pt>
                <c:pt idx="9828">
                  <c:v>0.36362001001455</c:v>
                </c:pt>
                <c:pt idx="9829">
                  <c:v>0.363621765986113</c:v>
                </c:pt>
                <c:pt idx="9830">
                  <c:v>0.363623521452089</c:v>
                </c:pt>
                <c:pt idx="9831">
                  <c:v>0.363625276412624</c:v>
                </c:pt>
                <c:pt idx="9832">
                  <c:v>0.363627030867866</c:v>
                </c:pt>
                <c:pt idx="9833">
                  <c:v>0.36362878481796</c:v>
                </c:pt>
                <c:pt idx="9834">
                  <c:v>0.363630538263054</c:v>
                </c:pt>
                <c:pt idx="9835">
                  <c:v>0.363632291203293</c:v>
                </c:pt>
                <c:pt idx="9836">
                  <c:v>0.363634043638825</c:v>
                </c:pt>
                <c:pt idx="9837">
                  <c:v>0.363635795569794</c:v>
                </c:pt>
                <c:pt idx="9838">
                  <c:v>0.363637546996347</c:v>
                </c:pt>
                <c:pt idx="9839">
                  <c:v>0.363639297918631</c:v>
                </c:pt>
                <c:pt idx="9840">
                  <c:v>0.363641048336792</c:v>
                </c:pt>
                <c:pt idx="9841">
                  <c:v>0.363642798250977</c:v>
                </c:pt>
                <c:pt idx="9842">
                  <c:v>0.36364454766133</c:v>
                </c:pt>
                <c:pt idx="9843">
                  <c:v>0.363646296567999</c:v>
                </c:pt>
                <c:pt idx="9844">
                  <c:v>0.363648044971128</c:v>
                </c:pt>
                <c:pt idx="9845">
                  <c:v>0.363649792870865</c:v>
                </c:pt>
                <c:pt idx="9846">
                  <c:v>0.363651540267355</c:v>
                </c:pt>
                <c:pt idx="9847">
                  <c:v>0.363653287160744</c:v>
                </c:pt>
                <c:pt idx="9848">
                  <c:v>0.363655033551178</c:v>
                </c:pt>
                <c:pt idx="9849">
                  <c:v>0.363656779438802</c:v>
                </c:pt>
                <c:pt idx="9850">
                  <c:v>0.363658524823763</c:v>
                </c:pt>
                <c:pt idx="9851">
                  <c:v>0.363660269706206</c:v>
                </c:pt>
                <c:pt idx="9852">
                  <c:v>0.363662014086276</c:v>
                </c:pt>
                <c:pt idx="9853">
                  <c:v>0.363663757964121</c:v>
                </c:pt>
                <c:pt idx="9854">
                  <c:v>0.363665501339883</c:v>
                </c:pt>
                <c:pt idx="9855">
                  <c:v>0.363667244213711</c:v>
                </c:pt>
                <c:pt idx="9856">
                  <c:v>0.363668986585748</c:v>
                </c:pt>
                <c:pt idx="9857">
                  <c:v>0.363670728456141</c:v>
                </c:pt>
                <c:pt idx="9858">
                  <c:v>0.363672469825036</c:v>
                </c:pt>
                <c:pt idx="9859">
                  <c:v>0.363674210692575</c:v>
                </c:pt>
                <c:pt idx="9860">
                  <c:v>0.363675951058908</c:v>
                </c:pt>
                <c:pt idx="9861">
                  <c:v>0.363677690924176</c:v>
                </c:pt>
                <c:pt idx="9862">
                  <c:v>0.363679430288528</c:v>
                </c:pt>
                <c:pt idx="9863">
                  <c:v>0.363681169152106</c:v>
                </c:pt>
                <c:pt idx="9864">
                  <c:v>0.363682907515056</c:v>
                </c:pt>
                <c:pt idx="9865">
                  <c:v>0.363684645377525</c:v>
                </c:pt>
                <c:pt idx="9866">
                  <c:v>0.363686382739656</c:v>
                </c:pt>
                <c:pt idx="9867">
                  <c:v>0.363688119601596</c:v>
                </c:pt>
                <c:pt idx="9868">
                  <c:v>0.363689855963488</c:v>
                </c:pt>
                <c:pt idx="9869">
                  <c:v>0.363691591825478</c:v>
                </c:pt>
                <c:pt idx="9870">
                  <c:v>0.36369332718771</c:v>
                </c:pt>
                <c:pt idx="9871">
                  <c:v>0.363695062050329</c:v>
                </c:pt>
                <c:pt idx="9872">
                  <c:v>0.363696796413482</c:v>
                </c:pt>
                <c:pt idx="9873">
                  <c:v>0.363698530277311</c:v>
                </c:pt>
                <c:pt idx="9874">
                  <c:v>0.363700263641963</c:v>
                </c:pt>
                <c:pt idx="9875">
                  <c:v>0.36370199650758</c:v>
                </c:pt>
                <c:pt idx="9876">
                  <c:v>0.36370372887431</c:v>
                </c:pt>
                <c:pt idx="9877">
                  <c:v>0.363705460742294</c:v>
                </c:pt>
                <c:pt idx="9878">
                  <c:v>0.363707192111679</c:v>
                </c:pt>
                <c:pt idx="9879">
                  <c:v>0.36370892298261</c:v>
                </c:pt>
                <c:pt idx="9880">
                  <c:v>0.36371065335523</c:v>
                </c:pt>
                <c:pt idx="9881">
                  <c:v>0.363712383229684</c:v>
                </c:pt>
                <c:pt idx="9882">
                  <c:v>0.363714112606115</c:v>
                </c:pt>
                <c:pt idx="9883">
                  <c:v>0.36371584148467</c:v>
                </c:pt>
                <c:pt idx="9884">
                  <c:v>0.363717569865492</c:v>
                </c:pt>
                <c:pt idx="9885">
                  <c:v>0.363719297748725</c:v>
                </c:pt>
                <c:pt idx="9886">
                  <c:v>0.363721025134513</c:v>
                </c:pt>
                <c:pt idx="9887">
                  <c:v>0.363722752023001</c:v>
                </c:pt>
                <c:pt idx="9888">
                  <c:v>0.363724478414334</c:v>
                </c:pt>
                <c:pt idx="9889">
                  <c:v>0.363726204308654</c:v>
                </c:pt>
                <c:pt idx="9890">
                  <c:v>0.363727929706106</c:v>
                </c:pt>
                <c:pt idx="9891">
                  <c:v>0.363729654606834</c:v>
                </c:pt>
                <c:pt idx="9892">
                  <c:v>0.363731379010982</c:v>
                </c:pt>
                <c:pt idx="9893">
                  <c:v>0.363733102918695</c:v>
                </c:pt>
                <c:pt idx="9894">
                  <c:v>0.363734826330115</c:v>
                </c:pt>
                <c:pt idx="9895">
                  <c:v>0.363736549245387</c:v>
                </c:pt>
                <c:pt idx="9896">
                  <c:v>0.363738271664655</c:v>
                </c:pt>
                <c:pt idx="9897">
                  <c:v>0.363739993588062</c:v>
                </c:pt>
                <c:pt idx="9898">
                  <c:v>0.363741715015752</c:v>
                </c:pt>
                <c:pt idx="9899">
                  <c:v>0.363743435947868</c:v>
                </c:pt>
                <c:pt idx="9900">
                  <c:v>0.363745156384556</c:v>
                </c:pt>
                <c:pt idx="9901">
                  <c:v>0.363746876325957</c:v>
                </c:pt>
                <c:pt idx="9902">
                  <c:v>0.363748595772217</c:v>
                </c:pt>
                <c:pt idx="9903">
                  <c:v>0.363750314723477</c:v>
                </c:pt>
                <c:pt idx="9904">
                  <c:v>0.363752033179882</c:v>
                </c:pt>
                <c:pt idx="9905">
                  <c:v>0.363753751141575</c:v>
                </c:pt>
                <c:pt idx="9906">
                  <c:v>0.363755468608699</c:v>
                </c:pt>
                <c:pt idx="9907">
                  <c:v>0.363757185581398</c:v>
                </c:pt>
                <c:pt idx="9908">
                  <c:v>0.363758902059816</c:v>
                </c:pt>
                <c:pt idx="9909">
                  <c:v>0.363760618044095</c:v>
                </c:pt>
                <c:pt idx="9910">
                  <c:v>0.363762333534378</c:v>
                </c:pt>
                <c:pt idx="9911">
                  <c:v>0.36376404853081</c:v>
                </c:pt>
                <c:pt idx="9912">
                  <c:v>0.363765763033532</c:v>
                </c:pt>
                <c:pt idx="9913">
                  <c:v>0.363767477042688</c:v>
                </c:pt>
                <c:pt idx="9914">
                  <c:v>0.363769190558423</c:v>
                </c:pt>
                <c:pt idx="9915">
                  <c:v>0.363770903580876</c:v>
                </c:pt>
                <c:pt idx="9916">
                  <c:v>0.363772616110194</c:v>
                </c:pt>
                <c:pt idx="9917">
                  <c:v>0.363774328146517</c:v>
                </c:pt>
                <c:pt idx="9918">
                  <c:v>0.36377603968999</c:v>
                </c:pt>
                <c:pt idx="9919">
                  <c:v>0.363777750740754</c:v>
                </c:pt>
                <c:pt idx="9920">
                  <c:v>0.363779461298953</c:v>
                </c:pt>
                <c:pt idx="9921">
                  <c:v>0.36378117136473</c:v>
                </c:pt>
                <c:pt idx="9922">
                  <c:v>0.363782880938226</c:v>
                </c:pt>
                <c:pt idx="9923">
                  <c:v>0.363784590019586</c:v>
                </c:pt>
                <c:pt idx="9924">
                  <c:v>0.363786298608951</c:v>
                </c:pt>
                <c:pt idx="9925">
                  <c:v>0.363788006706465</c:v>
                </c:pt>
                <c:pt idx="9926">
                  <c:v>0.363789714312269</c:v>
                </c:pt>
                <c:pt idx="9927">
                  <c:v>0.363791421426506</c:v>
                </c:pt>
                <c:pt idx="9928">
                  <c:v>0.36379312804932</c:v>
                </c:pt>
                <c:pt idx="9929">
                  <c:v>0.363794834180851</c:v>
                </c:pt>
                <c:pt idx="9930">
                  <c:v>0.363796539821243</c:v>
                </c:pt>
                <c:pt idx="9931">
                  <c:v>0.363798244970638</c:v>
                </c:pt>
                <c:pt idx="9932">
                  <c:v>0.363799949629179</c:v>
                </c:pt>
                <c:pt idx="9933">
                  <c:v>0.363801653797007</c:v>
                </c:pt>
                <c:pt idx="9934">
                  <c:v>0.363803357474264</c:v>
                </c:pt>
                <c:pt idx="9935">
                  <c:v>0.363805060661094</c:v>
                </c:pt>
                <c:pt idx="9936">
                  <c:v>0.363806763357638</c:v>
                </c:pt>
                <c:pt idx="9937">
                  <c:v>0.363808465564038</c:v>
                </c:pt>
                <c:pt idx="9938">
                  <c:v>0.363810167280436</c:v>
                </c:pt>
                <c:pt idx="9939">
                  <c:v>0.363811868506976</c:v>
                </c:pt>
                <c:pt idx="9940">
                  <c:v>0.363813569243797</c:v>
                </c:pt>
                <c:pt idx="9941">
                  <c:v>0.363815269491042</c:v>
                </c:pt>
                <c:pt idx="9942">
                  <c:v>0.363816969248854</c:v>
                </c:pt>
                <c:pt idx="9943">
                  <c:v>0.363818668517373</c:v>
                </c:pt>
                <c:pt idx="9944">
                  <c:v>0.363820367296744</c:v>
                </c:pt>
                <c:pt idx="9945">
                  <c:v>0.363822065587105</c:v>
                </c:pt>
                <c:pt idx="9946">
                  <c:v>0.3638237633886</c:v>
                </c:pt>
                <c:pt idx="9947">
                  <c:v>0.363825460701369</c:v>
                </c:pt>
                <c:pt idx="9948">
                  <c:v>0.363827157525556</c:v>
                </c:pt>
                <c:pt idx="9949">
                  <c:v>0.363828853861301</c:v>
                </c:pt>
                <c:pt idx="9950">
                  <c:v>0.363830549708746</c:v>
                </c:pt>
                <c:pt idx="9951">
                  <c:v>0.363832245068033</c:v>
                </c:pt>
                <c:pt idx="9952">
                  <c:v>0.363833939939302</c:v>
                </c:pt>
                <c:pt idx="9953">
                  <c:v>0.363835634322696</c:v>
                </c:pt>
                <c:pt idx="9954">
                  <c:v>0.363837328218356</c:v>
                </c:pt>
                <c:pt idx="9955">
                  <c:v>0.363839021626423</c:v>
                </c:pt>
                <c:pt idx="9956">
                  <c:v>0.363840714547039</c:v>
                </c:pt>
                <c:pt idx="9957">
                  <c:v>0.363842406980344</c:v>
                </c:pt>
                <c:pt idx="9958">
                  <c:v>0.363844098926481</c:v>
                </c:pt>
                <c:pt idx="9959">
                  <c:v>0.363845790385589</c:v>
                </c:pt>
                <c:pt idx="9960">
                  <c:v>0.363847481357812</c:v>
                </c:pt>
                <c:pt idx="9961">
                  <c:v>0.363849171843288</c:v>
                </c:pt>
                <c:pt idx="9962">
                  <c:v>0.363850861842161</c:v>
                </c:pt>
                <c:pt idx="9963">
                  <c:v>0.36385255135457</c:v>
                </c:pt>
                <c:pt idx="9964">
                  <c:v>0.363854240380657</c:v>
                </c:pt>
                <c:pt idx="9965">
                  <c:v>0.363855928920562</c:v>
                </c:pt>
                <c:pt idx="9966">
                  <c:v>0.363857616974427</c:v>
                </c:pt>
                <c:pt idx="9967">
                  <c:v>0.363859304542393</c:v>
                </c:pt>
                <c:pt idx="9968">
                  <c:v>0.3638609916246</c:v>
                </c:pt>
                <c:pt idx="9969">
                  <c:v>0.363862678221188</c:v>
                </c:pt>
                <c:pt idx="9970">
                  <c:v>0.3638643643323</c:v>
                </c:pt>
                <c:pt idx="9971">
                  <c:v>0.363866049958075</c:v>
                </c:pt>
                <c:pt idx="9972">
                  <c:v>0.363867735098655</c:v>
                </c:pt>
                <c:pt idx="9973">
                  <c:v>0.363869419754179</c:v>
                </c:pt>
                <c:pt idx="9974">
                  <c:v>0.363871103924789</c:v>
                </c:pt>
                <c:pt idx="9975">
                  <c:v>0.363872787610625</c:v>
                </c:pt>
                <c:pt idx="9976">
                  <c:v>0.363874470811827</c:v>
                </c:pt>
                <c:pt idx="9977">
                  <c:v>0.363876153528536</c:v>
                </c:pt>
                <c:pt idx="9978">
                  <c:v>0.363877835760892</c:v>
                </c:pt>
                <c:pt idx="9979">
                  <c:v>0.363879517509037</c:v>
                </c:pt>
                <c:pt idx="9980">
                  <c:v>0.363881198773109</c:v>
                </c:pt>
                <c:pt idx="9981">
                  <c:v>0.36388287955325</c:v>
                </c:pt>
                <c:pt idx="9982">
                  <c:v>0.3638845598496</c:v>
                </c:pt>
                <c:pt idx="9983">
                  <c:v>0.363886239662298</c:v>
                </c:pt>
                <c:pt idx="9984">
                  <c:v>0.363887918991485</c:v>
                </c:pt>
                <c:pt idx="9985">
                  <c:v>0.363889597837302</c:v>
                </c:pt>
                <c:pt idx="9986">
                  <c:v>0.363891276199888</c:v>
                </c:pt>
                <c:pt idx="9987">
                  <c:v>0.363892954079383</c:v>
                </c:pt>
                <c:pt idx="9988">
                  <c:v>0.363894631475928</c:v>
                </c:pt>
                <c:pt idx="9989">
                  <c:v>0.363896308389662</c:v>
                </c:pt>
                <c:pt idx="9990">
                  <c:v>0.363897984820725</c:v>
                </c:pt>
                <c:pt idx="9991">
                  <c:v>0.363899660769258</c:v>
                </c:pt>
                <c:pt idx="9992">
                  <c:v>0.3639013362354</c:v>
                </c:pt>
                <c:pt idx="9993">
                  <c:v>0.36390301121929</c:v>
                </c:pt>
                <c:pt idx="9994">
                  <c:v>0.363904685721069</c:v>
                </c:pt>
                <c:pt idx="9995">
                  <c:v>0.363906359740877</c:v>
                </c:pt>
                <c:pt idx="9996">
                  <c:v>0.363908033278853</c:v>
                </c:pt>
                <c:pt idx="9997">
                  <c:v>0.363909706335136</c:v>
                </c:pt>
                <c:pt idx="9998">
                  <c:v>0.363911378909866</c:v>
                </c:pt>
                <c:pt idx="9999">
                  <c:v>0.363913051003184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D20-4AD7-B340-F3151599EB63}"/>
            </c:ext>
          </c:extLst>
        </c:ser>
        <c:ser>
          <c:idx val="2"/>
          <c:order val="1"/>
          <c:spPr>
            <a:ln w="2540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tx!$B:$B</c:f>
              <c:numCache>
                <c:formatCode>General</c:formatCode>
                <c:ptCount val="1048576"/>
                <c:pt idx="1">
                  <c:v>0.01</c:v>
                </c:pt>
                <c:pt idx="2">
                  <c:v>0.11000900090009</c:v>
                </c:pt>
                <c:pt idx="3">
                  <c:v>0.21001800180018</c:v>
                </c:pt>
                <c:pt idx="4">
                  <c:v>0.31002700270027</c:v>
                </c:pt>
                <c:pt idx="5">
                  <c:v>0.41003600360036</c:v>
                </c:pt>
                <c:pt idx="6">
                  <c:v>0.51004500450045</c:v>
                </c:pt>
                <c:pt idx="7">
                  <c:v>0.61005400540054</c:v>
                </c:pt>
                <c:pt idx="8">
                  <c:v>0.71006300630063</c:v>
                </c:pt>
                <c:pt idx="9">
                  <c:v>0.81007200720072</c:v>
                </c:pt>
                <c:pt idx="10">
                  <c:v>0.91008100810081</c:v>
                </c:pt>
                <c:pt idx="11">
                  <c:v>1.0100900090009</c:v>
                </c:pt>
                <c:pt idx="12">
                  <c:v>1.11009900990099</c:v>
                </c:pt>
                <c:pt idx="13">
                  <c:v>1.21010801080108</c:v>
                </c:pt>
                <c:pt idx="14">
                  <c:v>1.31011701170117</c:v>
                </c:pt>
                <c:pt idx="15">
                  <c:v>1.41012601260126</c:v>
                </c:pt>
                <c:pt idx="16">
                  <c:v>1.51013501350135</c:v>
                </c:pt>
                <c:pt idx="17">
                  <c:v>1.61014401440144</c:v>
                </c:pt>
                <c:pt idx="18">
                  <c:v>1.71015301530153</c:v>
                </c:pt>
                <c:pt idx="19">
                  <c:v>1.81016201620162</c:v>
                </c:pt>
                <c:pt idx="20">
                  <c:v>1.91017101710171</c:v>
                </c:pt>
                <c:pt idx="21">
                  <c:v>2.01018001800179</c:v>
                </c:pt>
                <c:pt idx="22">
                  <c:v>2.11018901890189</c:v>
                </c:pt>
                <c:pt idx="23">
                  <c:v>2.21019801980197</c:v>
                </c:pt>
                <c:pt idx="24">
                  <c:v>2.31020702070207</c:v>
                </c:pt>
                <c:pt idx="25">
                  <c:v>2.41021602160215</c:v>
                </c:pt>
                <c:pt idx="26">
                  <c:v>2.51022502250225</c:v>
                </c:pt>
                <c:pt idx="27">
                  <c:v>2.61023402340234</c:v>
                </c:pt>
                <c:pt idx="28">
                  <c:v>2.71024302430243</c:v>
                </c:pt>
                <c:pt idx="29">
                  <c:v>2.810252025202518</c:v>
                </c:pt>
                <c:pt idx="30">
                  <c:v>2.91026102610261</c:v>
                </c:pt>
                <c:pt idx="31">
                  <c:v>3.0102700270027</c:v>
                </c:pt>
                <c:pt idx="32">
                  <c:v>3.11027902790279</c:v>
                </c:pt>
                <c:pt idx="33">
                  <c:v>3.21028802880288</c:v>
                </c:pt>
                <c:pt idx="34">
                  <c:v>3.31029702970296</c:v>
                </c:pt>
                <c:pt idx="35">
                  <c:v>3.410306030603059</c:v>
                </c:pt>
                <c:pt idx="36">
                  <c:v>3.51031503150314</c:v>
                </c:pt>
                <c:pt idx="37">
                  <c:v>3.61032403240324</c:v>
                </c:pt>
                <c:pt idx="38">
                  <c:v>3.71033303330332</c:v>
                </c:pt>
                <c:pt idx="39">
                  <c:v>3.810342034203418</c:v>
                </c:pt>
                <c:pt idx="40">
                  <c:v>3.910351035103508</c:v>
                </c:pt>
                <c:pt idx="41">
                  <c:v>4.0103600360036</c:v>
                </c:pt>
                <c:pt idx="42">
                  <c:v>4.11036903690369</c:v>
                </c:pt>
                <c:pt idx="43">
                  <c:v>4.21037803780378</c:v>
                </c:pt>
                <c:pt idx="44">
                  <c:v>4.31038703870387</c:v>
                </c:pt>
                <c:pt idx="45">
                  <c:v>4.41039603960396</c:v>
                </c:pt>
                <c:pt idx="46">
                  <c:v>4.510405040504049</c:v>
                </c:pt>
                <c:pt idx="47">
                  <c:v>4.610414041404138</c:v>
                </c:pt>
                <c:pt idx="48">
                  <c:v>4.71042304230423</c:v>
                </c:pt>
                <c:pt idx="49">
                  <c:v>4.81043204320432</c:v>
                </c:pt>
                <c:pt idx="50">
                  <c:v>4.9104410441044</c:v>
                </c:pt>
                <c:pt idx="51">
                  <c:v>5.0104500450045</c:v>
                </c:pt>
                <c:pt idx="52">
                  <c:v>5.11045904590459</c:v>
                </c:pt>
                <c:pt idx="53">
                  <c:v>5.21046804680468</c:v>
                </c:pt>
                <c:pt idx="54">
                  <c:v>5.31047704770477</c:v>
                </c:pt>
                <c:pt idx="55">
                  <c:v>5.41048604860486</c:v>
                </c:pt>
                <c:pt idx="56">
                  <c:v>5.510495049504948</c:v>
                </c:pt>
                <c:pt idx="57">
                  <c:v>5.610504050405036</c:v>
                </c:pt>
                <c:pt idx="58">
                  <c:v>5.71051305130513</c:v>
                </c:pt>
                <c:pt idx="59">
                  <c:v>5.810522052205218</c:v>
                </c:pt>
                <c:pt idx="60">
                  <c:v>5.910531053105308</c:v>
                </c:pt>
                <c:pt idx="61">
                  <c:v>6.010540054005398</c:v>
                </c:pt>
                <c:pt idx="62">
                  <c:v>6.110549054905488</c:v>
                </c:pt>
                <c:pt idx="63">
                  <c:v>6.21055805580558</c:v>
                </c:pt>
                <c:pt idx="64">
                  <c:v>6.310567056705668</c:v>
                </c:pt>
                <c:pt idx="65">
                  <c:v>6.410576057605757</c:v>
                </c:pt>
                <c:pt idx="66">
                  <c:v>6.510585058505846</c:v>
                </c:pt>
                <c:pt idx="67">
                  <c:v>6.610594059405936</c:v>
                </c:pt>
                <c:pt idx="68">
                  <c:v>6.71060306030603</c:v>
                </c:pt>
                <c:pt idx="69">
                  <c:v>6.81061206120612</c:v>
                </c:pt>
                <c:pt idx="70">
                  <c:v>6.91062106210621</c:v>
                </c:pt>
                <c:pt idx="71">
                  <c:v>7.010630063006298</c:v>
                </c:pt>
                <c:pt idx="72">
                  <c:v>7.110639063906389</c:v>
                </c:pt>
                <c:pt idx="73">
                  <c:v>7.21064806480648</c:v>
                </c:pt>
                <c:pt idx="74">
                  <c:v>7.31065706570657</c:v>
                </c:pt>
                <c:pt idx="75">
                  <c:v>7.41066606660666</c:v>
                </c:pt>
                <c:pt idx="76">
                  <c:v>7.510675067506748</c:v>
                </c:pt>
                <c:pt idx="77">
                  <c:v>7.610684068406837</c:v>
                </c:pt>
                <c:pt idx="78">
                  <c:v>7.71069306930693</c:v>
                </c:pt>
                <c:pt idx="79">
                  <c:v>7.810702070207018</c:v>
                </c:pt>
                <c:pt idx="80">
                  <c:v>7.91071107110711</c:v>
                </c:pt>
                <c:pt idx="81">
                  <c:v>8.0107200720072</c:v>
                </c:pt>
                <c:pt idx="82">
                  <c:v>8.11072907290729</c:v>
                </c:pt>
                <c:pt idx="83">
                  <c:v>8.21073807380738</c:v>
                </c:pt>
                <c:pt idx="84">
                  <c:v>8.31074707470747</c:v>
                </c:pt>
                <c:pt idx="85">
                  <c:v>8.41075607560756</c:v>
                </c:pt>
                <c:pt idx="86">
                  <c:v>8.51076507650765</c:v>
                </c:pt>
                <c:pt idx="87">
                  <c:v>8.61077407740774</c:v>
                </c:pt>
                <c:pt idx="88">
                  <c:v>8.71078307830783</c:v>
                </c:pt>
                <c:pt idx="89">
                  <c:v>8.81079207920792</c:v>
                </c:pt>
                <c:pt idx="90">
                  <c:v>8.91080108010801</c:v>
                </c:pt>
                <c:pt idx="91">
                  <c:v>9.010810081008101</c:v>
                </c:pt>
                <c:pt idx="92">
                  <c:v>9.110819081908188</c:v>
                </c:pt>
                <c:pt idx="93">
                  <c:v>9.210828082808277</c:v>
                </c:pt>
                <c:pt idx="94">
                  <c:v>9.31083708370837</c:v>
                </c:pt>
                <c:pt idx="95">
                  <c:v>9.41084608460846</c:v>
                </c:pt>
                <c:pt idx="96">
                  <c:v>9.510855085508548</c:v>
                </c:pt>
                <c:pt idx="97">
                  <c:v>9.61086408640864</c:v>
                </c:pt>
                <c:pt idx="98">
                  <c:v>9.710873087308727</c:v>
                </c:pt>
                <c:pt idx="99">
                  <c:v>9.81088208820882</c:v>
                </c:pt>
                <c:pt idx="100">
                  <c:v>9.91089108910891</c:v>
                </c:pt>
                <c:pt idx="101">
                  <c:v>10.010900090009</c:v>
                </c:pt>
                <c:pt idx="102">
                  <c:v>10.110909090909</c:v>
                </c:pt>
                <c:pt idx="103">
                  <c:v>10.2109180918091</c:v>
                </c:pt>
                <c:pt idx="104">
                  <c:v>10.3109270927092</c:v>
                </c:pt>
                <c:pt idx="105">
                  <c:v>10.4109360936093</c:v>
                </c:pt>
                <c:pt idx="106">
                  <c:v>10.5109450945094</c:v>
                </c:pt>
                <c:pt idx="107">
                  <c:v>10.6109540954095</c:v>
                </c:pt>
                <c:pt idx="108">
                  <c:v>10.7109630963096</c:v>
                </c:pt>
                <c:pt idx="109">
                  <c:v>10.8109720972097</c:v>
                </c:pt>
                <c:pt idx="110">
                  <c:v>10.9109810981098</c:v>
                </c:pt>
                <c:pt idx="111">
                  <c:v>11.0109900990099</c:v>
                </c:pt>
                <c:pt idx="112">
                  <c:v>11.1109990999099</c:v>
                </c:pt>
                <c:pt idx="113">
                  <c:v>11.21100810081</c:v>
                </c:pt>
                <c:pt idx="114">
                  <c:v>11.3110171017101</c:v>
                </c:pt>
                <c:pt idx="115">
                  <c:v>11.4110261026102</c:v>
                </c:pt>
                <c:pt idx="116">
                  <c:v>11.5110351035103</c:v>
                </c:pt>
                <c:pt idx="117">
                  <c:v>11.6110441044104</c:v>
                </c:pt>
                <c:pt idx="118">
                  <c:v>11.7110531053105</c:v>
                </c:pt>
                <c:pt idx="119">
                  <c:v>11.8110621062106</c:v>
                </c:pt>
                <c:pt idx="120">
                  <c:v>11.9110711071107</c:v>
                </c:pt>
                <c:pt idx="121">
                  <c:v>12.0110801080108</c:v>
                </c:pt>
                <c:pt idx="122">
                  <c:v>12.1110891089108</c:v>
                </c:pt>
                <c:pt idx="123">
                  <c:v>12.2110981098109</c:v>
                </c:pt>
                <c:pt idx="124">
                  <c:v>12.311107110711</c:v>
                </c:pt>
                <c:pt idx="125">
                  <c:v>12.4111161116111</c:v>
                </c:pt>
                <c:pt idx="126">
                  <c:v>12.5111251125112</c:v>
                </c:pt>
                <c:pt idx="127">
                  <c:v>12.6111341134113</c:v>
                </c:pt>
                <c:pt idx="128">
                  <c:v>12.7111431143114</c:v>
                </c:pt>
                <c:pt idx="129">
                  <c:v>12.8111521152115</c:v>
                </c:pt>
                <c:pt idx="130">
                  <c:v>12.9111611161116</c:v>
                </c:pt>
                <c:pt idx="131">
                  <c:v>13.0111701170117</c:v>
                </c:pt>
                <c:pt idx="132">
                  <c:v>13.1111791179117</c:v>
                </c:pt>
                <c:pt idx="133">
                  <c:v>13.2111881188118</c:v>
                </c:pt>
                <c:pt idx="134">
                  <c:v>13.3111971197119</c:v>
                </c:pt>
                <c:pt idx="135">
                  <c:v>13.411206120612</c:v>
                </c:pt>
                <c:pt idx="136">
                  <c:v>13.5112151215121</c:v>
                </c:pt>
                <c:pt idx="137">
                  <c:v>13.6112241224122</c:v>
                </c:pt>
                <c:pt idx="138">
                  <c:v>13.7112331233123</c:v>
                </c:pt>
                <c:pt idx="139">
                  <c:v>13.8112421242124</c:v>
                </c:pt>
                <c:pt idx="140">
                  <c:v>13.9112511251125</c:v>
                </c:pt>
                <c:pt idx="141">
                  <c:v>14.0112601260126</c:v>
                </c:pt>
                <c:pt idx="142">
                  <c:v>14.1112691269126</c:v>
                </c:pt>
                <c:pt idx="143">
                  <c:v>14.2112781278127</c:v>
                </c:pt>
                <c:pt idx="144">
                  <c:v>14.3112871287128</c:v>
                </c:pt>
                <c:pt idx="145">
                  <c:v>14.4112961296129</c:v>
                </c:pt>
                <c:pt idx="146">
                  <c:v>14.511305130513</c:v>
                </c:pt>
                <c:pt idx="147">
                  <c:v>14.6113141314131</c:v>
                </c:pt>
                <c:pt idx="148">
                  <c:v>14.7113231323132</c:v>
                </c:pt>
                <c:pt idx="149">
                  <c:v>14.8113321332133</c:v>
                </c:pt>
                <c:pt idx="150">
                  <c:v>14.9113411341134</c:v>
                </c:pt>
                <c:pt idx="151">
                  <c:v>15.0113501350135</c:v>
                </c:pt>
                <c:pt idx="152">
                  <c:v>15.1113591359135</c:v>
                </c:pt>
                <c:pt idx="153">
                  <c:v>15.2113681368136</c:v>
                </c:pt>
                <c:pt idx="154">
                  <c:v>15.3113771377137</c:v>
                </c:pt>
                <c:pt idx="155">
                  <c:v>15.4113861386138</c:v>
                </c:pt>
                <c:pt idx="156">
                  <c:v>15.5113951395139</c:v>
                </c:pt>
                <c:pt idx="157">
                  <c:v>15.611404140414</c:v>
                </c:pt>
                <c:pt idx="158">
                  <c:v>15.7114131413141</c:v>
                </c:pt>
                <c:pt idx="159">
                  <c:v>15.8114221422142</c:v>
                </c:pt>
                <c:pt idx="160">
                  <c:v>15.9114311431143</c:v>
                </c:pt>
                <c:pt idx="161">
                  <c:v>16.0114401440144</c:v>
                </c:pt>
                <c:pt idx="162">
                  <c:v>16.1114491449144</c:v>
                </c:pt>
                <c:pt idx="163">
                  <c:v>16.2114581458145</c:v>
                </c:pt>
                <c:pt idx="164">
                  <c:v>16.31146714671461</c:v>
                </c:pt>
                <c:pt idx="165">
                  <c:v>16.4114761476147</c:v>
                </c:pt>
                <c:pt idx="166">
                  <c:v>16.5114851485148</c:v>
                </c:pt>
                <c:pt idx="167">
                  <c:v>16.6114941494149</c:v>
                </c:pt>
                <c:pt idx="168">
                  <c:v>16.711503150315</c:v>
                </c:pt>
                <c:pt idx="169">
                  <c:v>16.8115121512151</c:v>
                </c:pt>
                <c:pt idx="170">
                  <c:v>16.9115211521152</c:v>
                </c:pt>
                <c:pt idx="171">
                  <c:v>17.0115301530153</c:v>
                </c:pt>
                <c:pt idx="172">
                  <c:v>17.1115391539153</c:v>
                </c:pt>
                <c:pt idx="173">
                  <c:v>17.2115481548154</c:v>
                </c:pt>
                <c:pt idx="174">
                  <c:v>17.3115571557155</c:v>
                </c:pt>
                <c:pt idx="175">
                  <c:v>17.4115661566156</c:v>
                </c:pt>
                <c:pt idx="176">
                  <c:v>17.5115751575157</c:v>
                </c:pt>
                <c:pt idx="177">
                  <c:v>17.6115841584158</c:v>
                </c:pt>
                <c:pt idx="178">
                  <c:v>17.7115931593159</c:v>
                </c:pt>
                <c:pt idx="179">
                  <c:v>17.811602160216</c:v>
                </c:pt>
                <c:pt idx="180">
                  <c:v>17.9116111611161</c:v>
                </c:pt>
                <c:pt idx="181">
                  <c:v>18.0116201620162</c:v>
                </c:pt>
                <c:pt idx="182">
                  <c:v>18.1116291629162</c:v>
                </c:pt>
                <c:pt idx="183">
                  <c:v>18.2116381638163</c:v>
                </c:pt>
                <c:pt idx="184">
                  <c:v>18.3116471647164</c:v>
                </c:pt>
                <c:pt idx="185">
                  <c:v>18.4116561656165</c:v>
                </c:pt>
                <c:pt idx="186">
                  <c:v>18.5116651665166</c:v>
                </c:pt>
                <c:pt idx="187">
                  <c:v>18.61167416741671</c:v>
                </c:pt>
                <c:pt idx="188">
                  <c:v>18.7116831683168</c:v>
                </c:pt>
                <c:pt idx="189">
                  <c:v>18.8116921692169</c:v>
                </c:pt>
                <c:pt idx="190">
                  <c:v>18.911701170117</c:v>
                </c:pt>
                <c:pt idx="191">
                  <c:v>19.0117101710171</c:v>
                </c:pt>
                <c:pt idx="192">
                  <c:v>19.11171917191709</c:v>
                </c:pt>
                <c:pt idx="193">
                  <c:v>19.2117281728172</c:v>
                </c:pt>
                <c:pt idx="194">
                  <c:v>19.3117371737173</c:v>
                </c:pt>
                <c:pt idx="195">
                  <c:v>19.4117461746174</c:v>
                </c:pt>
                <c:pt idx="196">
                  <c:v>19.5117551755175</c:v>
                </c:pt>
                <c:pt idx="197">
                  <c:v>19.6117641764176</c:v>
                </c:pt>
                <c:pt idx="198">
                  <c:v>19.7117731773177</c:v>
                </c:pt>
                <c:pt idx="199">
                  <c:v>19.8117821782178</c:v>
                </c:pt>
                <c:pt idx="200">
                  <c:v>19.91179117911789</c:v>
                </c:pt>
                <c:pt idx="201">
                  <c:v>20.011800180018</c:v>
                </c:pt>
                <c:pt idx="202">
                  <c:v>20.11180918091801</c:v>
                </c:pt>
                <c:pt idx="203">
                  <c:v>20.2118181818181</c:v>
                </c:pt>
                <c:pt idx="204">
                  <c:v>20.3118271827182</c:v>
                </c:pt>
                <c:pt idx="205">
                  <c:v>20.4118361836183</c:v>
                </c:pt>
                <c:pt idx="206">
                  <c:v>20.5118451845184</c:v>
                </c:pt>
                <c:pt idx="207">
                  <c:v>20.6118541854185</c:v>
                </c:pt>
                <c:pt idx="208">
                  <c:v>20.7118631863186</c:v>
                </c:pt>
                <c:pt idx="209">
                  <c:v>20.8118721872187</c:v>
                </c:pt>
                <c:pt idx="210">
                  <c:v>20.91188118811881</c:v>
                </c:pt>
                <c:pt idx="211">
                  <c:v>21.0118901890189</c:v>
                </c:pt>
                <c:pt idx="212">
                  <c:v>21.1118991899189</c:v>
                </c:pt>
                <c:pt idx="213">
                  <c:v>21.211908190819</c:v>
                </c:pt>
                <c:pt idx="214">
                  <c:v>21.3119171917191</c:v>
                </c:pt>
                <c:pt idx="215">
                  <c:v>21.41192619261921</c:v>
                </c:pt>
                <c:pt idx="216">
                  <c:v>21.5119351935193</c:v>
                </c:pt>
                <c:pt idx="217">
                  <c:v>21.6119441944194</c:v>
                </c:pt>
                <c:pt idx="218">
                  <c:v>21.7119531953195</c:v>
                </c:pt>
                <c:pt idx="219">
                  <c:v>21.8119621962196</c:v>
                </c:pt>
                <c:pt idx="220">
                  <c:v>21.9119711971197</c:v>
                </c:pt>
                <c:pt idx="221">
                  <c:v>22.0119801980198</c:v>
                </c:pt>
                <c:pt idx="222">
                  <c:v>22.1119891989198</c:v>
                </c:pt>
                <c:pt idx="223">
                  <c:v>22.2119981998199</c:v>
                </c:pt>
                <c:pt idx="224">
                  <c:v>22.31200720072</c:v>
                </c:pt>
                <c:pt idx="225">
                  <c:v>22.41201620162008</c:v>
                </c:pt>
                <c:pt idx="226">
                  <c:v>22.5120252025202</c:v>
                </c:pt>
                <c:pt idx="227">
                  <c:v>22.6120342034203</c:v>
                </c:pt>
                <c:pt idx="228">
                  <c:v>22.71204320432038</c:v>
                </c:pt>
                <c:pt idx="229">
                  <c:v>22.8120522052205</c:v>
                </c:pt>
                <c:pt idx="230">
                  <c:v>22.9120612061206</c:v>
                </c:pt>
                <c:pt idx="231">
                  <c:v>23.0120702070207</c:v>
                </c:pt>
                <c:pt idx="232">
                  <c:v>23.1120792079207</c:v>
                </c:pt>
                <c:pt idx="233">
                  <c:v>23.21208820882079</c:v>
                </c:pt>
                <c:pt idx="234">
                  <c:v>23.3120972097209</c:v>
                </c:pt>
                <c:pt idx="235">
                  <c:v>23.41210621062098</c:v>
                </c:pt>
                <c:pt idx="236">
                  <c:v>23.5121152115211</c:v>
                </c:pt>
                <c:pt idx="237">
                  <c:v>23.6121242124212</c:v>
                </c:pt>
                <c:pt idx="238">
                  <c:v>23.71213321332128</c:v>
                </c:pt>
                <c:pt idx="239">
                  <c:v>23.81214221422138</c:v>
                </c:pt>
                <c:pt idx="240">
                  <c:v>23.9121512151215</c:v>
                </c:pt>
                <c:pt idx="241">
                  <c:v>24.0121602160216</c:v>
                </c:pt>
                <c:pt idx="242">
                  <c:v>24.1121692169216</c:v>
                </c:pt>
                <c:pt idx="243">
                  <c:v>24.2121782178217</c:v>
                </c:pt>
                <c:pt idx="244">
                  <c:v>24.3121872187218</c:v>
                </c:pt>
                <c:pt idx="245">
                  <c:v>24.41219621962188</c:v>
                </c:pt>
                <c:pt idx="246">
                  <c:v>24.512205220522</c:v>
                </c:pt>
                <c:pt idx="247">
                  <c:v>24.6122142214221</c:v>
                </c:pt>
                <c:pt idx="248">
                  <c:v>24.71222322232218</c:v>
                </c:pt>
                <c:pt idx="249">
                  <c:v>24.8122322232223</c:v>
                </c:pt>
                <c:pt idx="250">
                  <c:v>24.9122412241224</c:v>
                </c:pt>
                <c:pt idx="251">
                  <c:v>25.0122502250225</c:v>
                </c:pt>
                <c:pt idx="252">
                  <c:v>25.1122592259225</c:v>
                </c:pt>
                <c:pt idx="253">
                  <c:v>25.2122682268226</c:v>
                </c:pt>
                <c:pt idx="254">
                  <c:v>25.3122772277227</c:v>
                </c:pt>
                <c:pt idx="255">
                  <c:v>25.4122862286228</c:v>
                </c:pt>
                <c:pt idx="256">
                  <c:v>25.51229522952289</c:v>
                </c:pt>
                <c:pt idx="257">
                  <c:v>25.612304230423</c:v>
                </c:pt>
                <c:pt idx="258">
                  <c:v>25.71231323132308</c:v>
                </c:pt>
                <c:pt idx="259">
                  <c:v>25.81232223222318</c:v>
                </c:pt>
                <c:pt idx="260">
                  <c:v>25.91233123312328</c:v>
                </c:pt>
                <c:pt idx="261">
                  <c:v>26.01234023402339</c:v>
                </c:pt>
                <c:pt idx="262">
                  <c:v>26.11234923492338</c:v>
                </c:pt>
                <c:pt idx="263">
                  <c:v>26.2123582358235</c:v>
                </c:pt>
                <c:pt idx="264">
                  <c:v>26.3123672367236</c:v>
                </c:pt>
                <c:pt idx="265">
                  <c:v>26.41237623762368</c:v>
                </c:pt>
                <c:pt idx="266">
                  <c:v>26.51238523852379</c:v>
                </c:pt>
                <c:pt idx="267">
                  <c:v>26.6123942394239</c:v>
                </c:pt>
                <c:pt idx="268">
                  <c:v>26.71240324032398</c:v>
                </c:pt>
                <c:pt idx="269">
                  <c:v>26.8124122412241</c:v>
                </c:pt>
                <c:pt idx="270">
                  <c:v>26.91242124212418</c:v>
                </c:pt>
                <c:pt idx="271">
                  <c:v>27.01243024302428</c:v>
                </c:pt>
                <c:pt idx="272">
                  <c:v>27.11243924392428</c:v>
                </c:pt>
                <c:pt idx="273">
                  <c:v>27.2124482448244</c:v>
                </c:pt>
                <c:pt idx="274">
                  <c:v>27.3124572457245</c:v>
                </c:pt>
                <c:pt idx="275">
                  <c:v>27.4124662466246</c:v>
                </c:pt>
                <c:pt idx="276">
                  <c:v>27.5124752475247</c:v>
                </c:pt>
                <c:pt idx="277">
                  <c:v>27.6124842484248</c:v>
                </c:pt>
                <c:pt idx="278">
                  <c:v>27.71249324932488</c:v>
                </c:pt>
                <c:pt idx="279">
                  <c:v>27.81250225022498</c:v>
                </c:pt>
                <c:pt idx="280">
                  <c:v>27.91251125112508</c:v>
                </c:pt>
                <c:pt idx="281">
                  <c:v>28.01252025202518</c:v>
                </c:pt>
                <c:pt idx="282">
                  <c:v>28.11252925292518</c:v>
                </c:pt>
                <c:pt idx="283">
                  <c:v>28.21253825382528</c:v>
                </c:pt>
                <c:pt idx="284">
                  <c:v>28.31254725472538</c:v>
                </c:pt>
                <c:pt idx="285">
                  <c:v>28.4125562556255</c:v>
                </c:pt>
                <c:pt idx="286">
                  <c:v>28.5125652565256</c:v>
                </c:pt>
                <c:pt idx="287">
                  <c:v>28.6125742574257</c:v>
                </c:pt>
                <c:pt idx="288">
                  <c:v>28.71258325832578</c:v>
                </c:pt>
                <c:pt idx="289">
                  <c:v>28.81259225922589</c:v>
                </c:pt>
                <c:pt idx="290">
                  <c:v>28.91260126012598</c:v>
                </c:pt>
                <c:pt idx="291">
                  <c:v>29.0126102610261</c:v>
                </c:pt>
                <c:pt idx="292">
                  <c:v>29.1126192619261</c:v>
                </c:pt>
                <c:pt idx="293">
                  <c:v>29.2126282628262</c:v>
                </c:pt>
                <c:pt idx="294">
                  <c:v>29.31263726372629</c:v>
                </c:pt>
                <c:pt idx="295">
                  <c:v>29.4126462646264</c:v>
                </c:pt>
                <c:pt idx="296">
                  <c:v>29.5126552655265</c:v>
                </c:pt>
                <c:pt idx="297">
                  <c:v>29.6126642664266</c:v>
                </c:pt>
                <c:pt idx="298">
                  <c:v>29.7126732673267</c:v>
                </c:pt>
                <c:pt idx="299">
                  <c:v>29.8126822682268</c:v>
                </c:pt>
                <c:pt idx="300">
                  <c:v>29.9126912691269</c:v>
                </c:pt>
                <c:pt idx="301">
                  <c:v>30.01270027002698</c:v>
                </c:pt>
                <c:pt idx="302">
                  <c:v>30.11270927092698</c:v>
                </c:pt>
                <c:pt idx="303">
                  <c:v>30.21271827182708</c:v>
                </c:pt>
                <c:pt idx="304">
                  <c:v>30.31272727272718</c:v>
                </c:pt>
                <c:pt idx="305">
                  <c:v>30.41273627362728</c:v>
                </c:pt>
                <c:pt idx="306">
                  <c:v>30.51274527452738</c:v>
                </c:pt>
                <c:pt idx="307">
                  <c:v>30.61275427542749</c:v>
                </c:pt>
                <c:pt idx="308">
                  <c:v>30.71276327632758</c:v>
                </c:pt>
                <c:pt idx="309">
                  <c:v>30.81277227722768</c:v>
                </c:pt>
                <c:pt idx="310">
                  <c:v>30.91278127812778</c:v>
                </c:pt>
                <c:pt idx="311">
                  <c:v>31.01279027902788</c:v>
                </c:pt>
                <c:pt idx="312">
                  <c:v>31.11279927992788</c:v>
                </c:pt>
                <c:pt idx="313">
                  <c:v>31.212808280828</c:v>
                </c:pt>
                <c:pt idx="314">
                  <c:v>31.3128172817281</c:v>
                </c:pt>
                <c:pt idx="315">
                  <c:v>31.4128262826282</c:v>
                </c:pt>
                <c:pt idx="316">
                  <c:v>31.5128352835283</c:v>
                </c:pt>
                <c:pt idx="317">
                  <c:v>31.61284428442841</c:v>
                </c:pt>
                <c:pt idx="318">
                  <c:v>31.7128532853285</c:v>
                </c:pt>
                <c:pt idx="319">
                  <c:v>31.8128622862286</c:v>
                </c:pt>
                <c:pt idx="320">
                  <c:v>31.9128712871287</c:v>
                </c:pt>
                <c:pt idx="321">
                  <c:v>32.0128802880287</c:v>
                </c:pt>
                <c:pt idx="322">
                  <c:v>32.1128892889288</c:v>
                </c:pt>
                <c:pt idx="323">
                  <c:v>32.2128982898289</c:v>
                </c:pt>
                <c:pt idx="324">
                  <c:v>32.312907290729</c:v>
                </c:pt>
                <c:pt idx="325">
                  <c:v>32.4129162916291</c:v>
                </c:pt>
                <c:pt idx="326">
                  <c:v>32.5129252925292</c:v>
                </c:pt>
                <c:pt idx="327">
                  <c:v>32.6129342934293</c:v>
                </c:pt>
                <c:pt idx="328">
                  <c:v>32.7129432943294</c:v>
                </c:pt>
                <c:pt idx="329">
                  <c:v>32.8129522952295</c:v>
                </c:pt>
                <c:pt idx="330">
                  <c:v>32.9129612961296</c:v>
                </c:pt>
                <c:pt idx="331">
                  <c:v>33.0129702970296</c:v>
                </c:pt>
                <c:pt idx="332">
                  <c:v>33.1129792979297</c:v>
                </c:pt>
                <c:pt idx="333">
                  <c:v>33.2129882988298</c:v>
                </c:pt>
                <c:pt idx="334">
                  <c:v>33.3129972997299</c:v>
                </c:pt>
                <c:pt idx="335">
                  <c:v>33.41300630063</c:v>
                </c:pt>
                <c:pt idx="336">
                  <c:v>33.5130153015301</c:v>
                </c:pt>
                <c:pt idx="337">
                  <c:v>33.6130243024302</c:v>
                </c:pt>
                <c:pt idx="338">
                  <c:v>33.7130333033303</c:v>
                </c:pt>
                <c:pt idx="339">
                  <c:v>33.81304230423039</c:v>
                </c:pt>
                <c:pt idx="340">
                  <c:v>33.91305130513049</c:v>
                </c:pt>
                <c:pt idx="341">
                  <c:v>34.0130603060305</c:v>
                </c:pt>
                <c:pt idx="342">
                  <c:v>34.1130693069306</c:v>
                </c:pt>
                <c:pt idx="343">
                  <c:v>34.2130783078307</c:v>
                </c:pt>
                <c:pt idx="344">
                  <c:v>34.31308730873079</c:v>
                </c:pt>
                <c:pt idx="345">
                  <c:v>34.41309630963089</c:v>
                </c:pt>
                <c:pt idx="346">
                  <c:v>34.513105310531</c:v>
                </c:pt>
                <c:pt idx="347">
                  <c:v>34.6131143114311</c:v>
                </c:pt>
                <c:pt idx="348">
                  <c:v>34.7131233123312</c:v>
                </c:pt>
                <c:pt idx="349">
                  <c:v>34.8131323132313</c:v>
                </c:pt>
                <c:pt idx="350">
                  <c:v>34.9131413141314</c:v>
                </c:pt>
                <c:pt idx="351">
                  <c:v>35.0131503150315</c:v>
                </c:pt>
                <c:pt idx="352">
                  <c:v>35.1131593159315</c:v>
                </c:pt>
                <c:pt idx="353">
                  <c:v>35.2131683168316</c:v>
                </c:pt>
                <c:pt idx="354">
                  <c:v>35.3131773177317</c:v>
                </c:pt>
                <c:pt idx="355">
                  <c:v>35.4131863186318</c:v>
                </c:pt>
                <c:pt idx="356">
                  <c:v>35.5131953195319</c:v>
                </c:pt>
                <c:pt idx="357">
                  <c:v>35.613204320432</c:v>
                </c:pt>
                <c:pt idx="358">
                  <c:v>35.7132133213321</c:v>
                </c:pt>
                <c:pt idx="359">
                  <c:v>35.81322232223219</c:v>
                </c:pt>
                <c:pt idx="360">
                  <c:v>35.91323132313229</c:v>
                </c:pt>
                <c:pt idx="361">
                  <c:v>36.0132403240324</c:v>
                </c:pt>
                <c:pt idx="362">
                  <c:v>36.1132493249324</c:v>
                </c:pt>
                <c:pt idx="363">
                  <c:v>36.2132583258325</c:v>
                </c:pt>
                <c:pt idx="364">
                  <c:v>36.31326732673258</c:v>
                </c:pt>
                <c:pt idx="365">
                  <c:v>36.41327632763268</c:v>
                </c:pt>
                <c:pt idx="366">
                  <c:v>36.5132853285328</c:v>
                </c:pt>
                <c:pt idx="367">
                  <c:v>36.6132943294329</c:v>
                </c:pt>
                <c:pt idx="368">
                  <c:v>36.713303330333</c:v>
                </c:pt>
                <c:pt idx="369">
                  <c:v>36.8133123312331</c:v>
                </c:pt>
                <c:pt idx="370">
                  <c:v>36.9133213321332</c:v>
                </c:pt>
                <c:pt idx="371">
                  <c:v>37.0133303330333</c:v>
                </c:pt>
                <c:pt idx="372">
                  <c:v>37.1133393339333</c:v>
                </c:pt>
                <c:pt idx="373">
                  <c:v>37.2133483348334</c:v>
                </c:pt>
                <c:pt idx="374">
                  <c:v>37.31335733573349</c:v>
                </c:pt>
                <c:pt idx="375">
                  <c:v>37.41336633663359</c:v>
                </c:pt>
                <c:pt idx="376">
                  <c:v>37.5133753375337</c:v>
                </c:pt>
                <c:pt idx="377">
                  <c:v>37.6133843384338</c:v>
                </c:pt>
                <c:pt idx="378">
                  <c:v>37.7133933393339</c:v>
                </c:pt>
                <c:pt idx="379">
                  <c:v>37.813402340234</c:v>
                </c:pt>
                <c:pt idx="380">
                  <c:v>37.9134113411341</c:v>
                </c:pt>
                <c:pt idx="381">
                  <c:v>38.0134203420342</c:v>
                </c:pt>
                <c:pt idx="382">
                  <c:v>38.1134293429342</c:v>
                </c:pt>
                <c:pt idx="383">
                  <c:v>38.2134383438343</c:v>
                </c:pt>
                <c:pt idx="384">
                  <c:v>38.31344734473439</c:v>
                </c:pt>
                <c:pt idx="385">
                  <c:v>38.41345634563449</c:v>
                </c:pt>
                <c:pt idx="386">
                  <c:v>38.5134653465346</c:v>
                </c:pt>
                <c:pt idx="387">
                  <c:v>38.6134743474347</c:v>
                </c:pt>
                <c:pt idx="388">
                  <c:v>38.7134833483348</c:v>
                </c:pt>
                <c:pt idx="389">
                  <c:v>38.8134923492349</c:v>
                </c:pt>
                <c:pt idx="390">
                  <c:v>38.913501350135</c:v>
                </c:pt>
                <c:pt idx="391">
                  <c:v>39.0135103510351</c:v>
                </c:pt>
                <c:pt idx="392">
                  <c:v>39.1135193519351</c:v>
                </c:pt>
                <c:pt idx="393">
                  <c:v>39.2135283528352</c:v>
                </c:pt>
                <c:pt idx="394">
                  <c:v>39.31353735373528</c:v>
                </c:pt>
                <c:pt idx="395">
                  <c:v>39.41354635463539</c:v>
                </c:pt>
                <c:pt idx="396">
                  <c:v>39.5135553555355</c:v>
                </c:pt>
                <c:pt idx="397">
                  <c:v>39.6135643564356</c:v>
                </c:pt>
                <c:pt idx="398">
                  <c:v>39.7135733573357</c:v>
                </c:pt>
                <c:pt idx="399">
                  <c:v>39.8135823582358</c:v>
                </c:pt>
                <c:pt idx="400">
                  <c:v>39.9135913591359</c:v>
                </c:pt>
                <c:pt idx="401">
                  <c:v>40.013600360036</c:v>
                </c:pt>
                <c:pt idx="402">
                  <c:v>40.113609360936</c:v>
                </c:pt>
                <c:pt idx="403">
                  <c:v>40.2136183618361</c:v>
                </c:pt>
                <c:pt idx="404">
                  <c:v>40.31362736273616</c:v>
                </c:pt>
                <c:pt idx="405">
                  <c:v>40.41363636363628</c:v>
                </c:pt>
                <c:pt idx="406">
                  <c:v>40.51364536453639</c:v>
                </c:pt>
                <c:pt idx="407">
                  <c:v>40.61365436543648</c:v>
                </c:pt>
                <c:pt idx="408">
                  <c:v>40.71366336633658</c:v>
                </c:pt>
                <c:pt idx="409">
                  <c:v>40.81367236723666</c:v>
                </c:pt>
                <c:pt idx="410">
                  <c:v>40.91368136813679</c:v>
                </c:pt>
                <c:pt idx="411">
                  <c:v>41.01369036903689</c:v>
                </c:pt>
                <c:pt idx="412">
                  <c:v>41.1136993699369</c:v>
                </c:pt>
                <c:pt idx="413">
                  <c:v>41.213708370837</c:v>
                </c:pt>
                <c:pt idx="414">
                  <c:v>41.31371737173708</c:v>
                </c:pt>
                <c:pt idx="415">
                  <c:v>41.41372637263719</c:v>
                </c:pt>
                <c:pt idx="416">
                  <c:v>41.5137353735373</c:v>
                </c:pt>
                <c:pt idx="417">
                  <c:v>41.6137443744374</c:v>
                </c:pt>
                <c:pt idx="418">
                  <c:v>41.7137533753375</c:v>
                </c:pt>
                <c:pt idx="419">
                  <c:v>41.81376237623758</c:v>
                </c:pt>
                <c:pt idx="420">
                  <c:v>41.91377137713769</c:v>
                </c:pt>
                <c:pt idx="421">
                  <c:v>42.0137803780378</c:v>
                </c:pt>
                <c:pt idx="422">
                  <c:v>42.1137893789378</c:v>
                </c:pt>
                <c:pt idx="423">
                  <c:v>42.2137983798379</c:v>
                </c:pt>
                <c:pt idx="424">
                  <c:v>42.31380738073798</c:v>
                </c:pt>
                <c:pt idx="425">
                  <c:v>42.41381638163809</c:v>
                </c:pt>
                <c:pt idx="426">
                  <c:v>42.5138253825382</c:v>
                </c:pt>
                <c:pt idx="427">
                  <c:v>42.6138343834383</c:v>
                </c:pt>
                <c:pt idx="428">
                  <c:v>42.7138433843384</c:v>
                </c:pt>
                <c:pt idx="429">
                  <c:v>42.81385238523848</c:v>
                </c:pt>
                <c:pt idx="430">
                  <c:v>42.91386138613858</c:v>
                </c:pt>
                <c:pt idx="431">
                  <c:v>43.0138703870387</c:v>
                </c:pt>
                <c:pt idx="432">
                  <c:v>43.1138793879387</c:v>
                </c:pt>
                <c:pt idx="433">
                  <c:v>43.2138883888388</c:v>
                </c:pt>
                <c:pt idx="434">
                  <c:v>43.31389738973888</c:v>
                </c:pt>
                <c:pt idx="435">
                  <c:v>43.413906390639</c:v>
                </c:pt>
                <c:pt idx="436">
                  <c:v>43.5139153915391</c:v>
                </c:pt>
                <c:pt idx="437">
                  <c:v>43.6139243924392</c:v>
                </c:pt>
                <c:pt idx="438">
                  <c:v>43.7139333933393</c:v>
                </c:pt>
                <c:pt idx="439">
                  <c:v>43.8139423942394</c:v>
                </c:pt>
                <c:pt idx="440">
                  <c:v>43.9139513951395</c:v>
                </c:pt>
                <c:pt idx="441">
                  <c:v>44.0139603960396</c:v>
                </c:pt>
                <c:pt idx="442">
                  <c:v>44.1139693969396</c:v>
                </c:pt>
                <c:pt idx="443">
                  <c:v>44.2139783978397</c:v>
                </c:pt>
                <c:pt idx="444">
                  <c:v>44.3139873987398</c:v>
                </c:pt>
                <c:pt idx="445">
                  <c:v>44.4139963996399</c:v>
                </c:pt>
                <c:pt idx="446">
                  <c:v>44.51400540054</c:v>
                </c:pt>
                <c:pt idx="447">
                  <c:v>44.61401440144008</c:v>
                </c:pt>
                <c:pt idx="448">
                  <c:v>44.71402340234018</c:v>
                </c:pt>
                <c:pt idx="449">
                  <c:v>44.81403240324026</c:v>
                </c:pt>
                <c:pt idx="450">
                  <c:v>44.91404140414036</c:v>
                </c:pt>
                <c:pt idx="451">
                  <c:v>45.01405040504048</c:v>
                </c:pt>
                <c:pt idx="452">
                  <c:v>45.11405940594048</c:v>
                </c:pt>
                <c:pt idx="453">
                  <c:v>45.21406840684058</c:v>
                </c:pt>
                <c:pt idx="454">
                  <c:v>45.31407740774065</c:v>
                </c:pt>
                <c:pt idx="455">
                  <c:v>45.41408640864076</c:v>
                </c:pt>
                <c:pt idx="456">
                  <c:v>45.51409540954089</c:v>
                </c:pt>
                <c:pt idx="457">
                  <c:v>45.61410441044099</c:v>
                </c:pt>
                <c:pt idx="458">
                  <c:v>45.7141134113411</c:v>
                </c:pt>
                <c:pt idx="459">
                  <c:v>45.81412241224118</c:v>
                </c:pt>
                <c:pt idx="460">
                  <c:v>45.91413141314128</c:v>
                </c:pt>
                <c:pt idx="461">
                  <c:v>46.01414041404139</c:v>
                </c:pt>
                <c:pt idx="462">
                  <c:v>46.11414941494139</c:v>
                </c:pt>
                <c:pt idx="463">
                  <c:v>46.2141584158415</c:v>
                </c:pt>
                <c:pt idx="464">
                  <c:v>46.31416741674156</c:v>
                </c:pt>
                <c:pt idx="465">
                  <c:v>46.41417641764166</c:v>
                </c:pt>
                <c:pt idx="466">
                  <c:v>46.5141854185418</c:v>
                </c:pt>
                <c:pt idx="467">
                  <c:v>46.61419441944189</c:v>
                </c:pt>
                <c:pt idx="468">
                  <c:v>46.71420342034199</c:v>
                </c:pt>
                <c:pt idx="469">
                  <c:v>46.81421242124206</c:v>
                </c:pt>
                <c:pt idx="470">
                  <c:v>46.91422142214216</c:v>
                </c:pt>
                <c:pt idx="471">
                  <c:v>47.01423042304228</c:v>
                </c:pt>
                <c:pt idx="472">
                  <c:v>47.11423942394228</c:v>
                </c:pt>
                <c:pt idx="473">
                  <c:v>47.21424842484238</c:v>
                </c:pt>
                <c:pt idx="474">
                  <c:v>47.31425742574245</c:v>
                </c:pt>
                <c:pt idx="475">
                  <c:v>47.41426642664256</c:v>
                </c:pt>
                <c:pt idx="476">
                  <c:v>47.51427542754268</c:v>
                </c:pt>
                <c:pt idx="477">
                  <c:v>47.61428442844278</c:v>
                </c:pt>
                <c:pt idx="478">
                  <c:v>47.71429342934288</c:v>
                </c:pt>
                <c:pt idx="479">
                  <c:v>47.81430243024299</c:v>
                </c:pt>
                <c:pt idx="480">
                  <c:v>47.91431143114308</c:v>
                </c:pt>
                <c:pt idx="481">
                  <c:v>48.01432043204318</c:v>
                </c:pt>
                <c:pt idx="482">
                  <c:v>48.11432943294319</c:v>
                </c:pt>
                <c:pt idx="483">
                  <c:v>48.2143384338433</c:v>
                </c:pt>
                <c:pt idx="484">
                  <c:v>48.31434743474336</c:v>
                </c:pt>
                <c:pt idx="485">
                  <c:v>48.41435643564346</c:v>
                </c:pt>
                <c:pt idx="486">
                  <c:v>48.51436543654359</c:v>
                </c:pt>
                <c:pt idx="487">
                  <c:v>48.61437443744368</c:v>
                </c:pt>
                <c:pt idx="488">
                  <c:v>48.71438343834379</c:v>
                </c:pt>
                <c:pt idx="489">
                  <c:v>48.81439243924388</c:v>
                </c:pt>
                <c:pt idx="490">
                  <c:v>48.91440144014398</c:v>
                </c:pt>
                <c:pt idx="491">
                  <c:v>49.01441044104408</c:v>
                </c:pt>
                <c:pt idx="492">
                  <c:v>49.11441944194409</c:v>
                </c:pt>
                <c:pt idx="493">
                  <c:v>49.21442844284419</c:v>
                </c:pt>
                <c:pt idx="494">
                  <c:v>49.31443744374426</c:v>
                </c:pt>
                <c:pt idx="495">
                  <c:v>49.41444644464436</c:v>
                </c:pt>
                <c:pt idx="496">
                  <c:v>49.51445544554448</c:v>
                </c:pt>
                <c:pt idx="497">
                  <c:v>49.61446444644458</c:v>
                </c:pt>
                <c:pt idx="498">
                  <c:v>49.71447344734468</c:v>
                </c:pt>
                <c:pt idx="499">
                  <c:v>49.81448244824478</c:v>
                </c:pt>
                <c:pt idx="500">
                  <c:v>49.91449144914488</c:v>
                </c:pt>
                <c:pt idx="501">
                  <c:v>50.01450045004498</c:v>
                </c:pt>
                <c:pt idx="502">
                  <c:v>50.11450945094499</c:v>
                </c:pt>
                <c:pt idx="503">
                  <c:v>50.21451845184509</c:v>
                </c:pt>
                <c:pt idx="504">
                  <c:v>50.31452745274516</c:v>
                </c:pt>
                <c:pt idx="505">
                  <c:v>50.41453645364526</c:v>
                </c:pt>
                <c:pt idx="506">
                  <c:v>50.51454545454538</c:v>
                </c:pt>
                <c:pt idx="507">
                  <c:v>50.61455445544548</c:v>
                </c:pt>
                <c:pt idx="508">
                  <c:v>50.71456345634558</c:v>
                </c:pt>
                <c:pt idx="509">
                  <c:v>50.81457245724567</c:v>
                </c:pt>
                <c:pt idx="510">
                  <c:v>50.91458145814578</c:v>
                </c:pt>
                <c:pt idx="511">
                  <c:v>51.01459045904588</c:v>
                </c:pt>
                <c:pt idx="512">
                  <c:v>51.11459945994589</c:v>
                </c:pt>
                <c:pt idx="513">
                  <c:v>51.21460846084599</c:v>
                </c:pt>
                <c:pt idx="514">
                  <c:v>51.31461746174605</c:v>
                </c:pt>
                <c:pt idx="515">
                  <c:v>51.41462646264615</c:v>
                </c:pt>
                <c:pt idx="516">
                  <c:v>51.51463546354626</c:v>
                </c:pt>
                <c:pt idx="517">
                  <c:v>51.61464446444636</c:v>
                </c:pt>
                <c:pt idx="518">
                  <c:v>51.71465346534646</c:v>
                </c:pt>
                <c:pt idx="519">
                  <c:v>51.81466246624655</c:v>
                </c:pt>
                <c:pt idx="520">
                  <c:v>51.91467146714665</c:v>
                </c:pt>
                <c:pt idx="521">
                  <c:v>52.01468046804676</c:v>
                </c:pt>
                <c:pt idx="522">
                  <c:v>52.11468946894678</c:v>
                </c:pt>
                <c:pt idx="523">
                  <c:v>52.21469846984688</c:v>
                </c:pt>
                <c:pt idx="524">
                  <c:v>52.31470747074696</c:v>
                </c:pt>
                <c:pt idx="525">
                  <c:v>52.41471647164706</c:v>
                </c:pt>
                <c:pt idx="526">
                  <c:v>52.51472547254718</c:v>
                </c:pt>
                <c:pt idx="527">
                  <c:v>52.61473447344728</c:v>
                </c:pt>
                <c:pt idx="528">
                  <c:v>52.71474347434738</c:v>
                </c:pt>
                <c:pt idx="529">
                  <c:v>52.81475247524746</c:v>
                </c:pt>
                <c:pt idx="530">
                  <c:v>52.91476147614758</c:v>
                </c:pt>
                <c:pt idx="531">
                  <c:v>53.01477047704766</c:v>
                </c:pt>
                <c:pt idx="532">
                  <c:v>53.11477947794768</c:v>
                </c:pt>
                <c:pt idx="533">
                  <c:v>53.21478847884779</c:v>
                </c:pt>
                <c:pt idx="534">
                  <c:v>53.31479747974786</c:v>
                </c:pt>
                <c:pt idx="535">
                  <c:v>53.41480648064796</c:v>
                </c:pt>
                <c:pt idx="536">
                  <c:v>53.51481548154808</c:v>
                </c:pt>
                <c:pt idx="537">
                  <c:v>53.61482448244816</c:v>
                </c:pt>
                <c:pt idx="538">
                  <c:v>53.71483348334828</c:v>
                </c:pt>
                <c:pt idx="539">
                  <c:v>53.81484248424836</c:v>
                </c:pt>
                <c:pt idx="540">
                  <c:v>53.91485148514846</c:v>
                </c:pt>
                <c:pt idx="541">
                  <c:v>54.01486048604856</c:v>
                </c:pt>
                <c:pt idx="542">
                  <c:v>54.11486948694858</c:v>
                </c:pt>
                <c:pt idx="543">
                  <c:v>54.21487848784868</c:v>
                </c:pt>
                <c:pt idx="544">
                  <c:v>54.31488748874876</c:v>
                </c:pt>
                <c:pt idx="545">
                  <c:v>54.41489648964886</c:v>
                </c:pt>
                <c:pt idx="546">
                  <c:v>54.514905490549</c:v>
                </c:pt>
                <c:pt idx="547">
                  <c:v>54.61491449144908</c:v>
                </c:pt>
                <c:pt idx="548">
                  <c:v>54.71492349234919</c:v>
                </c:pt>
                <c:pt idx="549">
                  <c:v>54.81493249324928</c:v>
                </c:pt>
                <c:pt idx="550">
                  <c:v>54.91494149414938</c:v>
                </c:pt>
                <c:pt idx="551">
                  <c:v>55.01495049504948</c:v>
                </c:pt>
                <c:pt idx="552">
                  <c:v>55.11495949594948</c:v>
                </c:pt>
                <c:pt idx="553">
                  <c:v>55.21496849684959</c:v>
                </c:pt>
                <c:pt idx="554">
                  <c:v>55.31497749774967</c:v>
                </c:pt>
                <c:pt idx="555">
                  <c:v>55.41498649864978</c:v>
                </c:pt>
                <c:pt idx="556">
                  <c:v>55.5149954995499</c:v>
                </c:pt>
                <c:pt idx="557">
                  <c:v>55.61500450045</c:v>
                </c:pt>
                <c:pt idx="558">
                  <c:v>55.7150135013501</c:v>
                </c:pt>
                <c:pt idx="559">
                  <c:v>55.81502250225019</c:v>
                </c:pt>
                <c:pt idx="560">
                  <c:v>55.9150315031503</c:v>
                </c:pt>
                <c:pt idx="561">
                  <c:v>56.0150405040504</c:v>
                </c:pt>
                <c:pt idx="562">
                  <c:v>56.1150495049504</c:v>
                </c:pt>
                <c:pt idx="563">
                  <c:v>56.2150585058505</c:v>
                </c:pt>
                <c:pt idx="564">
                  <c:v>56.31506750675058</c:v>
                </c:pt>
                <c:pt idx="565">
                  <c:v>56.4150765076507</c:v>
                </c:pt>
                <c:pt idx="566">
                  <c:v>56.5150855085508</c:v>
                </c:pt>
                <c:pt idx="567">
                  <c:v>56.6150945094509</c:v>
                </c:pt>
                <c:pt idx="568">
                  <c:v>56.715103510351</c:v>
                </c:pt>
                <c:pt idx="569">
                  <c:v>56.8151125112511</c:v>
                </c:pt>
                <c:pt idx="570">
                  <c:v>56.9151215121512</c:v>
                </c:pt>
                <c:pt idx="571">
                  <c:v>57.0151305130513</c:v>
                </c:pt>
                <c:pt idx="572">
                  <c:v>57.1151395139513</c:v>
                </c:pt>
                <c:pt idx="573">
                  <c:v>57.2151485148514</c:v>
                </c:pt>
                <c:pt idx="574">
                  <c:v>57.31515751575149</c:v>
                </c:pt>
                <c:pt idx="575">
                  <c:v>57.4151665166516</c:v>
                </c:pt>
                <c:pt idx="576">
                  <c:v>57.5151755175517</c:v>
                </c:pt>
                <c:pt idx="577">
                  <c:v>57.6151845184518</c:v>
                </c:pt>
                <c:pt idx="578">
                  <c:v>57.7151935193519</c:v>
                </c:pt>
                <c:pt idx="579">
                  <c:v>57.815202520252</c:v>
                </c:pt>
                <c:pt idx="580">
                  <c:v>57.9152115211521</c:v>
                </c:pt>
                <c:pt idx="581">
                  <c:v>58.0152205220521</c:v>
                </c:pt>
                <c:pt idx="582">
                  <c:v>58.1152295229522</c:v>
                </c:pt>
                <c:pt idx="583">
                  <c:v>58.2152385238523</c:v>
                </c:pt>
                <c:pt idx="584">
                  <c:v>58.31524752475238</c:v>
                </c:pt>
                <c:pt idx="585">
                  <c:v>58.41525652565248</c:v>
                </c:pt>
                <c:pt idx="586">
                  <c:v>58.5152655265526</c:v>
                </c:pt>
                <c:pt idx="587">
                  <c:v>58.61527452745268</c:v>
                </c:pt>
                <c:pt idx="588">
                  <c:v>58.7152835283528</c:v>
                </c:pt>
                <c:pt idx="589">
                  <c:v>58.81529252925289</c:v>
                </c:pt>
                <c:pt idx="590">
                  <c:v>58.915301530153</c:v>
                </c:pt>
                <c:pt idx="591">
                  <c:v>59.0153105310531</c:v>
                </c:pt>
                <c:pt idx="592">
                  <c:v>59.1153195319531</c:v>
                </c:pt>
                <c:pt idx="593">
                  <c:v>59.2153285328532</c:v>
                </c:pt>
                <c:pt idx="594">
                  <c:v>59.31533753375329</c:v>
                </c:pt>
                <c:pt idx="595">
                  <c:v>59.41534653465339</c:v>
                </c:pt>
                <c:pt idx="596">
                  <c:v>59.5153555355535</c:v>
                </c:pt>
                <c:pt idx="597">
                  <c:v>59.6153645364536</c:v>
                </c:pt>
                <c:pt idx="598">
                  <c:v>59.7153735373537</c:v>
                </c:pt>
                <c:pt idx="599">
                  <c:v>59.8153825382538</c:v>
                </c:pt>
                <c:pt idx="600">
                  <c:v>59.9153915391539</c:v>
                </c:pt>
                <c:pt idx="601">
                  <c:v>60.015400540054</c:v>
                </c:pt>
                <c:pt idx="602">
                  <c:v>60.115409540954</c:v>
                </c:pt>
                <c:pt idx="603">
                  <c:v>60.2154185418541</c:v>
                </c:pt>
                <c:pt idx="604">
                  <c:v>60.31542754275419</c:v>
                </c:pt>
                <c:pt idx="605">
                  <c:v>60.41543654365429</c:v>
                </c:pt>
                <c:pt idx="606">
                  <c:v>60.5154455445544</c:v>
                </c:pt>
                <c:pt idx="607">
                  <c:v>60.6154545454545</c:v>
                </c:pt>
                <c:pt idx="608">
                  <c:v>60.7154635463546</c:v>
                </c:pt>
                <c:pt idx="609">
                  <c:v>60.8154725472547</c:v>
                </c:pt>
                <c:pt idx="610">
                  <c:v>60.9154815481548</c:v>
                </c:pt>
                <c:pt idx="611">
                  <c:v>61.0154905490549</c:v>
                </c:pt>
                <c:pt idx="612">
                  <c:v>61.1154995499549</c:v>
                </c:pt>
                <c:pt idx="613">
                  <c:v>61.215508550855</c:v>
                </c:pt>
                <c:pt idx="614">
                  <c:v>61.31551755175509</c:v>
                </c:pt>
                <c:pt idx="615">
                  <c:v>61.41552655265519</c:v>
                </c:pt>
                <c:pt idx="616">
                  <c:v>61.5155355535553</c:v>
                </c:pt>
                <c:pt idx="617">
                  <c:v>61.6155445544554</c:v>
                </c:pt>
                <c:pt idx="618">
                  <c:v>61.7155535553555</c:v>
                </c:pt>
                <c:pt idx="619">
                  <c:v>61.81556255625559</c:v>
                </c:pt>
                <c:pt idx="620">
                  <c:v>61.9155715571557</c:v>
                </c:pt>
                <c:pt idx="621">
                  <c:v>62.0155805580558</c:v>
                </c:pt>
                <c:pt idx="622">
                  <c:v>62.1155895589558</c:v>
                </c:pt>
                <c:pt idx="623">
                  <c:v>62.2155985598559</c:v>
                </c:pt>
                <c:pt idx="624">
                  <c:v>62.31560756075599</c:v>
                </c:pt>
                <c:pt idx="625">
                  <c:v>62.41561656165608</c:v>
                </c:pt>
                <c:pt idx="626">
                  <c:v>62.5156255625562</c:v>
                </c:pt>
                <c:pt idx="627">
                  <c:v>62.61563456345628</c:v>
                </c:pt>
                <c:pt idx="628">
                  <c:v>62.71564356435638</c:v>
                </c:pt>
                <c:pt idx="629">
                  <c:v>62.81565256525648</c:v>
                </c:pt>
                <c:pt idx="630">
                  <c:v>62.91566156615658</c:v>
                </c:pt>
                <c:pt idx="631">
                  <c:v>63.0156705670567</c:v>
                </c:pt>
                <c:pt idx="632">
                  <c:v>63.11567956795668</c:v>
                </c:pt>
                <c:pt idx="633">
                  <c:v>63.2156885688568</c:v>
                </c:pt>
                <c:pt idx="634">
                  <c:v>63.31569756975688</c:v>
                </c:pt>
                <c:pt idx="635">
                  <c:v>63.41570657065699</c:v>
                </c:pt>
                <c:pt idx="636">
                  <c:v>63.5157155715571</c:v>
                </c:pt>
                <c:pt idx="637">
                  <c:v>63.6157245724572</c:v>
                </c:pt>
                <c:pt idx="638">
                  <c:v>63.7157335733573</c:v>
                </c:pt>
                <c:pt idx="639">
                  <c:v>63.81574257425738</c:v>
                </c:pt>
                <c:pt idx="640">
                  <c:v>63.91575157515749</c:v>
                </c:pt>
                <c:pt idx="641">
                  <c:v>64.01576057605757</c:v>
                </c:pt>
                <c:pt idx="642">
                  <c:v>64.11576957695767</c:v>
                </c:pt>
                <c:pt idx="643">
                  <c:v>64.21577857785766</c:v>
                </c:pt>
                <c:pt idx="644">
                  <c:v>64.31578757875776</c:v>
                </c:pt>
                <c:pt idx="645">
                  <c:v>64.41579657965788</c:v>
                </c:pt>
                <c:pt idx="646">
                  <c:v>64.51580558055798</c:v>
                </c:pt>
                <c:pt idx="647">
                  <c:v>64.61581458145808</c:v>
                </c:pt>
                <c:pt idx="648">
                  <c:v>64.7158235823582</c:v>
                </c:pt>
                <c:pt idx="649">
                  <c:v>64.81583258325827</c:v>
                </c:pt>
                <c:pt idx="650">
                  <c:v>64.9158415841584</c:v>
                </c:pt>
                <c:pt idx="651">
                  <c:v>65.0158505850585</c:v>
                </c:pt>
                <c:pt idx="652">
                  <c:v>65.1158595859586</c:v>
                </c:pt>
                <c:pt idx="653">
                  <c:v>65.21586858685858</c:v>
                </c:pt>
                <c:pt idx="654">
                  <c:v>65.31587758775866</c:v>
                </c:pt>
                <c:pt idx="655">
                  <c:v>65.41588658865878</c:v>
                </c:pt>
                <c:pt idx="656">
                  <c:v>65.51589558955888</c:v>
                </c:pt>
                <c:pt idx="657">
                  <c:v>65.61590459045895</c:v>
                </c:pt>
                <c:pt idx="658">
                  <c:v>65.7159135913591</c:v>
                </c:pt>
                <c:pt idx="659">
                  <c:v>65.81592259225917</c:v>
                </c:pt>
                <c:pt idx="660">
                  <c:v>65.91593159315927</c:v>
                </c:pt>
                <c:pt idx="661">
                  <c:v>66.01594059405937</c:v>
                </c:pt>
                <c:pt idx="662">
                  <c:v>66.11594959495947</c:v>
                </c:pt>
                <c:pt idx="663">
                  <c:v>66.21595859585948</c:v>
                </c:pt>
                <c:pt idx="664">
                  <c:v>66.31596759675956</c:v>
                </c:pt>
                <c:pt idx="665">
                  <c:v>66.41597659765964</c:v>
                </c:pt>
                <c:pt idx="666">
                  <c:v>66.51598559855975</c:v>
                </c:pt>
                <c:pt idx="667">
                  <c:v>66.61599459945985</c:v>
                </c:pt>
                <c:pt idx="668">
                  <c:v>66.71600360036</c:v>
                </c:pt>
                <c:pt idx="669">
                  <c:v>66.8160126012601</c:v>
                </c:pt>
                <c:pt idx="670">
                  <c:v>66.9160216021602</c:v>
                </c:pt>
                <c:pt idx="671">
                  <c:v>67.0160306030603</c:v>
                </c:pt>
                <c:pt idx="672">
                  <c:v>67.1160396039604</c:v>
                </c:pt>
                <c:pt idx="673">
                  <c:v>67.2160486048604</c:v>
                </c:pt>
                <c:pt idx="674">
                  <c:v>67.3160576057605</c:v>
                </c:pt>
                <c:pt idx="675">
                  <c:v>67.4160666066606</c:v>
                </c:pt>
                <c:pt idx="676">
                  <c:v>67.51607560756068</c:v>
                </c:pt>
                <c:pt idx="677">
                  <c:v>67.61608460846078</c:v>
                </c:pt>
                <c:pt idx="678">
                  <c:v>67.7160936093609</c:v>
                </c:pt>
                <c:pt idx="679">
                  <c:v>67.816102610261</c:v>
                </c:pt>
                <c:pt idx="680">
                  <c:v>67.9161116111611</c:v>
                </c:pt>
                <c:pt idx="681">
                  <c:v>68.0161206120612</c:v>
                </c:pt>
                <c:pt idx="682">
                  <c:v>68.1161296129613</c:v>
                </c:pt>
                <c:pt idx="683">
                  <c:v>68.21613861386128</c:v>
                </c:pt>
                <c:pt idx="684">
                  <c:v>68.31614761476138</c:v>
                </c:pt>
                <c:pt idx="685">
                  <c:v>68.4161566156615</c:v>
                </c:pt>
                <c:pt idx="686">
                  <c:v>68.51616561656158</c:v>
                </c:pt>
                <c:pt idx="687">
                  <c:v>68.61617461746165</c:v>
                </c:pt>
                <c:pt idx="688">
                  <c:v>68.7161836183618</c:v>
                </c:pt>
                <c:pt idx="689">
                  <c:v>68.8161926192619</c:v>
                </c:pt>
                <c:pt idx="690">
                  <c:v>68.916201620162</c:v>
                </c:pt>
                <c:pt idx="691">
                  <c:v>69.0162106210621</c:v>
                </c:pt>
                <c:pt idx="692">
                  <c:v>69.1162196219622</c:v>
                </c:pt>
                <c:pt idx="693">
                  <c:v>69.2162286228622</c:v>
                </c:pt>
                <c:pt idx="694">
                  <c:v>69.3162376237623</c:v>
                </c:pt>
                <c:pt idx="695">
                  <c:v>69.4162466246624</c:v>
                </c:pt>
                <c:pt idx="696">
                  <c:v>69.5162556255625</c:v>
                </c:pt>
                <c:pt idx="697">
                  <c:v>69.6162646264626</c:v>
                </c:pt>
                <c:pt idx="698">
                  <c:v>69.7162736273627</c:v>
                </c:pt>
                <c:pt idx="699">
                  <c:v>69.8162826282628</c:v>
                </c:pt>
                <c:pt idx="700">
                  <c:v>69.9162916291629</c:v>
                </c:pt>
                <c:pt idx="701">
                  <c:v>70.016300630063</c:v>
                </c:pt>
                <c:pt idx="702">
                  <c:v>70.1163096309631</c:v>
                </c:pt>
                <c:pt idx="703">
                  <c:v>70.2163186318631</c:v>
                </c:pt>
                <c:pt idx="704">
                  <c:v>70.31632763276318</c:v>
                </c:pt>
                <c:pt idx="705">
                  <c:v>70.41633663366328</c:v>
                </c:pt>
                <c:pt idx="706">
                  <c:v>70.51634563456338</c:v>
                </c:pt>
                <c:pt idx="707">
                  <c:v>70.61635463546348</c:v>
                </c:pt>
                <c:pt idx="708">
                  <c:v>70.7163636363636</c:v>
                </c:pt>
                <c:pt idx="709">
                  <c:v>70.81637263726365</c:v>
                </c:pt>
                <c:pt idx="710">
                  <c:v>70.9163816381638</c:v>
                </c:pt>
                <c:pt idx="711">
                  <c:v>71.0163906390639</c:v>
                </c:pt>
                <c:pt idx="712">
                  <c:v>71.116399639964</c:v>
                </c:pt>
                <c:pt idx="713">
                  <c:v>71.216408640864</c:v>
                </c:pt>
                <c:pt idx="714">
                  <c:v>71.3164176417641</c:v>
                </c:pt>
                <c:pt idx="715">
                  <c:v>71.4164266426642</c:v>
                </c:pt>
                <c:pt idx="716">
                  <c:v>71.51643564356428</c:v>
                </c:pt>
                <c:pt idx="717">
                  <c:v>71.61644464446438</c:v>
                </c:pt>
                <c:pt idx="718">
                  <c:v>71.7164536453645</c:v>
                </c:pt>
                <c:pt idx="719">
                  <c:v>71.81646264626458</c:v>
                </c:pt>
                <c:pt idx="720">
                  <c:v>71.9164716471647</c:v>
                </c:pt>
                <c:pt idx="721">
                  <c:v>72.0164806480648</c:v>
                </c:pt>
                <c:pt idx="722">
                  <c:v>72.1164896489649</c:v>
                </c:pt>
                <c:pt idx="723">
                  <c:v>72.2164986498649</c:v>
                </c:pt>
                <c:pt idx="724">
                  <c:v>72.316507650765</c:v>
                </c:pt>
                <c:pt idx="725">
                  <c:v>72.4165166516651</c:v>
                </c:pt>
                <c:pt idx="726">
                  <c:v>72.5165256525652</c:v>
                </c:pt>
                <c:pt idx="727">
                  <c:v>72.61653465346528</c:v>
                </c:pt>
                <c:pt idx="728">
                  <c:v>72.7165436543654</c:v>
                </c:pt>
                <c:pt idx="729">
                  <c:v>72.8165526552655</c:v>
                </c:pt>
                <c:pt idx="730">
                  <c:v>72.9165616561656</c:v>
                </c:pt>
                <c:pt idx="731">
                  <c:v>73.0165706570657</c:v>
                </c:pt>
                <c:pt idx="732">
                  <c:v>73.1165796579658</c:v>
                </c:pt>
                <c:pt idx="733">
                  <c:v>73.2165886588658</c:v>
                </c:pt>
                <c:pt idx="734">
                  <c:v>73.3165976597659</c:v>
                </c:pt>
                <c:pt idx="735">
                  <c:v>73.416606660666</c:v>
                </c:pt>
                <c:pt idx="736">
                  <c:v>73.5166156615661</c:v>
                </c:pt>
                <c:pt idx="737">
                  <c:v>73.6166246624662</c:v>
                </c:pt>
                <c:pt idx="738">
                  <c:v>73.7166336633663</c:v>
                </c:pt>
                <c:pt idx="739">
                  <c:v>73.8166426642664</c:v>
                </c:pt>
                <c:pt idx="740">
                  <c:v>73.9166516651665</c:v>
                </c:pt>
                <c:pt idx="741">
                  <c:v>74.0166606660666</c:v>
                </c:pt>
                <c:pt idx="742">
                  <c:v>74.1166696669667</c:v>
                </c:pt>
                <c:pt idx="743">
                  <c:v>74.2166786678667</c:v>
                </c:pt>
                <c:pt idx="744">
                  <c:v>74.3166876687668</c:v>
                </c:pt>
                <c:pt idx="745">
                  <c:v>74.4166966696669</c:v>
                </c:pt>
                <c:pt idx="746">
                  <c:v>74.516705670567</c:v>
                </c:pt>
                <c:pt idx="747">
                  <c:v>74.6167146714671</c:v>
                </c:pt>
                <c:pt idx="748">
                  <c:v>74.7167236723672</c:v>
                </c:pt>
                <c:pt idx="749">
                  <c:v>74.81673267326728</c:v>
                </c:pt>
                <c:pt idx="750">
                  <c:v>74.9167416741674</c:v>
                </c:pt>
                <c:pt idx="751">
                  <c:v>75.0167506750675</c:v>
                </c:pt>
                <c:pt idx="752">
                  <c:v>75.1167596759676</c:v>
                </c:pt>
                <c:pt idx="753">
                  <c:v>75.2167686768676</c:v>
                </c:pt>
                <c:pt idx="754">
                  <c:v>75.31677767776767</c:v>
                </c:pt>
                <c:pt idx="755">
                  <c:v>75.4167866786678</c:v>
                </c:pt>
                <c:pt idx="756">
                  <c:v>75.5167956795679</c:v>
                </c:pt>
                <c:pt idx="757">
                  <c:v>75.616804680468</c:v>
                </c:pt>
                <c:pt idx="758">
                  <c:v>75.7168136813681</c:v>
                </c:pt>
                <c:pt idx="759">
                  <c:v>75.8168226822682</c:v>
                </c:pt>
                <c:pt idx="760">
                  <c:v>75.9168316831683</c:v>
                </c:pt>
                <c:pt idx="761">
                  <c:v>76.0168406840684</c:v>
                </c:pt>
                <c:pt idx="762">
                  <c:v>76.1168496849685</c:v>
                </c:pt>
                <c:pt idx="763">
                  <c:v>76.2168586858685</c:v>
                </c:pt>
                <c:pt idx="764">
                  <c:v>76.3168676867686</c:v>
                </c:pt>
                <c:pt idx="765">
                  <c:v>76.4168766876687</c:v>
                </c:pt>
                <c:pt idx="766">
                  <c:v>76.5168856885688</c:v>
                </c:pt>
                <c:pt idx="767">
                  <c:v>76.6168946894689</c:v>
                </c:pt>
                <c:pt idx="768">
                  <c:v>76.716903690369</c:v>
                </c:pt>
                <c:pt idx="769">
                  <c:v>76.8169126912691</c:v>
                </c:pt>
                <c:pt idx="770">
                  <c:v>76.9169216921692</c:v>
                </c:pt>
                <c:pt idx="771">
                  <c:v>77.0169306930693</c:v>
                </c:pt>
                <c:pt idx="772">
                  <c:v>77.1169396939694</c:v>
                </c:pt>
                <c:pt idx="773">
                  <c:v>77.2169486948694</c:v>
                </c:pt>
                <c:pt idx="774">
                  <c:v>77.3169576957695</c:v>
                </c:pt>
                <c:pt idx="775">
                  <c:v>77.4169666966696</c:v>
                </c:pt>
                <c:pt idx="776">
                  <c:v>77.51697569756968</c:v>
                </c:pt>
                <c:pt idx="777">
                  <c:v>77.61698469846978</c:v>
                </c:pt>
                <c:pt idx="778">
                  <c:v>77.7169936993699</c:v>
                </c:pt>
                <c:pt idx="779">
                  <c:v>77.81700270026998</c:v>
                </c:pt>
                <c:pt idx="780">
                  <c:v>77.9170117011701</c:v>
                </c:pt>
                <c:pt idx="781">
                  <c:v>78.0170207020702</c:v>
                </c:pt>
                <c:pt idx="782">
                  <c:v>78.1170297029703</c:v>
                </c:pt>
                <c:pt idx="783">
                  <c:v>78.2170387038703</c:v>
                </c:pt>
                <c:pt idx="784">
                  <c:v>78.3170477047704</c:v>
                </c:pt>
                <c:pt idx="785">
                  <c:v>78.4170567056705</c:v>
                </c:pt>
                <c:pt idx="786">
                  <c:v>78.5170657065706</c:v>
                </c:pt>
                <c:pt idx="787">
                  <c:v>78.61707470747068</c:v>
                </c:pt>
                <c:pt idx="788">
                  <c:v>78.7170837083708</c:v>
                </c:pt>
                <c:pt idx="789">
                  <c:v>78.8170927092709</c:v>
                </c:pt>
                <c:pt idx="790">
                  <c:v>78.917101710171</c:v>
                </c:pt>
                <c:pt idx="791">
                  <c:v>79.0171107110711</c:v>
                </c:pt>
                <c:pt idx="792">
                  <c:v>79.1171197119712</c:v>
                </c:pt>
                <c:pt idx="793">
                  <c:v>79.2171287128712</c:v>
                </c:pt>
                <c:pt idx="794">
                  <c:v>79.31713771377127</c:v>
                </c:pt>
                <c:pt idx="795">
                  <c:v>79.4171467146714</c:v>
                </c:pt>
                <c:pt idx="796">
                  <c:v>79.5171557155715</c:v>
                </c:pt>
                <c:pt idx="797">
                  <c:v>79.61716471647158</c:v>
                </c:pt>
                <c:pt idx="798">
                  <c:v>79.7171737173717</c:v>
                </c:pt>
                <c:pt idx="799">
                  <c:v>79.81718271827178</c:v>
                </c:pt>
                <c:pt idx="800">
                  <c:v>79.9171917191719</c:v>
                </c:pt>
                <c:pt idx="801">
                  <c:v>80.017200720072</c:v>
                </c:pt>
                <c:pt idx="802">
                  <c:v>80.1172097209721</c:v>
                </c:pt>
                <c:pt idx="803">
                  <c:v>80.2172187218721</c:v>
                </c:pt>
                <c:pt idx="804">
                  <c:v>80.3172277227722</c:v>
                </c:pt>
                <c:pt idx="805">
                  <c:v>80.4172367236723</c:v>
                </c:pt>
                <c:pt idx="806">
                  <c:v>80.5172457245724</c:v>
                </c:pt>
                <c:pt idx="807">
                  <c:v>80.6172547254725</c:v>
                </c:pt>
                <c:pt idx="808">
                  <c:v>80.7172637263726</c:v>
                </c:pt>
                <c:pt idx="809">
                  <c:v>80.8172727272727</c:v>
                </c:pt>
                <c:pt idx="810">
                  <c:v>80.9172817281728</c:v>
                </c:pt>
                <c:pt idx="811">
                  <c:v>81.0172907290729</c:v>
                </c:pt>
                <c:pt idx="812">
                  <c:v>81.117299729973</c:v>
                </c:pt>
                <c:pt idx="813">
                  <c:v>81.217308730873</c:v>
                </c:pt>
                <c:pt idx="814">
                  <c:v>81.3173177317731</c:v>
                </c:pt>
                <c:pt idx="815">
                  <c:v>81.4173267326732</c:v>
                </c:pt>
                <c:pt idx="816">
                  <c:v>81.51733573357328</c:v>
                </c:pt>
                <c:pt idx="817">
                  <c:v>81.61734473447338</c:v>
                </c:pt>
                <c:pt idx="818">
                  <c:v>81.7173537353735</c:v>
                </c:pt>
                <c:pt idx="819">
                  <c:v>81.81736273627358</c:v>
                </c:pt>
                <c:pt idx="820">
                  <c:v>81.91737173717368</c:v>
                </c:pt>
                <c:pt idx="821">
                  <c:v>82.01738073807378</c:v>
                </c:pt>
                <c:pt idx="822">
                  <c:v>82.1173897389739</c:v>
                </c:pt>
                <c:pt idx="823">
                  <c:v>82.2173987398739</c:v>
                </c:pt>
                <c:pt idx="824">
                  <c:v>82.317407740774</c:v>
                </c:pt>
                <c:pt idx="825">
                  <c:v>82.4174167416741</c:v>
                </c:pt>
                <c:pt idx="826">
                  <c:v>82.5174257425742</c:v>
                </c:pt>
                <c:pt idx="827">
                  <c:v>82.61743474347428</c:v>
                </c:pt>
                <c:pt idx="828">
                  <c:v>82.7174437443744</c:v>
                </c:pt>
                <c:pt idx="829">
                  <c:v>82.8174527452745</c:v>
                </c:pt>
                <c:pt idx="830">
                  <c:v>82.9174617461746</c:v>
                </c:pt>
                <c:pt idx="831">
                  <c:v>83.01747074707468</c:v>
                </c:pt>
                <c:pt idx="832">
                  <c:v>83.1174797479748</c:v>
                </c:pt>
                <c:pt idx="833">
                  <c:v>83.2174887488748</c:v>
                </c:pt>
                <c:pt idx="834">
                  <c:v>83.3174977497749</c:v>
                </c:pt>
                <c:pt idx="835">
                  <c:v>83.417506750675</c:v>
                </c:pt>
                <c:pt idx="836">
                  <c:v>83.5175157515751</c:v>
                </c:pt>
                <c:pt idx="837">
                  <c:v>83.6175247524752</c:v>
                </c:pt>
                <c:pt idx="838">
                  <c:v>83.7175337533753</c:v>
                </c:pt>
                <c:pt idx="839">
                  <c:v>83.8175427542754</c:v>
                </c:pt>
                <c:pt idx="840">
                  <c:v>83.9175517551755</c:v>
                </c:pt>
                <c:pt idx="841">
                  <c:v>84.0175607560756</c:v>
                </c:pt>
                <c:pt idx="842">
                  <c:v>84.1175697569757</c:v>
                </c:pt>
                <c:pt idx="843">
                  <c:v>84.2175787578757</c:v>
                </c:pt>
                <c:pt idx="844">
                  <c:v>84.3175877587758</c:v>
                </c:pt>
                <c:pt idx="845">
                  <c:v>84.4175967596759</c:v>
                </c:pt>
                <c:pt idx="846">
                  <c:v>84.517605760576</c:v>
                </c:pt>
                <c:pt idx="847">
                  <c:v>84.6176147614761</c:v>
                </c:pt>
                <c:pt idx="848">
                  <c:v>84.7176237623762</c:v>
                </c:pt>
                <c:pt idx="849">
                  <c:v>84.8176327632763</c:v>
                </c:pt>
                <c:pt idx="850">
                  <c:v>84.9176417641764</c:v>
                </c:pt>
                <c:pt idx="851">
                  <c:v>85.0176507650765</c:v>
                </c:pt>
                <c:pt idx="852">
                  <c:v>85.1176597659766</c:v>
                </c:pt>
                <c:pt idx="853">
                  <c:v>85.2176687668766</c:v>
                </c:pt>
                <c:pt idx="854">
                  <c:v>85.3176777677767</c:v>
                </c:pt>
                <c:pt idx="855">
                  <c:v>85.4176867686768</c:v>
                </c:pt>
                <c:pt idx="856">
                  <c:v>85.5176957695769</c:v>
                </c:pt>
                <c:pt idx="857">
                  <c:v>85.617704770477</c:v>
                </c:pt>
                <c:pt idx="858">
                  <c:v>85.7177137713771</c:v>
                </c:pt>
                <c:pt idx="859">
                  <c:v>85.8177227722772</c:v>
                </c:pt>
                <c:pt idx="860">
                  <c:v>85.9177317731773</c:v>
                </c:pt>
                <c:pt idx="861">
                  <c:v>86.0177407740774</c:v>
                </c:pt>
                <c:pt idx="862">
                  <c:v>86.1177497749775</c:v>
                </c:pt>
                <c:pt idx="863">
                  <c:v>86.2177587758775</c:v>
                </c:pt>
                <c:pt idx="864">
                  <c:v>86.3177677767776</c:v>
                </c:pt>
                <c:pt idx="865">
                  <c:v>86.4177767776777</c:v>
                </c:pt>
                <c:pt idx="866">
                  <c:v>86.5177857785778</c:v>
                </c:pt>
                <c:pt idx="867">
                  <c:v>86.6177947794779</c:v>
                </c:pt>
                <c:pt idx="868">
                  <c:v>86.717803780378</c:v>
                </c:pt>
                <c:pt idx="869">
                  <c:v>86.8178127812781</c:v>
                </c:pt>
                <c:pt idx="870">
                  <c:v>86.9178217821782</c:v>
                </c:pt>
                <c:pt idx="871">
                  <c:v>87.0178307830783</c:v>
                </c:pt>
                <c:pt idx="872">
                  <c:v>87.1178397839784</c:v>
                </c:pt>
                <c:pt idx="873">
                  <c:v>87.2178487848784</c:v>
                </c:pt>
                <c:pt idx="874">
                  <c:v>87.3178577857785</c:v>
                </c:pt>
                <c:pt idx="875">
                  <c:v>87.4178667866786</c:v>
                </c:pt>
                <c:pt idx="876">
                  <c:v>87.5178757875787</c:v>
                </c:pt>
                <c:pt idx="877">
                  <c:v>87.6178847884788</c:v>
                </c:pt>
                <c:pt idx="878">
                  <c:v>87.7178937893789</c:v>
                </c:pt>
                <c:pt idx="879">
                  <c:v>87.817902790279</c:v>
                </c:pt>
                <c:pt idx="880">
                  <c:v>87.9179117911791</c:v>
                </c:pt>
                <c:pt idx="881">
                  <c:v>88.0179207920792</c:v>
                </c:pt>
                <c:pt idx="882">
                  <c:v>88.1179297929793</c:v>
                </c:pt>
                <c:pt idx="883">
                  <c:v>88.2179387938793</c:v>
                </c:pt>
                <c:pt idx="884">
                  <c:v>88.3179477947794</c:v>
                </c:pt>
                <c:pt idx="885">
                  <c:v>88.4179567956795</c:v>
                </c:pt>
                <c:pt idx="886">
                  <c:v>88.5179657965796</c:v>
                </c:pt>
                <c:pt idx="887">
                  <c:v>88.61797479747968</c:v>
                </c:pt>
                <c:pt idx="888">
                  <c:v>88.7179837983798</c:v>
                </c:pt>
                <c:pt idx="889">
                  <c:v>88.8179927992799</c:v>
                </c:pt>
                <c:pt idx="890">
                  <c:v>88.91800180017998</c:v>
                </c:pt>
                <c:pt idx="891">
                  <c:v>89.01801080108008</c:v>
                </c:pt>
                <c:pt idx="892">
                  <c:v>89.11801980198018</c:v>
                </c:pt>
                <c:pt idx="893">
                  <c:v>89.21802880288017</c:v>
                </c:pt>
                <c:pt idx="894">
                  <c:v>89.31803780378024</c:v>
                </c:pt>
                <c:pt idx="895">
                  <c:v>89.41804680468037</c:v>
                </c:pt>
                <c:pt idx="896">
                  <c:v>89.51805580558047</c:v>
                </c:pt>
                <c:pt idx="897">
                  <c:v>89.61806480648056</c:v>
                </c:pt>
                <c:pt idx="898">
                  <c:v>89.71807380738068</c:v>
                </c:pt>
                <c:pt idx="899">
                  <c:v>89.81808280828076</c:v>
                </c:pt>
                <c:pt idx="900">
                  <c:v>89.91809180918088</c:v>
                </c:pt>
                <c:pt idx="901">
                  <c:v>90.01810081008095</c:v>
                </c:pt>
                <c:pt idx="902">
                  <c:v>90.11810981098105</c:v>
                </c:pt>
                <c:pt idx="903">
                  <c:v>90.21811881188107</c:v>
                </c:pt>
                <c:pt idx="904">
                  <c:v>90.31812781278114</c:v>
                </c:pt>
                <c:pt idx="905">
                  <c:v>90.41813681368124</c:v>
                </c:pt>
                <c:pt idx="906">
                  <c:v>90.51814581458135</c:v>
                </c:pt>
                <c:pt idx="907">
                  <c:v>90.61815481548145</c:v>
                </c:pt>
                <c:pt idx="908">
                  <c:v>90.71816381638158</c:v>
                </c:pt>
                <c:pt idx="909">
                  <c:v>90.81817281728162</c:v>
                </c:pt>
                <c:pt idx="910">
                  <c:v>90.91818181818174</c:v>
                </c:pt>
                <c:pt idx="911">
                  <c:v>91.01819081908185</c:v>
                </c:pt>
                <c:pt idx="912">
                  <c:v>91.11819981998195</c:v>
                </c:pt>
                <c:pt idx="913">
                  <c:v>91.21820882088197</c:v>
                </c:pt>
                <c:pt idx="914">
                  <c:v>91.3182178217821</c:v>
                </c:pt>
                <c:pt idx="915">
                  <c:v>91.4182268226822</c:v>
                </c:pt>
                <c:pt idx="916">
                  <c:v>91.51823582358227</c:v>
                </c:pt>
                <c:pt idx="917">
                  <c:v>91.61824482448237</c:v>
                </c:pt>
                <c:pt idx="918">
                  <c:v>91.7182538253825</c:v>
                </c:pt>
                <c:pt idx="919">
                  <c:v>91.81826282628258</c:v>
                </c:pt>
                <c:pt idx="920">
                  <c:v>91.91827182718268</c:v>
                </c:pt>
                <c:pt idx="921">
                  <c:v>92.01828082808278</c:v>
                </c:pt>
                <c:pt idx="922">
                  <c:v>92.11828982898288</c:v>
                </c:pt>
                <c:pt idx="923">
                  <c:v>92.21829882988288</c:v>
                </c:pt>
                <c:pt idx="924">
                  <c:v>92.31830783078294</c:v>
                </c:pt>
                <c:pt idx="925">
                  <c:v>92.41831683168307</c:v>
                </c:pt>
                <c:pt idx="926">
                  <c:v>92.51832583258314</c:v>
                </c:pt>
                <c:pt idx="927">
                  <c:v>92.61833483348322</c:v>
                </c:pt>
                <c:pt idx="928">
                  <c:v>92.71834383438338</c:v>
                </c:pt>
                <c:pt idx="929">
                  <c:v>92.81835283528346</c:v>
                </c:pt>
                <c:pt idx="930">
                  <c:v>92.91836183618356</c:v>
                </c:pt>
                <c:pt idx="931">
                  <c:v>93.01837083708362</c:v>
                </c:pt>
                <c:pt idx="932">
                  <c:v>93.11837983798372</c:v>
                </c:pt>
                <c:pt idx="933">
                  <c:v>93.21838883888373</c:v>
                </c:pt>
                <c:pt idx="934">
                  <c:v>93.31839783978384</c:v>
                </c:pt>
                <c:pt idx="935">
                  <c:v>93.41840684068397</c:v>
                </c:pt>
                <c:pt idx="936">
                  <c:v>93.51841584158407</c:v>
                </c:pt>
                <c:pt idx="937">
                  <c:v>93.61842484248415</c:v>
                </c:pt>
                <c:pt idx="938">
                  <c:v>93.71843384338428</c:v>
                </c:pt>
                <c:pt idx="939">
                  <c:v>93.81844284428436</c:v>
                </c:pt>
                <c:pt idx="940">
                  <c:v>93.91845184518448</c:v>
                </c:pt>
                <c:pt idx="941">
                  <c:v>94.01846084608455</c:v>
                </c:pt>
                <c:pt idx="942">
                  <c:v>94.11846984698465</c:v>
                </c:pt>
                <c:pt idx="943">
                  <c:v>94.21847884788463</c:v>
                </c:pt>
                <c:pt idx="944">
                  <c:v>94.31848784878474</c:v>
                </c:pt>
                <c:pt idx="945">
                  <c:v>94.41849684968487</c:v>
                </c:pt>
                <c:pt idx="946">
                  <c:v>94.51850585058496</c:v>
                </c:pt>
                <c:pt idx="947">
                  <c:v>94.61851485148507</c:v>
                </c:pt>
                <c:pt idx="948">
                  <c:v>94.7185238523852</c:v>
                </c:pt>
                <c:pt idx="949">
                  <c:v>94.81853285328526</c:v>
                </c:pt>
                <c:pt idx="950">
                  <c:v>94.91854185418538</c:v>
                </c:pt>
                <c:pt idx="951">
                  <c:v>95.01855085508548</c:v>
                </c:pt>
                <c:pt idx="952">
                  <c:v>95.11855985598558</c:v>
                </c:pt>
                <c:pt idx="953">
                  <c:v>95.21856885688555</c:v>
                </c:pt>
                <c:pt idx="954">
                  <c:v>95.31857785778564</c:v>
                </c:pt>
                <c:pt idx="955">
                  <c:v>95.41858685868577</c:v>
                </c:pt>
                <c:pt idx="956">
                  <c:v>95.51859585958587</c:v>
                </c:pt>
                <c:pt idx="957">
                  <c:v>95.61860486048597</c:v>
                </c:pt>
                <c:pt idx="958">
                  <c:v>95.7186138613861</c:v>
                </c:pt>
                <c:pt idx="959">
                  <c:v>95.81862286228618</c:v>
                </c:pt>
                <c:pt idx="960">
                  <c:v>95.91863186318628</c:v>
                </c:pt>
                <c:pt idx="961">
                  <c:v>96.01864086408638</c:v>
                </c:pt>
                <c:pt idx="962">
                  <c:v>96.11864986498648</c:v>
                </c:pt>
                <c:pt idx="963">
                  <c:v>96.21865886588648</c:v>
                </c:pt>
                <c:pt idx="964">
                  <c:v>96.31866786678657</c:v>
                </c:pt>
                <c:pt idx="965">
                  <c:v>96.41867686768667</c:v>
                </c:pt>
                <c:pt idx="966">
                  <c:v>96.51868586858677</c:v>
                </c:pt>
                <c:pt idx="967">
                  <c:v>96.61869486948687</c:v>
                </c:pt>
                <c:pt idx="968">
                  <c:v>96.718703870387</c:v>
                </c:pt>
                <c:pt idx="969">
                  <c:v>96.81871287128708</c:v>
                </c:pt>
                <c:pt idx="970">
                  <c:v>96.91872187218718</c:v>
                </c:pt>
                <c:pt idx="971">
                  <c:v>97.01873087308726</c:v>
                </c:pt>
                <c:pt idx="972">
                  <c:v>97.11873987398735</c:v>
                </c:pt>
                <c:pt idx="973">
                  <c:v>97.21874887488735</c:v>
                </c:pt>
                <c:pt idx="974">
                  <c:v>97.31875787578745</c:v>
                </c:pt>
                <c:pt idx="975">
                  <c:v>97.41876687668757</c:v>
                </c:pt>
                <c:pt idx="976">
                  <c:v>97.51877587758764</c:v>
                </c:pt>
                <c:pt idx="977">
                  <c:v>97.61878487848774</c:v>
                </c:pt>
                <c:pt idx="978">
                  <c:v>97.7187938793879</c:v>
                </c:pt>
                <c:pt idx="979">
                  <c:v>97.81880288028798</c:v>
                </c:pt>
                <c:pt idx="980">
                  <c:v>97.9188118811881</c:v>
                </c:pt>
                <c:pt idx="981">
                  <c:v>98.01882088208818</c:v>
                </c:pt>
                <c:pt idx="982">
                  <c:v>98.11882988298828</c:v>
                </c:pt>
                <c:pt idx="983">
                  <c:v>98.21883888388835</c:v>
                </c:pt>
                <c:pt idx="984">
                  <c:v>98.31884788478835</c:v>
                </c:pt>
                <c:pt idx="985">
                  <c:v>98.4188568856885</c:v>
                </c:pt>
                <c:pt idx="986">
                  <c:v>98.51886588658857</c:v>
                </c:pt>
                <c:pt idx="987">
                  <c:v>98.61887488748864</c:v>
                </c:pt>
                <c:pt idx="988">
                  <c:v>98.7188838883888</c:v>
                </c:pt>
                <c:pt idx="989">
                  <c:v>98.81889288928888</c:v>
                </c:pt>
                <c:pt idx="990">
                  <c:v>98.91890189018898</c:v>
                </c:pt>
                <c:pt idx="991">
                  <c:v>99.01891089108908</c:v>
                </c:pt>
                <c:pt idx="992">
                  <c:v>99.11891989198918</c:v>
                </c:pt>
                <c:pt idx="993">
                  <c:v>99.21892889288925</c:v>
                </c:pt>
                <c:pt idx="994">
                  <c:v>99.31893789378923</c:v>
                </c:pt>
                <c:pt idx="995">
                  <c:v>99.41894689468937</c:v>
                </c:pt>
                <c:pt idx="996">
                  <c:v>99.51895589558947</c:v>
                </c:pt>
                <c:pt idx="997">
                  <c:v>99.61896489648954</c:v>
                </c:pt>
                <c:pt idx="998">
                  <c:v>99.71897389738967</c:v>
                </c:pt>
                <c:pt idx="999">
                  <c:v>99.81898289828976</c:v>
                </c:pt>
                <c:pt idx="1000">
                  <c:v>99.91899189918988</c:v>
                </c:pt>
                <c:pt idx="1001">
                  <c:v>100.01900090009</c:v>
                </c:pt>
                <c:pt idx="1002">
                  <c:v>100.11900990099</c:v>
                </c:pt>
                <c:pt idx="1003">
                  <c:v>100.21901890189</c:v>
                </c:pt>
                <c:pt idx="1004">
                  <c:v>100.31902790279</c:v>
                </c:pt>
                <c:pt idx="1005">
                  <c:v>100.41903690369</c:v>
                </c:pt>
                <c:pt idx="1006">
                  <c:v>100.51904590459</c:v>
                </c:pt>
                <c:pt idx="1007">
                  <c:v>100.61905490549</c:v>
                </c:pt>
                <c:pt idx="1008">
                  <c:v>100.71906390639</c:v>
                </c:pt>
                <c:pt idx="1009">
                  <c:v>100.81907290729</c:v>
                </c:pt>
                <c:pt idx="1010">
                  <c:v>100.91908190819</c:v>
                </c:pt>
                <c:pt idx="1011">
                  <c:v>101.01909090909</c:v>
                </c:pt>
                <c:pt idx="1012">
                  <c:v>101.119099909991</c:v>
                </c:pt>
                <c:pt idx="1013">
                  <c:v>101.219108910891</c:v>
                </c:pt>
                <c:pt idx="1014">
                  <c:v>101.319117911791</c:v>
                </c:pt>
                <c:pt idx="1015">
                  <c:v>101.419126912691</c:v>
                </c:pt>
                <c:pt idx="1016">
                  <c:v>101.519135913591</c:v>
                </c:pt>
                <c:pt idx="1017">
                  <c:v>101.619144914491</c:v>
                </c:pt>
                <c:pt idx="1018">
                  <c:v>101.719153915391</c:v>
                </c:pt>
                <c:pt idx="1019">
                  <c:v>101.819162916291</c:v>
                </c:pt>
                <c:pt idx="1020">
                  <c:v>101.919171917191</c:v>
                </c:pt>
                <c:pt idx="1021">
                  <c:v>102.019180918091</c:v>
                </c:pt>
                <c:pt idx="1022">
                  <c:v>102.119189918991</c:v>
                </c:pt>
                <c:pt idx="1023">
                  <c:v>102.219198919892</c:v>
                </c:pt>
                <c:pt idx="1024">
                  <c:v>102.319207920792</c:v>
                </c:pt>
                <c:pt idx="1025">
                  <c:v>102.419216921692</c:v>
                </c:pt>
                <c:pt idx="1026">
                  <c:v>102.519225922592</c:v>
                </c:pt>
                <c:pt idx="1027">
                  <c:v>102.619234923492</c:v>
                </c:pt>
                <c:pt idx="1028">
                  <c:v>102.719243924392</c:v>
                </c:pt>
                <c:pt idx="1029">
                  <c:v>102.819252925292</c:v>
                </c:pt>
                <c:pt idx="1030">
                  <c:v>102.919261926192</c:v>
                </c:pt>
                <c:pt idx="1031">
                  <c:v>103.019270927092</c:v>
                </c:pt>
                <c:pt idx="1032">
                  <c:v>103.119279927992</c:v>
                </c:pt>
                <c:pt idx="1033">
                  <c:v>103.219288928892</c:v>
                </c:pt>
                <c:pt idx="1034">
                  <c:v>103.319297929792</c:v>
                </c:pt>
                <c:pt idx="1035">
                  <c:v>103.419306930693</c:v>
                </c:pt>
                <c:pt idx="1036">
                  <c:v>103.519315931593</c:v>
                </c:pt>
                <c:pt idx="1037">
                  <c:v>103.619324932493</c:v>
                </c:pt>
                <c:pt idx="1038">
                  <c:v>103.719333933393</c:v>
                </c:pt>
                <c:pt idx="1039">
                  <c:v>103.819342934293</c:v>
                </c:pt>
                <c:pt idx="1040">
                  <c:v>103.919351935193</c:v>
                </c:pt>
                <c:pt idx="1041">
                  <c:v>104.019360936093</c:v>
                </c:pt>
                <c:pt idx="1042">
                  <c:v>104.119369936993</c:v>
                </c:pt>
                <c:pt idx="1043">
                  <c:v>104.219378937893</c:v>
                </c:pt>
                <c:pt idx="1044">
                  <c:v>104.319387938793</c:v>
                </c:pt>
                <c:pt idx="1045">
                  <c:v>104.419396939693</c:v>
                </c:pt>
                <c:pt idx="1046">
                  <c:v>104.519405940594</c:v>
                </c:pt>
                <c:pt idx="1047">
                  <c:v>104.619414941494</c:v>
                </c:pt>
                <c:pt idx="1048">
                  <c:v>104.719423942394</c:v>
                </c:pt>
                <c:pt idx="1049">
                  <c:v>104.819432943294</c:v>
                </c:pt>
                <c:pt idx="1050">
                  <c:v>104.919441944194</c:v>
                </c:pt>
                <c:pt idx="1051">
                  <c:v>105.019450945094</c:v>
                </c:pt>
                <c:pt idx="1052">
                  <c:v>105.119459945994</c:v>
                </c:pt>
                <c:pt idx="1053">
                  <c:v>105.219468946894</c:v>
                </c:pt>
                <c:pt idx="1054">
                  <c:v>105.319477947794</c:v>
                </c:pt>
                <c:pt idx="1055">
                  <c:v>105.419486948694</c:v>
                </c:pt>
                <c:pt idx="1056">
                  <c:v>105.519495949594</c:v>
                </c:pt>
                <c:pt idx="1057">
                  <c:v>105.619504950495</c:v>
                </c:pt>
                <c:pt idx="1058">
                  <c:v>105.719513951395</c:v>
                </c:pt>
                <c:pt idx="1059">
                  <c:v>105.819522952295</c:v>
                </c:pt>
                <c:pt idx="1060">
                  <c:v>105.919531953195</c:v>
                </c:pt>
                <c:pt idx="1061">
                  <c:v>106.019540954095</c:v>
                </c:pt>
                <c:pt idx="1062">
                  <c:v>106.119549954995</c:v>
                </c:pt>
                <c:pt idx="1063">
                  <c:v>106.219558955895</c:v>
                </c:pt>
                <c:pt idx="1064">
                  <c:v>106.319567956795</c:v>
                </c:pt>
                <c:pt idx="1065">
                  <c:v>106.419576957695</c:v>
                </c:pt>
                <c:pt idx="1066">
                  <c:v>106.519585958595</c:v>
                </c:pt>
                <c:pt idx="1067">
                  <c:v>106.619594959495</c:v>
                </c:pt>
                <c:pt idx="1068">
                  <c:v>106.719603960396</c:v>
                </c:pt>
                <c:pt idx="1069">
                  <c:v>106.819612961296</c:v>
                </c:pt>
                <c:pt idx="1070">
                  <c:v>106.919621962196</c:v>
                </c:pt>
                <c:pt idx="1071">
                  <c:v>107.019630963096</c:v>
                </c:pt>
                <c:pt idx="1072">
                  <c:v>107.119639963996</c:v>
                </c:pt>
                <c:pt idx="1073">
                  <c:v>107.219648964896</c:v>
                </c:pt>
                <c:pt idx="1074">
                  <c:v>107.319657965796</c:v>
                </c:pt>
                <c:pt idx="1075">
                  <c:v>107.419666966696</c:v>
                </c:pt>
                <c:pt idx="1076">
                  <c:v>107.519675967596</c:v>
                </c:pt>
                <c:pt idx="1077">
                  <c:v>107.619684968496</c:v>
                </c:pt>
                <c:pt idx="1078">
                  <c:v>107.719693969396</c:v>
                </c:pt>
                <c:pt idx="1079">
                  <c:v>107.819702970297</c:v>
                </c:pt>
                <c:pt idx="1080">
                  <c:v>107.919711971197</c:v>
                </c:pt>
                <c:pt idx="1081">
                  <c:v>108.019720972097</c:v>
                </c:pt>
                <c:pt idx="1082">
                  <c:v>108.119729972997</c:v>
                </c:pt>
                <c:pt idx="1083">
                  <c:v>108.219738973897</c:v>
                </c:pt>
                <c:pt idx="1084">
                  <c:v>108.319747974797</c:v>
                </c:pt>
                <c:pt idx="1085">
                  <c:v>108.419756975697</c:v>
                </c:pt>
                <c:pt idx="1086">
                  <c:v>108.519765976597</c:v>
                </c:pt>
                <c:pt idx="1087">
                  <c:v>108.619774977497</c:v>
                </c:pt>
                <c:pt idx="1088">
                  <c:v>108.719783978397</c:v>
                </c:pt>
                <c:pt idx="1089">
                  <c:v>108.819792979297</c:v>
                </c:pt>
                <c:pt idx="1090">
                  <c:v>108.919801980198</c:v>
                </c:pt>
                <c:pt idx="1091">
                  <c:v>109.019810981098</c:v>
                </c:pt>
                <c:pt idx="1092">
                  <c:v>109.119819981998</c:v>
                </c:pt>
                <c:pt idx="1093">
                  <c:v>109.219828982898</c:v>
                </c:pt>
                <c:pt idx="1094">
                  <c:v>109.319837983798</c:v>
                </c:pt>
                <c:pt idx="1095">
                  <c:v>109.419846984698</c:v>
                </c:pt>
                <c:pt idx="1096">
                  <c:v>109.519855985598</c:v>
                </c:pt>
                <c:pt idx="1097">
                  <c:v>109.619864986498</c:v>
                </c:pt>
                <c:pt idx="1098">
                  <c:v>109.719873987398</c:v>
                </c:pt>
                <c:pt idx="1099">
                  <c:v>109.819882988298</c:v>
                </c:pt>
                <c:pt idx="1100">
                  <c:v>109.919891989198</c:v>
                </c:pt>
                <c:pt idx="1101">
                  <c:v>110.019900990099</c:v>
                </c:pt>
                <c:pt idx="1102">
                  <c:v>110.119909990999</c:v>
                </c:pt>
                <c:pt idx="1103">
                  <c:v>110.219918991899</c:v>
                </c:pt>
                <c:pt idx="1104">
                  <c:v>110.319927992799</c:v>
                </c:pt>
                <c:pt idx="1105">
                  <c:v>110.419936993699</c:v>
                </c:pt>
                <c:pt idx="1106">
                  <c:v>110.519945994599</c:v>
                </c:pt>
                <c:pt idx="1107">
                  <c:v>110.619954995499</c:v>
                </c:pt>
                <c:pt idx="1108">
                  <c:v>110.719963996399</c:v>
                </c:pt>
                <c:pt idx="1109">
                  <c:v>110.819972997299</c:v>
                </c:pt>
                <c:pt idx="1110">
                  <c:v>110.919981998199</c:v>
                </c:pt>
                <c:pt idx="1111">
                  <c:v>111.019990999099</c:v>
                </c:pt>
                <c:pt idx="1112">
                  <c:v>111.12</c:v>
                </c:pt>
                <c:pt idx="1113">
                  <c:v>111.2200090009</c:v>
                </c:pt>
                <c:pt idx="1114">
                  <c:v>111.3200180018</c:v>
                </c:pt>
                <c:pt idx="1115">
                  <c:v>111.4200270027</c:v>
                </c:pt>
                <c:pt idx="1116">
                  <c:v>111.5200360036</c:v>
                </c:pt>
                <c:pt idx="1117">
                  <c:v>111.6200450045</c:v>
                </c:pt>
                <c:pt idx="1118">
                  <c:v>111.7200540054</c:v>
                </c:pt>
                <c:pt idx="1119">
                  <c:v>111.8200630063</c:v>
                </c:pt>
                <c:pt idx="1120">
                  <c:v>111.9200720072</c:v>
                </c:pt>
                <c:pt idx="1121">
                  <c:v>112.0200810081</c:v>
                </c:pt>
                <c:pt idx="1122">
                  <c:v>112.120090009</c:v>
                </c:pt>
                <c:pt idx="1123">
                  <c:v>112.2200990099</c:v>
                </c:pt>
                <c:pt idx="1124">
                  <c:v>112.320108010801</c:v>
                </c:pt>
                <c:pt idx="1125">
                  <c:v>112.420117011701</c:v>
                </c:pt>
                <c:pt idx="1126">
                  <c:v>112.520126012601</c:v>
                </c:pt>
                <c:pt idx="1127">
                  <c:v>112.620135013501</c:v>
                </c:pt>
                <c:pt idx="1128">
                  <c:v>112.720144014401</c:v>
                </c:pt>
                <c:pt idx="1129">
                  <c:v>112.820153015301</c:v>
                </c:pt>
                <c:pt idx="1130">
                  <c:v>112.920162016201</c:v>
                </c:pt>
                <c:pt idx="1131">
                  <c:v>113.020171017101</c:v>
                </c:pt>
                <c:pt idx="1132">
                  <c:v>113.120180018001</c:v>
                </c:pt>
                <c:pt idx="1133">
                  <c:v>113.220189018901</c:v>
                </c:pt>
                <c:pt idx="1134">
                  <c:v>113.320198019801</c:v>
                </c:pt>
                <c:pt idx="1135">
                  <c:v>113.420207020702</c:v>
                </c:pt>
                <c:pt idx="1136">
                  <c:v>113.520216021602</c:v>
                </c:pt>
                <c:pt idx="1137">
                  <c:v>113.620225022502</c:v>
                </c:pt>
                <c:pt idx="1138">
                  <c:v>113.720234023402</c:v>
                </c:pt>
                <c:pt idx="1139">
                  <c:v>113.820243024302</c:v>
                </c:pt>
                <c:pt idx="1140">
                  <c:v>113.920252025202</c:v>
                </c:pt>
                <c:pt idx="1141">
                  <c:v>114.020261026102</c:v>
                </c:pt>
                <c:pt idx="1142">
                  <c:v>114.120270027002</c:v>
                </c:pt>
                <c:pt idx="1143">
                  <c:v>114.220279027902</c:v>
                </c:pt>
                <c:pt idx="1144">
                  <c:v>114.320288028802</c:v>
                </c:pt>
                <c:pt idx="1145">
                  <c:v>114.420297029702</c:v>
                </c:pt>
                <c:pt idx="1146">
                  <c:v>114.520306030603</c:v>
                </c:pt>
                <c:pt idx="1147">
                  <c:v>114.620315031503</c:v>
                </c:pt>
                <c:pt idx="1148">
                  <c:v>114.720324032403</c:v>
                </c:pt>
                <c:pt idx="1149">
                  <c:v>114.820333033303</c:v>
                </c:pt>
                <c:pt idx="1150">
                  <c:v>114.920342034203</c:v>
                </c:pt>
                <c:pt idx="1151">
                  <c:v>115.020351035103</c:v>
                </c:pt>
                <c:pt idx="1152">
                  <c:v>115.120360036003</c:v>
                </c:pt>
                <c:pt idx="1153">
                  <c:v>115.220369036903</c:v>
                </c:pt>
                <c:pt idx="1154">
                  <c:v>115.320378037803</c:v>
                </c:pt>
                <c:pt idx="1155">
                  <c:v>115.420387038703</c:v>
                </c:pt>
                <c:pt idx="1156">
                  <c:v>115.520396039603</c:v>
                </c:pt>
                <c:pt idx="1157">
                  <c:v>115.620405040504</c:v>
                </c:pt>
                <c:pt idx="1158">
                  <c:v>115.720414041404</c:v>
                </c:pt>
                <c:pt idx="1159">
                  <c:v>115.820423042304</c:v>
                </c:pt>
                <c:pt idx="1160">
                  <c:v>115.920432043204</c:v>
                </c:pt>
                <c:pt idx="1161">
                  <c:v>116.020441044104</c:v>
                </c:pt>
                <c:pt idx="1162">
                  <c:v>116.120450045004</c:v>
                </c:pt>
                <c:pt idx="1163">
                  <c:v>116.220459045904</c:v>
                </c:pt>
                <c:pt idx="1164">
                  <c:v>116.320468046804</c:v>
                </c:pt>
                <c:pt idx="1165">
                  <c:v>116.420477047704</c:v>
                </c:pt>
                <c:pt idx="1166">
                  <c:v>116.520486048604</c:v>
                </c:pt>
                <c:pt idx="1167">
                  <c:v>116.620495049504</c:v>
                </c:pt>
                <c:pt idx="1168">
                  <c:v>116.720504050405</c:v>
                </c:pt>
                <c:pt idx="1169">
                  <c:v>116.820513051305</c:v>
                </c:pt>
                <c:pt idx="1170">
                  <c:v>116.920522052205</c:v>
                </c:pt>
                <c:pt idx="1171">
                  <c:v>117.020531053105</c:v>
                </c:pt>
                <c:pt idx="1172">
                  <c:v>117.120540054005</c:v>
                </c:pt>
                <c:pt idx="1173">
                  <c:v>117.220549054905</c:v>
                </c:pt>
                <c:pt idx="1174">
                  <c:v>117.320558055805</c:v>
                </c:pt>
                <c:pt idx="1175">
                  <c:v>117.420567056705</c:v>
                </c:pt>
                <c:pt idx="1176">
                  <c:v>117.520576057605</c:v>
                </c:pt>
                <c:pt idx="1177">
                  <c:v>117.620585058505</c:v>
                </c:pt>
                <c:pt idx="1178">
                  <c:v>117.720594059405</c:v>
                </c:pt>
                <c:pt idx="1179">
                  <c:v>117.820603060306</c:v>
                </c:pt>
                <c:pt idx="1180">
                  <c:v>117.920612061206</c:v>
                </c:pt>
                <c:pt idx="1181">
                  <c:v>118.020621062106</c:v>
                </c:pt>
                <c:pt idx="1182">
                  <c:v>118.120630063006</c:v>
                </c:pt>
                <c:pt idx="1183">
                  <c:v>118.220639063906</c:v>
                </c:pt>
                <c:pt idx="1184">
                  <c:v>118.320648064806</c:v>
                </c:pt>
                <c:pt idx="1185">
                  <c:v>118.420657065706</c:v>
                </c:pt>
                <c:pt idx="1186">
                  <c:v>118.520666066606</c:v>
                </c:pt>
                <c:pt idx="1187">
                  <c:v>118.620675067506</c:v>
                </c:pt>
                <c:pt idx="1188">
                  <c:v>118.720684068406</c:v>
                </c:pt>
                <c:pt idx="1189">
                  <c:v>118.820693069306</c:v>
                </c:pt>
                <c:pt idx="1190">
                  <c:v>118.920702070207</c:v>
                </c:pt>
                <c:pt idx="1191">
                  <c:v>119.020711071107</c:v>
                </c:pt>
                <c:pt idx="1192">
                  <c:v>119.120720072007</c:v>
                </c:pt>
                <c:pt idx="1193">
                  <c:v>119.220729072907</c:v>
                </c:pt>
                <c:pt idx="1194">
                  <c:v>119.320738073807</c:v>
                </c:pt>
                <c:pt idx="1195">
                  <c:v>119.420747074707</c:v>
                </c:pt>
                <c:pt idx="1196">
                  <c:v>119.520756075607</c:v>
                </c:pt>
                <c:pt idx="1197">
                  <c:v>119.620765076507</c:v>
                </c:pt>
                <c:pt idx="1198">
                  <c:v>119.720774077407</c:v>
                </c:pt>
                <c:pt idx="1199">
                  <c:v>119.820783078307</c:v>
                </c:pt>
                <c:pt idx="1200">
                  <c:v>119.920792079207</c:v>
                </c:pt>
                <c:pt idx="1201">
                  <c:v>120.020801080108</c:v>
                </c:pt>
                <c:pt idx="1202">
                  <c:v>120.120810081008</c:v>
                </c:pt>
                <c:pt idx="1203">
                  <c:v>120.220819081908</c:v>
                </c:pt>
                <c:pt idx="1204">
                  <c:v>120.320828082808</c:v>
                </c:pt>
                <c:pt idx="1205">
                  <c:v>120.420837083708</c:v>
                </c:pt>
                <c:pt idx="1206">
                  <c:v>120.520846084608</c:v>
                </c:pt>
                <c:pt idx="1207">
                  <c:v>120.620855085508</c:v>
                </c:pt>
                <c:pt idx="1208">
                  <c:v>120.720864086408</c:v>
                </c:pt>
                <c:pt idx="1209">
                  <c:v>120.820873087308</c:v>
                </c:pt>
                <c:pt idx="1210">
                  <c:v>120.920882088208</c:v>
                </c:pt>
                <c:pt idx="1211">
                  <c:v>121.020891089108</c:v>
                </c:pt>
                <c:pt idx="1212">
                  <c:v>121.120900090009</c:v>
                </c:pt>
                <c:pt idx="1213">
                  <c:v>121.220909090909</c:v>
                </c:pt>
                <c:pt idx="1214">
                  <c:v>121.320918091809</c:v>
                </c:pt>
                <c:pt idx="1215">
                  <c:v>121.420927092709</c:v>
                </c:pt>
                <c:pt idx="1216">
                  <c:v>121.520936093609</c:v>
                </c:pt>
                <c:pt idx="1217">
                  <c:v>121.620945094509</c:v>
                </c:pt>
                <c:pt idx="1218">
                  <c:v>121.720954095409</c:v>
                </c:pt>
                <c:pt idx="1219">
                  <c:v>121.820963096309</c:v>
                </c:pt>
                <c:pt idx="1220">
                  <c:v>121.920972097209</c:v>
                </c:pt>
                <c:pt idx="1221">
                  <c:v>122.020981098109</c:v>
                </c:pt>
                <c:pt idx="1222">
                  <c:v>122.120990099009</c:v>
                </c:pt>
                <c:pt idx="1223">
                  <c:v>122.220999099909</c:v>
                </c:pt>
                <c:pt idx="1224">
                  <c:v>122.32100810081</c:v>
                </c:pt>
                <c:pt idx="1225">
                  <c:v>122.42101710171</c:v>
                </c:pt>
                <c:pt idx="1226">
                  <c:v>122.52102610261</c:v>
                </c:pt>
                <c:pt idx="1227">
                  <c:v>122.62103510351</c:v>
                </c:pt>
                <c:pt idx="1228">
                  <c:v>122.72104410441</c:v>
                </c:pt>
                <c:pt idx="1229">
                  <c:v>122.82105310531</c:v>
                </c:pt>
                <c:pt idx="1230">
                  <c:v>122.92106210621</c:v>
                </c:pt>
                <c:pt idx="1231">
                  <c:v>123.02107110711</c:v>
                </c:pt>
                <c:pt idx="1232">
                  <c:v>123.12108010801</c:v>
                </c:pt>
                <c:pt idx="1233">
                  <c:v>123.22108910891</c:v>
                </c:pt>
                <c:pt idx="1234">
                  <c:v>123.32109810981</c:v>
                </c:pt>
                <c:pt idx="1235">
                  <c:v>123.421107110711</c:v>
                </c:pt>
                <c:pt idx="1236">
                  <c:v>123.521116111611</c:v>
                </c:pt>
                <c:pt idx="1237">
                  <c:v>123.621125112511</c:v>
                </c:pt>
                <c:pt idx="1238">
                  <c:v>123.721134113411</c:v>
                </c:pt>
                <c:pt idx="1239">
                  <c:v>123.821143114311</c:v>
                </c:pt>
                <c:pt idx="1240">
                  <c:v>123.921152115211</c:v>
                </c:pt>
                <c:pt idx="1241">
                  <c:v>124.021161116111</c:v>
                </c:pt>
                <c:pt idx="1242">
                  <c:v>124.121170117011</c:v>
                </c:pt>
                <c:pt idx="1243">
                  <c:v>124.221179117911</c:v>
                </c:pt>
                <c:pt idx="1244">
                  <c:v>124.321188118811</c:v>
                </c:pt>
                <c:pt idx="1245">
                  <c:v>124.421197119711</c:v>
                </c:pt>
                <c:pt idx="1246">
                  <c:v>124.521206120612</c:v>
                </c:pt>
                <c:pt idx="1247">
                  <c:v>124.621215121512</c:v>
                </c:pt>
                <c:pt idx="1248">
                  <c:v>124.721224122412</c:v>
                </c:pt>
                <c:pt idx="1249">
                  <c:v>124.821233123312</c:v>
                </c:pt>
                <c:pt idx="1250">
                  <c:v>124.921242124212</c:v>
                </c:pt>
                <c:pt idx="1251">
                  <c:v>125.021251125112</c:v>
                </c:pt>
                <c:pt idx="1252">
                  <c:v>125.121260126012</c:v>
                </c:pt>
                <c:pt idx="1253">
                  <c:v>125.221269126912</c:v>
                </c:pt>
                <c:pt idx="1254">
                  <c:v>125.321278127812</c:v>
                </c:pt>
                <c:pt idx="1255">
                  <c:v>125.421287128712</c:v>
                </c:pt>
                <c:pt idx="1256">
                  <c:v>125.521296129612</c:v>
                </c:pt>
                <c:pt idx="1257">
                  <c:v>125.621305130513</c:v>
                </c:pt>
                <c:pt idx="1258">
                  <c:v>125.721314131413</c:v>
                </c:pt>
                <c:pt idx="1259">
                  <c:v>125.821323132313</c:v>
                </c:pt>
                <c:pt idx="1260">
                  <c:v>125.921332133213</c:v>
                </c:pt>
                <c:pt idx="1261">
                  <c:v>126.021341134113</c:v>
                </c:pt>
                <c:pt idx="1262">
                  <c:v>126.121350135013</c:v>
                </c:pt>
                <c:pt idx="1263">
                  <c:v>126.221359135913</c:v>
                </c:pt>
                <c:pt idx="1264">
                  <c:v>126.321368136813</c:v>
                </c:pt>
                <c:pt idx="1265">
                  <c:v>126.421377137713</c:v>
                </c:pt>
                <c:pt idx="1266">
                  <c:v>126.521386138613</c:v>
                </c:pt>
                <c:pt idx="1267">
                  <c:v>126.621395139513</c:v>
                </c:pt>
                <c:pt idx="1268">
                  <c:v>126.721404140414</c:v>
                </c:pt>
                <c:pt idx="1269">
                  <c:v>126.821413141314</c:v>
                </c:pt>
                <c:pt idx="1270">
                  <c:v>126.921422142214</c:v>
                </c:pt>
                <c:pt idx="1271">
                  <c:v>127.021431143114</c:v>
                </c:pt>
                <c:pt idx="1272">
                  <c:v>127.121440144014</c:v>
                </c:pt>
                <c:pt idx="1273">
                  <c:v>127.221449144914</c:v>
                </c:pt>
                <c:pt idx="1274">
                  <c:v>127.321458145814</c:v>
                </c:pt>
                <c:pt idx="1275">
                  <c:v>127.421467146714</c:v>
                </c:pt>
                <c:pt idx="1276">
                  <c:v>127.521476147614</c:v>
                </c:pt>
                <c:pt idx="1277">
                  <c:v>127.621485148514</c:v>
                </c:pt>
                <c:pt idx="1278">
                  <c:v>127.721494149414</c:v>
                </c:pt>
                <c:pt idx="1279">
                  <c:v>127.821503150315</c:v>
                </c:pt>
                <c:pt idx="1280">
                  <c:v>127.921512151215</c:v>
                </c:pt>
                <c:pt idx="1281">
                  <c:v>128.021521152115</c:v>
                </c:pt>
                <c:pt idx="1282">
                  <c:v>128.121530153015</c:v>
                </c:pt>
                <c:pt idx="1283">
                  <c:v>128.221539153915</c:v>
                </c:pt>
                <c:pt idx="1284">
                  <c:v>128.321548154815</c:v>
                </c:pt>
                <c:pt idx="1285">
                  <c:v>128.421557155715</c:v>
                </c:pt>
                <c:pt idx="1286">
                  <c:v>128.521566156615</c:v>
                </c:pt>
                <c:pt idx="1287">
                  <c:v>128.621575157515</c:v>
                </c:pt>
                <c:pt idx="1288">
                  <c:v>128.721584158415</c:v>
                </c:pt>
                <c:pt idx="1289">
                  <c:v>128.821593159315</c:v>
                </c:pt>
                <c:pt idx="1290">
                  <c:v>128.921602160216</c:v>
                </c:pt>
                <c:pt idx="1291">
                  <c:v>129.021611161116</c:v>
                </c:pt>
                <c:pt idx="1292">
                  <c:v>129.121620162016</c:v>
                </c:pt>
                <c:pt idx="1293">
                  <c:v>129.221629162916</c:v>
                </c:pt>
                <c:pt idx="1294">
                  <c:v>129.321638163816</c:v>
                </c:pt>
                <c:pt idx="1295">
                  <c:v>129.421647164716</c:v>
                </c:pt>
                <c:pt idx="1296">
                  <c:v>129.521656165616</c:v>
                </c:pt>
                <c:pt idx="1297">
                  <c:v>129.621665166516</c:v>
                </c:pt>
                <c:pt idx="1298">
                  <c:v>129.721674167416</c:v>
                </c:pt>
                <c:pt idx="1299">
                  <c:v>129.821683168316</c:v>
                </c:pt>
                <c:pt idx="1300">
                  <c:v>129.921692169216</c:v>
                </c:pt>
                <c:pt idx="1301">
                  <c:v>130.021701170116</c:v>
                </c:pt>
                <c:pt idx="1302">
                  <c:v>130.121710171017</c:v>
                </c:pt>
                <c:pt idx="1303">
                  <c:v>130.221719171917</c:v>
                </c:pt>
                <c:pt idx="1304">
                  <c:v>130.321728172817</c:v>
                </c:pt>
                <c:pt idx="1305">
                  <c:v>130.421737173717</c:v>
                </c:pt>
                <c:pt idx="1306">
                  <c:v>130.521746174617</c:v>
                </c:pt>
                <c:pt idx="1307">
                  <c:v>130.621755175517</c:v>
                </c:pt>
                <c:pt idx="1308">
                  <c:v>130.721764176417</c:v>
                </c:pt>
                <c:pt idx="1309">
                  <c:v>130.821773177317</c:v>
                </c:pt>
                <c:pt idx="1310">
                  <c:v>130.921782178217</c:v>
                </c:pt>
                <c:pt idx="1311">
                  <c:v>131.021791179117</c:v>
                </c:pt>
                <c:pt idx="1312">
                  <c:v>131.121800180018</c:v>
                </c:pt>
                <c:pt idx="1313">
                  <c:v>131.221809180918</c:v>
                </c:pt>
                <c:pt idx="1314">
                  <c:v>131.321818181818</c:v>
                </c:pt>
                <c:pt idx="1315">
                  <c:v>131.421827182718</c:v>
                </c:pt>
                <c:pt idx="1316">
                  <c:v>131.521836183618</c:v>
                </c:pt>
                <c:pt idx="1317">
                  <c:v>131.621845184518</c:v>
                </c:pt>
                <c:pt idx="1318">
                  <c:v>131.721854185418</c:v>
                </c:pt>
                <c:pt idx="1319">
                  <c:v>131.821863186318</c:v>
                </c:pt>
                <c:pt idx="1320">
                  <c:v>131.921872187218</c:v>
                </c:pt>
                <c:pt idx="1321">
                  <c:v>132.021881188118</c:v>
                </c:pt>
                <c:pt idx="1322">
                  <c:v>132.121890189018</c:v>
                </c:pt>
                <c:pt idx="1323">
                  <c:v>132.221899189919</c:v>
                </c:pt>
                <c:pt idx="1324">
                  <c:v>132.321908190819</c:v>
                </c:pt>
                <c:pt idx="1325">
                  <c:v>132.421917191719</c:v>
                </c:pt>
                <c:pt idx="1326">
                  <c:v>132.521926192619</c:v>
                </c:pt>
                <c:pt idx="1327">
                  <c:v>132.621935193519</c:v>
                </c:pt>
                <c:pt idx="1328">
                  <c:v>132.721944194419</c:v>
                </c:pt>
                <c:pt idx="1329">
                  <c:v>132.821953195319</c:v>
                </c:pt>
                <c:pt idx="1330">
                  <c:v>132.921962196219</c:v>
                </c:pt>
                <c:pt idx="1331">
                  <c:v>133.021971197119</c:v>
                </c:pt>
                <c:pt idx="1332">
                  <c:v>133.121980198019</c:v>
                </c:pt>
                <c:pt idx="1333">
                  <c:v>133.221989198919</c:v>
                </c:pt>
                <c:pt idx="1334">
                  <c:v>133.321998199819</c:v>
                </c:pt>
                <c:pt idx="1335">
                  <c:v>133.42200720072</c:v>
                </c:pt>
                <c:pt idx="1336">
                  <c:v>133.52201620162</c:v>
                </c:pt>
                <c:pt idx="1337">
                  <c:v>133.62202520252</c:v>
                </c:pt>
                <c:pt idx="1338">
                  <c:v>133.72203420342</c:v>
                </c:pt>
                <c:pt idx="1339">
                  <c:v>133.82204320432</c:v>
                </c:pt>
                <c:pt idx="1340">
                  <c:v>133.92205220522</c:v>
                </c:pt>
                <c:pt idx="1341">
                  <c:v>134.02206120612</c:v>
                </c:pt>
                <c:pt idx="1342">
                  <c:v>134.12207020702</c:v>
                </c:pt>
                <c:pt idx="1343">
                  <c:v>134.22207920792</c:v>
                </c:pt>
                <c:pt idx="1344">
                  <c:v>134.32208820882</c:v>
                </c:pt>
                <c:pt idx="1345">
                  <c:v>134.42209720972</c:v>
                </c:pt>
                <c:pt idx="1346">
                  <c:v>134.522106210621</c:v>
                </c:pt>
                <c:pt idx="1347">
                  <c:v>134.622115211521</c:v>
                </c:pt>
                <c:pt idx="1348">
                  <c:v>134.722124212421</c:v>
                </c:pt>
                <c:pt idx="1349">
                  <c:v>134.822133213321</c:v>
                </c:pt>
                <c:pt idx="1350">
                  <c:v>134.922142214221</c:v>
                </c:pt>
                <c:pt idx="1351">
                  <c:v>135.022151215121</c:v>
                </c:pt>
                <c:pt idx="1352">
                  <c:v>135.122160216021</c:v>
                </c:pt>
                <c:pt idx="1353">
                  <c:v>135.222169216921</c:v>
                </c:pt>
                <c:pt idx="1354">
                  <c:v>135.322178217821</c:v>
                </c:pt>
                <c:pt idx="1355">
                  <c:v>135.422187218721</c:v>
                </c:pt>
                <c:pt idx="1356">
                  <c:v>135.522196219621</c:v>
                </c:pt>
                <c:pt idx="1357">
                  <c:v>135.622205220522</c:v>
                </c:pt>
                <c:pt idx="1358">
                  <c:v>135.722214221422</c:v>
                </c:pt>
                <c:pt idx="1359">
                  <c:v>135.822223222322</c:v>
                </c:pt>
                <c:pt idx="1360">
                  <c:v>135.922232223222</c:v>
                </c:pt>
                <c:pt idx="1361">
                  <c:v>136.022241224122</c:v>
                </c:pt>
                <c:pt idx="1362">
                  <c:v>136.122250225022</c:v>
                </c:pt>
                <c:pt idx="1363">
                  <c:v>136.222259225922</c:v>
                </c:pt>
                <c:pt idx="1364">
                  <c:v>136.322268226822</c:v>
                </c:pt>
                <c:pt idx="1365">
                  <c:v>136.422277227722</c:v>
                </c:pt>
                <c:pt idx="1366">
                  <c:v>136.522286228622</c:v>
                </c:pt>
                <c:pt idx="1367">
                  <c:v>136.622295229522</c:v>
                </c:pt>
                <c:pt idx="1368">
                  <c:v>136.722304230423</c:v>
                </c:pt>
                <c:pt idx="1369">
                  <c:v>136.822313231323</c:v>
                </c:pt>
                <c:pt idx="1370">
                  <c:v>136.922322232223</c:v>
                </c:pt>
                <c:pt idx="1371">
                  <c:v>137.022331233123</c:v>
                </c:pt>
                <c:pt idx="1372">
                  <c:v>137.122340234023</c:v>
                </c:pt>
                <c:pt idx="1373">
                  <c:v>137.222349234923</c:v>
                </c:pt>
                <c:pt idx="1374">
                  <c:v>137.322358235823</c:v>
                </c:pt>
                <c:pt idx="1375">
                  <c:v>137.422367236723</c:v>
                </c:pt>
                <c:pt idx="1376">
                  <c:v>137.522376237623</c:v>
                </c:pt>
                <c:pt idx="1377">
                  <c:v>137.622385238523</c:v>
                </c:pt>
                <c:pt idx="1378">
                  <c:v>137.722394239423</c:v>
                </c:pt>
                <c:pt idx="1379">
                  <c:v>137.822403240324</c:v>
                </c:pt>
                <c:pt idx="1380">
                  <c:v>137.922412241224</c:v>
                </c:pt>
                <c:pt idx="1381">
                  <c:v>138.022421242124</c:v>
                </c:pt>
                <c:pt idx="1382">
                  <c:v>138.122430243024</c:v>
                </c:pt>
                <c:pt idx="1383">
                  <c:v>138.222439243924</c:v>
                </c:pt>
                <c:pt idx="1384">
                  <c:v>138.322448244824</c:v>
                </c:pt>
                <c:pt idx="1385">
                  <c:v>138.422457245724</c:v>
                </c:pt>
                <c:pt idx="1386">
                  <c:v>138.522466246624</c:v>
                </c:pt>
                <c:pt idx="1387">
                  <c:v>138.622475247524</c:v>
                </c:pt>
                <c:pt idx="1388">
                  <c:v>138.722484248424</c:v>
                </c:pt>
                <c:pt idx="1389">
                  <c:v>138.822493249324</c:v>
                </c:pt>
                <c:pt idx="1390">
                  <c:v>138.922502250225</c:v>
                </c:pt>
                <c:pt idx="1391">
                  <c:v>139.022511251125</c:v>
                </c:pt>
                <c:pt idx="1392">
                  <c:v>139.122520252025</c:v>
                </c:pt>
                <c:pt idx="1393">
                  <c:v>139.222529252925</c:v>
                </c:pt>
                <c:pt idx="1394">
                  <c:v>139.322538253825</c:v>
                </c:pt>
                <c:pt idx="1395">
                  <c:v>139.422547254725</c:v>
                </c:pt>
                <c:pt idx="1396">
                  <c:v>139.522556255625</c:v>
                </c:pt>
                <c:pt idx="1397">
                  <c:v>139.622565256525</c:v>
                </c:pt>
                <c:pt idx="1398">
                  <c:v>139.722574257425</c:v>
                </c:pt>
                <c:pt idx="1399">
                  <c:v>139.822583258325</c:v>
                </c:pt>
                <c:pt idx="1400">
                  <c:v>139.922592259225</c:v>
                </c:pt>
                <c:pt idx="1401">
                  <c:v>140.022601260126</c:v>
                </c:pt>
                <c:pt idx="1402">
                  <c:v>140.122610261026</c:v>
                </c:pt>
                <c:pt idx="1403">
                  <c:v>140.222619261926</c:v>
                </c:pt>
                <c:pt idx="1404">
                  <c:v>140.322628262826</c:v>
                </c:pt>
                <c:pt idx="1405">
                  <c:v>140.422637263726</c:v>
                </c:pt>
                <c:pt idx="1406">
                  <c:v>140.522646264626</c:v>
                </c:pt>
                <c:pt idx="1407">
                  <c:v>140.622655265526</c:v>
                </c:pt>
                <c:pt idx="1408">
                  <c:v>140.722664266426</c:v>
                </c:pt>
                <c:pt idx="1409">
                  <c:v>140.822673267326</c:v>
                </c:pt>
                <c:pt idx="1410">
                  <c:v>140.922682268226</c:v>
                </c:pt>
                <c:pt idx="1411">
                  <c:v>141.022691269126</c:v>
                </c:pt>
                <c:pt idx="1412">
                  <c:v>141.122700270027</c:v>
                </c:pt>
                <c:pt idx="1413">
                  <c:v>141.222709270927</c:v>
                </c:pt>
                <c:pt idx="1414">
                  <c:v>141.322718271827</c:v>
                </c:pt>
                <c:pt idx="1415">
                  <c:v>141.422727272727</c:v>
                </c:pt>
                <c:pt idx="1416">
                  <c:v>141.522736273627</c:v>
                </c:pt>
                <c:pt idx="1417">
                  <c:v>141.622745274527</c:v>
                </c:pt>
                <c:pt idx="1418">
                  <c:v>141.722754275427</c:v>
                </c:pt>
                <c:pt idx="1419">
                  <c:v>141.822763276327</c:v>
                </c:pt>
                <c:pt idx="1420">
                  <c:v>141.922772277227</c:v>
                </c:pt>
                <c:pt idx="1421">
                  <c:v>142.022781278127</c:v>
                </c:pt>
                <c:pt idx="1422">
                  <c:v>142.122790279027</c:v>
                </c:pt>
                <c:pt idx="1423">
                  <c:v>142.222799279927</c:v>
                </c:pt>
                <c:pt idx="1424">
                  <c:v>142.322808280828</c:v>
                </c:pt>
                <c:pt idx="1425">
                  <c:v>142.422817281728</c:v>
                </c:pt>
                <c:pt idx="1426">
                  <c:v>142.522826282628</c:v>
                </c:pt>
                <c:pt idx="1427">
                  <c:v>142.622835283528</c:v>
                </c:pt>
                <c:pt idx="1428">
                  <c:v>142.722844284428</c:v>
                </c:pt>
                <c:pt idx="1429">
                  <c:v>142.822853285328</c:v>
                </c:pt>
                <c:pt idx="1430">
                  <c:v>142.922862286228</c:v>
                </c:pt>
                <c:pt idx="1431">
                  <c:v>143.022871287128</c:v>
                </c:pt>
                <c:pt idx="1432">
                  <c:v>143.122880288028</c:v>
                </c:pt>
                <c:pt idx="1433">
                  <c:v>143.222889288928</c:v>
                </c:pt>
                <c:pt idx="1434">
                  <c:v>143.322898289828</c:v>
                </c:pt>
                <c:pt idx="1435">
                  <c:v>143.422907290729</c:v>
                </c:pt>
                <c:pt idx="1436">
                  <c:v>143.522916291629</c:v>
                </c:pt>
                <c:pt idx="1437">
                  <c:v>143.622925292529</c:v>
                </c:pt>
                <c:pt idx="1438">
                  <c:v>143.722934293429</c:v>
                </c:pt>
                <c:pt idx="1439">
                  <c:v>143.822943294329</c:v>
                </c:pt>
                <c:pt idx="1440">
                  <c:v>143.922952295229</c:v>
                </c:pt>
                <c:pt idx="1441">
                  <c:v>144.022961296129</c:v>
                </c:pt>
                <c:pt idx="1442">
                  <c:v>144.122970297029</c:v>
                </c:pt>
                <c:pt idx="1443">
                  <c:v>144.222979297929</c:v>
                </c:pt>
                <c:pt idx="1444">
                  <c:v>144.322988298829</c:v>
                </c:pt>
                <c:pt idx="1445">
                  <c:v>144.422997299729</c:v>
                </c:pt>
                <c:pt idx="1446">
                  <c:v>144.52300630063</c:v>
                </c:pt>
                <c:pt idx="1447">
                  <c:v>144.62301530153</c:v>
                </c:pt>
                <c:pt idx="1448">
                  <c:v>144.72302430243</c:v>
                </c:pt>
                <c:pt idx="1449">
                  <c:v>144.82303330333</c:v>
                </c:pt>
                <c:pt idx="1450">
                  <c:v>144.92304230423</c:v>
                </c:pt>
                <c:pt idx="1451">
                  <c:v>145.02305130513</c:v>
                </c:pt>
                <c:pt idx="1452">
                  <c:v>145.12306030603</c:v>
                </c:pt>
                <c:pt idx="1453">
                  <c:v>145.22306930693</c:v>
                </c:pt>
                <c:pt idx="1454">
                  <c:v>145.32307830783</c:v>
                </c:pt>
                <c:pt idx="1455">
                  <c:v>145.42308730873</c:v>
                </c:pt>
                <c:pt idx="1456">
                  <c:v>145.52309630963</c:v>
                </c:pt>
                <c:pt idx="1457">
                  <c:v>145.623105310531</c:v>
                </c:pt>
                <c:pt idx="1458">
                  <c:v>145.723114311431</c:v>
                </c:pt>
                <c:pt idx="1459">
                  <c:v>145.823123312331</c:v>
                </c:pt>
                <c:pt idx="1460">
                  <c:v>145.923132313231</c:v>
                </c:pt>
                <c:pt idx="1461">
                  <c:v>146.023141314131</c:v>
                </c:pt>
                <c:pt idx="1462">
                  <c:v>146.123150315031</c:v>
                </c:pt>
                <c:pt idx="1463">
                  <c:v>146.223159315931</c:v>
                </c:pt>
                <c:pt idx="1464">
                  <c:v>146.323168316831</c:v>
                </c:pt>
                <c:pt idx="1465">
                  <c:v>146.423177317731</c:v>
                </c:pt>
                <c:pt idx="1466">
                  <c:v>146.523186318631</c:v>
                </c:pt>
                <c:pt idx="1467">
                  <c:v>146.623195319531</c:v>
                </c:pt>
                <c:pt idx="1468">
                  <c:v>146.723204320432</c:v>
                </c:pt>
                <c:pt idx="1469">
                  <c:v>146.823213321332</c:v>
                </c:pt>
                <c:pt idx="1470">
                  <c:v>146.923222322232</c:v>
                </c:pt>
                <c:pt idx="1471">
                  <c:v>147.023231323132</c:v>
                </c:pt>
                <c:pt idx="1472">
                  <c:v>147.123240324032</c:v>
                </c:pt>
                <c:pt idx="1473">
                  <c:v>147.223249324932</c:v>
                </c:pt>
                <c:pt idx="1474">
                  <c:v>147.323258325832</c:v>
                </c:pt>
                <c:pt idx="1475">
                  <c:v>147.423267326732</c:v>
                </c:pt>
                <c:pt idx="1476">
                  <c:v>147.523276327632</c:v>
                </c:pt>
                <c:pt idx="1477">
                  <c:v>147.623285328532</c:v>
                </c:pt>
                <c:pt idx="1478">
                  <c:v>147.723294329432</c:v>
                </c:pt>
                <c:pt idx="1479">
                  <c:v>147.823303330333</c:v>
                </c:pt>
                <c:pt idx="1480">
                  <c:v>147.923312331233</c:v>
                </c:pt>
                <c:pt idx="1481">
                  <c:v>148.023321332133</c:v>
                </c:pt>
                <c:pt idx="1482">
                  <c:v>148.123330333033</c:v>
                </c:pt>
                <c:pt idx="1483">
                  <c:v>148.223339333933</c:v>
                </c:pt>
                <c:pt idx="1484">
                  <c:v>148.323348334833</c:v>
                </c:pt>
                <c:pt idx="1485">
                  <c:v>148.423357335733</c:v>
                </c:pt>
                <c:pt idx="1486">
                  <c:v>148.523366336633</c:v>
                </c:pt>
                <c:pt idx="1487">
                  <c:v>148.623375337533</c:v>
                </c:pt>
                <c:pt idx="1488">
                  <c:v>148.723384338433</c:v>
                </c:pt>
                <c:pt idx="1489">
                  <c:v>148.823393339333</c:v>
                </c:pt>
                <c:pt idx="1490">
                  <c:v>148.923402340234</c:v>
                </c:pt>
                <c:pt idx="1491">
                  <c:v>149.023411341134</c:v>
                </c:pt>
                <c:pt idx="1492">
                  <c:v>149.123420342034</c:v>
                </c:pt>
                <c:pt idx="1493">
                  <c:v>149.223429342934</c:v>
                </c:pt>
                <c:pt idx="1494">
                  <c:v>149.323438343834</c:v>
                </c:pt>
                <c:pt idx="1495">
                  <c:v>149.423447344734</c:v>
                </c:pt>
                <c:pt idx="1496">
                  <c:v>149.523456345634</c:v>
                </c:pt>
                <c:pt idx="1497">
                  <c:v>149.623465346534</c:v>
                </c:pt>
                <c:pt idx="1498">
                  <c:v>149.723474347434</c:v>
                </c:pt>
                <c:pt idx="1499">
                  <c:v>149.823483348334</c:v>
                </c:pt>
                <c:pt idx="1500">
                  <c:v>149.923492349234</c:v>
                </c:pt>
                <c:pt idx="1501">
                  <c:v>150.023501350135</c:v>
                </c:pt>
                <c:pt idx="1502">
                  <c:v>150.123510351035</c:v>
                </c:pt>
                <c:pt idx="1503">
                  <c:v>150.223519351935</c:v>
                </c:pt>
                <c:pt idx="1504">
                  <c:v>150.323528352835</c:v>
                </c:pt>
                <c:pt idx="1505">
                  <c:v>150.423537353735</c:v>
                </c:pt>
                <c:pt idx="1506">
                  <c:v>150.523546354635</c:v>
                </c:pt>
                <c:pt idx="1507">
                  <c:v>150.623555355535</c:v>
                </c:pt>
                <c:pt idx="1508">
                  <c:v>150.723564356435</c:v>
                </c:pt>
                <c:pt idx="1509">
                  <c:v>150.823573357335</c:v>
                </c:pt>
                <c:pt idx="1510">
                  <c:v>150.923582358235</c:v>
                </c:pt>
                <c:pt idx="1511">
                  <c:v>151.023591359135</c:v>
                </c:pt>
                <c:pt idx="1512">
                  <c:v>151.123600360036</c:v>
                </c:pt>
                <c:pt idx="1513">
                  <c:v>151.223609360936</c:v>
                </c:pt>
                <c:pt idx="1514">
                  <c:v>151.323618361836</c:v>
                </c:pt>
                <c:pt idx="1515">
                  <c:v>151.423627362736</c:v>
                </c:pt>
                <c:pt idx="1516">
                  <c:v>151.523636363636</c:v>
                </c:pt>
                <c:pt idx="1517">
                  <c:v>151.623645364536</c:v>
                </c:pt>
                <c:pt idx="1518">
                  <c:v>151.723654365436</c:v>
                </c:pt>
                <c:pt idx="1519">
                  <c:v>151.823663366336</c:v>
                </c:pt>
                <c:pt idx="1520">
                  <c:v>151.923672367236</c:v>
                </c:pt>
                <c:pt idx="1521">
                  <c:v>152.023681368136</c:v>
                </c:pt>
                <c:pt idx="1522">
                  <c:v>152.123690369036</c:v>
                </c:pt>
                <c:pt idx="1523">
                  <c:v>152.223699369936</c:v>
                </c:pt>
                <c:pt idx="1524">
                  <c:v>152.323708370837</c:v>
                </c:pt>
                <c:pt idx="1525">
                  <c:v>152.423717371737</c:v>
                </c:pt>
                <c:pt idx="1526">
                  <c:v>152.523726372637</c:v>
                </c:pt>
                <c:pt idx="1527">
                  <c:v>152.623735373537</c:v>
                </c:pt>
                <c:pt idx="1528">
                  <c:v>152.723744374437</c:v>
                </c:pt>
                <c:pt idx="1529">
                  <c:v>152.823753375337</c:v>
                </c:pt>
                <c:pt idx="1530">
                  <c:v>152.923762376237</c:v>
                </c:pt>
                <c:pt idx="1531">
                  <c:v>153.023771377137</c:v>
                </c:pt>
                <c:pt idx="1532">
                  <c:v>153.123780378037</c:v>
                </c:pt>
                <c:pt idx="1533">
                  <c:v>153.223789378937</c:v>
                </c:pt>
                <c:pt idx="1534">
                  <c:v>153.323798379837</c:v>
                </c:pt>
                <c:pt idx="1535">
                  <c:v>153.423807380738</c:v>
                </c:pt>
                <c:pt idx="1536">
                  <c:v>153.523816381638</c:v>
                </c:pt>
                <c:pt idx="1537">
                  <c:v>153.623825382538</c:v>
                </c:pt>
                <c:pt idx="1538">
                  <c:v>153.723834383438</c:v>
                </c:pt>
                <c:pt idx="1539">
                  <c:v>153.823843384338</c:v>
                </c:pt>
                <c:pt idx="1540">
                  <c:v>153.923852385238</c:v>
                </c:pt>
                <c:pt idx="1541">
                  <c:v>154.023861386138</c:v>
                </c:pt>
                <c:pt idx="1542">
                  <c:v>154.123870387038</c:v>
                </c:pt>
                <c:pt idx="1543">
                  <c:v>154.223879387938</c:v>
                </c:pt>
                <c:pt idx="1544">
                  <c:v>154.323888388838</c:v>
                </c:pt>
                <c:pt idx="1545">
                  <c:v>154.423897389738</c:v>
                </c:pt>
                <c:pt idx="1546">
                  <c:v>154.523906390639</c:v>
                </c:pt>
                <c:pt idx="1547">
                  <c:v>154.623915391539</c:v>
                </c:pt>
                <c:pt idx="1548">
                  <c:v>154.723924392439</c:v>
                </c:pt>
                <c:pt idx="1549">
                  <c:v>154.823933393339</c:v>
                </c:pt>
                <c:pt idx="1550">
                  <c:v>154.923942394239</c:v>
                </c:pt>
                <c:pt idx="1551">
                  <c:v>155.023951395139</c:v>
                </c:pt>
                <c:pt idx="1552">
                  <c:v>155.123960396039</c:v>
                </c:pt>
                <c:pt idx="1553">
                  <c:v>155.223969396939</c:v>
                </c:pt>
                <c:pt idx="1554">
                  <c:v>155.323978397839</c:v>
                </c:pt>
                <c:pt idx="1555">
                  <c:v>155.423987398739</c:v>
                </c:pt>
                <c:pt idx="1556">
                  <c:v>155.523996399639</c:v>
                </c:pt>
                <c:pt idx="1557">
                  <c:v>155.62400540054</c:v>
                </c:pt>
                <c:pt idx="1558">
                  <c:v>155.72401440144</c:v>
                </c:pt>
                <c:pt idx="1559">
                  <c:v>155.82402340234</c:v>
                </c:pt>
                <c:pt idx="1560">
                  <c:v>155.92403240324</c:v>
                </c:pt>
                <c:pt idx="1561">
                  <c:v>156.02404140414</c:v>
                </c:pt>
                <c:pt idx="1562">
                  <c:v>156.12405040504</c:v>
                </c:pt>
                <c:pt idx="1563">
                  <c:v>156.22405940594</c:v>
                </c:pt>
                <c:pt idx="1564">
                  <c:v>156.32406840684</c:v>
                </c:pt>
                <c:pt idx="1565">
                  <c:v>156.42407740774</c:v>
                </c:pt>
                <c:pt idx="1566">
                  <c:v>156.52408640864</c:v>
                </c:pt>
                <c:pt idx="1567">
                  <c:v>156.62409540954</c:v>
                </c:pt>
                <c:pt idx="1568">
                  <c:v>156.724104410441</c:v>
                </c:pt>
                <c:pt idx="1569">
                  <c:v>156.824113411341</c:v>
                </c:pt>
                <c:pt idx="1570">
                  <c:v>156.924122412241</c:v>
                </c:pt>
                <c:pt idx="1571">
                  <c:v>157.024131413141</c:v>
                </c:pt>
                <c:pt idx="1572">
                  <c:v>157.124140414041</c:v>
                </c:pt>
                <c:pt idx="1573">
                  <c:v>157.224149414941</c:v>
                </c:pt>
                <c:pt idx="1574">
                  <c:v>157.324158415841</c:v>
                </c:pt>
                <c:pt idx="1575">
                  <c:v>157.424167416741</c:v>
                </c:pt>
                <c:pt idx="1576">
                  <c:v>157.524176417641</c:v>
                </c:pt>
                <c:pt idx="1577">
                  <c:v>157.624185418541</c:v>
                </c:pt>
                <c:pt idx="1578">
                  <c:v>157.724194419441</c:v>
                </c:pt>
                <c:pt idx="1579">
                  <c:v>157.824203420342</c:v>
                </c:pt>
                <c:pt idx="1580">
                  <c:v>157.924212421242</c:v>
                </c:pt>
                <c:pt idx="1581">
                  <c:v>158.024221422142</c:v>
                </c:pt>
                <c:pt idx="1582">
                  <c:v>158.124230423042</c:v>
                </c:pt>
                <c:pt idx="1583">
                  <c:v>158.224239423942</c:v>
                </c:pt>
                <c:pt idx="1584">
                  <c:v>158.324248424842</c:v>
                </c:pt>
                <c:pt idx="1585">
                  <c:v>158.424257425742</c:v>
                </c:pt>
                <c:pt idx="1586">
                  <c:v>158.524266426642</c:v>
                </c:pt>
                <c:pt idx="1587">
                  <c:v>158.624275427542</c:v>
                </c:pt>
                <c:pt idx="1588">
                  <c:v>158.724284428442</c:v>
                </c:pt>
                <c:pt idx="1589">
                  <c:v>158.824293429342</c:v>
                </c:pt>
                <c:pt idx="1590">
                  <c:v>158.924302430243</c:v>
                </c:pt>
                <c:pt idx="1591">
                  <c:v>159.024311431143</c:v>
                </c:pt>
                <c:pt idx="1592">
                  <c:v>159.124320432043</c:v>
                </c:pt>
                <c:pt idx="1593">
                  <c:v>159.224329432943</c:v>
                </c:pt>
                <c:pt idx="1594">
                  <c:v>159.324338433843</c:v>
                </c:pt>
                <c:pt idx="1595">
                  <c:v>159.424347434743</c:v>
                </c:pt>
                <c:pt idx="1596">
                  <c:v>159.524356435643</c:v>
                </c:pt>
                <c:pt idx="1597">
                  <c:v>159.624365436543</c:v>
                </c:pt>
                <c:pt idx="1598">
                  <c:v>159.724374437443</c:v>
                </c:pt>
                <c:pt idx="1599">
                  <c:v>159.824383438343</c:v>
                </c:pt>
                <c:pt idx="1600">
                  <c:v>159.924392439243</c:v>
                </c:pt>
                <c:pt idx="1601">
                  <c:v>160.024401440144</c:v>
                </c:pt>
                <c:pt idx="1602">
                  <c:v>160.124410441044</c:v>
                </c:pt>
                <c:pt idx="1603">
                  <c:v>160.224419441944</c:v>
                </c:pt>
                <c:pt idx="1604">
                  <c:v>160.324428442844</c:v>
                </c:pt>
                <c:pt idx="1605">
                  <c:v>160.424437443744</c:v>
                </c:pt>
                <c:pt idx="1606">
                  <c:v>160.524446444644</c:v>
                </c:pt>
                <c:pt idx="1607">
                  <c:v>160.624455445544</c:v>
                </c:pt>
                <c:pt idx="1608">
                  <c:v>160.724464446444</c:v>
                </c:pt>
                <c:pt idx="1609">
                  <c:v>160.824473447344</c:v>
                </c:pt>
                <c:pt idx="1610">
                  <c:v>160.924482448244</c:v>
                </c:pt>
                <c:pt idx="1611">
                  <c:v>161.024491449144</c:v>
                </c:pt>
                <c:pt idx="1612">
                  <c:v>161.124500450045</c:v>
                </c:pt>
                <c:pt idx="1613">
                  <c:v>161.224509450945</c:v>
                </c:pt>
                <c:pt idx="1614">
                  <c:v>161.324518451845</c:v>
                </c:pt>
                <c:pt idx="1615">
                  <c:v>161.424527452745</c:v>
                </c:pt>
                <c:pt idx="1616">
                  <c:v>161.524536453645</c:v>
                </c:pt>
                <c:pt idx="1617">
                  <c:v>161.624545454545</c:v>
                </c:pt>
                <c:pt idx="1618">
                  <c:v>161.724554455445</c:v>
                </c:pt>
                <c:pt idx="1619">
                  <c:v>161.824563456345</c:v>
                </c:pt>
                <c:pt idx="1620">
                  <c:v>161.924572457245</c:v>
                </c:pt>
                <c:pt idx="1621">
                  <c:v>162.024581458145</c:v>
                </c:pt>
                <c:pt idx="1622">
                  <c:v>162.124590459045</c:v>
                </c:pt>
                <c:pt idx="1623">
                  <c:v>162.224599459945</c:v>
                </c:pt>
                <c:pt idx="1624">
                  <c:v>162.324608460846</c:v>
                </c:pt>
                <c:pt idx="1625">
                  <c:v>162.424617461746</c:v>
                </c:pt>
                <c:pt idx="1626">
                  <c:v>162.524626462646</c:v>
                </c:pt>
                <c:pt idx="1627">
                  <c:v>162.624635463546</c:v>
                </c:pt>
                <c:pt idx="1628">
                  <c:v>162.724644464446</c:v>
                </c:pt>
                <c:pt idx="1629">
                  <c:v>162.824653465346</c:v>
                </c:pt>
                <c:pt idx="1630">
                  <c:v>162.924662466246</c:v>
                </c:pt>
                <c:pt idx="1631">
                  <c:v>163.024671467146</c:v>
                </c:pt>
                <c:pt idx="1632">
                  <c:v>163.124680468046</c:v>
                </c:pt>
                <c:pt idx="1633">
                  <c:v>163.224689468946</c:v>
                </c:pt>
                <c:pt idx="1634">
                  <c:v>163.324698469846</c:v>
                </c:pt>
                <c:pt idx="1635">
                  <c:v>163.424707470747</c:v>
                </c:pt>
                <c:pt idx="1636">
                  <c:v>163.524716471647</c:v>
                </c:pt>
                <c:pt idx="1637">
                  <c:v>163.624725472547</c:v>
                </c:pt>
                <c:pt idx="1638">
                  <c:v>163.724734473447</c:v>
                </c:pt>
                <c:pt idx="1639">
                  <c:v>163.824743474347</c:v>
                </c:pt>
                <c:pt idx="1640">
                  <c:v>163.924752475247</c:v>
                </c:pt>
                <c:pt idx="1641">
                  <c:v>164.0247614761469</c:v>
                </c:pt>
                <c:pt idx="1642">
                  <c:v>164.124770477047</c:v>
                </c:pt>
                <c:pt idx="1643">
                  <c:v>164.224779477947</c:v>
                </c:pt>
                <c:pt idx="1644">
                  <c:v>164.324788478847</c:v>
                </c:pt>
                <c:pt idx="1645">
                  <c:v>164.424797479747</c:v>
                </c:pt>
                <c:pt idx="1646">
                  <c:v>164.524806480648</c:v>
                </c:pt>
                <c:pt idx="1647">
                  <c:v>164.624815481548</c:v>
                </c:pt>
                <c:pt idx="1648">
                  <c:v>164.724824482448</c:v>
                </c:pt>
                <c:pt idx="1649">
                  <c:v>164.824833483348</c:v>
                </c:pt>
                <c:pt idx="1650">
                  <c:v>164.924842484248</c:v>
                </c:pt>
                <c:pt idx="1651">
                  <c:v>165.024851485148</c:v>
                </c:pt>
                <c:pt idx="1652">
                  <c:v>165.124860486048</c:v>
                </c:pt>
                <c:pt idx="1653">
                  <c:v>165.224869486948</c:v>
                </c:pt>
                <c:pt idx="1654">
                  <c:v>165.324878487848</c:v>
                </c:pt>
                <c:pt idx="1655">
                  <c:v>165.424887488748</c:v>
                </c:pt>
                <c:pt idx="1656">
                  <c:v>165.524896489648</c:v>
                </c:pt>
                <c:pt idx="1657">
                  <c:v>165.624905490549</c:v>
                </c:pt>
                <c:pt idx="1658">
                  <c:v>165.724914491449</c:v>
                </c:pt>
                <c:pt idx="1659">
                  <c:v>165.824923492349</c:v>
                </c:pt>
                <c:pt idx="1660">
                  <c:v>165.924932493249</c:v>
                </c:pt>
                <c:pt idx="1661">
                  <c:v>166.024941494149</c:v>
                </c:pt>
                <c:pt idx="1662">
                  <c:v>166.124950495049</c:v>
                </c:pt>
                <c:pt idx="1663">
                  <c:v>166.224959495949</c:v>
                </c:pt>
                <c:pt idx="1664">
                  <c:v>166.324968496849</c:v>
                </c:pt>
                <c:pt idx="1665">
                  <c:v>166.424977497749</c:v>
                </c:pt>
                <c:pt idx="1666">
                  <c:v>166.524986498649</c:v>
                </c:pt>
                <c:pt idx="1667">
                  <c:v>166.6249954995488</c:v>
                </c:pt>
                <c:pt idx="1668">
                  <c:v>166.72500450045</c:v>
                </c:pt>
                <c:pt idx="1669">
                  <c:v>166.82501350135</c:v>
                </c:pt>
                <c:pt idx="1670">
                  <c:v>166.92502250225</c:v>
                </c:pt>
                <c:pt idx="1671">
                  <c:v>167.02503150315</c:v>
                </c:pt>
                <c:pt idx="1672">
                  <c:v>167.12504050405</c:v>
                </c:pt>
                <c:pt idx="1673">
                  <c:v>167.22504950495</c:v>
                </c:pt>
                <c:pt idx="1674">
                  <c:v>167.32505850585</c:v>
                </c:pt>
                <c:pt idx="1675">
                  <c:v>167.42506750675</c:v>
                </c:pt>
                <c:pt idx="1676">
                  <c:v>167.52507650765</c:v>
                </c:pt>
                <c:pt idx="1677">
                  <c:v>167.62508550855</c:v>
                </c:pt>
                <c:pt idx="1678">
                  <c:v>167.72509450945</c:v>
                </c:pt>
                <c:pt idx="1679">
                  <c:v>167.825103510351</c:v>
                </c:pt>
                <c:pt idx="1680">
                  <c:v>167.925112511251</c:v>
                </c:pt>
                <c:pt idx="1681">
                  <c:v>168.025121512151</c:v>
                </c:pt>
                <c:pt idx="1682">
                  <c:v>168.125130513051</c:v>
                </c:pt>
                <c:pt idx="1683">
                  <c:v>168.225139513951</c:v>
                </c:pt>
                <c:pt idx="1684">
                  <c:v>168.325148514851</c:v>
                </c:pt>
                <c:pt idx="1685">
                  <c:v>168.425157515751</c:v>
                </c:pt>
                <c:pt idx="1686">
                  <c:v>168.525166516651</c:v>
                </c:pt>
                <c:pt idx="1687">
                  <c:v>168.625175517551</c:v>
                </c:pt>
                <c:pt idx="1688">
                  <c:v>168.725184518451</c:v>
                </c:pt>
                <c:pt idx="1689">
                  <c:v>168.825193519351</c:v>
                </c:pt>
                <c:pt idx="1690">
                  <c:v>168.925202520252</c:v>
                </c:pt>
                <c:pt idx="1691">
                  <c:v>169.025211521152</c:v>
                </c:pt>
                <c:pt idx="1692">
                  <c:v>169.125220522052</c:v>
                </c:pt>
                <c:pt idx="1693">
                  <c:v>169.225229522952</c:v>
                </c:pt>
                <c:pt idx="1694">
                  <c:v>169.325238523852</c:v>
                </c:pt>
                <c:pt idx="1695">
                  <c:v>169.425247524752</c:v>
                </c:pt>
                <c:pt idx="1696">
                  <c:v>169.525256525652</c:v>
                </c:pt>
                <c:pt idx="1697">
                  <c:v>169.6252655265519</c:v>
                </c:pt>
                <c:pt idx="1698">
                  <c:v>169.725274527452</c:v>
                </c:pt>
                <c:pt idx="1699">
                  <c:v>169.825283528352</c:v>
                </c:pt>
                <c:pt idx="1700">
                  <c:v>169.925292529252</c:v>
                </c:pt>
                <c:pt idx="1701">
                  <c:v>170.025301530153</c:v>
                </c:pt>
                <c:pt idx="1702">
                  <c:v>170.125310531053</c:v>
                </c:pt>
                <c:pt idx="1703">
                  <c:v>170.225319531953</c:v>
                </c:pt>
                <c:pt idx="1704">
                  <c:v>170.325328532853</c:v>
                </c:pt>
                <c:pt idx="1705">
                  <c:v>170.425337533753</c:v>
                </c:pt>
                <c:pt idx="1706">
                  <c:v>170.525346534653</c:v>
                </c:pt>
                <c:pt idx="1707">
                  <c:v>170.625355535553</c:v>
                </c:pt>
                <c:pt idx="1708">
                  <c:v>170.725364536453</c:v>
                </c:pt>
                <c:pt idx="1709">
                  <c:v>170.825373537353</c:v>
                </c:pt>
                <c:pt idx="1710">
                  <c:v>170.925382538253</c:v>
                </c:pt>
                <c:pt idx="1711">
                  <c:v>171.025391539153</c:v>
                </c:pt>
                <c:pt idx="1712">
                  <c:v>171.125400540054</c:v>
                </c:pt>
                <c:pt idx="1713">
                  <c:v>171.225409540954</c:v>
                </c:pt>
                <c:pt idx="1714">
                  <c:v>171.325418541854</c:v>
                </c:pt>
                <c:pt idx="1715">
                  <c:v>171.425427542754</c:v>
                </c:pt>
                <c:pt idx="1716">
                  <c:v>171.525436543654</c:v>
                </c:pt>
                <c:pt idx="1717">
                  <c:v>171.625445544554</c:v>
                </c:pt>
                <c:pt idx="1718">
                  <c:v>171.725454545454</c:v>
                </c:pt>
                <c:pt idx="1719">
                  <c:v>171.825463546354</c:v>
                </c:pt>
                <c:pt idx="1720">
                  <c:v>171.925472547254</c:v>
                </c:pt>
                <c:pt idx="1721">
                  <c:v>172.025481548154</c:v>
                </c:pt>
                <c:pt idx="1722">
                  <c:v>172.125490549054</c:v>
                </c:pt>
                <c:pt idx="1723">
                  <c:v>172.225499549954</c:v>
                </c:pt>
                <c:pt idx="1724">
                  <c:v>172.325508550855</c:v>
                </c:pt>
                <c:pt idx="1725">
                  <c:v>172.425517551755</c:v>
                </c:pt>
                <c:pt idx="1726">
                  <c:v>172.525526552655</c:v>
                </c:pt>
                <c:pt idx="1727">
                  <c:v>172.625535553555</c:v>
                </c:pt>
                <c:pt idx="1728">
                  <c:v>172.725544554455</c:v>
                </c:pt>
                <c:pt idx="1729">
                  <c:v>172.825553555355</c:v>
                </c:pt>
                <c:pt idx="1730">
                  <c:v>172.925562556255</c:v>
                </c:pt>
                <c:pt idx="1731">
                  <c:v>173.025571557155</c:v>
                </c:pt>
                <c:pt idx="1732">
                  <c:v>173.125580558055</c:v>
                </c:pt>
                <c:pt idx="1733">
                  <c:v>173.225589558955</c:v>
                </c:pt>
                <c:pt idx="1734">
                  <c:v>173.325598559855</c:v>
                </c:pt>
                <c:pt idx="1735">
                  <c:v>173.425607560756</c:v>
                </c:pt>
                <c:pt idx="1736">
                  <c:v>173.525616561656</c:v>
                </c:pt>
                <c:pt idx="1737">
                  <c:v>173.625625562556</c:v>
                </c:pt>
                <c:pt idx="1738">
                  <c:v>173.725634563456</c:v>
                </c:pt>
                <c:pt idx="1739">
                  <c:v>173.825643564356</c:v>
                </c:pt>
                <c:pt idx="1740">
                  <c:v>173.925652565256</c:v>
                </c:pt>
                <c:pt idx="1741">
                  <c:v>174.0256615661559</c:v>
                </c:pt>
                <c:pt idx="1742">
                  <c:v>174.125670567056</c:v>
                </c:pt>
                <c:pt idx="1743">
                  <c:v>174.225679567956</c:v>
                </c:pt>
                <c:pt idx="1744">
                  <c:v>174.325688568856</c:v>
                </c:pt>
                <c:pt idx="1745">
                  <c:v>174.425697569756</c:v>
                </c:pt>
                <c:pt idx="1746">
                  <c:v>174.525706570657</c:v>
                </c:pt>
                <c:pt idx="1747">
                  <c:v>174.625715571557</c:v>
                </c:pt>
                <c:pt idx="1748">
                  <c:v>174.725724572457</c:v>
                </c:pt>
                <c:pt idx="1749">
                  <c:v>174.825733573357</c:v>
                </c:pt>
                <c:pt idx="1750">
                  <c:v>174.925742574257</c:v>
                </c:pt>
                <c:pt idx="1751">
                  <c:v>175.025751575157</c:v>
                </c:pt>
                <c:pt idx="1752">
                  <c:v>175.125760576057</c:v>
                </c:pt>
                <c:pt idx="1753">
                  <c:v>175.225769576957</c:v>
                </c:pt>
                <c:pt idx="1754">
                  <c:v>175.325778577857</c:v>
                </c:pt>
                <c:pt idx="1755">
                  <c:v>175.425787578757</c:v>
                </c:pt>
                <c:pt idx="1756">
                  <c:v>175.525796579657</c:v>
                </c:pt>
                <c:pt idx="1757">
                  <c:v>175.625805580558</c:v>
                </c:pt>
                <c:pt idx="1758">
                  <c:v>175.725814581458</c:v>
                </c:pt>
                <c:pt idx="1759">
                  <c:v>175.825823582358</c:v>
                </c:pt>
                <c:pt idx="1760">
                  <c:v>175.925832583258</c:v>
                </c:pt>
                <c:pt idx="1761">
                  <c:v>176.025841584158</c:v>
                </c:pt>
                <c:pt idx="1762">
                  <c:v>176.125850585058</c:v>
                </c:pt>
                <c:pt idx="1763">
                  <c:v>176.225859585958</c:v>
                </c:pt>
                <c:pt idx="1764">
                  <c:v>176.325868586858</c:v>
                </c:pt>
                <c:pt idx="1765">
                  <c:v>176.425877587758</c:v>
                </c:pt>
                <c:pt idx="1766">
                  <c:v>176.525886588658</c:v>
                </c:pt>
                <c:pt idx="1767">
                  <c:v>176.625895589558</c:v>
                </c:pt>
                <c:pt idx="1768">
                  <c:v>176.725904590459</c:v>
                </c:pt>
                <c:pt idx="1769">
                  <c:v>176.825913591359</c:v>
                </c:pt>
                <c:pt idx="1770">
                  <c:v>176.925922592259</c:v>
                </c:pt>
                <c:pt idx="1771">
                  <c:v>177.025931593159</c:v>
                </c:pt>
                <c:pt idx="1772">
                  <c:v>177.125940594059</c:v>
                </c:pt>
                <c:pt idx="1773">
                  <c:v>177.225949594959</c:v>
                </c:pt>
                <c:pt idx="1774">
                  <c:v>177.325958595859</c:v>
                </c:pt>
                <c:pt idx="1775">
                  <c:v>177.425967596759</c:v>
                </c:pt>
                <c:pt idx="1776">
                  <c:v>177.525976597659</c:v>
                </c:pt>
                <c:pt idx="1777">
                  <c:v>177.625985598559</c:v>
                </c:pt>
                <c:pt idx="1778">
                  <c:v>177.725994599459</c:v>
                </c:pt>
                <c:pt idx="1779">
                  <c:v>177.82600360036</c:v>
                </c:pt>
                <c:pt idx="1780">
                  <c:v>177.92601260126</c:v>
                </c:pt>
                <c:pt idx="1781">
                  <c:v>178.02602160216</c:v>
                </c:pt>
                <c:pt idx="1782">
                  <c:v>178.12603060306</c:v>
                </c:pt>
                <c:pt idx="1783">
                  <c:v>178.22603960396</c:v>
                </c:pt>
                <c:pt idx="1784">
                  <c:v>178.32604860486</c:v>
                </c:pt>
                <c:pt idx="1785">
                  <c:v>178.42605760576</c:v>
                </c:pt>
                <c:pt idx="1786">
                  <c:v>178.52606660666</c:v>
                </c:pt>
                <c:pt idx="1787">
                  <c:v>178.62607560756</c:v>
                </c:pt>
                <c:pt idx="1788">
                  <c:v>178.72608460846</c:v>
                </c:pt>
                <c:pt idx="1789">
                  <c:v>178.82609360936</c:v>
                </c:pt>
                <c:pt idx="1790">
                  <c:v>178.926102610261</c:v>
                </c:pt>
                <c:pt idx="1791">
                  <c:v>179.026111611161</c:v>
                </c:pt>
                <c:pt idx="1792">
                  <c:v>179.126120612061</c:v>
                </c:pt>
                <c:pt idx="1793">
                  <c:v>179.226129612961</c:v>
                </c:pt>
                <c:pt idx="1794">
                  <c:v>179.326138613861</c:v>
                </c:pt>
                <c:pt idx="1795">
                  <c:v>179.426147614761</c:v>
                </c:pt>
                <c:pt idx="1796">
                  <c:v>179.526156615661</c:v>
                </c:pt>
                <c:pt idx="1797">
                  <c:v>179.626165616561</c:v>
                </c:pt>
                <c:pt idx="1798">
                  <c:v>179.726174617461</c:v>
                </c:pt>
                <c:pt idx="1799">
                  <c:v>179.826183618361</c:v>
                </c:pt>
                <c:pt idx="1800">
                  <c:v>179.926192619261</c:v>
                </c:pt>
                <c:pt idx="1801">
                  <c:v>180.026201620162</c:v>
                </c:pt>
                <c:pt idx="1802">
                  <c:v>180.126210621062</c:v>
                </c:pt>
                <c:pt idx="1803">
                  <c:v>180.226219621962</c:v>
                </c:pt>
                <c:pt idx="1804">
                  <c:v>180.326228622862</c:v>
                </c:pt>
                <c:pt idx="1805">
                  <c:v>180.426237623762</c:v>
                </c:pt>
                <c:pt idx="1806">
                  <c:v>180.526246624662</c:v>
                </c:pt>
                <c:pt idx="1807">
                  <c:v>180.626255625562</c:v>
                </c:pt>
                <c:pt idx="1808">
                  <c:v>180.726264626462</c:v>
                </c:pt>
                <c:pt idx="1809">
                  <c:v>180.826273627362</c:v>
                </c:pt>
                <c:pt idx="1810">
                  <c:v>180.926282628262</c:v>
                </c:pt>
                <c:pt idx="1811">
                  <c:v>181.026291629162</c:v>
                </c:pt>
                <c:pt idx="1812">
                  <c:v>181.126300630062</c:v>
                </c:pt>
                <c:pt idx="1813">
                  <c:v>181.226309630963</c:v>
                </c:pt>
                <c:pt idx="1814">
                  <c:v>181.326318631863</c:v>
                </c:pt>
                <c:pt idx="1815">
                  <c:v>181.426327632763</c:v>
                </c:pt>
                <c:pt idx="1816">
                  <c:v>181.526336633663</c:v>
                </c:pt>
                <c:pt idx="1817">
                  <c:v>181.626345634563</c:v>
                </c:pt>
                <c:pt idx="1818">
                  <c:v>181.726354635463</c:v>
                </c:pt>
                <c:pt idx="1819">
                  <c:v>181.826363636363</c:v>
                </c:pt>
                <c:pt idx="1820">
                  <c:v>181.926372637263</c:v>
                </c:pt>
                <c:pt idx="1821">
                  <c:v>182.026381638163</c:v>
                </c:pt>
                <c:pt idx="1822">
                  <c:v>182.126390639063</c:v>
                </c:pt>
                <c:pt idx="1823">
                  <c:v>182.226399639963</c:v>
                </c:pt>
                <c:pt idx="1824">
                  <c:v>182.326408640864</c:v>
                </c:pt>
                <c:pt idx="1825">
                  <c:v>182.426417641764</c:v>
                </c:pt>
                <c:pt idx="1826">
                  <c:v>182.526426642664</c:v>
                </c:pt>
                <c:pt idx="1827">
                  <c:v>182.626435643564</c:v>
                </c:pt>
                <c:pt idx="1828">
                  <c:v>182.726444644464</c:v>
                </c:pt>
                <c:pt idx="1829">
                  <c:v>182.826453645364</c:v>
                </c:pt>
                <c:pt idx="1830">
                  <c:v>182.926462646264</c:v>
                </c:pt>
                <c:pt idx="1831">
                  <c:v>183.026471647164</c:v>
                </c:pt>
                <c:pt idx="1832">
                  <c:v>183.126480648064</c:v>
                </c:pt>
                <c:pt idx="1833">
                  <c:v>183.226489648964</c:v>
                </c:pt>
                <c:pt idx="1834">
                  <c:v>183.326498649864</c:v>
                </c:pt>
                <c:pt idx="1835">
                  <c:v>183.426507650765</c:v>
                </c:pt>
                <c:pt idx="1836">
                  <c:v>183.526516651665</c:v>
                </c:pt>
                <c:pt idx="1837">
                  <c:v>183.626525652565</c:v>
                </c:pt>
                <c:pt idx="1838">
                  <c:v>183.726534653465</c:v>
                </c:pt>
                <c:pt idx="1839">
                  <c:v>183.826543654365</c:v>
                </c:pt>
                <c:pt idx="1840">
                  <c:v>183.926552655265</c:v>
                </c:pt>
                <c:pt idx="1841">
                  <c:v>184.026561656165</c:v>
                </c:pt>
                <c:pt idx="1842">
                  <c:v>184.126570657065</c:v>
                </c:pt>
                <c:pt idx="1843">
                  <c:v>184.226579657965</c:v>
                </c:pt>
                <c:pt idx="1844">
                  <c:v>184.326588658865</c:v>
                </c:pt>
                <c:pt idx="1845">
                  <c:v>184.426597659765</c:v>
                </c:pt>
                <c:pt idx="1846">
                  <c:v>184.526606660666</c:v>
                </c:pt>
                <c:pt idx="1847">
                  <c:v>184.6266156615659</c:v>
                </c:pt>
                <c:pt idx="1848">
                  <c:v>184.726624662466</c:v>
                </c:pt>
                <c:pt idx="1849">
                  <c:v>184.826633663366</c:v>
                </c:pt>
                <c:pt idx="1850">
                  <c:v>184.926642664266</c:v>
                </c:pt>
                <c:pt idx="1851">
                  <c:v>185.026651665166</c:v>
                </c:pt>
                <c:pt idx="1852">
                  <c:v>185.126660666066</c:v>
                </c:pt>
                <c:pt idx="1853">
                  <c:v>185.226669666966</c:v>
                </c:pt>
                <c:pt idx="1854">
                  <c:v>185.326678667866</c:v>
                </c:pt>
                <c:pt idx="1855">
                  <c:v>185.426687668766</c:v>
                </c:pt>
                <c:pt idx="1856">
                  <c:v>185.526696669666</c:v>
                </c:pt>
                <c:pt idx="1857">
                  <c:v>185.626705670567</c:v>
                </c:pt>
                <c:pt idx="1858">
                  <c:v>185.726714671467</c:v>
                </c:pt>
                <c:pt idx="1859">
                  <c:v>185.826723672367</c:v>
                </c:pt>
                <c:pt idx="1860">
                  <c:v>185.926732673267</c:v>
                </c:pt>
                <c:pt idx="1861">
                  <c:v>186.026741674167</c:v>
                </c:pt>
                <c:pt idx="1862">
                  <c:v>186.126750675067</c:v>
                </c:pt>
                <c:pt idx="1863">
                  <c:v>186.226759675967</c:v>
                </c:pt>
                <c:pt idx="1864">
                  <c:v>186.326768676867</c:v>
                </c:pt>
                <c:pt idx="1865">
                  <c:v>186.426777677767</c:v>
                </c:pt>
                <c:pt idx="1866">
                  <c:v>186.526786678667</c:v>
                </c:pt>
                <c:pt idx="1867">
                  <c:v>186.626795679567</c:v>
                </c:pt>
                <c:pt idx="1868">
                  <c:v>186.726804680468</c:v>
                </c:pt>
                <c:pt idx="1869">
                  <c:v>186.826813681368</c:v>
                </c:pt>
                <c:pt idx="1870">
                  <c:v>186.926822682268</c:v>
                </c:pt>
                <c:pt idx="1871">
                  <c:v>187.026831683168</c:v>
                </c:pt>
                <c:pt idx="1872">
                  <c:v>187.126840684068</c:v>
                </c:pt>
                <c:pt idx="1873">
                  <c:v>187.226849684968</c:v>
                </c:pt>
                <c:pt idx="1874">
                  <c:v>187.326858685868</c:v>
                </c:pt>
                <c:pt idx="1875">
                  <c:v>187.426867686768</c:v>
                </c:pt>
                <c:pt idx="1876">
                  <c:v>187.526876687668</c:v>
                </c:pt>
                <c:pt idx="1877">
                  <c:v>187.626885688568</c:v>
                </c:pt>
                <c:pt idx="1878">
                  <c:v>187.726894689468</c:v>
                </c:pt>
                <c:pt idx="1879">
                  <c:v>187.826903690369</c:v>
                </c:pt>
                <c:pt idx="1880">
                  <c:v>187.926912691269</c:v>
                </c:pt>
                <c:pt idx="1881">
                  <c:v>188.026921692169</c:v>
                </c:pt>
                <c:pt idx="1882">
                  <c:v>188.126930693069</c:v>
                </c:pt>
                <c:pt idx="1883">
                  <c:v>188.226939693969</c:v>
                </c:pt>
                <c:pt idx="1884">
                  <c:v>188.326948694869</c:v>
                </c:pt>
                <c:pt idx="1885">
                  <c:v>188.426957695769</c:v>
                </c:pt>
                <c:pt idx="1886">
                  <c:v>188.526966696669</c:v>
                </c:pt>
                <c:pt idx="1887">
                  <c:v>188.626975697569</c:v>
                </c:pt>
                <c:pt idx="1888">
                  <c:v>188.726984698469</c:v>
                </c:pt>
                <c:pt idx="1889">
                  <c:v>188.826993699369</c:v>
                </c:pt>
                <c:pt idx="1890">
                  <c:v>188.92700270027</c:v>
                </c:pt>
                <c:pt idx="1891">
                  <c:v>189.02701170117</c:v>
                </c:pt>
                <c:pt idx="1892">
                  <c:v>189.12702070207</c:v>
                </c:pt>
                <c:pt idx="1893">
                  <c:v>189.22702970297</c:v>
                </c:pt>
                <c:pt idx="1894">
                  <c:v>189.32703870387</c:v>
                </c:pt>
                <c:pt idx="1895">
                  <c:v>189.42704770477</c:v>
                </c:pt>
                <c:pt idx="1896">
                  <c:v>189.52705670567</c:v>
                </c:pt>
                <c:pt idx="1897">
                  <c:v>189.62706570657</c:v>
                </c:pt>
                <c:pt idx="1898">
                  <c:v>189.72707470747</c:v>
                </c:pt>
                <c:pt idx="1899">
                  <c:v>189.82708370837</c:v>
                </c:pt>
                <c:pt idx="1900">
                  <c:v>189.92709270927</c:v>
                </c:pt>
                <c:pt idx="1901">
                  <c:v>190.027101710171</c:v>
                </c:pt>
                <c:pt idx="1902">
                  <c:v>190.127110711071</c:v>
                </c:pt>
                <c:pt idx="1903">
                  <c:v>190.227119711971</c:v>
                </c:pt>
                <c:pt idx="1904">
                  <c:v>190.327128712871</c:v>
                </c:pt>
                <c:pt idx="1905">
                  <c:v>190.427137713771</c:v>
                </c:pt>
                <c:pt idx="1906">
                  <c:v>190.527146714671</c:v>
                </c:pt>
                <c:pt idx="1907">
                  <c:v>190.627155715571</c:v>
                </c:pt>
                <c:pt idx="1908">
                  <c:v>190.727164716471</c:v>
                </c:pt>
                <c:pt idx="1909">
                  <c:v>190.827173717371</c:v>
                </c:pt>
                <c:pt idx="1910">
                  <c:v>190.927182718271</c:v>
                </c:pt>
                <c:pt idx="1911">
                  <c:v>191.027191719171</c:v>
                </c:pt>
                <c:pt idx="1912">
                  <c:v>191.127200720071</c:v>
                </c:pt>
                <c:pt idx="1913">
                  <c:v>191.227209720972</c:v>
                </c:pt>
                <c:pt idx="1914">
                  <c:v>191.327218721872</c:v>
                </c:pt>
                <c:pt idx="1915">
                  <c:v>191.427227722772</c:v>
                </c:pt>
                <c:pt idx="1916">
                  <c:v>191.527236723672</c:v>
                </c:pt>
                <c:pt idx="1917">
                  <c:v>191.627245724572</c:v>
                </c:pt>
                <c:pt idx="1918">
                  <c:v>191.727254725472</c:v>
                </c:pt>
                <c:pt idx="1919">
                  <c:v>191.827263726372</c:v>
                </c:pt>
                <c:pt idx="1920">
                  <c:v>191.927272727272</c:v>
                </c:pt>
                <c:pt idx="1921">
                  <c:v>192.027281728172</c:v>
                </c:pt>
                <c:pt idx="1922">
                  <c:v>192.127290729072</c:v>
                </c:pt>
                <c:pt idx="1923">
                  <c:v>192.227299729972</c:v>
                </c:pt>
                <c:pt idx="1924">
                  <c:v>192.327308730873</c:v>
                </c:pt>
                <c:pt idx="1925">
                  <c:v>192.427317731773</c:v>
                </c:pt>
                <c:pt idx="1926">
                  <c:v>192.527326732673</c:v>
                </c:pt>
                <c:pt idx="1927">
                  <c:v>192.627335733573</c:v>
                </c:pt>
                <c:pt idx="1928">
                  <c:v>192.727344734473</c:v>
                </c:pt>
                <c:pt idx="1929">
                  <c:v>192.827353735373</c:v>
                </c:pt>
                <c:pt idx="1930">
                  <c:v>192.927362736273</c:v>
                </c:pt>
                <c:pt idx="1931">
                  <c:v>193.027371737173</c:v>
                </c:pt>
                <c:pt idx="1932">
                  <c:v>193.127380738073</c:v>
                </c:pt>
                <c:pt idx="1933">
                  <c:v>193.227389738973</c:v>
                </c:pt>
                <c:pt idx="1934">
                  <c:v>193.327398739873</c:v>
                </c:pt>
                <c:pt idx="1935">
                  <c:v>193.427407740774</c:v>
                </c:pt>
                <c:pt idx="1936">
                  <c:v>193.527416741674</c:v>
                </c:pt>
                <c:pt idx="1937">
                  <c:v>193.627425742574</c:v>
                </c:pt>
                <c:pt idx="1938">
                  <c:v>193.727434743474</c:v>
                </c:pt>
                <c:pt idx="1939">
                  <c:v>193.827443744374</c:v>
                </c:pt>
                <c:pt idx="1940">
                  <c:v>193.927452745274</c:v>
                </c:pt>
                <c:pt idx="1941">
                  <c:v>194.027461746174</c:v>
                </c:pt>
                <c:pt idx="1942">
                  <c:v>194.127470747074</c:v>
                </c:pt>
                <c:pt idx="1943">
                  <c:v>194.227479747974</c:v>
                </c:pt>
                <c:pt idx="1944">
                  <c:v>194.327488748874</c:v>
                </c:pt>
                <c:pt idx="1945">
                  <c:v>194.427497749774</c:v>
                </c:pt>
                <c:pt idx="1946">
                  <c:v>194.527506750675</c:v>
                </c:pt>
                <c:pt idx="1947">
                  <c:v>194.627515751575</c:v>
                </c:pt>
                <c:pt idx="1948">
                  <c:v>194.727524752475</c:v>
                </c:pt>
                <c:pt idx="1949">
                  <c:v>194.827533753375</c:v>
                </c:pt>
                <c:pt idx="1950">
                  <c:v>194.927542754275</c:v>
                </c:pt>
                <c:pt idx="1951">
                  <c:v>195.027551755175</c:v>
                </c:pt>
                <c:pt idx="1952">
                  <c:v>195.127560756075</c:v>
                </c:pt>
                <c:pt idx="1953">
                  <c:v>195.227569756975</c:v>
                </c:pt>
                <c:pt idx="1954">
                  <c:v>195.327578757875</c:v>
                </c:pt>
                <c:pt idx="1955">
                  <c:v>195.427587758775</c:v>
                </c:pt>
                <c:pt idx="1956">
                  <c:v>195.527596759675</c:v>
                </c:pt>
                <c:pt idx="1957">
                  <c:v>195.627605760576</c:v>
                </c:pt>
                <c:pt idx="1958">
                  <c:v>195.727614761476</c:v>
                </c:pt>
                <c:pt idx="1959">
                  <c:v>195.827623762376</c:v>
                </c:pt>
                <c:pt idx="1960">
                  <c:v>195.927632763276</c:v>
                </c:pt>
                <c:pt idx="1961">
                  <c:v>196.027641764176</c:v>
                </c:pt>
                <c:pt idx="1962">
                  <c:v>196.127650765076</c:v>
                </c:pt>
                <c:pt idx="1963">
                  <c:v>196.227659765976</c:v>
                </c:pt>
                <c:pt idx="1964">
                  <c:v>196.327668766876</c:v>
                </c:pt>
                <c:pt idx="1965">
                  <c:v>196.427677767776</c:v>
                </c:pt>
                <c:pt idx="1966">
                  <c:v>196.527686768676</c:v>
                </c:pt>
                <c:pt idx="1967">
                  <c:v>196.627695769576</c:v>
                </c:pt>
                <c:pt idx="1968">
                  <c:v>196.727704770477</c:v>
                </c:pt>
                <c:pt idx="1969">
                  <c:v>196.827713771377</c:v>
                </c:pt>
                <c:pt idx="1970">
                  <c:v>196.927722772277</c:v>
                </c:pt>
                <c:pt idx="1971">
                  <c:v>197.027731773177</c:v>
                </c:pt>
                <c:pt idx="1972">
                  <c:v>197.127740774077</c:v>
                </c:pt>
                <c:pt idx="1973">
                  <c:v>197.227749774977</c:v>
                </c:pt>
                <c:pt idx="1974">
                  <c:v>197.327758775877</c:v>
                </c:pt>
                <c:pt idx="1975">
                  <c:v>197.427767776777</c:v>
                </c:pt>
                <c:pt idx="1976">
                  <c:v>197.527776777677</c:v>
                </c:pt>
                <c:pt idx="1977">
                  <c:v>197.627785778577</c:v>
                </c:pt>
                <c:pt idx="1978">
                  <c:v>197.727794779477</c:v>
                </c:pt>
                <c:pt idx="1979">
                  <c:v>197.827803780378</c:v>
                </c:pt>
                <c:pt idx="1980">
                  <c:v>197.927812781278</c:v>
                </c:pt>
                <c:pt idx="1981">
                  <c:v>198.027821782178</c:v>
                </c:pt>
                <c:pt idx="1982">
                  <c:v>198.127830783078</c:v>
                </c:pt>
                <c:pt idx="1983">
                  <c:v>198.227839783978</c:v>
                </c:pt>
                <c:pt idx="1984">
                  <c:v>198.327848784878</c:v>
                </c:pt>
                <c:pt idx="1985">
                  <c:v>198.427857785778</c:v>
                </c:pt>
                <c:pt idx="1986">
                  <c:v>198.527866786678</c:v>
                </c:pt>
                <c:pt idx="1987">
                  <c:v>198.627875787578</c:v>
                </c:pt>
                <c:pt idx="1988">
                  <c:v>198.727884788478</c:v>
                </c:pt>
                <c:pt idx="1989">
                  <c:v>198.827893789378</c:v>
                </c:pt>
                <c:pt idx="1990">
                  <c:v>198.927902790279</c:v>
                </c:pt>
                <c:pt idx="1991">
                  <c:v>199.027911791179</c:v>
                </c:pt>
                <c:pt idx="1992">
                  <c:v>199.127920792079</c:v>
                </c:pt>
                <c:pt idx="1993">
                  <c:v>199.227929792979</c:v>
                </c:pt>
                <c:pt idx="1994">
                  <c:v>199.327938793879</c:v>
                </c:pt>
                <c:pt idx="1995">
                  <c:v>199.427947794779</c:v>
                </c:pt>
                <c:pt idx="1996">
                  <c:v>199.527956795679</c:v>
                </c:pt>
                <c:pt idx="1997">
                  <c:v>199.6279657965788</c:v>
                </c:pt>
                <c:pt idx="1998">
                  <c:v>199.727974797479</c:v>
                </c:pt>
                <c:pt idx="1999">
                  <c:v>199.827983798379</c:v>
                </c:pt>
                <c:pt idx="2000">
                  <c:v>199.927992799279</c:v>
                </c:pt>
                <c:pt idx="2001">
                  <c:v>200.02800180018</c:v>
                </c:pt>
                <c:pt idx="2002">
                  <c:v>200.12801080108</c:v>
                </c:pt>
                <c:pt idx="2003">
                  <c:v>200.22801980198</c:v>
                </c:pt>
                <c:pt idx="2004">
                  <c:v>200.32802880288</c:v>
                </c:pt>
                <c:pt idx="2005">
                  <c:v>200.42803780378</c:v>
                </c:pt>
                <c:pt idx="2006">
                  <c:v>200.52804680468</c:v>
                </c:pt>
                <c:pt idx="2007">
                  <c:v>200.62805580558</c:v>
                </c:pt>
                <c:pt idx="2008">
                  <c:v>200.72806480648</c:v>
                </c:pt>
                <c:pt idx="2009">
                  <c:v>200.82807380738</c:v>
                </c:pt>
                <c:pt idx="2010">
                  <c:v>200.92808280828</c:v>
                </c:pt>
                <c:pt idx="2011">
                  <c:v>201.02809180918</c:v>
                </c:pt>
                <c:pt idx="2012">
                  <c:v>201.12810081008</c:v>
                </c:pt>
                <c:pt idx="2013">
                  <c:v>201.228109810981</c:v>
                </c:pt>
                <c:pt idx="2014">
                  <c:v>201.328118811881</c:v>
                </c:pt>
                <c:pt idx="2015">
                  <c:v>201.428127812781</c:v>
                </c:pt>
                <c:pt idx="2016">
                  <c:v>201.528136813681</c:v>
                </c:pt>
                <c:pt idx="2017">
                  <c:v>201.628145814581</c:v>
                </c:pt>
                <c:pt idx="2018">
                  <c:v>201.728154815481</c:v>
                </c:pt>
                <c:pt idx="2019">
                  <c:v>201.828163816381</c:v>
                </c:pt>
                <c:pt idx="2020">
                  <c:v>201.928172817281</c:v>
                </c:pt>
                <c:pt idx="2021">
                  <c:v>202.028181818181</c:v>
                </c:pt>
                <c:pt idx="2022">
                  <c:v>202.128190819081</c:v>
                </c:pt>
                <c:pt idx="2023">
                  <c:v>202.228199819981</c:v>
                </c:pt>
                <c:pt idx="2024">
                  <c:v>202.328208820882</c:v>
                </c:pt>
                <c:pt idx="2025">
                  <c:v>202.428217821782</c:v>
                </c:pt>
                <c:pt idx="2026">
                  <c:v>202.528226822682</c:v>
                </c:pt>
                <c:pt idx="2027">
                  <c:v>202.628235823582</c:v>
                </c:pt>
                <c:pt idx="2028">
                  <c:v>202.728244824482</c:v>
                </c:pt>
                <c:pt idx="2029">
                  <c:v>202.828253825382</c:v>
                </c:pt>
                <c:pt idx="2030">
                  <c:v>202.928262826282</c:v>
                </c:pt>
                <c:pt idx="2031">
                  <c:v>203.028271827182</c:v>
                </c:pt>
                <c:pt idx="2032">
                  <c:v>203.128280828082</c:v>
                </c:pt>
                <c:pt idx="2033">
                  <c:v>203.228289828982</c:v>
                </c:pt>
                <c:pt idx="2034">
                  <c:v>203.328298829882</c:v>
                </c:pt>
                <c:pt idx="2035">
                  <c:v>203.428307830783</c:v>
                </c:pt>
                <c:pt idx="2036">
                  <c:v>203.528316831683</c:v>
                </c:pt>
                <c:pt idx="2037">
                  <c:v>203.628325832583</c:v>
                </c:pt>
                <c:pt idx="2038">
                  <c:v>203.728334833483</c:v>
                </c:pt>
                <c:pt idx="2039">
                  <c:v>203.828343834383</c:v>
                </c:pt>
                <c:pt idx="2040">
                  <c:v>203.928352835283</c:v>
                </c:pt>
                <c:pt idx="2041">
                  <c:v>204.028361836183</c:v>
                </c:pt>
                <c:pt idx="2042">
                  <c:v>204.128370837083</c:v>
                </c:pt>
                <c:pt idx="2043">
                  <c:v>204.228379837983</c:v>
                </c:pt>
                <c:pt idx="2044">
                  <c:v>204.328388838883</c:v>
                </c:pt>
                <c:pt idx="2045">
                  <c:v>204.428397839783</c:v>
                </c:pt>
                <c:pt idx="2046">
                  <c:v>204.528406840684</c:v>
                </c:pt>
                <c:pt idx="2047">
                  <c:v>204.628415841584</c:v>
                </c:pt>
                <c:pt idx="2048">
                  <c:v>204.728424842484</c:v>
                </c:pt>
                <c:pt idx="2049">
                  <c:v>204.828433843384</c:v>
                </c:pt>
                <c:pt idx="2050">
                  <c:v>204.928442844284</c:v>
                </c:pt>
                <c:pt idx="2051">
                  <c:v>205.028451845184</c:v>
                </c:pt>
                <c:pt idx="2052">
                  <c:v>205.128460846084</c:v>
                </c:pt>
                <c:pt idx="2053">
                  <c:v>205.228469846984</c:v>
                </c:pt>
                <c:pt idx="2054">
                  <c:v>205.328478847884</c:v>
                </c:pt>
                <c:pt idx="2055">
                  <c:v>205.428487848784</c:v>
                </c:pt>
                <c:pt idx="2056">
                  <c:v>205.528496849684</c:v>
                </c:pt>
                <c:pt idx="2057">
                  <c:v>205.628505850585</c:v>
                </c:pt>
                <c:pt idx="2058">
                  <c:v>205.728514851485</c:v>
                </c:pt>
                <c:pt idx="2059">
                  <c:v>205.828523852385</c:v>
                </c:pt>
                <c:pt idx="2060">
                  <c:v>205.928532853285</c:v>
                </c:pt>
                <c:pt idx="2061">
                  <c:v>206.028541854185</c:v>
                </c:pt>
                <c:pt idx="2062">
                  <c:v>206.128550855085</c:v>
                </c:pt>
                <c:pt idx="2063">
                  <c:v>206.228559855985</c:v>
                </c:pt>
                <c:pt idx="2064">
                  <c:v>206.328568856885</c:v>
                </c:pt>
                <c:pt idx="2065">
                  <c:v>206.428577857785</c:v>
                </c:pt>
                <c:pt idx="2066">
                  <c:v>206.528586858685</c:v>
                </c:pt>
                <c:pt idx="2067">
                  <c:v>206.628595859585</c:v>
                </c:pt>
                <c:pt idx="2068">
                  <c:v>206.728604860486</c:v>
                </c:pt>
                <c:pt idx="2069">
                  <c:v>206.828613861386</c:v>
                </c:pt>
                <c:pt idx="2070">
                  <c:v>206.928622862286</c:v>
                </c:pt>
                <c:pt idx="2071">
                  <c:v>207.028631863186</c:v>
                </c:pt>
                <c:pt idx="2072">
                  <c:v>207.128640864086</c:v>
                </c:pt>
                <c:pt idx="2073">
                  <c:v>207.228649864986</c:v>
                </c:pt>
                <c:pt idx="2074">
                  <c:v>207.328658865886</c:v>
                </c:pt>
                <c:pt idx="2075">
                  <c:v>207.428667866786</c:v>
                </c:pt>
                <c:pt idx="2076">
                  <c:v>207.528676867686</c:v>
                </c:pt>
                <c:pt idx="2077">
                  <c:v>207.628685868586</c:v>
                </c:pt>
                <c:pt idx="2078">
                  <c:v>207.728694869486</c:v>
                </c:pt>
                <c:pt idx="2079">
                  <c:v>207.828703870387</c:v>
                </c:pt>
                <c:pt idx="2080">
                  <c:v>207.928712871287</c:v>
                </c:pt>
                <c:pt idx="2081">
                  <c:v>208.028721872187</c:v>
                </c:pt>
                <c:pt idx="2082">
                  <c:v>208.128730873087</c:v>
                </c:pt>
                <c:pt idx="2083">
                  <c:v>208.228739873987</c:v>
                </c:pt>
                <c:pt idx="2084">
                  <c:v>208.328748874887</c:v>
                </c:pt>
                <c:pt idx="2085">
                  <c:v>208.428757875787</c:v>
                </c:pt>
                <c:pt idx="2086">
                  <c:v>208.528766876687</c:v>
                </c:pt>
                <c:pt idx="2087">
                  <c:v>208.628775877587</c:v>
                </c:pt>
                <c:pt idx="2088">
                  <c:v>208.728784878487</c:v>
                </c:pt>
                <c:pt idx="2089">
                  <c:v>208.828793879387</c:v>
                </c:pt>
                <c:pt idx="2090">
                  <c:v>208.928802880288</c:v>
                </c:pt>
                <c:pt idx="2091">
                  <c:v>209.028811881188</c:v>
                </c:pt>
                <c:pt idx="2092">
                  <c:v>209.128820882088</c:v>
                </c:pt>
                <c:pt idx="2093">
                  <c:v>209.228829882988</c:v>
                </c:pt>
                <c:pt idx="2094">
                  <c:v>209.328838883888</c:v>
                </c:pt>
                <c:pt idx="2095">
                  <c:v>209.428847884788</c:v>
                </c:pt>
                <c:pt idx="2096">
                  <c:v>209.528856885688</c:v>
                </c:pt>
                <c:pt idx="2097">
                  <c:v>209.628865886588</c:v>
                </c:pt>
                <c:pt idx="2098">
                  <c:v>209.728874887488</c:v>
                </c:pt>
                <c:pt idx="2099">
                  <c:v>209.828883888388</c:v>
                </c:pt>
                <c:pt idx="2100">
                  <c:v>209.928892889288</c:v>
                </c:pt>
                <c:pt idx="2101">
                  <c:v>210.028901890189</c:v>
                </c:pt>
                <c:pt idx="2102">
                  <c:v>210.128910891089</c:v>
                </c:pt>
                <c:pt idx="2103">
                  <c:v>210.228919891989</c:v>
                </c:pt>
                <c:pt idx="2104">
                  <c:v>210.328928892889</c:v>
                </c:pt>
                <c:pt idx="2105">
                  <c:v>210.428937893789</c:v>
                </c:pt>
                <c:pt idx="2106">
                  <c:v>210.528946894689</c:v>
                </c:pt>
                <c:pt idx="2107">
                  <c:v>210.628955895589</c:v>
                </c:pt>
                <c:pt idx="2108">
                  <c:v>210.728964896489</c:v>
                </c:pt>
                <c:pt idx="2109">
                  <c:v>210.828973897389</c:v>
                </c:pt>
                <c:pt idx="2110">
                  <c:v>210.928982898289</c:v>
                </c:pt>
                <c:pt idx="2111">
                  <c:v>211.028991899189</c:v>
                </c:pt>
                <c:pt idx="2112">
                  <c:v>211.129000900089</c:v>
                </c:pt>
                <c:pt idx="2113">
                  <c:v>211.22900990099</c:v>
                </c:pt>
                <c:pt idx="2114">
                  <c:v>211.32901890189</c:v>
                </c:pt>
                <c:pt idx="2115">
                  <c:v>211.42902790279</c:v>
                </c:pt>
                <c:pt idx="2116">
                  <c:v>211.52903690369</c:v>
                </c:pt>
                <c:pt idx="2117">
                  <c:v>211.62904590459</c:v>
                </c:pt>
                <c:pt idx="2118">
                  <c:v>211.72905490549</c:v>
                </c:pt>
                <c:pt idx="2119">
                  <c:v>211.82906390639</c:v>
                </c:pt>
                <c:pt idx="2120">
                  <c:v>211.92907290729</c:v>
                </c:pt>
                <c:pt idx="2121">
                  <c:v>212.02908190819</c:v>
                </c:pt>
                <c:pt idx="2122">
                  <c:v>212.12909090909</c:v>
                </c:pt>
                <c:pt idx="2123">
                  <c:v>212.22909990999</c:v>
                </c:pt>
                <c:pt idx="2124">
                  <c:v>212.329108910891</c:v>
                </c:pt>
                <c:pt idx="2125">
                  <c:v>212.429117911791</c:v>
                </c:pt>
                <c:pt idx="2126">
                  <c:v>212.529126912691</c:v>
                </c:pt>
                <c:pt idx="2127">
                  <c:v>212.629135913591</c:v>
                </c:pt>
                <c:pt idx="2128">
                  <c:v>212.729144914491</c:v>
                </c:pt>
                <c:pt idx="2129">
                  <c:v>212.829153915391</c:v>
                </c:pt>
                <c:pt idx="2130">
                  <c:v>212.929162916291</c:v>
                </c:pt>
                <c:pt idx="2131">
                  <c:v>213.029171917191</c:v>
                </c:pt>
                <c:pt idx="2132">
                  <c:v>213.129180918091</c:v>
                </c:pt>
                <c:pt idx="2133">
                  <c:v>213.229189918991</c:v>
                </c:pt>
                <c:pt idx="2134">
                  <c:v>213.329198919891</c:v>
                </c:pt>
                <c:pt idx="2135">
                  <c:v>213.429207920792</c:v>
                </c:pt>
                <c:pt idx="2136">
                  <c:v>213.529216921692</c:v>
                </c:pt>
                <c:pt idx="2137">
                  <c:v>213.629225922592</c:v>
                </c:pt>
                <c:pt idx="2138">
                  <c:v>213.729234923492</c:v>
                </c:pt>
                <c:pt idx="2139">
                  <c:v>213.829243924392</c:v>
                </c:pt>
                <c:pt idx="2140">
                  <c:v>213.929252925292</c:v>
                </c:pt>
                <c:pt idx="2141">
                  <c:v>214.029261926192</c:v>
                </c:pt>
                <c:pt idx="2142">
                  <c:v>214.129270927092</c:v>
                </c:pt>
                <c:pt idx="2143">
                  <c:v>214.229279927992</c:v>
                </c:pt>
                <c:pt idx="2144">
                  <c:v>214.329288928892</c:v>
                </c:pt>
                <c:pt idx="2145">
                  <c:v>214.429297929792</c:v>
                </c:pt>
                <c:pt idx="2146">
                  <c:v>214.529306930693</c:v>
                </c:pt>
                <c:pt idx="2147">
                  <c:v>214.629315931593</c:v>
                </c:pt>
                <c:pt idx="2148">
                  <c:v>214.729324932493</c:v>
                </c:pt>
                <c:pt idx="2149">
                  <c:v>214.829333933393</c:v>
                </c:pt>
                <c:pt idx="2150">
                  <c:v>214.929342934293</c:v>
                </c:pt>
                <c:pt idx="2151">
                  <c:v>215.029351935193</c:v>
                </c:pt>
                <c:pt idx="2152">
                  <c:v>215.129360936093</c:v>
                </c:pt>
                <c:pt idx="2153">
                  <c:v>215.229369936993</c:v>
                </c:pt>
                <c:pt idx="2154">
                  <c:v>215.329378937893</c:v>
                </c:pt>
                <c:pt idx="2155">
                  <c:v>215.429387938793</c:v>
                </c:pt>
                <c:pt idx="2156">
                  <c:v>215.529396939693</c:v>
                </c:pt>
                <c:pt idx="2157">
                  <c:v>215.629405940594</c:v>
                </c:pt>
                <c:pt idx="2158">
                  <c:v>215.729414941494</c:v>
                </c:pt>
                <c:pt idx="2159">
                  <c:v>215.829423942394</c:v>
                </c:pt>
                <c:pt idx="2160">
                  <c:v>215.929432943294</c:v>
                </c:pt>
                <c:pt idx="2161">
                  <c:v>216.029441944194</c:v>
                </c:pt>
                <c:pt idx="2162">
                  <c:v>216.129450945094</c:v>
                </c:pt>
                <c:pt idx="2163">
                  <c:v>216.229459945994</c:v>
                </c:pt>
                <c:pt idx="2164">
                  <c:v>216.329468946894</c:v>
                </c:pt>
                <c:pt idx="2165">
                  <c:v>216.429477947794</c:v>
                </c:pt>
                <c:pt idx="2166">
                  <c:v>216.529486948694</c:v>
                </c:pt>
                <c:pt idx="2167">
                  <c:v>216.629495949594</c:v>
                </c:pt>
                <c:pt idx="2168">
                  <c:v>216.729504950495</c:v>
                </c:pt>
                <c:pt idx="2169">
                  <c:v>216.829513951395</c:v>
                </c:pt>
                <c:pt idx="2170">
                  <c:v>216.929522952295</c:v>
                </c:pt>
                <c:pt idx="2171">
                  <c:v>217.029531953195</c:v>
                </c:pt>
                <c:pt idx="2172">
                  <c:v>217.129540954095</c:v>
                </c:pt>
                <c:pt idx="2173">
                  <c:v>217.229549954995</c:v>
                </c:pt>
                <c:pt idx="2174">
                  <c:v>217.329558955895</c:v>
                </c:pt>
                <c:pt idx="2175">
                  <c:v>217.429567956795</c:v>
                </c:pt>
                <c:pt idx="2176">
                  <c:v>217.529576957695</c:v>
                </c:pt>
                <c:pt idx="2177">
                  <c:v>217.629585958595</c:v>
                </c:pt>
                <c:pt idx="2178">
                  <c:v>217.729594959495</c:v>
                </c:pt>
                <c:pt idx="2179">
                  <c:v>217.829603960396</c:v>
                </c:pt>
                <c:pt idx="2180">
                  <c:v>217.929612961296</c:v>
                </c:pt>
                <c:pt idx="2181">
                  <c:v>218.029621962196</c:v>
                </c:pt>
                <c:pt idx="2182">
                  <c:v>218.129630963096</c:v>
                </c:pt>
                <c:pt idx="2183">
                  <c:v>218.229639963996</c:v>
                </c:pt>
                <c:pt idx="2184">
                  <c:v>218.329648964896</c:v>
                </c:pt>
                <c:pt idx="2185">
                  <c:v>218.429657965796</c:v>
                </c:pt>
                <c:pt idx="2186">
                  <c:v>218.529666966696</c:v>
                </c:pt>
                <c:pt idx="2187">
                  <c:v>218.629675967596</c:v>
                </c:pt>
                <c:pt idx="2188">
                  <c:v>218.729684968496</c:v>
                </c:pt>
                <c:pt idx="2189">
                  <c:v>218.829693969396</c:v>
                </c:pt>
                <c:pt idx="2190">
                  <c:v>218.929702970297</c:v>
                </c:pt>
                <c:pt idx="2191">
                  <c:v>219.029711971197</c:v>
                </c:pt>
                <c:pt idx="2192">
                  <c:v>219.129720972097</c:v>
                </c:pt>
                <c:pt idx="2193">
                  <c:v>219.229729972997</c:v>
                </c:pt>
                <c:pt idx="2194">
                  <c:v>219.329738973897</c:v>
                </c:pt>
                <c:pt idx="2195">
                  <c:v>219.429747974797</c:v>
                </c:pt>
                <c:pt idx="2196">
                  <c:v>219.529756975697</c:v>
                </c:pt>
                <c:pt idx="2197">
                  <c:v>219.629765976597</c:v>
                </c:pt>
                <c:pt idx="2198">
                  <c:v>219.729774977497</c:v>
                </c:pt>
                <c:pt idx="2199">
                  <c:v>219.829783978397</c:v>
                </c:pt>
                <c:pt idx="2200">
                  <c:v>219.929792979297</c:v>
                </c:pt>
                <c:pt idx="2201">
                  <c:v>220.029801980198</c:v>
                </c:pt>
                <c:pt idx="2202">
                  <c:v>220.129810981098</c:v>
                </c:pt>
                <c:pt idx="2203">
                  <c:v>220.229819981998</c:v>
                </c:pt>
                <c:pt idx="2204">
                  <c:v>220.329828982898</c:v>
                </c:pt>
                <c:pt idx="2205">
                  <c:v>220.429837983798</c:v>
                </c:pt>
                <c:pt idx="2206">
                  <c:v>220.529846984698</c:v>
                </c:pt>
                <c:pt idx="2207">
                  <c:v>220.629855985598</c:v>
                </c:pt>
                <c:pt idx="2208">
                  <c:v>220.729864986498</c:v>
                </c:pt>
                <c:pt idx="2209">
                  <c:v>220.829873987398</c:v>
                </c:pt>
                <c:pt idx="2210">
                  <c:v>220.929882988298</c:v>
                </c:pt>
                <c:pt idx="2211">
                  <c:v>221.029891989198</c:v>
                </c:pt>
                <c:pt idx="2212">
                  <c:v>221.129900990098</c:v>
                </c:pt>
                <c:pt idx="2213">
                  <c:v>221.229909990999</c:v>
                </c:pt>
                <c:pt idx="2214">
                  <c:v>221.329918991899</c:v>
                </c:pt>
                <c:pt idx="2215">
                  <c:v>221.429927992799</c:v>
                </c:pt>
                <c:pt idx="2216">
                  <c:v>221.529936993699</c:v>
                </c:pt>
                <c:pt idx="2217">
                  <c:v>221.629945994599</c:v>
                </c:pt>
                <c:pt idx="2218">
                  <c:v>221.729954995499</c:v>
                </c:pt>
                <c:pt idx="2219">
                  <c:v>221.829963996399</c:v>
                </c:pt>
                <c:pt idx="2220">
                  <c:v>221.929972997299</c:v>
                </c:pt>
                <c:pt idx="2221">
                  <c:v>222.029981998199</c:v>
                </c:pt>
                <c:pt idx="2222">
                  <c:v>222.129990999099</c:v>
                </c:pt>
                <c:pt idx="2223">
                  <c:v>222.23</c:v>
                </c:pt>
                <c:pt idx="2224">
                  <c:v>222.3300090009</c:v>
                </c:pt>
                <c:pt idx="2225">
                  <c:v>222.4300180018</c:v>
                </c:pt>
                <c:pt idx="2226">
                  <c:v>222.5300270027</c:v>
                </c:pt>
                <c:pt idx="2227">
                  <c:v>222.6300360036</c:v>
                </c:pt>
                <c:pt idx="2228">
                  <c:v>222.7300450045</c:v>
                </c:pt>
                <c:pt idx="2229">
                  <c:v>222.8300540054</c:v>
                </c:pt>
                <c:pt idx="2230">
                  <c:v>222.9300630063</c:v>
                </c:pt>
                <c:pt idx="2231">
                  <c:v>223.0300720072</c:v>
                </c:pt>
                <c:pt idx="2232">
                  <c:v>223.1300810081</c:v>
                </c:pt>
                <c:pt idx="2233">
                  <c:v>223.230090009</c:v>
                </c:pt>
                <c:pt idx="2234">
                  <c:v>223.3300990099</c:v>
                </c:pt>
                <c:pt idx="2235">
                  <c:v>223.430108010801</c:v>
                </c:pt>
                <c:pt idx="2236">
                  <c:v>223.530117011701</c:v>
                </c:pt>
                <c:pt idx="2237">
                  <c:v>223.630126012601</c:v>
                </c:pt>
                <c:pt idx="2238">
                  <c:v>223.730135013501</c:v>
                </c:pt>
                <c:pt idx="2239">
                  <c:v>223.830144014401</c:v>
                </c:pt>
                <c:pt idx="2240">
                  <c:v>223.930153015301</c:v>
                </c:pt>
                <c:pt idx="2241">
                  <c:v>224.030162016201</c:v>
                </c:pt>
                <c:pt idx="2242">
                  <c:v>224.130171017101</c:v>
                </c:pt>
                <c:pt idx="2243">
                  <c:v>224.230180018001</c:v>
                </c:pt>
                <c:pt idx="2244">
                  <c:v>224.330189018901</c:v>
                </c:pt>
                <c:pt idx="2245">
                  <c:v>224.430198019801</c:v>
                </c:pt>
                <c:pt idx="2246">
                  <c:v>224.530207020702</c:v>
                </c:pt>
                <c:pt idx="2247">
                  <c:v>224.630216021602</c:v>
                </c:pt>
                <c:pt idx="2248">
                  <c:v>224.730225022502</c:v>
                </c:pt>
                <c:pt idx="2249">
                  <c:v>224.830234023402</c:v>
                </c:pt>
                <c:pt idx="2250">
                  <c:v>224.930243024302</c:v>
                </c:pt>
                <c:pt idx="2251">
                  <c:v>225.030252025202</c:v>
                </c:pt>
                <c:pt idx="2252">
                  <c:v>225.1302610261019</c:v>
                </c:pt>
                <c:pt idx="2253">
                  <c:v>225.230270027002</c:v>
                </c:pt>
                <c:pt idx="2254">
                  <c:v>225.330279027902</c:v>
                </c:pt>
                <c:pt idx="2255">
                  <c:v>225.430288028802</c:v>
                </c:pt>
                <c:pt idx="2256">
                  <c:v>225.530297029702</c:v>
                </c:pt>
                <c:pt idx="2257">
                  <c:v>225.630306030603</c:v>
                </c:pt>
                <c:pt idx="2258">
                  <c:v>225.730315031503</c:v>
                </c:pt>
                <c:pt idx="2259">
                  <c:v>225.830324032403</c:v>
                </c:pt>
                <c:pt idx="2260">
                  <c:v>225.930333033303</c:v>
                </c:pt>
                <c:pt idx="2261">
                  <c:v>226.030342034203</c:v>
                </c:pt>
                <c:pt idx="2262">
                  <c:v>226.130351035103</c:v>
                </c:pt>
                <c:pt idx="2263">
                  <c:v>226.230360036003</c:v>
                </c:pt>
                <c:pt idx="2264">
                  <c:v>226.330369036903</c:v>
                </c:pt>
                <c:pt idx="2265">
                  <c:v>226.430378037803</c:v>
                </c:pt>
                <c:pt idx="2266">
                  <c:v>226.530387038703</c:v>
                </c:pt>
                <c:pt idx="2267">
                  <c:v>226.630396039603</c:v>
                </c:pt>
                <c:pt idx="2268">
                  <c:v>226.730405040504</c:v>
                </c:pt>
                <c:pt idx="2269">
                  <c:v>226.830414041404</c:v>
                </c:pt>
                <c:pt idx="2270">
                  <c:v>226.930423042304</c:v>
                </c:pt>
                <c:pt idx="2271">
                  <c:v>227.030432043204</c:v>
                </c:pt>
                <c:pt idx="2272">
                  <c:v>227.130441044104</c:v>
                </c:pt>
                <c:pt idx="2273">
                  <c:v>227.230450045004</c:v>
                </c:pt>
                <c:pt idx="2274">
                  <c:v>227.330459045904</c:v>
                </c:pt>
                <c:pt idx="2275">
                  <c:v>227.430468046804</c:v>
                </c:pt>
                <c:pt idx="2276">
                  <c:v>227.530477047704</c:v>
                </c:pt>
                <c:pt idx="2277">
                  <c:v>227.630486048604</c:v>
                </c:pt>
                <c:pt idx="2278">
                  <c:v>227.730495049504</c:v>
                </c:pt>
                <c:pt idx="2279">
                  <c:v>227.830504050405</c:v>
                </c:pt>
                <c:pt idx="2280">
                  <c:v>227.930513051305</c:v>
                </c:pt>
                <c:pt idx="2281">
                  <c:v>228.030522052205</c:v>
                </c:pt>
                <c:pt idx="2282">
                  <c:v>228.130531053105</c:v>
                </c:pt>
                <c:pt idx="2283">
                  <c:v>228.230540054005</c:v>
                </c:pt>
                <c:pt idx="2284">
                  <c:v>228.330549054905</c:v>
                </c:pt>
                <c:pt idx="2285">
                  <c:v>228.430558055805</c:v>
                </c:pt>
                <c:pt idx="2286">
                  <c:v>228.530567056705</c:v>
                </c:pt>
                <c:pt idx="2287">
                  <c:v>228.630576057605</c:v>
                </c:pt>
                <c:pt idx="2288">
                  <c:v>228.730585058505</c:v>
                </c:pt>
                <c:pt idx="2289">
                  <c:v>228.830594059405</c:v>
                </c:pt>
                <c:pt idx="2290">
                  <c:v>228.930603060306</c:v>
                </c:pt>
                <c:pt idx="2291">
                  <c:v>229.030612061206</c:v>
                </c:pt>
                <c:pt idx="2292">
                  <c:v>229.130621062106</c:v>
                </c:pt>
                <c:pt idx="2293">
                  <c:v>229.230630063006</c:v>
                </c:pt>
                <c:pt idx="2294">
                  <c:v>229.330639063906</c:v>
                </c:pt>
                <c:pt idx="2295">
                  <c:v>229.430648064806</c:v>
                </c:pt>
                <c:pt idx="2296">
                  <c:v>229.530657065706</c:v>
                </c:pt>
                <c:pt idx="2297">
                  <c:v>229.630666066606</c:v>
                </c:pt>
                <c:pt idx="2298">
                  <c:v>229.730675067506</c:v>
                </c:pt>
                <c:pt idx="2299">
                  <c:v>229.830684068406</c:v>
                </c:pt>
                <c:pt idx="2300">
                  <c:v>229.930693069306</c:v>
                </c:pt>
                <c:pt idx="2301">
                  <c:v>230.030702070206</c:v>
                </c:pt>
                <c:pt idx="2302">
                  <c:v>230.130711071107</c:v>
                </c:pt>
                <c:pt idx="2303">
                  <c:v>230.230720072007</c:v>
                </c:pt>
                <c:pt idx="2304">
                  <c:v>230.330729072907</c:v>
                </c:pt>
                <c:pt idx="2305">
                  <c:v>230.430738073807</c:v>
                </c:pt>
                <c:pt idx="2306">
                  <c:v>230.530747074707</c:v>
                </c:pt>
                <c:pt idx="2307">
                  <c:v>230.630756075607</c:v>
                </c:pt>
                <c:pt idx="2308">
                  <c:v>230.7307650765069</c:v>
                </c:pt>
                <c:pt idx="2309">
                  <c:v>230.830774077407</c:v>
                </c:pt>
                <c:pt idx="2310">
                  <c:v>230.930783078307</c:v>
                </c:pt>
                <c:pt idx="2311">
                  <c:v>231.030792079207</c:v>
                </c:pt>
                <c:pt idx="2312">
                  <c:v>231.130801080108</c:v>
                </c:pt>
                <c:pt idx="2313">
                  <c:v>231.230810081008</c:v>
                </c:pt>
                <c:pt idx="2314">
                  <c:v>231.330819081908</c:v>
                </c:pt>
                <c:pt idx="2315">
                  <c:v>231.430828082808</c:v>
                </c:pt>
                <c:pt idx="2316">
                  <c:v>231.530837083708</c:v>
                </c:pt>
                <c:pt idx="2317">
                  <c:v>231.630846084608</c:v>
                </c:pt>
                <c:pt idx="2318">
                  <c:v>231.730855085508</c:v>
                </c:pt>
                <c:pt idx="2319">
                  <c:v>231.830864086408</c:v>
                </c:pt>
                <c:pt idx="2320">
                  <c:v>231.930873087308</c:v>
                </c:pt>
                <c:pt idx="2321">
                  <c:v>232.030882088208</c:v>
                </c:pt>
                <c:pt idx="2322">
                  <c:v>232.130891089108</c:v>
                </c:pt>
                <c:pt idx="2323">
                  <c:v>232.230900090009</c:v>
                </c:pt>
                <c:pt idx="2324">
                  <c:v>232.330909090909</c:v>
                </c:pt>
                <c:pt idx="2325">
                  <c:v>232.430918091809</c:v>
                </c:pt>
                <c:pt idx="2326">
                  <c:v>232.530927092709</c:v>
                </c:pt>
                <c:pt idx="2327">
                  <c:v>232.630936093609</c:v>
                </c:pt>
                <c:pt idx="2328">
                  <c:v>232.730945094509</c:v>
                </c:pt>
                <c:pt idx="2329">
                  <c:v>232.830954095409</c:v>
                </c:pt>
                <c:pt idx="2330">
                  <c:v>232.930963096309</c:v>
                </c:pt>
                <c:pt idx="2331">
                  <c:v>233.030972097209</c:v>
                </c:pt>
                <c:pt idx="2332">
                  <c:v>233.130981098109</c:v>
                </c:pt>
                <c:pt idx="2333">
                  <c:v>233.230990099009</c:v>
                </c:pt>
                <c:pt idx="2334">
                  <c:v>233.330999099909</c:v>
                </c:pt>
                <c:pt idx="2335">
                  <c:v>233.43100810081</c:v>
                </c:pt>
                <c:pt idx="2336">
                  <c:v>233.53101710171</c:v>
                </c:pt>
                <c:pt idx="2337">
                  <c:v>233.63102610261</c:v>
                </c:pt>
                <c:pt idx="2338">
                  <c:v>233.73103510351</c:v>
                </c:pt>
                <c:pt idx="2339">
                  <c:v>233.83104410441</c:v>
                </c:pt>
                <c:pt idx="2340">
                  <c:v>233.93105310531</c:v>
                </c:pt>
                <c:pt idx="2341">
                  <c:v>234.03106210621</c:v>
                </c:pt>
                <c:pt idx="2342">
                  <c:v>234.13107110711</c:v>
                </c:pt>
                <c:pt idx="2343">
                  <c:v>234.23108010801</c:v>
                </c:pt>
                <c:pt idx="2344">
                  <c:v>234.33108910891</c:v>
                </c:pt>
                <c:pt idx="2345">
                  <c:v>234.43109810981</c:v>
                </c:pt>
                <c:pt idx="2346">
                  <c:v>234.531107110711</c:v>
                </c:pt>
                <c:pt idx="2347">
                  <c:v>234.631116111611</c:v>
                </c:pt>
                <c:pt idx="2348">
                  <c:v>234.731125112511</c:v>
                </c:pt>
                <c:pt idx="2349">
                  <c:v>234.831134113411</c:v>
                </c:pt>
                <c:pt idx="2350">
                  <c:v>234.931143114311</c:v>
                </c:pt>
                <c:pt idx="2351">
                  <c:v>235.031152115211</c:v>
                </c:pt>
                <c:pt idx="2352">
                  <c:v>235.131161116111</c:v>
                </c:pt>
                <c:pt idx="2353">
                  <c:v>235.231170117011</c:v>
                </c:pt>
                <c:pt idx="2354">
                  <c:v>235.331179117911</c:v>
                </c:pt>
                <c:pt idx="2355">
                  <c:v>235.431188118811</c:v>
                </c:pt>
                <c:pt idx="2356">
                  <c:v>235.531197119711</c:v>
                </c:pt>
                <c:pt idx="2357">
                  <c:v>235.631206120612</c:v>
                </c:pt>
                <c:pt idx="2358">
                  <c:v>235.731215121512</c:v>
                </c:pt>
                <c:pt idx="2359">
                  <c:v>235.831224122412</c:v>
                </c:pt>
                <c:pt idx="2360">
                  <c:v>235.931233123312</c:v>
                </c:pt>
                <c:pt idx="2361">
                  <c:v>236.031242124212</c:v>
                </c:pt>
                <c:pt idx="2362">
                  <c:v>236.131251125112</c:v>
                </c:pt>
                <c:pt idx="2363">
                  <c:v>236.231260126012</c:v>
                </c:pt>
                <c:pt idx="2364">
                  <c:v>236.331269126912</c:v>
                </c:pt>
                <c:pt idx="2365">
                  <c:v>236.431278127812</c:v>
                </c:pt>
                <c:pt idx="2366">
                  <c:v>236.531287128712</c:v>
                </c:pt>
                <c:pt idx="2367">
                  <c:v>236.631296129612</c:v>
                </c:pt>
                <c:pt idx="2368">
                  <c:v>236.731305130513</c:v>
                </c:pt>
                <c:pt idx="2369">
                  <c:v>236.831314131413</c:v>
                </c:pt>
                <c:pt idx="2370">
                  <c:v>236.931323132313</c:v>
                </c:pt>
                <c:pt idx="2371">
                  <c:v>237.031332133213</c:v>
                </c:pt>
                <c:pt idx="2372">
                  <c:v>237.131341134113</c:v>
                </c:pt>
                <c:pt idx="2373">
                  <c:v>237.231350135013</c:v>
                </c:pt>
                <c:pt idx="2374">
                  <c:v>237.331359135913</c:v>
                </c:pt>
                <c:pt idx="2375">
                  <c:v>237.431368136813</c:v>
                </c:pt>
                <c:pt idx="2376">
                  <c:v>237.531377137713</c:v>
                </c:pt>
                <c:pt idx="2377">
                  <c:v>237.631386138613</c:v>
                </c:pt>
                <c:pt idx="2378">
                  <c:v>237.731395139513</c:v>
                </c:pt>
                <c:pt idx="2379">
                  <c:v>237.831404140414</c:v>
                </c:pt>
                <c:pt idx="2380">
                  <c:v>237.931413141314</c:v>
                </c:pt>
                <c:pt idx="2381">
                  <c:v>238.031422142214</c:v>
                </c:pt>
                <c:pt idx="2382">
                  <c:v>238.131431143114</c:v>
                </c:pt>
                <c:pt idx="2383">
                  <c:v>238.231440144014</c:v>
                </c:pt>
                <c:pt idx="2384">
                  <c:v>238.331449144914</c:v>
                </c:pt>
                <c:pt idx="2385">
                  <c:v>238.431458145814</c:v>
                </c:pt>
                <c:pt idx="2386">
                  <c:v>238.531467146714</c:v>
                </c:pt>
                <c:pt idx="2387">
                  <c:v>238.631476147614</c:v>
                </c:pt>
                <c:pt idx="2388">
                  <c:v>238.731485148514</c:v>
                </c:pt>
                <c:pt idx="2389">
                  <c:v>238.831494149414</c:v>
                </c:pt>
                <c:pt idx="2390">
                  <c:v>238.931503150315</c:v>
                </c:pt>
                <c:pt idx="2391">
                  <c:v>239.031512151215</c:v>
                </c:pt>
                <c:pt idx="2392">
                  <c:v>239.131521152115</c:v>
                </c:pt>
                <c:pt idx="2393">
                  <c:v>239.231530153015</c:v>
                </c:pt>
                <c:pt idx="2394">
                  <c:v>239.331539153915</c:v>
                </c:pt>
                <c:pt idx="2395">
                  <c:v>239.431548154815</c:v>
                </c:pt>
                <c:pt idx="2396">
                  <c:v>239.531557155715</c:v>
                </c:pt>
                <c:pt idx="2397">
                  <c:v>239.631566156615</c:v>
                </c:pt>
                <c:pt idx="2398">
                  <c:v>239.731575157515</c:v>
                </c:pt>
                <c:pt idx="2399">
                  <c:v>239.831584158415</c:v>
                </c:pt>
                <c:pt idx="2400">
                  <c:v>239.931593159315</c:v>
                </c:pt>
                <c:pt idx="2401">
                  <c:v>240.031602160216</c:v>
                </c:pt>
                <c:pt idx="2402">
                  <c:v>240.131611161116</c:v>
                </c:pt>
                <c:pt idx="2403">
                  <c:v>240.231620162016</c:v>
                </c:pt>
                <c:pt idx="2404">
                  <c:v>240.331629162916</c:v>
                </c:pt>
                <c:pt idx="2405">
                  <c:v>240.431638163816</c:v>
                </c:pt>
                <c:pt idx="2406">
                  <c:v>240.531647164716</c:v>
                </c:pt>
                <c:pt idx="2407">
                  <c:v>240.631656165616</c:v>
                </c:pt>
                <c:pt idx="2408">
                  <c:v>240.7316651665159</c:v>
                </c:pt>
                <c:pt idx="2409">
                  <c:v>240.831674167416</c:v>
                </c:pt>
                <c:pt idx="2410">
                  <c:v>240.931683168316</c:v>
                </c:pt>
                <c:pt idx="2411">
                  <c:v>241.031692169216</c:v>
                </c:pt>
                <c:pt idx="2412">
                  <c:v>241.131701170117</c:v>
                </c:pt>
                <c:pt idx="2413">
                  <c:v>241.231710171017</c:v>
                </c:pt>
                <c:pt idx="2414">
                  <c:v>241.331719171917</c:v>
                </c:pt>
                <c:pt idx="2415">
                  <c:v>241.431728172817</c:v>
                </c:pt>
                <c:pt idx="2416">
                  <c:v>241.531737173717</c:v>
                </c:pt>
                <c:pt idx="2417">
                  <c:v>241.631746174617</c:v>
                </c:pt>
                <c:pt idx="2418">
                  <c:v>241.731755175517</c:v>
                </c:pt>
                <c:pt idx="2419">
                  <c:v>241.831764176417</c:v>
                </c:pt>
                <c:pt idx="2420">
                  <c:v>241.931773177317</c:v>
                </c:pt>
                <c:pt idx="2421">
                  <c:v>242.031782178217</c:v>
                </c:pt>
                <c:pt idx="2422">
                  <c:v>242.131791179117</c:v>
                </c:pt>
                <c:pt idx="2423">
                  <c:v>242.231800180017</c:v>
                </c:pt>
                <c:pt idx="2424">
                  <c:v>242.331809180918</c:v>
                </c:pt>
                <c:pt idx="2425">
                  <c:v>242.431818181818</c:v>
                </c:pt>
                <c:pt idx="2426">
                  <c:v>242.531827182718</c:v>
                </c:pt>
                <c:pt idx="2427">
                  <c:v>242.631836183618</c:v>
                </c:pt>
                <c:pt idx="2428">
                  <c:v>242.731845184518</c:v>
                </c:pt>
                <c:pt idx="2429">
                  <c:v>242.831854185418</c:v>
                </c:pt>
                <c:pt idx="2430">
                  <c:v>242.931863186318</c:v>
                </c:pt>
                <c:pt idx="2431">
                  <c:v>243.031872187218</c:v>
                </c:pt>
                <c:pt idx="2432">
                  <c:v>243.131881188118</c:v>
                </c:pt>
                <c:pt idx="2433">
                  <c:v>243.231890189018</c:v>
                </c:pt>
                <c:pt idx="2434">
                  <c:v>243.331899189918</c:v>
                </c:pt>
                <c:pt idx="2435">
                  <c:v>243.431908190819</c:v>
                </c:pt>
                <c:pt idx="2436">
                  <c:v>243.531917191719</c:v>
                </c:pt>
                <c:pt idx="2437">
                  <c:v>243.631926192619</c:v>
                </c:pt>
                <c:pt idx="2438">
                  <c:v>243.731935193519</c:v>
                </c:pt>
                <c:pt idx="2439">
                  <c:v>243.831944194419</c:v>
                </c:pt>
                <c:pt idx="2440">
                  <c:v>243.931953195319</c:v>
                </c:pt>
                <c:pt idx="2441">
                  <c:v>244.031962196219</c:v>
                </c:pt>
                <c:pt idx="2442">
                  <c:v>244.131971197119</c:v>
                </c:pt>
                <c:pt idx="2443">
                  <c:v>244.231980198019</c:v>
                </c:pt>
                <c:pt idx="2444">
                  <c:v>244.331989198919</c:v>
                </c:pt>
                <c:pt idx="2445">
                  <c:v>244.431998199819</c:v>
                </c:pt>
                <c:pt idx="2446">
                  <c:v>244.53200720072</c:v>
                </c:pt>
                <c:pt idx="2447">
                  <c:v>244.63201620162</c:v>
                </c:pt>
                <c:pt idx="2448">
                  <c:v>244.73202520252</c:v>
                </c:pt>
                <c:pt idx="2449">
                  <c:v>244.83203420342</c:v>
                </c:pt>
                <c:pt idx="2450">
                  <c:v>244.93204320432</c:v>
                </c:pt>
                <c:pt idx="2451">
                  <c:v>245.03205220522</c:v>
                </c:pt>
                <c:pt idx="2452">
                  <c:v>245.13206120612</c:v>
                </c:pt>
                <c:pt idx="2453">
                  <c:v>245.23207020702</c:v>
                </c:pt>
                <c:pt idx="2454">
                  <c:v>245.33207920792</c:v>
                </c:pt>
                <c:pt idx="2455">
                  <c:v>245.43208820882</c:v>
                </c:pt>
                <c:pt idx="2456">
                  <c:v>245.53209720972</c:v>
                </c:pt>
                <c:pt idx="2457">
                  <c:v>245.632106210621</c:v>
                </c:pt>
                <c:pt idx="2458">
                  <c:v>245.732115211521</c:v>
                </c:pt>
                <c:pt idx="2459">
                  <c:v>245.832124212421</c:v>
                </c:pt>
                <c:pt idx="2460">
                  <c:v>245.932133213321</c:v>
                </c:pt>
                <c:pt idx="2461">
                  <c:v>246.032142214221</c:v>
                </c:pt>
                <c:pt idx="2462">
                  <c:v>246.132151215121</c:v>
                </c:pt>
                <c:pt idx="2463">
                  <c:v>246.232160216021</c:v>
                </c:pt>
                <c:pt idx="2464">
                  <c:v>246.332169216921</c:v>
                </c:pt>
                <c:pt idx="2465">
                  <c:v>246.432178217821</c:v>
                </c:pt>
                <c:pt idx="2466">
                  <c:v>246.532187218721</c:v>
                </c:pt>
                <c:pt idx="2467">
                  <c:v>246.632196219621</c:v>
                </c:pt>
                <c:pt idx="2468">
                  <c:v>246.732205220522</c:v>
                </c:pt>
                <c:pt idx="2469">
                  <c:v>246.832214221422</c:v>
                </c:pt>
                <c:pt idx="2470">
                  <c:v>246.932223222322</c:v>
                </c:pt>
                <c:pt idx="2471">
                  <c:v>247.032232223222</c:v>
                </c:pt>
                <c:pt idx="2472">
                  <c:v>247.132241224122</c:v>
                </c:pt>
                <c:pt idx="2473">
                  <c:v>247.232250225022</c:v>
                </c:pt>
                <c:pt idx="2474">
                  <c:v>247.332259225922</c:v>
                </c:pt>
                <c:pt idx="2475">
                  <c:v>247.432268226822</c:v>
                </c:pt>
                <c:pt idx="2476">
                  <c:v>247.532277227722</c:v>
                </c:pt>
                <c:pt idx="2477">
                  <c:v>247.632286228622</c:v>
                </c:pt>
                <c:pt idx="2478">
                  <c:v>247.732295229522</c:v>
                </c:pt>
                <c:pt idx="2479">
                  <c:v>247.832304230423</c:v>
                </c:pt>
                <c:pt idx="2480">
                  <c:v>247.932313231323</c:v>
                </c:pt>
                <c:pt idx="2481">
                  <c:v>248.032322232223</c:v>
                </c:pt>
                <c:pt idx="2482">
                  <c:v>248.132331233123</c:v>
                </c:pt>
                <c:pt idx="2483">
                  <c:v>248.232340234023</c:v>
                </c:pt>
                <c:pt idx="2484">
                  <c:v>248.332349234923</c:v>
                </c:pt>
                <c:pt idx="2485">
                  <c:v>248.432358235823</c:v>
                </c:pt>
                <c:pt idx="2486">
                  <c:v>248.532367236723</c:v>
                </c:pt>
                <c:pt idx="2487">
                  <c:v>248.632376237623</c:v>
                </c:pt>
                <c:pt idx="2488">
                  <c:v>248.732385238523</c:v>
                </c:pt>
                <c:pt idx="2489">
                  <c:v>248.832394239423</c:v>
                </c:pt>
                <c:pt idx="2490">
                  <c:v>248.932403240324</c:v>
                </c:pt>
                <c:pt idx="2491">
                  <c:v>249.032412241224</c:v>
                </c:pt>
                <c:pt idx="2492">
                  <c:v>249.132421242124</c:v>
                </c:pt>
                <c:pt idx="2493">
                  <c:v>249.232430243024</c:v>
                </c:pt>
                <c:pt idx="2494">
                  <c:v>249.332439243924</c:v>
                </c:pt>
                <c:pt idx="2495">
                  <c:v>249.432448244824</c:v>
                </c:pt>
                <c:pt idx="2496">
                  <c:v>249.532457245724</c:v>
                </c:pt>
                <c:pt idx="2497">
                  <c:v>249.632466246624</c:v>
                </c:pt>
                <c:pt idx="2498">
                  <c:v>249.732475247524</c:v>
                </c:pt>
                <c:pt idx="2499">
                  <c:v>249.832484248424</c:v>
                </c:pt>
                <c:pt idx="2500">
                  <c:v>249.932493249324</c:v>
                </c:pt>
                <c:pt idx="2501">
                  <c:v>250.032502250225</c:v>
                </c:pt>
                <c:pt idx="2502">
                  <c:v>250.132511251125</c:v>
                </c:pt>
                <c:pt idx="2503">
                  <c:v>250.232520252025</c:v>
                </c:pt>
                <c:pt idx="2504">
                  <c:v>250.332529252925</c:v>
                </c:pt>
                <c:pt idx="2505">
                  <c:v>250.432538253825</c:v>
                </c:pt>
                <c:pt idx="2506">
                  <c:v>250.532547254725</c:v>
                </c:pt>
                <c:pt idx="2507">
                  <c:v>250.632556255625</c:v>
                </c:pt>
                <c:pt idx="2508">
                  <c:v>250.732565256525</c:v>
                </c:pt>
                <c:pt idx="2509">
                  <c:v>250.832574257425</c:v>
                </c:pt>
                <c:pt idx="2510">
                  <c:v>250.932583258325</c:v>
                </c:pt>
                <c:pt idx="2511">
                  <c:v>251.032592259225</c:v>
                </c:pt>
                <c:pt idx="2512">
                  <c:v>251.132601260126</c:v>
                </c:pt>
                <c:pt idx="2513">
                  <c:v>251.232610261026</c:v>
                </c:pt>
                <c:pt idx="2514">
                  <c:v>251.332619261926</c:v>
                </c:pt>
                <c:pt idx="2515">
                  <c:v>251.432628262826</c:v>
                </c:pt>
                <c:pt idx="2516">
                  <c:v>251.532637263726</c:v>
                </c:pt>
                <c:pt idx="2517">
                  <c:v>251.632646264626</c:v>
                </c:pt>
                <c:pt idx="2518">
                  <c:v>251.7326552655259</c:v>
                </c:pt>
                <c:pt idx="2519">
                  <c:v>251.832664266426</c:v>
                </c:pt>
                <c:pt idx="2520">
                  <c:v>251.932673267326</c:v>
                </c:pt>
                <c:pt idx="2521">
                  <c:v>252.032682268226</c:v>
                </c:pt>
                <c:pt idx="2522">
                  <c:v>252.132691269126</c:v>
                </c:pt>
                <c:pt idx="2523">
                  <c:v>252.232700270026</c:v>
                </c:pt>
                <c:pt idx="2524">
                  <c:v>252.332709270927</c:v>
                </c:pt>
                <c:pt idx="2525">
                  <c:v>252.432718271827</c:v>
                </c:pt>
                <c:pt idx="2526">
                  <c:v>252.532727272727</c:v>
                </c:pt>
                <c:pt idx="2527">
                  <c:v>252.632736273627</c:v>
                </c:pt>
                <c:pt idx="2528">
                  <c:v>252.732745274527</c:v>
                </c:pt>
                <c:pt idx="2529">
                  <c:v>252.832754275427</c:v>
                </c:pt>
                <c:pt idx="2530">
                  <c:v>252.932763276327</c:v>
                </c:pt>
                <c:pt idx="2531">
                  <c:v>253.032772277227</c:v>
                </c:pt>
                <c:pt idx="2532">
                  <c:v>253.132781278127</c:v>
                </c:pt>
                <c:pt idx="2533">
                  <c:v>253.232790279027</c:v>
                </c:pt>
                <c:pt idx="2534">
                  <c:v>253.332799279927</c:v>
                </c:pt>
                <c:pt idx="2535">
                  <c:v>253.432808280828</c:v>
                </c:pt>
                <c:pt idx="2536">
                  <c:v>253.532817281728</c:v>
                </c:pt>
                <c:pt idx="2537">
                  <c:v>253.632826282628</c:v>
                </c:pt>
                <c:pt idx="2538">
                  <c:v>253.732835283528</c:v>
                </c:pt>
                <c:pt idx="2539">
                  <c:v>253.832844284428</c:v>
                </c:pt>
                <c:pt idx="2540">
                  <c:v>253.932853285328</c:v>
                </c:pt>
                <c:pt idx="2541">
                  <c:v>254.032862286228</c:v>
                </c:pt>
                <c:pt idx="2542">
                  <c:v>254.132871287128</c:v>
                </c:pt>
                <c:pt idx="2543">
                  <c:v>254.232880288028</c:v>
                </c:pt>
                <c:pt idx="2544">
                  <c:v>254.332889288928</c:v>
                </c:pt>
                <c:pt idx="2545">
                  <c:v>254.432898289828</c:v>
                </c:pt>
                <c:pt idx="2546">
                  <c:v>254.532907290729</c:v>
                </c:pt>
                <c:pt idx="2547">
                  <c:v>254.632916291629</c:v>
                </c:pt>
                <c:pt idx="2548">
                  <c:v>254.732925292529</c:v>
                </c:pt>
                <c:pt idx="2549">
                  <c:v>254.832934293429</c:v>
                </c:pt>
                <c:pt idx="2550">
                  <c:v>254.932943294329</c:v>
                </c:pt>
                <c:pt idx="2551">
                  <c:v>255.032952295229</c:v>
                </c:pt>
                <c:pt idx="2552">
                  <c:v>255.132961296129</c:v>
                </c:pt>
                <c:pt idx="2553">
                  <c:v>255.232970297029</c:v>
                </c:pt>
                <c:pt idx="2554">
                  <c:v>255.332979297929</c:v>
                </c:pt>
                <c:pt idx="2555">
                  <c:v>255.432988298829</c:v>
                </c:pt>
                <c:pt idx="2556">
                  <c:v>255.532997299729</c:v>
                </c:pt>
                <c:pt idx="2557">
                  <c:v>255.63300630063</c:v>
                </c:pt>
                <c:pt idx="2558">
                  <c:v>255.73301530153</c:v>
                </c:pt>
                <c:pt idx="2559">
                  <c:v>255.83302430243</c:v>
                </c:pt>
                <c:pt idx="2560">
                  <c:v>255.93303330333</c:v>
                </c:pt>
                <c:pt idx="2561">
                  <c:v>256.0330423042299</c:v>
                </c:pt>
                <c:pt idx="2562">
                  <c:v>256.1330513051299</c:v>
                </c:pt>
                <c:pt idx="2563">
                  <c:v>256.2330603060299</c:v>
                </c:pt>
                <c:pt idx="2564">
                  <c:v>256.33306930693</c:v>
                </c:pt>
                <c:pt idx="2565">
                  <c:v>256.4330783078298</c:v>
                </c:pt>
                <c:pt idx="2566">
                  <c:v>256.53308730873</c:v>
                </c:pt>
                <c:pt idx="2567">
                  <c:v>256.63309630963</c:v>
                </c:pt>
                <c:pt idx="2568">
                  <c:v>256.733105310531</c:v>
                </c:pt>
                <c:pt idx="2569">
                  <c:v>256.833114311431</c:v>
                </c:pt>
                <c:pt idx="2570">
                  <c:v>256.933123312331</c:v>
                </c:pt>
                <c:pt idx="2571">
                  <c:v>257.033132313231</c:v>
                </c:pt>
                <c:pt idx="2572">
                  <c:v>257.133141314131</c:v>
                </c:pt>
                <c:pt idx="2573">
                  <c:v>257.233150315031</c:v>
                </c:pt>
                <c:pt idx="2574">
                  <c:v>257.333159315931</c:v>
                </c:pt>
                <c:pt idx="2575">
                  <c:v>257.4331683168309</c:v>
                </c:pt>
                <c:pt idx="2576">
                  <c:v>257.5331773177309</c:v>
                </c:pt>
                <c:pt idx="2577">
                  <c:v>257.6331863186309</c:v>
                </c:pt>
                <c:pt idx="2578">
                  <c:v>257.7331953195309</c:v>
                </c:pt>
                <c:pt idx="2579">
                  <c:v>257.833204320432</c:v>
                </c:pt>
                <c:pt idx="2580">
                  <c:v>257.9332133213319</c:v>
                </c:pt>
                <c:pt idx="2581">
                  <c:v>258.0332223222319</c:v>
                </c:pt>
                <c:pt idx="2582">
                  <c:v>258.133231323132</c:v>
                </c:pt>
                <c:pt idx="2583">
                  <c:v>258.233240324032</c:v>
                </c:pt>
                <c:pt idx="2584">
                  <c:v>258.333249324932</c:v>
                </c:pt>
                <c:pt idx="2585">
                  <c:v>258.433258325832</c:v>
                </c:pt>
                <c:pt idx="2586">
                  <c:v>258.533267326732</c:v>
                </c:pt>
                <c:pt idx="2587">
                  <c:v>258.633276327632</c:v>
                </c:pt>
                <c:pt idx="2588">
                  <c:v>258.733285328532</c:v>
                </c:pt>
                <c:pt idx="2589">
                  <c:v>258.833294329432</c:v>
                </c:pt>
                <c:pt idx="2590">
                  <c:v>258.933303330333</c:v>
                </c:pt>
                <c:pt idx="2591">
                  <c:v>259.0333123312328</c:v>
                </c:pt>
                <c:pt idx="2592">
                  <c:v>259.133321332133</c:v>
                </c:pt>
                <c:pt idx="2593">
                  <c:v>259.233330333033</c:v>
                </c:pt>
                <c:pt idx="2594">
                  <c:v>259.333339333933</c:v>
                </c:pt>
                <c:pt idx="2595">
                  <c:v>259.433348334833</c:v>
                </c:pt>
                <c:pt idx="2596">
                  <c:v>259.533357335733</c:v>
                </c:pt>
                <c:pt idx="2597">
                  <c:v>259.633366336633</c:v>
                </c:pt>
                <c:pt idx="2598">
                  <c:v>259.7333753375328</c:v>
                </c:pt>
                <c:pt idx="2599">
                  <c:v>259.833384338433</c:v>
                </c:pt>
                <c:pt idx="2600">
                  <c:v>259.933393339333</c:v>
                </c:pt>
                <c:pt idx="2601">
                  <c:v>260.0334023402339</c:v>
                </c:pt>
                <c:pt idx="2602">
                  <c:v>260.1334113411339</c:v>
                </c:pt>
                <c:pt idx="2603">
                  <c:v>260.2334203420339</c:v>
                </c:pt>
                <c:pt idx="2604">
                  <c:v>260.3334293429339</c:v>
                </c:pt>
                <c:pt idx="2605">
                  <c:v>260.4334383438339</c:v>
                </c:pt>
                <c:pt idx="2606">
                  <c:v>260.533447344734</c:v>
                </c:pt>
                <c:pt idx="2607">
                  <c:v>260.6334563456339</c:v>
                </c:pt>
                <c:pt idx="2608">
                  <c:v>260.7334653465339</c:v>
                </c:pt>
                <c:pt idx="2609">
                  <c:v>260.8334743474339</c:v>
                </c:pt>
                <c:pt idx="2610">
                  <c:v>260.9334833483339</c:v>
                </c:pt>
                <c:pt idx="2611">
                  <c:v>261.0334923492339</c:v>
                </c:pt>
                <c:pt idx="2612">
                  <c:v>261.1335013501339</c:v>
                </c:pt>
                <c:pt idx="2613">
                  <c:v>261.2335103510348</c:v>
                </c:pt>
                <c:pt idx="2614">
                  <c:v>261.3335193519348</c:v>
                </c:pt>
                <c:pt idx="2615">
                  <c:v>261.4335283528349</c:v>
                </c:pt>
                <c:pt idx="2616">
                  <c:v>261.533537353735</c:v>
                </c:pt>
                <c:pt idx="2617">
                  <c:v>261.6335463546349</c:v>
                </c:pt>
                <c:pt idx="2618">
                  <c:v>261.7335553555348</c:v>
                </c:pt>
                <c:pt idx="2619">
                  <c:v>261.8335643564349</c:v>
                </c:pt>
                <c:pt idx="2620">
                  <c:v>261.9335733573348</c:v>
                </c:pt>
                <c:pt idx="2621">
                  <c:v>262.0335823582348</c:v>
                </c:pt>
                <c:pt idx="2622">
                  <c:v>262.1335913591349</c:v>
                </c:pt>
                <c:pt idx="2623">
                  <c:v>262.233600360036</c:v>
                </c:pt>
                <c:pt idx="2624">
                  <c:v>262.333609360936</c:v>
                </c:pt>
                <c:pt idx="2625">
                  <c:v>262.433618361836</c:v>
                </c:pt>
                <c:pt idx="2626">
                  <c:v>262.533627362736</c:v>
                </c:pt>
                <c:pt idx="2627">
                  <c:v>262.633636363636</c:v>
                </c:pt>
                <c:pt idx="2628">
                  <c:v>262.733645364536</c:v>
                </c:pt>
                <c:pt idx="2629">
                  <c:v>262.833654365436</c:v>
                </c:pt>
                <c:pt idx="2630">
                  <c:v>262.933663366336</c:v>
                </c:pt>
                <c:pt idx="2631">
                  <c:v>263.033672367236</c:v>
                </c:pt>
                <c:pt idx="2632">
                  <c:v>263.133681368136</c:v>
                </c:pt>
                <c:pt idx="2633">
                  <c:v>263.2336903690361</c:v>
                </c:pt>
                <c:pt idx="2634">
                  <c:v>263.3336993699371</c:v>
                </c:pt>
                <c:pt idx="2635">
                  <c:v>263.4337083708369</c:v>
                </c:pt>
                <c:pt idx="2636">
                  <c:v>263.5337173717369</c:v>
                </c:pt>
                <c:pt idx="2637">
                  <c:v>263.6337263726369</c:v>
                </c:pt>
                <c:pt idx="2638">
                  <c:v>263.7337353735369</c:v>
                </c:pt>
                <c:pt idx="2639">
                  <c:v>263.833744374437</c:v>
                </c:pt>
                <c:pt idx="2640">
                  <c:v>263.9337533753369</c:v>
                </c:pt>
                <c:pt idx="2641">
                  <c:v>264.033762376237</c:v>
                </c:pt>
                <c:pt idx="2642">
                  <c:v>264.133771377137</c:v>
                </c:pt>
                <c:pt idx="2643">
                  <c:v>264.233780378037</c:v>
                </c:pt>
                <c:pt idx="2644">
                  <c:v>264.333789378937</c:v>
                </c:pt>
                <c:pt idx="2645">
                  <c:v>264.4337983798379</c:v>
                </c:pt>
                <c:pt idx="2646">
                  <c:v>264.533807380738</c:v>
                </c:pt>
                <c:pt idx="2647">
                  <c:v>264.6338163816379</c:v>
                </c:pt>
                <c:pt idx="2648">
                  <c:v>264.733825382538</c:v>
                </c:pt>
                <c:pt idx="2649">
                  <c:v>264.833834383438</c:v>
                </c:pt>
                <c:pt idx="2650">
                  <c:v>264.933843384338</c:v>
                </c:pt>
                <c:pt idx="2651">
                  <c:v>265.033852385238</c:v>
                </c:pt>
                <c:pt idx="2652">
                  <c:v>265.133861386138</c:v>
                </c:pt>
                <c:pt idx="2653">
                  <c:v>265.233870387038</c:v>
                </c:pt>
                <c:pt idx="2654">
                  <c:v>265.333879387938</c:v>
                </c:pt>
                <c:pt idx="2655">
                  <c:v>265.433888388838</c:v>
                </c:pt>
                <c:pt idx="2656">
                  <c:v>265.533897389738</c:v>
                </c:pt>
                <c:pt idx="2657">
                  <c:v>265.633906390639</c:v>
                </c:pt>
                <c:pt idx="2658">
                  <c:v>265.7339153915389</c:v>
                </c:pt>
                <c:pt idx="2659">
                  <c:v>265.833924392439</c:v>
                </c:pt>
                <c:pt idx="2660">
                  <c:v>265.933933393339</c:v>
                </c:pt>
                <c:pt idx="2661">
                  <c:v>266.033942394239</c:v>
                </c:pt>
                <c:pt idx="2662">
                  <c:v>266.133951395139</c:v>
                </c:pt>
                <c:pt idx="2663">
                  <c:v>266.233960396039</c:v>
                </c:pt>
                <c:pt idx="2664">
                  <c:v>266.333969396939</c:v>
                </c:pt>
                <c:pt idx="2665">
                  <c:v>266.4339783978389</c:v>
                </c:pt>
                <c:pt idx="2666">
                  <c:v>266.533987398739</c:v>
                </c:pt>
                <c:pt idx="2667">
                  <c:v>266.633996399639</c:v>
                </c:pt>
                <c:pt idx="2668">
                  <c:v>266.73400540054</c:v>
                </c:pt>
                <c:pt idx="2669">
                  <c:v>266.83401440144</c:v>
                </c:pt>
                <c:pt idx="2670">
                  <c:v>266.93402340234</c:v>
                </c:pt>
                <c:pt idx="2671">
                  <c:v>267.03403240324</c:v>
                </c:pt>
                <c:pt idx="2672">
                  <c:v>267.13404140414</c:v>
                </c:pt>
                <c:pt idx="2673">
                  <c:v>267.23405040504</c:v>
                </c:pt>
                <c:pt idx="2674">
                  <c:v>267.33405940594</c:v>
                </c:pt>
                <c:pt idx="2675">
                  <c:v>267.43406840684</c:v>
                </c:pt>
                <c:pt idx="2676">
                  <c:v>267.53407740774</c:v>
                </c:pt>
                <c:pt idx="2677">
                  <c:v>267.6340864086399</c:v>
                </c:pt>
                <c:pt idx="2678">
                  <c:v>267.7340954095399</c:v>
                </c:pt>
                <c:pt idx="2679">
                  <c:v>267.834104410441</c:v>
                </c:pt>
                <c:pt idx="2680">
                  <c:v>267.9341134113408</c:v>
                </c:pt>
                <c:pt idx="2681">
                  <c:v>268.0341224122408</c:v>
                </c:pt>
                <c:pt idx="2682">
                  <c:v>268.134131413141</c:v>
                </c:pt>
                <c:pt idx="2683">
                  <c:v>268.234140414041</c:v>
                </c:pt>
                <c:pt idx="2684">
                  <c:v>268.334149414941</c:v>
                </c:pt>
                <c:pt idx="2685">
                  <c:v>268.434158415841</c:v>
                </c:pt>
                <c:pt idx="2686">
                  <c:v>268.534167416741</c:v>
                </c:pt>
                <c:pt idx="2687">
                  <c:v>268.634176417641</c:v>
                </c:pt>
                <c:pt idx="2688">
                  <c:v>268.734185418541</c:v>
                </c:pt>
                <c:pt idx="2689">
                  <c:v>268.834194419441</c:v>
                </c:pt>
                <c:pt idx="2690">
                  <c:v>268.934203420342</c:v>
                </c:pt>
                <c:pt idx="2691">
                  <c:v>269.0342124212419</c:v>
                </c:pt>
                <c:pt idx="2692">
                  <c:v>269.134221422142</c:v>
                </c:pt>
                <c:pt idx="2693">
                  <c:v>269.234230423042</c:v>
                </c:pt>
                <c:pt idx="2694">
                  <c:v>269.3342394239421</c:v>
                </c:pt>
                <c:pt idx="2695">
                  <c:v>269.434248424842</c:v>
                </c:pt>
                <c:pt idx="2696">
                  <c:v>269.534257425742</c:v>
                </c:pt>
                <c:pt idx="2697">
                  <c:v>269.634266426642</c:v>
                </c:pt>
                <c:pt idx="2698">
                  <c:v>269.7342754275419</c:v>
                </c:pt>
                <c:pt idx="2699">
                  <c:v>269.834284428442</c:v>
                </c:pt>
                <c:pt idx="2700">
                  <c:v>269.934293429342</c:v>
                </c:pt>
                <c:pt idx="2701">
                  <c:v>270.0343024302429</c:v>
                </c:pt>
                <c:pt idx="2702">
                  <c:v>270.1343114311429</c:v>
                </c:pt>
                <c:pt idx="2703">
                  <c:v>270.2343204320429</c:v>
                </c:pt>
                <c:pt idx="2704">
                  <c:v>270.3343294329429</c:v>
                </c:pt>
                <c:pt idx="2705">
                  <c:v>270.4343384338429</c:v>
                </c:pt>
                <c:pt idx="2706">
                  <c:v>270.534347434743</c:v>
                </c:pt>
                <c:pt idx="2707">
                  <c:v>270.634356435643</c:v>
                </c:pt>
                <c:pt idx="2708">
                  <c:v>270.734365436543</c:v>
                </c:pt>
                <c:pt idx="2709">
                  <c:v>270.834374437443</c:v>
                </c:pt>
                <c:pt idx="2710">
                  <c:v>270.934383438343</c:v>
                </c:pt>
                <c:pt idx="2711">
                  <c:v>271.034392439243</c:v>
                </c:pt>
                <c:pt idx="2712">
                  <c:v>271.134401440144</c:v>
                </c:pt>
                <c:pt idx="2713">
                  <c:v>271.2344104410438</c:v>
                </c:pt>
                <c:pt idx="2714">
                  <c:v>271.3344194419439</c:v>
                </c:pt>
                <c:pt idx="2715">
                  <c:v>271.4344284428439</c:v>
                </c:pt>
                <c:pt idx="2716">
                  <c:v>271.534437443744</c:v>
                </c:pt>
                <c:pt idx="2717">
                  <c:v>271.634446444644</c:v>
                </c:pt>
                <c:pt idx="2718">
                  <c:v>271.7344554455439</c:v>
                </c:pt>
                <c:pt idx="2719">
                  <c:v>271.834464446444</c:v>
                </c:pt>
                <c:pt idx="2720">
                  <c:v>271.9344734473439</c:v>
                </c:pt>
                <c:pt idx="2721">
                  <c:v>272.0344824482439</c:v>
                </c:pt>
                <c:pt idx="2722">
                  <c:v>272.134491449144</c:v>
                </c:pt>
                <c:pt idx="2723">
                  <c:v>272.2345004500448</c:v>
                </c:pt>
                <c:pt idx="2724">
                  <c:v>272.3345094509448</c:v>
                </c:pt>
                <c:pt idx="2725">
                  <c:v>272.4345184518448</c:v>
                </c:pt>
                <c:pt idx="2726">
                  <c:v>272.534527452745</c:v>
                </c:pt>
                <c:pt idx="2727">
                  <c:v>272.634536453645</c:v>
                </c:pt>
                <c:pt idx="2728">
                  <c:v>272.734545454545</c:v>
                </c:pt>
                <c:pt idx="2729">
                  <c:v>272.834554455445</c:v>
                </c:pt>
                <c:pt idx="2730">
                  <c:v>272.934563456345</c:v>
                </c:pt>
                <c:pt idx="2731">
                  <c:v>273.0345724572448</c:v>
                </c:pt>
                <c:pt idx="2732">
                  <c:v>273.134581458145</c:v>
                </c:pt>
                <c:pt idx="2733">
                  <c:v>273.234590459045</c:v>
                </c:pt>
                <c:pt idx="2734">
                  <c:v>273.334599459946</c:v>
                </c:pt>
                <c:pt idx="2735">
                  <c:v>273.434608460846</c:v>
                </c:pt>
                <c:pt idx="2736">
                  <c:v>273.534617461746</c:v>
                </c:pt>
                <c:pt idx="2737">
                  <c:v>273.634626462646</c:v>
                </c:pt>
                <c:pt idx="2738">
                  <c:v>273.734635463546</c:v>
                </c:pt>
                <c:pt idx="2739">
                  <c:v>273.834644464446</c:v>
                </c:pt>
                <c:pt idx="2740">
                  <c:v>273.934653465346</c:v>
                </c:pt>
                <c:pt idx="2741">
                  <c:v>274.034662466246</c:v>
                </c:pt>
                <c:pt idx="2742">
                  <c:v>274.134671467146</c:v>
                </c:pt>
                <c:pt idx="2743">
                  <c:v>274.234680468046</c:v>
                </c:pt>
                <c:pt idx="2744">
                  <c:v>274.334689468946</c:v>
                </c:pt>
                <c:pt idx="2745">
                  <c:v>274.434698469847</c:v>
                </c:pt>
                <c:pt idx="2746">
                  <c:v>274.534707470747</c:v>
                </c:pt>
                <c:pt idx="2747">
                  <c:v>274.6347164716469</c:v>
                </c:pt>
                <c:pt idx="2748">
                  <c:v>274.7347254725469</c:v>
                </c:pt>
                <c:pt idx="2749">
                  <c:v>274.834734473447</c:v>
                </c:pt>
                <c:pt idx="2750">
                  <c:v>274.934743474347</c:v>
                </c:pt>
                <c:pt idx="2751">
                  <c:v>275.0347524752469</c:v>
                </c:pt>
                <c:pt idx="2752">
                  <c:v>275.134761476147</c:v>
                </c:pt>
                <c:pt idx="2753">
                  <c:v>275.2347704770469</c:v>
                </c:pt>
                <c:pt idx="2754">
                  <c:v>275.3347794779469</c:v>
                </c:pt>
                <c:pt idx="2755">
                  <c:v>275.4347884788469</c:v>
                </c:pt>
                <c:pt idx="2756">
                  <c:v>275.534797479747</c:v>
                </c:pt>
                <c:pt idx="2757">
                  <c:v>275.634806480648</c:v>
                </c:pt>
                <c:pt idx="2758">
                  <c:v>275.734815481548</c:v>
                </c:pt>
                <c:pt idx="2759">
                  <c:v>275.8348244824481</c:v>
                </c:pt>
                <c:pt idx="2760">
                  <c:v>275.934833483348</c:v>
                </c:pt>
                <c:pt idx="2761">
                  <c:v>276.034842484248</c:v>
                </c:pt>
                <c:pt idx="2762">
                  <c:v>276.134851485148</c:v>
                </c:pt>
                <c:pt idx="2763">
                  <c:v>276.234860486048</c:v>
                </c:pt>
                <c:pt idx="2764">
                  <c:v>276.334869486948</c:v>
                </c:pt>
                <c:pt idx="2765">
                  <c:v>276.4348784878479</c:v>
                </c:pt>
                <c:pt idx="2766">
                  <c:v>276.534887488748</c:v>
                </c:pt>
                <c:pt idx="2767">
                  <c:v>276.634896489648</c:v>
                </c:pt>
                <c:pt idx="2768">
                  <c:v>276.734905490549</c:v>
                </c:pt>
                <c:pt idx="2769">
                  <c:v>276.834914491449</c:v>
                </c:pt>
                <c:pt idx="2770">
                  <c:v>276.934923492349</c:v>
                </c:pt>
                <c:pt idx="2771">
                  <c:v>277.034932493249</c:v>
                </c:pt>
                <c:pt idx="2772">
                  <c:v>277.134941494149</c:v>
                </c:pt>
                <c:pt idx="2773">
                  <c:v>277.234950495049</c:v>
                </c:pt>
                <c:pt idx="2774">
                  <c:v>277.334959495949</c:v>
                </c:pt>
                <c:pt idx="2775">
                  <c:v>277.434968496849</c:v>
                </c:pt>
                <c:pt idx="2776">
                  <c:v>277.534977497749</c:v>
                </c:pt>
                <c:pt idx="2777">
                  <c:v>277.634986498649</c:v>
                </c:pt>
                <c:pt idx="2778">
                  <c:v>277.734995499549</c:v>
                </c:pt>
                <c:pt idx="2779">
                  <c:v>277.83500450045</c:v>
                </c:pt>
                <c:pt idx="2780">
                  <c:v>277.9350135013498</c:v>
                </c:pt>
                <c:pt idx="2781">
                  <c:v>278.0350225022498</c:v>
                </c:pt>
                <c:pt idx="2782">
                  <c:v>278.13503150315</c:v>
                </c:pt>
                <c:pt idx="2783">
                  <c:v>278.23504050405</c:v>
                </c:pt>
                <c:pt idx="2784">
                  <c:v>278.33504950495</c:v>
                </c:pt>
                <c:pt idx="2785">
                  <c:v>278.43505850585</c:v>
                </c:pt>
                <c:pt idx="2786">
                  <c:v>278.53506750675</c:v>
                </c:pt>
                <c:pt idx="2787">
                  <c:v>278.63507650765</c:v>
                </c:pt>
                <c:pt idx="2788">
                  <c:v>278.73508550855</c:v>
                </c:pt>
                <c:pt idx="2789">
                  <c:v>278.83509450945</c:v>
                </c:pt>
                <c:pt idx="2790">
                  <c:v>278.9351035103509</c:v>
                </c:pt>
                <c:pt idx="2791">
                  <c:v>279.0351125112508</c:v>
                </c:pt>
                <c:pt idx="2792">
                  <c:v>279.135121512151</c:v>
                </c:pt>
                <c:pt idx="2793">
                  <c:v>279.235130513051</c:v>
                </c:pt>
                <c:pt idx="2794">
                  <c:v>279.335139513951</c:v>
                </c:pt>
                <c:pt idx="2795">
                  <c:v>279.435148514851</c:v>
                </c:pt>
                <c:pt idx="2796">
                  <c:v>279.535157515751</c:v>
                </c:pt>
                <c:pt idx="2797">
                  <c:v>279.635166516651</c:v>
                </c:pt>
                <c:pt idx="2798">
                  <c:v>279.7351755175508</c:v>
                </c:pt>
                <c:pt idx="2799">
                  <c:v>279.835184518451</c:v>
                </c:pt>
                <c:pt idx="2800">
                  <c:v>279.935193519351</c:v>
                </c:pt>
                <c:pt idx="2801">
                  <c:v>280.035202520252</c:v>
                </c:pt>
                <c:pt idx="2802">
                  <c:v>280.135211521152</c:v>
                </c:pt>
                <c:pt idx="2803">
                  <c:v>280.235220522052</c:v>
                </c:pt>
                <c:pt idx="2804">
                  <c:v>280.335229522952</c:v>
                </c:pt>
                <c:pt idx="2805">
                  <c:v>280.435238523852</c:v>
                </c:pt>
                <c:pt idx="2806">
                  <c:v>280.535247524752</c:v>
                </c:pt>
                <c:pt idx="2807">
                  <c:v>280.635256525652</c:v>
                </c:pt>
                <c:pt idx="2808">
                  <c:v>280.735265526552</c:v>
                </c:pt>
                <c:pt idx="2809">
                  <c:v>280.835274527452</c:v>
                </c:pt>
                <c:pt idx="2810">
                  <c:v>280.935283528352</c:v>
                </c:pt>
                <c:pt idx="2811">
                  <c:v>281.035292529252</c:v>
                </c:pt>
                <c:pt idx="2812">
                  <c:v>281.135301530153</c:v>
                </c:pt>
                <c:pt idx="2813">
                  <c:v>281.235310531053</c:v>
                </c:pt>
                <c:pt idx="2814">
                  <c:v>281.335319531953</c:v>
                </c:pt>
                <c:pt idx="2815">
                  <c:v>281.435328532853</c:v>
                </c:pt>
                <c:pt idx="2816">
                  <c:v>281.535337533753</c:v>
                </c:pt>
                <c:pt idx="2817">
                  <c:v>281.635346534653</c:v>
                </c:pt>
                <c:pt idx="2818">
                  <c:v>281.735355535553</c:v>
                </c:pt>
                <c:pt idx="2819">
                  <c:v>281.8353645364531</c:v>
                </c:pt>
                <c:pt idx="2820">
                  <c:v>281.9353735373529</c:v>
                </c:pt>
                <c:pt idx="2821">
                  <c:v>282.0353825382529</c:v>
                </c:pt>
                <c:pt idx="2822">
                  <c:v>282.135391539153</c:v>
                </c:pt>
                <c:pt idx="2823">
                  <c:v>282.2354005400539</c:v>
                </c:pt>
                <c:pt idx="2824">
                  <c:v>282.3354095409539</c:v>
                </c:pt>
                <c:pt idx="2825">
                  <c:v>282.4354185418538</c:v>
                </c:pt>
                <c:pt idx="2826">
                  <c:v>282.535427542754</c:v>
                </c:pt>
                <c:pt idx="2827">
                  <c:v>282.635436543654</c:v>
                </c:pt>
                <c:pt idx="2828">
                  <c:v>282.735445544554</c:v>
                </c:pt>
                <c:pt idx="2829">
                  <c:v>282.835454545454</c:v>
                </c:pt>
                <c:pt idx="2830">
                  <c:v>282.935463546354</c:v>
                </c:pt>
                <c:pt idx="2831">
                  <c:v>283.0354725472538</c:v>
                </c:pt>
                <c:pt idx="2832">
                  <c:v>283.135481548154</c:v>
                </c:pt>
                <c:pt idx="2833">
                  <c:v>283.235490549054</c:v>
                </c:pt>
                <c:pt idx="2834">
                  <c:v>283.335499549955</c:v>
                </c:pt>
                <c:pt idx="2835">
                  <c:v>283.4355085508548</c:v>
                </c:pt>
                <c:pt idx="2836">
                  <c:v>283.5355175517548</c:v>
                </c:pt>
                <c:pt idx="2837">
                  <c:v>283.6355265526548</c:v>
                </c:pt>
                <c:pt idx="2838">
                  <c:v>283.7355355535548</c:v>
                </c:pt>
                <c:pt idx="2839">
                  <c:v>283.835544554455</c:v>
                </c:pt>
                <c:pt idx="2840">
                  <c:v>283.9355535553548</c:v>
                </c:pt>
                <c:pt idx="2841">
                  <c:v>284.0355625562548</c:v>
                </c:pt>
                <c:pt idx="2842">
                  <c:v>284.1355715571548</c:v>
                </c:pt>
                <c:pt idx="2843">
                  <c:v>284.2355805580548</c:v>
                </c:pt>
                <c:pt idx="2844">
                  <c:v>284.335589558955</c:v>
                </c:pt>
                <c:pt idx="2845">
                  <c:v>284.4355985598559</c:v>
                </c:pt>
                <c:pt idx="2846">
                  <c:v>284.535607560756</c:v>
                </c:pt>
                <c:pt idx="2847">
                  <c:v>284.6356165616559</c:v>
                </c:pt>
                <c:pt idx="2848">
                  <c:v>284.7356255625559</c:v>
                </c:pt>
                <c:pt idx="2849">
                  <c:v>284.835634563456</c:v>
                </c:pt>
                <c:pt idx="2850">
                  <c:v>284.935643564356</c:v>
                </c:pt>
                <c:pt idx="2851">
                  <c:v>285.035652565256</c:v>
                </c:pt>
                <c:pt idx="2852">
                  <c:v>285.135661566156</c:v>
                </c:pt>
                <c:pt idx="2853">
                  <c:v>285.235670567056</c:v>
                </c:pt>
                <c:pt idx="2854">
                  <c:v>285.335679567956</c:v>
                </c:pt>
                <c:pt idx="2855">
                  <c:v>285.435688568856</c:v>
                </c:pt>
                <c:pt idx="2856">
                  <c:v>285.535697569756</c:v>
                </c:pt>
                <c:pt idx="2857">
                  <c:v>285.635706570657</c:v>
                </c:pt>
                <c:pt idx="2858">
                  <c:v>285.7357155715569</c:v>
                </c:pt>
                <c:pt idx="2859">
                  <c:v>285.835724572457</c:v>
                </c:pt>
                <c:pt idx="2860">
                  <c:v>285.935733573357</c:v>
                </c:pt>
                <c:pt idx="2861">
                  <c:v>286.035742574257</c:v>
                </c:pt>
                <c:pt idx="2862">
                  <c:v>286.135751575157</c:v>
                </c:pt>
                <c:pt idx="2863">
                  <c:v>286.235760576057</c:v>
                </c:pt>
                <c:pt idx="2864">
                  <c:v>286.335769576957</c:v>
                </c:pt>
                <c:pt idx="2865">
                  <c:v>286.4357785778569</c:v>
                </c:pt>
                <c:pt idx="2866">
                  <c:v>286.535787578757</c:v>
                </c:pt>
                <c:pt idx="2867">
                  <c:v>286.635796579657</c:v>
                </c:pt>
                <c:pt idx="2868">
                  <c:v>286.735805580558</c:v>
                </c:pt>
                <c:pt idx="2869">
                  <c:v>286.835814581458</c:v>
                </c:pt>
                <c:pt idx="2870">
                  <c:v>286.935823582358</c:v>
                </c:pt>
                <c:pt idx="2871">
                  <c:v>287.035832583258</c:v>
                </c:pt>
                <c:pt idx="2872">
                  <c:v>287.135841584158</c:v>
                </c:pt>
                <c:pt idx="2873">
                  <c:v>287.235850585058</c:v>
                </c:pt>
                <c:pt idx="2874">
                  <c:v>287.335859585958</c:v>
                </c:pt>
                <c:pt idx="2875">
                  <c:v>287.435868586858</c:v>
                </c:pt>
                <c:pt idx="2876">
                  <c:v>287.535877587758</c:v>
                </c:pt>
                <c:pt idx="2877">
                  <c:v>287.635886588658</c:v>
                </c:pt>
                <c:pt idx="2878">
                  <c:v>287.7358955895581</c:v>
                </c:pt>
                <c:pt idx="2879">
                  <c:v>287.8359045904591</c:v>
                </c:pt>
                <c:pt idx="2880">
                  <c:v>287.9359135913589</c:v>
                </c:pt>
                <c:pt idx="2881">
                  <c:v>288.0359225922589</c:v>
                </c:pt>
                <c:pt idx="2882">
                  <c:v>288.135931593159</c:v>
                </c:pt>
                <c:pt idx="2883">
                  <c:v>288.235940594059</c:v>
                </c:pt>
                <c:pt idx="2884">
                  <c:v>288.335949594959</c:v>
                </c:pt>
                <c:pt idx="2885">
                  <c:v>288.4359585958589</c:v>
                </c:pt>
                <c:pt idx="2886">
                  <c:v>288.535967596759</c:v>
                </c:pt>
                <c:pt idx="2887">
                  <c:v>288.635976597659</c:v>
                </c:pt>
                <c:pt idx="2888">
                  <c:v>288.735985598559</c:v>
                </c:pt>
                <c:pt idx="2889">
                  <c:v>288.835994599459</c:v>
                </c:pt>
                <c:pt idx="2890">
                  <c:v>288.9360036003599</c:v>
                </c:pt>
                <c:pt idx="2891">
                  <c:v>289.0360126012598</c:v>
                </c:pt>
                <c:pt idx="2892">
                  <c:v>289.13602160216</c:v>
                </c:pt>
                <c:pt idx="2893">
                  <c:v>289.23603060306</c:v>
                </c:pt>
                <c:pt idx="2894">
                  <c:v>289.33603960396</c:v>
                </c:pt>
                <c:pt idx="2895">
                  <c:v>289.43604860486</c:v>
                </c:pt>
                <c:pt idx="2896">
                  <c:v>289.53605760576</c:v>
                </c:pt>
                <c:pt idx="2897">
                  <c:v>289.63606660666</c:v>
                </c:pt>
                <c:pt idx="2898">
                  <c:v>289.7360756075598</c:v>
                </c:pt>
                <c:pt idx="2899">
                  <c:v>289.83608460846</c:v>
                </c:pt>
                <c:pt idx="2900">
                  <c:v>289.93609360936</c:v>
                </c:pt>
                <c:pt idx="2901">
                  <c:v>290.036102610261</c:v>
                </c:pt>
                <c:pt idx="2902">
                  <c:v>290.136111611161</c:v>
                </c:pt>
                <c:pt idx="2903">
                  <c:v>290.2361206120609</c:v>
                </c:pt>
                <c:pt idx="2904">
                  <c:v>290.3361296129609</c:v>
                </c:pt>
                <c:pt idx="2905">
                  <c:v>290.4361386138609</c:v>
                </c:pt>
                <c:pt idx="2906">
                  <c:v>290.536147614761</c:v>
                </c:pt>
                <c:pt idx="2907">
                  <c:v>290.6361566156609</c:v>
                </c:pt>
                <c:pt idx="2908">
                  <c:v>290.7361656165609</c:v>
                </c:pt>
                <c:pt idx="2909">
                  <c:v>290.8361746174609</c:v>
                </c:pt>
                <c:pt idx="2910">
                  <c:v>290.936183618361</c:v>
                </c:pt>
                <c:pt idx="2911">
                  <c:v>291.036192619261</c:v>
                </c:pt>
                <c:pt idx="2912">
                  <c:v>291.136201620162</c:v>
                </c:pt>
                <c:pt idx="2913">
                  <c:v>291.236210621062</c:v>
                </c:pt>
                <c:pt idx="2914">
                  <c:v>291.336219621962</c:v>
                </c:pt>
                <c:pt idx="2915">
                  <c:v>291.436228622862</c:v>
                </c:pt>
                <c:pt idx="2916">
                  <c:v>291.536237623762</c:v>
                </c:pt>
                <c:pt idx="2917">
                  <c:v>291.636246624662</c:v>
                </c:pt>
                <c:pt idx="2918">
                  <c:v>291.736255625562</c:v>
                </c:pt>
                <c:pt idx="2919">
                  <c:v>291.8362646264621</c:v>
                </c:pt>
                <c:pt idx="2920">
                  <c:v>291.936273627362</c:v>
                </c:pt>
                <c:pt idx="2921">
                  <c:v>292.036282628262</c:v>
                </c:pt>
                <c:pt idx="2922">
                  <c:v>292.136291629162</c:v>
                </c:pt>
                <c:pt idx="2923">
                  <c:v>292.236300630063</c:v>
                </c:pt>
                <c:pt idx="2924">
                  <c:v>292.336309630963</c:v>
                </c:pt>
                <c:pt idx="2925">
                  <c:v>292.4363186318628</c:v>
                </c:pt>
                <c:pt idx="2926">
                  <c:v>292.536327632763</c:v>
                </c:pt>
                <c:pt idx="2927">
                  <c:v>292.636336633663</c:v>
                </c:pt>
                <c:pt idx="2928">
                  <c:v>292.736345634563</c:v>
                </c:pt>
                <c:pt idx="2929">
                  <c:v>292.836354635463</c:v>
                </c:pt>
                <c:pt idx="2930">
                  <c:v>292.936363636363</c:v>
                </c:pt>
                <c:pt idx="2931">
                  <c:v>293.036372637263</c:v>
                </c:pt>
                <c:pt idx="2932">
                  <c:v>293.136381638163</c:v>
                </c:pt>
                <c:pt idx="2933">
                  <c:v>293.236390639063</c:v>
                </c:pt>
                <c:pt idx="2934">
                  <c:v>293.336399639964</c:v>
                </c:pt>
                <c:pt idx="2935">
                  <c:v>293.4364086408639</c:v>
                </c:pt>
                <c:pt idx="2936">
                  <c:v>293.5364176417639</c:v>
                </c:pt>
                <c:pt idx="2937">
                  <c:v>293.6364266426639</c:v>
                </c:pt>
                <c:pt idx="2938">
                  <c:v>293.7364356435639</c:v>
                </c:pt>
                <c:pt idx="2939">
                  <c:v>293.836444644464</c:v>
                </c:pt>
                <c:pt idx="2940">
                  <c:v>293.9364536453639</c:v>
                </c:pt>
                <c:pt idx="2941">
                  <c:v>294.0364626462639</c:v>
                </c:pt>
                <c:pt idx="2942">
                  <c:v>294.1364716471639</c:v>
                </c:pt>
                <c:pt idx="2943">
                  <c:v>294.2364806480639</c:v>
                </c:pt>
                <c:pt idx="2944">
                  <c:v>294.3364896489639</c:v>
                </c:pt>
                <c:pt idx="2945">
                  <c:v>294.4364986498649</c:v>
                </c:pt>
                <c:pt idx="2946">
                  <c:v>294.5365076507649</c:v>
                </c:pt>
                <c:pt idx="2947">
                  <c:v>294.6365166516648</c:v>
                </c:pt>
                <c:pt idx="2948">
                  <c:v>294.7365256525648</c:v>
                </c:pt>
                <c:pt idx="2949">
                  <c:v>294.8365346534649</c:v>
                </c:pt>
                <c:pt idx="2950">
                  <c:v>294.9365436543649</c:v>
                </c:pt>
                <c:pt idx="2951">
                  <c:v>295.0365526552648</c:v>
                </c:pt>
                <c:pt idx="2952">
                  <c:v>295.136561656165</c:v>
                </c:pt>
                <c:pt idx="2953">
                  <c:v>295.2365706570648</c:v>
                </c:pt>
                <c:pt idx="2954">
                  <c:v>295.3365796579648</c:v>
                </c:pt>
                <c:pt idx="2955">
                  <c:v>295.4365886588648</c:v>
                </c:pt>
                <c:pt idx="2956">
                  <c:v>295.536597659765</c:v>
                </c:pt>
                <c:pt idx="2957">
                  <c:v>295.636606660666</c:v>
                </c:pt>
                <c:pt idx="2958">
                  <c:v>295.736615661566</c:v>
                </c:pt>
                <c:pt idx="2959">
                  <c:v>295.836624662466</c:v>
                </c:pt>
                <c:pt idx="2960">
                  <c:v>295.936633663366</c:v>
                </c:pt>
                <c:pt idx="2961">
                  <c:v>296.0366426642661</c:v>
                </c:pt>
                <c:pt idx="2962">
                  <c:v>296.1366516651661</c:v>
                </c:pt>
                <c:pt idx="2963">
                  <c:v>296.236660666066</c:v>
                </c:pt>
                <c:pt idx="2964">
                  <c:v>296.336669666966</c:v>
                </c:pt>
                <c:pt idx="2965">
                  <c:v>296.4366786678659</c:v>
                </c:pt>
                <c:pt idx="2966">
                  <c:v>296.536687668766</c:v>
                </c:pt>
                <c:pt idx="2967">
                  <c:v>296.636696669666</c:v>
                </c:pt>
                <c:pt idx="2968">
                  <c:v>296.7367056705669</c:v>
                </c:pt>
                <c:pt idx="2969">
                  <c:v>296.836714671467</c:v>
                </c:pt>
                <c:pt idx="2970">
                  <c:v>296.936723672367</c:v>
                </c:pt>
                <c:pt idx="2971">
                  <c:v>297.036732673267</c:v>
                </c:pt>
                <c:pt idx="2972">
                  <c:v>297.136741674167</c:v>
                </c:pt>
                <c:pt idx="2973">
                  <c:v>297.236750675067</c:v>
                </c:pt>
                <c:pt idx="2974">
                  <c:v>297.336759675967</c:v>
                </c:pt>
                <c:pt idx="2975">
                  <c:v>297.436768676867</c:v>
                </c:pt>
                <c:pt idx="2976">
                  <c:v>297.536777677767</c:v>
                </c:pt>
                <c:pt idx="2977">
                  <c:v>297.636786678667</c:v>
                </c:pt>
                <c:pt idx="2978">
                  <c:v>297.736795679567</c:v>
                </c:pt>
                <c:pt idx="2979">
                  <c:v>297.836804680468</c:v>
                </c:pt>
                <c:pt idx="2980">
                  <c:v>297.936813681368</c:v>
                </c:pt>
                <c:pt idx="2981">
                  <c:v>298.036822682268</c:v>
                </c:pt>
                <c:pt idx="2982">
                  <c:v>298.136831683168</c:v>
                </c:pt>
                <c:pt idx="2983">
                  <c:v>298.236840684068</c:v>
                </c:pt>
                <c:pt idx="2984">
                  <c:v>298.336849684968</c:v>
                </c:pt>
                <c:pt idx="2985">
                  <c:v>298.436858685868</c:v>
                </c:pt>
                <c:pt idx="2986">
                  <c:v>298.536867686768</c:v>
                </c:pt>
                <c:pt idx="2987">
                  <c:v>298.636876687668</c:v>
                </c:pt>
                <c:pt idx="2988">
                  <c:v>298.736885688568</c:v>
                </c:pt>
                <c:pt idx="2989">
                  <c:v>298.836894689468</c:v>
                </c:pt>
                <c:pt idx="2990">
                  <c:v>298.936903690369</c:v>
                </c:pt>
                <c:pt idx="2991">
                  <c:v>299.0369126912689</c:v>
                </c:pt>
                <c:pt idx="2992">
                  <c:v>299.136921692169</c:v>
                </c:pt>
                <c:pt idx="2993">
                  <c:v>299.236930693069</c:v>
                </c:pt>
                <c:pt idx="2994">
                  <c:v>299.336939693969</c:v>
                </c:pt>
                <c:pt idx="2995">
                  <c:v>299.436948694869</c:v>
                </c:pt>
                <c:pt idx="2996">
                  <c:v>299.536957695769</c:v>
                </c:pt>
                <c:pt idx="2997">
                  <c:v>299.636966696669</c:v>
                </c:pt>
                <c:pt idx="2998">
                  <c:v>299.7369756975689</c:v>
                </c:pt>
                <c:pt idx="2999">
                  <c:v>299.836984698469</c:v>
                </c:pt>
                <c:pt idx="3000">
                  <c:v>299.936993699369</c:v>
                </c:pt>
                <c:pt idx="3001">
                  <c:v>300.0370027002699</c:v>
                </c:pt>
                <c:pt idx="3002">
                  <c:v>300.1370117011699</c:v>
                </c:pt>
                <c:pt idx="3003">
                  <c:v>300.2370207020699</c:v>
                </c:pt>
                <c:pt idx="3004">
                  <c:v>300.3370297029699</c:v>
                </c:pt>
                <c:pt idx="3005">
                  <c:v>300.4370387038699</c:v>
                </c:pt>
                <c:pt idx="3006">
                  <c:v>300.53704770477</c:v>
                </c:pt>
                <c:pt idx="3007">
                  <c:v>300.6370567056699</c:v>
                </c:pt>
                <c:pt idx="3008">
                  <c:v>300.7370657065699</c:v>
                </c:pt>
                <c:pt idx="3009">
                  <c:v>300.8370747074699</c:v>
                </c:pt>
                <c:pt idx="3010">
                  <c:v>300.9370837083699</c:v>
                </c:pt>
                <c:pt idx="3011">
                  <c:v>301.0370927092699</c:v>
                </c:pt>
                <c:pt idx="3012">
                  <c:v>301.137101710171</c:v>
                </c:pt>
                <c:pt idx="3013">
                  <c:v>301.2371107110708</c:v>
                </c:pt>
                <c:pt idx="3014">
                  <c:v>301.3371197119708</c:v>
                </c:pt>
                <c:pt idx="3015">
                  <c:v>301.4371287128708</c:v>
                </c:pt>
                <c:pt idx="3016">
                  <c:v>301.537137713771</c:v>
                </c:pt>
                <c:pt idx="3017">
                  <c:v>301.637146714671</c:v>
                </c:pt>
                <c:pt idx="3018">
                  <c:v>301.7371557155708</c:v>
                </c:pt>
                <c:pt idx="3019">
                  <c:v>301.837164716471</c:v>
                </c:pt>
                <c:pt idx="3020">
                  <c:v>301.9371737173708</c:v>
                </c:pt>
                <c:pt idx="3021">
                  <c:v>302.0371827182709</c:v>
                </c:pt>
                <c:pt idx="3022">
                  <c:v>302.137191719171</c:v>
                </c:pt>
                <c:pt idx="3023">
                  <c:v>302.2372007200719</c:v>
                </c:pt>
                <c:pt idx="3024">
                  <c:v>302.3372097209719</c:v>
                </c:pt>
                <c:pt idx="3025">
                  <c:v>302.4372187218718</c:v>
                </c:pt>
                <c:pt idx="3026">
                  <c:v>302.5372277227719</c:v>
                </c:pt>
                <c:pt idx="3027">
                  <c:v>302.6372367236719</c:v>
                </c:pt>
                <c:pt idx="3028">
                  <c:v>302.7372457245719</c:v>
                </c:pt>
                <c:pt idx="3029">
                  <c:v>302.837254725472</c:v>
                </c:pt>
                <c:pt idx="3030">
                  <c:v>302.937263726372</c:v>
                </c:pt>
                <c:pt idx="3031">
                  <c:v>303.0372727272718</c:v>
                </c:pt>
                <c:pt idx="3032">
                  <c:v>303.137281728172</c:v>
                </c:pt>
                <c:pt idx="3033">
                  <c:v>303.237290729072</c:v>
                </c:pt>
                <c:pt idx="3034">
                  <c:v>303.3372997299729</c:v>
                </c:pt>
                <c:pt idx="3035">
                  <c:v>303.4373087308728</c:v>
                </c:pt>
                <c:pt idx="3036">
                  <c:v>303.5373177317728</c:v>
                </c:pt>
                <c:pt idx="3037">
                  <c:v>303.6373267326728</c:v>
                </c:pt>
                <c:pt idx="3038">
                  <c:v>303.7373357335728</c:v>
                </c:pt>
                <c:pt idx="3039">
                  <c:v>303.837344734473</c:v>
                </c:pt>
                <c:pt idx="3040">
                  <c:v>303.9373537353728</c:v>
                </c:pt>
                <c:pt idx="3041">
                  <c:v>304.0373627362728</c:v>
                </c:pt>
                <c:pt idx="3042">
                  <c:v>304.1373717371728</c:v>
                </c:pt>
                <c:pt idx="3043">
                  <c:v>304.2373807380728</c:v>
                </c:pt>
                <c:pt idx="3044">
                  <c:v>304.3373897389728</c:v>
                </c:pt>
                <c:pt idx="3045">
                  <c:v>304.4373987398728</c:v>
                </c:pt>
                <c:pt idx="3046">
                  <c:v>304.5374077407739</c:v>
                </c:pt>
                <c:pt idx="3047">
                  <c:v>304.6374167416738</c:v>
                </c:pt>
                <c:pt idx="3048">
                  <c:v>304.7374257425738</c:v>
                </c:pt>
                <c:pt idx="3049">
                  <c:v>304.8374347434739</c:v>
                </c:pt>
                <c:pt idx="3050">
                  <c:v>304.9374437443739</c:v>
                </c:pt>
                <c:pt idx="3051">
                  <c:v>305.0374527452738</c:v>
                </c:pt>
                <c:pt idx="3052">
                  <c:v>305.1374617461739</c:v>
                </c:pt>
                <c:pt idx="3053">
                  <c:v>305.2374707470738</c:v>
                </c:pt>
                <c:pt idx="3054">
                  <c:v>305.3374797479738</c:v>
                </c:pt>
                <c:pt idx="3055">
                  <c:v>305.4374887488738</c:v>
                </c:pt>
                <c:pt idx="3056">
                  <c:v>305.5374977497739</c:v>
                </c:pt>
                <c:pt idx="3057">
                  <c:v>305.6375067506748</c:v>
                </c:pt>
                <c:pt idx="3058">
                  <c:v>305.7375157515746</c:v>
                </c:pt>
                <c:pt idx="3059">
                  <c:v>305.8375247524748</c:v>
                </c:pt>
                <c:pt idx="3060">
                  <c:v>305.9375337533748</c:v>
                </c:pt>
                <c:pt idx="3061">
                  <c:v>306.0375427542748</c:v>
                </c:pt>
                <c:pt idx="3062">
                  <c:v>306.1375517551748</c:v>
                </c:pt>
                <c:pt idx="3063">
                  <c:v>306.2375607560749</c:v>
                </c:pt>
                <c:pt idx="3064">
                  <c:v>306.3375697569748</c:v>
                </c:pt>
                <c:pt idx="3065">
                  <c:v>306.4375787578746</c:v>
                </c:pt>
                <c:pt idx="3066">
                  <c:v>306.5375877587748</c:v>
                </c:pt>
                <c:pt idx="3067">
                  <c:v>306.6375967596748</c:v>
                </c:pt>
                <c:pt idx="3068">
                  <c:v>306.7376057605758</c:v>
                </c:pt>
                <c:pt idx="3069">
                  <c:v>306.8376147614758</c:v>
                </c:pt>
                <c:pt idx="3070">
                  <c:v>306.9376237623758</c:v>
                </c:pt>
                <c:pt idx="3071">
                  <c:v>307.037632763276</c:v>
                </c:pt>
                <c:pt idx="3072">
                  <c:v>307.137641764176</c:v>
                </c:pt>
                <c:pt idx="3073">
                  <c:v>307.237650765076</c:v>
                </c:pt>
                <c:pt idx="3074">
                  <c:v>307.337659765976</c:v>
                </c:pt>
                <c:pt idx="3075">
                  <c:v>307.437668766876</c:v>
                </c:pt>
                <c:pt idx="3076">
                  <c:v>307.537677767776</c:v>
                </c:pt>
                <c:pt idx="3077">
                  <c:v>307.637686768676</c:v>
                </c:pt>
                <c:pt idx="3078">
                  <c:v>307.737695769576</c:v>
                </c:pt>
                <c:pt idx="3079">
                  <c:v>307.8377047704769</c:v>
                </c:pt>
                <c:pt idx="3080">
                  <c:v>307.9377137713768</c:v>
                </c:pt>
                <c:pt idx="3081">
                  <c:v>308.0377227722768</c:v>
                </c:pt>
                <c:pt idx="3082">
                  <c:v>308.1377317731769</c:v>
                </c:pt>
                <c:pt idx="3083">
                  <c:v>308.2377407740769</c:v>
                </c:pt>
                <c:pt idx="3084">
                  <c:v>308.3377497749769</c:v>
                </c:pt>
                <c:pt idx="3085">
                  <c:v>308.4377587758768</c:v>
                </c:pt>
                <c:pt idx="3086">
                  <c:v>308.5377677767769</c:v>
                </c:pt>
                <c:pt idx="3087">
                  <c:v>308.6377767776768</c:v>
                </c:pt>
                <c:pt idx="3088">
                  <c:v>308.7377857785768</c:v>
                </c:pt>
                <c:pt idx="3089">
                  <c:v>308.837794779477</c:v>
                </c:pt>
                <c:pt idx="3090">
                  <c:v>308.9378037803779</c:v>
                </c:pt>
                <c:pt idx="3091">
                  <c:v>309.0378127812778</c:v>
                </c:pt>
                <c:pt idx="3092">
                  <c:v>309.1378217821779</c:v>
                </c:pt>
                <c:pt idx="3093">
                  <c:v>309.2378307830779</c:v>
                </c:pt>
                <c:pt idx="3094">
                  <c:v>309.3378397839779</c:v>
                </c:pt>
                <c:pt idx="3095">
                  <c:v>309.437848784878</c:v>
                </c:pt>
                <c:pt idx="3096">
                  <c:v>309.537857785778</c:v>
                </c:pt>
                <c:pt idx="3097">
                  <c:v>309.637866786678</c:v>
                </c:pt>
                <c:pt idx="3098">
                  <c:v>309.7378757875778</c:v>
                </c:pt>
                <c:pt idx="3099">
                  <c:v>309.837884788478</c:v>
                </c:pt>
                <c:pt idx="3100">
                  <c:v>309.937893789378</c:v>
                </c:pt>
                <c:pt idx="3101">
                  <c:v>310.0379027902788</c:v>
                </c:pt>
                <c:pt idx="3102">
                  <c:v>310.1379117911789</c:v>
                </c:pt>
                <c:pt idx="3103">
                  <c:v>310.2379207920789</c:v>
                </c:pt>
                <c:pt idx="3104">
                  <c:v>310.3379297929789</c:v>
                </c:pt>
                <c:pt idx="3105">
                  <c:v>310.4379387938789</c:v>
                </c:pt>
                <c:pt idx="3106">
                  <c:v>310.537947794779</c:v>
                </c:pt>
                <c:pt idx="3107">
                  <c:v>310.6379567956789</c:v>
                </c:pt>
                <c:pt idx="3108">
                  <c:v>310.7379657965789</c:v>
                </c:pt>
                <c:pt idx="3109">
                  <c:v>310.8379747974789</c:v>
                </c:pt>
                <c:pt idx="3110">
                  <c:v>310.9379837983789</c:v>
                </c:pt>
                <c:pt idx="3111">
                  <c:v>311.0379927992789</c:v>
                </c:pt>
                <c:pt idx="3112">
                  <c:v>311.1380018001798</c:v>
                </c:pt>
                <c:pt idx="3113">
                  <c:v>311.2380108010798</c:v>
                </c:pt>
                <c:pt idx="3114">
                  <c:v>311.3380198019798</c:v>
                </c:pt>
                <c:pt idx="3115">
                  <c:v>311.4380288028798</c:v>
                </c:pt>
                <c:pt idx="3116">
                  <c:v>311.53803780378</c:v>
                </c:pt>
                <c:pt idx="3117">
                  <c:v>311.63804680468</c:v>
                </c:pt>
                <c:pt idx="3118">
                  <c:v>311.7380558055798</c:v>
                </c:pt>
                <c:pt idx="3119">
                  <c:v>311.83806480648</c:v>
                </c:pt>
                <c:pt idx="3120">
                  <c:v>311.9380738073798</c:v>
                </c:pt>
                <c:pt idx="3121">
                  <c:v>312.0380828082798</c:v>
                </c:pt>
                <c:pt idx="3122">
                  <c:v>312.13809180918</c:v>
                </c:pt>
                <c:pt idx="3123">
                  <c:v>312.2381008100808</c:v>
                </c:pt>
                <c:pt idx="3124">
                  <c:v>312.3381098109808</c:v>
                </c:pt>
                <c:pt idx="3125">
                  <c:v>312.4381188118808</c:v>
                </c:pt>
                <c:pt idx="3126">
                  <c:v>312.5381278127808</c:v>
                </c:pt>
                <c:pt idx="3127">
                  <c:v>312.6381368136808</c:v>
                </c:pt>
                <c:pt idx="3128">
                  <c:v>312.7381458145808</c:v>
                </c:pt>
                <c:pt idx="3129">
                  <c:v>312.8381548154808</c:v>
                </c:pt>
                <c:pt idx="3130">
                  <c:v>312.9381638163808</c:v>
                </c:pt>
                <c:pt idx="3131">
                  <c:v>313.0381728172808</c:v>
                </c:pt>
                <c:pt idx="3132">
                  <c:v>313.138181818181</c:v>
                </c:pt>
                <c:pt idx="3133">
                  <c:v>313.238190819081</c:v>
                </c:pt>
                <c:pt idx="3134">
                  <c:v>313.3381998199819</c:v>
                </c:pt>
                <c:pt idx="3135">
                  <c:v>313.4382088208819</c:v>
                </c:pt>
                <c:pt idx="3136">
                  <c:v>313.5382178217819</c:v>
                </c:pt>
                <c:pt idx="3137">
                  <c:v>313.6382268226819</c:v>
                </c:pt>
                <c:pt idx="3138">
                  <c:v>313.7382358235819</c:v>
                </c:pt>
                <c:pt idx="3139">
                  <c:v>313.838244824482</c:v>
                </c:pt>
                <c:pt idx="3140">
                  <c:v>313.9382538253819</c:v>
                </c:pt>
                <c:pt idx="3141">
                  <c:v>314.0382628262819</c:v>
                </c:pt>
                <c:pt idx="3142">
                  <c:v>314.1382718271819</c:v>
                </c:pt>
                <c:pt idx="3143">
                  <c:v>314.2382808280819</c:v>
                </c:pt>
                <c:pt idx="3144">
                  <c:v>314.3382898289819</c:v>
                </c:pt>
                <c:pt idx="3145">
                  <c:v>314.4382988298819</c:v>
                </c:pt>
                <c:pt idx="3146">
                  <c:v>314.538307830783</c:v>
                </c:pt>
                <c:pt idx="3147">
                  <c:v>314.6383168316829</c:v>
                </c:pt>
                <c:pt idx="3148">
                  <c:v>314.7383258325828</c:v>
                </c:pt>
                <c:pt idx="3149">
                  <c:v>314.8383348334829</c:v>
                </c:pt>
                <c:pt idx="3150">
                  <c:v>314.9383438343829</c:v>
                </c:pt>
                <c:pt idx="3151">
                  <c:v>315.0383528352828</c:v>
                </c:pt>
                <c:pt idx="3152">
                  <c:v>315.1383618361829</c:v>
                </c:pt>
                <c:pt idx="3153">
                  <c:v>315.2383708370828</c:v>
                </c:pt>
                <c:pt idx="3154">
                  <c:v>315.3383798379828</c:v>
                </c:pt>
                <c:pt idx="3155">
                  <c:v>315.4383888388828</c:v>
                </c:pt>
                <c:pt idx="3156">
                  <c:v>315.538397839783</c:v>
                </c:pt>
                <c:pt idx="3157">
                  <c:v>315.6384068406838</c:v>
                </c:pt>
                <c:pt idx="3158">
                  <c:v>315.7384158415837</c:v>
                </c:pt>
                <c:pt idx="3159">
                  <c:v>315.8384248424838</c:v>
                </c:pt>
                <c:pt idx="3160">
                  <c:v>315.9384338433838</c:v>
                </c:pt>
                <c:pt idx="3161">
                  <c:v>316.0384428442838</c:v>
                </c:pt>
                <c:pt idx="3162">
                  <c:v>316.1384518451839</c:v>
                </c:pt>
                <c:pt idx="3163">
                  <c:v>316.2384608460839</c:v>
                </c:pt>
                <c:pt idx="3164">
                  <c:v>316.3384698469839</c:v>
                </c:pt>
                <c:pt idx="3165">
                  <c:v>316.4384788478838</c:v>
                </c:pt>
                <c:pt idx="3166">
                  <c:v>316.5384878487839</c:v>
                </c:pt>
                <c:pt idx="3167">
                  <c:v>316.6384968496839</c:v>
                </c:pt>
                <c:pt idx="3168">
                  <c:v>316.7385058505848</c:v>
                </c:pt>
                <c:pt idx="3169">
                  <c:v>316.8385148514848</c:v>
                </c:pt>
                <c:pt idx="3170">
                  <c:v>316.9385238523848</c:v>
                </c:pt>
                <c:pt idx="3171">
                  <c:v>317.0385328532848</c:v>
                </c:pt>
                <c:pt idx="3172">
                  <c:v>317.138541854185</c:v>
                </c:pt>
                <c:pt idx="3173">
                  <c:v>317.2385508550848</c:v>
                </c:pt>
                <c:pt idx="3174">
                  <c:v>317.3385598559848</c:v>
                </c:pt>
                <c:pt idx="3175">
                  <c:v>317.4385688568848</c:v>
                </c:pt>
                <c:pt idx="3176">
                  <c:v>317.5385778577848</c:v>
                </c:pt>
                <c:pt idx="3177">
                  <c:v>317.6385868586848</c:v>
                </c:pt>
                <c:pt idx="3178">
                  <c:v>317.7385958595848</c:v>
                </c:pt>
                <c:pt idx="3179">
                  <c:v>317.838604860486</c:v>
                </c:pt>
                <c:pt idx="3180">
                  <c:v>317.9386138613858</c:v>
                </c:pt>
                <c:pt idx="3181">
                  <c:v>318.0386228622858</c:v>
                </c:pt>
                <c:pt idx="3182">
                  <c:v>318.138631863186</c:v>
                </c:pt>
                <c:pt idx="3183">
                  <c:v>318.238640864086</c:v>
                </c:pt>
                <c:pt idx="3184">
                  <c:v>318.338649864986</c:v>
                </c:pt>
                <c:pt idx="3185">
                  <c:v>318.4386588658858</c:v>
                </c:pt>
                <c:pt idx="3186">
                  <c:v>318.538667866786</c:v>
                </c:pt>
                <c:pt idx="3187">
                  <c:v>318.6386768676858</c:v>
                </c:pt>
                <c:pt idx="3188">
                  <c:v>318.7386858685858</c:v>
                </c:pt>
                <c:pt idx="3189">
                  <c:v>318.838694869486</c:v>
                </c:pt>
                <c:pt idx="3190">
                  <c:v>318.9387038703869</c:v>
                </c:pt>
                <c:pt idx="3191">
                  <c:v>319.0387128712868</c:v>
                </c:pt>
                <c:pt idx="3192">
                  <c:v>319.1387218721869</c:v>
                </c:pt>
                <c:pt idx="3193">
                  <c:v>319.2387308730869</c:v>
                </c:pt>
                <c:pt idx="3194">
                  <c:v>319.3387398739869</c:v>
                </c:pt>
                <c:pt idx="3195">
                  <c:v>319.4387488748869</c:v>
                </c:pt>
                <c:pt idx="3196">
                  <c:v>319.5387578757869</c:v>
                </c:pt>
                <c:pt idx="3197">
                  <c:v>319.6387668766869</c:v>
                </c:pt>
                <c:pt idx="3198">
                  <c:v>319.7387758775868</c:v>
                </c:pt>
                <c:pt idx="3199">
                  <c:v>319.8387848784869</c:v>
                </c:pt>
                <c:pt idx="3200">
                  <c:v>319.9387938793869</c:v>
                </c:pt>
                <c:pt idx="3201">
                  <c:v>320.038802880288</c:v>
                </c:pt>
                <c:pt idx="3202">
                  <c:v>320.138811881188</c:v>
                </c:pt>
                <c:pt idx="3203">
                  <c:v>320.238820882088</c:v>
                </c:pt>
                <c:pt idx="3204">
                  <c:v>320.338829882988</c:v>
                </c:pt>
                <c:pt idx="3205">
                  <c:v>320.438838883888</c:v>
                </c:pt>
                <c:pt idx="3206">
                  <c:v>320.5388478847881</c:v>
                </c:pt>
                <c:pt idx="3207">
                  <c:v>320.638856885688</c:v>
                </c:pt>
                <c:pt idx="3208">
                  <c:v>320.7388658865879</c:v>
                </c:pt>
                <c:pt idx="3209">
                  <c:v>320.8388748874879</c:v>
                </c:pt>
                <c:pt idx="3210">
                  <c:v>320.9388838883879</c:v>
                </c:pt>
                <c:pt idx="3211">
                  <c:v>321.0388928892879</c:v>
                </c:pt>
                <c:pt idx="3212">
                  <c:v>321.1389018901889</c:v>
                </c:pt>
                <c:pt idx="3213">
                  <c:v>321.2389108910888</c:v>
                </c:pt>
                <c:pt idx="3214">
                  <c:v>321.3389198919888</c:v>
                </c:pt>
                <c:pt idx="3215">
                  <c:v>321.4389288928888</c:v>
                </c:pt>
                <c:pt idx="3216">
                  <c:v>321.538937893789</c:v>
                </c:pt>
                <c:pt idx="3217">
                  <c:v>321.638946894689</c:v>
                </c:pt>
                <c:pt idx="3218">
                  <c:v>321.7389558955888</c:v>
                </c:pt>
                <c:pt idx="3219">
                  <c:v>321.838964896489</c:v>
                </c:pt>
                <c:pt idx="3220">
                  <c:v>321.9389738973888</c:v>
                </c:pt>
                <c:pt idx="3221">
                  <c:v>322.0389828982889</c:v>
                </c:pt>
                <c:pt idx="3222">
                  <c:v>322.138991899189</c:v>
                </c:pt>
                <c:pt idx="3223">
                  <c:v>322.2390009000898</c:v>
                </c:pt>
                <c:pt idx="3224">
                  <c:v>322.3390099009898</c:v>
                </c:pt>
                <c:pt idx="3225">
                  <c:v>322.4390189018898</c:v>
                </c:pt>
                <c:pt idx="3226">
                  <c:v>322.5390279027898</c:v>
                </c:pt>
                <c:pt idx="3227">
                  <c:v>322.6390369036898</c:v>
                </c:pt>
                <c:pt idx="3228">
                  <c:v>322.7390459045898</c:v>
                </c:pt>
                <c:pt idx="3229">
                  <c:v>322.8390549054898</c:v>
                </c:pt>
                <c:pt idx="3230">
                  <c:v>322.9390639063898</c:v>
                </c:pt>
                <c:pt idx="3231">
                  <c:v>323.0390729072898</c:v>
                </c:pt>
                <c:pt idx="3232">
                  <c:v>323.13908190819</c:v>
                </c:pt>
                <c:pt idx="3233">
                  <c:v>323.23909090909</c:v>
                </c:pt>
                <c:pt idx="3234">
                  <c:v>323.3390999099909</c:v>
                </c:pt>
                <c:pt idx="3235">
                  <c:v>323.4391089108908</c:v>
                </c:pt>
                <c:pt idx="3236">
                  <c:v>323.5391179117908</c:v>
                </c:pt>
                <c:pt idx="3237">
                  <c:v>323.6391269126908</c:v>
                </c:pt>
                <c:pt idx="3238">
                  <c:v>323.7391359135908</c:v>
                </c:pt>
                <c:pt idx="3239">
                  <c:v>323.839144914491</c:v>
                </c:pt>
                <c:pt idx="3240">
                  <c:v>323.9391539153908</c:v>
                </c:pt>
                <c:pt idx="3241">
                  <c:v>324.0391629162908</c:v>
                </c:pt>
                <c:pt idx="3242">
                  <c:v>324.1391719171908</c:v>
                </c:pt>
                <c:pt idx="3243">
                  <c:v>324.2391809180908</c:v>
                </c:pt>
                <c:pt idx="3244">
                  <c:v>324.3391899189908</c:v>
                </c:pt>
                <c:pt idx="3245">
                  <c:v>324.4391989198908</c:v>
                </c:pt>
                <c:pt idx="3246">
                  <c:v>324.539207920792</c:v>
                </c:pt>
                <c:pt idx="3247">
                  <c:v>324.6392169216919</c:v>
                </c:pt>
                <c:pt idx="3248">
                  <c:v>324.7392259225919</c:v>
                </c:pt>
                <c:pt idx="3249">
                  <c:v>324.839234923492</c:v>
                </c:pt>
                <c:pt idx="3250">
                  <c:v>324.939243924392</c:v>
                </c:pt>
                <c:pt idx="3251">
                  <c:v>325.0392529252919</c:v>
                </c:pt>
                <c:pt idx="3252">
                  <c:v>325.139261926192</c:v>
                </c:pt>
                <c:pt idx="3253">
                  <c:v>325.2392709270919</c:v>
                </c:pt>
                <c:pt idx="3254">
                  <c:v>325.3392799279919</c:v>
                </c:pt>
                <c:pt idx="3255">
                  <c:v>325.4392889288919</c:v>
                </c:pt>
                <c:pt idx="3256">
                  <c:v>325.539297929792</c:v>
                </c:pt>
                <c:pt idx="3257">
                  <c:v>325.639306930693</c:v>
                </c:pt>
                <c:pt idx="3258">
                  <c:v>325.7393159315928</c:v>
                </c:pt>
                <c:pt idx="3259">
                  <c:v>325.839324932493</c:v>
                </c:pt>
                <c:pt idx="3260">
                  <c:v>325.939333933393</c:v>
                </c:pt>
                <c:pt idx="3261">
                  <c:v>326.039342934293</c:v>
                </c:pt>
                <c:pt idx="3262">
                  <c:v>326.139351935193</c:v>
                </c:pt>
                <c:pt idx="3263">
                  <c:v>326.239360936093</c:v>
                </c:pt>
                <c:pt idx="3264">
                  <c:v>326.339369936993</c:v>
                </c:pt>
                <c:pt idx="3265">
                  <c:v>326.4393789378929</c:v>
                </c:pt>
                <c:pt idx="3266">
                  <c:v>326.539387938793</c:v>
                </c:pt>
                <c:pt idx="3267">
                  <c:v>326.6393969396929</c:v>
                </c:pt>
                <c:pt idx="3268">
                  <c:v>326.7394059405938</c:v>
                </c:pt>
                <c:pt idx="3269">
                  <c:v>326.8394149414938</c:v>
                </c:pt>
                <c:pt idx="3270">
                  <c:v>326.9394239423938</c:v>
                </c:pt>
                <c:pt idx="3271">
                  <c:v>327.0394329432938</c:v>
                </c:pt>
                <c:pt idx="3272">
                  <c:v>327.1394419441939</c:v>
                </c:pt>
                <c:pt idx="3273">
                  <c:v>327.2394509450938</c:v>
                </c:pt>
                <c:pt idx="3274">
                  <c:v>327.3394599459938</c:v>
                </c:pt>
                <c:pt idx="3275">
                  <c:v>327.4394689468938</c:v>
                </c:pt>
                <c:pt idx="3276">
                  <c:v>327.5394779477938</c:v>
                </c:pt>
                <c:pt idx="3277">
                  <c:v>327.6394869486938</c:v>
                </c:pt>
                <c:pt idx="3278">
                  <c:v>327.7394959495938</c:v>
                </c:pt>
                <c:pt idx="3279">
                  <c:v>327.8395049504948</c:v>
                </c:pt>
                <c:pt idx="3280">
                  <c:v>327.9395139513948</c:v>
                </c:pt>
                <c:pt idx="3281">
                  <c:v>328.0395229522948</c:v>
                </c:pt>
                <c:pt idx="3282">
                  <c:v>328.1395319531948</c:v>
                </c:pt>
                <c:pt idx="3283">
                  <c:v>328.2395409540948</c:v>
                </c:pt>
                <c:pt idx="3284">
                  <c:v>328.3395499549948</c:v>
                </c:pt>
                <c:pt idx="3285">
                  <c:v>328.4395589558948</c:v>
                </c:pt>
                <c:pt idx="3286">
                  <c:v>328.5395679567948</c:v>
                </c:pt>
                <c:pt idx="3287">
                  <c:v>328.6395769576948</c:v>
                </c:pt>
                <c:pt idx="3288">
                  <c:v>328.7395859585948</c:v>
                </c:pt>
                <c:pt idx="3289">
                  <c:v>328.8395949594948</c:v>
                </c:pt>
                <c:pt idx="3290">
                  <c:v>328.939603960396</c:v>
                </c:pt>
                <c:pt idx="3291">
                  <c:v>329.0396129612958</c:v>
                </c:pt>
                <c:pt idx="3292">
                  <c:v>329.1396219621959</c:v>
                </c:pt>
                <c:pt idx="3293">
                  <c:v>329.2396309630959</c:v>
                </c:pt>
                <c:pt idx="3294">
                  <c:v>329.3396399639959</c:v>
                </c:pt>
                <c:pt idx="3295">
                  <c:v>329.4396489648959</c:v>
                </c:pt>
                <c:pt idx="3296">
                  <c:v>329.5396579657959</c:v>
                </c:pt>
                <c:pt idx="3297">
                  <c:v>329.6396669666959</c:v>
                </c:pt>
                <c:pt idx="3298">
                  <c:v>329.7396759675958</c:v>
                </c:pt>
                <c:pt idx="3299">
                  <c:v>329.839684968496</c:v>
                </c:pt>
                <c:pt idx="3300">
                  <c:v>329.939693969396</c:v>
                </c:pt>
                <c:pt idx="3301">
                  <c:v>330.0397029702968</c:v>
                </c:pt>
                <c:pt idx="3302">
                  <c:v>330.1397119711968</c:v>
                </c:pt>
                <c:pt idx="3303">
                  <c:v>330.2397209720968</c:v>
                </c:pt>
                <c:pt idx="3304">
                  <c:v>330.3397299729968</c:v>
                </c:pt>
                <c:pt idx="3305">
                  <c:v>330.4397389738969</c:v>
                </c:pt>
                <c:pt idx="3306">
                  <c:v>330.539747974797</c:v>
                </c:pt>
                <c:pt idx="3307">
                  <c:v>330.6397569756969</c:v>
                </c:pt>
                <c:pt idx="3308">
                  <c:v>330.7397659765969</c:v>
                </c:pt>
                <c:pt idx="3309">
                  <c:v>330.8397749774969</c:v>
                </c:pt>
                <c:pt idx="3310">
                  <c:v>330.9397839783969</c:v>
                </c:pt>
                <c:pt idx="3311">
                  <c:v>331.0397929792969</c:v>
                </c:pt>
                <c:pt idx="3312">
                  <c:v>331.139801980198</c:v>
                </c:pt>
                <c:pt idx="3313">
                  <c:v>331.2398109810978</c:v>
                </c:pt>
                <c:pt idx="3314">
                  <c:v>331.3398199819978</c:v>
                </c:pt>
                <c:pt idx="3315">
                  <c:v>331.4398289828978</c:v>
                </c:pt>
                <c:pt idx="3316">
                  <c:v>331.539837983798</c:v>
                </c:pt>
                <c:pt idx="3317">
                  <c:v>331.639846984698</c:v>
                </c:pt>
                <c:pt idx="3318">
                  <c:v>331.739855985598</c:v>
                </c:pt>
                <c:pt idx="3319">
                  <c:v>331.839864986498</c:v>
                </c:pt>
                <c:pt idx="3320">
                  <c:v>331.939873987398</c:v>
                </c:pt>
                <c:pt idx="3321">
                  <c:v>332.039882988298</c:v>
                </c:pt>
                <c:pt idx="3322">
                  <c:v>332.139891989198</c:v>
                </c:pt>
                <c:pt idx="3323">
                  <c:v>332.2399009900989</c:v>
                </c:pt>
                <c:pt idx="3324">
                  <c:v>332.3399099909989</c:v>
                </c:pt>
                <c:pt idx="3325">
                  <c:v>332.4399189918988</c:v>
                </c:pt>
                <c:pt idx="3326">
                  <c:v>332.5399279927989</c:v>
                </c:pt>
                <c:pt idx="3327">
                  <c:v>332.6399369936989</c:v>
                </c:pt>
                <c:pt idx="3328">
                  <c:v>332.7399459945989</c:v>
                </c:pt>
                <c:pt idx="3329">
                  <c:v>332.8399549954989</c:v>
                </c:pt>
                <c:pt idx="3330">
                  <c:v>332.9399639963989</c:v>
                </c:pt>
                <c:pt idx="3331">
                  <c:v>333.0399729972988</c:v>
                </c:pt>
                <c:pt idx="3332">
                  <c:v>333.1399819981989</c:v>
                </c:pt>
                <c:pt idx="3333">
                  <c:v>333.2399909990989</c:v>
                </c:pt>
                <c:pt idx="3334">
                  <c:v>333.34</c:v>
                </c:pt>
                <c:pt idx="3335">
                  <c:v>333.4400090008999</c:v>
                </c:pt>
                <c:pt idx="3336">
                  <c:v>333.5400180017999</c:v>
                </c:pt>
                <c:pt idx="3337">
                  <c:v>333.6400270026999</c:v>
                </c:pt>
                <c:pt idx="3338">
                  <c:v>333.7400360035999</c:v>
                </c:pt>
                <c:pt idx="3339">
                  <c:v>333.8400450045</c:v>
                </c:pt>
                <c:pt idx="3340">
                  <c:v>333.9400540054</c:v>
                </c:pt>
                <c:pt idx="3341">
                  <c:v>334.0400630063</c:v>
                </c:pt>
                <c:pt idx="3342">
                  <c:v>334.1400720072</c:v>
                </c:pt>
                <c:pt idx="3343">
                  <c:v>334.2400810081</c:v>
                </c:pt>
                <c:pt idx="3344">
                  <c:v>334.340090009</c:v>
                </c:pt>
                <c:pt idx="3345">
                  <c:v>334.4400990099</c:v>
                </c:pt>
                <c:pt idx="3346">
                  <c:v>334.540108010801</c:v>
                </c:pt>
                <c:pt idx="3347">
                  <c:v>334.640117011701</c:v>
                </c:pt>
                <c:pt idx="3348">
                  <c:v>334.740126012601</c:v>
                </c:pt>
                <c:pt idx="3349">
                  <c:v>334.8401350135011</c:v>
                </c:pt>
                <c:pt idx="3350">
                  <c:v>334.9401440144011</c:v>
                </c:pt>
                <c:pt idx="3351">
                  <c:v>335.040153015301</c:v>
                </c:pt>
                <c:pt idx="3352">
                  <c:v>335.140162016201</c:v>
                </c:pt>
                <c:pt idx="3353">
                  <c:v>335.2401710171009</c:v>
                </c:pt>
                <c:pt idx="3354">
                  <c:v>335.340180018001</c:v>
                </c:pt>
                <c:pt idx="3355">
                  <c:v>335.4401890189009</c:v>
                </c:pt>
                <c:pt idx="3356">
                  <c:v>335.540198019801</c:v>
                </c:pt>
                <c:pt idx="3357">
                  <c:v>335.640207020702</c:v>
                </c:pt>
                <c:pt idx="3358">
                  <c:v>335.740216021602</c:v>
                </c:pt>
                <c:pt idx="3359">
                  <c:v>335.840225022502</c:v>
                </c:pt>
                <c:pt idx="3360">
                  <c:v>335.940234023402</c:v>
                </c:pt>
                <c:pt idx="3361">
                  <c:v>336.040243024302</c:v>
                </c:pt>
                <c:pt idx="3362">
                  <c:v>336.140252025202</c:v>
                </c:pt>
                <c:pt idx="3363">
                  <c:v>336.240261026102</c:v>
                </c:pt>
                <c:pt idx="3364">
                  <c:v>336.340270027002</c:v>
                </c:pt>
                <c:pt idx="3365">
                  <c:v>336.440279027902</c:v>
                </c:pt>
                <c:pt idx="3366">
                  <c:v>336.540288028802</c:v>
                </c:pt>
                <c:pt idx="3367">
                  <c:v>336.6402970297021</c:v>
                </c:pt>
                <c:pt idx="3368">
                  <c:v>336.740306030603</c:v>
                </c:pt>
                <c:pt idx="3369">
                  <c:v>336.840315031503</c:v>
                </c:pt>
                <c:pt idx="3370">
                  <c:v>336.940324032403</c:v>
                </c:pt>
                <c:pt idx="3371">
                  <c:v>337.040333033303</c:v>
                </c:pt>
                <c:pt idx="3372">
                  <c:v>337.140342034203</c:v>
                </c:pt>
                <c:pt idx="3373">
                  <c:v>337.240351035103</c:v>
                </c:pt>
                <c:pt idx="3374">
                  <c:v>337.340360036003</c:v>
                </c:pt>
                <c:pt idx="3375">
                  <c:v>337.440369036903</c:v>
                </c:pt>
                <c:pt idx="3376">
                  <c:v>337.540378037803</c:v>
                </c:pt>
                <c:pt idx="3377">
                  <c:v>337.640387038703</c:v>
                </c:pt>
                <c:pt idx="3378">
                  <c:v>337.740396039603</c:v>
                </c:pt>
                <c:pt idx="3379">
                  <c:v>337.840405040504</c:v>
                </c:pt>
                <c:pt idx="3380">
                  <c:v>337.9404140414039</c:v>
                </c:pt>
                <c:pt idx="3381">
                  <c:v>338.040423042304</c:v>
                </c:pt>
                <c:pt idx="3382">
                  <c:v>338.140432043204</c:v>
                </c:pt>
                <c:pt idx="3383">
                  <c:v>338.240441044104</c:v>
                </c:pt>
                <c:pt idx="3384">
                  <c:v>338.340450045004</c:v>
                </c:pt>
                <c:pt idx="3385">
                  <c:v>338.4404590459039</c:v>
                </c:pt>
                <c:pt idx="3386">
                  <c:v>338.5404680468041</c:v>
                </c:pt>
                <c:pt idx="3387">
                  <c:v>338.640477047704</c:v>
                </c:pt>
                <c:pt idx="3388">
                  <c:v>338.7404860486039</c:v>
                </c:pt>
                <c:pt idx="3389">
                  <c:v>338.840495049504</c:v>
                </c:pt>
                <c:pt idx="3390">
                  <c:v>338.940504050405</c:v>
                </c:pt>
                <c:pt idx="3391">
                  <c:v>339.040513051305</c:v>
                </c:pt>
                <c:pt idx="3392">
                  <c:v>339.1405220522049</c:v>
                </c:pt>
                <c:pt idx="3393">
                  <c:v>339.2405310531049</c:v>
                </c:pt>
                <c:pt idx="3394">
                  <c:v>339.340540054005</c:v>
                </c:pt>
                <c:pt idx="3395">
                  <c:v>339.4405490549049</c:v>
                </c:pt>
                <c:pt idx="3396">
                  <c:v>339.5405580558049</c:v>
                </c:pt>
                <c:pt idx="3397">
                  <c:v>339.640567056705</c:v>
                </c:pt>
                <c:pt idx="3398">
                  <c:v>339.7405760576048</c:v>
                </c:pt>
                <c:pt idx="3399">
                  <c:v>339.8405850585049</c:v>
                </c:pt>
                <c:pt idx="3400">
                  <c:v>339.940594059405</c:v>
                </c:pt>
                <c:pt idx="3401">
                  <c:v>340.040603060306</c:v>
                </c:pt>
                <c:pt idx="3402">
                  <c:v>340.140612061206</c:v>
                </c:pt>
                <c:pt idx="3403">
                  <c:v>340.240621062106</c:v>
                </c:pt>
                <c:pt idx="3404">
                  <c:v>340.340630063006</c:v>
                </c:pt>
                <c:pt idx="3405">
                  <c:v>340.440639063906</c:v>
                </c:pt>
                <c:pt idx="3406">
                  <c:v>340.540648064806</c:v>
                </c:pt>
                <c:pt idx="3407">
                  <c:v>340.640657065706</c:v>
                </c:pt>
                <c:pt idx="3408">
                  <c:v>340.740666066606</c:v>
                </c:pt>
                <c:pt idx="3409">
                  <c:v>340.8406750675061</c:v>
                </c:pt>
                <c:pt idx="3410">
                  <c:v>340.940684068406</c:v>
                </c:pt>
                <c:pt idx="3411">
                  <c:v>341.040693069306</c:v>
                </c:pt>
                <c:pt idx="3412">
                  <c:v>341.140702070207</c:v>
                </c:pt>
                <c:pt idx="3413">
                  <c:v>341.2407110711069</c:v>
                </c:pt>
                <c:pt idx="3414">
                  <c:v>341.340720072007</c:v>
                </c:pt>
                <c:pt idx="3415">
                  <c:v>341.4407290729069</c:v>
                </c:pt>
                <c:pt idx="3416">
                  <c:v>341.540738073807</c:v>
                </c:pt>
                <c:pt idx="3417">
                  <c:v>341.640747074707</c:v>
                </c:pt>
                <c:pt idx="3418">
                  <c:v>341.740756075607</c:v>
                </c:pt>
                <c:pt idx="3419">
                  <c:v>341.840765076507</c:v>
                </c:pt>
                <c:pt idx="3420">
                  <c:v>341.940774077407</c:v>
                </c:pt>
                <c:pt idx="3421">
                  <c:v>342.040783078307</c:v>
                </c:pt>
                <c:pt idx="3422">
                  <c:v>342.140792079207</c:v>
                </c:pt>
                <c:pt idx="3423">
                  <c:v>342.240801080108</c:v>
                </c:pt>
                <c:pt idx="3424">
                  <c:v>342.340810081008</c:v>
                </c:pt>
                <c:pt idx="3425">
                  <c:v>342.440819081908</c:v>
                </c:pt>
                <c:pt idx="3426">
                  <c:v>342.540828082808</c:v>
                </c:pt>
                <c:pt idx="3427">
                  <c:v>342.640837083708</c:v>
                </c:pt>
                <c:pt idx="3428">
                  <c:v>342.740846084608</c:v>
                </c:pt>
                <c:pt idx="3429">
                  <c:v>342.840855085508</c:v>
                </c:pt>
                <c:pt idx="3430">
                  <c:v>342.940864086408</c:v>
                </c:pt>
                <c:pt idx="3431">
                  <c:v>343.040873087308</c:v>
                </c:pt>
                <c:pt idx="3432">
                  <c:v>343.140882088208</c:v>
                </c:pt>
                <c:pt idx="3433">
                  <c:v>343.240891089108</c:v>
                </c:pt>
                <c:pt idx="3434">
                  <c:v>343.340900090009</c:v>
                </c:pt>
                <c:pt idx="3435">
                  <c:v>343.440909090909</c:v>
                </c:pt>
                <c:pt idx="3436">
                  <c:v>343.540918091809</c:v>
                </c:pt>
                <c:pt idx="3437">
                  <c:v>343.640927092709</c:v>
                </c:pt>
                <c:pt idx="3438">
                  <c:v>343.740936093609</c:v>
                </c:pt>
                <c:pt idx="3439">
                  <c:v>343.840945094509</c:v>
                </c:pt>
                <c:pt idx="3440">
                  <c:v>343.940954095409</c:v>
                </c:pt>
                <c:pt idx="3441">
                  <c:v>344.0409630963091</c:v>
                </c:pt>
                <c:pt idx="3442">
                  <c:v>344.140972097209</c:v>
                </c:pt>
                <c:pt idx="3443">
                  <c:v>344.240981098109</c:v>
                </c:pt>
                <c:pt idx="3444">
                  <c:v>344.3409900990091</c:v>
                </c:pt>
                <c:pt idx="3445">
                  <c:v>344.440999099909</c:v>
                </c:pt>
                <c:pt idx="3446">
                  <c:v>344.54100810081</c:v>
                </c:pt>
                <c:pt idx="3447">
                  <c:v>344.64101710171</c:v>
                </c:pt>
                <c:pt idx="3448">
                  <c:v>344.74102610261</c:v>
                </c:pt>
                <c:pt idx="3449">
                  <c:v>344.84103510351</c:v>
                </c:pt>
                <c:pt idx="3450">
                  <c:v>344.9410441044101</c:v>
                </c:pt>
                <c:pt idx="3451">
                  <c:v>345.0410531053101</c:v>
                </c:pt>
                <c:pt idx="3452">
                  <c:v>345.14106210621</c:v>
                </c:pt>
                <c:pt idx="3453">
                  <c:v>345.2410711071099</c:v>
                </c:pt>
                <c:pt idx="3454">
                  <c:v>345.34108010801</c:v>
                </c:pt>
                <c:pt idx="3455">
                  <c:v>345.4410891089099</c:v>
                </c:pt>
                <c:pt idx="3456">
                  <c:v>345.54109810981</c:v>
                </c:pt>
                <c:pt idx="3457">
                  <c:v>345.641107110711</c:v>
                </c:pt>
                <c:pt idx="3458">
                  <c:v>345.7411161116108</c:v>
                </c:pt>
                <c:pt idx="3459">
                  <c:v>345.841125112511</c:v>
                </c:pt>
                <c:pt idx="3460">
                  <c:v>345.941134113411</c:v>
                </c:pt>
                <c:pt idx="3461">
                  <c:v>346.041143114311</c:v>
                </c:pt>
                <c:pt idx="3462">
                  <c:v>346.141152115211</c:v>
                </c:pt>
                <c:pt idx="3463">
                  <c:v>346.241161116111</c:v>
                </c:pt>
                <c:pt idx="3464">
                  <c:v>346.341170117011</c:v>
                </c:pt>
                <c:pt idx="3465">
                  <c:v>346.441179117911</c:v>
                </c:pt>
                <c:pt idx="3466">
                  <c:v>346.541188118811</c:v>
                </c:pt>
                <c:pt idx="3467">
                  <c:v>346.641197119711</c:v>
                </c:pt>
                <c:pt idx="3468">
                  <c:v>346.741206120612</c:v>
                </c:pt>
                <c:pt idx="3469">
                  <c:v>346.8412151215121</c:v>
                </c:pt>
                <c:pt idx="3470">
                  <c:v>346.941224122412</c:v>
                </c:pt>
                <c:pt idx="3471">
                  <c:v>347.041233123312</c:v>
                </c:pt>
                <c:pt idx="3472">
                  <c:v>347.141242124212</c:v>
                </c:pt>
                <c:pt idx="3473">
                  <c:v>347.241251125112</c:v>
                </c:pt>
                <c:pt idx="3474">
                  <c:v>347.341260126012</c:v>
                </c:pt>
                <c:pt idx="3475">
                  <c:v>347.441269126912</c:v>
                </c:pt>
                <c:pt idx="3476">
                  <c:v>347.541278127812</c:v>
                </c:pt>
                <c:pt idx="3477">
                  <c:v>347.641287128712</c:v>
                </c:pt>
                <c:pt idx="3478">
                  <c:v>347.741296129612</c:v>
                </c:pt>
                <c:pt idx="3479">
                  <c:v>347.841305130513</c:v>
                </c:pt>
                <c:pt idx="3480">
                  <c:v>347.9413141314129</c:v>
                </c:pt>
                <c:pt idx="3481">
                  <c:v>348.041323132313</c:v>
                </c:pt>
                <c:pt idx="3482">
                  <c:v>348.141332133213</c:v>
                </c:pt>
                <c:pt idx="3483">
                  <c:v>348.241341134113</c:v>
                </c:pt>
                <c:pt idx="3484">
                  <c:v>348.341350135013</c:v>
                </c:pt>
                <c:pt idx="3485">
                  <c:v>348.441359135913</c:v>
                </c:pt>
                <c:pt idx="3486">
                  <c:v>348.541368136813</c:v>
                </c:pt>
                <c:pt idx="3487">
                  <c:v>348.641377137713</c:v>
                </c:pt>
                <c:pt idx="3488">
                  <c:v>348.741386138613</c:v>
                </c:pt>
                <c:pt idx="3489">
                  <c:v>348.841395139513</c:v>
                </c:pt>
                <c:pt idx="3490">
                  <c:v>348.941404140414</c:v>
                </c:pt>
                <c:pt idx="3491">
                  <c:v>349.041413141314</c:v>
                </c:pt>
                <c:pt idx="3492">
                  <c:v>349.141422142214</c:v>
                </c:pt>
                <c:pt idx="3493">
                  <c:v>349.241431143114</c:v>
                </c:pt>
                <c:pt idx="3494">
                  <c:v>349.341440144014</c:v>
                </c:pt>
                <c:pt idx="3495">
                  <c:v>349.441449144914</c:v>
                </c:pt>
                <c:pt idx="3496">
                  <c:v>349.541458145814</c:v>
                </c:pt>
                <c:pt idx="3497">
                  <c:v>349.641467146714</c:v>
                </c:pt>
                <c:pt idx="3498">
                  <c:v>349.7414761476139</c:v>
                </c:pt>
                <c:pt idx="3499">
                  <c:v>349.841485148514</c:v>
                </c:pt>
                <c:pt idx="3500">
                  <c:v>349.941494149414</c:v>
                </c:pt>
                <c:pt idx="3501">
                  <c:v>350.041503150315</c:v>
                </c:pt>
                <c:pt idx="3502">
                  <c:v>350.141512151215</c:v>
                </c:pt>
                <c:pt idx="3503">
                  <c:v>350.241521152115</c:v>
                </c:pt>
                <c:pt idx="3504">
                  <c:v>350.341530153015</c:v>
                </c:pt>
                <c:pt idx="3505">
                  <c:v>350.441539153915</c:v>
                </c:pt>
                <c:pt idx="3506">
                  <c:v>350.541548154815</c:v>
                </c:pt>
                <c:pt idx="3507">
                  <c:v>350.641557155715</c:v>
                </c:pt>
                <c:pt idx="3508">
                  <c:v>350.741566156615</c:v>
                </c:pt>
                <c:pt idx="3509">
                  <c:v>350.841575157515</c:v>
                </c:pt>
                <c:pt idx="3510">
                  <c:v>350.941584158415</c:v>
                </c:pt>
                <c:pt idx="3511">
                  <c:v>351.0415931593151</c:v>
                </c:pt>
                <c:pt idx="3512">
                  <c:v>351.141602160216</c:v>
                </c:pt>
                <c:pt idx="3513">
                  <c:v>351.241611161116</c:v>
                </c:pt>
                <c:pt idx="3514">
                  <c:v>351.341620162016</c:v>
                </c:pt>
                <c:pt idx="3515">
                  <c:v>351.441629162916</c:v>
                </c:pt>
                <c:pt idx="3516">
                  <c:v>351.541638163816</c:v>
                </c:pt>
                <c:pt idx="3517">
                  <c:v>351.641647164716</c:v>
                </c:pt>
                <c:pt idx="3518">
                  <c:v>351.741656165616</c:v>
                </c:pt>
                <c:pt idx="3519">
                  <c:v>351.841665166516</c:v>
                </c:pt>
                <c:pt idx="3520">
                  <c:v>351.941674167416</c:v>
                </c:pt>
                <c:pt idx="3521">
                  <c:v>352.041683168316</c:v>
                </c:pt>
                <c:pt idx="3522">
                  <c:v>352.141692169216</c:v>
                </c:pt>
                <c:pt idx="3523">
                  <c:v>352.241701170117</c:v>
                </c:pt>
                <c:pt idx="3524">
                  <c:v>352.341710171017</c:v>
                </c:pt>
                <c:pt idx="3525">
                  <c:v>352.4417191719169</c:v>
                </c:pt>
                <c:pt idx="3526">
                  <c:v>352.541728172817</c:v>
                </c:pt>
                <c:pt idx="3527">
                  <c:v>352.6417371737171</c:v>
                </c:pt>
                <c:pt idx="3528">
                  <c:v>352.741746174617</c:v>
                </c:pt>
                <c:pt idx="3529">
                  <c:v>352.8417551755171</c:v>
                </c:pt>
                <c:pt idx="3530">
                  <c:v>352.941764176417</c:v>
                </c:pt>
                <c:pt idx="3531">
                  <c:v>353.041773177317</c:v>
                </c:pt>
                <c:pt idx="3532">
                  <c:v>353.141782178217</c:v>
                </c:pt>
                <c:pt idx="3533">
                  <c:v>353.241791179117</c:v>
                </c:pt>
                <c:pt idx="3534">
                  <c:v>353.341800180017</c:v>
                </c:pt>
                <c:pt idx="3535">
                  <c:v>353.4418091809181</c:v>
                </c:pt>
                <c:pt idx="3536">
                  <c:v>353.541818181818</c:v>
                </c:pt>
                <c:pt idx="3537">
                  <c:v>353.641827182718</c:v>
                </c:pt>
                <c:pt idx="3538">
                  <c:v>353.741836183618</c:v>
                </c:pt>
                <c:pt idx="3539">
                  <c:v>353.841845184518</c:v>
                </c:pt>
                <c:pt idx="3540">
                  <c:v>353.941854185418</c:v>
                </c:pt>
                <c:pt idx="3541">
                  <c:v>354.041863186318</c:v>
                </c:pt>
                <c:pt idx="3542">
                  <c:v>354.141872187218</c:v>
                </c:pt>
                <c:pt idx="3543">
                  <c:v>354.241881188118</c:v>
                </c:pt>
                <c:pt idx="3544">
                  <c:v>354.341890189018</c:v>
                </c:pt>
                <c:pt idx="3545">
                  <c:v>354.441899189918</c:v>
                </c:pt>
                <c:pt idx="3546">
                  <c:v>354.541908190819</c:v>
                </c:pt>
                <c:pt idx="3547">
                  <c:v>354.641917191719</c:v>
                </c:pt>
                <c:pt idx="3548">
                  <c:v>354.741926192619</c:v>
                </c:pt>
                <c:pt idx="3549">
                  <c:v>354.841935193519</c:v>
                </c:pt>
                <c:pt idx="3550">
                  <c:v>354.941944194419</c:v>
                </c:pt>
                <c:pt idx="3551">
                  <c:v>355.041953195319</c:v>
                </c:pt>
                <c:pt idx="3552">
                  <c:v>355.1419621962191</c:v>
                </c:pt>
                <c:pt idx="3553">
                  <c:v>355.241971197119</c:v>
                </c:pt>
                <c:pt idx="3554">
                  <c:v>355.341980198019</c:v>
                </c:pt>
                <c:pt idx="3555">
                  <c:v>355.441989198919</c:v>
                </c:pt>
                <c:pt idx="3556">
                  <c:v>355.541998199819</c:v>
                </c:pt>
                <c:pt idx="3557">
                  <c:v>355.64200720072</c:v>
                </c:pt>
                <c:pt idx="3558">
                  <c:v>355.7420162016198</c:v>
                </c:pt>
                <c:pt idx="3559">
                  <c:v>355.84202520252</c:v>
                </c:pt>
                <c:pt idx="3560">
                  <c:v>355.94203420342</c:v>
                </c:pt>
                <c:pt idx="3561">
                  <c:v>356.04204320432</c:v>
                </c:pt>
                <c:pt idx="3562">
                  <c:v>356.14205220522</c:v>
                </c:pt>
                <c:pt idx="3563">
                  <c:v>356.24206120612</c:v>
                </c:pt>
                <c:pt idx="3564">
                  <c:v>356.34207020702</c:v>
                </c:pt>
                <c:pt idx="3565">
                  <c:v>356.44207920792</c:v>
                </c:pt>
                <c:pt idx="3566">
                  <c:v>356.54208820882</c:v>
                </c:pt>
                <c:pt idx="3567">
                  <c:v>356.64209720972</c:v>
                </c:pt>
                <c:pt idx="3568">
                  <c:v>356.742106210621</c:v>
                </c:pt>
                <c:pt idx="3569">
                  <c:v>356.842115211521</c:v>
                </c:pt>
                <c:pt idx="3570">
                  <c:v>356.942124212421</c:v>
                </c:pt>
                <c:pt idx="3571">
                  <c:v>357.042133213321</c:v>
                </c:pt>
                <c:pt idx="3572">
                  <c:v>357.142142214221</c:v>
                </c:pt>
                <c:pt idx="3573">
                  <c:v>357.242151215121</c:v>
                </c:pt>
                <c:pt idx="3574">
                  <c:v>357.342160216021</c:v>
                </c:pt>
                <c:pt idx="3575">
                  <c:v>357.442169216921</c:v>
                </c:pt>
                <c:pt idx="3576">
                  <c:v>357.542178217821</c:v>
                </c:pt>
                <c:pt idx="3577">
                  <c:v>357.642187218721</c:v>
                </c:pt>
                <c:pt idx="3578">
                  <c:v>357.742196219621</c:v>
                </c:pt>
                <c:pt idx="3579">
                  <c:v>357.842205220522</c:v>
                </c:pt>
                <c:pt idx="3580">
                  <c:v>357.942214221422</c:v>
                </c:pt>
                <c:pt idx="3581">
                  <c:v>358.042223222322</c:v>
                </c:pt>
                <c:pt idx="3582">
                  <c:v>358.142232223222</c:v>
                </c:pt>
                <c:pt idx="3583">
                  <c:v>358.242241224122</c:v>
                </c:pt>
                <c:pt idx="3584">
                  <c:v>358.342250225022</c:v>
                </c:pt>
                <c:pt idx="3585">
                  <c:v>358.442259225922</c:v>
                </c:pt>
                <c:pt idx="3586">
                  <c:v>358.5422682268221</c:v>
                </c:pt>
                <c:pt idx="3587">
                  <c:v>358.6422772277221</c:v>
                </c:pt>
                <c:pt idx="3588">
                  <c:v>358.742286228622</c:v>
                </c:pt>
                <c:pt idx="3589">
                  <c:v>358.8422952295221</c:v>
                </c:pt>
                <c:pt idx="3590">
                  <c:v>358.942304230423</c:v>
                </c:pt>
                <c:pt idx="3591">
                  <c:v>359.042313231323</c:v>
                </c:pt>
                <c:pt idx="3592">
                  <c:v>359.142322232223</c:v>
                </c:pt>
                <c:pt idx="3593">
                  <c:v>359.242331233123</c:v>
                </c:pt>
                <c:pt idx="3594">
                  <c:v>359.3423402340231</c:v>
                </c:pt>
                <c:pt idx="3595">
                  <c:v>359.442349234923</c:v>
                </c:pt>
                <c:pt idx="3596">
                  <c:v>359.542358235823</c:v>
                </c:pt>
                <c:pt idx="3597">
                  <c:v>359.642367236723</c:v>
                </c:pt>
                <c:pt idx="3598">
                  <c:v>359.7423762376229</c:v>
                </c:pt>
                <c:pt idx="3599">
                  <c:v>359.842385238523</c:v>
                </c:pt>
                <c:pt idx="3600">
                  <c:v>359.942394239423</c:v>
                </c:pt>
                <c:pt idx="3601">
                  <c:v>360.042403240324</c:v>
                </c:pt>
                <c:pt idx="3602">
                  <c:v>360.142412241224</c:v>
                </c:pt>
                <c:pt idx="3603">
                  <c:v>360.242421242124</c:v>
                </c:pt>
                <c:pt idx="3604">
                  <c:v>360.342430243024</c:v>
                </c:pt>
                <c:pt idx="3605">
                  <c:v>360.442439243924</c:v>
                </c:pt>
                <c:pt idx="3606">
                  <c:v>360.542448244824</c:v>
                </c:pt>
                <c:pt idx="3607">
                  <c:v>360.642457245724</c:v>
                </c:pt>
                <c:pt idx="3608">
                  <c:v>360.742466246624</c:v>
                </c:pt>
                <c:pt idx="3609">
                  <c:v>360.842475247524</c:v>
                </c:pt>
                <c:pt idx="3610">
                  <c:v>360.942484248424</c:v>
                </c:pt>
                <c:pt idx="3611">
                  <c:v>361.042493249324</c:v>
                </c:pt>
                <c:pt idx="3612">
                  <c:v>361.142502250225</c:v>
                </c:pt>
                <c:pt idx="3613">
                  <c:v>361.2425112511248</c:v>
                </c:pt>
                <c:pt idx="3614">
                  <c:v>361.342520252025</c:v>
                </c:pt>
                <c:pt idx="3615">
                  <c:v>361.4425292529248</c:v>
                </c:pt>
                <c:pt idx="3616">
                  <c:v>361.542538253825</c:v>
                </c:pt>
                <c:pt idx="3617">
                  <c:v>361.642547254725</c:v>
                </c:pt>
                <c:pt idx="3618">
                  <c:v>361.7425562556248</c:v>
                </c:pt>
                <c:pt idx="3619">
                  <c:v>361.842565256525</c:v>
                </c:pt>
                <c:pt idx="3620">
                  <c:v>361.942574257425</c:v>
                </c:pt>
                <c:pt idx="3621">
                  <c:v>362.042583258325</c:v>
                </c:pt>
                <c:pt idx="3622">
                  <c:v>362.142592259225</c:v>
                </c:pt>
                <c:pt idx="3623">
                  <c:v>362.242601260126</c:v>
                </c:pt>
                <c:pt idx="3624">
                  <c:v>362.342610261026</c:v>
                </c:pt>
                <c:pt idx="3625">
                  <c:v>362.4426192619259</c:v>
                </c:pt>
                <c:pt idx="3626">
                  <c:v>362.542628262826</c:v>
                </c:pt>
                <c:pt idx="3627">
                  <c:v>362.642637263726</c:v>
                </c:pt>
                <c:pt idx="3628">
                  <c:v>362.742646264626</c:v>
                </c:pt>
                <c:pt idx="3629">
                  <c:v>362.842655265526</c:v>
                </c:pt>
                <c:pt idx="3630">
                  <c:v>362.942664266426</c:v>
                </c:pt>
                <c:pt idx="3631">
                  <c:v>363.042673267326</c:v>
                </c:pt>
                <c:pt idx="3632">
                  <c:v>363.142682268226</c:v>
                </c:pt>
                <c:pt idx="3633">
                  <c:v>363.242691269126</c:v>
                </c:pt>
                <c:pt idx="3634">
                  <c:v>363.342700270026</c:v>
                </c:pt>
                <c:pt idx="3635">
                  <c:v>363.442709270927</c:v>
                </c:pt>
                <c:pt idx="3636">
                  <c:v>363.542718271827</c:v>
                </c:pt>
                <c:pt idx="3637">
                  <c:v>363.642727272727</c:v>
                </c:pt>
                <c:pt idx="3638">
                  <c:v>363.742736273627</c:v>
                </c:pt>
                <c:pt idx="3639">
                  <c:v>363.842745274527</c:v>
                </c:pt>
                <c:pt idx="3640">
                  <c:v>363.942754275427</c:v>
                </c:pt>
                <c:pt idx="3641">
                  <c:v>364.042763276327</c:v>
                </c:pt>
                <c:pt idx="3642">
                  <c:v>364.142772277227</c:v>
                </c:pt>
                <c:pt idx="3643">
                  <c:v>364.242781278127</c:v>
                </c:pt>
                <c:pt idx="3644">
                  <c:v>364.3427902790271</c:v>
                </c:pt>
                <c:pt idx="3645">
                  <c:v>364.442799279927</c:v>
                </c:pt>
                <c:pt idx="3646">
                  <c:v>364.542808280828</c:v>
                </c:pt>
                <c:pt idx="3647">
                  <c:v>364.642817281728</c:v>
                </c:pt>
                <c:pt idx="3648">
                  <c:v>364.742826282628</c:v>
                </c:pt>
                <c:pt idx="3649">
                  <c:v>364.842835283528</c:v>
                </c:pt>
                <c:pt idx="3650">
                  <c:v>364.942844284428</c:v>
                </c:pt>
                <c:pt idx="3651">
                  <c:v>365.042853285328</c:v>
                </c:pt>
                <c:pt idx="3652">
                  <c:v>365.142862286228</c:v>
                </c:pt>
                <c:pt idx="3653">
                  <c:v>365.2428712871281</c:v>
                </c:pt>
                <c:pt idx="3654">
                  <c:v>365.3428802880281</c:v>
                </c:pt>
                <c:pt idx="3655">
                  <c:v>365.442889288928</c:v>
                </c:pt>
                <c:pt idx="3656">
                  <c:v>365.542898289828</c:v>
                </c:pt>
                <c:pt idx="3657">
                  <c:v>365.642907290729</c:v>
                </c:pt>
                <c:pt idx="3658">
                  <c:v>365.7429162916289</c:v>
                </c:pt>
                <c:pt idx="3659">
                  <c:v>365.842925292529</c:v>
                </c:pt>
                <c:pt idx="3660">
                  <c:v>365.942934293429</c:v>
                </c:pt>
                <c:pt idx="3661">
                  <c:v>366.042943294329</c:v>
                </c:pt>
                <c:pt idx="3662">
                  <c:v>366.142952295229</c:v>
                </c:pt>
                <c:pt idx="3663">
                  <c:v>366.242961296129</c:v>
                </c:pt>
                <c:pt idx="3664">
                  <c:v>366.342970297029</c:v>
                </c:pt>
                <c:pt idx="3665">
                  <c:v>366.442979297929</c:v>
                </c:pt>
                <c:pt idx="3666">
                  <c:v>366.542988298829</c:v>
                </c:pt>
                <c:pt idx="3667">
                  <c:v>366.642997299729</c:v>
                </c:pt>
                <c:pt idx="3668">
                  <c:v>366.74300630063</c:v>
                </c:pt>
                <c:pt idx="3669">
                  <c:v>366.84301530153</c:v>
                </c:pt>
                <c:pt idx="3670">
                  <c:v>366.94302430243</c:v>
                </c:pt>
                <c:pt idx="3671">
                  <c:v>367.04303330333</c:v>
                </c:pt>
                <c:pt idx="3672">
                  <c:v>367.14304230423</c:v>
                </c:pt>
                <c:pt idx="3673">
                  <c:v>367.24305130513</c:v>
                </c:pt>
                <c:pt idx="3674">
                  <c:v>367.34306030603</c:v>
                </c:pt>
                <c:pt idx="3675">
                  <c:v>367.44306930693</c:v>
                </c:pt>
                <c:pt idx="3676">
                  <c:v>367.54307830783</c:v>
                </c:pt>
                <c:pt idx="3677">
                  <c:v>367.64308730873</c:v>
                </c:pt>
                <c:pt idx="3678">
                  <c:v>367.74309630963</c:v>
                </c:pt>
                <c:pt idx="3679">
                  <c:v>367.843105310531</c:v>
                </c:pt>
                <c:pt idx="3680">
                  <c:v>367.9431143114309</c:v>
                </c:pt>
                <c:pt idx="3681">
                  <c:v>368.043123312331</c:v>
                </c:pt>
                <c:pt idx="3682">
                  <c:v>368.143132313231</c:v>
                </c:pt>
                <c:pt idx="3683">
                  <c:v>368.243141314131</c:v>
                </c:pt>
                <c:pt idx="3684">
                  <c:v>368.343150315031</c:v>
                </c:pt>
                <c:pt idx="3685">
                  <c:v>368.4431593159309</c:v>
                </c:pt>
                <c:pt idx="3686">
                  <c:v>368.543168316831</c:v>
                </c:pt>
                <c:pt idx="3687">
                  <c:v>368.643177317731</c:v>
                </c:pt>
                <c:pt idx="3688">
                  <c:v>368.743186318631</c:v>
                </c:pt>
                <c:pt idx="3689">
                  <c:v>368.843195319531</c:v>
                </c:pt>
                <c:pt idx="3690">
                  <c:v>368.943204320432</c:v>
                </c:pt>
                <c:pt idx="3691">
                  <c:v>369.043213321332</c:v>
                </c:pt>
                <c:pt idx="3692">
                  <c:v>369.143222322232</c:v>
                </c:pt>
                <c:pt idx="3693">
                  <c:v>369.243231323132</c:v>
                </c:pt>
                <c:pt idx="3694">
                  <c:v>369.343240324032</c:v>
                </c:pt>
                <c:pt idx="3695">
                  <c:v>369.4432493249321</c:v>
                </c:pt>
                <c:pt idx="3696">
                  <c:v>369.5432583258321</c:v>
                </c:pt>
                <c:pt idx="3697">
                  <c:v>369.643267326732</c:v>
                </c:pt>
                <c:pt idx="3698">
                  <c:v>369.743276327632</c:v>
                </c:pt>
                <c:pt idx="3699">
                  <c:v>369.843285328532</c:v>
                </c:pt>
                <c:pt idx="3700">
                  <c:v>369.943294329432</c:v>
                </c:pt>
                <c:pt idx="3701">
                  <c:v>370.043303330333</c:v>
                </c:pt>
                <c:pt idx="3702">
                  <c:v>370.143312331233</c:v>
                </c:pt>
                <c:pt idx="3703">
                  <c:v>370.243321332133</c:v>
                </c:pt>
                <c:pt idx="3704">
                  <c:v>370.343330333033</c:v>
                </c:pt>
                <c:pt idx="3705">
                  <c:v>370.443339333933</c:v>
                </c:pt>
                <c:pt idx="3706">
                  <c:v>370.543348334833</c:v>
                </c:pt>
                <c:pt idx="3707">
                  <c:v>370.643357335733</c:v>
                </c:pt>
                <c:pt idx="3708">
                  <c:v>370.743366336633</c:v>
                </c:pt>
                <c:pt idx="3709">
                  <c:v>370.843375337533</c:v>
                </c:pt>
                <c:pt idx="3710">
                  <c:v>370.943384338433</c:v>
                </c:pt>
                <c:pt idx="3711">
                  <c:v>371.043393339333</c:v>
                </c:pt>
                <c:pt idx="3712">
                  <c:v>371.143402340234</c:v>
                </c:pt>
                <c:pt idx="3713">
                  <c:v>371.2434113411339</c:v>
                </c:pt>
                <c:pt idx="3714">
                  <c:v>371.3434203420341</c:v>
                </c:pt>
                <c:pt idx="3715">
                  <c:v>371.4434293429339</c:v>
                </c:pt>
                <c:pt idx="3716">
                  <c:v>371.543438343834</c:v>
                </c:pt>
                <c:pt idx="3717">
                  <c:v>371.643447344734</c:v>
                </c:pt>
                <c:pt idx="3718">
                  <c:v>371.7434563456339</c:v>
                </c:pt>
                <c:pt idx="3719">
                  <c:v>371.843465346534</c:v>
                </c:pt>
                <c:pt idx="3720">
                  <c:v>371.9434743474339</c:v>
                </c:pt>
                <c:pt idx="3721">
                  <c:v>372.043483348334</c:v>
                </c:pt>
                <c:pt idx="3722">
                  <c:v>372.143492349234</c:v>
                </c:pt>
                <c:pt idx="3723">
                  <c:v>372.2435013501349</c:v>
                </c:pt>
                <c:pt idx="3724">
                  <c:v>372.3435103510349</c:v>
                </c:pt>
                <c:pt idx="3725">
                  <c:v>372.4435193519348</c:v>
                </c:pt>
                <c:pt idx="3726">
                  <c:v>372.5435283528349</c:v>
                </c:pt>
                <c:pt idx="3727">
                  <c:v>372.643537353735</c:v>
                </c:pt>
                <c:pt idx="3728">
                  <c:v>372.743546354635</c:v>
                </c:pt>
                <c:pt idx="3729">
                  <c:v>372.843555355535</c:v>
                </c:pt>
                <c:pt idx="3730">
                  <c:v>372.943564356435</c:v>
                </c:pt>
                <c:pt idx="3731">
                  <c:v>373.043573357335</c:v>
                </c:pt>
                <c:pt idx="3732">
                  <c:v>373.143582358235</c:v>
                </c:pt>
                <c:pt idx="3733">
                  <c:v>373.243591359135</c:v>
                </c:pt>
                <c:pt idx="3734">
                  <c:v>373.343600360035</c:v>
                </c:pt>
                <c:pt idx="3735">
                  <c:v>373.443609360936</c:v>
                </c:pt>
                <c:pt idx="3736">
                  <c:v>373.543618361836</c:v>
                </c:pt>
                <c:pt idx="3737">
                  <c:v>373.6436273627361</c:v>
                </c:pt>
                <c:pt idx="3738">
                  <c:v>373.7436363636361</c:v>
                </c:pt>
                <c:pt idx="3739">
                  <c:v>373.843645364536</c:v>
                </c:pt>
                <c:pt idx="3740">
                  <c:v>373.943654365436</c:v>
                </c:pt>
                <c:pt idx="3741">
                  <c:v>374.043663366336</c:v>
                </c:pt>
                <c:pt idx="3742">
                  <c:v>374.143672367236</c:v>
                </c:pt>
                <c:pt idx="3743">
                  <c:v>374.243681368136</c:v>
                </c:pt>
                <c:pt idx="3744">
                  <c:v>374.343690369036</c:v>
                </c:pt>
                <c:pt idx="3745">
                  <c:v>374.443699369936</c:v>
                </c:pt>
                <c:pt idx="3746">
                  <c:v>374.543708370837</c:v>
                </c:pt>
                <c:pt idx="3747">
                  <c:v>374.643717371737</c:v>
                </c:pt>
                <c:pt idx="3748">
                  <c:v>374.743726372637</c:v>
                </c:pt>
                <c:pt idx="3749">
                  <c:v>374.843735373537</c:v>
                </c:pt>
                <c:pt idx="3750">
                  <c:v>374.943744374437</c:v>
                </c:pt>
                <c:pt idx="3751">
                  <c:v>375.043753375337</c:v>
                </c:pt>
                <c:pt idx="3752">
                  <c:v>375.143762376237</c:v>
                </c:pt>
                <c:pt idx="3753">
                  <c:v>375.243771377137</c:v>
                </c:pt>
                <c:pt idx="3754">
                  <c:v>375.343780378037</c:v>
                </c:pt>
                <c:pt idx="3755">
                  <c:v>375.443789378937</c:v>
                </c:pt>
                <c:pt idx="3756">
                  <c:v>375.5437983798371</c:v>
                </c:pt>
                <c:pt idx="3757">
                  <c:v>375.643807380738</c:v>
                </c:pt>
                <c:pt idx="3758">
                  <c:v>375.743816381638</c:v>
                </c:pt>
                <c:pt idx="3759">
                  <c:v>375.843825382538</c:v>
                </c:pt>
                <c:pt idx="3760">
                  <c:v>375.943834383438</c:v>
                </c:pt>
                <c:pt idx="3761">
                  <c:v>376.043843384338</c:v>
                </c:pt>
                <c:pt idx="3762">
                  <c:v>376.143852385238</c:v>
                </c:pt>
                <c:pt idx="3763">
                  <c:v>376.243861386138</c:v>
                </c:pt>
                <c:pt idx="3764">
                  <c:v>376.343870387038</c:v>
                </c:pt>
                <c:pt idx="3765">
                  <c:v>376.443879387938</c:v>
                </c:pt>
                <c:pt idx="3766">
                  <c:v>376.543888388838</c:v>
                </c:pt>
                <c:pt idx="3767">
                  <c:v>376.643897389738</c:v>
                </c:pt>
                <c:pt idx="3768">
                  <c:v>376.743906390639</c:v>
                </c:pt>
                <c:pt idx="3769">
                  <c:v>376.843915391539</c:v>
                </c:pt>
                <c:pt idx="3770">
                  <c:v>376.943924392439</c:v>
                </c:pt>
                <c:pt idx="3771">
                  <c:v>377.0439333933391</c:v>
                </c:pt>
                <c:pt idx="3772">
                  <c:v>377.1439423942391</c:v>
                </c:pt>
                <c:pt idx="3773">
                  <c:v>377.243951395139</c:v>
                </c:pt>
                <c:pt idx="3774">
                  <c:v>377.3439603960391</c:v>
                </c:pt>
                <c:pt idx="3775">
                  <c:v>377.443969396939</c:v>
                </c:pt>
                <c:pt idx="3776">
                  <c:v>377.543978397839</c:v>
                </c:pt>
                <c:pt idx="3777">
                  <c:v>377.643987398739</c:v>
                </c:pt>
                <c:pt idx="3778">
                  <c:v>377.743996399639</c:v>
                </c:pt>
                <c:pt idx="3779">
                  <c:v>377.8440054005401</c:v>
                </c:pt>
                <c:pt idx="3780">
                  <c:v>377.9440144014399</c:v>
                </c:pt>
                <c:pt idx="3781">
                  <c:v>378.04402340234</c:v>
                </c:pt>
                <c:pt idx="3782">
                  <c:v>378.14403240324</c:v>
                </c:pt>
                <c:pt idx="3783">
                  <c:v>378.24404140414</c:v>
                </c:pt>
                <c:pt idx="3784">
                  <c:v>378.34405040504</c:v>
                </c:pt>
                <c:pt idx="3785">
                  <c:v>378.4440594059399</c:v>
                </c:pt>
                <c:pt idx="3786">
                  <c:v>378.54406840684</c:v>
                </c:pt>
                <c:pt idx="3787">
                  <c:v>378.64407740774</c:v>
                </c:pt>
                <c:pt idx="3788">
                  <c:v>378.74408640864</c:v>
                </c:pt>
                <c:pt idx="3789">
                  <c:v>378.84409540954</c:v>
                </c:pt>
                <c:pt idx="3790">
                  <c:v>378.944104410441</c:v>
                </c:pt>
                <c:pt idx="3791">
                  <c:v>379.044113411341</c:v>
                </c:pt>
                <c:pt idx="3792">
                  <c:v>379.144122412241</c:v>
                </c:pt>
                <c:pt idx="3793">
                  <c:v>379.244131413141</c:v>
                </c:pt>
                <c:pt idx="3794">
                  <c:v>379.344140414041</c:v>
                </c:pt>
                <c:pt idx="3795">
                  <c:v>379.444149414941</c:v>
                </c:pt>
                <c:pt idx="3796">
                  <c:v>379.5441584158411</c:v>
                </c:pt>
                <c:pt idx="3797">
                  <c:v>379.6441674167411</c:v>
                </c:pt>
                <c:pt idx="3798">
                  <c:v>379.7441764176409</c:v>
                </c:pt>
                <c:pt idx="3799">
                  <c:v>379.844185418541</c:v>
                </c:pt>
                <c:pt idx="3800">
                  <c:v>379.944194419441</c:v>
                </c:pt>
                <c:pt idx="3801">
                  <c:v>380.044203420342</c:v>
                </c:pt>
                <c:pt idx="3802">
                  <c:v>380.144212421242</c:v>
                </c:pt>
                <c:pt idx="3803">
                  <c:v>380.244221422142</c:v>
                </c:pt>
                <c:pt idx="3804">
                  <c:v>380.344230423042</c:v>
                </c:pt>
                <c:pt idx="3805">
                  <c:v>380.444239423942</c:v>
                </c:pt>
                <c:pt idx="3806">
                  <c:v>380.544248424842</c:v>
                </c:pt>
                <c:pt idx="3807">
                  <c:v>380.644257425742</c:v>
                </c:pt>
                <c:pt idx="3808">
                  <c:v>380.744266426642</c:v>
                </c:pt>
                <c:pt idx="3809">
                  <c:v>380.844275427542</c:v>
                </c:pt>
                <c:pt idx="3810">
                  <c:v>380.944284428442</c:v>
                </c:pt>
                <c:pt idx="3811">
                  <c:v>381.044293429342</c:v>
                </c:pt>
                <c:pt idx="3812">
                  <c:v>381.144302430243</c:v>
                </c:pt>
                <c:pt idx="3813">
                  <c:v>381.244311431143</c:v>
                </c:pt>
                <c:pt idx="3814">
                  <c:v>381.344320432043</c:v>
                </c:pt>
                <c:pt idx="3815">
                  <c:v>381.444329432943</c:v>
                </c:pt>
                <c:pt idx="3816">
                  <c:v>381.544338433843</c:v>
                </c:pt>
                <c:pt idx="3817">
                  <c:v>381.644347434743</c:v>
                </c:pt>
                <c:pt idx="3818">
                  <c:v>381.744356435643</c:v>
                </c:pt>
                <c:pt idx="3819">
                  <c:v>381.844365436543</c:v>
                </c:pt>
                <c:pt idx="3820">
                  <c:v>381.944374437443</c:v>
                </c:pt>
                <c:pt idx="3821">
                  <c:v>382.044383438343</c:v>
                </c:pt>
                <c:pt idx="3822">
                  <c:v>382.144392439243</c:v>
                </c:pt>
                <c:pt idx="3823">
                  <c:v>382.244401440144</c:v>
                </c:pt>
                <c:pt idx="3824">
                  <c:v>382.344410441044</c:v>
                </c:pt>
                <c:pt idx="3825">
                  <c:v>382.4444194419439</c:v>
                </c:pt>
                <c:pt idx="3826">
                  <c:v>382.544428442844</c:v>
                </c:pt>
                <c:pt idx="3827">
                  <c:v>382.644437443744</c:v>
                </c:pt>
                <c:pt idx="3828">
                  <c:v>382.744446444644</c:v>
                </c:pt>
                <c:pt idx="3829">
                  <c:v>382.844455445544</c:v>
                </c:pt>
                <c:pt idx="3830">
                  <c:v>382.944464446444</c:v>
                </c:pt>
                <c:pt idx="3831">
                  <c:v>383.044473447344</c:v>
                </c:pt>
                <c:pt idx="3832">
                  <c:v>383.144482448244</c:v>
                </c:pt>
                <c:pt idx="3833">
                  <c:v>383.244491449144</c:v>
                </c:pt>
                <c:pt idx="3834">
                  <c:v>383.3445004500441</c:v>
                </c:pt>
                <c:pt idx="3835">
                  <c:v>383.444509450945</c:v>
                </c:pt>
                <c:pt idx="3836">
                  <c:v>383.544518451845</c:v>
                </c:pt>
                <c:pt idx="3837">
                  <c:v>383.644527452745</c:v>
                </c:pt>
                <c:pt idx="3838">
                  <c:v>383.744536453645</c:v>
                </c:pt>
                <c:pt idx="3839">
                  <c:v>383.8445454545451</c:v>
                </c:pt>
                <c:pt idx="3840">
                  <c:v>383.9445544554449</c:v>
                </c:pt>
                <c:pt idx="3841">
                  <c:v>384.044563456345</c:v>
                </c:pt>
                <c:pt idx="3842">
                  <c:v>384.1445724572449</c:v>
                </c:pt>
                <c:pt idx="3843">
                  <c:v>384.2445814581449</c:v>
                </c:pt>
                <c:pt idx="3844">
                  <c:v>384.344590459045</c:v>
                </c:pt>
                <c:pt idx="3845">
                  <c:v>384.4445994599449</c:v>
                </c:pt>
                <c:pt idx="3846">
                  <c:v>384.544608460846</c:v>
                </c:pt>
                <c:pt idx="3847">
                  <c:v>384.644617461746</c:v>
                </c:pt>
                <c:pt idx="3848">
                  <c:v>384.744626462646</c:v>
                </c:pt>
                <c:pt idx="3849">
                  <c:v>384.844635463546</c:v>
                </c:pt>
                <c:pt idx="3850">
                  <c:v>384.944644464446</c:v>
                </c:pt>
                <c:pt idx="3851">
                  <c:v>385.044653465346</c:v>
                </c:pt>
                <c:pt idx="3852">
                  <c:v>385.144662466246</c:v>
                </c:pt>
                <c:pt idx="3853">
                  <c:v>385.244671467146</c:v>
                </c:pt>
                <c:pt idx="3854">
                  <c:v>385.344680468046</c:v>
                </c:pt>
                <c:pt idx="3855">
                  <c:v>385.444689468946</c:v>
                </c:pt>
                <c:pt idx="3856">
                  <c:v>385.5446984698461</c:v>
                </c:pt>
                <c:pt idx="3857">
                  <c:v>385.6447074707471</c:v>
                </c:pt>
                <c:pt idx="3858">
                  <c:v>385.7447164716469</c:v>
                </c:pt>
                <c:pt idx="3859">
                  <c:v>385.844725472547</c:v>
                </c:pt>
                <c:pt idx="3860">
                  <c:v>385.944734473447</c:v>
                </c:pt>
                <c:pt idx="3861">
                  <c:v>386.044743474347</c:v>
                </c:pt>
                <c:pt idx="3862">
                  <c:v>386.144752475247</c:v>
                </c:pt>
                <c:pt idx="3863">
                  <c:v>386.244761476147</c:v>
                </c:pt>
                <c:pt idx="3864">
                  <c:v>386.344770477047</c:v>
                </c:pt>
                <c:pt idx="3865">
                  <c:v>386.444779477947</c:v>
                </c:pt>
                <c:pt idx="3866">
                  <c:v>386.544788478847</c:v>
                </c:pt>
                <c:pt idx="3867">
                  <c:v>386.644797479747</c:v>
                </c:pt>
                <c:pt idx="3868">
                  <c:v>386.744806480648</c:v>
                </c:pt>
                <c:pt idx="3869">
                  <c:v>386.844815481548</c:v>
                </c:pt>
                <c:pt idx="3870">
                  <c:v>386.944824482448</c:v>
                </c:pt>
                <c:pt idx="3871">
                  <c:v>387.044833483348</c:v>
                </c:pt>
                <c:pt idx="3872">
                  <c:v>387.144842484248</c:v>
                </c:pt>
                <c:pt idx="3873">
                  <c:v>387.244851485148</c:v>
                </c:pt>
                <c:pt idx="3874">
                  <c:v>387.344860486048</c:v>
                </c:pt>
                <c:pt idx="3875">
                  <c:v>387.444869486948</c:v>
                </c:pt>
                <c:pt idx="3876">
                  <c:v>387.544878487848</c:v>
                </c:pt>
                <c:pt idx="3877">
                  <c:v>387.644887488748</c:v>
                </c:pt>
                <c:pt idx="3878">
                  <c:v>387.744896489648</c:v>
                </c:pt>
                <c:pt idx="3879">
                  <c:v>387.844905490549</c:v>
                </c:pt>
                <c:pt idx="3880">
                  <c:v>387.944914491449</c:v>
                </c:pt>
                <c:pt idx="3881">
                  <c:v>388.0449234923491</c:v>
                </c:pt>
                <c:pt idx="3882">
                  <c:v>388.144932493249</c:v>
                </c:pt>
                <c:pt idx="3883">
                  <c:v>388.244941494149</c:v>
                </c:pt>
                <c:pt idx="3884">
                  <c:v>388.344950495049</c:v>
                </c:pt>
                <c:pt idx="3885">
                  <c:v>388.444959495949</c:v>
                </c:pt>
                <c:pt idx="3886">
                  <c:v>388.544968496849</c:v>
                </c:pt>
                <c:pt idx="3887">
                  <c:v>388.644977497749</c:v>
                </c:pt>
                <c:pt idx="3888">
                  <c:v>388.744986498649</c:v>
                </c:pt>
                <c:pt idx="3889">
                  <c:v>388.8449954995491</c:v>
                </c:pt>
                <c:pt idx="3890">
                  <c:v>388.94500450045</c:v>
                </c:pt>
                <c:pt idx="3891">
                  <c:v>389.04501350135</c:v>
                </c:pt>
                <c:pt idx="3892">
                  <c:v>389.14502250225</c:v>
                </c:pt>
                <c:pt idx="3893">
                  <c:v>389.24503150315</c:v>
                </c:pt>
                <c:pt idx="3894">
                  <c:v>389.34504050405</c:v>
                </c:pt>
                <c:pt idx="3895">
                  <c:v>389.44504950495</c:v>
                </c:pt>
                <c:pt idx="3896">
                  <c:v>389.54505850585</c:v>
                </c:pt>
                <c:pt idx="3897">
                  <c:v>389.64506750675</c:v>
                </c:pt>
                <c:pt idx="3898">
                  <c:v>389.74507650765</c:v>
                </c:pt>
                <c:pt idx="3899">
                  <c:v>389.8450855085501</c:v>
                </c:pt>
                <c:pt idx="3900">
                  <c:v>389.94509450945</c:v>
                </c:pt>
                <c:pt idx="3901">
                  <c:v>390.045103510351</c:v>
                </c:pt>
                <c:pt idx="3902">
                  <c:v>390.145112511251</c:v>
                </c:pt>
                <c:pt idx="3903">
                  <c:v>390.245121512151</c:v>
                </c:pt>
                <c:pt idx="3904">
                  <c:v>390.345130513051</c:v>
                </c:pt>
                <c:pt idx="3905">
                  <c:v>390.445139513951</c:v>
                </c:pt>
                <c:pt idx="3906">
                  <c:v>390.545148514851</c:v>
                </c:pt>
                <c:pt idx="3907">
                  <c:v>390.645157515751</c:v>
                </c:pt>
                <c:pt idx="3908">
                  <c:v>390.745166516651</c:v>
                </c:pt>
                <c:pt idx="3909">
                  <c:v>390.845175517551</c:v>
                </c:pt>
                <c:pt idx="3910">
                  <c:v>390.945184518451</c:v>
                </c:pt>
                <c:pt idx="3911">
                  <c:v>391.045193519351</c:v>
                </c:pt>
                <c:pt idx="3912">
                  <c:v>391.145202520252</c:v>
                </c:pt>
                <c:pt idx="3913">
                  <c:v>391.245211521152</c:v>
                </c:pt>
                <c:pt idx="3914">
                  <c:v>391.3452205220521</c:v>
                </c:pt>
                <c:pt idx="3915">
                  <c:v>391.445229522952</c:v>
                </c:pt>
                <c:pt idx="3916">
                  <c:v>391.5452385238521</c:v>
                </c:pt>
                <c:pt idx="3917">
                  <c:v>391.6452475247522</c:v>
                </c:pt>
                <c:pt idx="3918">
                  <c:v>391.745256525652</c:v>
                </c:pt>
                <c:pt idx="3919">
                  <c:v>391.845265526552</c:v>
                </c:pt>
                <c:pt idx="3920">
                  <c:v>391.945274527452</c:v>
                </c:pt>
                <c:pt idx="3921">
                  <c:v>392.045283528352</c:v>
                </c:pt>
                <c:pt idx="3922">
                  <c:v>392.145292529252</c:v>
                </c:pt>
                <c:pt idx="3923">
                  <c:v>392.245301530153</c:v>
                </c:pt>
                <c:pt idx="3924">
                  <c:v>392.345310531053</c:v>
                </c:pt>
                <c:pt idx="3925">
                  <c:v>392.4453195319529</c:v>
                </c:pt>
                <c:pt idx="3926">
                  <c:v>392.545328532853</c:v>
                </c:pt>
                <c:pt idx="3927">
                  <c:v>392.645337533753</c:v>
                </c:pt>
                <c:pt idx="3928">
                  <c:v>392.745346534653</c:v>
                </c:pt>
                <c:pt idx="3929">
                  <c:v>392.845355535553</c:v>
                </c:pt>
                <c:pt idx="3930">
                  <c:v>392.945364536453</c:v>
                </c:pt>
                <c:pt idx="3931">
                  <c:v>393.045373537353</c:v>
                </c:pt>
                <c:pt idx="3932">
                  <c:v>393.145382538253</c:v>
                </c:pt>
                <c:pt idx="3933">
                  <c:v>393.245391539153</c:v>
                </c:pt>
                <c:pt idx="3934">
                  <c:v>393.345400540053</c:v>
                </c:pt>
                <c:pt idx="3935">
                  <c:v>393.445409540954</c:v>
                </c:pt>
                <c:pt idx="3936">
                  <c:v>393.545418541854</c:v>
                </c:pt>
                <c:pt idx="3937">
                  <c:v>393.645427542754</c:v>
                </c:pt>
                <c:pt idx="3938">
                  <c:v>393.745436543654</c:v>
                </c:pt>
                <c:pt idx="3939">
                  <c:v>393.845445544554</c:v>
                </c:pt>
                <c:pt idx="3940">
                  <c:v>393.945454545454</c:v>
                </c:pt>
                <c:pt idx="3941">
                  <c:v>394.045463546354</c:v>
                </c:pt>
                <c:pt idx="3942">
                  <c:v>394.145472547254</c:v>
                </c:pt>
                <c:pt idx="3943">
                  <c:v>394.245481548154</c:v>
                </c:pt>
                <c:pt idx="3944">
                  <c:v>394.345490549054</c:v>
                </c:pt>
                <c:pt idx="3945">
                  <c:v>394.445499549954</c:v>
                </c:pt>
                <c:pt idx="3946">
                  <c:v>394.545508550855</c:v>
                </c:pt>
                <c:pt idx="3947">
                  <c:v>394.645517551755</c:v>
                </c:pt>
                <c:pt idx="3948">
                  <c:v>394.745526552655</c:v>
                </c:pt>
                <c:pt idx="3949">
                  <c:v>394.845535553555</c:v>
                </c:pt>
                <c:pt idx="3950">
                  <c:v>394.945544554455</c:v>
                </c:pt>
                <c:pt idx="3951">
                  <c:v>395.045553555355</c:v>
                </c:pt>
                <c:pt idx="3952">
                  <c:v>395.145562556255</c:v>
                </c:pt>
                <c:pt idx="3953">
                  <c:v>395.245571557155</c:v>
                </c:pt>
                <c:pt idx="3954">
                  <c:v>395.345580558055</c:v>
                </c:pt>
                <c:pt idx="3955">
                  <c:v>395.445589558955</c:v>
                </c:pt>
                <c:pt idx="3956">
                  <c:v>395.545598559855</c:v>
                </c:pt>
                <c:pt idx="3957">
                  <c:v>395.645607560756</c:v>
                </c:pt>
                <c:pt idx="3958">
                  <c:v>395.745616561656</c:v>
                </c:pt>
                <c:pt idx="3959">
                  <c:v>395.845625562556</c:v>
                </c:pt>
                <c:pt idx="3960">
                  <c:v>395.945634563456</c:v>
                </c:pt>
                <c:pt idx="3961">
                  <c:v>396.045643564356</c:v>
                </c:pt>
                <c:pt idx="3962">
                  <c:v>396.145652565256</c:v>
                </c:pt>
                <c:pt idx="3963">
                  <c:v>396.245661566156</c:v>
                </c:pt>
                <c:pt idx="3964">
                  <c:v>396.345670567056</c:v>
                </c:pt>
                <c:pt idx="3965">
                  <c:v>396.445679567956</c:v>
                </c:pt>
                <c:pt idx="3966">
                  <c:v>396.545688568856</c:v>
                </c:pt>
                <c:pt idx="3967">
                  <c:v>396.645697569756</c:v>
                </c:pt>
                <c:pt idx="3968">
                  <c:v>396.745706570657</c:v>
                </c:pt>
                <c:pt idx="3969">
                  <c:v>396.845715571557</c:v>
                </c:pt>
                <c:pt idx="3970">
                  <c:v>396.945724572457</c:v>
                </c:pt>
                <c:pt idx="3971">
                  <c:v>397.045733573357</c:v>
                </c:pt>
                <c:pt idx="3972">
                  <c:v>397.1457425742571</c:v>
                </c:pt>
                <c:pt idx="3973">
                  <c:v>397.245751575157</c:v>
                </c:pt>
                <c:pt idx="3974">
                  <c:v>397.3457605760571</c:v>
                </c:pt>
                <c:pt idx="3975">
                  <c:v>397.445769576957</c:v>
                </c:pt>
                <c:pt idx="3976">
                  <c:v>397.545778577857</c:v>
                </c:pt>
                <c:pt idx="3977">
                  <c:v>397.6457875787571</c:v>
                </c:pt>
                <c:pt idx="3978">
                  <c:v>397.745796579657</c:v>
                </c:pt>
                <c:pt idx="3979">
                  <c:v>397.845805580558</c:v>
                </c:pt>
                <c:pt idx="3980">
                  <c:v>397.945814581458</c:v>
                </c:pt>
                <c:pt idx="3981">
                  <c:v>398.0458235823581</c:v>
                </c:pt>
                <c:pt idx="3982">
                  <c:v>398.1458325832581</c:v>
                </c:pt>
                <c:pt idx="3983">
                  <c:v>398.245841584158</c:v>
                </c:pt>
                <c:pt idx="3984">
                  <c:v>398.345850585058</c:v>
                </c:pt>
                <c:pt idx="3985">
                  <c:v>398.445859585958</c:v>
                </c:pt>
                <c:pt idx="3986">
                  <c:v>398.545868586858</c:v>
                </c:pt>
                <c:pt idx="3987">
                  <c:v>398.645877587758</c:v>
                </c:pt>
                <c:pt idx="3988">
                  <c:v>398.745886588658</c:v>
                </c:pt>
                <c:pt idx="3989">
                  <c:v>398.845895589558</c:v>
                </c:pt>
                <c:pt idx="3990">
                  <c:v>398.945904590459</c:v>
                </c:pt>
                <c:pt idx="3991">
                  <c:v>399.045913591359</c:v>
                </c:pt>
                <c:pt idx="3992">
                  <c:v>399.145922592259</c:v>
                </c:pt>
                <c:pt idx="3993">
                  <c:v>399.245931593159</c:v>
                </c:pt>
                <c:pt idx="3994">
                  <c:v>399.345940594059</c:v>
                </c:pt>
                <c:pt idx="3995">
                  <c:v>399.445949594959</c:v>
                </c:pt>
                <c:pt idx="3996">
                  <c:v>399.545958595859</c:v>
                </c:pt>
                <c:pt idx="3997">
                  <c:v>399.645967596759</c:v>
                </c:pt>
                <c:pt idx="3998">
                  <c:v>399.745976597659</c:v>
                </c:pt>
                <c:pt idx="3999">
                  <c:v>399.8459855985591</c:v>
                </c:pt>
                <c:pt idx="4000">
                  <c:v>399.9459945994591</c:v>
                </c:pt>
                <c:pt idx="4001">
                  <c:v>400.04600360036</c:v>
                </c:pt>
                <c:pt idx="4002">
                  <c:v>400.14601260126</c:v>
                </c:pt>
                <c:pt idx="4003">
                  <c:v>400.24602160216</c:v>
                </c:pt>
                <c:pt idx="4004">
                  <c:v>400.34603060306</c:v>
                </c:pt>
                <c:pt idx="4005">
                  <c:v>400.44603960396</c:v>
                </c:pt>
                <c:pt idx="4006">
                  <c:v>400.54604860486</c:v>
                </c:pt>
                <c:pt idx="4007">
                  <c:v>400.64605760576</c:v>
                </c:pt>
                <c:pt idx="4008">
                  <c:v>400.74606660666</c:v>
                </c:pt>
                <c:pt idx="4009">
                  <c:v>400.84607560756</c:v>
                </c:pt>
                <c:pt idx="4010">
                  <c:v>400.94608460846</c:v>
                </c:pt>
                <c:pt idx="4011">
                  <c:v>401.04609360936</c:v>
                </c:pt>
                <c:pt idx="4012">
                  <c:v>401.146102610261</c:v>
                </c:pt>
                <c:pt idx="4013">
                  <c:v>401.2461116111609</c:v>
                </c:pt>
                <c:pt idx="4014">
                  <c:v>401.346120612061</c:v>
                </c:pt>
                <c:pt idx="4015">
                  <c:v>401.446129612961</c:v>
                </c:pt>
                <c:pt idx="4016">
                  <c:v>401.546138613861</c:v>
                </c:pt>
                <c:pt idx="4017">
                  <c:v>401.646147614761</c:v>
                </c:pt>
                <c:pt idx="4018">
                  <c:v>401.746156615661</c:v>
                </c:pt>
                <c:pt idx="4019">
                  <c:v>401.846165616561</c:v>
                </c:pt>
                <c:pt idx="4020">
                  <c:v>401.946174617461</c:v>
                </c:pt>
                <c:pt idx="4021">
                  <c:v>402.046183618361</c:v>
                </c:pt>
                <c:pt idx="4022">
                  <c:v>402.146192619261</c:v>
                </c:pt>
                <c:pt idx="4023">
                  <c:v>402.246201620161</c:v>
                </c:pt>
                <c:pt idx="4024">
                  <c:v>402.3462106210621</c:v>
                </c:pt>
                <c:pt idx="4025">
                  <c:v>402.446219621962</c:v>
                </c:pt>
                <c:pt idx="4026">
                  <c:v>402.546228622862</c:v>
                </c:pt>
                <c:pt idx="4027">
                  <c:v>402.646237623762</c:v>
                </c:pt>
                <c:pt idx="4028">
                  <c:v>402.746246624662</c:v>
                </c:pt>
                <c:pt idx="4029">
                  <c:v>402.846255625562</c:v>
                </c:pt>
                <c:pt idx="4030">
                  <c:v>402.946264626462</c:v>
                </c:pt>
                <c:pt idx="4031">
                  <c:v>403.046273627362</c:v>
                </c:pt>
                <c:pt idx="4032">
                  <c:v>403.1462826282621</c:v>
                </c:pt>
                <c:pt idx="4033">
                  <c:v>403.2462916291621</c:v>
                </c:pt>
                <c:pt idx="4034">
                  <c:v>403.3463006300621</c:v>
                </c:pt>
                <c:pt idx="4035">
                  <c:v>403.446309630963</c:v>
                </c:pt>
                <c:pt idx="4036">
                  <c:v>403.546318631863</c:v>
                </c:pt>
                <c:pt idx="4037">
                  <c:v>403.646327632763</c:v>
                </c:pt>
                <c:pt idx="4038">
                  <c:v>403.746336633663</c:v>
                </c:pt>
                <c:pt idx="4039">
                  <c:v>403.846345634563</c:v>
                </c:pt>
                <c:pt idx="4040">
                  <c:v>403.946354635463</c:v>
                </c:pt>
                <c:pt idx="4041">
                  <c:v>404.0463636363631</c:v>
                </c:pt>
                <c:pt idx="4042">
                  <c:v>404.1463726372631</c:v>
                </c:pt>
                <c:pt idx="4043">
                  <c:v>404.246381638163</c:v>
                </c:pt>
                <c:pt idx="4044">
                  <c:v>404.346390639063</c:v>
                </c:pt>
                <c:pt idx="4045">
                  <c:v>404.446399639963</c:v>
                </c:pt>
                <c:pt idx="4046">
                  <c:v>404.546408640864</c:v>
                </c:pt>
                <c:pt idx="4047">
                  <c:v>404.646417641764</c:v>
                </c:pt>
                <c:pt idx="4048">
                  <c:v>404.7464266426639</c:v>
                </c:pt>
                <c:pt idx="4049">
                  <c:v>404.846435643564</c:v>
                </c:pt>
                <c:pt idx="4050">
                  <c:v>404.946444644464</c:v>
                </c:pt>
                <c:pt idx="4051">
                  <c:v>405.046453645364</c:v>
                </c:pt>
                <c:pt idx="4052">
                  <c:v>405.146462646264</c:v>
                </c:pt>
                <c:pt idx="4053">
                  <c:v>405.246471647164</c:v>
                </c:pt>
                <c:pt idx="4054">
                  <c:v>405.346480648064</c:v>
                </c:pt>
                <c:pt idx="4055">
                  <c:v>405.446489648964</c:v>
                </c:pt>
                <c:pt idx="4056">
                  <c:v>405.546498649864</c:v>
                </c:pt>
                <c:pt idx="4057">
                  <c:v>405.646507650765</c:v>
                </c:pt>
                <c:pt idx="4058">
                  <c:v>405.7465166516648</c:v>
                </c:pt>
                <c:pt idx="4059">
                  <c:v>405.846525652565</c:v>
                </c:pt>
                <c:pt idx="4060">
                  <c:v>405.946534653465</c:v>
                </c:pt>
                <c:pt idx="4061">
                  <c:v>406.046543654365</c:v>
                </c:pt>
                <c:pt idx="4062">
                  <c:v>406.146552655265</c:v>
                </c:pt>
                <c:pt idx="4063">
                  <c:v>406.246561656165</c:v>
                </c:pt>
                <c:pt idx="4064">
                  <c:v>406.346570657065</c:v>
                </c:pt>
                <c:pt idx="4065">
                  <c:v>406.4465796579648</c:v>
                </c:pt>
                <c:pt idx="4066">
                  <c:v>406.546588658865</c:v>
                </c:pt>
                <c:pt idx="4067">
                  <c:v>406.646597659765</c:v>
                </c:pt>
                <c:pt idx="4068">
                  <c:v>406.746606660666</c:v>
                </c:pt>
                <c:pt idx="4069">
                  <c:v>406.846615661566</c:v>
                </c:pt>
                <c:pt idx="4070">
                  <c:v>406.946624662466</c:v>
                </c:pt>
                <c:pt idx="4071">
                  <c:v>407.046633663366</c:v>
                </c:pt>
                <c:pt idx="4072">
                  <c:v>407.146642664266</c:v>
                </c:pt>
                <c:pt idx="4073">
                  <c:v>407.246651665166</c:v>
                </c:pt>
                <c:pt idx="4074">
                  <c:v>407.346660666066</c:v>
                </c:pt>
                <c:pt idx="4075">
                  <c:v>407.446669666966</c:v>
                </c:pt>
                <c:pt idx="4076">
                  <c:v>407.546678667866</c:v>
                </c:pt>
                <c:pt idx="4077">
                  <c:v>407.646687668766</c:v>
                </c:pt>
                <c:pt idx="4078">
                  <c:v>407.746696669666</c:v>
                </c:pt>
                <c:pt idx="4079">
                  <c:v>407.846705670567</c:v>
                </c:pt>
                <c:pt idx="4080">
                  <c:v>407.946714671467</c:v>
                </c:pt>
                <c:pt idx="4081">
                  <c:v>408.046723672367</c:v>
                </c:pt>
                <c:pt idx="4082">
                  <c:v>408.146732673267</c:v>
                </c:pt>
                <c:pt idx="4083">
                  <c:v>408.2467416741671</c:v>
                </c:pt>
                <c:pt idx="4084">
                  <c:v>408.3467506750671</c:v>
                </c:pt>
                <c:pt idx="4085">
                  <c:v>408.446759675967</c:v>
                </c:pt>
                <c:pt idx="4086">
                  <c:v>408.546768676867</c:v>
                </c:pt>
                <c:pt idx="4087">
                  <c:v>408.646777677767</c:v>
                </c:pt>
                <c:pt idx="4088">
                  <c:v>408.746786678667</c:v>
                </c:pt>
                <c:pt idx="4089">
                  <c:v>408.846795679567</c:v>
                </c:pt>
                <c:pt idx="4090">
                  <c:v>408.946804680468</c:v>
                </c:pt>
                <c:pt idx="4091">
                  <c:v>409.046813681368</c:v>
                </c:pt>
                <c:pt idx="4092">
                  <c:v>409.146822682268</c:v>
                </c:pt>
                <c:pt idx="4093">
                  <c:v>409.246831683168</c:v>
                </c:pt>
                <c:pt idx="4094">
                  <c:v>409.346840684068</c:v>
                </c:pt>
                <c:pt idx="4095">
                  <c:v>409.446849684968</c:v>
                </c:pt>
                <c:pt idx="4096">
                  <c:v>409.546858685868</c:v>
                </c:pt>
                <c:pt idx="4097">
                  <c:v>409.646867686768</c:v>
                </c:pt>
                <c:pt idx="4098">
                  <c:v>409.746876687668</c:v>
                </c:pt>
                <c:pt idx="4099">
                  <c:v>409.846885688568</c:v>
                </c:pt>
                <c:pt idx="4100">
                  <c:v>409.946894689468</c:v>
                </c:pt>
                <c:pt idx="4101">
                  <c:v>410.0469036903691</c:v>
                </c:pt>
                <c:pt idx="4102">
                  <c:v>410.1469126912691</c:v>
                </c:pt>
                <c:pt idx="4103">
                  <c:v>410.246921692169</c:v>
                </c:pt>
                <c:pt idx="4104">
                  <c:v>410.346930693069</c:v>
                </c:pt>
                <c:pt idx="4105">
                  <c:v>410.446939693969</c:v>
                </c:pt>
                <c:pt idx="4106">
                  <c:v>410.546948694869</c:v>
                </c:pt>
                <c:pt idx="4107">
                  <c:v>410.646957695769</c:v>
                </c:pt>
                <c:pt idx="4108">
                  <c:v>410.746966696669</c:v>
                </c:pt>
                <c:pt idx="4109">
                  <c:v>410.846975697569</c:v>
                </c:pt>
                <c:pt idx="4110">
                  <c:v>410.946984698469</c:v>
                </c:pt>
                <c:pt idx="4111">
                  <c:v>411.046993699369</c:v>
                </c:pt>
                <c:pt idx="4112">
                  <c:v>411.14700270027</c:v>
                </c:pt>
                <c:pt idx="4113">
                  <c:v>411.2470117011699</c:v>
                </c:pt>
                <c:pt idx="4114">
                  <c:v>411.34702070207</c:v>
                </c:pt>
                <c:pt idx="4115">
                  <c:v>411.4470297029699</c:v>
                </c:pt>
                <c:pt idx="4116">
                  <c:v>411.54703870387</c:v>
                </c:pt>
                <c:pt idx="4117">
                  <c:v>411.6470477047701</c:v>
                </c:pt>
                <c:pt idx="4118">
                  <c:v>411.7470567056699</c:v>
                </c:pt>
                <c:pt idx="4119">
                  <c:v>411.84706570657</c:v>
                </c:pt>
                <c:pt idx="4120">
                  <c:v>411.9470747074699</c:v>
                </c:pt>
                <c:pt idx="4121">
                  <c:v>412.04708370837</c:v>
                </c:pt>
                <c:pt idx="4122">
                  <c:v>412.14709270927</c:v>
                </c:pt>
                <c:pt idx="4123">
                  <c:v>412.2471017101699</c:v>
                </c:pt>
                <c:pt idx="4124">
                  <c:v>412.347110711071</c:v>
                </c:pt>
                <c:pt idx="4125">
                  <c:v>412.4471197119709</c:v>
                </c:pt>
                <c:pt idx="4126">
                  <c:v>412.5471287128709</c:v>
                </c:pt>
                <c:pt idx="4127">
                  <c:v>412.647137713771</c:v>
                </c:pt>
                <c:pt idx="4128">
                  <c:v>412.7471467146709</c:v>
                </c:pt>
                <c:pt idx="4129">
                  <c:v>412.8471557155709</c:v>
                </c:pt>
                <c:pt idx="4130">
                  <c:v>412.9471647164709</c:v>
                </c:pt>
                <c:pt idx="4131">
                  <c:v>413.0471737173709</c:v>
                </c:pt>
                <c:pt idx="4132">
                  <c:v>413.1471827182709</c:v>
                </c:pt>
                <c:pt idx="4133">
                  <c:v>413.2471917191709</c:v>
                </c:pt>
                <c:pt idx="4134">
                  <c:v>413.347200720071</c:v>
                </c:pt>
                <c:pt idx="4135">
                  <c:v>413.447209720972</c:v>
                </c:pt>
                <c:pt idx="4136">
                  <c:v>413.547218721872</c:v>
                </c:pt>
                <c:pt idx="4137">
                  <c:v>413.647227722772</c:v>
                </c:pt>
                <c:pt idx="4138">
                  <c:v>413.747236723672</c:v>
                </c:pt>
                <c:pt idx="4139">
                  <c:v>413.847245724572</c:v>
                </c:pt>
                <c:pt idx="4140">
                  <c:v>413.947254725472</c:v>
                </c:pt>
                <c:pt idx="4141">
                  <c:v>414.047263726372</c:v>
                </c:pt>
                <c:pt idx="4142">
                  <c:v>414.147272727272</c:v>
                </c:pt>
                <c:pt idx="4143">
                  <c:v>414.247281728172</c:v>
                </c:pt>
                <c:pt idx="4144">
                  <c:v>414.347290729072</c:v>
                </c:pt>
                <c:pt idx="4145">
                  <c:v>414.447299729972</c:v>
                </c:pt>
                <c:pt idx="4146">
                  <c:v>414.547308730873</c:v>
                </c:pt>
                <c:pt idx="4147">
                  <c:v>414.647317731773</c:v>
                </c:pt>
                <c:pt idx="4148">
                  <c:v>414.7473267326728</c:v>
                </c:pt>
                <c:pt idx="4149">
                  <c:v>414.847335733573</c:v>
                </c:pt>
                <c:pt idx="4150">
                  <c:v>414.947344734473</c:v>
                </c:pt>
                <c:pt idx="4151">
                  <c:v>415.047353735373</c:v>
                </c:pt>
                <c:pt idx="4152">
                  <c:v>415.147362736273</c:v>
                </c:pt>
                <c:pt idx="4153">
                  <c:v>415.247371737173</c:v>
                </c:pt>
                <c:pt idx="4154">
                  <c:v>415.347380738073</c:v>
                </c:pt>
                <c:pt idx="4155">
                  <c:v>415.447389738973</c:v>
                </c:pt>
                <c:pt idx="4156">
                  <c:v>415.547398739873</c:v>
                </c:pt>
                <c:pt idx="4157">
                  <c:v>415.647407740774</c:v>
                </c:pt>
                <c:pt idx="4158">
                  <c:v>415.7474167416738</c:v>
                </c:pt>
                <c:pt idx="4159">
                  <c:v>415.8474257425739</c:v>
                </c:pt>
                <c:pt idx="4160">
                  <c:v>415.9474347434739</c:v>
                </c:pt>
                <c:pt idx="4161">
                  <c:v>416.047443744374</c:v>
                </c:pt>
                <c:pt idx="4162">
                  <c:v>416.1474527452739</c:v>
                </c:pt>
                <c:pt idx="4163">
                  <c:v>416.2474617461739</c:v>
                </c:pt>
                <c:pt idx="4164">
                  <c:v>416.3474707470739</c:v>
                </c:pt>
                <c:pt idx="4165">
                  <c:v>416.4474797479738</c:v>
                </c:pt>
                <c:pt idx="4166">
                  <c:v>416.5474887488739</c:v>
                </c:pt>
                <c:pt idx="4167">
                  <c:v>416.647497749774</c:v>
                </c:pt>
                <c:pt idx="4168">
                  <c:v>416.7475067506748</c:v>
                </c:pt>
                <c:pt idx="4169">
                  <c:v>416.8475157515748</c:v>
                </c:pt>
                <c:pt idx="4170">
                  <c:v>416.9475247524748</c:v>
                </c:pt>
                <c:pt idx="4171">
                  <c:v>417.0475337533749</c:v>
                </c:pt>
                <c:pt idx="4172">
                  <c:v>417.1475427542749</c:v>
                </c:pt>
                <c:pt idx="4173">
                  <c:v>417.2475517551748</c:v>
                </c:pt>
                <c:pt idx="4174">
                  <c:v>417.3475607560749</c:v>
                </c:pt>
                <c:pt idx="4175">
                  <c:v>417.4475697569748</c:v>
                </c:pt>
                <c:pt idx="4176">
                  <c:v>417.5475787578748</c:v>
                </c:pt>
                <c:pt idx="4177">
                  <c:v>417.647587758775</c:v>
                </c:pt>
                <c:pt idx="4178">
                  <c:v>417.7475967596748</c:v>
                </c:pt>
                <c:pt idx="4179">
                  <c:v>417.847605760576</c:v>
                </c:pt>
                <c:pt idx="4180">
                  <c:v>417.947614761476</c:v>
                </c:pt>
                <c:pt idx="4181">
                  <c:v>418.047623762376</c:v>
                </c:pt>
                <c:pt idx="4182">
                  <c:v>418.147632763276</c:v>
                </c:pt>
                <c:pt idx="4183">
                  <c:v>418.247641764176</c:v>
                </c:pt>
                <c:pt idx="4184">
                  <c:v>418.3476507650761</c:v>
                </c:pt>
                <c:pt idx="4185">
                  <c:v>418.447659765976</c:v>
                </c:pt>
                <c:pt idx="4186">
                  <c:v>418.547668766876</c:v>
                </c:pt>
                <c:pt idx="4187">
                  <c:v>418.647677767776</c:v>
                </c:pt>
                <c:pt idx="4188">
                  <c:v>418.7476867686759</c:v>
                </c:pt>
                <c:pt idx="4189">
                  <c:v>418.847695769576</c:v>
                </c:pt>
                <c:pt idx="4190">
                  <c:v>418.9477047704769</c:v>
                </c:pt>
                <c:pt idx="4191">
                  <c:v>419.0477137713769</c:v>
                </c:pt>
                <c:pt idx="4192">
                  <c:v>419.1477227722769</c:v>
                </c:pt>
                <c:pt idx="4193">
                  <c:v>419.247731773177</c:v>
                </c:pt>
                <c:pt idx="4194">
                  <c:v>419.347740774077</c:v>
                </c:pt>
                <c:pt idx="4195">
                  <c:v>419.447749774977</c:v>
                </c:pt>
                <c:pt idx="4196">
                  <c:v>419.547758775877</c:v>
                </c:pt>
                <c:pt idx="4197">
                  <c:v>419.647767776777</c:v>
                </c:pt>
                <c:pt idx="4198">
                  <c:v>419.7477767776768</c:v>
                </c:pt>
                <c:pt idx="4199">
                  <c:v>419.847785778577</c:v>
                </c:pt>
                <c:pt idx="4200">
                  <c:v>419.947794779477</c:v>
                </c:pt>
                <c:pt idx="4201">
                  <c:v>420.047803780378</c:v>
                </c:pt>
                <c:pt idx="4202">
                  <c:v>420.147812781278</c:v>
                </c:pt>
                <c:pt idx="4203">
                  <c:v>420.247821782178</c:v>
                </c:pt>
                <c:pt idx="4204">
                  <c:v>420.347830783078</c:v>
                </c:pt>
                <c:pt idx="4205">
                  <c:v>420.447839783978</c:v>
                </c:pt>
                <c:pt idx="4206">
                  <c:v>420.547848784878</c:v>
                </c:pt>
                <c:pt idx="4207">
                  <c:v>420.647857785778</c:v>
                </c:pt>
                <c:pt idx="4208">
                  <c:v>420.747866786678</c:v>
                </c:pt>
                <c:pt idx="4209">
                  <c:v>420.847875787578</c:v>
                </c:pt>
                <c:pt idx="4210">
                  <c:v>420.947884788478</c:v>
                </c:pt>
                <c:pt idx="4211">
                  <c:v>421.047893789378</c:v>
                </c:pt>
                <c:pt idx="4212">
                  <c:v>421.147902790279</c:v>
                </c:pt>
                <c:pt idx="4213">
                  <c:v>421.2479117911789</c:v>
                </c:pt>
                <c:pt idx="4214">
                  <c:v>421.347920792079</c:v>
                </c:pt>
                <c:pt idx="4215">
                  <c:v>421.4479297929789</c:v>
                </c:pt>
                <c:pt idx="4216">
                  <c:v>421.547938793879</c:v>
                </c:pt>
                <c:pt idx="4217">
                  <c:v>421.6479477947791</c:v>
                </c:pt>
                <c:pt idx="4218">
                  <c:v>421.7479567956789</c:v>
                </c:pt>
                <c:pt idx="4219">
                  <c:v>421.847965796579</c:v>
                </c:pt>
                <c:pt idx="4220">
                  <c:v>421.9479747974789</c:v>
                </c:pt>
                <c:pt idx="4221">
                  <c:v>422.0479837983791</c:v>
                </c:pt>
                <c:pt idx="4222">
                  <c:v>422.147992799279</c:v>
                </c:pt>
                <c:pt idx="4223">
                  <c:v>422.2480018001789</c:v>
                </c:pt>
                <c:pt idx="4224">
                  <c:v>422.34801080108</c:v>
                </c:pt>
                <c:pt idx="4225">
                  <c:v>422.4480198019798</c:v>
                </c:pt>
                <c:pt idx="4226">
                  <c:v>422.54802880288</c:v>
                </c:pt>
                <c:pt idx="4227">
                  <c:v>422.6480378037801</c:v>
                </c:pt>
                <c:pt idx="4228">
                  <c:v>422.7480468046799</c:v>
                </c:pt>
                <c:pt idx="4229">
                  <c:v>422.8480558055799</c:v>
                </c:pt>
                <c:pt idx="4230">
                  <c:v>422.9480648064799</c:v>
                </c:pt>
                <c:pt idx="4231">
                  <c:v>423.0480738073799</c:v>
                </c:pt>
                <c:pt idx="4232">
                  <c:v>423.1480828082799</c:v>
                </c:pt>
                <c:pt idx="4233">
                  <c:v>423.2480918091799</c:v>
                </c:pt>
                <c:pt idx="4234">
                  <c:v>423.3481008100799</c:v>
                </c:pt>
                <c:pt idx="4235">
                  <c:v>423.448109810981</c:v>
                </c:pt>
                <c:pt idx="4236">
                  <c:v>423.548118811881</c:v>
                </c:pt>
                <c:pt idx="4237">
                  <c:v>423.648127812781</c:v>
                </c:pt>
                <c:pt idx="4238">
                  <c:v>423.748136813681</c:v>
                </c:pt>
                <c:pt idx="4239">
                  <c:v>423.848145814581</c:v>
                </c:pt>
                <c:pt idx="4240">
                  <c:v>423.948154815481</c:v>
                </c:pt>
                <c:pt idx="4241">
                  <c:v>424.048163816381</c:v>
                </c:pt>
                <c:pt idx="4242">
                  <c:v>424.148172817281</c:v>
                </c:pt>
                <c:pt idx="4243">
                  <c:v>424.248181818181</c:v>
                </c:pt>
                <c:pt idx="4244">
                  <c:v>424.3481908190811</c:v>
                </c:pt>
                <c:pt idx="4245">
                  <c:v>424.448199819981</c:v>
                </c:pt>
                <c:pt idx="4246">
                  <c:v>424.548208820882</c:v>
                </c:pt>
                <c:pt idx="4247">
                  <c:v>424.648217821782</c:v>
                </c:pt>
                <c:pt idx="4248">
                  <c:v>424.7482268226819</c:v>
                </c:pt>
                <c:pt idx="4249">
                  <c:v>424.848235823582</c:v>
                </c:pt>
                <c:pt idx="4250">
                  <c:v>424.948244824482</c:v>
                </c:pt>
                <c:pt idx="4251">
                  <c:v>425.048253825382</c:v>
                </c:pt>
                <c:pt idx="4252">
                  <c:v>425.148262826282</c:v>
                </c:pt>
                <c:pt idx="4253">
                  <c:v>425.248271827182</c:v>
                </c:pt>
                <c:pt idx="4254">
                  <c:v>425.348280828082</c:v>
                </c:pt>
                <c:pt idx="4255">
                  <c:v>425.448289828982</c:v>
                </c:pt>
                <c:pt idx="4256">
                  <c:v>425.548298829883</c:v>
                </c:pt>
                <c:pt idx="4257">
                  <c:v>425.648307830783</c:v>
                </c:pt>
                <c:pt idx="4258">
                  <c:v>425.7483168316828</c:v>
                </c:pt>
                <c:pt idx="4259">
                  <c:v>425.848325832583</c:v>
                </c:pt>
                <c:pt idx="4260">
                  <c:v>425.948334833483</c:v>
                </c:pt>
                <c:pt idx="4261">
                  <c:v>426.048343834383</c:v>
                </c:pt>
                <c:pt idx="4262">
                  <c:v>426.148352835283</c:v>
                </c:pt>
                <c:pt idx="4263">
                  <c:v>426.248361836183</c:v>
                </c:pt>
                <c:pt idx="4264">
                  <c:v>426.348370837083</c:v>
                </c:pt>
                <c:pt idx="4265">
                  <c:v>426.4483798379828</c:v>
                </c:pt>
                <c:pt idx="4266">
                  <c:v>426.548388838883</c:v>
                </c:pt>
                <c:pt idx="4267">
                  <c:v>426.648397839783</c:v>
                </c:pt>
                <c:pt idx="4268">
                  <c:v>426.7484068406839</c:v>
                </c:pt>
                <c:pt idx="4269">
                  <c:v>426.8484158415839</c:v>
                </c:pt>
                <c:pt idx="4270">
                  <c:v>426.9484248424839</c:v>
                </c:pt>
                <c:pt idx="4271">
                  <c:v>427.048433843384</c:v>
                </c:pt>
                <c:pt idx="4272">
                  <c:v>427.148442844284</c:v>
                </c:pt>
                <c:pt idx="4273">
                  <c:v>427.2484518451839</c:v>
                </c:pt>
                <c:pt idx="4274">
                  <c:v>427.348460846084</c:v>
                </c:pt>
                <c:pt idx="4275">
                  <c:v>427.4484698469839</c:v>
                </c:pt>
                <c:pt idx="4276">
                  <c:v>427.5484788478839</c:v>
                </c:pt>
                <c:pt idx="4277">
                  <c:v>427.648487848784</c:v>
                </c:pt>
                <c:pt idx="4278">
                  <c:v>427.7484968496839</c:v>
                </c:pt>
                <c:pt idx="4279">
                  <c:v>427.848505850585</c:v>
                </c:pt>
                <c:pt idx="4280">
                  <c:v>427.9485148514848</c:v>
                </c:pt>
                <c:pt idx="4281">
                  <c:v>428.048523852385</c:v>
                </c:pt>
                <c:pt idx="4282">
                  <c:v>428.148532853285</c:v>
                </c:pt>
                <c:pt idx="4283">
                  <c:v>428.248541854185</c:v>
                </c:pt>
                <c:pt idx="4284">
                  <c:v>428.348550855085</c:v>
                </c:pt>
                <c:pt idx="4285">
                  <c:v>428.4485598559848</c:v>
                </c:pt>
                <c:pt idx="4286">
                  <c:v>428.548568856885</c:v>
                </c:pt>
                <c:pt idx="4287">
                  <c:v>428.648577857785</c:v>
                </c:pt>
                <c:pt idx="4288">
                  <c:v>428.7485868586848</c:v>
                </c:pt>
                <c:pt idx="4289">
                  <c:v>428.8485958595849</c:v>
                </c:pt>
                <c:pt idx="4290">
                  <c:v>428.948604860486</c:v>
                </c:pt>
                <c:pt idx="4291">
                  <c:v>429.048613861386</c:v>
                </c:pt>
                <c:pt idx="4292">
                  <c:v>429.148622862286</c:v>
                </c:pt>
                <c:pt idx="4293">
                  <c:v>429.248631863186</c:v>
                </c:pt>
                <c:pt idx="4294">
                  <c:v>429.348640864086</c:v>
                </c:pt>
                <c:pt idx="4295">
                  <c:v>429.448649864986</c:v>
                </c:pt>
                <c:pt idx="4296">
                  <c:v>429.548658865886</c:v>
                </c:pt>
                <c:pt idx="4297">
                  <c:v>429.648667866786</c:v>
                </c:pt>
                <c:pt idx="4298">
                  <c:v>429.748676867686</c:v>
                </c:pt>
                <c:pt idx="4299">
                  <c:v>429.848685868586</c:v>
                </c:pt>
                <c:pt idx="4300">
                  <c:v>429.948694869486</c:v>
                </c:pt>
                <c:pt idx="4301">
                  <c:v>430.048703870387</c:v>
                </c:pt>
                <c:pt idx="4302">
                  <c:v>430.1487128712869</c:v>
                </c:pt>
                <c:pt idx="4303">
                  <c:v>430.2487218721869</c:v>
                </c:pt>
                <c:pt idx="4304">
                  <c:v>430.348730873087</c:v>
                </c:pt>
                <c:pt idx="4305">
                  <c:v>430.4487398739869</c:v>
                </c:pt>
                <c:pt idx="4306">
                  <c:v>430.548748874887</c:v>
                </c:pt>
                <c:pt idx="4307">
                  <c:v>430.648757875787</c:v>
                </c:pt>
                <c:pt idx="4308">
                  <c:v>430.7487668766869</c:v>
                </c:pt>
                <c:pt idx="4309">
                  <c:v>430.8487758775869</c:v>
                </c:pt>
                <c:pt idx="4310">
                  <c:v>430.9487848784869</c:v>
                </c:pt>
                <c:pt idx="4311">
                  <c:v>431.048793879387</c:v>
                </c:pt>
                <c:pt idx="4312">
                  <c:v>431.148802880288</c:v>
                </c:pt>
                <c:pt idx="4313">
                  <c:v>431.2488118811879</c:v>
                </c:pt>
                <c:pt idx="4314">
                  <c:v>431.348820882088</c:v>
                </c:pt>
                <c:pt idx="4315">
                  <c:v>431.4488298829879</c:v>
                </c:pt>
                <c:pt idx="4316">
                  <c:v>431.548838883888</c:v>
                </c:pt>
                <c:pt idx="4317">
                  <c:v>431.648847884788</c:v>
                </c:pt>
                <c:pt idx="4318">
                  <c:v>431.748856885688</c:v>
                </c:pt>
                <c:pt idx="4319">
                  <c:v>431.848865886588</c:v>
                </c:pt>
                <c:pt idx="4320">
                  <c:v>431.948874887488</c:v>
                </c:pt>
                <c:pt idx="4321">
                  <c:v>432.048883888388</c:v>
                </c:pt>
                <c:pt idx="4322">
                  <c:v>432.148892889288</c:v>
                </c:pt>
                <c:pt idx="4323">
                  <c:v>432.248901890188</c:v>
                </c:pt>
                <c:pt idx="4324">
                  <c:v>432.348910891089</c:v>
                </c:pt>
                <c:pt idx="4325">
                  <c:v>432.4489198919889</c:v>
                </c:pt>
                <c:pt idx="4326">
                  <c:v>432.548928892889</c:v>
                </c:pt>
                <c:pt idx="4327">
                  <c:v>432.6489378937891</c:v>
                </c:pt>
                <c:pt idx="4328">
                  <c:v>432.748946894689</c:v>
                </c:pt>
                <c:pt idx="4329">
                  <c:v>432.848955895589</c:v>
                </c:pt>
                <c:pt idx="4330">
                  <c:v>432.948964896489</c:v>
                </c:pt>
                <c:pt idx="4331">
                  <c:v>433.048973897389</c:v>
                </c:pt>
                <c:pt idx="4332">
                  <c:v>433.148982898289</c:v>
                </c:pt>
                <c:pt idx="4333">
                  <c:v>433.248991899189</c:v>
                </c:pt>
                <c:pt idx="4334">
                  <c:v>433.349000900089</c:v>
                </c:pt>
                <c:pt idx="4335">
                  <c:v>433.4490099009898</c:v>
                </c:pt>
                <c:pt idx="4336">
                  <c:v>433.54901890189</c:v>
                </c:pt>
                <c:pt idx="4337">
                  <c:v>433.64902790279</c:v>
                </c:pt>
                <c:pt idx="4338">
                  <c:v>433.74903690369</c:v>
                </c:pt>
                <c:pt idx="4339">
                  <c:v>433.84904590459</c:v>
                </c:pt>
                <c:pt idx="4340">
                  <c:v>433.94905490549</c:v>
                </c:pt>
                <c:pt idx="4341">
                  <c:v>434.04906390639</c:v>
                </c:pt>
                <c:pt idx="4342">
                  <c:v>434.14907290729</c:v>
                </c:pt>
                <c:pt idx="4343">
                  <c:v>434.24908190819</c:v>
                </c:pt>
                <c:pt idx="4344">
                  <c:v>434.34909090909</c:v>
                </c:pt>
                <c:pt idx="4345">
                  <c:v>434.449099909991</c:v>
                </c:pt>
                <c:pt idx="4346">
                  <c:v>434.549108910891</c:v>
                </c:pt>
                <c:pt idx="4347">
                  <c:v>434.649117911791</c:v>
                </c:pt>
                <c:pt idx="4348">
                  <c:v>434.7491269126908</c:v>
                </c:pt>
                <c:pt idx="4349">
                  <c:v>434.849135913591</c:v>
                </c:pt>
                <c:pt idx="4350">
                  <c:v>434.949144914491</c:v>
                </c:pt>
                <c:pt idx="4351">
                  <c:v>435.049153915391</c:v>
                </c:pt>
                <c:pt idx="4352">
                  <c:v>435.149162916291</c:v>
                </c:pt>
                <c:pt idx="4353">
                  <c:v>435.2491719171908</c:v>
                </c:pt>
                <c:pt idx="4354">
                  <c:v>435.349180918091</c:v>
                </c:pt>
                <c:pt idx="4355">
                  <c:v>435.449189918991</c:v>
                </c:pt>
                <c:pt idx="4356">
                  <c:v>435.549198919892</c:v>
                </c:pt>
                <c:pt idx="4357">
                  <c:v>435.649207920792</c:v>
                </c:pt>
                <c:pt idx="4358">
                  <c:v>435.7492169216919</c:v>
                </c:pt>
                <c:pt idx="4359">
                  <c:v>435.849225922592</c:v>
                </c:pt>
                <c:pt idx="4360">
                  <c:v>435.949234923492</c:v>
                </c:pt>
                <c:pt idx="4361">
                  <c:v>436.0492439243921</c:v>
                </c:pt>
                <c:pt idx="4362">
                  <c:v>436.149252925292</c:v>
                </c:pt>
                <c:pt idx="4363">
                  <c:v>436.249261926192</c:v>
                </c:pt>
                <c:pt idx="4364">
                  <c:v>436.349270927092</c:v>
                </c:pt>
                <c:pt idx="4365">
                  <c:v>436.4492799279919</c:v>
                </c:pt>
                <c:pt idx="4366">
                  <c:v>436.549288928892</c:v>
                </c:pt>
                <c:pt idx="4367">
                  <c:v>436.649297929792</c:v>
                </c:pt>
                <c:pt idx="4368">
                  <c:v>436.749306930693</c:v>
                </c:pt>
                <c:pt idx="4369">
                  <c:v>436.849315931593</c:v>
                </c:pt>
                <c:pt idx="4370">
                  <c:v>436.949324932493</c:v>
                </c:pt>
                <c:pt idx="4371">
                  <c:v>437.049333933393</c:v>
                </c:pt>
                <c:pt idx="4372">
                  <c:v>437.149342934293</c:v>
                </c:pt>
                <c:pt idx="4373">
                  <c:v>437.2493519351929</c:v>
                </c:pt>
                <c:pt idx="4374">
                  <c:v>437.349360936093</c:v>
                </c:pt>
                <c:pt idx="4375">
                  <c:v>437.4493699369929</c:v>
                </c:pt>
                <c:pt idx="4376">
                  <c:v>437.5493789378929</c:v>
                </c:pt>
                <c:pt idx="4377">
                  <c:v>437.649387938793</c:v>
                </c:pt>
                <c:pt idx="4378">
                  <c:v>437.749396939693</c:v>
                </c:pt>
                <c:pt idx="4379">
                  <c:v>437.849405940594</c:v>
                </c:pt>
                <c:pt idx="4380">
                  <c:v>437.9494149414938</c:v>
                </c:pt>
                <c:pt idx="4381">
                  <c:v>438.049423942394</c:v>
                </c:pt>
                <c:pt idx="4382">
                  <c:v>438.149432943294</c:v>
                </c:pt>
                <c:pt idx="4383">
                  <c:v>438.249441944194</c:v>
                </c:pt>
                <c:pt idx="4384">
                  <c:v>438.349450945094</c:v>
                </c:pt>
                <c:pt idx="4385">
                  <c:v>438.4494599459939</c:v>
                </c:pt>
                <c:pt idx="4386">
                  <c:v>438.549468946894</c:v>
                </c:pt>
                <c:pt idx="4387">
                  <c:v>438.649477947794</c:v>
                </c:pt>
                <c:pt idx="4388">
                  <c:v>438.7494869486939</c:v>
                </c:pt>
                <c:pt idx="4389">
                  <c:v>438.849495949594</c:v>
                </c:pt>
                <c:pt idx="4390">
                  <c:v>438.9495049504948</c:v>
                </c:pt>
                <c:pt idx="4391">
                  <c:v>439.0495139513948</c:v>
                </c:pt>
                <c:pt idx="4392">
                  <c:v>439.1495229522948</c:v>
                </c:pt>
                <c:pt idx="4393">
                  <c:v>439.2495319531948</c:v>
                </c:pt>
                <c:pt idx="4394">
                  <c:v>439.349540954095</c:v>
                </c:pt>
                <c:pt idx="4395">
                  <c:v>439.4495499549948</c:v>
                </c:pt>
                <c:pt idx="4396">
                  <c:v>439.549558955895</c:v>
                </c:pt>
                <c:pt idx="4397">
                  <c:v>439.649567956795</c:v>
                </c:pt>
                <c:pt idx="4398">
                  <c:v>439.7495769576948</c:v>
                </c:pt>
                <c:pt idx="4399">
                  <c:v>439.849585958595</c:v>
                </c:pt>
                <c:pt idx="4400">
                  <c:v>439.949594959495</c:v>
                </c:pt>
                <c:pt idx="4401">
                  <c:v>440.049603960396</c:v>
                </c:pt>
                <c:pt idx="4402">
                  <c:v>440.149612961296</c:v>
                </c:pt>
                <c:pt idx="4403">
                  <c:v>440.249621962196</c:v>
                </c:pt>
                <c:pt idx="4404">
                  <c:v>440.349630963096</c:v>
                </c:pt>
                <c:pt idx="4405">
                  <c:v>440.449639963996</c:v>
                </c:pt>
                <c:pt idx="4406">
                  <c:v>440.549648964896</c:v>
                </c:pt>
                <c:pt idx="4407">
                  <c:v>440.649657965796</c:v>
                </c:pt>
                <c:pt idx="4408">
                  <c:v>440.749666966696</c:v>
                </c:pt>
                <c:pt idx="4409">
                  <c:v>440.849675967596</c:v>
                </c:pt>
                <c:pt idx="4410">
                  <c:v>440.949684968496</c:v>
                </c:pt>
                <c:pt idx="4411">
                  <c:v>441.049693969396</c:v>
                </c:pt>
                <c:pt idx="4412">
                  <c:v>441.149702970296</c:v>
                </c:pt>
                <c:pt idx="4413">
                  <c:v>441.2497119711969</c:v>
                </c:pt>
                <c:pt idx="4414">
                  <c:v>441.349720972097</c:v>
                </c:pt>
                <c:pt idx="4415">
                  <c:v>441.4497299729969</c:v>
                </c:pt>
                <c:pt idx="4416">
                  <c:v>441.549738973897</c:v>
                </c:pt>
                <c:pt idx="4417">
                  <c:v>441.649747974797</c:v>
                </c:pt>
                <c:pt idx="4418">
                  <c:v>441.7497569756969</c:v>
                </c:pt>
                <c:pt idx="4419">
                  <c:v>441.849765976597</c:v>
                </c:pt>
                <c:pt idx="4420">
                  <c:v>441.9497749774969</c:v>
                </c:pt>
                <c:pt idx="4421">
                  <c:v>442.049783978397</c:v>
                </c:pt>
                <c:pt idx="4422">
                  <c:v>442.149792979297</c:v>
                </c:pt>
                <c:pt idx="4423">
                  <c:v>442.249801980197</c:v>
                </c:pt>
                <c:pt idx="4424">
                  <c:v>442.349810981098</c:v>
                </c:pt>
                <c:pt idx="4425">
                  <c:v>442.449819981998</c:v>
                </c:pt>
                <c:pt idx="4426">
                  <c:v>442.549828982898</c:v>
                </c:pt>
                <c:pt idx="4427">
                  <c:v>442.649837983798</c:v>
                </c:pt>
                <c:pt idx="4428">
                  <c:v>442.749846984698</c:v>
                </c:pt>
                <c:pt idx="4429">
                  <c:v>442.8498559855981</c:v>
                </c:pt>
                <c:pt idx="4430">
                  <c:v>442.9498649864981</c:v>
                </c:pt>
                <c:pt idx="4431">
                  <c:v>443.049873987398</c:v>
                </c:pt>
                <c:pt idx="4432">
                  <c:v>443.149882988298</c:v>
                </c:pt>
                <c:pt idx="4433">
                  <c:v>443.249891989198</c:v>
                </c:pt>
                <c:pt idx="4434">
                  <c:v>443.349900990099</c:v>
                </c:pt>
                <c:pt idx="4435">
                  <c:v>443.4499099909989</c:v>
                </c:pt>
                <c:pt idx="4436">
                  <c:v>443.5499189918989</c:v>
                </c:pt>
                <c:pt idx="4437">
                  <c:v>443.649927992799</c:v>
                </c:pt>
                <c:pt idx="4438">
                  <c:v>443.749936993699</c:v>
                </c:pt>
                <c:pt idx="4439">
                  <c:v>443.849945994599</c:v>
                </c:pt>
                <c:pt idx="4440">
                  <c:v>443.949954995499</c:v>
                </c:pt>
                <c:pt idx="4441">
                  <c:v>444.049963996399</c:v>
                </c:pt>
                <c:pt idx="4442">
                  <c:v>444.149972997299</c:v>
                </c:pt>
                <c:pt idx="4443">
                  <c:v>444.249981998199</c:v>
                </c:pt>
                <c:pt idx="4444">
                  <c:v>444.349990999099</c:v>
                </c:pt>
                <c:pt idx="4445">
                  <c:v>444.45</c:v>
                </c:pt>
                <c:pt idx="4446">
                  <c:v>444.5500090009</c:v>
                </c:pt>
                <c:pt idx="4447">
                  <c:v>444.6500180018</c:v>
                </c:pt>
                <c:pt idx="4448">
                  <c:v>444.7500270026998</c:v>
                </c:pt>
                <c:pt idx="4449">
                  <c:v>444.8500360036</c:v>
                </c:pt>
                <c:pt idx="4450">
                  <c:v>444.9500450045</c:v>
                </c:pt>
                <c:pt idx="4451">
                  <c:v>445.0500540054</c:v>
                </c:pt>
                <c:pt idx="4452">
                  <c:v>445.1500630063</c:v>
                </c:pt>
                <c:pt idx="4453">
                  <c:v>445.2500720071998</c:v>
                </c:pt>
                <c:pt idx="4454">
                  <c:v>445.3500810081</c:v>
                </c:pt>
                <c:pt idx="4455">
                  <c:v>445.450090009</c:v>
                </c:pt>
                <c:pt idx="4456">
                  <c:v>445.550099009901</c:v>
                </c:pt>
                <c:pt idx="4457">
                  <c:v>445.650108010801</c:v>
                </c:pt>
                <c:pt idx="4458">
                  <c:v>445.7501170117009</c:v>
                </c:pt>
                <c:pt idx="4459">
                  <c:v>445.8501260126009</c:v>
                </c:pt>
                <c:pt idx="4460">
                  <c:v>445.9501350135009</c:v>
                </c:pt>
                <c:pt idx="4461">
                  <c:v>446.050144014401</c:v>
                </c:pt>
                <c:pt idx="4462">
                  <c:v>446.150153015301</c:v>
                </c:pt>
                <c:pt idx="4463">
                  <c:v>446.250162016201</c:v>
                </c:pt>
                <c:pt idx="4464">
                  <c:v>446.350171017101</c:v>
                </c:pt>
                <c:pt idx="4465">
                  <c:v>446.450180018001</c:v>
                </c:pt>
                <c:pt idx="4466">
                  <c:v>446.550189018901</c:v>
                </c:pt>
                <c:pt idx="4467">
                  <c:v>446.650198019801</c:v>
                </c:pt>
                <c:pt idx="4468">
                  <c:v>446.750207020702</c:v>
                </c:pt>
                <c:pt idx="4469">
                  <c:v>446.850216021602</c:v>
                </c:pt>
                <c:pt idx="4470">
                  <c:v>446.950225022502</c:v>
                </c:pt>
                <c:pt idx="4471">
                  <c:v>447.0502340234021</c:v>
                </c:pt>
                <c:pt idx="4472">
                  <c:v>447.150243024302</c:v>
                </c:pt>
                <c:pt idx="4473">
                  <c:v>447.250252025202</c:v>
                </c:pt>
                <c:pt idx="4474">
                  <c:v>447.350261026102</c:v>
                </c:pt>
                <c:pt idx="4475">
                  <c:v>447.450270027002</c:v>
                </c:pt>
                <c:pt idx="4476">
                  <c:v>447.550279027902</c:v>
                </c:pt>
                <c:pt idx="4477">
                  <c:v>447.650288028802</c:v>
                </c:pt>
                <c:pt idx="4478">
                  <c:v>447.750297029702</c:v>
                </c:pt>
                <c:pt idx="4479">
                  <c:v>447.850306030603</c:v>
                </c:pt>
                <c:pt idx="4480">
                  <c:v>447.950315031503</c:v>
                </c:pt>
                <c:pt idx="4481">
                  <c:v>448.050324032403</c:v>
                </c:pt>
                <c:pt idx="4482">
                  <c:v>448.150333033303</c:v>
                </c:pt>
                <c:pt idx="4483">
                  <c:v>448.250342034203</c:v>
                </c:pt>
                <c:pt idx="4484">
                  <c:v>448.350351035103</c:v>
                </c:pt>
                <c:pt idx="4485">
                  <c:v>448.450360036003</c:v>
                </c:pt>
                <c:pt idx="4486">
                  <c:v>448.550369036903</c:v>
                </c:pt>
                <c:pt idx="4487">
                  <c:v>448.650378037803</c:v>
                </c:pt>
                <c:pt idx="4488">
                  <c:v>448.750387038703</c:v>
                </c:pt>
                <c:pt idx="4489">
                  <c:v>448.8503960396031</c:v>
                </c:pt>
                <c:pt idx="4490">
                  <c:v>448.9504050405039</c:v>
                </c:pt>
                <c:pt idx="4491">
                  <c:v>449.0504140414039</c:v>
                </c:pt>
                <c:pt idx="4492">
                  <c:v>449.150423042304</c:v>
                </c:pt>
                <c:pt idx="4493">
                  <c:v>449.2504320432039</c:v>
                </c:pt>
                <c:pt idx="4494">
                  <c:v>449.350441044104</c:v>
                </c:pt>
                <c:pt idx="4495">
                  <c:v>449.4504500450039</c:v>
                </c:pt>
                <c:pt idx="4496">
                  <c:v>449.5504590459039</c:v>
                </c:pt>
                <c:pt idx="4497">
                  <c:v>449.650468046804</c:v>
                </c:pt>
                <c:pt idx="4498">
                  <c:v>449.750477047704</c:v>
                </c:pt>
                <c:pt idx="4499">
                  <c:v>449.850486048604</c:v>
                </c:pt>
                <c:pt idx="4500">
                  <c:v>449.950495049504</c:v>
                </c:pt>
                <c:pt idx="4501">
                  <c:v>450.0505040504049</c:v>
                </c:pt>
                <c:pt idx="4502">
                  <c:v>450.1505130513049</c:v>
                </c:pt>
                <c:pt idx="4503">
                  <c:v>450.2505220522048</c:v>
                </c:pt>
                <c:pt idx="4504">
                  <c:v>450.350531053105</c:v>
                </c:pt>
                <c:pt idx="4505">
                  <c:v>450.450540054005</c:v>
                </c:pt>
                <c:pt idx="4506">
                  <c:v>450.550549054905</c:v>
                </c:pt>
                <c:pt idx="4507">
                  <c:v>450.650558055805</c:v>
                </c:pt>
                <c:pt idx="4508">
                  <c:v>450.750567056705</c:v>
                </c:pt>
                <c:pt idx="4509">
                  <c:v>450.8505760576048</c:v>
                </c:pt>
                <c:pt idx="4510">
                  <c:v>450.9505850585048</c:v>
                </c:pt>
                <c:pt idx="4511">
                  <c:v>451.050594059405</c:v>
                </c:pt>
                <c:pt idx="4512">
                  <c:v>451.150603060305</c:v>
                </c:pt>
                <c:pt idx="4513">
                  <c:v>451.250612061206</c:v>
                </c:pt>
                <c:pt idx="4514">
                  <c:v>451.350621062106</c:v>
                </c:pt>
                <c:pt idx="4515">
                  <c:v>451.450630063006</c:v>
                </c:pt>
                <c:pt idx="4516">
                  <c:v>451.550639063906</c:v>
                </c:pt>
                <c:pt idx="4517">
                  <c:v>451.650648064806</c:v>
                </c:pt>
                <c:pt idx="4518">
                  <c:v>451.750657065706</c:v>
                </c:pt>
                <c:pt idx="4519">
                  <c:v>451.850666066606</c:v>
                </c:pt>
                <c:pt idx="4520">
                  <c:v>451.9506750675059</c:v>
                </c:pt>
                <c:pt idx="4521">
                  <c:v>452.050684068406</c:v>
                </c:pt>
                <c:pt idx="4522">
                  <c:v>452.150693069306</c:v>
                </c:pt>
                <c:pt idx="4523">
                  <c:v>452.250702070207</c:v>
                </c:pt>
                <c:pt idx="4524">
                  <c:v>452.350711071107</c:v>
                </c:pt>
                <c:pt idx="4525">
                  <c:v>452.450720072007</c:v>
                </c:pt>
                <c:pt idx="4526">
                  <c:v>452.550729072907</c:v>
                </c:pt>
                <c:pt idx="4527">
                  <c:v>452.650738073807</c:v>
                </c:pt>
                <c:pt idx="4528">
                  <c:v>452.750747074707</c:v>
                </c:pt>
                <c:pt idx="4529">
                  <c:v>452.850756075607</c:v>
                </c:pt>
                <c:pt idx="4530">
                  <c:v>452.950765076507</c:v>
                </c:pt>
                <c:pt idx="4531">
                  <c:v>453.050774077407</c:v>
                </c:pt>
                <c:pt idx="4532">
                  <c:v>453.150783078307</c:v>
                </c:pt>
                <c:pt idx="4533">
                  <c:v>453.250792079207</c:v>
                </c:pt>
                <c:pt idx="4534">
                  <c:v>453.350801080108</c:v>
                </c:pt>
                <c:pt idx="4535">
                  <c:v>453.450810081008</c:v>
                </c:pt>
                <c:pt idx="4536">
                  <c:v>453.550819081908</c:v>
                </c:pt>
                <c:pt idx="4537">
                  <c:v>453.650828082808</c:v>
                </c:pt>
                <c:pt idx="4538">
                  <c:v>453.750837083708</c:v>
                </c:pt>
                <c:pt idx="4539">
                  <c:v>453.850846084608</c:v>
                </c:pt>
                <c:pt idx="4540">
                  <c:v>453.950855085508</c:v>
                </c:pt>
                <c:pt idx="4541">
                  <c:v>454.050864086408</c:v>
                </c:pt>
                <c:pt idx="4542">
                  <c:v>454.150873087308</c:v>
                </c:pt>
                <c:pt idx="4543">
                  <c:v>454.250882088208</c:v>
                </c:pt>
                <c:pt idx="4544">
                  <c:v>454.350891089108</c:v>
                </c:pt>
                <c:pt idx="4545">
                  <c:v>454.450900090009</c:v>
                </c:pt>
                <c:pt idx="4546">
                  <c:v>454.550909090909</c:v>
                </c:pt>
                <c:pt idx="4547">
                  <c:v>454.650918091809</c:v>
                </c:pt>
                <c:pt idx="4548">
                  <c:v>454.750927092709</c:v>
                </c:pt>
                <c:pt idx="4549">
                  <c:v>454.8509360936091</c:v>
                </c:pt>
                <c:pt idx="4550">
                  <c:v>454.950945094509</c:v>
                </c:pt>
                <c:pt idx="4551">
                  <c:v>455.050954095409</c:v>
                </c:pt>
                <c:pt idx="4552">
                  <c:v>455.150963096309</c:v>
                </c:pt>
                <c:pt idx="4553">
                  <c:v>455.2509720972089</c:v>
                </c:pt>
                <c:pt idx="4554">
                  <c:v>455.350981098109</c:v>
                </c:pt>
                <c:pt idx="4555">
                  <c:v>455.450990099009</c:v>
                </c:pt>
                <c:pt idx="4556">
                  <c:v>455.55099909991</c:v>
                </c:pt>
                <c:pt idx="4557">
                  <c:v>455.65100810081</c:v>
                </c:pt>
                <c:pt idx="4558">
                  <c:v>455.7510171017099</c:v>
                </c:pt>
                <c:pt idx="4559">
                  <c:v>455.8510261026099</c:v>
                </c:pt>
                <c:pt idx="4560">
                  <c:v>455.9510351035099</c:v>
                </c:pt>
                <c:pt idx="4561">
                  <c:v>456.05104410441</c:v>
                </c:pt>
                <c:pt idx="4562">
                  <c:v>456.15105310531</c:v>
                </c:pt>
                <c:pt idx="4563">
                  <c:v>456.25106210621</c:v>
                </c:pt>
                <c:pt idx="4564">
                  <c:v>456.35107110711</c:v>
                </c:pt>
                <c:pt idx="4565">
                  <c:v>456.45108010801</c:v>
                </c:pt>
                <c:pt idx="4566">
                  <c:v>456.55108910891</c:v>
                </c:pt>
                <c:pt idx="4567">
                  <c:v>456.65109810981</c:v>
                </c:pt>
                <c:pt idx="4568">
                  <c:v>456.751107110711</c:v>
                </c:pt>
                <c:pt idx="4569">
                  <c:v>456.851116111611</c:v>
                </c:pt>
                <c:pt idx="4570">
                  <c:v>456.951125112511</c:v>
                </c:pt>
                <c:pt idx="4571">
                  <c:v>457.051134113411</c:v>
                </c:pt>
                <c:pt idx="4572">
                  <c:v>457.1511431143111</c:v>
                </c:pt>
                <c:pt idx="4573">
                  <c:v>457.251152115211</c:v>
                </c:pt>
                <c:pt idx="4574">
                  <c:v>457.351161116111</c:v>
                </c:pt>
                <c:pt idx="4575">
                  <c:v>457.4511701170109</c:v>
                </c:pt>
                <c:pt idx="4576">
                  <c:v>457.5511791179109</c:v>
                </c:pt>
                <c:pt idx="4577">
                  <c:v>457.651188118811</c:v>
                </c:pt>
                <c:pt idx="4578">
                  <c:v>457.751197119711</c:v>
                </c:pt>
                <c:pt idx="4579">
                  <c:v>457.851206120612</c:v>
                </c:pt>
                <c:pt idx="4580">
                  <c:v>457.951215121512</c:v>
                </c:pt>
                <c:pt idx="4581">
                  <c:v>458.051224122412</c:v>
                </c:pt>
                <c:pt idx="4582">
                  <c:v>458.151233123312</c:v>
                </c:pt>
                <c:pt idx="4583">
                  <c:v>458.251242124212</c:v>
                </c:pt>
                <c:pt idx="4584">
                  <c:v>458.351251125112</c:v>
                </c:pt>
                <c:pt idx="4585">
                  <c:v>458.451260126012</c:v>
                </c:pt>
                <c:pt idx="4586">
                  <c:v>458.551269126912</c:v>
                </c:pt>
                <c:pt idx="4587">
                  <c:v>458.651278127812</c:v>
                </c:pt>
                <c:pt idx="4588">
                  <c:v>458.751287128712</c:v>
                </c:pt>
                <c:pt idx="4589">
                  <c:v>458.851296129612</c:v>
                </c:pt>
                <c:pt idx="4590">
                  <c:v>458.951305130513</c:v>
                </c:pt>
                <c:pt idx="4591">
                  <c:v>459.051314131413</c:v>
                </c:pt>
                <c:pt idx="4592">
                  <c:v>459.151323132313</c:v>
                </c:pt>
                <c:pt idx="4593">
                  <c:v>459.251332133213</c:v>
                </c:pt>
                <c:pt idx="4594">
                  <c:v>459.351341134113</c:v>
                </c:pt>
                <c:pt idx="4595">
                  <c:v>459.451350135013</c:v>
                </c:pt>
                <c:pt idx="4596">
                  <c:v>459.551359135913</c:v>
                </c:pt>
                <c:pt idx="4597">
                  <c:v>459.651368136813</c:v>
                </c:pt>
                <c:pt idx="4598">
                  <c:v>459.751377137713</c:v>
                </c:pt>
                <c:pt idx="4599">
                  <c:v>459.851386138613</c:v>
                </c:pt>
                <c:pt idx="4600">
                  <c:v>459.951395139513</c:v>
                </c:pt>
                <c:pt idx="4601">
                  <c:v>460.051404140414</c:v>
                </c:pt>
                <c:pt idx="4602">
                  <c:v>460.151413141314</c:v>
                </c:pt>
                <c:pt idx="4603">
                  <c:v>460.2514221422139</c:v>
                </c:pt>
                <c:pt idx="4604">
                  <c:v>460.351431143114</c:v>
                </c:pt>
                <c:pt idx="4605">
                  <c:v>460.451440144014</c:v>
                </c:pt>
                <c:pt idx="4606">
                  <c:v>460.551449144914</c:v>
                </c:pt>
                <c:pt idx="4607">
                  <c:v>460.651458145814</c:v>
                </c:pt>
                <c:pt idx="4608">
                  <c:v>460.751467146714</c:v>
                </c:pt>
                <c:pt idx="4609">
                  <c:v>460.8514761476139</c:v>
                </c:pt>
                <c:pt idx="4610">
                  <c:v>460.9514851485139</c:v>
                </c:pt>
                <c:pt idx="4611">
                  <c:v>461.051494149414</c:v>
                </c:pt>
                <c:pt idx="4612">
                  <c:v>461.151503150315</c:v>
                </c:pt>
                <c:pt idx="4613">
                  <c:v>461.2515121512148</c:v>
                </c:pt>
                <c:pt idx="4614">
                  <c:v>461.351521152115</c:v>
                </c:pt>
                <c:pt idx="4615">
                  <c:v>461.451530153015</c:v>
                </c:pt>
                <c:pt idx="4616">
                  <c:v>461.5515391539149</c:v>
                </c:pt>
                <c:pt idx="4617">
                  <c:v>461.651548154815</c:v>
                </c:pt>
                <c:pt idx="4618">
                  <c:v>461.7515571557149</c:v>
                </c:pt>
                <c:pt idx="4619">
                  <c:v>461.8515661566149</c:v>
                </c:pt>
                <c:pt idx="4620">
                  <c:v>461.9515751575148</c:v>
                </c:pt>
                <c:pt idx="4621">
                  <c:v>462.0515841584149</c:v>
                </c:pt>
                <c:pt idx="4622">
                  <c:v>462.151593159315</c:v>
                </c:pt>
                <c:pt idx="4623">
                  <c:v>462.251602160216</c:v>
                </c:pt>
                <c:pt idx="4624">
                  <c:v>462.351611161116</c:v>
                </c:pt>
                <c:pt idx="4625">
                  <c:v>462.451620162016</c:v>
                </c:pt>
                <c:pt idx="4626">
                  <c:v>462.551629162916</c:v>
                </c:pt>
                <c:pt idx="4627">
                  <c:v>462.651638163816</c:v>
                </c:pt>
                <c:pt idx="4628">
                  <c:v>462.751647164716</c:v>
                </c:pt>
                <c:pt idx="4629">
                  <c:v>462.851656165616</c:v>
                </c:pt>
                <c:pt idx="4630">
                  <c:v>462.951665166516</c:v>
                </c:pt>
                <c:pt idx="4631">
                  <c:v>463.051674167416</c:v>
                </c:pt>
                <c:pt idx="4632">
                  <c:v>463.1516831683161</c:v>
                </c:pt>
                <c:pt idx="4633">
                  <c:v>463.2516921692161</c:v>
                </c:pt>
                <c:pt idx="4634">
                  <c:v>463.351701170117</c:v>
                </c:pt>
                <c:pt idx="4635">
                  <c:v>463.4517101710169</c:v>
                </c:pt>
                <c:pt idx="4636">
                  <c:v>463.5517191719169</c:v>
                </c:pt>
                <c:pt idx="4637">
                  <c:v>463.651728172817</c:v>
                </c:pt>
                <c:pt idx="4638">
                  <c:v>463.751737173717</c:v>
                </c:pt>
                <c:pt idx="4639">
                  <c:v>463.851746174617</c:v>
                </c:pt>
                <c:pt idx="4640">
                  <c:v>463.951755175517</c:v>
                </c:pt>
                <c:pt idx="4641">
                  <c:v>464.051764176417</c:v>
                </c:pt>
                <c:pt idx="4642">
                  <c:v>464.151773177317</c:v>
                </c:pt>
                <c:pt idx="4643">
                  <c:v>464.251782178217</c:v>
                </c:pt>
                <c:pt idx="4644">
                  <c:v>464.351791179117</c:v>
                </c:pt>
                <c:pt idx="4645">
                  <c:v>464.451800180018</c:v>
                </c:pt>
                <c:pt idx="4646">
                  <c:v>464.551809180918</c:v>
                </c:pt>
                <c:pt idx="4647">
                  <c:v>464.651818181818</c:v>
                </c:pt>
                <c:pt idx="4648">
                  <c:v>464.751827182718</c:v>
                </c:pt>
                <c:pt idx="4649">
                  <c:v>464.851836183618</c:v>
                </c:pt>
                <c:pt idx="4650">
                  <c:v>464.951845184518</c:v>
                </c:pt>
                <c:pt idx="4651">
                  <c:v>465.051854185418</c:v>
                </c:pt>
                <c:pt idx="4652">
                  <c:v>465.151863186318</c:v>
                </c:pt>
                <c:pt idx="4653">
                  <c:v>465.251872187218</c:v>
                </c:pt>
                <c:pt idx="4654">
                  <c:v>465.351881188118</c:v>
                </c:pt>
                <c:pt idx="4655">
                  <c:v>465.451890189018</c:v>
                </c:pt>
                <c:pt idx="4656">
                  <c:v>465.551899189918</c:v>
                </c:pt>
                <c:pt idx="4657">
                  <c:v>465.651908190819</c:v>
                </c:pt>
                <c:pt idx="4658">
                  <c:v>465.751917191719</c:v>
                </c:pt>
                <c:pt idx="4659">
                  <c:v>465.851926192619</c:v>
                </c:pt>
                <c:pt idx="4660">
                  <c:v>465.951935193519</c:v>
                </c:pt>
                <c:pt idx="4661">
                  <c:v>466.051944194419</c:v>
                </c:pt>
                <c:pt idx="4662">
                  <c:v>466.151953195319</c:v>
                </c:pt>
                <c:pt idx="4663">
                  <c:v>466.251962196219</c:v>
                </c:pt>
                <c:pt idx="4664">
                  <c:v>466.351971197119</c:v>
                </c:pt>
                <c:pt idx="4665">
                  <c:v>466.451980198019</c:v>
                </c:pt>
                <c:pt idx="4666">
                  <c:v>466.551989198919</c:v>
                </c:pt>
                <c:pt idx="4667">
                  <c:v>466.6519981998191</c:v>
                </c:pt>
                <c:pt idx="4668">
                  <c:v>466.75200720072</c:v>
                </c:pt>
                <c:pt idx="4669">
                  <c:v>466.85201620162</c:v>
                </c:pt>
                <c:pt idx="4670">
                  <c:v>466.95202520252</c:v>
                </c:pt>
                <c:pt idx="4671">
                  <c:v>467.05203420342</c:v>
                </c:pt>
                <c:pt idx="4672">
                  <c:v>467.15204320432</c:v>
                </c:pt>
                <c:pt idx="4673">
                  <c:v>467.25205220522</c:v>
                </c:pt>
                <c:pt idx="4674">
                  <c:v>467.3520612061201</c:v>
                </c:pt>
                <c:pt idx="4675">
                  <c:v>467.4520702070199</c:v>
                </c:pt>
                <c:pt idx="4676">
                  <c:v>467.5520792079199</c:v>
                </c:pt>
                <c:pt idx="4677">
                  <c:v>467.65208820882</c:v>
                </c:pt>
                <c:pt idx="4678">
                  <c:v>467.75209720972</c:v>
                </c:pt>
                <c:pt idx="4679">
                  <c:v>467.852106210621</c:v>
                </c:pt>
                <c:pt idx="4680">
                  <c:v>467.9521152115208</c:v>
                </c:pt>
                <c:pt idx="4681">
                  <c:v>468.052124212421</c:v>
                </c:pt>
                <c:pt idx="4682">
                  <c:v>468.152133213321</c:v>
                </c:pt>
                <c:pt idx="4683">
                  <c:v>468.252142214221</c:v>
                </c:pt>
                <c:pt idx="4684">
                  <c:v>468.352151215121</c:v>
                </c:pt>
                <c:pt idx="4685">
                  <c:v>468.452160216021</c:v>
                </c:pt>
                <c:pt idx="4686">
                  <c:v>468.552169216921</c:v>
                </c:pt>
                <c:pt idx="4687">
                  <c:v>468.652178217821</c:v>
                </c:pt>
                <c:pt idx="4688">
                  <c:v>468.752187218721</c:v>
                </c:pt>
                <c:pt idx="4689">
                  <c:v>468.852196219621</c:v>
                </c:pt>
                <c:pt idx="4690">
                  <c:v>468.952205220522</c:v>
                </c:pt>
                <c:pt idx="4691">
                  <c:v>469.052214221422</c:v>
                </c:pt>
                <c:pt idx="4692">
                  <c:v>469.1522232223221</c:v>
                </c:pt>
                <c:pt idx="4693">
                  <c:v>469.2522322232221</c:v>
                </c:pt>
                <c:pt idx="4694">
                  <c:v>469.352241224122</c:v>
                </c:pt>
                <c:pt idx="4695">
                  <c:v>469.452250225022</c:v>
                </c:pt>
                <c:pt idx="4696">
                  <c:v>469.552259225922</c:v>
                </c:pt>
                <c:pt idx="4697">
                  <c:v>469.652268226822</c:v>
                </c:pt>
                <c:pt idx="4698">
                  <c:v>469.752277227722</c:v>
                </c:pt>
                <c:pt idx="4699">
                  <c:v>469.852286228622</c:v>
                </c:pt>
                <c:pt idx="4700">
                  <c:v>469.952295229522</c:v>
                </c:pt>
                <c:pt idx="4701">
                  <c:v>470.052304230423</c:v>
                </c:pt>
                <c:pt idx="4702">
                  <c:v>470.152313231323</c:v>
                </c:pt>
                <c:pt idx="4703">
                  <c:v>470.2523222322229</c:v>
                </c:pt>
                <c:pt idx="4704">
                  <c:v>470.352331233123</c:v>
                </c:pt>
                <c:pt idx="4705">
                  <c:v>470.452340234023</c:v>
                </c:pt>
                <c:pt idx="4706">
                  <c:v>470.552349234923</c:v>
                </c:pt>
                <c:pt idx="4707">
                  <c:v>470.652358235823</c:v>
                </c:pt>
                <c:pt idx="4708">
                  <c:v>470.752367236723</c:v>
                </c:pt>
                <c:pt idx="4709">
                  <c:v>470.852376237623</c:v>
                </c:pt>
                <c:pt idx="4710">
                  <c:v>470.952385238523</c:v>
                </c:pt>
                <c:pt idx="4711">
                  <c:v>471.052394239423</c:v>
                </c:pt>
                <c:pt idx="4712">
                  <c:v>471.152403240324</c:v>
                </c:pt>
                <c:pt idx="4713">
                  <c:v>471.2524122412239</c:v>
                </c:pt>
                <c:pt idx="4714">
                  <c:v>471.352421242124</c:v>
                </c:pt>
                <c:pt idx="4715">
                  <c:v>471.452430243024</c:v>
                </c:pt>
                <c:pt idx="4716">
                  <c:v>471.552439243924</c:v>
                </c:pt>
                <c:pt idx="4717">
                  <c:v>471.652448244824</c:v>
                </c:pt>
                <c:pt idx="4718">
                  <c:v>471.752457245724</c:v>
                </c:pt>
                <c:pt idx="4719">
                  <c:v>471.852466246624</c:v>
                </c:pt>
                <c:pt idx="4720">
                  <c:v>471.9524752475239</c:v>
                </c:pt>
                <c:pt idx="4721">
                  <c:v>472.052484248424</c:v>
                </c:pt>
                <c:pt idx="4722">
                  <c:v>472.152493249324</c:v>
                </c:pt>
                <c:pt idx="4723">
                  <c:v>472.2525022502248</c:v>
                </c:pt>
                <c:pt idx="4724">
                  <c:v>472.352511251125</c:v>
                </c:pt>
                <c:pt idx="4725">
                  <c:v>472.452520252025</c:v>
                </c:pt>
                <c:pt idx="4726">
                  <c:v>472.552529252925</c:v>
                </c:pt>
                <c:pt idx="4727">
                  <c:v>472.652538253825</c:v>
                </c:pt>
                <c:pt idx="4728">
                  <c:v>472.752547254725</c:v>
                </c:pt>
                <c:pt idx="4729">
                  <c:v>472.852556255625</c:v>
                </c:pt>
                <c:pt idx="4730">
                  <c:v>472.952565256525</c:v>
                </c:pt>
                <c:pt idx="4731">
                  <c:v>473.052574257425</c:v>
                </c:pt>
                <c:pt idx="4732">
                  <c:v>473.152583258325</c:v>
                </c:pt>
                <c:pt idx="4733">
                  <c:v>473.252592259225</c:v>
                </c:pt>
                <c:pt idx="4734">
                  <c:v>473.352601260126</c:v>
                </c:pt>
                <c:pt idx="4735">
                  <c:v>473.452610261026</c:v>
                </c:pt>
                <c:pt idx="4736">
                  <c:v>473.552619261926</c:v>
                </c:pt>
                <c:pt idx="4737">
                  <c:v>473.652628262826</c:v>
                </c:pt>
                <c:pt idx="4738">
                  <c:v>473.752637263726</c:v>
                </c:pt>
                <c:pt idx="4739">
                  <c:v>473.852646264626</c:v>
                </c:pt>
                <c:pt idx="4740">
                  <c:v>473.952655265526</c:v>
                </c:pt>
                <c:pt idx="4741">
                  <c:v>474.052664266426</c:v>
                </c:pt>
                <c:pt idx="4742">
                  <c:v>474.152673267326</c:v>
                </c:pt>
                <c:pt idx="4743">
                  <c:v>474.252682268226</c:v>
                </c:pt>
                <c:pt idx="4744">
                  <c:v>474.352691269126</c:v>
                </c:pt>
                <c:pt idx="4745">
                  <c:v>474.452700270027</c:v>
                </c:pt>
                <c:pt idx="4746">
                  <c:v>474.552709270927</c:v>
                </c:pt>
                <c:pt idx="4747">
                  <c:v>474.652718271827</c:v>
                </c:pt>
                <c:pt idx="4748">
                  <c:v>474.752727272727</c:v>
                </c:pt>
                <c:pt idx="4749">
                  <c:v>474.852736273627</c:v>
                </c:pt>
                <c:pt idx="4750">
                  <c:v>474.952745274527</c:v>
                </c:pt>
                <c:pt idx="4751">
                  <c:v>475.052754275427</c:v>
                </c:pt>
                <c:pt idx="4752">
                  <c:v>475.1527632763271</c:v>
                </c:pt>
                <c:pt idx="4753">
                  <c:v>475.2527722772269</c:v>
                </c:pt>
                <c:pt idx="4754">
                  <c:v>475.352781278127</c:v>
                </c:pt>
                <c:pt idx="4755">
                  <c:v>475.452790279027</c:v>
                </c:pt>
                <c:pt idx="4756">
                  <c:v>475.552799279927</c:v>
                </c:pt>
                <c:pt idx="4757">
                  <c:v>475.6528082808281</c:v>
                </c:pt>
                <c:pt idx="4758">
                  <c:v>475.7528172817281</c:v>
                </c:pt>
                <c:pt idx="4759">
                  <c:v>475.852826282628</c:v>
                </c:pt>
                <c:pt idx="4760">
                  <c:v>475.952835283528</c:v>
                </c:pt>
                <c:pt idx="4761">
                  <c:v>476.052844284428</c:v>
                </c:pt>
                <c:pt idx="4762">
                  <c:v>476.152853285328</c:v>
                </c:pt>
                <c:pt idx="4763">
                  <c:v>476.252862286228</c:v>
                </c:pt>
                <c:pt idx="4764">
                  <c:v>476.352871287128</c:v>
                </c:pt>
                <c:pt idx="4765">
                  <c:v>476.452880288028</c:v>
                </c:pt>
                <c:pt idx="4766">
                  <c:v>476.552889288928</c:v>
                </c:pt>
                <c:pt idx="4767">
                  <c:v>476.652898289828</c:v>
                </c:pt>
                <c:pt idx="4768">
                  <c:v>476.752907290729</c:v>
                </c:pt>
                <c:pt idx="4769">
                  <c:v>476.852916291629</c:v>
                </c:pt>
                <c:pt idx="4770">
                  <c:v>476.952925292529</c:v>
                </c:pt>
                <c:pt idx="4771">
                  <c:v>477.052934293429</c:v>
                </c:pt>
                <c:pt idx="4772">
                  <c:v>477.152943294329</c:v>
                </c:pt>
                <c:pt idx="4773">
                  <c:v>477.252952295229</c:v>
                </c:pt>
                <c:pt idx="4774">
                  <c:v>477.352961296129</c:v>
                </c:pt>
                <c:pt idx="4775">
                  <c:v>477.452970297029</c:v>
                </c:pt>
                <c:pt idx="4776">
                  <c:v>477.552979297929</c:v>
                </c:pt>
                <c:pt idx="4777">
                  <c:v>477.652988298829</c:v>
                </c:pt>
                <c:pt idx="4778">
                  <c:v>477.752997299729</c:v>
                </c:pt>
                <c:pt idx="4779">
                  <c:v>477.85300630063</c:v>
                </c:pt>
                <c:pt idx="4780">
                  <c:v>477.9530153015298</c:v>
                </c:pt>
                <c:pt idx="4781">
                  <c:v>478.05302430243</c:v>
                </c:pt>
                <c:pt idx="4782">
                  <c:v>478.15303330333</c:v>
                </c:pt>
                <c:pt idx="4783">
                  <c:v>478.25304230423</c:v>
                </c:pt>
                <c:pt idx="4784">
                  <c:v>478.35305130513</c:v>
                </c:pt>
                <c:pt idx="4785">
                  <c:v>478.45306030603</c:v>
                </c:pt>
                <c:pt idx="4786">
                  <c:v>478.55306930693</c:v>
                </c:pt>
                <c:pt idx="4787">
                  <c:v>478.65307830783</c:v>
                </c:pt>
                <c:pt idx="4788">
                  <c:v>478.75308730873</c:v>
                </c:pt>
                <c:pt idx="4789">
                  <c:v>478.85309630963</c:v>
                </c:pt>
                <c:pt idx="4790">
                  <c:v>478.953105310531</c:v>
                </c:pt>
                <c:pt idx="4791">
                  <c:v>479.053114311431</c:v>
                </c:pt>
                <c:pt idx="4792">
                  <c:v>479.153123312331</c:v>
                </c:pt>
                <c:pt idx="4793">
                  <c:v>479.253132313231</c:v>
                </c:pt>
                <c:pt idx="4794">
                  <c:v>479.353141314131</c:v>
                </c:pt>
                <c:pt idx="4795">
                  <c:v>479.453150315031</c:v>
                </c:pt>
                <c:pt idx="4796">
                  <c:v>479.553159315931</c:v>
                </c:pt>
                <c:pt idx="4797">
                  <c:v>479.653168316831</c:v>
                </c:pt>
                <c:pt idx="4798">
                  <c:v>479.753177317731</c:v>
                </c:pt>
                <c:pt idx="4799">
                  <c:v>479.853186318631</c:v>
                </c:pt>
                <c:pt idx="4800">
                  <c:v>479.953195319531</c:v>
                </c:pt>
                <c:pt idx="4801">
                  <c:v>480.053204320432</c:v>
                </c:pt>
                <c:pt idx="4802">
                  <c:v>480.153213321332</c:v>
                </c:pt>
                <c:pt idx="4803">
                  <c:v>480.253222322232</c:v>
                </c:pt>
                <c:pt idx="4804">
                  <c:v>480.353231323132</c:v>
                </c:pt>
                <c:pt idx="4805">
                  <c:v>480.453240324032</c:v>
                </c:pt>
                <c:pt idx="4806">
                  <c:v>480.553249324932</c:v>
                </c:pt>
                <c:pt idx="4807">
                  <c:v>480.653258325832</c:v>
                </c:pt>
                <c:pt idx="4808">
                  <c:v>480.7532673267321</c:v>
                </c:pt>
                <c:pt idx="4809">
                  <c:v>480.853276327632</c:v>
                </c:pt>
                <c:pt idx="4810">
                  <c:v>480.953285328532</c:v>
                </c:pt>
                <c:pt idx="4811">
                  <c:v>481.0532943294321</c:v>
                </c:pt>
                <c:pt idx="4812">
                  <c:v>481.153303330333</c:v>
                </c:pt>
                <c:pt idx="4813">
                  <c:v>481.253312331233</c:v>
                </c:pt>
                <c:pt idx="4814">
                  <c:v>481.353321332133</c:v>
                </c:pt>
                <c:pt idx="4815">
                  <c:v>481.453330333033</c:v>
                </c:pt>
                <c:pt idx="4816">
                  <c:v>481.553339333933</c:v>
                </c:pt>
                <c:pt idx="4817">
                  <c:v>481.6533483348331</c:v>
                </c:pt>
                <c:pt idx="4818">
                  <c:v>481.7533573357331</c:v>
                </c:pt>
                <c:pt idx="4819">
                  <c:v>481.853366336633</c:v>
                </c:pt>
                <c:pt idx="4820">
                  <c:v>481.9533753375329</c:v>
                </c:pt>
                <c:pt idx="4821">
                  <c:v>482.053384338433</c:v>
                </c:pt>
                <c:pt idx="4822">
                  <c:v>482.153393339333</c:v>
                </c:pt>
                <c:pt idx="4823">
                  <c:v>482.2534023402339</c:v>
                </c:pt>
                <c:pt idx="4824">
                  <c:v>482.3534113411339</c:v>
                </c:pt>
                <c:pt idx="4825">
                  <c:v>482.453420342034</c:v>
                </c:pt>
                <c:pt idx="4826">
                  <c:v>482.553429342934</c:v>
                </c:pt>
                <c:pt idx="4827">
                  <c:v>482.653438343834</c:v>
                </c:pt>
                <c:pt idx="4828">
                  <c:v>482.753447344734</c:v>
                </c:pt>
                <c:pt idx="4829">
                  <c:v>482.853456345634</c:v>
                </c:pt>
                <c:pt idx="4830">
                  <c:v>482.953465346534</c:v>
                </c:pt>
                <c:pt idx="4831">
                  <c:v>483.053474347434</c:v>
                </c:pt>
                <c:pt idx="4832">
                  <c:v>483.153483348334</c:v>
                </c:pt>
                <c:pt idx="4833">
                  <c:v>483.253492349234</c:v>
                </c:pt>
                <c:pt idx="4834">
                  <c:v>483.353501350135</c:v>
                </c:pt>
                <c:pt idx="4835">
                  <c:v>483.4535103510348</c:v>
                </c:pt>
                <c:pt idx="4836">
                  <c:v>483.5535193519348</c:v>
                </c:pt>
                <c:pt idx="4837">
                  <c:v>483.653528352835</c:v>
                </c:pt>
                <c:pt idx="4838">
                  <c:v>483.753537353735</c:v>
                </c:pt>
                <c:pt idx="4839">
                  <c:v>483.853546354635</c:v>
                </c:pt>
                <c:pt idx="4840">
                  <c:v>483.9535553555348</c:v>
                </c:pt>
                <c:pt idx="4841">
                  <c:v>484.053564356435</c:v>
                </c:pt>
                <c:pt idx="4842">
                  <c:v>484.153573357335</c:v>
                </c:pt>
                <c:pt idx="4843">
                  <c:v>484.253582358235</c:v>
                </c:pt>
                <c:pt idx="4844">
                  <c:v>484.353591359135</c:v>
                </c:pt>
                <c:pt idx="4845">
                  <c:v>484.453600360036</c:v>
                </c:pt>
                <c:pt idx="4846">
                  <c:v>484.553609360936</c:v>
                </c:pt>
                <c:pt idx="4847">
                  <c:v>484.653618361836</c:v>
                </c:pt>
                <c:pt idx="4848">
                  <c:v>484.753627362736</c:v>
                </c:pt>
                <c:pt idx="4849">
                  <c:v>484.853636363636</c:v>
                </c:pt>
                <c:pt idx="4850">
                  <c:v>484.953645364536</c:v>
                </c:pt>
                <c:pt idx="4851">
                  <c:v>485.053654365436</c:v>
                </c:pt>
                <c:pt idx="4852">
                  <c:v>485.153663366336</c:v>
                </c:pt>
                <c:pt idx="4853">
                  <c:v>485.253672367236</c:v>
                </c:pt>
                <c:pt idx="4854">
                  <c:v>485.353681368136</c:v>
                </c:pt>
                <c:pt idx="4855">
                  <c:v>485.453690369036</c:v>
                </c:pt>
                <c:pt idx="4856">
                  <c:v>485.553699369936</c:v>
                </c:pt>
                <c:pt idx="4857">
                  <c:v>485.653708370837</c:v>
                </c:pt>
                <c:pt idx="4858">
                  <c:v>485.753717371737</c:v>
                </c:pt>
                <c:pt idx="4859">
                  <c:v>485.853726372637</c:v>
                </c:pt>
                <c:pt idx="4860">
                  <c:v>485.953735373537</c:v>
                </c:pt>
                <c:pt idx="4861">
                  <c:v>486.053744374437</c:v>
                </c:pt>
                <c:pt idx="4862">
                  <c:v>486.153753375337</c:v>
                </c:pt>
                <c:pt idx="4863">
                  <c:v>486.253762376237</c:v>
                </c:pt>
                <c:pt idx="4864">
                  <c:v>486.353771377137</c:v>
                </c:pt>
                <c:pt idx="4865">
                  <c:v>486.453780378037</c:v>
                </c:pt>
                <c:pt idx="4866">
                  <c:v>486.553789378937</c:v>
                </c:pt>
                <c:pt idx="4867">
                  <c:v>486.6537983798371</c:v>
                </c:pt>
                <c:pt idx="4868">
                  <c:v>486.753807380738</c:v>
                </c:pt>
                <c:pt idx="4869">
                  <c:v>486.853816381638</c:v>
                </c:pt>
                <c:pt idx="4870">
                  <c:v>486.953825382538</c:v>
                </c:pt>
                <c:pt idx="4871">
                  <c:v>487.053834383438</c:v>
                </c:pt>
                <c:pt idx="4872">
                  <c:v>487.153843384338</c:v>
                </c:pt>
                <c:pt idx="4873">
                  <c:v>487.253852385238</c:v>
                </c:pt>
                <c:pt idx="4874">
                  <c:v>487.353861386138</c:v>
                </c:pt>
                <c:pt idx="4875">
                  <c:v>487.453870387038</c:v>
                </c:pt>
                <c:pt idx="4876">
                  <c:v>487.5538793879381</c:v>
                </c:pt>
                <c:pt idx="4877">
                  <c:v>487.6538883888381</c:v>
                </c:pt>
                <c:pt idx="4878">
                  <c:v>487.753897389738</c:v>
                </c:pt>
                <c:pt idx="4879">
                  <c:v>487.853906390639</c:v>
                </c:pt>
                <c:pt idx="4880">
                  <c:v>487.9539153915389</c:v>
                </c:pt>
                <c:pt idx="4881">
                  <c:v>488.053924392439</c:v>
                </c:pt>
                <c:pt idx="4882">
                  <c:v>488.153933393339</c:v>
                </c:pt>
                <c:pt idx="4883">
                  <c:v>488.253942394239</c:v>
                </c:pt>
                <c:pt idx="4884">
                  <c:v>488.353951395139</c:v>
                </c:pt>
                <c:pt idx="4885">
                  <c:v>488.453960396039</c:v>
                </c:pt>
                <c:pt idx="4886">
                  <c:v>488.553969396939</c:v>
                </c:pt>
                <c:pt idx="4887">
                  <c:v>488.653978397839</c:v>
                </c:pt>
                <c:pt idx="4888">
                  <c:v>488.753987398739</c:v>
                </c:pt>
                <c:pt idx="4889">
                  <c:v>488.853996399639</c:v>
                </c:pt>
                <c:pt idx="4890">
                  <c:v>488.9540054005399</c:v>
                </c:pt>
                <c:pt idx="4891">
                  <c:v>489.05401440144</c:v>
                </c:pt>
                <c:pt idx="4892">
                  <c:v>489.15402340234</c:v>
                </c:pt>
                <c:pt idx="4893">
                  <c:v>489.25403240324</c:v>
                </c:pt>
                <c:pt idx="4894">
                  <c:v>489.35404140414</c:v>
                </c:pt>
                <c:pt idx="4895">
                  <c:v>489.45405040504</c:v>
                </c:pt>
                <c:pt idx="4896">
                  <c:v>489.55405940594</c:v>
                </c:pt>
                <c:pt idx="4897">
                  <c:v>489.65406840684</c:v>
                </c:pt>
                <c:pt idx="4898">
                  <c:v>489.75407740774</c:v>
                </c:pt>
                <c:pt idx="4899">
                  <c:v>489.85408640864</c:v>
                </c:pt>
                <c:pt idx="4900">
                  <c:v>489.95409540954</c:v>
                </c:pt>
                <c:pt idx="4901">
                  <c:v>490.0541044104411</c:v>
                </c:pt>
                <c:pt idx="4902">
                  <c:v>490.154113411341</c:v>
                </c:pt>
                <c:pt idx="4903">
                  <c:v>490.2541224122409</c:v>
                </c:pt>
                <c:pt idx="4904">
                  <c:v>490.354131413141</c:v>
                </c:pt>
                <c:pt idx="4905">
                  <c:v>490.454140414041</c:v>
                </c:pt>
                <c:pt idx="4906">
                  <c:v>490.554149414941</c:v>
                </c:pt>
                <c:pt idx="4907">
                  <c:v>490.654158415841</c:v>
                </c:pt>
                <c:pt idx="4908">
                  <c:v>490.754167416741</c:v>
                </c:pt>
                <c:pt idx="4909">
                  <c:v>490.854176417641</c:v>
                </c:pt>
                <c:pt idx="4910">
                  <c:v>490.954185418541</c:v>
                </c:pt>
                <c:pt idx="4911">
                  <c:v>491.054194419441</c:v>
                </c:pt>
                <c:pt idx="4912">
                  <c:v>491.154203420342</c:v>
                </c:pt>
                <c:pt idx="4913">
                  <c:v>491.254212421242</c:v>
                </c:pt>
                <c:pt idx="4914">
                  <c:v>491.354221422142</c:v>
                </c:pt>
                <c:pt idx="4915">
                  <c:v>491.454230423042</c:v>
                </c:pt>
                <c:pt idx="4916">
                  <c:v>491.554239423942</c:v>
                </c:pt>
                <c:pt idx="4917">
                  <c:v>491.654248424842</c:v>
                </c:pt>
                <c:pt idx="4918">
                  <c:v>491.7542574257421</c:v>
                </c:pt>
                <c:pt idx="4919">
                  <c:v>491.8542664266421</c:v>
                </c:pt>
                <c:pt idx="4920">
                  <c:v>491.954275427542</c:v>
                </c:pt>
                <c:pt idx="4921">
                  <c:v>492.054284428442</c:v>
                </c:pt>
                <c:pt idx="4922">
                  <c:v>492.154293429342</c:v>
                </c:pt>
                <c:pt idx="4923">
                  <c:v>492.254302430243</c:v>
                </c:pt>
                <c:pt idx="4924">
                  <c:v>492.354311431143</c:v>
                </c:pt>
                <c:pt idx="4925">
                  <c:v>492.454320432043</c:v>
                </c:pt>
                <c:pt idx="4926">
                  <c:v>492.554329432943</c:v>
                </c:pt>
                <c:pt idx="4927">
                  <c:v>492.654338433843</c:v>
                </c:pt>
                <c:pt idx="4928">
                  <c:v>492.754347434743</c:v>
                </c:pt>
                <c:pt idx="4929">
                  <c:v>492.854356435643</c:v>
                </c:pt>
                <c:pt idx="4930">
                  <c:v>492.954365436543</c:v>
                </c:pt>
                <c:pt idx="4931">
                  <c:v>493.054374437443</c:v>
                </c:pt>
                <c:pt idx="4932">
                  <c:v>493.154383438343</c:v>
                </c:pt>
                <c:pt idx="4933">
                  <c:v>493.254392439243</c:v>
                </c:pt>
                <c:pt idx="4934">
                  <c:v>493.354401440144</c:v>
                </c:pt>
                <c:pt idx="4935">
                  <c:v>493.4544104410439</c:v>
                </c:pt>
                <c:pt idx="4936">
                  <c:v>493.5544194419439</c:v>
                </c:pt>
                <c:pt idx="4937">
                  <c:v>493.6544284428441</c:v>
                </c:pt>
                <c:pt idx="4938">
                  <c:v>493.754437443744</c:v>
                </c:pt>
                <c:pt idx="4939">
                  <c:v>493.854446444644</c:v>
                </c:pt>
                <c:pt idx="4940">
                  <c:v>493.9544554455439</c:v>
                </c:pt>
                <c:pt idx="4941">
                  <c:v>494.054464446444</c:v>
                </c:pt>
                <c:pt idx="4942">
                  <c:v>494.154473447344</c:v>
                </c:pt>
                <c:pt idx="4943">
                  <c:v>494.2544824482439</c:v>
                </c:pt>
                <c:pt idx="4944">
                  <c:v>494.354491449144</c:v>
                </c:pt>
                <c:pt idx="4945">
                  <c:v>494.4545004500449</c:v>
                </c:pt>
                <c:pt idx="4946">
                  <c:v>494.5545094509449</c:v>
                </c:pt>
                <c:pt idx="4947">
                  <c:v>494.6545184518449</c:v>
                </c:pt>
                <c:pt idx="4948">
                  <c:v>494.7545274527449</c:v>
                </c:pt>
                <c:pt idx="4949">
                  <c:v>494.8545364536449</c:v>
                </c:pt>
                <c:pt idx="4950">
                  <c:v>494.9545454545449</c:v>
                </c:pt>
                <c:pt idx="4951">
                  <c:v>495.054554455445</c:v>
                </c:pt>
                <c:pt idx="4952">
                  <c:v>495.154563456345</c:v>
                </c:pt>
                <c:pt idx="4953">
                  <c:v>495.2545724572448</c:v>
                </c:pt>
                <c:pt idx="4954">
                  <c:v>495.354581458145</c:v>
                </c:pt>
                <c:pt idx="4955">
                  <c:v>495.454590459045</c:v>
                </c:pt>
                <c:pt idx="4956">
                  <c:v>495.554599459945</c:v>
                </c:pt>
                <c:pt idx="4957">
                  <c:v>495.654608460846</c:v>
                </c:pt>
                <c:pt idx="4958">
                  <c:v>495.754617461746</c:v>
                </c:pt>
                <c:pt idx="4959">
                  <c:v>495.854626462646</c:v>
                </c:pt>
                <c:pt idx="4960">
                  <c:v>495.9546354635461</c:v>
                </c:pt>
                <c:pt idx="4961">
                  <c:v>496.0546444644461</c:v>
                </c:pt>
                <c:pt idx="4962">
                  <c:v>496.154653465346</c:v>
                </c:pt>
                <c:pt idx="4963">
                  <c:v>496.254662466246</c:v>
                </c:pt>
                <c:pt idx="4964">
                  <c:v>496.354671467146</c:v>
                </c:pt>
                <c:pt idx="4965">
                  <c:v>496.454680468046</c:v>
                </c:pt>
                <c:pt idx="4966">
                  <c:v>496.554689468946</c:v>
                </c:pt>
                <c:pt idx="4967">
                  <c:v>496.654698469846</c:v>
                </c:pt>
                <c:pt idx="4968">
                  <c:v>496.754707470747</c:v>
                </c:pt>
                <c:pt idx="4969">
                  <c:v>496.854716471647</c:v>
                </c:pt>
                <c:pt idx="4970">
                  <c:v>496.954725472547</c:v>
                </c:pt>
                <c:pt idx="4971">
                  <c:v>497.054734473447</c:v>
                </c:pt>
                <c:pt idx="4972">
                  <c:v>497.154743474347</c:v>
                </c:pt>
                <c:pt idx="4973">
                  <c:v>497.254752475247</c:v>
                </c:pt>
                <c:pt idx="4974">
                  <c:v>497.354761476147</c:v>
                </c:pt>
                <c:pt idx="4975">
                  <c:v>497.454770477047</c:v>
                </c:pt>
                <c:pt idx="4976">
                  <c:v>497.554779477947</c:v>
                </c:pt>
                <c:pt idx="4977">
                  <c:v>497.654788478847</c:v>
                </c:pt>
                <c:pt idx="4978">
                  <c:v>497.7547974797471</c:v>
                </c:pt>
                <c:pt idx="4979">
                  <c:v>497.854806480648</c:v>
                </c:pt>
                <c:pt idx="4980">
                  <c:v>497.954815481548</c:v>
                </c:pt>
                <c:pt idx="4981">
                  <c:v>498.054824482448</c:v>
                </c:pt>
                <c:pt idx="4982">
                  <c:v>498.154833483348</c:v>
                </c:pt>
                <c:pt idx="4983">
                  <c:v>498.254842484248</c:v>
                </c:pt>
                <c:pt idx="4984">
                  <c:v>498.354851485148</c:v>
                </c:pt>
                <c:pt idx="4985">
                  <c:v>498.454860486048</c:v>
                </c:pt>
                <c:pt idx="4986">
                  <c:v>498.554869486948</c:v>
                </c:pt>
                <c:pt idx="4987">
                  <c:v>498.654878487848</c:v>
                </c:pt>
                <c:pt idx="4988">
                  <c:v>498.754887488748</c:v>
                </c:pt>
                <c:pt idx="4989">
                  <c:v>498.854896489648</c:v>
                </c:pt>
                <c:pt idx="4990">
                  <c:v>498.954905490549</c:v>
                </c:pt>
                <c:pt idx="4991">
                  <c:v>499.054914491449</c:v>
                </c:pt>
                <c:pt idx="4992">
                  <c:v>499.154923492349</c:v>
                </c:pt>
                <c:pt idx="4993">
                  <c:v>499.254932493249</c:v>
                </c:pt>
                <c:pt idx="4994">
                  <c:v>499.3549414941491</c:v>
                </c:pt>
                <c:pt idx="4995">
                  <c:v>499.454950495049</c:v>
                </c:pt>
                <c:pt idx="4996">
                  <c:v>499.554959495949</c:v>
                </c:pt>
                <c:pt idx="4997">
                  <c:v>499.6549684968491</c:v>
                </c:pt>
                <c:pt idx="4998">
                  <c:v>499.754977497749</c:v>
                </c:pt>
                <c:pt idx="4999">
                  <c:v>499.854986498649</c:v>
                </c:pt>
                <c:pt idx="5000">
                  <c:v>499.954995499549</c:v>
                </c:pt>
                <c:pt idx="5001">
                  <c:v>500.05500450045</c:v>
                </c:pt>
                <c:pt idx="5002">
                  <c:v>500.1550135013501</c:v>
                </c:pt>
                <c:pt idx="5003">
                  <c:v>500.2550225022499</c:v>
                </c:pt>
                <c:pt idx="5004">
                  <c:v>500.35503150315</c:v>
                </c:pt>
                <c:pt idx="5005">
                  <c:v>500.45504050405</c:v>
                </c:pt>
                <c:pt idx="5006">
                  <c:v>500.55504950495</c:v>
                </c:pt>
                <c:pt idx="5007">
                  <c:v>500.65505850585</c:v>
                </c:pt>
                <c:pt idx="5008">
                  <c:v>500.75506750675</c:v>
                </c:pt>
                <c:pt idx="5009">
                  <c:v>500.8550765076499</c:v>
                </c:pt>
                <c:pt idx="5010">
                  <c:v>500.9550855085499</c:v>
                </c:pt>
                <c:pt idx="5011">
                  <c:v>501.05509450945</c:v>
                </c:pt>
                <c:pt idx="5012">
                  <c:v>501.155103510351</c:v>
                </c:pt>
                <c:pt idx="5013">
                  <c:v>501.255112511251</c:v>
                </c:pt>
                <c:pt idx="5014">
                  <c:v>501.355121512151</c:v>
                </c:pt>
                <c:pt idx="5015">
                  <c:v>501.455130513051</c:v>
                </c:pt>
                <c:pt idx="5016">
                  <c:v>501.555139513951</c:v>
                </c:pt>
                <c:pt idx="5017">
                  <c:v>501.655148514851</c:v>
                </c:pt>
                <c:pt idx="5018">
                  <c:v>501.755157515751</c:v>
                </c:pt>
                <c:pt idx="5019">
                  <c:v>501.855166516651</c:v>
                </c:pt>
                <c:pt idx="5020">
                  <c:v>501.955175517551</c:v>
                </c:pt>
                <c:pt idx="5021">
                  <c:v>502.055184518451</c:v>
                </c:pt>
                <c:pt idx="5022">
                  <c:v>502.155193519351</c:v>
                </c:pt>
                <c:pt idx="5023">
                  <c:v>502.255202520252</c:v>
                </c:pt>
                <c:pt idx="5024">
                  <c:v>502.355211521152</c:v>
                </c:pt>
                <c:pt idx="5025">
                  <c:v>502.455220522052</c:v>
                </c:pt>
                <c:pt idx="5026">
                  <c:v>502.555229522952</c:v>
                </c:pt>
                <c:pt idx="5027">
                  <c:v>502.655238523852</c:v>
                </c:pt>
                <c:pt idx="5028">
                  <c:v>502.755247524752</c:v>
                </c:pt>
                <c:pt idx="5029">
                  <c:v>502.855256525652</c:v>
                </c:pt>
                <c:pt idx="5030">
                  <c:v>502.955265526552</c:v>
                </c:pt>
                <c:pt idx="5031">
                  <c:v>503.055274527452</c:v>
                </c:pt>
                <c:pt idx="5032">
                  <c:v>503.155283528352</c:v>
                </c:pt>
                <c:pt idx="5033">
                  <c:v>503.255292529252</c:v>
                </c:pt>
                <c:pt idx="5034">
                  <c:v>503.355301530153</c:v>
                </c:pt>
                <c:pt idx="5035">
                  <c:v>503.455310531053</c:v>
                </c:pt>
                <c:pt idx="5036">
                  <c:v>503.555319531953</c:v>
                </c:pt>
                <c:pt idx="5037">
                  <c:v>503.655328532853</c:v>
                </c:pt>
                <c:pt idx="5038">
                  <c:v>503.755337533753</c:v>
                </c:pt>
                <c:pt idx="5039">
                  <c:v>503.855346534653</c:v>
                </c:pt>
                <c:pt idx="5040">
                  <c:v>503.955355535553</c:v>
                </c:pt>
                <c:pt idx="5041">
                  <c:v>504.055364536453</c:v>
                </c:pt>
                <c:pt idx="5042">
                  <c:v>504.155373537353</c:v>
                </c:pt>
                <c:pt idx="5043">
                  <c:v>504.255382538253</c:v>
                </c:pt>
                <c:pt idx="5044">
                  <c:v>504.355391539153</c:v>
                </c:pt>
                <c:pt idx="5045">
                  <c:v>504.455400540054</c:v>
                </c:pt>
                <c:pt idx="5046">
                  <c:v>504.555409540954</c:v>
                </c:pt>
                <c:pt idx="5047">
                  <c:v>504.655418541854</c:v>
                </c:pt>
                <c:pt idx="5048">
                  <c:v>504.755427542754</c:v>
                </c:pt>
                <c:pt idx="5049">
                  <c:v>504.855436543654</c:v>
                </c:pt>
                <c:pt idx="5050">
                  <c:v>504.955445544554</c:v>
                </c:pt>
                <c:pt idx="5051">
                  <c:v>505.055454545454</c:v>
                </c:pt>
                <c:pt idx="5052">
                  <c:v>505.1554635463541</c:v>
                </c:pt>
                <c:pt idx="5053">
                  <c:v>505.2554725472539</c:v>
                </c:pt>
                <c:pt idx="5054">
                  <c:v>505.355481548154</c:v>
                </c:pt>
                <c:pt idx="5055">
                  <c:v>505.455490549054</c:v>
                </c:pt>
                <c:pt idx="5056">
                  <c:v>505.555499549954</c:v>
                </c:pt>
                <c:pt idx="5057">
                  <c:v>505.655508550855</c:v>
                </c:pt>
                <c:pt idx="5058">
                  <c:v>505.755517551755</c:v>
                </c:pt>
                <c:pt idx="5059">
                  <c:v>505.855526552655</c:v>
                </c:pt>
                <c:pt idx="5060">
                  <c:v>505.955535553555</c:v>
                </c:pt>
                <c:pt idx="5061">
                  <c:v>506.0555445544551</c:v>
                </c:pt>
                <c:pt idx="5062">
                  <c:v>506.1555535553551</c:v>
                </c:pt>
                <c:pt idx="5063">
                  <c:v>506.2555625562549</c:v>
                </c:pt>
                <c:pt idx="5064">
                  <c:v>506.3555715571549</c:v>
                </c:pt>
                <c:pt idx="5065">
                  <c:v>506.4555805580549</c:v>
                </c:pt>
                <c:pt idx="5066">
                  <c:v>506.5555895589549</c:v>
                </c:pt>
                <c:pt idx="5067">
                  <c:v>506.655598559855</c:v>
                </c:pt>
                <c:pt idx="5068">
                  <c:v>506.755607560756</c:v>
                </c:pt>
                <c:pt idx="5069">
                  <c:v>506.855616561656</c:v>
                </c:pt>
                <c:pt idx="5070">
                  <c:v>506.955625562556</c:v>
                </c:pt>
                <c:pt idx="5071">
                  <c:v>507.055634563456</c:v>
                </c:pt>
                <c:pt idx="5072">
                  <c:v>507.155643564356</c:v>
                </c:pt>
                <c:pt idx="5073">
                  <c:v>507.255652565256</c:v>
                </c:pt>
                <c:pt idx="5074">
                  <c:v>507.355661566156</c:v>
                </c:pt>
                <c:pt idx="5075">
                  <c:v>507.455670567056</c:v>
                </c:pt>
                <c:pt idx="5076">
                  <c:v>507.555679567956</c:v>
                </c:pt>
                <c:pt idx="5077">
                  <c:v>507.655688568856</c:v>
                </c:pt>
                <c:pt idx="5078">
                  <c:v>507.755697569756</c:v>
                </c:pt>
                <c:pt idx="5079">
                  <c:v>507.855706570657</c:v>
                </c:pt>
                <c:pt idx="5080">
                  <c:v>507.9557155715569</c:v>
                </c:pt>
                <c:pt idx="5081">
                  <c:v>508.055724572457</c:v>
                </c:pt>
                <c:pt idx="5082">
                  <c:v>508.155733573357</c:v>
                </c:pt>
                <c:pt idx="5083">
                  <c:v>508.255742574257</c:v>
                </c:pt>
                <c:pt idx="5084">
                  <c:v>508.355751575157</c:v>
                </c:pt>
                <c:pt idx="5085">
                  <c:v>508.455760576057</c:v>
                </c:pt>
                <c:pt idx="5086">
                  <c:v>508.555769576957</c:v>
                </c:pt>
                <c:pt idx="5087">
                  <c:v>508.655778577857</c:v>
                </c:pt>
                <c:pt idx="5088">
                  <c:v>508.755787578757</c:v>
                </c:pt>
                <c:pt idx="5089">
                  <c:v>508.855796579657</c:v>
                </c:pt>
                <c:pt idx="5090">
                  <c:v>508.955805580558</c:v>
                </c:pt>
                <c:pt idx="5091">
                  <c:v>509.055814581458</c:v>
                </c:pt>
                <c:pt idx="5092">
                  <c:v>509.155823582358</c:v>
                </c:pt>
                <c:pt idx="5093">
                  <c:v>509.255832583258</c:v>
                </c:pt>
                <c:pt idx="5094">
                  <c:v>509.355841584158</c:v>
                </c:pt>
                <c:pt idx="5095">
                  <c:v>509.455850585058</c:v>
                </c:pt>
                <c:pt idx="5096">
                  <c:v>509.555859585958</c:v>
                </c:pt>
                <c:pt idx="5097">
                  <c:v>509.655868586858</c:v>
                </c:pt>
                <c:pt idx="5098">
                  <c:v>509.755877587758</c:v>
                </c:pt>
                <c:pt idx="5099">
                  <c:v>509.855886588658</c:v>
                </c:pt>
                <c:pt idx="5100">
                  <c:v>509.955895589558</c:v>
                </c:pt>
                <c:pt idx="5101">
                  <c:v>510.055904590459</c:v>
                </c:pt>
                <c:pt idx="5102">
                  <c:v>510.155913591359</c:v>
                </c:pt>
                <c:pt idx="5103">
                  <c:v>510.255922592259</c:v>
                </c:pt>
                <c:pt idx="5104">
                  <c:v>510.3559315931591</c:v>
                </c:pt>
                <c:pt idx="5105">
                  <c:v>510.455940594059</c:v>
                </c:pt>
                <c:pt idx="5106">
                  <c:v>510.555949594959</c:v>
                </c:pt>
                <c:pt idx="5107">
                  <c:v>510.655958595859</c:v>
                </c:pt>
                <c:pt idx="5108">
                  <c:v>510.755967596759</c:v>
                </c:pt>
                <c:pt idx="5109">
                  <c:v>510.855976597659</c:v>
                </c:pt>
                <c:pt idx="5110">
                  <c:v>510.955985598559</c:v>
                </c:pt>
                <c:pt idx="5111">
                  <c:v>511.055994599459</c:v>
                </c:pt>
                <c:pt idx="5112">
                  <c:v>511.15600360036</c:v>
                </c:pt>
                <c:pt idx="5113">
                  <c:v>511.25601260126</c:v>
                </c:pt>
                <c:pt idx="5114">
                  <c:v>511.35602160216</c:v>
                </c:pt>
                <c:pt idx="5115">
                  <c:v>511.45603060306</c:v>
                </c:pt>
                <c:pt idx="5116">
                  <c:v>511.55603960396</c:v>
                </c:pt>
                <c:pt idx="5117">
                  <c:v>511.65604860486</c:v>
                </c:pt>
                <c:pt idx="5118">
                  <c:v>511.75605760576</c:v>
                </c:pt>
                <c:pt idx="5119">
                  <c:v>511.85606660666</c:v>
                </c:pt>
                <c:pt idx="5120">
                  <c:v>511.95607560756</c:v>
                </c:pt>
                <c:pt idx="5121">
                  <c:v>512.05608460846</c:v>
                </c:pt>
                <c:pt idx="5122">
                  <c:v>512.15609360936</c:v>
                </c:pt>
                <c:pt idx="5123">
                  <c:v>512.256102610261</c:v>
                </c:pt>
                <c:pt idx="5124">
                  <c:v>512.3561116111608</c:v>
                </c:pt>
                <c:pt idx="5125">
                  <c:v>512.4561206120608</c:v>
                </c:pt>
                <c:pt idx="5126">
                  <c:v>512.5561296129605</c:v>
                </c:pt>
                <c:pt idx="5127">
                  <c:v>512.656138613861</c:v>
                </c:pt>
                <c:pt idx="5128">
                  <c:v>512.7561476147607</c:v>
                </c:pt>
                <c:pt idx="5129">
                  <c:v>512.8561566156608</c:v>
                </c:pt>
                <c:pt idx="5130">
                  <c:v>512.9561656165607</c:v>
                </c:pt>
                <c:pt idx="5131">
                  <c:v>513.056174617461</c:v>
                </c:pt>
                <c:pt idx="5132">
                  <c:v>513.156183618361</c:v>
                </c:pt>
                <c:pt idx="5133">
                  <c:v>513.256192619261</c:v>
                </c:pt>
                <c:pt idx="5134">
                  <c:v>513.356201620162</c:v>
                </c:pt>
                <c:pt idx="5135">
                  <c:v>513.4562106210618</c:v>
                </c:pt>
                <c:pt idx="5136">
                  <c:v>513.5562196219618</c:v>
                </c:pt>
                <c:pt idx="5137">
                  <c:v>513.6562286228618</c:v>
                </c:pt>
                <c:pt idx="5138">
                  <c:v>513.756237623762</c:v>
                </c:pt>
                <c:pt idx="5139">
                  <c:v>513.8562466246618</c:v>
                </c:pt>
                <c:pt idx="5140">
                  <c:v>513.9562556255618</c:v>
                </c:pt>
                <c:pt idx="5141">
                  <c:v>514.0562646264618</c:v>
                </c:pt>
                <c:pt idx="5142">
                  <c:v>514.156273627362</c:v>
                </c:pt>
                <c:pt idx="5143">
                  <c:v>514.2562826282621</c:v>
                </c:pt>
                <c:pt idx="5144">
                  <c:v>514.356291629162</c:v>
                </c:pt>
                <c:pt idx="5145">
                  <c:v>514.4563006300631</c:v>
                </c:pt>
                <c:pt idx="5146">
                  <c:v>514.556309630963</c:v>
                </c:pt>
                <c:pt idx="5147">
                  <c:v>514.6563186318631</c:v>
                </c:pt>
                <c:pt idx="5148">
                  <c:v>514.756327632763</c:v>
                </c:pt>
                <c:pt idx="5149">
                  <c:v>514.8563366336631</c:v>
                </c:pt>
                <c:pt idx="5150">
                  <c:v>514.956345634563</c:v>
                </c:pt>
                <c:pt idx="5151">
                  <c:v>515.0563546354629</c:v>
                </c:pt>
                <c:pt idx="5152">
                  <c:v>515.156363636363</c:v>
                </c:pt>
                <c:pt idx="5153">
                  <c:v>515.2563726372633</c:v>
                </c:pt>
                <c:pt idx="5154">
                  <c:v>515.356381638163</c:v>
                </c:pt>
                <c:pt idx="5155">
                  <c:v>515.4563906390631</c:v>
                </c:pt>
                <c:pt idx="5156">
                  <c:v>515.556399639964</c:v>
                </c:pt>
                <c:pt idx="5157">
                  <c:v>515.656408640864</c:v>
                </c:pt>
                <c:pt idx="5158">
                  <c:v>515.756417641764</c:v>
                </c:pt>
                <c:pt idx="5159">
                  <c:v>515.8564266426638</c:v>
                </c:pt>
                <c:pt idx="5160">
                  <c:v>515.956435643564</c:v>
                </c:pt>
                <c:pt idx="5161">
                  <c:v>516.0564446444638</c:v>
                </c:pt>
                <c:pt idx="5162">
                  <c:v>516.156453645364</c:v>
                </c:pt>
                <c:pt idx="5163">
                  <c:v>516.256462646264</c:v>
                </c:pt>
                <c:pt idx="5164">
                  <c:v>516.356471647164</c:v>
                </c:pt>
                <c:pt idx="5165">
                  <c:v>516.456480648064</c:v>
                </c:pt>
                <c:pt idx="5166">
                  <c:v>516.556489648964</c:v>
                </c:pt>
                <c:pt idx="5167">
                  <c:v>516.656498649865</c:v>
                </c:pt>
                <c:pt idx="5168">
                  <c:v>516.756507650765</c:v>
                </c:pt>
                <c:pt idx="5169">
                  <c:v>516.8565166516647</c:v>
                </c:pt>
                <c:pt idx="5170">
                  <c:v>516.9565256525648</c:v>
                </c:pt>
                <c:pt idx="5171">
                  <c:v>517.0565346534647</c:v>
                </c:pt>
                <c:pt idx="5172">
                  <c:v>517.156543654365</c:v>
                </c:pt>
                <c:pt idx="5173">
                  <c:v>517.2565526552647</c:v>
                </c:pt>
                <c:pt idx="5174">
                  <c:v>517.356561656165</c:v>
                </c:pt>
                <c:pt idx="5175">
                  <c:v>517.456570657065</c:v>
                </c:pt>
                <c:pt idx="5176">
                  <c:v>517.556579657965</c:v>
                </c:pt>
                <c:pt idx="5177">
                  <c:v>517.656588658865</c:v>
                </c:pt>
                <c:pt idx="5178">
                  <c:v>517.756597659765</c:v>
                </c:pt>
                <c:pt idx="5179">
                  <c:v>517.856606660666</c:v>
                </c:pt>
                <c:pt idx="5180">
                  <c:v>517.9566156615658</c:v>
                </c:pt>
                <c:pt idx="5181">
                  <c:v>518.0566246624658</c:v>
                </c:pt>
                <c:pt idx="5182">
                  <c:v>518.156633663366</c:v>
                </c:pt>
                <c:pt idx="5183">
                  <c:v>518.256642664266</c:v>
                </c:pt>
                <c:pt idx="5184">
                  <c:v>518.3566516651658</c:v>
                </c:pt>
                <c:pt idx="5185">
                  <c:v>518.456660666066</c:v>
                </c:pt>
                <c:pt idx="5186">
                  <c:v>518.5566696669657</c:v>
                </c:pt>
                <c:pt idx="5187">
                  <c:v>518.656678667866</c:v>
                </c:pt>
                <c:pt idx="5188">
                  <c:v>518.756687668766</c:v>
                </c:pt>
                <c:pt idx="5189">
                  <c:v>518.856696669666</c:v>
                </c:pt>
                <c:pt idx="5190">
                  <c:v>518.956705670567</c:v>
                </c:pt>
                <c:pt idx="5191">
                  <c:v>519.056714671467</c:v>
                </c:pt>
                <c:pt idx="5192">
                  <c:v>519.156723672367</c:v>
                </c:pt>
                <c:pt idx="5193">
                  <c:v>519.256732673267</c:v>
                </c:pt>
                <c:pt idx="5194">
                  <c:v>519.356741674167</c:v>
                </c:pt>
                <c:pt idx="5195">
                  <c:v>519.456750675067</c:v>
                </c:pt>
                <c:pt idx="5196">
                  <c:v>519.556759675967</c:v>
                </c:pt>
                <c:pt idx="5197">
                  <c:v>519.656768676867</c:v>
                </c:pt>
                <c:pt idx="5198">
                  <c:v>519.756777677767</c:v>
                </c:pt>
                <c:pt idx="5199">
                  <c:v>519.856786678667</c:v>
                </c:pt>
                <c:pt idx="5200">
                  <c:v>519.956795679567</c:v>
                </c:pt>
                <c:pt idx="5201">
                  <c:v>520.0568046804678</c:v>
                </c:pt>
                <c:pt idx="5202">
                  <c:v>520.156813681368</c:v>
                </c:pt>
                <c:pt idx="5203">
                  <c:v>520.2568226822679</c:v>
                </c:pt>
                <c:pt idx="5204">
                  <c:v>520.356831683168</c:v>
                </c:pt>
                <c:pt idx="5205">
                  <c:v>520.4568406840679</c:v>
                </c:pt>
                <c:pt idx="5206">
                  <c:v>520.5568496849677</c:v>
                </c:pt>
                <c:pt idx="5207">
                  <c:v>520.6568586858679</c:v>
                </c:pt>
                <c:pt idx="5208">
                  <c:v>520.756867686768</c:v>
                </c:pt>
                <c:pt idx="5209">
                  <c:v>520.8568766876681</c:v>
                </c:pt>
                <c:pt idx="5210">
                  <c:v>520.956885688568</c:v>
                </c:pt>
                <c:pt idx="5211">
                  <c:v>521.0568946894679</c:v>
                </c:pt>
                <c:pt idx="5212">
                  <c:v>521.1569036903687</c:v>
                </c:pt>
                <c:pt idx="5213">
                  <c:v>521.2569126912688</c:v>
                </c:pt>
                <c:pt idx="5214">
                  <c:v>521.3569216921685</c:v>
                </c:pt>
                <c:pt idx="5215">
                  <c:v>521.4569306930688</c:v>
                </c:pt>
                <c:pt idx="5216">
                  <c:v>521.5569396939686</c:v>
                </c:pt>
                <c:pt idx="5217">
                  <c:v>521.6569486948688</c:v>
                </c:pt>
                <c:pt idx="5218">
                  <c:v>521.7569576957686</c:v>
                </c:pt>
                <c:pt idx="5219">
                  <c:v>521.8569666966688</c:v>
                </c:pt>
                <c:pt idx="5220">
                  <c:v>521.956975697569</c:v>
                </c:pt>
                <c:pt idx="5221">
                  <c:v>522.0569846984688</c:v>
                </c:pt>
                <c:pt idx="5222">
                  <c:v>522.156993699369</c:v>
                </c:pt>
                <c:pt idx="5223">
                  <c:v>522.2570027002688</c:v>
                </c:pt>
                <c:pt idx="5224">
                  <c:v>522.3570117011698</c:v>
                </c:pt>
                <c:pt idx="5225">
                  <c:v>522.4570207020696</c:v>
                </c:pt>
                <c:pt idx="5226">
                  <c:v>522.5570297029695</c:v>
                </c:pt>
                <c:pt idx="5227">
                  <c:v>522.6570387038697</c:v>
                </c:pt>
                <c:pt idx="5228">
                  <c:v>522.7570477047698</c:v>
                </c:pt>
                <c:pt idx="5229">
                  <c:v>522.8570567056695</c:v>
                </c:pt>
                <c:pt idx="5230">
                  <c:v>522.9570657065698</c:v>
                </c:pt>
                <c:pt idx="5231">
                  <c:v>523.0570747074697</c:v>
                </c:pt>
                <c:pt idx="5232">
                  <c:v>523.15708370837</c:v>
                </c:pt>
                <c:pt idx="5233">
                  <c:v>523.2570927092697</c:v>
                </c:pt>
                <c:pt idx="5234">
                  <c:v>523.3571017101698</c:v>
                </c:pt>
                <c:pt idx="5235">
                  <c:v>523.4571107110708</c:v>
                </c:pt>
                <c:pt idx="5236">
                  <c:v>523.5571197119706</c:v>
                </c:pt>
                <c:pt idx="5237">
                  <c:v>523.6571287128708</c:v>
                </c:pt>
                <c:pt idx="5238">
                  <c:v>523.7571377137708</c:v>
                </c:pt>
                <c:pt idx="5239">
                  <c:v>523.8571467146708</c:v>
                </c:pt>
                <c:pt idx="5240">
                  <c:v>523.9571557155706</c:v>
                </c:pt>
                <c:pt idx="5241">
                  <c:v>524.0571647164708</c:v>
                </c:pt>
                <c:pt idx="5242">
                  <c:v>524.157173717371</c:v>
                </c:pt>
                <c:pt idx="5243">
                  <c:v>524.257182718271</c:v>
                </c:pt>
                <c:pt idx="5244">
                  <c:v>524.3571917191711</c:v>
                </c:pt>
                <c:pt idx="5245">
                  <c:v>524.4572007200718</c:v>
                </c:pt>
                <c:pt idx="5246">
                  <c:v>524.5572097209717</c:v>
                </c:pt>
                <c:pt idx="5247">
                  <c:v>524.6572187218718</c:v>
                </c:pt>
                <c:pt idx="5248">
                  <c:v>524.7572277227717</c:v>
                </c:pt>
                <c:pt idx="5249">
                  <c:v>524.8572367236718</c:v>
                </c:pt>
                <c:pt idx="5250">
                  <c:v>524.9572457245717</c:v>
                </c:pt>
                <c:pt idx="5251">
                  <c:v>525.0572547254716</c:v>
                </c:pt>
                <c:pt idx="5252">
                  <c:v>525.157263726372</c:v>
                </c:pt>
                <c:pt idx="5253">
                  <c:v>525.257272727272</c:v>
                </c:pt>
                <c:pt idx="5254">
                  <c:v>525.357281728172</c:v>
                </c:pt>
                <c:pt idx="5255">
                  <c:v>525.4572907290718</c:v>
                </c:pt>
                <c:pt idx="5256">
                  <c:v>525.5572997299727</c:v>
                </c:pt>
                <c:pt idx="5257">
                  <c:v>525.6573087308731</c:v>
                </c:pt>
                <c:pt idx="5258">
                  <c:v>525.757317731773</c:v>
                </c:pt>
                <c:pt idx="5259">
                  <c:v>525.8573267326728</c:v>
                </c:pt>
                <c:pt idx="5260">
                  <c:v>525.957335733573</c:v>
                </c:pt>
                <c:pt idx="5261">
                  <c:v>526.0573447344728</c:v>
                </c:pt>
                <c:pt idx="5262">
                  <c:v>526.157353735373</c:v>
                </c:pt>
                <c:pt idx="5263">
                  <c:v>526.2573627362731</c:v>
                </c:pt>
                <c:pt idx="5264">
                  <c:v>526.357371737173</c:v>
                </c:pt>
                <c:pt idx="5265">
                  <c:v>526.4573807380731</c:v>
                </c:pt>
                <c:pt idx="5266">
                  <c:v>526.557389738973</c:v>
                </c:pt>
                <c:pt idx="5267">
                  <c:v>526.657398739874</c:v>
                </c:pt>
                <c:pt idx="5268">
                  <c:v>526.7574077407741</c:v>
                </c:pt>
                <c:pt idx="5269">
                  <c:v>526.8574167416738</c:v>
                </c:pt>
                <c:pt idx="5270">
                  <c:v>526.9574257425735</c:v>
                </c:pt>
                <c:pt idx="5271">
                  <c:v>527.0574347434738</c:v>
                </c:pt>
                <c:pt idx="5272">
                  <c:v>527.1574437443737</c:v>
                </c:pt>
                <c:pt idx="5273">
                  <c:v>527.2574527452738</c:v>
                </c:pt>
                <c:pt idx="5274">
                  <c:v>527.3574617461737</c:v>
                </c:pt>
                <c:pt idx="5275">
                  <c:v>527.457470747074</c:v>
                </c:pt>
                <c:pt idx="5276">
                  <c:v>527.557479747974</c:v>
                </c:pt>
                <c:pt idx="5277">
                  <c:v>527.657488748874</c:v>
                </c:pt>
                <c:pt idx="5278">
                  <c:v>527.757497749775</c:v>
                </c:pt>
                <c:pt idx="5279">
                  <c:v>527.8575067506748</c:v>
                </c:pt>
                <c:pt idx="5280">
                  <c:v>527.9575157515748</c:v>
                </c:pt>
                <c:pt idx="5281">
                  <c:v>528.0575247524746</c:v>
                </c:pt>
                <c:pt idx="5282">
                  <c:v>528.157533753375</c:v>
                </c:pt>
                <c:pt idx="5283">
                  <c:v>528.2575427542748</c:v>
                </c:pt>
                <c:pt idx="5284">
                  <c:v>528.3575517551748</c:v>
                </c:pt>
                <c:pt idx="5285">
                  <c:v>528.4575607560748</c:v>
                </c:pt>
                <c:pt idx="5286">
                  <c:v>528.5575697569748</c:v>
                </c:pt>
                <c:pt idx="5287">
                  <c:v>528.657578757875</c:v>
                </c:pt>
                <c:pt idx="5288">
                  <c:v>528.757587758775</c:v>
                </c:pt>
                <c:pt idx="5289">
                  <c:v>528.857596759676</c:v>
                </c:pt>
                <c:pt idx="5290">
                  <c:v>528.9576057605758</c:v>
                </c:pt>
                <c:pt idx="5291">
                  <c:v>529.0576147614757</c:v>
                </c:pt>
                <c:pt idx="5292">
                  <c:v>529.1576237623758</c:v>
                </c:pt>
                <c:pt idx="5293">
                  <c:v>529.257632763276</c:v>
                </c:pt>
                <c:pt idx="5294">
                  <c:v>529.3576417641758</c:v>
                </c:pt>
                <c:pt idx="5295">
                  <c:v>529.4576507650758</c:v>
                </c:pt>
                <c:pt idx="5296">
                  <c:v>529.5576597659756</c:v>
                </c:pt>
                <c:pt idx="5297">
                  <c:v>529.657668766876</c:v>
                </c:pt>
                <c:pt idx="5298">
                  <c:v>529.757677767776</c:v>
                </c:pt>
                <c:pt idx="5299">
                  <c:v>529.857686768676</c:v>
                </c:pt>
                <c:pt idx="5300">
                  <c:v>529.957695769577</c:v>
                </c:pt>
                <c:pt idx="5301">
                  <c:v>530.057704770477</c:v>
                </c:pt>
                <c:pt idx="5302">
                  <c:v>530.157713771377</c:v>
                </c:pt>
                <c:pt idx="5303">
                  <c:v>530.257722772277</c:v>
                </c:pt>
                <c:pt idx="5304">
                  <c:v>530.357731773177</c:v>
                </c:pt>
                <c:pt idx="5305">
                  <c:v>530.457740774077</c:v>
                </c:pt>
                <c:pt idx="5306">
                  <c:v>530.557749774977</c:v>
                </c:pt>
                <c:pt idx="5307">
                  <c:v>530.657758775877</c:v>
                </c:pt>
                <c:pt idx="5308">
                  <c:v>530.757767776777</c:v>
                </c:pt>
                <c:pt idx="5309">
                  <c:v>530.857776777677</c:v>
                </c:pt>
                <c:pt idx="5310">
                  <c:v>530.957785778577</c:v>
                </c:pt>
                <c:pt idx="5311">
                  <c:v>531.057794779478</c:v>
                </c:pt>
                <c:pt idx="5312">
                  <c:v>531.1578037803779</c:v>
                </c:pt>
                <c:pt idx="5313">
                  <c:v>531.2578127812777</c:v>
                </c:pt>
                <c:pt idx="5314">
                  <c:v>531.3578217821777</c:v>
                </c:pt>
                <c:pt idx="5315">
                  <c:v>531.4578307830777</c:v>
                </c:pt>
                <c:pt idx="5316">
                  <c:v>531.5578397839777</c:v>
                </c:pt>
                <c:pt idx="5317">
                  <c:v>531.6578487848778</c:v>
                </c:pt>
                <c:pt idx="5318">
                  <c:v>531.7578577857777</c:v>
                </c:pt>
                <c:pt idx="5319">
                  <c:v>531.8578667866778</c:v>
                </c:pt>
                <c:pt idx="5320">
                  <c:v>531.957875787578</c:v>
                </c:pt>
                <c:pt idx="5321">
                  <c:v>532.0578847884778</c:v>
                </c:pt>
                <c:pt idx="5322">
                  <c:v>532.157893789378</c:v>
                </c:pt>
                <c:pt idx="5323">
                  <c:v>532.2579027902788</c:v>
                </c:pt>
                <c:pt idx="5324">
                  <c:v>532.3579117911786</c:v>
                </c:pt>
                <c:pt idx="5325">
                  <c:v>532.4579207920785</c:v>
                </c:pt>
                <c:pt idx="5326">
                  <c:v>532.5579297929784</c:v>
                </c:pt>
                <c:pt idx="5327">
                  <c:v>532.6579387938788</c:v>
                </c:pt>
                <c:pt idx="5328">
                  <c:v>532.7579477947787</c:v>
                </c:pt>
                <c:pt idx="5329">
                  <c:v>532.8579567956785</c:v>
                </c:pt>
                <c:pt idx="5330">
                  <c:v>532.9579657965785</c:v>
                </c:pt>
                <c:pt idx="5331">
                  <c:v>533.0579747974788</c:v>
                </c:pt>
                <c:pt idx="5332">
                  <c:v>533.1579837983787</c:v>
                </c:pt>
                <c:pt idx="5333">
                  <c:v>533.2579927992788</c:v>
                </c:pt>
                <c:pt idx="5334">
                  <c:v>533.35800180018</c:v>
                </c:pt>
                <c:pt idx="5335">
                  <c:v>533.4580108010798</c:v>
                </c:pt>
                <c:pt idx="5336">
                  <c:v>533.5580198019798</c:v>
                </c:pt>
                <c:pt idx="5337">
                  <c:v>533.6580288028798</c:v>
                </c:pt>
                <c:pt idx="5338">
                  <c:v>533.75803780378</c:v>
                </c:pt>
                <c:pt idx="5339">
                  <c:v>533.8580468046798</c:v>
                </c:pt>
                <c:pt idx="5340">
                  <c:v>533.9580558055798</c:v>
                </c:pt>
                <c:pt idx="5341">
                  <c:v>534.0580648064798</c:v>
                </c:pt>
                <c:pt idx="5342">
                  <c:v>534.15807380738</c:v>
                </c:pt>
                <c:pt idx="5343">
                  <c:v>534.25808280828</c:v>
                </c:pt>
                <c:pt idx="5344">
                  <c:v>534.35809180918</c:v>
                </c:pt>
                <c:pt idx="5345">
                  <c:v>534.458100810081</c:v>
                </c:pt>
                <c:pt idx="5346">
                  <c:v>534.5581098109808</c:v>
                </c:pt>
                <c:pt idx="5347">
                  <c:v>534.658118811881</c:v>
                </c:pt>
                <c:pt idx="5348">
                  <c:v>534.7581278127808</c:v>
                </c:pt>
                <c:pt idx="5349">
                  <c:v>534.858136813681</c:v>
                </c:pt>
                <c:pt idx="5350">
                  <c:v>534.9581458145808</c:v>
                </c:pt>
                <c:pt idx="5351">
                  <c:v>535.0581548154807</c:v>
                </c:pt>
                <c:pt idx="5352">
                  <c:v>535.158163816381</c:v>
                </c:pt>
                <c:pt idx="5353">
                  <c:v>535.258172817281</c:v>
                </c:pt>
                <c:pt idx="5354">
                  <c:v>535.358181818181</c:v>
                </c:pt>
                <c:pt idx="5355">
                  <c:v>535.458190819081</c:v>
                </c:pt>
                <c:pt idx="5356">
                  <c:v>535.5581998199817</c:v>
                </c:pt>
                <c:pt idx="5357">
                  <c:v>535.658208820882</c:v>
                </c:pt>
                <c:pt idx="5358">
                  <c:v>535.7582178217817</c:v>
                </c:pt>
                <c:pt idx="5359">
                  <c:v>535.8582268226818</c:v>
                </c:pt>
                <c:pt idx="5360">
                  <c:v>535.958235823582</c:v>
                </c:pt>
                <c:pt idx="5361">
                  <c:v>536.0582448244818</c:v>
                </c:pt>
                <c:pt idx="5362">
                  <c:v>536.158253825382</c:v>
                </c:pt>
                <c:pt idx="5363">
                  <c:v>536.258262826282</c:v>
                </c:pt>
                <c:pt idx="5364">
                  <c:v>536.358271827182</c:v>
                </c:pt>
                <c:pt idx="5365">
                  <c:v>536.458280828082</c:v>
                </c:pt>
                <c:pt idx="5366">
                  <c:v>536.558289828982</c:v>
                </c:pt>
                <c:pt idx="5367">
                  <c:v>536.658298829882</c:v>
                </c:pt>
                <c:pt idx="5368">
                  <c:v>536.758307830783</c:v>
                </c:pt>
                <c:pt idx="5369">
                  <c:v>536.8583168316831</c:v>
                </c:pt>
                <c:pt idx="5370">
                  <c:v>536.9583258325829</c:v>
                </c:pt>
                <c:pt idx="5371">
                  <c:v>537.058334833483</c:v>
                </c:pt>
                <c:pt idx="5372">
                  <c:v>537.158343834383</c:v>
                </c:pt>
                <c:pt idx="5373">
                  <c:v>537.258352835283</c:v>
                </c:pt>
                <c:pt idx="5374">
                  <c:v>537.358361836183</c:v>
                </c:pt>
                <c:pt idx="5375">
                  <c:v>537.458370837083</c:v>
                </c:pt>
                <c:pt idx="5376">
                  <c:v>537.558379837983</c:v>
                </c:pt>
                <c:pt idx="5377">
                  <c:v>537.6583888388831</c:v>
                </c:pt>
                <c:pt idx="5378">
                  <c:v>537.758397839783</c:v>
                </c:pt>
                <c:pt idx="5379">
                  <c:v>537.858406840684</c:v>
                </c:pt>
                <c:pt idx="5380">
                  <c:v>537.9584158415838</c:v>
                </c:pt>
                <c:pt idx="5381">
                  <c:v>538.0584248424838</c:v>
                </c:pt>
                <c:pt idx="5382">
                  <c:v>538.158433843384</c:v>
                </c:pt>
                <c:pt idx="5383">
                  <c:v>538.258442844284</c:v>
                </c:pt>
                <c:pt idx="5384">
                  <c:v>538.3584518451838</c:v>
                </c:pt>
                <c:pt idx="5385">
                  <c:v>538.458460846084</c:v>
                </c:pt>
                <c:pt idx="5386">
                  <c:v>538.5584698469838</c:v>
                </c:pt>
                <c:pt idx="5387">
                  <c:v>538.658478847884</c:v>
                </c:pt>
                <c:pt idx="5388">
                  <c:v>538.758487848784</c:v>
                </c:pt>
                <c:pt idx="5389">
                  <c:v>538.858496849684</c:v>
                </c:pt>
                <c:pt idx="5390">
                  <c:v>538.958505850585</c:v>
                </c:pt>
                <c:pt idx="5391">
                  <c:v>539.0585148514848</c:v>
                </c:pt>
                <c:pt idx="5392">
                  <c:v>539.158523852385</c:v>
                </c:pt>
                <c:pt idx="5393">
                  <c:v>539.258532853285</c:v>
                </c:pt>
                <c:pt idx="5394">
                  <c:v>539.358541854185</c:v>
                </c:pt>
                <c:pt idx="5395">
                  <c:v>539.4585508550848</c:v>
                </c:pt>
                <c:pt idx="5396">
                  <c:v>539.5585598559848</c:v>
                </c:pt>
                <c:pt idx="5397">
                  <c:v>539.658568856885</c:v>
                </c:pt>
                <c:pt idx="5398">
                  <c:v>539.758577857785</c:v>
                </c:pt>
                <c:pt idx="5399">
                  <c:v>539.858586858685</c:v>
                </c:pt>
                <c:pt idx="5400">
                  <c:v>539.958595859585</c:v>
                </c:pt>
                <c:pt idx="5401">
                  <c:v>540.058604860486</c:v>
                </c:pt>
                <c:pt idx="5402">
                  <c:v>540.158613861386</c:v>
                </c:pt>
                <c:pt idx="5403">
                  <c:v>540.258622862286</c:v>
                </c:pt>
                <c:pt idx="5404">
                  <c:v>540.358631863186</c:v>
                </c:pt>
                <c:pt idx="5405">
                  <c:v>540.458640864086</c:v>
                </c:pt>
                <c:pt idx="5406">
                  <c:v>540.5586498649858</c:v>
                </c:pt>
                <c:pt idx="5407">
                  <c:v>540.658658865886</c:v>
                </c:pt>
                <c:pt idx="5408">
                  <c:v>540.758667866786</c:v>
                </c:pt>
                <c:pt idx="5409">
                  <c:v>540.858676867686</c:v>
                </c:pt>
                <c:pt idx="5410">
                  <c:v>540.958685868586</c:v>
                </c:pt>
                <c:pt idx="5411">
                  <c:v>541.058694869486</c:v>
                </c:pt>
                <c:pt idx="5412">
                  <c:v>541.158703870387</c:v>
                </c:pt>
                <c:pt idx="5413">
                  <c:v>541.258712871287</c:v>
                </c:pt>
                <c:pt idx="5414">
                  <c:v>541.358721872187</c:v>
                </c:pt>
                <c:pt idx="5415">
                  <c:v>541.458730873087</c:v>
                </c:pt>
                <c:pt idx="5416">
                  <c:v>541.558739873987</c:v>
                </c:pt>
                <c:pt idx="5417">
                  <c:v>541.658748874887</c:v>
                </c:pt>
                <c:pt idx="5418">
                  <c:v>541.758757875787</c:v>
                </c:pt>
                <c:pt idx="5419">
                  <c:v>541.858766876687</c:v>
                </c:pt>
                <c:pt idx="5420">
                  <c:v>541.958775877587</c:v>
                </c:pt>
                <c:pt idx="5421">
                  <c:v>542.058784878487</c:v>
                </c:pt>
                <c:pt idx="5422">
                  <c:v>542.158793879387</c:v>
                </c:pt>
                <c:pt idx="5423">
                  <c:v>542.258802880288</c:v>
                </c:pt>
                <c:pt idx="5424">
                  <c:v>542.3588118811879</c:v>
                </c:pt>
                <c:pt idx="5425">
                  <c:v>542.4588208820877</c:v>
                </c:pt>
                <c:pt idx="5426">
                  <c:v>542.5588298829878</c:v>
                </c:pt>
                <c:pt idx="5427">
                  <c:v>542.658838883888</c:v>
                </c:pt>
                <c:pt idx="5428">
                  <c:v>542.7588478847879</c:v>
                </c:pt>
                <c:pt idx="5429">
                  <c:v>542.8588568856878</c:v>
                </c:pt>
                <c:pt idx="5430">
                  <c:v>542.9588658865879</c:v>
                </c:pt>
                <c:pt idx="5431">
                  <c:v>543.058874887488</c:v>
                </c:pt>
                <c:pt idx="5432">
                  <c:v>543.158883888388</c:v>
                </c:pt>
                <c:pt idx="5433">
                  <c:v>543.258892889288</c:v>
                </c:pt>
                <c:pt idx="5434">
                  <c:v>543.3589018901888</c:v>
                </c:pt>
                <c:pt idx="5435">
                  <c:v>543.4589108910887</c:v>
                </c:pt>
                <c:pt idx="5436">
                  <c:v>543.5589198919886</c:v>
                </c:pt>
                <c:pt idx="5437">
                  <c:v>543.6589288928888</c:v>
                </c:pt>
                <c:pt idx="5438">
                  <c:v>543.7589378937888</c:v>
                </c:pt>
                <c:pt idx="5439">
                  <c:v>543.8589468946888</c:v>
                </c:pt>
                <c:pt idx="5440">
                  <c:v>543.9589558955886</c:v>
                </c:pt>
                <c:pt idx="5441">
                  <c:v>544.0589648964888</c:v>
                </c:pt>
                <c:pt idx="5442">
                  <c:v>544.158973897389</c:v>
                </c:pt>
                <c:pt idx="5443">
                  <c:v>544.258982898289</c:v>
                </c:pt>
                <c:pt idx="5444">
                  <c:v>544.3589918991888</c:v>
                </c:pt>
                <c:pt idx="5445">
                  <c:v>544.45900090009</c:v>
                </c:pt>
                <c:pt idx="5446">
                  <c:v>544.55900990099</c:v>
                </c:pt>
                <c:pt idx="5447">
                  <c:v>544.65901890189</c:v>
                </c:pt>
                <c:pt idx="5448">
                  <c:v>544.75902790279</c:v>
                </c:pt>
                <c:pt idx="5449">
                  <c:v>544.85903690369</c:v>
                </c:pt>
                <c:pt idx="5450">
                  <c:v>544.95904590459</c:v>
                </c:pt>
                <c:pt idx="5451">
                  <c:v>545.0590549054898</c:v>
                </c:pt>
                <c:pt idx="5452">
                  <c:v>545.15906390639</c:v>
                </c:pt>
                <c:pt idx="5453">
                  <c:v>545.25907290729</c:v>
                </c:pt>
                <c:pt idx="5454">
                  <c:v>545.35908190819</c:v>
                </c:pt>
                <c:pt idx="5455">
                  <c:v>545.45909090909</c:v>
                </c:pt>
                <c:pt idx="5456">
                  <c:v>545.559099909991</c:v>
                </c:pt>
                <c:pt idx="5457">
                  <c:v>545.659108910891</c:v>
                </c:pt>
                <c:pt idx="5458">
                  <c:v>545.759117911791</c:v>
                </c:pt>
                <c:pt idx="5459">
                  <c:v>545.8591269126907</c:v>
                </c:pt>
                <c:pt idx="5460">
                  <c:v>545.959135913591</c:v>
                </c:pt>
                <c:pt idx="5461">
                  <c:v>546.059144914491</c:v>
                </c:pt>
                <c:pt idx="5462">
                  <c:v>546.159153915391</c:v>
                </c:pt>
                <c:pt idx="5463">
                  <c:v>546.259162916291</c:v>
                </c:pt>
                <c:pt idx="5464">
                  <c:v>546.359171917191</c:v>
                </c:pt>
                <c:pt idx="5465">
                  <c:v>546.459180918091</c:v>
                </c:pt>
                <c:pt idx="5466">
                  <c:v>546.559189918991</c:v>
                </c:pt>
                <c:pt idx="5467">
                  <c:v>546.659198919892</c:v>
                </c:pt>
                <c:pt idx="5468">
                  <c:v>546.759207920792</c:v>
                </c:pt>
                <c:pt idx="5469">
                  <c:v>546.859216921692</c:v>
                </c:pt>
                <c:pt idx="5470">
                  <c:v>546.9592259225918</c:v>
                </c:pt>
                <c:pt idx="5471">
                  <c:v>547.059234923492</c:v>
                </c:pt>
                <c:pt idx="5472">
                  <c:v>547.159243924392</c:v>
                </c:pt>
                <c:pt idx="5473">
                  <c:v>547.259252925292</c:v>
                </c:pt>
                <c:pt idx="5474">
                  <c:v>547.359261926192</c:v>
                </c:pt>
                <c:pt idx="5475">
                  <c:v>547.459270927092</c:v>
                </c:pt>
                <c:pt idx="5476">
                  <c:v>547.559279927992</c:v>
                </c:pt>
                <c:pt idx="5477">
                  <c:v>547.659288928892</c:v>
                </c:pt>
                <c:pt idx="5478">
                  <c:v>547.7592979297931</c:v>
                </c:pt>
                <c:pt idx="5479">
                  <c:v>547.859306930693</c:v>
                </c:pt>
                <c:pt idx="5480">
                  <c:v>547.9593159315931</c:v>
                </c:pt>
                <c:pt idx="5481">
                  <c:v>548.059324932493</c:v>
                </c:pt>
                <c:pt idx="5482">
                  <c:v>548.1593339333933</c:v>
                </c:pt>
                <c:pt idx="5483">
                  <c:v>548.259342934293</c:v>
                </c:pt>
                <c:pt idx="5484">
                  <c:v>548.3593519351931</c:v>
                </c:pt>
                <c:pt idx="5485">
                  <c:v>548.459360936093</c:v>
                </c:pt>
                <c:pt idx="5486">
                  <c:v>548.5593699369931</c:v>
                </c:pt>
                <c:pt idx="5487">
                  <c:v>548.659378937893</c:v>
                </c:pt>
                <c:pt idx="5488">
                  <c:v>548.759387938793</c:v>
                </c:pt>
                <c:pt idx="5489">
                  <c:v>548.859396939694</c:v>
                </c:pt>
                <c:pt idx="5490">
                  <c:v>548.959405940594</c:v>
                </c:pt>
                <c:pt idx="5491">
                  <c:v>549.059414941494</c:v>
                </c:pt>
                <c:pt idx="5492">
                  <c:v>549.159423942394</c:v>
                </c:pt>
                <c:pt idx="5493">
                  <c:v>549.259432943294</c:v>
                </c:pt>
                <c:pt idx="5494">
                  <c:v>549.359441944194</c:v>
                </c:pt>
                <c:pt idx="5495">
                  <c:v>549.459450945094</c:v>
                </c:pt>
                <c:pt idx="5496">
                  <c:v>549.5594599459938</c:v>
                </c:pt>
                <c:pt idx="5497">
                  <c:v>549.659468946894</c:v>
                </c:pt>
                <c:pt idx="5498">
                  <c:v>549.759477947794</c:v>
                </c:pt>
                <c:pt idx="5499">
                  <c:v>549.859486948694</c:v>
                </c:pt>
                <c:pt idx="5500">
                  <c:v>549.959495949595</c:v>
                </c:pt>
                <c:pt idx="5501">
                  <c:v>550.059504950495</c:v>
                </c:pt>
                <c:pt idx="5502">
                  <c:v>550.159513951395</c:v>
                </c:pt>
                <c:pt idx="5503">
                  <c:v>550.259522952295</c:v>
                </c:pt>
                <c:pt idx="5504">
                  <c:v>550.359531953195</c:v>
                </c:pt>
                <c:pt idx="5505">
                  <c:v>550.459540954095</c:v>
                </c:pt>
                <c:pt idx="5506">
                  <c:v>550.559549954995</c:v>
                </c:pt>
                <c:pt idx="5507">
                  <c:v>550.659558955895</c:v>
                </c:pt>
                <c:pt idx="5508">
                  <c:v>550.759567956795</c:v>
                </c:pt>
                <c:pt idx="5509">
                  <c:v>550.859576957695</c:v>
                </c:pt>
                <c:pt idx="5510">
                  <c:v>550.959585958595</c:v>
                </c:pt>
                <c:pt idx="5511">
                  <c:v>551.059594959495</c:v>
                </c:pt>
                <c:pt idx="5512">
                  <c:v>551.159603960396</c:v>
                </c:pt>
                <c:pt idx="5513">
                  <c:v>551.2596129612961</c:v>
                </c:pt>
                <c:pt idx="5514">
                  <c:v>551.359621962196</c:v>
                </c:pt>
                <c:pt idx="5515">
                  <c:v>551.459630963096</c:v>
                </c:pt>
                <c:pt idx="5516">
                  <c:v>551.559639963996</c:v>
                </c:pt>
                <c:pt idx="5517">
                  <c:v>551.659648964896</c:v>
                </c:pt>
                <c:pt idx="5518">
                  <c:v>551.759657965796</c:v>
                </c:pt>
                <c:pt idx="5519">
                  <c:v>551.859666966696</c:v>
                </c:pt>
                <c:pt idx="5520">
                  <c:v>551.959675967596</c:v>
                </c:pt>
                <c:pt idx="5521">
                  <c:v>552.059684968496</c:v>
                </c:pt>
                <c:pt idx="5522">
                  <c:v>552.159693969396</c:v>
                </c:pt>
                <c:pt idx="5523">
                  <c:v>552.259702970297</c:v>
                </c:pt>
                <c:pt idx="5524">
                  <c:v>552.359711971197</c:v>
                </c:pt>
                <c:pt idx="5525">
                  <c:v>552.459720972097</c:v>
                </c:pt>
                <c:pt idx="5526">
                  <c:v>552.559729972997</c:v>
                </c:pt>
                <c:pt idx="5527">
                  <c:v>552.659738973897</c:v>
                </c:pt>
                <c:pt idx="5528">
                  <c:v>552.759747974797</c:v>
                </c:pt>
                <c:pt idx="5529">
                  <c:v>552.859756975697</c:v>
                </c:pt>
                <c:pt idx="5530">
                  <c:v>552.959765976597</c:v>
                </c:pt>
                <c:pt idx="5531">
                  <c:v>553.059774977497</c:v>
                </c:pt>
                <c:pt idx="5532">
                  <c:v>553.159783978397</c:v>
                </c:pt>
                <c:pt idx="5533">
                  <c:v>553.259792979297</c:v>
                </c:pt>
                <c:pt idx="5534">
                  <c:v>553.3598019801981</c:v>
                </c:pt>
                <c:pt idx="5535">
                  <c:v>553.459810981098</c:v>
                </c:pt>
                <c:pt idx="5536">
                  <c:v>553.5598199819979</c:v>
                </c:pt>
                <c:pt idx="5537">
                  <c:v>553.659828982898</c:v>
                </c:pt>
                <c:pt idx="5538">
                  <c:v>553.7598379837981</c:v>
                </c:pt>
                <c:pt idx="5539">
                  <c:v>553.859846984698</c:v>
                </c:pt>
                <c:pt idx="5540">
                  <c:v>553.9598559855979</c:v>
                </c:pt>
                <c:pt idx="5541">
                  <c:v>554.059864986498</c:v>
                </c:pt>
                <c:pt idx="5542">
                  <c:v>554.1598739873983</c:v>
                </c:pt>
                <c:pt idx="5543">
                  <c:v>554.259882988298</c:v>
                </c:pt>
                <c:pt idx="5544">
                  <c:v>554.3598919891981</c:v>
                </c:pt>
                <c:pt idx="5545">
                  <c:v>554.459900990099</c:v>
                </c:pt>
                <c:pt idx="5546">
                  <c:v>554.5599099909988</c:v>
                </c:pt>
                <c:pt idx="5547">
                  <c:v>554.659918991899</c:v>
                </c:pt>
                <c:pt idx="5548">
                  <c:v>554.7599279927988</c:v>
                </c:pt>
                <c:pt idx="5549">
                  <c:v>554.859936993699</c:v>
                </c:pt>
                <c:pt idx="5550">
                  <c:v>554.9599459945988</c:v>
                </c:pt>
                <c:pt idx="5551">
                  <c:v>555.0599549954987</c:v>
                </c:pt>
                <c:pt idx="5552">
                  <c:v>555.159963996399</c:v>
                </c:pt>
                <c:pt idx="5553">
                  <c:v>555.259972997299</c:v>
                </c:pt>
                <c:pt idx="5554">
                  <c:v>555.359981998199</c:v>
                </c:pt>
                <c:pt idx="5555">
                  <c:v>555.459990999099</c:v>
                </c:pt>
                <c:pt idx="5556">
                  <c:v>555.5599999999997</c:v>
                </c:pt>
                <c:pt idx="5557">
                  <c:v>555.6600090008999</c:v>
                </c:pt>
                <c:pt idx="5558">
                  <c:v>555.7600180017997</c:v>
                </c:pt>
                <c:pt idx="5559">
                  <c:v>555.8600270026997</c:v>
                </c:pt>
                <c:pt idx="5560">
                  <c:v>555.9600360035997</c:v>
                </c:pt>
                <c:pt idx="5561">
                  <c:v>556.0600450044998</c:v>
                </c:pt>
                <c:pt idx="5562">
                  <c:v>556.1600540053998</c:v>
                </c:pt>
                <c:pt idx="5563">
                  <c:v>556.2600630063</c:v>
                </c:pt>
                <c:pt idx="5564">
                  <c:v>556.3600720072001</c:v>
                </c:pt>
                <c:pt idx="5565">
                  <c:v>556.4600810081</c:v>
                </c:pt>
                <c:pt idx="5566">
                  <c:v>556.560090009</c:v>
                </c:pt>
                <c:pt idx="5567">
                  <c:v>556.6600990099</c:v>
                </c:pt>
                <c:pt idx="5568">
                  <c:v>556.760108010801</c:v>
                </c:pt>
                <c:pt idx="5569">
                  <c:v>556.8601170117006</c:v>
                </c:pt>
                <c:pt idx="5570">
                  <c:v>556.9601260126008</c:v>
                </c:pt>
                <c:pt idx="5571">
                  <c:v>557.0601350135008</c:v>
                </c:pt>
                <c:pt idx="5572">
                  <c:v>557.1601440144008</c:v>
                </c:pt>
                <c:pt idx="5573">
                  <c:v>557.2601530153007</c:v>
                </c:pt>
                <c:pt idx="5574">
                  <c:v>557.3601620162008</c:v>
                </c:pt>
                <c:pt idx="5575">
                  <c:v>557.460171017101</c:v>
                </c:pt>
                <c:pt idx="5576">
                  <c:v>557.560180018001</c:v>
                </c:pt>
                <c:pt idx="5577">
                  <c:v>557.6601890189007</c:v>
                </c:pt>
                <c:pt idx="5578">
                  <c:v>557.760198019801</c:v>
                </c:pt>
                <c:pt idx="5579">
                  <c:v>557.8602070207018</c:v>
                </c:pt>
                <c:pt idx="5580">
                  <c:v>557.9602160216018</c:v>
                </c:pt>
                <c:pt idx="5581">
                  <c:v>558.0602250225018</c:v>
                </c:pt>
                <c:pt idx="5582">
                  <c:v>558.1602340234018</c:v>
                </c:pt>
                <c:pt idx="5583">
                  <c:v>558.260243024302</c:v>
                </c:pt>
                <c:pt idx="5584">
                  <c:v>558.3602520252016</c:v>
                </c:pt>
                <c:pt idx="5585">
                  <c:v>558.460261026102</c:v>
                </c:pt>
                <c:pt idx="5586">
                  <c:v>558.560270027002</c:v>
                </c:pt>
                <c:pt idx="5587">
                  <c:v>558.660279027902</c:v>
                </c:pt>
                <c:pt idx="5588">
                  <c:v>558.760288028802</c:v>
                </c:pt>
                <c:pt idx="5589">
                  <c:v>558.8602970297018</c:v>
                </c:pt>
                <c:pt idx="5590">
                  <c:v>558.9603060306031</c:v>
                </c:pt>
                <c:pt idx="5591">
                  <c:v>559.060315031503</c:v>
                </c:pt>
                <c:pt idx="5592">
                  <c:v>559.1603240324029</c:v>
                </c:pt>
                <c:pt idx="5593">
                  <c:v>559.260333033303</c:v>
                </c:pt>
                <c:pt idx="5594">
                  <c:v>559.3603420342029</c:v>
                </c:pt>
                <c:pt idx="5595">
                  <c:v>559.460351035103</c:v>
                </c:pt>
                <c:pt idx="5596">
                  <c:v>559.5603600360031</c:v>
                </c:pt>
                <c:pt idx="5597">
                  <c:v>559.660369036903</c:v>
                </c:pt>
                <c:pt idx="5598">
                  <c:v>559.7603780378033</c:v>
                </c:pt>
                <c:pt idx="5599">
                  <c:v>559.860387038703</c:v>
                </c:pt>
                <c:pt idx="5600">
                  <c:v>559.9603960396031</c:v>
                </c:pt>
                <c:pt idx="5601">
                  <c:v>560.0604050405037</c:v>
                </c:pt>
                <c:pt idx="5602">
                  <c:v>560.1604140414038</c:v>
                </c:pt>
                <c:pt idx="5603">
                  <c:v>560.260423042304</c:v>
                </c:pt>
                <c:pt idx="5604">
                  <c:v>560.3604320432038</c:v>
                </c:pt>
                <c:pt idx="5605">
                  <c:v>560.460441044104</c:v>
                </c:pt>
                <c:pt idx="5606">
                  <c:v>560.5604500450038</c:v>
                </c:pt>
                <c:pt idx="5607">
                  <c:v>560.6604590459036</c:v>
                </c:pt>
                <c:pt idx="5608">
                  <c:v>560.760468046804</c:v>
                </c:pt>
                <c:pt idx="5609">
                  <c:v>560.860477047704</c:v>
                </c:pt>
                <c:pt idx="5610">
                  <c:v>560.960486048604</c:v>
                </c:pt>
                <c:pt idx="5611">
                  <c:v>561.060495049504</c:v>
                </c:pt>
                <c:pt idx="5612">
                  <c:v>561.1605040504048</c:v>
                </c:pt>
                <c:pt idx="5613">
                  <c:v>561.260513051305</c:v>
                </c:pt>
                <c:pt idx="5614">
                  <c:v>561.3605220522047</c:v>
                </c:pt>
                <c:pt idx="5615">
                  <c:v>561.460531053105</c:v>
                </c:pt>
                <c:pt idx="5616">
                  <c:v>561.5605400540047</c:v>
                </c:pt>
                <c:pt idx="5617">
                  <c:v>561.6605490549048</c:v>
                </c:pt>
                <c:pt idx="5618">
                  <c:v>561.7605580558047</c:v>
                </c:pt>
                <c:pt idx="5619">
                  <c:v>561.8605670567048</c:v>
                </c:pt>
                <c:pt idx="5620">
                  <c:v>561.960576057605</c:v>
                </c:pt>
                <c:pt idx="5621">
                  <c:v>562.060585058505</c:v>
                </c:pt>
                <c:pt idx="5622">
                  <c:v>562.160594059405</c:v>
                </c:pt>
                <c:pt idx="5623">
                  <c:v>562.260603060306</c:v>
                </c:pt>
                <c:pt idx="5624">
                  <c:v>562.3606120612058</c:v>
                </c:pt>
                <c:pt idx="5625">
                  <c:v>562.4606210621058</c:v>
                </c:pt>
                <c:pt idx="5626">
                  <c:v>562.560630063006</c:v>
                </c:pt>
                <c:pt idx="5627">
                  <c:v>562.6606390639058</c:v>
                </c:pt>
                <c:pt idx="5628">
                  <c:v>562.760648064806</c:v>
                </c:pt>
                <c:pt idx="5629">
                  <c:v>562.8606570657056</c:v>
                </c:pt>
                <c:pt idx="5630">
                  <c:v>562.960666066606</c:v>
                </c:pt>
                <c:pt idx="5631">
                  <c:v>563.060675067506</c:v>
                </c:pt>
                <c:pt idx="5632">
                  <c:v>563.160684068406</c:v>
                </c:pt>
                <c:pt idx="5633">
                  <c:v>563.260693069306</c:v>
                </c:pt>
                <c:pt idx="5634">
                  <c:v>563.360702070207</c:v>
                </c:pt>
                <c:pt idx="5635">
                  <c:v>563.460711071107</c:v>
                </c:pt>
                <c:pt idx="5636">
                  <c:v>563.560720072007</c:v>
                </c:pt>
                <c:pt idx="5637">
                  <c:v>563.660729072907</c:v>
                </c:pt>
                <c:pt idx="5638">
                  <c:v>563.760738073807</c:v>
                </c:pt>
                <c:pt idx="5639">
                  <c:v>563.860747074707</c:v>
                </c:pt>
                <c:pt idx="5640">
                  <c:v>563.960756075607</c:v>
                </c:pt>
                <c:pt idx="5641">
                  <c:v>564.060765076507</c:v>
                </c:pt>
                <c:pt idx="5642">
                  <c:v>564.160774077407</c:v>
                </c:pt>
                <c:pt idx="5643">
                  <c:v>564.260783078307</c:v>
                </c:pt>
                <c:pt idx="5644">
                  <c:v>564.360792079207</c:v>
                </c:pt>
                <c:pt idx="5645">
                  <c:v>564.4608010801079</c:v>
                </c:pt>
                <c:pt idx="5646">
                  <c:v>564.5608100810078</c:v>
                </c:pt>
                <c:pt idx="5647">
                  <c:v>564.6608190819077</c:v>
                </c:pt>
                <c:pt idx="5648">
                  <c:v>564.7608280828078</c:v>
                </c:pt>
                <c:pt idx="5649">
                  <c:v>564.8608370837077</c:v>
                </c:pt>
                <c:pt idx="5650">
                  <c:v>564.9608460846079</c:v>
                </c:pt>
                <c:pt idx="5651">
                  <c:v>565.0608550855077</c:v>
                </c:pt>
                <c:pt idx="5652">
                  <c:v>565.1608640864079</c:v>
                </c:pt>
                <c:pt idx="5653">
                  <c:v>565.260873087308</c:v>
                </c:pt>
                <c:pt idx="5654">
                  <c:v>565.3608820882079</c:v>
                </c:pt>
                <c:pt idx="5655">
                  <c:v>565.460891089108</c:v>
                </c:pt>
                <c:pt idx="5656">
                  <c:v>565.5609000900088</c:v>
                </c:pt>
                <c:pt idx="5657">
                  <c:v>565.6609090909085</c:v>
                </c:pt>
                <c:pt idx="5658">
                  <c:v>565.7609180918088</c:v>
                </c:pt>
                <c:pt idx="5659">
                  <c:v>565.8609270927083</c:v>
                </c:pt>
                <c:pt idx="5660">
                  <c:v>565.9609360936088</c:v>
                </c:pt>
                <c:pt idx="5661">
                  <c:v>566.0609450945085</c:v>
                </c:pt>
                <c:pt idx="5662">
                  <c:v>566.1609540954086</c:v>
                </c:pt>
                <c:pt idx="5663">
                  <c:v>566.260963096309</c:v>
                </c:pt>
                <c:pt idx="5664">
                  <c:v>566.3609720972088</c:v>
                </c:pt>
                <c:pt idx="5665">
                  <c:v>566.460981098109</c:v>
                </c:pt>
                <c:pt idx="5666">
                  <c:v>566.5609900990088</c:v>
                </c:pt>
                <c:pt idx="5667">
                  <c:v>566.6609990999098</c:v>
                </c:pt>
                <c:pt idx="5668">
                  <c:v>566.7610081008098</c:v>
                </c:pt>
                <c:pt idx="5669">
                  <c:v>566.8610171017095</c:v>
                </c:pt>
                <c:pt idx="5670">
                  <c:v>566.9610261026096</c:v>
                </c:pt>
                <c:pt idx="5671">
                  <c:v>567.0610351035098</c:v>
                </c:pt>
                <c:pt idx="5672">
                  <c:v>567.1610441044096</c:v>
                </c:pt>
                <c:pt idx="5673">
                  <c:v>567.2610531053098</c:v>
                </c:pt>
                <c:pt idx="5674">
                  <c:v>567.3610621062097</c:v>
                </c:pt>
                <c:pt idx="5675">
                  <c:v>567.46107110711</c:v>
                </c:pt>
                <c:pt idx="5676">
                  <c:v>567.5610801080097</c:v>
                </c:pt>
                <c:pt idx="5677">
                  <c:v>567.6610891089098</c:v>
                </c:pt>
                <c:pt idx="5678">
                  <c:v>567.761098109811</c:v>
                </c:pt>
                <c:pt idx="5679">
                  <c:v>567.8611071107106</c:v>
                </c:pt>
                <c:pt idx="5680">
                  <c:v>567.9611161116107</c:v>
                </c:pt>
                <c:pt idx="5681">
                  <c:v>568.0611251125106</c:v>
                </c:pt>
                <c:pt idx="5682">
                  <c:v>568.1611341134108</c:v>
                </c:pt>
                <c:pt idx="5683">
                  <c:v>568.2611431143108</c:v>
                </c:pt>
                <c:pt idx="5684">
                  <c:v>568.3611521152105</c:v>
                </c:pt>
                <c:pt idx="5685">
                  <c:v>568.4611611161108</c:v>
                </c:pt>
                <c:pt idx="5686">
                  <c:v>568.561170117011</c:v>
                </c:pt>
                <c:pt idx="5687">
                  <c:v>568.6611791179108</c:v>
                </c:pt>
                <c:pt idx="5688">
                  <c:v>568.761188118811</c:v>
                </c:pt>
                <c:pt idx="5689">
                  <c:v>568.8611971197116</c:v>
                </c:pt>
                <c:pt idx="5690">
                  <c:v>568.9612061206118</c:v>
                </c:pt>
                <c:pt idx="5691">
                  <c:v>569.0612151215117</c:v>
                </c:pt>
                <c:pt idx="5692">
                  <c:v>569.1612241224116</c:v>
                </c:pt>
                <c:pt idx="5693">
                  <c:v>569.261233123312</c:v>
                </c:pt>
                <c:pt idx="5694">
                  <c:v>569.3612421242116</c:v>
                </c:pt>
                <c:pt idx="5695">
                  <c:v>569.4612511251117</c:v>
                </c:pt>
                <c:pt idx="5696">
                  <c:v>569.5612601260118</c:v>
                </c:pt>
                <c:pt idx="5697">
                  <c:v>569.6612691269117</c:v>
                </c:pt>
                <c:pt idx="5698">
                  <c:v>569.761278127812</c:v>
                </c:pt>
                <c:pt idx="5699">
                  <c:v>569.8612871287118</c:v>
                </c:pt>
                <c:pt idx="5700">
                  <c:v>569.9612961296127</c:v>
                </c:pt>
                <c:pt idx="5701">
                  <c:v>570.0613051305129</c:v>
                </c:pt>
                <c:pt idx="5702">
                  <c:v>570.1613141314127</c:v>
                </c:pt>
                <c:pt idx="5703">
                  <c:v>570.2613231323129</c:v>
                </c:pt>
                <c:pt idx="5704">
                  <c:v>570.3613321332127</c:v>
                </c:pt>
                <c:pt idx="5705">
                  <c:v>570.4613411341129</c:v>
                </c:pt>
                <c:pt idx="5706">
                  <c:v>570.5613501350128</c:v>
                </c:pt>
                <c:pt idx="5707">
                  <c:v>570.6613591359127</c:v>
                </c:pt>
                <c:pt idx="5708">
                  <c:v>570.7613681368131</c:v>
                </c:pt>
                <c:pt idx="5709">
                  <c:v>570.861377137713</c:v>
                </c:pt>
                <c:pt idx="5710">
                  <c:v>570.9613861386131</c:v>
                </c:pt>
                <c:pt idx="5711">
                  <c:v>571.061395139513</c:v>
                </c:pt>
                <c:pt idx="5712">
                  <c:v>571.1614041404138</c:v>
                </c:pt>
                <c:pt idx="5713">
                  <c:v>571.2614131413138</c:v>
                </c:pt>
                <c:pt idx="5714">
                  <c:v>571.3614221422135</c:v>
                </c:pt>
                <c:pt idx="5715">
                  <c:v>571.4614311431138</c:v>
                </c:pt>
                <c:pt idx="5716">
                  <c:v>571.5614401440138</c:v>
                </c:pt>
                <c:pt idx="5717">
                  <c:v>571.6614491449135</c:v>
                </c:pt>
                <c:pt idx="5718">
                  <c:v>571.7614581458138</c:v>
                </c:pt>
                <c:pt idx="5719">
                  <c:v>571.8614671467135</c:v>
                </c:pt>
                <c:pt idx="5720">
                  <c:v>571.961476147614</c:v>
                </c:pt>
                <c:pt idx="5721">
                  <c:v>572.0614851485137</c:v>
                </c:pt>
                <c:pt idx="5722">
                  <c:v>572.1614941494138</c:v>
                </c:pt>
                <c:pt idx="5723">
                  <c:v>572.261503150315</c:v>
                </c:pt>
                <c:pt idx="5724">
                  <c:v>572.3615121512146</c:v>
                </c:pt>
                <c:pt idx="5725">
                  <c:v>572.4615211521148</c:v>
                </c:pt>
                <c:pt idx="5726">
                  <c:v>572.5615301530148</c:v>
                </c:pt>
                <c:pt idx="5727">
                  <c:v>572.6615391539148</c:v>
                </c:pt>
                <c:pt idx="5728">
                  <c:v>572.7615481548148</c:v>
                </c:pt>
                <c:pt idx="5729">
                  <c:v>572.8615571557145</c:v>
                </c:pt>
                <c:pt idx="5730">
                  <c:v>572.9615661566148</c:v>
                </c:pt>
                <c:pt idx="5731">
                  <c:v>573.061575157515</c:v>
                </c:pt>
                <c:pt idx="5732">
                  <c:v>573.1615841584148</c:v>
                </c:pt>
                <c:pt idx="5733">
                  <c:v>573.261593159315</c:v>
                </c:pt>
                <c:pt idx="5734">
                  <c:v>573.3616021602157</c:v>
                </c:pt>
                <c:pt idx="5735">
                  <c:v>573.4616111611158</c:v>
                </c:pt>
                <c:pt idx="5736">
                  <c:v>573.5616201620157</c:v>
                </c:pt>
                <c:pt idx="5737">
                  <c:v>573.6616291629156</c:v>
                </c:pt>
                <c:pt idx="5738">
                  <c:v>573.761638163816</c:v>
                </c:pt>
                <c:pt idx="5739">
                  <c:v>573.8616471647156</c:v>
                </c:pt>
                <c:pt idx="5740">
                  <c:v>573.9616561656158</c:v>
                </c:pt>
                <c:pt idx="5741">
                  <c:v>574.0616651665158</c:v>
                </c:pt>
                <c:pt idx="5742">
                  <c:v>574.161674167416</c:v>
                </c:pt>
                <c:pt idx="5743">
                  <c:v>574.261683168316</c:v>
                </c:pt>
                <c:pt idx="5744">
                  <c:v>574.3616921692158</c:v>
                </c:pt>
                <c:pt idx="5745">
                  <c:v>574.461701170117</c:v>
                </c:pt>
                <c:pt idx="5746">
                  <c:v>574.561710171017</c:v>
                </c:pt>
                <c:pt idx="5747">
                  <c:v>574.661719171917</c:v>
                </c:pt>
                <c:pt idx="5748">
                  <c:v>574.761728172817</c:v>
                </c:pt>
                <c:pt idx="5749">
                  <c:v>574.861737173717</c:v>
                </c:pt>
                <c:pt idx="5750">
                  <c:v>574.961746174617</c:v>
                </c:pt>
                <c:pt idx="5751">
                  <c:v>575.061755175517</c:v>
                </c:pt>
                <c:pt idx="5752">
                  <c:v>575.161764176417</c:v>
                </c:pt>
                <c:pt idx="5753">
                  <c:v>575.261773177317</c:v>
                </c:pt>
                <c:pt idx="5754">
                  <c:v>575.361782178217</c:v>
                </c:pt>
                <c:pt idx="5755">
                  <c:v>575.461791179117</c:v>
                </c:pt>
                <c:pt idx="5756">
                  <c:v>575.5618001800168</c:v>
                </c:pt>
                <c:pt idx="5757">
                  <c:v>575.6618091809177</c:v>
                </c:pt>
                <c:pt idx="5758">
                  <c:v>575.7618181818177</c:v>
                </c:pt>
                <c:pt idx="5759">
                  <c:v>575.8618271827174</c:v>
                </c:pt>
                <c:pt idx="5760">
                  <c:v>575.9618361836177</c:v>
                </c:pt>
                <c:pt idx="5761">
                  <c:v>576.0618451845177</c:v>
                </c:pt>
                <c:pt idx="5762">
                  <c:v>576.1618541854175</c:v>
                </c:pt>
                <c:pt idx="5763">
                  <c:v>576.2618631863179</c:v>
                </c:pt>
                <c:pt idx="5764">
                  <c:v>576.3618721872177</c:v>
                </c:pt>
                <c:pt idx="5765">
                  <c:v>576.4618811881179</c:v>
                </c:pt>
                <c:pt idx="5766">
                  <c:v>576.5618901890178</c:v>
                </c:pt>
                <c:pt idx="5767">
                  <c:v>576.6618991899177</c:v>
                </c:pt>
                <c:pt idx="5768">
                  <c:v>576.7619081908188</c:v>
                </c:pt>
                <c:pt idx="5769">
                  <c:v>576.8619171917184</c:v>
                </c:pt>
                <c:pt idx="5770">
                  <c:v>576.9619261926185</c:v>
                </c:pt>
                <c:pt idx="5771">
                  <c:v>577.0619351935186</c:v>
                </c:pt>
                <c:pt idx="5772">
                  <c:v>577.1619441944185</c:v>
                </c:pt>
                <c:pt idx="5773">
                  <c:v>577.2619531953186</c:v>
                </c:pt>
                <c:pt idx="5774">
                  <c:v>577.3619621962185</c:v>
                </c:pt>
                <c:pt idx="5775">
                  <c:v>577.4619711971191</c:v>
                </c:pt>
                <c:pt idx="5776">
                  <c:v>577.5619801980188</c:v>
                </c:pt>
                <c:pt idx="5777">
                  <c:v>577.6619891989185</c:v>
                </c:pt>
                <c:pt idx="5778">
                  <c:v>577.7619981998188</c:v>
                </c:pt>
                <c:pt idx="5779">
                  <c:v>577.8620072007197</c:v>
                </c:pt>
                <c:pt idx="5780">
                  <c:v>577.9620162016198</c:v>
                </c:pt>
                <c:pt idx="5781">
                  <c:v>578.0620252025197</c:v>
                </c:pt>
                <c:pt idx="5782">
                  <c:v>578.1620342034198</c:v>
                </c:pt>
                <c:pt idx="5783">
                  <c:v>578.26204320432</c:v>
                </c:pt>
                <c:pt idx="5784">
                  <c:v>578.3620522052196</c:v>
                </c:pt>
                <c:pt idx="5785">
                  <c:v>578.46206120612</c:v>
                </c:pt>
                <c:pt idx="5786">
                  <c:v>578.56207020702</c:v>
                </c:pt>
                <c:pt idx="5787">
                  <c:v>578.66207920792</c:v>
                </c:pt>
                <c:pt idx="5788">
                  <c:v>578.76208820882</c:v>
                </c:pt>
                <c:pt idx="5789">
                  <c:v>578.8620972097198</c:v>
                </c:pt>
                <c:pt idx="5790">
                  <c:v>578.962106210621</c:v>
                </c:pt>
                <c:pt idx="5791">
                  <c:v>579.0621152115208</c:v>
                </c:pt>
                <c:pt idx="5792">
                  <c:v>579.1621242124206</c:v>
                </c:pt>
                <c:pt idx="5793">
                  <c:v>579.262133213321</c:v>
                </c:pt>
                <c:pt idx="5794">
                  <c:v>579.3621422142207</c:v>
                </c:pt>
                <c:pt idx="5795">
                  <c:v>579.4621512151208</c:v>
                </c:pt>
                <c:pt idx="5796">
                  <c:v>579.562160216021</c:v>
                </c:pt>
                <c:pt idx="5797">
                  <c:v>579.6621692169208</c:v>
                </c:pt>
                <c:pt idx="5798">
                  <c:v>579.762178217821</c:v>
                </c:pt>
                <c:pt idx="5799">
                  <c:v>579.8621872187208</c:v>
                </c:pt>
                <c:pt idx="5800">
                  <c:v>579.962196219621</c:v>
                </c:pt>
                <c:pt idx="5801">
                  <c:v>580.0622052205217</c:v>
                </c:pt>
                <c:pt idx="5802">
                  <c:v>580.1622142214218</c:v>
                </c:pt>
                <c:pt idx="5803">
                  <c:v>580.2622232223217</c:v>
                </c:pt>
                <c:pt idx="5804">
                  <c:v>580.3622322232218</c:v>
                </c:pt>
                <c:pt idx="5805">
                  <c:v>580.4622412241217</c:v>
                </c:pt>
                <c:pt idx="5806">
                  <c:v>580.5622502250218</c:v>
                </c:pt>
                <c:pt idx="5807">
                  <c:v>580.6622592259216</c:v>
                </c:pt>
                <c:pt idx="5808">
                  <c:v>580.762268226822</c:v>
                </c:pt>
                <c:pt idx="5809">
                  <c:v>580.862277227722</c:v>
                </c:pt>
                <c:pt idx="5810">
                  <c:v>580.962286228622</c:v>
                </c:pt>
                <c:pt idx="5811">
                  <c:v>581.062295229522</c:v>
                </c:pt>
                <c:pt idx="5812">
                  <c:v>581.162304230423</c:v>
                </c:pt>
                <c:pt idx="5813">
                  <c:v>581.2623132313231</c:v>
                </c:pt>
                <c:pt idx="5814">
                  <c:v>581.3623222322227</c:v>
                </c:pt>
                <c:pt idx="5815">
                  <c:v>581.462331233123</c:v>
                </c:pt>
                <c:pt idx="5816">
                  <c:v>581.562340234023</c:v>
                </c:pt>
                <c:pt idx="5817">
                  <c:v>581.6623492349229</c:v>
                </c:pt>
                <c:pt idx="5818">
                  <c:v>581.762358235823</c:v>
                </c:pt>
                <c:pt idx="5819">
                  <c:v>581.8623672367229</c:v>
                </c:pt>
                <c:pt idx="5820">
                  <c:v>581.962376237623</c:v>
                </c:pt>
                <c:pt idx="5821">
                  <c:v>582.062385238523</c:v>
                </c:pt>
                <c:pt idx="5822">
                  <c:v>582.162394239423</c:v>
                </c:pt>
                <c:pt idx="5823">
                  <c:v>582.262403240324</c:v>
                </c:pt>
                <c:pt idx="5824">
                  <c:v>582.3624122412238</c:v>
                </c:pt>
                <c:pt idx="5825">
                  <c:v>582.4624212421238</c:v>
                </c:pt>
                <c:pt idx="5826">
                  <c:v>582.562430243024</c:v>
                </c:pt>
                <c:pt idx="5827">
                  <c:v>582.6624392439238</c:v>
                </c:pt>
                <c:pt idx="5828">
                  <c:v>582.762448244824</c:v>
                </c:pt>
                <c:pt idx="5829">
                  <c:v>582.8624572457236</c:v>
                </c:pt>
                <c:pt idx="5830">
                  <c:v>582.962466246624</c:v>
                </c:pt>
                <c:pt idx="5831">
                  <c:v>583.062475247524</c:v>
                </c:pt>
                <c:pt idx="5832">
                  <c:v>583.162484248424</c:v>
                </c:pt>
                <c:pt idx="5833">
                  <c:v>583.262493249324</c:v>
                </c:pt>
                <c:pt idx="5834">
                  <c:v>583.3625022502248</c:v>
                </c:pt>
                <c:pt idx="5835">
                  <c:v>583.462511251125</c:v>
                </c:pt>
                <c:pt idx="5836">
                  <c:v>583.5625202520248</c:v>
                </c:pt>
                <c:pt idx="5837">
                  <c:v>583.6625292529247</c:v>
                </c:pt>
                <c:pt idx="5838">
                  <c:v>583.762538253825</c:v>
                </c:pt>
                <c:pt idx="5839">
                  <c:v>583.8625472547247</c:v>
                </c:pt>
                <c:pt idx="5840">
                  <c:v>583.9625562556248</c:v>
                </c:pt>
                <c:pt idx="5841">
                  <c:v>584.062565256525</c:v>
                </c:pt>
                <c:pt idx="5842">
                  <c:v>584.162574257425</c:v>
                </c:pt>
                <c:pt idx="5843">
                  <c:v>584.262583258325</c:v>
                </c:pt>
                <c:pt idx="5844">
                  <c:v>584.3625922592248</c:v>
                </c:pt>
                <c:pt idx="5845">
                  <c:v>584.462601260126</c:v>
                </c:pt>
                <c:pt idx="5846">
                  <c:v>584.5626102610257</c:v>
                </c:pt>
                <c:pt idx="5847">
                  <c:v>584.6626192619258</c:v>
                </c:pt>
                <c:pt idx="5848">
                  <c:v>584.762628262826</c:v>
                </c:pt>
                <c:pt idx="5849">
                  <c:v>584.8626372637258</c:v>
                </c:pt>
                <c:pt idx="5850">
                  <c:v>584.962646264626</c:v>
                </c:pt>
                <c:pt idx="5851">
                  <c:v>585.0626552655258</c:v>
                </c:pt>
                <c:pt idx="5852">
                  <c:v>585.162664266426</c:v>
                </c:pt>
                <c:pt idx="5853">
                  <c:v>585.262673267326</c:v>
                </c:pt>
                <c:pt idx="5854">
                  <c:v>585.362682268226</c:v>
                </c:pt>
                <c:pt idx="5855">
                  <c:v>585.462691269126</c:v>
                </c:pt>
                <c:pt idx="5856">
                  <c:v>585.562700270027</c:v>
                </c:pt>
                <c:pt idx="5857">
                  <c:v>585.662709270927</c:v>
                </c:pt>
                <c:pt idx="5858">
                  <c:v>585.762718271827</c:v>
                </c:pt>
                <c:pt idx="5859">
                  <c:v>585.8627272727271</c:v>
                </c:pt>
                <c:pt idx="5860">
                  <c:v>585.962736273627</c:v>
                </c:pt>
                <c:pt idx="5861">
                  <c:v>586.062745274527</c:v>
                </c:pt>
                <c:pt idx="5862">
                  <c:v>586.162754275427</c:v>
                </c:pt>
                <c:pt idx="5863">
                  <c:v>586.262763276327</c:v>
                </c:pt>
                <c:pt idx="5864">
                  <c:v>586.362772277227</c:v>
                </c:pt>
                <c:pt idx="5865">
                  <c:v>586.462781278127</c:v>
                </c:pt>
                <c:pt idx="5866">
                  <c:v>586.562790279027</c:v>
                </c:pt>
                <c:pt idx="5867">
                  <c:v>586.6627992799281</c:v>
                </c:pt>
                <c:pt idx="5868">
                  <c:v>586.762808280828</c:v>
                </c:pt>
                <c:pt idx="5869">
                  <c:v>586.8628172817278</c:v>
                </c:pt>
                <c:pt idx="5870">
                  <c:v>586.9628262826277</c:v>
                </c:pt>
                <c:pt idx="5871">
                  <c:v>587.0628352835279</c:v>
                </c:pt>
                <c:pt idx="5872">
                  <c:v>587.1628442844277</c:v>
                </c:pt>
                <c:pt idx="5873">
                  <c:v>587.2628532853279</c:v>
                </c:pt>
                <c:pt idx="5874">
                  <c:v>587.3628622862277</c:v>
                </c:pt>
                <c:pt idx="5875">
                  <c:v>587.462871287128</c:v>
                </c:pt>
                <c:pt idx="5876">
                  <c:v>587.562880288028</c:v>
                </c:pt>
                <c:pt idx="5877">
                  <c:v>587.6628892889279</c:v>
                </c:pt>
                <c:pt idx="5878">
                  <c:v>587.762898289829</c:v>
                </c:pt>
                <c:pt idx="5879">
                  <c:v>587.8629072907286</c:v>
                </c:pt>
                <c:pt idx="5880">
                  <c:v>587.9629162916287</c:v>
                </c:pt>
                <c:pt idx="5881">
                  <c:v>588.0629252925286</c:v>
                </c:pt>
                <c:pt idx="5882">
                  <c:v>588.1629342934287</c:v>
                </c:pt>
                <c:pt idx="5883">
                  <c:v>588.2629432943288</c:v>
                </c:pt>
                <c:pt idx="5884">
                  <c:v>588.3629522952285</c:v>
                </c:pt>
                <c:pt idx="5885">
                  <c:v>588.4629612961288</c:v>
                </c:pt>
                <c:pt idx="5886">
                  <c:v>588.562970297029</c:v>
                </c:pt>
                <c:pt idx="5887">
                  <c:v>588.6629792979288</c:v>
                </c:pt>
                <c:pt idx="5888">
                  <c:v>588.762988298829</c:v>
                </c:pt>
                <c:pt idx="5889">
                  <c:v>588.8629972997295</c:v>
                </c:pt>
                <c:pt idx="5890">
                  <c:v>588.96300630063</c:v>
                </c:pt>
                <c:pt idx="5891">
                  <c:v>589.06301530153</c:v>
                </c:pt>
                <c:pt idx="5892">
                  <c:v>589.1630243024298</c:v>
                </c:pt>
                <c:pt idx="5893">
                  <c:v>589.26303330333</c:v>
                </c:pt>
                <c:pt idx="5894">
                  <c:v>589.3630423042298</c:v>
                </c:pt>
                <c:pt idx="5895">
                  <c:v>589.46305130513</c:v>
                </c:pt>
                <c:pt idx="5896">
                  <c:v>589.56306030603</c:v>
                </c:pt>
                <c:pt idx="5897">
                  <c:v>589.66306930693</c:v>
                </c:pt>
                <c:pt idx="5898">
                  <c:v>589.76307830783</c:v>
                </c:pt>
                <c:pt idx="5899">
                  <c:v>589.86308730873</c:v>
                </c:pt>
                <c:pt idx="5900">
                  <c:v>589.96309630963</c:v>
                </c:pt>
                <c:pt idx="5901">
                  <c:v>590.063105310531</c:v>
                </c:pt>
                <c:pt idx="5902">
                  <c:v>590.1631143114307</c:v>
                </c:pt>
                <c:pt idx="5903">
                  <c:v>590.263123312331</c:v>
                </c:pt>
                <c:pt idx="5904">
                  <c:v>590.3631323132307</c:v>
                </c:pt>
                <c:pt idx="5905">
                  <c:v>590.463141314131</c:v>
                </c:pt>
                <c:pt idx="5906">
                  <c:v>590.5631503150307</c:v>
                </c:pt>
                <c:pt idx="5907">
                  <c:v>590.6631593159308</c:v>
                </c:pt>
                <c:pt idx="5908">
                  <c:v>590.763168316831</c:v>
                </c:pt>
                <c:pt idx="5909">
                  <c:v>590.863177317731</c:v>
                </c:pt>
                <c:pt idx="5910">
                  <c:v>590.963186318631</c:v>
                </c:pt>
                <c:pt idx="5911">
                  <c:v>591.063195319531</c:v>
                </c:pt>
                <c:pt idx="5912">
                  <c:v>591.163204320432</c:v>
                </c:pt>
                <c:pt idx="5913">
                  <c:v>591.263213321332</c:v>
                </c:pt>
                <c:pt idx="5914">
                  <c:v>591.3632223222318</c:v>
                </c:pt>
                <c:pt idx="5915">
                  <c:v>591.463231323132</c:v>
                </c:pt>
                <c:pt idx="5916">
                  <c:v>591.563240324032</c:v>
                </c:pt>
                <c:pt idx="5917">
                  <c:v>591.6632493249318</c:v>
                </c:pt>
                <c:pt idx="5918">
                  <c:v>591.763258325832</c:v>
                </c:pt>
                <c:pt idx="5919">
                  <c:v>591.8632673267317</c:v>
                </c:pt>
                <c:pt idx="5920">
                  <c:v>591.963276327632</c:v>
                </c:pt>
                <c:pt idx="5921">
                  <c:v>592.063285328532</c:v>
                </c:pt>
                <c:pt idx="5922">
                  <c:v>592.163294329432</c:v>
                </c:pt>
                <c:pt idx="5923">
                  <c:v>592.2633033303333</c:v>
                </c:pt>
                <c:pt idx="5924">
                  <c:v>592.363312331233</c:v>
                </c:pt>
                <c:pt idx="5925">
                  <c:v>592.4633213321331</c:v>
                </c:pt>
                <c:pt idx="5926">
                  <c:v>592.563330333033</c:v>
                </c:pt>
                <c:pt idx="5927">
                  <c:v>592.6633393339331</c:v>
                </c:pt>
                <c:pt idx="5928">
                  <c:v>592.763348334833</c:v>
                </c:pt>
                <c:pt idx="5929">
                  <c:v>592.8633573357329</c:v>
                </c:pt>
                <c:pt idx="5930">
                  <c:v>592.963366336633</c:v>
                </c:pt>
                <c:pt idx="5931">
                  <c:v>593.0633753375333</c:v>
                </c:pt>
                <c:pt idx="5932">
                  <c:v>593.163384338433</c:v>
                </c:pt>
                <c:pt idx="5933">
                  <c:v>593.2633933393333</c:v>
                </c:pt>
                <c:pt idx="5934">
                  <c:v>593.363402340234</c:v>
                </c:pt>
                <c:pt idx="5935">
                  <c:v>593.463411341134</c:v>
                </c:pt>
                <c:pt idx="5936">
                  <c:v>593.563420342034</c:v>
                </c:pt>
                <c:pt idx="5937">
                  <c:v>593.6634293429338</c:v>
                </c:pt>
                <c:pt idx="5938">
                  <c:v>593.763438343834</c:v>
                </c:pt>
                <c:pt idx="5939">
                  <c:v>593.8634473447338</c:v>
                </c:pt>
                <c:pt idx="5940">
                  <c:v>593.963456345634</c:v>
                </c:pt>
                <c:pt idx="5941">
                  <c:v>594.063465346534</c:v>
                </c:pt>
                <c:pt idx="5942">
                  <c:v>594.163474347434</c:v>
                </c:pt>
                <c:pt idx="5943">
                  <c:v>594.263483348334</c:v>
                </c:pt>
                <c:pt idx="5944">
                  <c:v>594.363492349234</c:v>
                </c:pt>
                <c:pt idx="5945">
                  <c:v>594.463501350135</c:v>
                </c:pt>
                <c:pt idx="5946">
                  <c:v>594.563510351035</c:v>
                </c:pt>
                <c:pt idx="5947">
                  <c:v>594.6635193519347</c:v>
                </c:pt>
                <c:pt idx="5948">
                  <c:v>594.763528352835</c:v>
                </c:pt>
                <c:pt idx="5949">
                  <c:v>594.863537353735</c:v>
                </c:pt>
                <c:pt idx="5950">
                  <c:v>594.963546354635</c:v>
                </c:pt>
                <c:pt idx="5951">
                  <c:v>595.063555355535</c:v>
                </c:pt>
                <c:pt idx="5952">
                  <c:v>595.163564356435</c:v>
                </c:pt>
                <c:pt idx="5953">
                  <c:v>595.263573357335</c:v>
                </c:pt>
                <c:pt idx="5954">
                  <c:v>595.363582358235</c:v>
                </c:pt>
                <c:pt idx="5955">
                  <c:v>595.463591359135</c:v>
                </c:pt>
                <c:pt idx="5956">
                  <c:v>595.563600360035</c:v>
                </c:pt>
                <c:pt idx="5957">
                  <c:v>595.663609360936</c:v>
                </c:pt>
                <c:pt idx="5958">
                  <c:v>595.763618361836</c:v>
                </c:pt>
                <c:pt idx="5959">
                  <c:v>595.8636273627358</c:v>
                </c:pt>
                <c:pt idx="5960">
                  <c:v>595.9636363636361</c:v>
                </c:pt>
                <c:pt idx="5961">
                  <c:v>596.063645364536</c:v>
                </c:pt>
                <c:pt idx="5962">
                  <c:v>596.1636543654357</c:v>
                </c:pt>
                <c:pt idx="5963">
                  <c:v>596.263663366336</c:v>
                </c:pt>
                <c:pt idx="5964">
                  <c:v>596.363672367236</c:v>
                </c:pt>
                <c:pt idx="5965">
                  <c:v>596.463681368136</c:v>
                </c:pt>
                <c:pt idx="5966">
                  <c:v>596.563690369036</c:v>
                </c:pt>
                <c:pt idx="5967">
                  <c:v>596.663699369936</c:v>
                </c:pt>
                <c:pt idx="5968">
                  <c:v>596.763708370837</c:v>
                </c:pt>
                <c:pt idx="5969">
                  <c:v>596.863717371737</c:v>
                </c:pt>
                <c:pt idx="5970">
                  <c:v>596.963726372637</c:v>
                </c:pt>
                <c:pt idx="5971">
                  <c:v>597.063735373537</c:v>
                </c:pt>
                <c:pt idx="5972">
                  <c:v>597.163744374437</c:v>
                </c:pt>
                <c:pt idx="5973">
                  <c:v>597.263753375337</c:v>
                </c:pt>
                <c:pt idx="5974">
                  <c:v>597.363762376237</c:v>
                </c:pt>
                <c:pt idx="5975">
                  <c:v>597.463771377137</c:v>
                </c:pt>
                <c:pt idx="5976">
                  <c:v>597.563780378037</c:v>
                </c:pt>
                <c:pt idx="5977">
                  <c:v>597.663789378937</c:v>
                </c:pt>
                <c:pt idx="5978">
                  <c:v>597.763798379837</c:v>
                </c:pt>
                <c:pt idx="5979">
                  <c:v>597.8638073807379</c:v>
                </c:pt>
                <c:pt idx="5980">
                  <c:v>597.963816381638</c:v>
                </c:pt>
                <c:pt idx="5981">
                  <c:v>598.0638253825379</c:v>
                </c:pt>
                <c:pt idx="5982">
                  <c:v>598.163834383438</c:v>
                </c:pt>
                <c:pt idx="5983">
                  <c:v>598.2638433843381</c:v>
                </c:pt>
                <c:pt idx="5984">
                  <c:v>598.3638523852377</c:v>
                </c:pt>
                <c:pt idx="5985">
                  <c:v>598.4638613861381</c:v>
                </c:pt>
                <c:pt idx="5986">
                  <c:v>598.563870387038</c:v>
                </c:pt>
                <c:pt idx="5987">
                  <c:v>598.6638793879381</c:v>
                </c:pt>
                <c:pt idx="5988">
                  <c:v>598.763888388838</c:v>
                </c:pt>
                <c:pt idx="5989">
                  <c:v>598.8638973897379</c:v>
                </c:pt>
                <c:pt idx="5990">
                  <c:v>598.9639063906387</c:v>
                </c:pt>
                <c:pt idx="5991">
                  <c:v>599.0639153915388</c:v>
                </c:pt>
                <c:pt idx="5992">
                  <c:v>599.1639243924386</c:v>
                </c:pt>
                <c:pt idx="5993">
                  <c:v>599.263933393339</c:v>
                </c:pt>
                <c:pt idx="5994">
                  <c:v>599.3639423942386</c:v>
                </c:pt>
                <c:pt idx="5995">
                  <c:v>599.4639513951388</c:v>
                </c:pt>
                <c:pt idx="5996">
                  <c:v>599.563960396039</c:v>
                </c:pt>
                <c:pt idx="5997">
                  <c:v>599.6639693969388</c:v>
                </c:pt>
                <c:pt idx="5998">
                  <c:v>599.763978397839</c:v>
                </c:pt>
                <c:pt idx="5999">
                  <c:v>599.8639873987388</c:v>
                </c:pt>
                <c:pt idx="6000">
                  <c:v>599.963996399639</c:v>
                </c:pt>
                <c:pt idx="6001">
                  <c:v>600.0640054005398</c:v>
                </c:pt>
                <c:pt idx="6002">
                  <c:v>600.1640144014398</c:v>
                </c:pt>
                <c:pt idx="6003">
                  <c:v>600.2640234023397</c:v>
                </c:pt>
                <c:pt idx="6004">
                  <c:v>600.3640324032398</c:v>
                </c:pt>
                <c:pt idx="6005">
                  <c:v>600.4640414041397</c:v>
                </c:pt>
                <c:pt idx="6006">
                  <c:v>600.5640504050398</c:v>
                </c:pt>
                <c:pt idx="6007">
                  <c:v>600.6640594059395</c:v>
                </c:pt>
                <c:pt idx="6008">
                  <c:v>600.76406840684</c:v>
                </c:pt>
                <c:pt idx="6009">
                  <c:v>600.86407740774</c:v>
                </c:pt>
                <c:pt idx="6010">
                  <c:v>600.96408640864</c:v>
                </c:pt>
                <c:pt idx="6011">
                  <c:v>601.06409540954</c:v>
                </c:pt>
                <c:pt idx="6012">
                  <c:v>601.1641044104408</c:v>
                </c:pt>
                <c:pt idx="6013">
                  <c:v>601.264113411341</c:v>
                </c:pt>
                <c:pt idx="6014">
                  <c:v>601.3641224122406</c:v>
                </c:pt>
                <c:pt idx="6015">
                  <c:v>601.464131413141</c:v>
                </c:pt>
                <c:pt idx="6016">
                  <c:v>601.5641404140408</c:v>
                </c:pt>
                <c:pt idx="6017">
                  <c:v>601.6641494149408</c:v>
                </c:pt>
                <c:pt idx="6018">
                  <c:v>601.7641584158408</c:v>
                </c:pt>
                <c:pt idx="6019">
                  <c:v>601.8641674167408</c:v>
                </c:pt>
                <c:pt idx="6020">
                  <c:v>601.9641764176411</c:v>
                </c:pt>
                <c:pt idx="6021">
                  <c:v>602.064185418541</c:v>
                </c:pt>
                <c:pt idx="6022">
                  <c:v>602.1641944194407</c:v>
                </c:pt>
                <c:pt idx="6023">
                  <c:v>602.264203420342</c:v>
                </c:pt>
                <c:pt idx="6024">
                  <c:v>602.3642124212417</c:v>
                </c:pt>
                <c:pt idx="6025">
                  <c:v>602.4642214221418</c:v>
                </c:pt>
                <c:pt idx="6026">
                  <c:v>602.564230423042</c:v>
                </c:pt>
                <c:pt idx="6027">
                  <c:v>602.6642394239418</c:v>
                </c:pt>
                <c:pt idx="6028">
                  <c:v>602.764248424842</c:v>
                </c:pt>
                <c:pt idx="6029">
                  <c:v>602.8642574257416</c:v>
                </c:pt>
                <c:pt idx="6030">
                  <c:v>602.964266426642</c:v>
                </c:pt>
                <c:pt idx="6031">
                  <c:v>603.064275427542</c:v>
                </c:pt>
                <c:pt idx="6032">
                  <c:v>603.164284428442</c:v>
                </c:pt>
                <c:pt idx="6033">
                  <c:v>603.264293429342</c:v>
                </c:pt>
                <c:pt idx="6034">
                  <c:v>603.364302430243</c:v>
                </c:pt>
                <c:pt idx="6035">
                  <c:v>603.4643114311431</c:v>
                </c:pt>
                <c:pt idx="6036">
                  <c:v>603.564320432043</c:v>
                </c:pt>
                <c:pt idx="6037">
                  <c:v>603.6643294329428</c:v>
                </c:pt>
                <c:pt idx="6038">
                  <c:v>603.764338433843</c:v>
                </c:pt>
                <c:pt idx="6039">
                  <c:v>603.8643474347429</c:v>
                </c:pt>
                <c:pt idx="6040">
                  <c:v>603.964356435643</c:v>
                </c:pt>
                <c:pt idx="6041">
                  <c:v>604.0643654365431</c:v>
                </c:pt>
                <c:pt idx="6042">
                  <c:v>604.164374437443</c:v>
                </c:pt>
                <c:pt idx="6043">
                  <c:v>604.2643834383433</c:v>
                </c:pt>
                <c:pt idx="6044">
                  <c:v>604.364392439243</c:v>
                </c:pt>
                <c:pt idx="6045">
                  <c:v>604.464401440144</c:v>
                </c:pt>
                <c:pt idx="6046">
                  <c:v>604.5644104410437</c:v>
                </c:pt>
                <c:pt idx="6047">
                  <c:v>604.6644194419438</c:v>
                </c:pt>
                <c:pt idx="6048">
                  <c:v>604.7644284428437</c:v>
                </c:pt>
                <c:pt idx="6049">
                  <c:v>604.8644374437438</c:v>
                </c:pt>
                <c:pt idx="6050">
                  <c:v>604.9644464446437</c:v>
                </c:pt>
                <c:pt idx="6051">
                  <c:v>605.0644554455438</c:v>
                </c:pt>
                <c:pt idx="6052">
                  <c:v>605.164464446444</c:v>
                </c:pt>
                <c:pt idx="6053">
                  <c:v>605.264473447344</c:v>
                </c:pt>
                <c:pt idx="6054">
                  <c:v>605.364482448244</c:v>
                </c:pt>
                <c:pt idx="6055">
                  <c:v>605.464491449144</c:v>
                </c:pt>
                <c:pt idx="6056">
                  <c:v>605.564500450045</c:v>
                </c:pt>
                <c:pt idx="6057">
                  <c:v>605.6645094509448</c:v>
                </c:pt>
                <c:pt idx="6058">
                  <c:v>605.764518451845</c:v>
                </c:pt>
                <c:pt idx="6059">
                  <c:v>605.8645274527446</c:v>
                </c:pt>
                <c:pt idx="6060">
                  <c:v>605.964536453645</c:v>
                </c:pt>
                <c:pt idx="6061">
                  <c:v>606.0645454545448</c:v>
                </c:pt>
                <c:pt idx="6062">
                  <c:v>606.1645544554448</c:v>
                </c:pt>
                <c:pt idx="6063">
                  <c:v>606.264563456345</c:v>
                </c:pt>
                <c:pt idx="6064">
                  <c:v>606.364572457245</c:v>
                </c:pt>
                <c:pt idx="6065">
                  <c:v>606.464581458145</c:v>
                </c:pt>
                <c:pt idx="6066">
                  <c:v>606.564590459045</c:v>
                </c:pt>
                <c:pt idx="6067">
                  <c:v>606.664599459946</c:v>
                </c:pt>
                <c:pt idx="6068">
                  <c:v>606.764608460846</c:v>
                </c:pt>
                <c:pt idx="6069">
                  <c:v>606.8646174617458</c:v>
                </c:pt>
                <c:pt idx="6070">
                  <c:v>606.9646264626458</c:v>
                </c:pt>
                <c:pt idx="6071">
                  <c:v>607.064635463546</c:v>
                </c:pt>
                <c:pt idx="6072">
                  <c:v>607.1646444644458</c:v>
                </c:pt>
                <c:pt idx="6073">
                  <c:v>607.264653465346</c:v>
                </c:pt>
                <c:pt idx="6074">
                  <c:v>607.3646624662458</c:v>
                </c:pt>
                <c:pt idx="6075">
                  <c:v>607.464671467146</c:v>
                </c:pt>
                <c:pt idx="6076">
                  <c:v>607.564680468046</c:v>
                </c:pt>
                <c:pt idx="6077">
                  <c:v>607.664689468946</c:v>
                </c:pt>
                <c:pt idx="6078">
                  <c:v>607.764698469847</c:v>
                </c:pt>
                <c:pt idx="6079">
                  <c:v>607.864707470747</c:v>
                </c:pt>
                <c:pt idx="6080">
                  <c:v>607.964716471647</c:v>
                </c:pt>
                <c:pt idx="6081">
                  <c:v>608.064725472547</c:v>
                </c:pt>
                <c:pt idx="6082">
                  <c:v>608.164734473447</c:v>
                </c:pt>
                <c:pt idx="6083">
                  <c:v>608.264743474347</c:v>
                </c:pt>
                <c:pt idx="6084">
                  <c:v>608.364752475247</c:v>
                </c:pt>
                <c:pt idx="6085">
                  <c:v>608.464761476147</c:v>
                </c:pt>
                <c:pt idx="6086">
                  <c:v>608.564770477047</c:v>
                </c:pt>
                <c:pt idx="6087">
                  <c:v>608.664779477947</c:v>
                </c:pt>
                <c:pt idx="6088">
                  <c:v>608.764788478847</c:v>
                </c:pt>
                <c:pt idx="6089">
                  <c:v>608.864797479748</c:v>
                </c:pt>
                <c:pt idx="6090">
                  <c:v>608.9648064806479</c:v>
                </c:pt>
                <c:pt idx="6091">
                  <c:v>609.0648154815477</c:v>
                </c:pt>
                <c:pt idx="6092">
                  <c:v>609.1648244824477</c:v>
                </c:pt>
                <c:pt idx="6093">
                  <c:v>609.2648334833481</c:v>
                </c:pt>
                <c:pt idx="6094">
                  <c:v>609.3648424842477</c:v>
                </c:pt>
                <c:pt idx="6095">
                  <c:v>609.4648514851478</c:v>
                </c:pt>
                <c:pt idx="6096">
                  <c:v>609.564860486048</c:v>
                </c:pt>
                <c:pt idx="6097">
                  <c:v>609.6648694869479</c:v>
                </c:pt>
                <c:pt idx="6098">
                  <c:v>609.764878487848</c:v>
                </c:pt>
                <c:pt idx="6099">
                  <c:v>609.8648874887479</c:v>
                </c:pt>
                <c:pt idx="6100">
                  <c:v>609.964896489648</c:v>
                </c:pt>
                <c:pt idx="6101">
                  <c:v>610.0649054905488</c:v>
                </c:pt>
                <c:pt idx="6102">
                  <c:v>610.1649144914486</c:v>
                </c:pt>
                <c:pt idx="6103">
                  <c:v>610.2649234923488</c:v>
                </c:pt>
                <c:pt idx="6104">
                  <c:v>610.3649324932485</c:v>
                </c:pt>
                <c:pt idx="6105">
                  <c:v>610.4649414941488</c:v>
                </c:pt>
                <c:pt idx="6106">
                  <c:v>610.5649504950485</c:v>
                </c:pt>
                <c:pt idx="6107">
                  <c:v>610.6649594959486</c:v>
                </c:pt>
                <c:pt idx="6108">
                  <c:v>610.7649684968487</c:v>
                </c:pt>
                <c:pt idx="6109">
                  <c:v>610.8649774977488</c:v>
                </c:pt>
                <c:pt idx="6110">
                  <c:v>610.9649864986487</c:v>
                </c:pt>
                <c:pt idx="6111">
                  <c:v>611.0649954995488</c:v>
                </c:pt>
                <c:pt idx="6112">
                  <c:v>611.16500450045</c:v>
                </c:pt>
                <c:pt idx="6113">
                  <c:v>611.26501350135</c:v>
                </c:pt>
                <c:pt idx="6114">
                  <c:v>611.3650225022498</c:v>
                </c:pt>
                <c:pt idx="6115">
                  <c:v>611.46503150315</c:v>
                </c:pt>
                <c:pt idx="6116">
                  <c:v>611.56504050405</c:v>
                </c:pt>
                <c:pt idx="6117">
                  <c:v>611.6650495049498</c:v>
                </c:pt>
                <c:pt idx="6118">
                  <c:v>611.76505850585</c:v>
                </c:pt>
                <c:pt idx="6119">
                  <c:v>611.8650675067498</c:v>
                </c:pt>
                <c:pt idx="6120">
                  <c:v>611.96507650765</c:v>
                </c:pt>
                <c:pt idx="6121">
                  <c:v>612.0650855085501</c:v>
                </c:pt>
                <c:pt idx="6122">
                  <c:v>612.16509450945</c:v>
                </c:pt>
                <c:pt idx="6123">
                  <c:v>612.265103510351</c:v>
                </c:pt>
                <c:pt idx="6124">
                  <c:v>612.3651125112508</c:v>
                </c:pt>
                <c:pt idx="6125">
                  <c:v>612.465121512151</c:v>
                </c:pt>
                <c:pt idx="6126">
                  <c:v>612.565130513051</c:v>
                </c:pt>
                <c:pt idx="6127">
                  <c:v>612.665139513951</c:v>
                </c:pt>
                <c:pt idx="6128">
                  <c:v>612.765148514851</c:v>
                </c:pt>
                <c:pt idx="6129">
                  <c:v>612.8651575157508</c:v>
                </c:pt>
                <c:pt idx="6130">
                  <c:v>612.965166516651</c:v>
                </c:pt>
                <c:pt idx="6131">
                  <c:v>613.065175517551</c:v>
                </c:pt>
                <c:pt idx="6132">
                  <c:v>613.165184518451</c:v>
                </c:pt>
                <c:pt idx="6133">
                  <c:v>613.265193519351</c:v>
                </c:pt>
                <c:pt idx="6134">
                  <c:v>613.365202520252</c:v>
                </c:pt>
                <c:pt idx="6135">
                  <c:v>613.465211521152</c:v>
                </c:pt>
                <c:pt idx="6136">
                  <c:v>613.565220522052</c:v>
                </c:pt>
                <c:pt idx="6137">
                  <c:v>613.6652295229518</c:v>
                </c:pt>
                <c:pt idx="6138">
                  <c:v>613.765238523852</c:v>
                </c:pt>
                <c:pt idx="6139">
                  <c:v>613.8652475247518</c:v>
                </c:pt>
                <c:pt idx="6140">
                  <c:v>613.965256525652</c:v>
                </c:pt>
                <c:pt idx="6141">
                  <c:v>614.065265526552</c:v>
                </c:pt>
                <c:pt idx="6142">
                  <c:v>614.165274527452</c:v>
                </c:pt>
                <c:pt idx="6143">
                  <c:v>614.265283528352</c:v>
                </c:pt>
                <c:pt idx="6144">
                  <c:v>614.365292529252</c:v>
                </c:pt>
                <c:pt idx="6145">
                  <c:v>614.465301530152</c:v>
                </c:pt>
                <c:pt idx="6146">
                  <c:v>614.565310531053</c:v>
                </c:pt>
                <c:pt idx="6147">
                  <c:v>614.665319531953</c:v>
                </c:pt>
                <c:pt idx="6148">
                  <c:v>614.765328532853</c:v>
                </c:pt>
                <c:pt idx="6149">
                  <c:v>614.865337533753</c:v>
                </c:pt>
                <c:pt idx="6150">
                  <c:v>614.965346534653</c:v>
                </c:pt>
                <c:pt idx="6151">
                  <c:v>615.065355535553</c:v>
                </c:pt>
                <c:pt idx="6152">
                  <c:v>615.165364536453</c:v>
                </c:pt>
                <c:pt idx="6153">
                  <c:v>615.2653735373534</c:v>
                </c:pt>
                <c:pt idx="6154">
                  <c:v>615.365382538253</c:v>
                </c:pt>
                <c:pt idx="6155">
                  <c:v>615.4653915391531</c:v>
                </c:pt>
                <c:pt idx="6156">
                  <c:v>615.565400540053</c:v>
                </c:pt>
                <c:pt idx="6157">
                  <c:v>615.665409540954</c:v>
                </c:pt>
                <c:pt idx="6158">
                  <c:v>615.765418541854</c:v>
                </c:pt>
                <c:pt idx="6159">
                  <c:v>615.8654275427538</c:v>
                </c:pt>
                <c:pt idx="6160">
                  <c:v>615.965436543654</c:v>
                </c:pt>
                <c:pt idx="6161">
                  <c:v>616.065445544554</c:v>
                </c:pt>
                <c:pt idx="6162">
                  <c:v>616.1654545454538</c:v>
                </c:pt>
                <c:pt idx="6163">
                  <c:v>616.265463546354</c:v>
                </c:pt>
                <c:pt idx="6164">
                  <c:v>616.365472547254</c:v>
                </c:pt>
                <c:pt idx="6165">
                  <c:v>616.465481548154</c:v>
                </c:pt>
                <c:pt idx="6166">
                  <c:v>616.565490549054</c:v>
                </c:pt>
                <c:pt idx="6167">
                  <c:v>616.665499549954</c:v>
                </c:pt>
                <c:pt idx="6168">
                  <c:v>616.765508550855</c:v>
                </c:pt>
                <c:pt idx="6169">
                  <c:v>616.8655175517548</c:v>
                </c:pt>
                <c:pt idx="6170">
                  <c:v>616.965526552655</c:v>
                </c:pt>
                <c:pt idx="6171">
                  <c:v>617.065535553555</c:v>
                </c:pt>
                <c:pt idx="6172">
                  <c:v>617.165544554455</c:v>
                </c:pt>
                <c:pt idx="6173">
                  <c:v>617.265553555355</c:v>
                </c:pt>
                <c:pt idx="6174">
                  <c:v>617.365562556255</c:v>
                </c:pt>
                <c:pt idx="6175">
                  <c:v>617.465571557155</c:v>
                </c:pt>
                <c:pt idx="6176">
                  <c:v>617.565580558055</c:v>
                </c:pt>
                <c:pt idx="6177">
                  <c:v>617.665589558955</c:v>
                </c:pt>
                <c:pt idx="6178">
                  <c:v>617.765598559855</c:v>
                </c:pt>
                <c:pt idx="6179">
                  <c:v>617.865607560756</c:v>
                </c:pt>
                <c:pt idx="6180">
                  <c:v>617.965616561656</c:v>
                </c:pt>
                <c:pt idx="6181">
                  <c:v>618.065625562556</c:v>
                </c:pt>
                <c:pt idx="6182">
                  <c:v>618.165634563456</c:v>
                </c:pt>
                <c:pt idx="6183">
                  <c:v>618.265643564356</c:v>
                </c:pt>
                <c:pt idx="6184">
                  <c:v>618.3656525652558</c:v>
                </c:pt>
                <c:pt idx="6185">
                  <c:v>618.465661566156</c:v>
                </c:pt>
                <c:pt idx="6186">
                  <c:v>618.565670567056</c:v>
                </c:pt>
                <c:pt idx="6187">
                  <c:v>618.665679567956</c:v>
                </c:pt>
                <c:pt idx="6188">
                  <c:v>618.765688568856</c:v>
                </c:pt>
                <c:pt idx="6189">
                  <c:v>618.865697569756</c:v>
                </c:pt>
                <c:pt idx="6190">
                  <c:v>618.965706570657</c:v>
                </c:pt>
                <c:pt idx="6191">
                  <c:v>619.065715571557</c:v>
                </c:pt>
                <c:pt idx="6192">
                  <c:v>619.165724572457</c:v>
                </c:pt>
                <c:pt idx="6193">
                  <c:v>619.265733573357</c:v>
                </c:pt>
                <c:pt idx="6194">
                  <c:v>619.365742574257</c:v>
                </c:pt>
                <c:pt idx="6195">
                  <c:v>619.465751575157</c:v>
                </c:pt>
                <c:pt idx="6196">
                  <c:v>619.565760576057</c:v>
                </c:pt>
                <c:pt idx="6197">
                  <c:v>619.665769576957</c:v>
                </c:pt>
                <c:pt idx="6198">
                  <c:v>619.765778577857</c:v>
                </c:pt>
                <c:pt idx="6199">
                  <c:v>619.865787578757</c:v>
                </c:pt>
                <c:pt idx="6200">
                  <c:v>619.965796579657</c:v>
                </c:pt>
                <c:pt idx="6201">
                  <c:v>620.065805580558</c:v>
                </c:pt>
                <c:pt idx="6202">
                  <c:v>620.1658145814579</c:v>
                </c:pt>
                <c:pt idx="6203">
                  <c:v>620.265823582358</c:v>
                </c:pt>
                <c:pt idx="6204">
                  <c:v>620.3658325832579</c:v>
                </c:pt>
                <c:pt idx="6205">
                  <c:v>620.4658415841581</c:v>
                </c:pt>
                <c:pt idx="6206">
                  <c:v>620.5658505850579</c:v>
                </c:pt>
                <c:pt idx="6207">
                  <c:v>620.6658595859577</c:v>
                </c:pt>
                <c:pt idx="6208">
                  <c:v>620.765868586858</c:v>
                </c:pt>
                <c:pt idx="6209">
                  <c:v>620.865877587758</c:v>
                </c:pt>
                <c:pt idx="6210">
                  <c:v>620.965886588658</c:v>
                </c:pt>
                <c:pt idx="6211">
                  <c:v>621.065895589558</c:v>
                </c:pt>
                <c:pt idx="6212">
                  <c:v>621.1659045904588</c:v>
                </c:pt>
                <c:pt idx="6213">
                  <c:v>621.265913591359</c:v>
                </c:pt>
                <c:pt idx="6214">
                  <c:v>621.3659225922586</c:v>
                </c:pt>
                <c:pt idx="6215">
                  <c:v>621.465931593159</c:v>
                </c:pt>
                <c:pt idx="6216">
                  <c:v>621.5659405940588</c:v>
                </c:pt>
                <c:pt idx="6217">
                  <c:v>621.6659495949588</c:v>
                </c:pt>
                <c:pt idx="6218">
                  <c:v>621.7659585958588</c:v>
                </c:pt>
                <c:pt idx="6219">
                  <c:v>621.8659675967588</c:v>
                </c:pt>
                <c:pt idx="6220">
                  <c:v>621.965976597659</c:v>
                </c:pt>
                <c:pt idx="6221">
                  <c:v>622.065985598559</c:v>
                </c:pt>
                <c:pt idx="6222">
                  <c:v>622.1659945994588</c:v>
                </c:pt>
                <c:pt idx="6223">
                  <c:v>622.26600360036</c:v>
                </c:pt>
                <c:pt idx="6224">
                  <c:v>622.3660126012597</c:v>
                </c:pt>
                <c:pt idx="6225">
                  <c:v>622.4660216021598</c:v>
                </c:pt>
                <c:pt idx="6226">
                  <c:v>622.56603060306</c:v>
                </c:pt>
                <c:pt idx="6227">
                  <c:v>622.6660396039598</c:v>
                </c:pt>
                <c:pt idx="6228">
                  <c:v>622.76604860486</c:v>
                </c:pt>
                <c:pt idx="6229">
                  <c:v>622.8660576057596</c:v>
                </c:pt>
                <c:pt idx="6230">
                  <c:v>622.96606660666</c:v>
                </c:pt>
                <c:pt idx="6231">
                  <c:v>623.06607560756</c:v>
                </c:pt>
                <c:pt idx="6232">
                  <c:v>623.16608460846</c:v>
                </c:pt>
                <c:pt idx="6233">
                  <c:v>623.26609360936</c:v>
                </c:pt>
                <c:pt idx="6234">
                  <c:v>623.3661026102608</c:v>
                </c:pt>
                <c:pt idx="6235">
                  <c:v>623.4661116111607</c:v>
                </c:pt>
                <c:pt idx="6236">
                  <c:v>623.5661206120608</c:v>
                </c:pt>
                <c:pt idx="6237">
                  <c:v>623.6661296129606</c:v>
                </c:pt>
                <c:pt idx="6238">
                  <c:v>623.766138613861</c:v>
                </c:pt>
                <c:pt idx="6239">
                  <c:v>623.8661476147606</c:v>
                </c:pt>
                <c:pt idx="6240">
                  <c:v>623.9661566156608</c:v>
                </c:pt>
                <c:pt idx="6241">
                  <c:v>624.066165616561</c:v>
                </c:pt>
                <c:pt idx="6242">
                  <c:v>624.166174617461</c:v>
                </c:pt>
                <c:pt idx="6243">
                  <c:v>624.266183618361</c:v>
                </c:pt>
                <c:pt idx="6244">
                  <c:v>624.3661926192608</c:v>
                </c:pt>
                <c:pt idx="6245">
                  <c:v>624.466201620162</c:v>
                </c:pt>
                <c:pt idx="6246">
                  <c:v>624.5662106210618</c:v>
                </c:pt>
                <c:pt idx="6247">
                  <c:v>624.6662196219618</c:v>
                </c:pt>
                <c:pt idx="6248">
                  <c:v>624.7662286228617</c:v>
                </c:pt>
                <c:pt idx="6249">
                  <c:v>624.8662376237618</c:v>
                </c:pt>
                <c:pt idx="6250">
                  <c:v>624.9662466246617</c:v>
                </c:pt>
                <c:pt idx="6251">
                  <c:v>625.0662556255618</c:v>
                </c:pt>
                <c:pt idx="6252">
                  <c:v>625.1662646264617</c:v>
                </c:pt>
                <c:pt idx="6253">
                  <c:v>625.266273627362</c:v>
                </c:pt>
                <c:pt idx="6254">
                  <c:v>625.366282628262</c:v>
                </c:pt>
                <c:pt idx="6255">
                  <c:v>625.466291629162</c:v>
                </c:pt>
                <c:pt idx="6256">
                  <c:v>625.5663006300631</c:v>
                </c:pt>
                <c:pt idx="6257">
                  <c:v>625.666309630963</c:v>
                </c:pt>
                <c:pt idx="6258">
                  <c:v>625.7663186318631</c:v>
                </c:pt>
                <c:pt idx="6259">
                  <c:v>625.8663276327627</c:v>
                </c:pt>
                <c:pt idx="6260">
                  <c:v>625.9663366336631</c:v>
                </c:pt>
                <c:pt idx="6261">
                  <c:v>626.066345634563</c:v>
                </c:pt>
                <c:pt idx="6262">
                  <c:v>626.1663546354629</c:v>
                </c:pt>
                <c:pt idx="6263">
                  <c:v>626.266363636363</c:v>
                </c:pt>
                <c:pt idx="6264">
                  <c:v>626.366372637263</c:v>
                </c:pt>
                <c:pt idx="6265">
                  <c:v>626.4663816381631</c:v>
                </c:pt>
                <c:pt idx="6266">
                  <c:v>626.566390639063</c:v>
                </c:pt>
                <c:pt idx="6267">
                  <c:v>626.666399639964</c:v>
                </c:pt>
                <c:pt idx="6268">
                  <c:v>626.766408640864</c:v>
                </c:pt>
                <c:pt idx="6269">
                  <c:v>626.8664176417637</c:v>
                </c:pt>
                <c:pt idx="6270">
                  <c:v>626.9664266426638</c:v>
                </c:pt>
                <c:pt idx="6271">
                  <c:v>627.066435643564</c:v>
                </c:pt>
                <c:pt idx="6272">
                  <c:v>627.1664446444638</c:v>
                </c:pt>
                <c:pt idx="6273">
                  <c:v>627.266453645364</c:v>
                </c:pt>
                <c:pt idx="6274">
                  <c:v>627.3664626462638</c:v>
                </c:pt>
                <c:pt idx="6275">
                  <c:v>627.466471647164</c:v>
                </c:pt>
                <c:pt idx="6276">
                  <c:v>627.566480648064</c:v>
                </c:pt>
                <c:pt idx="6277">
                  <c:v>627.666489648964</c:v>
                </c:pt>
                <c:pt idx="6278">
                  <c:v>627.766498649865</c:v>
                </c:pt>
                <c:pt idx="6279">
                  <c:v>627.8665076507648</c:v>
                </c:pt>
                <c:pt idx="6280">
                  <c:v>627.966516651665</c:v>
                </c:pt>
                <c:pt idx="6281">
                  <c:v>628.0665256525648</c:v>
                </c:pt>
                <c:pt idx="6282">
                  <c:v>628.166534653465</c:v>
                </c:pt>
                <c:pt idx="6283">
                  <c:v>628.266543654365</c:v>
                </c:pt>
                <c:pt idx="6284">
                  <c:v>628.3665526552647</c:v>
                </c:pt>
                <c:pt idx="6285">
                  <c:v>628.466561656165</c:v>
                </c:pt>
                <c:pt idx="6286">
                  <c:v>628.566570657065</c:v>
                </c:pt>
                <c:pt idx="6287">
                  <c:v>628.666579657965</c:v>
                </c:pt>
                <c:pt idx="6288">
                  <c:v>628.766588658865</c:v>
                </c:pt>
                <c:pt idx="6289">
                  <c:v>628.8665976597657</c:v>
                </c:pt>
                <c:pt idx="6290">
                  <c:v>628.966606660666</c:v>
                </c:pt>
                <c:pt idx="6291">
                  <c:v>629.0666156615657</c:v>
                </c:pt>
                <c:pt idx="6292">
                  <c:v>629.1666246624658</c:v>
                </c:pt>
                <c:pt idx="6293">
                  <c:v>629.266633663366</c:v>
                </c:pt>
                <c:pt idx="6294">
                  <c:v>629.3666426642658</c:v>
                </c:pt>
                <c:pt idx="6295">
                  <c:v>629.4666516651657</c:v>
                </c:pt>
                <c:pt idx="6296">
                  <c:v>629.566660666066</c:v>
                </c:pt>
                <c:pt idx="6297">
                  <c:v>629.666669666966</c:v>
                </c:pt>
                <c:pt idx="6298">
                  <c:v>629.766678667866</c:v>
                </c:pt>
                <c:pt idx="6299">
                  <c:v>629.866687668766</c:v>
                </c:pt>
                <c:pt idx="6300">
                  <c:v>629.966696669666</c:v>
                </c:pt>
                <c:pt idx="6301">
                  <c:v>630.066705670567</c:v>
                </c:pt>
                <c:pt idx="6302">
                  <c:v>630.166714671467</c:v>
                </c:pt>
                <c:pt idx="6303">
                  <c:v>630.266723672367</c:v>
                </c:pt>
                <c:pt idx="6304">
                  <c:v>630.366732673267</c:v>
                </c:pt>
                <c:pt idx="6305">
                  <c:v>630.466741674167</c:v>
                </c:pt>
                <c:pt idx="6306">
                  <c:v>630.5667506750671</c:v>
                </c:pt>
                <c:pt idx="6307">
                  <c:v>630.666759675967</c:v>
                </c:pt>
                <c:pt idx="6308">
                  <c:v>630.766768676867</c:v>
                </c:pt>
                <c:pt idx="6309">
                  <c:v>630.866777677767</c:v>
                </c:pt>
                <c:pt idx="6310">
                  <c:v>630.966786678667</c:v>
                </c:pt>
                <c:pt idx="6311">
                  <c:v>631.066795679567</c:v>
                </c:pt>
                <c:pt idx="6312">
                  <c:v>631.1668046804679</c:v>
                </c:pt>
                <c:pt idx="6313">
                  <c:v>631.266813681368</c:v>
                </c:pt>
                <c:pt idx="6314">
                  <c:v>631.3668226822678</c:v>
                </c:pt>
                <c:pt idx="6315">
                  <c:v>631.466831683168</c:v>
                </c:pt>
                <c:pt idx="6316">
                  <c:v>631.5668406840679</c:v>
                </c:pt>
                <c:pt idx="6317">
                  <c:v>631.6668496849677</c:v>
                </c:pt>
                <c:pt idx="6318">
                  <c:v>631.7668586858679</c:v>
                </c:pt>
                <c:pt idx="6319">
                  <c:v>631.8668676867677</c:v>
                </c:pt>
                <c:pt idx="6320">
                  <c:v>631.9668766876681</c:v>
                </c:pt>
                <c:pt idx="6321">
                  <c:v>632.066885688568</c:v>
                </c:pt>
                <c:pt idx="6322">
                  <c:v>632.1668946894679</c:v>
                </c:pt>
                <c:pt idx="6323">
                  <c:v>632.266903690369</c:v>
                </c:pt>
                <c:pt idx="6324">
                  <c:v>632.3669126912686</c:v>
                </c:pt>
                <c:pt idx="6325">
                  <c:v>632.4669216921687</c:v>
                </c:pt>
                <c:pt idx="6326">
                  <c:v>632.5669306930688</c:v>
                </c:pt>
                <c:pt idx="6327">
                  <c:v>632.6669396939687</c:v>
                </c:pt>
                <c:pt idx="6328">
                  <c:v>632.7669486948688</c:v>
                </c:pt>
                <c:pt idx="6329">
                  <c:v>632.8669576957684</c:v>
                </c:pt>
                <c:pt idx="6330">
                  <c:v>632.9669666966688</c:v>
                </c:pt>
                <c:pt idx="6331">
                  <c:v>633.066975697569</c:v>
                </c:pt>
                <c:pt idx="6332">
                  <c:v>633.1669846984688</c:v>
                </c:pt>
                <c:pt idx="6333">
                  <c:v>633.266993699369</c:v>
                </c:pt>
                <c:pt idx="6334">
                  <c:v>633.3670027002695</c:v>
                </c:pt>
                <c:pt idx="6335">
                  <c:v>633.4670117011698</c:v>
                </c:pt>
                <c:pt idx="6336">
                  <c:v>633.5670207020695</c:v>
                </c:pt>
                <c:pt idx="6337">
                  <c:v>633.6670297029696</c:v>
                </c:pt>
                <c:pt idx="6338">
                  <c:v>633.76703870387</c:v>
                </c:pt>
                <c:pt idx="6339">
                  <c:v>633.8670477047696</c:v>
                </c:pt>
                <c:pt idx="6340">
                  <c:v>633.9670567056696</c:v>
                </c:pt>
                <c:pt idx="6341">
                  <c:v>634.0670657065698</c:v>
                </c:pt>
                <c:pt idx="6342">
                  <c:v>634.16707470747</c:v>
                </c:pt>
                <c:pt idx="6343">
                  <c:v>634.26708370837</c:v>
                </c:pt>
                <c:pt idx="6344">
                  <c:v>634.3670927092697</c:v>
                </c:pt>
                <c:pt idx="6345">
                  <c:v>634.4671017101698</c:v>
                </c:pt>
                <c:pt idx="6346">
                  <c:v>634.5671107110708</c:v>
                </c:pt>
                <c:pt idx="6347">
                  <c:v>634.6671197119706</c:v>
                </c:pt>
                <c:pt idx="6348">
                  <c:v>634.7671287128708</c:v>
                </c:pt>
                <c:pt idx="6349">
                  <c:v>634.8671377137705</c:v>
                </c:pt>
                <c:pt idx="6350">
                  <c:v>634.9671467146708</c:v>
                </c:pt>
                <c:pt idx="6351">
                  <c:v>635.0671557155705</c:v>
                </c:pt>
                <c:pt idx="6352">
                  <c:v>635.1671647164708</c:v>
                </c:pt>
                <c:pt idx="6353">
                  <c:v>635.267173717371</c:v>
                </c:pt>
                <c:pt idx="6354">
                  <c:v>635.3671827182708</c:v>
                </c:pt>
                <c:pt idx="6355">
                  <c:v>635.467191719171</c:v>
                </c:pt>
                <c:pt idx="6356">
                  <c:v>635.5672007200708</c:v>
                </c:pt>
                <c:pt idx="6357">
                  <c:v>635.6672097209718</c:v>
                </c:pt>
                <c:pt idx="6358">
                  <c:v>635.7672187218718</c:v>
                </c:pt>
                <c:pt idx="6359">
                  <c:v>635.8672277227715</c:v>
                </c:pt>
                <c:pt idx="6360">
                  <c:v>635.9672367236718</c:v>
                </c:pt>
                <c:pt idx="6361">
                  <c:v>636.0672457245718</c:v>
                </c:pt>
                <c:pt idx="6362">
                  <c:v>636.1672547254716</c:v>
                </c:pt>
                <c:pt idx="6363">
                  <c:v>636.267263726372</c:v>
                </c:pt>
                <c:pt idx="6364">
                  <c:v>636.3672727272718</c:v>
                </c:pt>
                <c:pt idx="6365">
                  <c:v>636.467281728172</c:v>
                </c:pt>
                <c:pt idx="6366">
                  <c:v>636.5672907290721</c:v>
                </c:pt>
                <c:pt idx="6367">
                  <c:v>636.6672997299718</c:v>
                </c:pt>
                <c:pt idx="6368">
                  <c:v>636.7673087308731</c:v>
                </c:pt>
                <c:pt idx="6369">
                  <c:v>636.8673177317727</c:v>
                </c:pt>
                <c:pt idx="6370">
                  <c:v>636.9673267326729</c:v>
                </c:pt>
                <c:pt idx="6371">
                  <c:v>637.067335733573</c:v>
                </c:pt>
                <c:pt idx="6372">
                  <c:v>637.1673447344729</c:v>
                </c:pt>
                <c:pt idx="6373">
                  <c:v>637.267353735373</c:v>
                </c:pt>
                <c:pt idx="6374">
                  <c:v>637.3673627362729</c:v>
                </c:pt>
                <c:pt idx="6375">
                  <c:v>637.467371737173</c:v>
                </c:pt>
                <c:pt idx="6376">
                  <c:v>637.5673807380731</c:v>
                </c:pt>
                <c:pt idx="6377">
                  <c:v>637.667389738973</c:v>
                </c:pt>
                <c:pt idx="6378">
                  <c:v>637.7673987398731</c:v>
                </c:pt>
                <c:pt idx="6379">
                  <c:v>637.8674077407736</c:v>
                </c:pt>
                <c:pt idx="6380">
                  <c:v>637.9674167416738</c:v>
                </c:pt>
                <c:pt idx="6381">
                  <c:v>638.0674257425736</c:v>
                </c:pt>
                <c:pt idx="6382">
                  <c:v>638.1674347434738</c:v>
                </c:pt>
                <c:pt idx="6383">
                  <c:v>638.267443744374</c:v>
                </c:pt>
                <c:pt idx="6384">
                  <c:v>638.3674527452736</c:v>
                </c:pt>
                <c:pt idx="6385">
                  <c:v>638.467461746174</c:v>
                </c:pt>
                <c:pt idx="6386">
                  <c:v>638.567470747074</c:v>
                </c:pt>
                <c:pt idx="6387">
                  <c:v>638.667479747974</c:v>
                </c:pt>
                <c:pt idx="6388">
                  <c:v>638.767488748874</c:v>
                </c:pt>
                <c:pt idx="6389">
                  <c:v>638.8674977497737</c:v>
                </c:pt>
                <c:pt idx="6390">
                  <c:v>638.9675067506751</c:v>
                </c:pt>
                <c:pt idx="6391">
                  <c:v>639.0675157515748</c:v>
                </c:pt>
                <c:pt idx="6392">
                  <c:v>639.1675247524745</c:v>
                </c:pt>
                <c:pt idx="6393">
                  <c:v>639.267533753375</c:v>
                </c:pt>
                <c:pt idx="6394">
                  <c:v>639.3675427542745</c:v>
                </c:pt>
                <c:pt idx="6395">
                  <c:v>639.4675517551748</c:v>
                </c:pt>
                <c:pt idx="6396">
                  <c:v>639.5675607560747</c:v>
                </c:pt>
                <c:pt idx="6397">
                  <c:v>639.6675697569748</c:v>
                </c:pt>
                <c:pt idx="6398">
                  <c:v>639.767578757875</c:v>
                </c:pt>
                <c:pt idx="6399">
                  <c:v>639.8675877587748</c:v>
                </c:pt>
                <c:pt idx="6400">
                  <c:v>639.967596759675</c:v>
                </c:pt>
                <c:pt idx="6401">
                  <c:v>640.0676057605758</c:v>
                </c:pt>
                <c:pt idx="6402">
                  <c:v>640.1676147614758</c:v>
                </c:pt>
                <c:pt idx="6403">
                  <c:v>640.2676237623758</c:v>
                </c:pt>
                <c:pt idx="6404">
                  <c:v>640.3676327632758</c:v>
                </c:pt>
                <c:pt idx="6405">
                  <c:v>640.4676417641758</c:v>
                </c:pt>
                <c:pt idx="6406">
                  <c:v>640.5676507650758</c:v>
                </c:pt>
                <c:pt idx="6407">
                  <c:v>640.6676597659756</c:v>
                </c:pt>
                <c:pt idx="6408">
                  <c:v>640.767668766876</c:v>
                </c:pt>
                <c:pt idx="6409">
                  <c:v>640.8676777677757</c:v>
                </c:pt>
                <c:pt idx="6410">
                  <c:v>640.967686768676</c:v>
                </c:pt>
                <c:pt idx="6411">
                  <c:v>641.0676957695757</c:v>
                </c:pt>
                <c:pt idx="6412">
                  <c:v>641.167704770477</c:v>
                </c:pt>
                <c:pt idx="6413">
                  <c:v>641.267713771377</c:v>
                </c:pt>
                <c:pt idx="6414">
                  <c:v>641.3677227722768</c:v>
                </c:pt>
                <c:pt idx="6415">
                  <c:v>641.467731773177</c:v>
                </c:pt>
                <c:pt idx="6416">
                  <c:v>641.567740774077</c:v>
                </c:pt>
                <c:pt idx="6417">
                  <c:v>641.667749774977</c:v>
                </c:pt>
                <c:pt idx="6418">
                  <c:v>641.767758775877</c:v>
                </c:pt>
                <c:pt idx="6419">
                  <c:v>641.867767776777</c:v>
                </c:pt>
                <c:pt idx="6420">
                  <c:v>641.967776777677</c:v>
                </c:pt>
                <c:pt idx="6421">
                  <c:v>642.067785778577</c:v>
                </c:pt>
                <c:pt idx="6422">
                  <c:v>642.167794779477</c:v>
                </c:pt>
                <c:pt idx="6423">
                  <c:v>642.267803780378</c:v>
                </c:pt>
                <c:pt idx="6424">
                  <c:v>642.3678127812776</c:v>
                </c:pt>
                <c:pt idx="6425">
                  <c:v>642.4678217821777</c:v>
                </c:pt>
                <c:pt idx="6426">
                  <c:v>642.5678307830779</c:v>
                </c:pt>
                <c:pt idx="6427">
                  <c:v>642.6678397839777</c:v>
                </c:pt>
                <c:pt idx="6428">
                  <c:v>642.7678487848779</c:v>
                </c:pt>
                <c:pt idx="6429">
                  <c:v>642.8678577857775</c:v>
                </c:pt>
                <c:pt idx="6430">
                  <c:v>642.9678667866779</c:v>
                </c:pt>
                <c:pt idx="6431">
                  <c:v>643.067875787578</c:v>
                </c:pt>
                <c:pt idx="6432">
                  <c:v>643.1678847884779</c:v>
                </c:pt>
                <c:pt idx="6433">
                  <c:v>643.2678937893787</c:v>
                </c:pt>
                <c:pt idx="6434">
                  <c:v>643.3679027902785</c:v>
                </c:pt>
                <c:pt idx="6435">
                  <c:v>643.4679117911785</c:v>
                </c:pt>
                <c:pt idx="6436">
                  <c:v>643.5679207920786</c:v>
                </c:pt>
                <c:pt idx="6437">
                  <c:v>643.6679297929783</c:v>
                </c:pt>
                <c:pt idx="6438">
                  <c:v>643.7679387938788</c:v>
                </c:pt>
                <c:pt idx="6439">
                  <c:v>643.8679477947784</c:v>
                </c:pt>
                <c:pt idx="6440">
                  <c:v>643.9679567956786</c:v>
                </c:pt>
                <c:pt idx="6441">
                  <c:v>644.0679657965786</c:v>
                </c:pt>
                <c:pt idx="6442">
                  <c:v>644.1679747974788</c:v>
                </c:pt>
                <c:pt idx="6443">
                  <c:v>644.267983798379</c:v>
                </c:pt>
                <c:pt idx="6444">
                  <c:v>644.3679927992786</c:v>
                </c:pt>
                <c:pt idx="6445">
                  <c:v>644.46800180018</c:v>
                </c:pt>
                <c:pt idx="6446">
                  <c:v>644.5680108010798</c:v>
                </c:pt>
                <c:pt idx="6447">
                  <c:v>644.6680198019798</c:v>
                </c:pt>
                <c:pt idx="6448">
                  <c:v>644.7680288028798</c:v>
                </c:pt>
                <c:pt idx="6449">
                  <c:v>644.8680378037798</c:v>
                </c:pt>
                <c:pt idx="6450">
                  <c:v>644.9680468046797</c:v>
                </c:pt>
                <c:pt idx="6451">
                  <c:v>645.0680558055798</c:v>
                </c:pt>
                <c:pt idx="6452">
                  <c:v>645.1680648064797</c:v>
                </c:pt>
                <c:pt idx="6453">
                  <c:v>645.26807380738</c:v>
                </c:pt>
                <c:pt idx="6454">
                  <c:v>645.3680828082797</c:v>
                </c:pt>
                <c:pt idx="6455">
                  <c:v>645.46809180918</c:v>
                </c:pt>
                <c:pt idx="6456">
                  <c:v>645.568100810081</c:v>
                </c:pt>
                <c:pt idx="6457">
                  <c:v>645.6681098109808</c:v>
                </c:pt>
                <c:pt idx="6458">
                  <c:v>645.768118811881</c:v>
                </c:pt>
                <c:pt idx="6459">
                  <c:v>645.8681278127806</c:v>
                </c:pt>
                <c:pt idx="6460">
                  <c:v>645.968136813681</c:v>
                </c:pt>
                <c:pt idx="6461">
                  <c:v>646.0681458145808</c:v>
                </c:pt>
                <c:pt idx="6462">
                  <c:v>646.1681548154808</c:v>
                </c:pt>
                <c:pt idx="6463">
                  <c:v>646.268163816381</c:v>
                </c:pt>
                <c:pt idx="6464">
                  <c:v>646.368172817281</c:v>
                </c:pt>
                <c:pt idx="6465">
                  <c:v>646.468181818181</c:v>
                </c:pt>
                <c:pt idx="6466">
                  <c:v>646.568190819081</c:v>
                </c:pt>
                <c:pt idx="6467">
                  <c:v>646.668199819982</c:v>
                </c:pt>
                <c:pt idx="6468">
                  <c:v>646.768208820882</c:v>
                </c:pt>
                <c:pt idx="6469">
                  <c:v>646.8682178217817</c:v>
                </c:pt>
                <c:pt idx="6470">
                  <c:v>646.9682268226818</c:v>
                </c:pt>
                <c:pt idx="6471">
                  <c:v>647.068235823582</c:v>
                </c:pt>
                <c:pt idx="6472">
                  <c:v>647.1682448244818</c:v>
                </c:pt>
                <c:pt idx="6473">
                  <c:v>647.268253825382</c:v>
                </c:pt>
                <c:pt idx="6474">
                  <c:v>647.3682628262818</c:v>
                </c:pt>
                <c:pt idx="6475">
                  <c:v>647.468271827182</c:v>
                </c:pt>
                <c:pt idx="6476">
                  <c:v>647.568280828082</c:v>
                </c:pt>
                <c:pt idx="6477">
                  <c:v>647.668289828982</c:v>
                </c:pt>
                <c:pt idx="6478">
                  <c:v>647.768298829883</c:v>
                </c:pt>
                <c:pt idx="6479">
                  <c:v>647.8683078307829</c:v>
                </c:pt>
                <c:pt idx="6480">
                  <c:v>647.9683168316831</c:v>
                </c:pt>
                <c:pt idx="6481">
                  <c:v>648.068325832583</c:v>
                </c:pt>
                <c:pt idx="6482">
                  <c:v>648.1683348334831</c:v>
                </c:pt>
                <c:pt idx="6483">
                  <c:v>648.268343834383</c:v>
                </c:pt>
                <c:pt idx="6484">
                  <c:v>648.3683528352828</c:v>
                </c:pt>
                <c:pt idx="6485">
                  <c:v>648.468361836183</c:v>
                </c:pt>
                <c:pt idx="6486">
                  <c:v>648.5683708370831</c:v>
                </c:pt>
                <c:pt idx="6487">
                  <c:v>648.668379837983</c:v>
                </c:pt>
                <c:pt idx="6488">
                  <c:v>648.7683888388831</c:v>
                </c:pt>
                <c:pt idx="6489">
                  <c:v>648.868397839783</c:v>
                </c:pt>
                <c:pt idx="6490">
                  <c:v>648.968406840684</c:v>
                </c:pt>
                <c:pt idx="6491">
                  <c:v>649.0684158415841</c:v>
                </c:pt>
                <c:pt idx="6492">
                  <c:v>649.1684248424838</c:v>
                </c:pt>
                <c:pt idx="6493">
                  <c:v>649.268433843384</c:v>
                </c:pt>
                <c:pt idx="6494">
                  <c:v>649.3684428442838</c:v>
                </c:pt>
                <c:pt idx="6495">
                  <c:v>649.4684518451837</c:v>
                </c:pt>
                <c:pt idx="6496">
                  <c:v>649.568460846084</c:v>
                </c:pt>
                <c:pt idx="6497">
                  <c:v>649.6684698469837</c:v>
                </c:pt>
                <c:pt idx="6498">
                  <c:v>649.768478847884</c:v>
                </c:pt>
                <c:pt idx="6499">
                  <c:v>649.868487848784</c:v>
                </c:pt>
                <c:pt idx="6500">
                  <c:v>649.968496849684</c:v>
                </c:pt>
                <c:pt idx="6501">
                  <c:v>650.068505850585</c:v>
                </c:pt>
                <c:pt idx="6502">
                  <c:v>650.1685148514848</c:v>
                </c:pt>
                <c:pt idx="6503">
                  <c:v>650.268523852385</c:v>
                </c:pt>
                <c:pt idx="6504">
                  <c:v>650.3685328532848</c:v>
                </c:pt>
                <c:pt idx="6505">
                  <c:v>650.468541854185</c:v>
                </c:pt>
                <c:pt idx="6506">
                  <c:v>650.5685508550848</c:v>
                </c:pt>
                <c:pt idx="6507">
                  <c:v>650.6685598559848</c:v>
                </c:pt>
                <c:pt idx="6508">
                  <c:v>650.768568856885</c:v>
                </c:pt>
                <c:pt idx="6509">
                  <c:v>650.868577857785</c:v>
                </c:pt>
                <c:pt idx="6510">
                  <c:v>650.968586858685</c:v>
                </c:pt>
                <c:pt idx="6511">
                  <c:v>651.068595859585</c:v>
                </c:pt>
                <c:pt idx="6512">
                  <c:v>651.168604860486</c:v>
                </c:pt>
                <c:pt idx="6513">
                  <c:v>651.268613861386</c:v>
                </c:pt>
                <c:pt idx="6514">
                  <c:v>651.3686228622857</c:v>
                </c:pt>
                <c:pt idx="6515">
                  <c:v>651.468631863186</c:v>
                </c:pt>
                <c:pt idx="6516">
                  <c:v>651.568640864086</c:v>
                </c:pt>
                <c:pt idx="6517">
                  <c:v>651.6686498649858</c:v>
                </c:pt>
                <c:pt idx="6518">
                  <c:v>651.768658865886</c:v>
                </c:pt>
                <c:pt idx="6519">
                  <c:v>651.8686678667858</c:v>
                </c:pt>
                <c:pt idx="6520">
                  <c:v>651.968676867686</c:v>
                </c:pt>
                <c:pt idx="6521">
                  <c:v>652.068685868586</c:v>
                </c:pt>
                <c:pt idx="6522">
                  <c:v>652.168694869486</c:v>
                </c:pt>
                <c:pt idx="6523">
                  <c:v>652.268703870387</c:v>
                </c:pt>
                <c:pt idx="6524">
                  <c:v>652.368712871287</c:v>
                </c:pt>
                <c:pt idx="6525">
                  <c:v>652.468721872187</c:v>
                </c:pt>
                <c:pt idx="6526">
                  <c:v>652.568730873087</c:v>
                </c:pt>
                <c:pt idx="6527">
                  <c:v>652.668739873987</c:v>
                </c:pt>
                <c:pt idx="6528">
                  <c:v>652.768748874887</c:v>
                </c:pt>
                <c:pt idx="6529">
                  <c:v>652.868757875787</c:v>
                </c:pt>
                <c:pt idx="6530">
                  <c:v>652.968766876687</c:v>
                </c:pt>
                <c:pt idx="6531">
                  <c:v>653.068775877587</c:v>
                </c:pt>
                <c:pt idx="6532">
                  <c:v>653.168784878487</c:v>
                </c:pt>
                <c:pt idx="6533">
                  <c:v>653.268793879387</c:v>
                </c:pt>
                <c:pt idx="6534">
                  <c:v>653.3688028802877</c:v>
                </c:pt>
                <c:pt idx="6535">
                  <c:v>653.4688118811879</c:v>
                </c:pt>
                <c:pt idx="6536">
                  <c:v>653.5688208820877</c:v>
                </c:pt>
                <c:pt idx="6537">
                  <c:v>653.6688298829877</c:v>
                </c:pt>
                <c:pt idx="6538">
                  <c:v>653.768838883888</c:v>
                </c:pt>
                <c:pt idx="6539">
                  <c:v>653.8688478847877</c:v>
                </c:pt>
                <c:pt idx="6540">
                  <c:v>653.9688568856878</c:v>
                </c:pt>
                <c:pt idx="6541">
                  <c:v>654.068865886588</c:v>
                </c:pt>
                <c:pt idx="6542">
                  <c:v>654.1688748874881</c:v>
                </c:pt>
                <c:pt idx="6543">
                  <c:v>654.268883888388</c:v>
                </c:pt>
                <c:pt idx="6544">
                  <c:v>654.3688928892878</c:v>
                </c:pt>
                <c:pt idx="6545">
                  <c:v>654.468901890188</c:v>
                </c:pt>
                <c:pt idx="6546">
                  <c:v>654.5689108910888</c:v>
                </c:pt>
                <c:pt idx="6547">
                  <c:v>654.6689198919886</c:v>
                </c:pt>
                <c:pt idx="6548">
                  <c:v>654.7689288928888</c:v>
                </c:pt>
                <c:pt idx="6549">
                  <c:v>654.8689378937886</c:v>
                </c:pt>
                <c:pt idx="6550">
                  <c:v>654.9689468946888</c:v>
                </c:pt>
                <c:pt idx="6551">
                  <c:v>655.0689558955887</c:v>
                </c:pt>
                <c:pt idx="6552">
                  <c:v>655.1689648964888</c:v>
                </c:pt>
                <c:pt idx="6553">
                  <c:v>655.268973897389</c:v>
                </c:pt>
                <c:pt idx="6554">
                  <c:v>655.3689828982888</c:v>
                </c:pt>
                <c:pt idx="6555">
                  <c:v>655.4689918991887</c:v>
                </c:pt>
                <c:pt idx="6556">
                  <c:v>655.569000900089</c:v>
                </c:pt>
                <c:pt idx="6557">
                  <c:v>655.66900990099</c:v>
                </c:pt>
                <c:pt idx="6558">
                  <c:v>655.76901890189</c:v>
                </c:pt>
                <c:pt idx="6559">
                  <c:v>655.8690279027898</c:v>
                </c:pt>
                <c:pt idx="6560">
                  <c:v>655.96903690369</c:v>
                </c:pt>
                <c:pt idx="6561">
                  <c:v>656.06904590459</c:v>
                </c:pt>
                <c:pt idx="6562">
                  <c:v>656.1690549054898</c:v>
                </c:pt>
                <c:pt idx="6563">
                  <c:v>656.26906390639</c:v>
                </c:pt>
                <c:pt idx="6564">
                  <c:v>656.36907290729</c:v>
                </c:pt>
                <c:pt idx="6565">
                  <c:v>656.46908190819</c:v>
                </c:pt>
                <c:pt idx="6566">
                  <c:v>656.56909090909</c:v>
                </c:pt>
                <c:pt idx="6567">
                  <c:v>656.66909990999</c:v>
                </c:pt>
                <c:pt idx="6568">
                  <c:v>656.769108910891</c:v>
                </c:pt>
                <c:pt idx="6569">
                  <c:v>656.8691179117908</c:v>
                </c:pt>
                <c:pt idx="6570">
                  <c:v>656.969126912691</c:v>
                </c:pt>
                <c:pt idx="6571">
                  <c:v>657.069135913591</c:v>
                </c:pt>
                <c:pt idx="6572">
                  <c:v>657.169144914491</c:v>
                </c:pt>
                <c:pt idx="6573">
                  <c:v>657.269153915391</c:v>
                </c:pt>
                <c:pt idx="6574">
                  <c:v>657.369162916291</c:v>
                </c:pt>
                <c:pt idx="6575">
                  <c:v>657.469171917191</c:v>
                </c:pt>
                <c:pt idx="6576">
                  <c:v>657.569180918091</c:v>
                </c:pt>
                <c:pt idx="6577">
                  <c:v>657.669189918991</c:v>
                </c:pt>
                <c:pt idx="6578">
                  <c:v>657.769198919891</c:v>
                </c:pt>
                <c:pt idx="6579">
                  <c:v>657.8692079207917</c:v>
                </c:pt>
                <c:pt idx="6580">
                  <c:v>657.969216921692</c:v>
                </c:pt>
                <c:pt idx="6581">
                  <c:v>658.0692259225917</c:v>
                </c:pt>
                <c:pt idx="6582">
                  <c:v>658.169234923492</c:v>
                </c:pt>
                <c:pt idx="6583">
                  <c:v>658.269243924392</c:v>
                </c:pt>
                <c:pt idx="6584">
                  <c:v>658.3692529252918</c:v>
                </c:pt>
                <c:pt idx="6585">
                  <c:v>658.469261926192</c:v>
                </c:pt>
                <c:pt idx="6586">
                  <c:v>658.569270927092</c:v>
                </c:pt>
                <c:pt idx="6587">
                  <c:v>658.669279927992</c:v>
                </c:pt>
                <c:pt idx="6588">
                  <c:v>658.769288928892</c:v>
                </c:pt>
                <c:pt idx="6589">
                  <c:v>658.869297929792</c:v>
                </c:pt>
                <c:pt idx="6590">
                  <c:v>658.969306930693</c:v>
                </c:pt>
                <c:pt idx="6591">
                  <c:v>659.069315931593</c:v>
                </c:pt>
                <c:pt idx="6592">
                  <c:v>659.169324932493</c:v>
                </c:pt>
                <c:pt idx="6593">
                  <c:v>659.269333933393</c:v>
                </c:pt>
                <c:pt idx="6594">
                  <c:v>659.369342934293</c:v>
                </c:pt>
                <c:pt idx="6595">
                  <c:v>659.469351935193</c:v>
                </c:pt>
                <c:pt idx="6596">
                  <c:v>659.569360936093</c:v>
                </c:pt>
                <c:pt idx="6597">
                  <c:v>659.669369936993</c:v>
                </c:pt>
                <c:pt idx="6598">
                  <c:v>659.769378937893</c:v>
                </c:pt>
                <c:pt idx="6599">
                  <c:v>659.869387938793</c:v>
                </c:pt>
                <c:pt idx="6600">
                  <c:v>659.9693969396931</c:v>
                </c:pt>
                <c:pt idx="6601">
                  <c:v>660.069405940594</c:v>
                </c:pt>
                <c:pt idx="6602">
                  <c:v>660.169414941494</c:v>
                </c:pt>
                <c:pt idx="6603">
                  <c:v>660.269423942394</c:v>
                </c:pt>
                <c:pt idx="6604">
                  <c:v>660.369432943294</c:v>
                </c:pt>
                <c:pt idx="6605">
                  <c:v>660.469441944194</c:v>
                </c:pt>
                <c:pt idx="6606">
                  <c:v>660.569450945094</c:v>
                </c:pt>
                <c:pt idx="6607">
                  <c:v>660.6694599459938</c:v>
                </c:pt>
                <c:pt idx="6608">
                  <c:v>660.769468946894</c:v>
                </c:pt>
                <c:pt idx="6609">
                  <c:v>660.869477947794</c:v>
                </c:pt>
                <c:pt idx="6610">
                  <c:v>660.969486948694</c:v>
                </c:pt>
                <c:pt idx="6611">
                  <c:v>661.069495949595</c:v>
                </c:pt>
                <c:pt idx="6612">
                  <c:v>661.169504950495</c:v>
                </c:pt>
                <c:pt idx="6613">
                  <c:v>661.269513951395</c:v>
                </c:pt>
                <c:pt idx="6614">
                  <c:v>661.3695229522948</c:v>
                </c:pt>
                <c:pt idx="6615">
                  <c:v>661.469531953195</c:v>
                </c:pt>
                <c:pt idx="6616">
                  <c:v>661.569540954095</c:v>
                </c:pt>
                <c:pt idx="6617">
                  <c:v>661.669549954995</c:v>
                </c:pt>
                <c:pt idx="6618">
                  <c:v>661.769558955895</c:v>
                </c:pt>
                <c:pt idx="6619">
                  <c:v>661.869567956795</c:v>
                </c:pt>
                <c:pt idx="6620">
                  <c:v>661.969576957695</c:v>
                </c:pt>
                <c:pt idx="6621">
                  <c:v>662.069585958595</c:v>
                </c:pt>
                <c:pt idx="6622">
                  <c:v>662.169594959496</c:v>
                </c:pt>
                <c:pt idx="6623">
                  <c:v>662.269603960396</c:v>
                </c:pt>
                <c:pt idx="6624">
                  <c:v>662.369612961296</c:v>
                </c:pt>
                <c:pt idx="6625">
                  <c:v>662.469621962196</c:v>
                </c:pt>
                <c:pt idx="6626">
                  <c:v>662.569630963096</c:v>
                </c:pt>
                <c:pt idx="6627">
                  <c:v>662.669639963996</c:v>
                </c:pt>
                <c:pt idx="6628">
                  <c:v>662.769648964896</c:v>
                </c:pt>
                <c:pt idx="6629">
                  <c:v>662.8696579657958</c:v>
                </c:pt>
                <c:pt idx="6630">
                  <c:v>662.969666966696</c:v>
                </c:pt>
                <c:pt idx="6631">
                  <c:v>663.069675967596</c:v>
                </c:pt>
                <c:pt idx="6632">
                  <c:v>663.169684968496</c:v>
                </c:pt>
                <c:pt idx="6633">
                  <c:v>663.269693969396</c:v>
                </c:pt>
                <c:pt idx="6634">
                  <c:v>663.369702970297</c:v>
                </c:pt>
                <c:pt idx="6635">
                  <c:v>663.469711971197</c:v>
                </c:pt>
                <c:pt idx="6636">
                  <c:v>663.569720972097</c:v>
                </c:pt>
                <c:pt idx="6637">
                  <c:v>663.669729972997</c:v>
                </c:pt>
                <c:pt idx="6638">
                  <c:v>663.769738973897</c:v>
                </c:pt>
                <c:pt idx="6639">
                  <c:v>663.869747974797</c:v>
                </c:pt>
                <c:pt idx="6640">
                  <c:v>663.969756975697</c:v>
                </c:pt>
                <c:pt idx="6641">
                  <c:v>664.069765976597</c:v>
                </c:pt>
                <c:pt idx="6642">
                  <c:v>664.169774977497</c:v>
                </c:pt>
                <c:pt idx="6643">
                  <c:v>664.269783978397</c:v>
                </c:pt>
                <c:pt idx="6644">
                  <c:v>664.369792979297</c:v>
                </c:pt>
                <c:pt idx="6645">
                  <c:v>664.4698019801981</c:v>
                </c:pt>
                <c:pt idx="6646">
                  <c:v>664.569810981098</c:v>
                </c:pt>
                <c:pt idx="6647">
                  <c:v>664.6698199819979</c:v>
                </c:pt>
                <c:pt idx="6648">
                  <c:v>664.769828982898</c:v>
                </c:pt>
                <c:pt idx="6649">
                  <c:v>664.8698379837979</c:v>
                </c:pt>
                <c:pt idx="6650">
                  <c:v>664.969846984698</c:v>
                </c:pt>
                <c:pt idx="6651">
                  <c:v>665.0698559855979</c:v>
                </c:pt>
                <c:pt idx="6652">
                  <c:v>665.1698649864981</c:v>
                </c:pt>
                <c:pt idx="6653">
                  <c:v>665.269873987398</c:v>
                </c:pt>
                <c:pt idx="6654">
                  <c:v>665.369882988298</c:v>
                </c:pt>
                <c:pt idx="6655">
                  <c:v>665.469891989198</c:v>
                </c:pt>
                <c:pt idx="6656">
                  <c:v>665.569900990099</c:v>
                </c:pt>
                <c:pt idx="6657">
                  <c:v>665.6699099909988</c:v>
                </c:pt>
                <c:pt idx="6658">
                  <c:v>665.769918991899</c:v>
                </c:pt>
                <c:pt idx="6659">
                  <c:v>665.8699279927986</c:v>
                </c:pt>
                <c:pt idx="6660">
                  <c:v>665.969936993699</c:v>
                </c:pt>
                <c:pt idx="6661">
                  <c:v>666.0699459945988</c:v>
                </c:pt>
                <c:pt idx="6662">
                  <c:v>666.1699549954988</c:v>
                </c:pt>
                <c:pt idx="6663">
                  <c:v>666.269963996399</c:v>
                </c:pt>
                <c:pt idx="6664">
                  <c:v>666.369972997299</c:v>
                </c:pt>
                <c:pt idx="6665">
                  <c:v>666.469981998199</c:v>
                </c:pt>
                <c:pt idx="6666">
                  <c:v>666.569990999099</c:v>
                </c:pt>
                <c:pt idx="6667">
                  <c:v>666.67</c:v>
                </c:pt>
                <c:pt idx="6668">
                  <c:v>666.7700090009</c:v>
                </c:pt>
                <c:pt idx="6669">
                  <c:v>666.8700180018</c:v>
                </c:pt>
                <c:pt idx="6670">
                  <c:v>666.9700270027</c:v>
                </c:pt>
                <c:pt idx="6671">
                  <c:v>667.0700360036</c:v>
                </c:pt>
                <c:pt idx="6672">
                  <c:v>667.1700450045</c:v>
                </c:pt>
                <c:pt idx="6673">
                  <c:v>667.2700540054001</c:v>
                </c:pt>
                <c:pt idx="6674">
                  <c:v>667.3700630063</c:v>
                </c:pt>
                <c:pt idx="6675">
                  <c:v>667.4700720072003</c:v>
                </c:pt>
                <c:pt idx="6676">
                  <c:v>667.5700810081</c:v>
                </c:pt>
                <c:pt idx="6677">
                  <c:v>667.670090009</c:v>
                </c:pt>
                <c:pt idx="6678">
                  <c:v>667.770099009901</c:v>
                </c:pt>
                <c:pt idx="6679">
                  <c:v>667.870108010801</c:v>
                </c:pt>
                <c:pt idx="6680">
                  <c:v>667.9701170117007</c:v>
                </c:pt>
                <c:pt idx="6681">
                  <c:v>668.070126012601</c:v>
                </c:pt>
                <c:pt idx="6682">
                  <c:v>668.170135013501</c:v>
                </c:pt>
                <c:pt idx="6683">
                  <c:v>668.270144014401</c:v>
                </c:pt>
                <c:pt idx="6684">
                  <c:v>668.370153015301</c:v>
                </c:pt>
                <c:pt idx="6685">
                  <c:v>668.470162016201</c:v>
                </c:pt>
                <c:pt idx="6686">
                  <c:v>668.570171017101</c:v>
                </c:pt>
                <c:pt idx="6687">
                  <c:v>668.670180018001</c:v>
                </c:pt>
                <c:pt idx="6688">
                  <c:v>668.770189018901</c:v>
                </c:pt>
                <c:pt idx="6689">
                  <c:v>668.870198019801</c:v>
                </c:pt>
                <c:pt idx="6690">
                  <c:v>668.970207020702</c:v>
                </c:pt>
                <c:pt idx="6691">
                  <c:v>669.070216021602</c:v>
                </c:pt>
                <c:pt idx="6692">
                  <c:v>669.170225022502</c:v>
                </c:pt>
                <c:pt idx="6693">
                  <c:v>669.270234023402</c:v>
                </c:pt>
                <c:pt idx="6694">
                  <c:v>669.370243024302</c:v>
                </c:pt>
                <c:pt idx="6695">
                  <c:v>669.4702520252017</c:v>
                </c:pt>
                <c:pt idx="6696">
                  <c:v>669.570261026102</c:v>
                </c:pt>
                <c:pt idx="6697">
                  <c:v>669.670270027002</c:v>
                </c:pt>
                <c:pt idx="6698">
                  <c:v>669.770279027902</c:v>
                </c:pt>
                <c:pt idx="6699">
                  <c:v>669.870288028802</c:v>
                </c:pt>
                <c:pt idx="6700">
                  <c:v>669.970297029702</c:v>
                </c:pt>
                <c:pt idx="6701">
                  <c:v>670.0703060306033</c:v>
                </c:pt>
                <c:pt idx="6702">
                  <c:v>670.170315031503</c:v>
                </c:pt>
                <c:pt idx="6703">
                  <c:v>670.2703240324031</c:v>
                </c:pt>
                <c:pt idx="6704">
                  <c:v>670.370333033303</c:v>
                </c:pt>
                <c:pt idx="6705">
                  <c:v>670.4703420342031</c:v>
                </c:pt>
                <c:pt idx="6706">
                  <c:v>670.570351035103</c:v>
                </c:pt>
                <c:pt idx="6707">
                  <c:v>670.6703600360033</c:v>
                </c:pt>
                <c:pt idx="6708">
                  <c:v>670.770369036903</c:v>
                </c:pt>
                <c:pt idx="6709">
                  <c:v>670.8703780378033</c:v>
                </c:pt>
                <c:pt idx="6710">
                  <c:v>670.970387038703</c:v>
                </c:pt>
                <c:pt idx="6711">
                  <c:v>671.070396039603</c:v>
                </c:pt>
                <c:pt idx="6712">
                  <c:v>671.170405040504</c:v>
                </c:pt>
                <c:pt idx="6713">
                  <c:v>671.270414041404</c:v>
                </c:pt>
                <c:pt idx="6714">
                  <c:v>671.370423042304</c:v>
                </c:pt>
                <c:pt idx="6715">
                  <c:v>671.470432043204</c:v>
                </c:pt>
                <c:pt idx="6716">
                  <c:v>671.570441044104</c:v>
                </c:pt>
                <c:pt idx="6717">
                  <c:v>671.670450045004</c:v>
                </c:pt>
                <c:pt idx="6718">
                  <c:v>671.770459045904</c:v>
                </c:pt>
                <c:pt idx="6719">
                  <c:v>671.870468046804</c:v>
                </c:pt>
                <c:pt idx="6720">
                  <c:v>671.970477047704</c:v>
                </c:pt>
                <c:pt idx="6721">
                  <c:v>672.070486048604</c:v>
                </c:pt>
                <c:pt idx="6722">
                  <c:v>672.170495049504</c:v>
                </c:pt>
                <c:pt idx="6723">
                  <c:v>672.270504050405</c:v>
                </c:pt>
                <c:pt idx="6724">
                  <c:v>672.370513051305</c:v>
                </c:pt>
                <c:pt idx="6725">
                  <c:v>672.470522052205</c:v>
                </c:pt>
                <c:pt idx="6726">
                  <c:v>672.570531053105</c:v>
                </c:pt>
                <c:pt idx="6727">
                  <c:v>672.670540054005</c:v>
                </c:pt>
                <c:pt idx="6728">
                  <c:v>672.770549054905</c:v>
                </c:pt>
                <c:pt idx="6729">
                  <c:v>672.870558055805</c:v>
                </c:pt>
                <c:pt idx="6730">
                  <c:v>672.970567056705</c:v>
                </c:pt>
                <c:pt idx="6731">
                  <c:v>673.070576057605</c:v>
                </c:pt>
                <c:pt idx="6732">
                  <c:v>673.170585058505</c:v>
                </c:pt>
                <c:pt idx="6733">
                  <c:v>673.270594059405</c:v>
                </c:pt>
                <c:pt idx="6734">
                  <c:v>673.370603060305</c:v>
                </c:pt>
                <c:pt idx="6735">
                  <c:v>673.470612061206</c:v>
                </c:pt>
                <c:pt idx="6736">
                  <c:v>673.5706210621061</c:v>
                </c:pt>
                <c:pt idx="6737">
                  <c:v>673.670630063006</c:v>
                </c:pt>
                <c:pt idx="6738">
                  <c:v>673.770639063906</c:v>
                </c:pt>
                <c:pt idx="6739">
                  <c:v>673.870648064806</c:v>
                </c:pt>
                <c:pt idx="6740">
                  <c:v>673.9706570657057</c:v>
                </c:pt>
                <c:pt idx="6741">
                  <c:v>674.070666066606</c:v>
                </c:pt>
                <c:pt idx="6742">
                  <c:v>674.170675067506</c:v>
                </c:pt>
                <c:pt idx="6743">
                  <c:v>674.270684068406</c:v>
                </c:pt>
                <c:pt idx="6744">
                  <c:v>674.370693069306</c:v>
                </c:pt>
                <c:pt idx="6745">
                  <c:v>674.470702070206</c:v>
                </c:pt>
                <c:pt idx="6746">
                  <c:v>674.570711071107</c:v>
                </c:pt>
                <c:pt idx="6747">
                  <c:v>674.670720072007</c:v>
                </c:pt>
                <c:pt idx="6748">
                  <c:v>674.770729072907</c:v>
                </c:pt>
                <c:pt idx="6749">
                  <c:v>674.870738073807</c:v>
                </c:pt>
                <c:pt idx="6750">
                  <c:v>674.970747074707</c:v>
                </c:pt>
                <c:pt idx="6751">
                  <c:v>675.070756075607</c:v>
                </c:pt>
                <c:pt idx="6752">
                  <c:v>675.170765076507</c:v>
                </c:pt>
                <c:pt idx="6753">
                  <c:v>675.270774077407</c:v>
                </c:pt>
                <c:pt idx="6754">
                  <c:v>675.370783078307</c:v>
                </c:pt>
                <c:pt idx="6755">
                  <c:v>675.470792079207</c:v>
                </c:pt>
                <c:pt idx="6756">
                  <c:v>675.570801080107</c:v>
                </c:pt>
                <c:pt idx="6757">
                  <c:v>675.6708100810081</c:v>
                </c:pt>
                <c:pt idx="6758">
                  <c:v>675.770819081908</c:v>
                </c:pt>
                <c:pt idx="6759">
                  <c:v>675.8708280828079</c:v>
                </c:pt>
                <c:pt idx="6760">
                  <c:v>675.970837083708</c:v>
                </c:pt>
                <c:pt idx="6761">
                  <c:v>676.0708460846081</c:v>
                </c:pt>
                <c:pt idx="6762">
                  <c:v>676.170855085508</c:v>
                </c:pt>
                <c:pt idx="6763">
                  <c:v>676.2708640864081</c:v>
                </c:pt>
                <c:pt idx="6764">
                  <c:v>676.370873087308</c:v>
                </c:pt>
                <c:pt idx="6765">
                  <c:v>676.4708820882081</c:v>
                </c:pt>
                <c:pt idx="6766">
                  <c:v>676.570891089108</c:v>
                </c:pt>
                <c:pt idx="6767">
                  <c:v>676.6709000900081</c:v>
                </c:pt>
                <c:pt idx="6768">
                  <c:v>676.770909090909</c:v>
                </c:pt>
                <c:pt idx="6769">
                  <c:v>676.8709180918088</c:v>
                </c:pt>
                <c:pt idx="6770">
                  <c:v>676.9709270927086</c:v>
                </c:pt>
                <c:pt idx="6771">
                  <c:v>677.070936093609</c:v>
                </c:pt>
                <c:pt idx="6772">
                  <c:v>677.170945094509</c:v>
                </c:pt>
                <c:pt idx="6773">
                  <c:v>677.2709540954088</c:v>
                </c:pt>
                <c:pt idx="6774">
                  <c:v>677.370963096309</c:v>
                </c:pt>
                <c:pt idx="6775">
                  <c:v>677.470972097209</c:v>
                </c:pt>
                <c:pt idx="6776">
                  <c:v>677.570981098109</c:v>
                </c:pt>
                <c:pt idx="6777">
                  <c:v>677.670990099009</c:v>
                </c:pt>
                <c:pt idx="6778">
                  <c:v>677.770999099909</c:v>
                </c:pt>
                <c:pt idx="6779">
                  <c:v>677.8710081008097</c:v>
                </c:pt>
                <c:pt idx="6780">
                  <c:v>677.9710171017098</c:v>
                </c:pt>
                <c:pt idx="6781">
                  <c:v>678.0710261026097</c:v>
                </c:pt>
                <c:pt idx="6782">
                  <c:v>678.17103510351</c:v>
                </c:pt>
                <c:pt idx="6783">
                  <c:v>678.2710441044097</c:v>
                </c:pt>
                <c:pt idx="6784">
                  <c:v>678.3710531053098</c:v>
                </c:pt>
                <c:pt idx="6785">
                  <c:v>678.47106210621</c:v>
                </c:pt>
                <c:pt idx="6786">
                  <c:v>678.57107110711</c:v>
                </c:pt>
                <c:pt idx="6787">
                  <c:v>678.67108010801</c:v>
                </c:pt>
                <c:pt idx="6788">
                  <c:v>678.77108910891</c:v>
                </c:pt>
                <c:pt idx="6789">
                  <c:v>678.871098109811</c:v>
                </c:pt>
                <c:pt idx="6790">
                  <c:v>678.9711071107108</c:v>
                </c:pt>
                <c:pt idx="6791">
                  <c:v>679.071116111611</c:v>
                </c:pt>
                <c:pt idx="6792">
                  <c:v>679.1711251125108</c:v>
                </c:pt>
                <c:pt idx="6793">
                  <c:v>679.271134113411</c:v>
                </c:pt>
                <c:pt idx="6794">
                  <c:v>679.3711431143108</c:v>
                </c:pt>
                <c:pt idx="6795">
                  <c:v>679.4711521152108</c:v>
                </c:pt>
                <c:pt idx="6796">
                  <c:v>679.5711611161111</c:v>
                </c:pt>
                <c:pt idx="6797">
                  <c:v>679.671170117011</c:v>
                </c:pt>
                <c:pt idx="6798">
                  <c:v>679.771179117911</c:v>
                </c:pt>
                <c:pt idx="6799">
                  <c:v>679.871188118811</c:v>
                </c:pt>
                <c:pt idx="6800">
                  <c:v>679.971197119712</c:v>
                </c:pt>
                <c:pt idx="6801">
                  <c:v>680.071206120612</c:v>
                </c:pt>
                <c:pt idx="6802">
                  <c:v>680.171215121512</c:v>
                </c:pt>
                <c:pt idx="6803">
                  <c:v>680.2712241224118</c:v>
                </c:pt>
                <c:pt idx="6804">
                  <c:v>680.371233123312</c:v>
                </c:pt>
                <c:pt idx="6805">
                  <c:v>680.4712421242118</c:v>
                </c:pt>
                <c:pt idx="6806">
                  <c:v>680.571251125112</c:v>
                </c:pt>
                <c:pt idx="6807">
                  <c:v>680.671260126012</c:v>
                </c:pt>
                <c:pt idx="6808">
                  <c:v>680.771269126912</c:v>
                </c:pt>
                <c:pt idx="6809">
                  <c:v>680.871278127812</c:v>
                </c:pt>
                <c:pt idx="6810">
                  <c:v>680.971287128712</c:v>
                </c:pt>
                <c:pt idx="6811">
                  <c:v>681.0712961296131</c:v>
                </c:pt>
                <c:pt idx="6812">
                  <c:v>681.171305130513</c:v>
                </c:pt>
                <c:pt idx="6813">
                  <c:v>681.2713141314131</c:v>
                </c:pt>
                <c:pt idx="6814">
                  <c:v>681.371323132313</c:v>
                </c:pt>
                <c:pt idx="6815">
                  <c:v>681.4713321332131</c:v>
                </c:pt>
                <c:pt idx="6816">
                  <c:v>681.571341134113</c:v>
                </c:pt>
                <c:pt idx="6817">
                  <c:v>681.6713501350131</c:v>
                </c:pt>
                <c:pt idx="6818">
                  <c:v>681.771359135913</c:v>
                </c:pt>
                <c:pt idx="6819">
                  <c:v>681.8713681368131</c:v>
                </c:pt>
                <c:pt idx="6820">
                  <c:v>681.971377137713</c:v>
                </c:pt>
                <c:pt idx="6821">
                  <c:v>682.0713861386133</c:v>
                </c:pt>
                <c:pt idx="6822">
                  <c:v>682.171395139514</c:v>
                </c:pt>
                <c:pt idx="6823">
                  <c:v>682.271404140414</c:v>
                </c:pt>
                <c:pt idx="6824">
                  <c:v>682.3714131413137</c:v>
                </c:pt>
                <c:pt idx="6825">
                  <c:v>682.4714221422138</c:v>
                </c:pt>
                <c:pt idx="6826">
                  <c:v>682.571431143114</c:v>
                </c:pt>
                <c:pt idx="6827">
                  <c:v>682.671440144014</c:v>
                </c:pt>
                <c:pt idx="6828">
                  <c:v>682.771449144914</c:v>
                </c:pt>
                <c:pt idx="6829">
                  <c:v>682.8714581458138</c:v>
                </c:pt>
                <c:pt idx="6830">
                  <c:v>682.971467146714</c:v>
                </c:pt>
                <c:pt idx="6831">
                  <c:v>683.071476147614</c:v>
                </c:pt>
                <c:pt idx="6832">
                  <c:v>683.171485148514</c:v>
                </c:pt>
                <c:pt idx="6833">
                  <c:v>683.271494149414</c:v>
                </c:pt>
                <c:pt idx="6834">
                  <c:v>683.371503150315</c:v>
                </c:pt>
                <c:pt idx="6835">
                  <c:v>683.4715121512148</c:v>
                </c:pt>
                <c:pt idx="6836">
                  <c:v>683.571521152115</c:v>
                </c:pt>
                <c:pt idx="6837">
                  <c:v>683.6715301530151</c:v>
                </c:pt>
                <c:pt idx="6838">
                  <c:v>683.771539153915</c:v>
                </c:pt>
                <c:pt idx="6839">
                  <c:v>683.8715481548147</c:v>
                </c:pt>
                <c:pt idx="6840">
                  <c:v>683.9715571557148</c:v>
                </c:pt>
                <c:pt idx="6841">
                  <c:v>684.071566156615</c:v>
                </c:pt>
                <c:pt idx="6842">
                  <c:v>684.171575157515</c:v>
                </c:pt>
                <c:pt idx="6843">
                  <c:v>684.271584158415</c:v>
                </c:pt>
                <c:pt idx="6844">
                  <c:v>684.371593159315</c:v>
                </c:pt>
                <c:pt idx="6845">
                  <c:v>684.471602160216</c:v>
                </c:pt>
                <c:pt idx="6846">
                  <c:v>684.571611161116</c:v>
                </c:pt>
                <c:pt idx="6847">
                  <c:v>684.671620162016</c:v>
                </c:pt>
                <c:pt idx="6848">
                  <c:v>684.7716291629158</c:v>
                </c:pt>
                <c:pt idx="6849">
                  <c:v>684.871638163816</c:v>
                </c:pt>
                <c:pt idx="6850">
                  <c:v>684.9716471647158</c:v>
                </c:pt>
                <c:pt idx="6851">
                  <c:v>685.071656165616</c:v>
                </c:pt>
                <c:pt idx="6852">
                  <c:v>685.171665166516</c:v>
                </c:pt>
                <c:pt idx="6853">
                  <c:v>685.271674167416</c:v>
                </c:pt>
                <c:pt idx="6854">
                  <c:v>685.371683168316</c:v>
                </c:pt>
                <c:pt idx="6855">
                  <c:v>685.471692169216</c:v>
                </c:pt>
                <c:pt idx="6856">
                  <c:v>685.571701170117</c:v>
                </c:pt>
                <c:pt idx="6857">
                  <c:v>685.671710171017</c:v>
                </c:pt>
                <c:pt idx="6858">
                  <c:v>685.771719171917</c:v>
                </c:pt>
                <c:pt idx="6859">
                  <c:v>685.871728172817</c:v>
                </c:pt>
                <c:pt idx="6860">
                  <c:v>685.971737173717</c:v>
                </c:pt>
                <c:pt idx="6861">
                  <c:v>686.071746174617</c:v>
                </c:pt>
                <c:pt idx="6862">
                  <c:v>686.171755175517</c:v>
                </c:pt>
                <c:pt idx="6863">
                  <c:v>686.271764176417</c:v>
                </c:pt>
                <c:pt idx="6864">
                  <c:v>686.371773177317</c:v>
                </c:pt>
                <c:pt idx="6865">
                  <c:v>686.471782178217</c:v>
                </c:pt>
                <c:pt idx="6866">
                  <c:v>686.571791179117</c:v>
                </c:pt>
                <c:pt idx="6867">
                  <c:v>686.671800180018</c:v>
                </c:pt>
                <c:pt idx="6868">
                  <c:v>686.7718091809179</c:v>
                </c:pt>
                <c:pt idx="6869">
                  <c:v>686.8718181818178</c:v>
                </c:pt>
                <c:pt idx="6870">
                  <c:v>686.9718271827177</c:v>
                </c:pt>
                <c:pt idx="6871">
                  <c:v>687.0718361836181</c:v>
                </c:pt>
                <c:pt idx="6872">
                  <c:v>687.171845184518</c:v>
                </c:pt>
                <c:pt idx="6873">
                  <c:v>687.2718541854179</c:v>
                </c:pt>
                <c:pt idx="6874">
                  <c:v>687.371863186318</c:v>
                </c:pt>
                <c:pt idx="6875">
                  <c:v>687.4718721872181</c:v>
                </c:pt>
                <c:pt idx="6876">
                  <c:v>687.571881188118</c:v>
                </c:pt>
                <c:pt idx="6877">
                  <c:v>687.6718901890181</c:v>
                </c:pt>
                <c:pt idx="6878">
                  <c:v>687.771899189918</c:v>
                </c:pt>
                <c:pt idx="6879">
                  <c:v>687.8719081908188</c:v>
                </c:pt>
                <c:pt idx="6880">
                  <c:v>687.9719171917185</c:v>
                </c:pt>
                <c:pt idx="6881">
                  <c:v>688.0719261926188</c:v>
                </c:pt>
                <c:pt idx="6882">
                  <c:v>688.1719351935187</c:v>
                </c:pt>
                <c:pt idx="6883">
                  <c:v>688.2719441944188</c:v>
                </c:pt>
                <c:pt idx="6884">
                  <c:v>688.3719531953185</c:v>
                </c:pt>
                <c:pt idx="6885">
                  <c:v>688.4719621962188</c:v>
                </c:pt>
                <c:pt idx="6886">
                  <c:v>688.571971197119</c:v>
                </c:pt>
                <c:pt idx="6887">
                  <c:v>688.671980198019</c:v>
                </c:pt>
                <c:pt idx="6888">
                  <c:v>688.771989198919</c:v>
                </c:pt>
                <c:pt idx="6889">
                  <c:v>688.8719981998188</c:v>
                </c:pt>
                <c:pt idx="6890">
                  <c:v>688.97200720072</c:v>
                </c:pt>
                <c:pt idx="6891">
                  <c:v>689.07201620162</c:v>
                </c:pt>
                <c:pt idx="6892">
                  <c:v>689.17202520252</c:v>
                </c:pt>
                <c:pt idx="6893">
                  <c:v>689.27203420342</c:v>
                </c:pt>
                <c:pt idx="6894">
                  <c:v>689.37204320432</c:v>
                </c:pt>
                <c:pt idx="6895">
                  <c:v>689.4720522052198</c:v>
                </c:pt>
                <c:pt idx="6896">
                  <c:v>689.57206120612</c:v>
                </c:pt>
                <c:pt idx="6897">
                  <c:v>689.6720702070203</c:v>
                </c:pt>
                <c:pt idx="6898">
                  <c:v>689.77207920792</c:v>
                </c:pt>
                <c:pt idx="6899">
                  <c:v>689.87208820882</c:v>
                </c:pt>
                <c:pt idx="6900">
                  <c:v>689.97209720972</c:v>
                </c:pt>
                <c:pt idx="6901">
                  <c:v>690.072106210621</c:v>
                </c:pt>
                <c:pt idx="6902">
                  <c:v>690.172115211521</c:v>
                </c:pt>
                <c:pt idx="6903">
                  <c:v>690.272124212421</c:v>
                </c:pt>
                <c:pt idx="6904">
                  <c:v>690.372133213321</c:v>
                </c:pt>
                <c:pt idx="6905">
                  <c:v>690.472142214221</c:v>
                </c:pt>
                <c:pt idx="6906">
                  <c:v>690.572151215121</c:v>
                </c:pt>
                <c:pt idx="6907">
                  <c:v>690.672160216021</c:v>
                </c:pt>
                <c:pt idx="6908">
                  <c:v>690.772169216921</c:v>
                </c:pt>
                <c:pt idx="6909">
                  <c:v>690.872178217821</c:v>
                </c:pt>
                <c:pt idx="6910">
                  <c:v>690.972187218721</c:v>
                </c:pt>
                <c:pt idx="6911">
                  <c:v>691.072196219621</c:v>
                </c:pt>
                <c:pt idx="6912">
                  <c:v>691.172205220522</c:v>
                </c:pt>
                <c:pt idx="6913">
                  <c:v>691.272214221422</c:v>
                </c:pt>
                <c:pt idx="6914">
                  <c:v>691.372223222322</c:v>
                </c:pt>
                <c:pt idx="6915">
                  <c:v>691.472232223222</c:v>
                </c:pt>
                <c:pt idx="6916">
                  <c:v>691.572241224122</c:v>
                </c:pt>
                <c:pt idx="6917">
                  <c:v>691.672250225022</c:v>
                </c:pt>
                <c:pt idx="6918">
                  <c:v>691.772259225922</c:v>
                </c:pt>
                <c:pt idx="6919">
                  <c:v>691.872268226822</c:v>
                </c:pt>
                <c:pt idx="6920">
                  <c:v>691.972277227722</c:v>
                </c:pt>
                <c:pt idx="6921">
                  <c:v>692.072286228622</c:v>
                </c:pt>
                <c:pt idx="6922">
                  <c:v>692.172295229522</c:v>
                </c:pt>
                <c:pt idx="6923">
                  <c:v>692.272304230423</c:v>
                </c:pt>
                <c:pt idx="6924">
                  <c:v>692.372313231323</c:v>
                </c:pt>
                <c:pt idx="6925">
                  <c:v>692.472322232223</c:v>
                </c:pt>
                <c:pt idx="6926">
                  <c:v>692.572331233123</c:v>
                </c:pt>
                <c:pt idx="6927">
                  <c:v>692.672340234023</c:v>
                </c:pt>
                <c:pt idx="6928">
                  <c:v>692.772349234923</c:v>
                </c:pt>
                <c:pt idx="6929">
                  <c:v>692.8723582358231</c:v>
                </c:pt>
                <c:pt idx="6930">
                  <c:v>692.972367236723</c:v>
                </c:pt>
                <c:pt idx="6931">
                  <c:v>693.0723762376235</c:v>
                </c:pt>
                <c:pt idx="6932">
                  <c:v>693.172385238523</c:v>
                </c:pt>
                <c:pt idx="6933">
                  <c:v>693.2723942394231</c:v>
                </c:pt>
                <c:pt idx="6934">
                  <c:v>693.372403240323</c:v>
                </c:pt>
                <c:pt idx="6935">
                  <c:v>693.472412241224</c:v>
                </c:pt>
                <c:pt idx="6936">
                  <c:v>693.572421242124</c:v>
                </c:pt>
                <c:pt idx="6937">
                  <c:v>693.672430243024</c:v>
                </c:pt>
                <c:pt idx="6938">
                  <c:v>693.772439243924</c:v>
                </c:pt>
                <c:pt idx="6939">
                  <c:v>693.872448244824</c:v>
                </c:pt>
                <c:pt idx="6940">
                  <c:v>693.9724572457237</c:v>
                </c:pt>
                <c:pt idx="6941">
                  <c:v>694.072466246624</c:v>
                </c:pt>
                <c:pt idx="6942">
                  <c:v>694.172475247524</c:v>
                </c:pt>
                <c:pt idx="6943">
                  <c:v>694.272484248424</c:v>
                </c:pt>
                <c:pt idx="6944">
                  <c:v>694.372493249324</c:v>
                </c:pt>
                <c:pt idx="6945">
                  <c:v>694.472502250224</c:v>
                </c:pt>
                <c:pt idx="6946">
                  <c:v>694.572511251125</c:v>
                </c:pt>
                <c:pt idx="6947">
                  <c:v>694.672520252025</c:v>
                </c:pt>
                <c:pt idx="6948">
                  <c:v>694.772529252925</c:v>
                </c:pt>
                <c:pt idx="6949">
                  <c:v>694.872538253825</c:v>
                </c:pt>
                <c:pt idx="6950">
                  <c:v>694.972547254725</c:v>
                </c:pt>
                <c:pt idx="6951">
                  <c:v>695.072556255625</c:v>
                </c:pt>
                <c:pt idx="6952">
                  <c:v>695.172565256525</c:v>
                </c:pt>
                <c:pt idx="6953">
                  <c:v>695.272574257425</c:v>
                </c:pt>
                <c:pt idx="6954">
                  <c:v>695.372583258325</c:v>
                </c:pt>
                <c:pt idx="6955">
                  <c:v>695.472592259225</c:v>
                </c:pt>
                <c:pt idx="6956">
                  <c:v>695.572601260125</c:v>
                </c:pt>
                <c:pt idx="6957">
                  <c:v>695.672610261026</c:v>
                </c:pt>
                <c:pt idx="6958">
                  <c:v>695.772619261926</c:v>
                </c:pt>
                <c:pt idx="6959">
                  <c:v>695.872628262826</c:v>
                </c:pt>
                <c:pt idx="6960">
                  <c:v>695.972637263726</c:v>
                </c:pt>
                <c:pt idx="6961">
                  <c:v>696.072646264626</c:v>
                </c:pt>
                <c:pt idx="6962">
                  <c:v>696.172655265526</c:v>
                </c:pt>
                <c:pt idx="6963">
                  <c:v>696.272664266426</c:v>
                </c:pt>
                <c:pt idx="6964">
                  <c:v>696.372673267326</c:v>
                </c:pt>
                <c:pt idx="6965">
                  <c:v>696.472682268226</c:v>
                </c:pt>
                <c:pt idx="6966">
                  <c:v>696.572691269126</c:v>
                </c:pt>
                <c:pt idx="6967">
                  <c:v>696.672700270027</c:v>
                </c:pt>
                <c:pt idx="6968">
                  <c:v>696.772709270927</c:v>
                </c:pt>
                <c:pt idx="6969">
                  <c:v>696.872718271827</c:v>
                </c:pt>
                <c:pt idx="6970">
                  <c:v>696.972727272727</c:v>
                </c:pt>
                <c:pt idx="6971">
                  <c:v>697.072736273627</c:v>
                </c:pt>
                <c:pt idx="6972">
                  <c:v>697.172745274527</c:v>
                </c:pt>
                <c:pt idx="6973">
                  <c:v>697.272754275427</c:v>
                </c:pt>
                <c:pt idx="6974">
                  <c:v>697.372763276327</c:v>
                </c:pt>
                <c:pt idx="6975">
                  <c:v>697.472772277227</c:v>
                </c:pt>
                <c:pt idx="6976">
                  <c:v>697.572781278127</c:v>
                </c:pt>
                <c:pt idx="6977">
                  <c:v>697.672790279027</c:v>
                </c:pt>
                <c:pt idx="6978">
                  <c:v>697.7727992799283</c:v>
                </c:pt>
                <c:pt idx="6979">
                  <c:v>697.872808280828</c:v>
                </c:pt>
                <c:pt idx="6980">
                  <c:v>697.9728172817279</c:v>
                </c:pt>
                <c:pt idx="6981">
                  <c:v>698.072826282628</c:v>
                </c:pt>
                <c:pt idx="6982">
                  <c:v>698.172835283528</c:v>
                </c:pt>
                <c:pt idx="6983">
                  <c:v>698.272844284428</c:v>
                </c:pt>
                <c:pt idx="6984">
                  <c:v>698.3728532853279</c:v>
                </c:pt>
                <c:pt idx="6985">
                  <c:v>698.472862286228</c:v>
                </c:pt>
                <c:pt idx="6986">
                  <c:v>698.572871287128</c:v>
                </c:pt>
                <c:pt idx="6987">
                  <c:v>698.672880288028</c:v>
                </c:pt>
                <c:pt idx="6988">
                  <c:v>698.772889288928</c:v>
                </c:pt>
                <c:pt idx="6989">
                  <c:v>698.872898289829</c:v>
                </c:pt>
                <c:pt idx="6990">
                  <c:v>698.9729072907288</c:v>
                </c:pt>
                <c:pt idx="6991">
                  <c:v>699.072916291629</c:v>
                </c:pt>
                <c:pt idx="6992">
                  <c:v>699.1729252925288</c:v>
                </c:pt>
                <c:pt idx="6993">
                  <c:v>699.272934293429</c:v>
                </c:pt>
                <c:pt idx="6994">
                  <c:v>699.3729432943288</c:v>
                </c:pt>
                <c:pt idx="6995">
                  <c:v>699.4729522952288</c:v>
                </c:pt>
                <c:pt idx="6996">
                  <c:v>699.572961296129</c:v>
                </c:pt>
                <c:pt idx="6997">
                  <c:v>699.672970297029</c:v>
                </c:pt>
                <c:pt idx="6998">
                  <c:v>699.7729792979291</c:v>
                </c:pt>
                <c:pt idx="6999">
                  <c:v>699.872988298829</c:v>
                </c:pt>
                <c:pt idx="7000">
                  <c:v>699.97299729973</c:v>
                </c:pt>
                <c:pt idx="7001">
                  <c:v>700.07300630063</c:v>
                </c:pt>
                <c:pt idx="7002">
                  <c:v>700.17301530153</c:v>
                </c:pt>
                <c:pt idx="7003">
                  <c:v>700.27302430243</c:v>
                </c:pt>
                <c:pt idx="7004">
                  <c:v>700.37303330333</c:v>
                </c:pt>
                <c:pt idx="7005">
                  <c:v>700.47304230423</c:v>
                </c:pt>
                <c:pt idx="7006">
                  <c:v>700.57305130513</c:v>
                </c:pt>
                <c:pt idx="7007">
                  <c:v>700.67306030603</c:v>
                </c:pt>
                <c:pt idx="7008">
                  <c:v>700.77306930693</c:v>
                </c:pt>
                <c:pt idx="7009">
                  <c:v>700.87307830783</c:v>
                </c:pt>
                <c:pt idx="7010">
                  <c:v>700.97308730873</c:v>
                </c:pt>
                <c:pt idx="7011">
                  <c:v>701.073096309631</c:v>
                </c:pt>
                <c:pt idx="7012">
                  <c:v>701.173105310531</c:v>
                </c:pt>
                <c:pt idx="7013">
                  <c:v>701.273114311431</c:v>
                </c:pt>
                <c:pt idx="7014">
                  <c:v>701.373123312331</c:v>
                </c:pt>
                <c:pt idx="7015">
                  <c:v>701.473132313231</c:v>
                </c:pt>
                <c:pt idx="7016">
                  <c:v>701.573141314131</c:v>
                </c:pt>
                <c:pt idx="7017">
                  <c:v>701.673150315031</c:v>
                </c:pt>
                <c:pt idx="7018">
                  <c:v>701.773159315931</c:v>
                </c:pt>
                <c:pt idx="7019">
                  <c:v>701.873168316831</c:v>
                </c:pt>
                <c:pt idx="7020">
                  <c:v>701.973177317731</c:v>
                </c:pt>
                <c:pt idx="7021">
                  <c:v>702.073186318631</c:v>
                </c:pt>
                <c:pt idx="7022">
                  <c:v>702.173195319531</c:v>
                </c:pt>
                <c:pt idx="7023">
                  <c:v>702.273204320432</c:v>
                </c:pt>
                <c:pt idx="7024">
                  <c:v>702.373213321332</c:v>
                </c:pt>
                <c:pt idx="7025">
                  <c:v>702.473222322232</c:v>
                </c:pt>
                <c:pt idx="7026">
                  <c:v>702.573231323132</c:v>
                </c:pt>
                <c:pt idx="7027">
                  <c:v>702.673240324032</c:v>
                </c:pt>
                <c:pt idx="7028">
                  <c:v>702.773249324932</c:v>
                </c:pt>
                <c:pt idx="7029">
                  <c:v>702.873258325832</c:v>
                </c:pt>
                <c:pt idx="7030">
                  <c:v>702.973267326732</c:v>
                </c:pt>
                <c:pt idx="7031">
                  <c:v>703.073276327632</c:v>
                </c:pt>
                <c:pt idx="7032">
                  <c:v>703.173285328532</c:v>
                </c:pt>
                <c:pt idx="7033">
                  <c:v>703.273294329432</c:v>
                </c:pt>
                <c:pt idx="7034">
                  <c:v>703.3733033303333</c:v>
                </c:pt>
                <c:pt idx="7035">
                  <c:v>703.473312331233</c:v>
                </c:pt>
                <c:pt idx="7036">
                  <c:v>703.5733213321333</c:v>
                </c:pt>
                <c:pt idx="7037">
                  <c:v>703.673330333033</c:v>
                </c:pt>
                <c:pt idx="7038">
                  <c:v>703.773339333933</c:v>
                </c:pt>
                <c:pt idx="7039">
                  <c:v>703.873348334833</c:v>
                </c:pt>
                <c:pt idx="7040">
                  <c:v>703.973357335733</c:v>
                </c:pt>
                <c:pt idx="7041">
                  <c:v>704.073366336633</c:v>
                </c:pt>
                <c:pt idx="7042">
                  <c:v>704.173375337533</c:v>
                </c:pt>
                <c:pt idx="7043">
                  <c:v>704.273384338433</c:v>
                </c:pt>
                <c:pt idx="7044">
                  <c:v>704.373393339333</c:v>
                </c:pt>
                <c:pt idx="7045">
                  <c:v>704.473402340234</c:v>
                </c:pt>
                <c:pt idx="7046">
                  <c:v>704.573411341134</c:v>
                </c:pt>
                <c:pt idx="7047">
                  <c:v>704.673420342034</c:v>
                </c:pt>
                <c:pt idx="7048">
                  <c:v>704.773429342934</c:v>
                </c:pt>
                <c:pt idx="7049">
                  <c:v>704.873438343834</c:v>
                </c:pt>
                <c:pt idx="7050">
                  <c:v>704.973447344734</c:v>
                </c:pt>
                <c:pt idx="7051">
                  <c:v>705.073456345634</c:v>
                </c:pt>
                <c:pt idx="7052">
                  <c:v>705.173465346534</c:v>
                </c:pt>
                <c:pt idx="7053">
                  <c:v>705.273474347434</c:v>
                </c:pt>
                <c:pt idx="7054">
                  <c:v>705.373483348334</c:v>
                </c:pt>
                <c:pt idx="7055">
                  <c:v>705.473492349234</c:v>
                </c:pt>
                <c:pt idx="7056">
                  <c:v>705.573501350135</c:v>
                </c:pt>
                <c:pt idx="7057">
                  <c:v>705.673510351035</c:v>
                </c:pt>
                <c:pt idx="7058">
                  <c:v>705.773519351935</c:v>
                </c:pt>
                <c:pt idx="7059">
                  <c:v>705.873528352835</c:v>
                </c:pt>
                <c:pt idx="7060">
                  <c:v>705.973537353735</c:v>
                </c:pt>
                <c:pt idx="7061">
                  <c:v>706.073546354635</c:v>
                </c:pt>
                <c:pt idx="7062">
                  <c:v>706.173555355535</c:v>
                </c:pt>
                <c:pt idx="7063">
                  <c:v>706.273564356435</c:v>
                </c:pt>
                <c:pt idx="7064">
                  <c:v>706.373573357335</c:v>
                </c:pt>
                <c:pt idx="7065">
                  <c:v>706.473582358235</c:v>
                </c:pt>
                <c:pt idx="7066">
                  <c:v>706.573591359135</c:v>
                </c:pt>
                <c:pt idx="7067">
                  <c:v>706.673600360036</c:v>
                </c:pt>
                <c:pt idx="7068">
                  <c:v>706.773609360936</c:v>
                </c:pt>
                <c:pt idx="7069">
                  <c:v>706.873618361836</c:v>
                </c:pt>
                <c:pt idx="7070">
                  <c:v>706.973627362736</c:v>
                </c:pt>
                <c:pt idx="7071">
                  <c:v>707.073636363636</c:v>
                </c:pt>
                <c:pt idx="7072">
                  <c:v>707.173645364536</c:v>
                </c:pt>
                <c:pt idx="7073">
                  <c:v>707.273654365436</c:v>
                </c:pt>
                <c:pt idx="7074">
                  <c:v>707.373663366336</c:v>
                </c:pt>
                <c:pt idx="7075">
                  <c:v>707.473672367236</c:v>
                </c:pt>
                <c:pt idx="7076">
                  <c:v>707.573681368136</c:v>
                </c:pt>
                <c:pt idx="7077">
                  <c:v>707.673690369036</c:v>
                </c:pt>
                <c:pt idx="7078">
                  <c:v>707.773699369936</c:v>
                </c:pt>
                <c:pt idx="7079">
                  <c:v>707.873708370837</c:v>
                </c:pt>
                <c:pt idx="7080">
                  <c:v>707.973717371737</c:v>
                </c:pt>
                <c:pt idx="7081">
                  <c:v>708.073726372637</c:v>
                </c:pt>
                <c:pt idx="7082">
                  <c:v>708.1737353735376</c:v>
                </c:pt>
                <c:pt idx="7083">
                  <c:v>708.273744374437</c:v>
                </c:pt>
                <c:pt idx="7084">
                  <c:v>708.373753375337</c:v>
                </c:pt>
                <c:pt idx="7085">
                  <c:v>708.473762376237</c:v>
                </c:pt>
                <c:pt idx="7086">
                  <c:v>708.573771377137</c:v>
                </c:pt>
                <c:pt idx="7087">
                  <c:v>708.673780378037</c:v>
                </c:pt>
                <c:pt idx="7088">
                  <c:v>708.773789378937</c:v>
                </c:pt>
                <c:pt idx="7089">
                  <c:v>708.873798379837</c:v>
                </c:pt>
                <c:pt idx="7090">
                  <c:v>708.9738073807381</c:v>
                </c:pt>
                <c:pt idx="7091">
                  <c:v>709.073816381638</c:v>
                </c:pt>
                <c:pt idx="7092">
                  <c:v>709.1738253825381</c:v>
                </c:pt>
                <c:pt idx="7093">
                  <c:v>709.273834383438</c:v>
                </c:pt>
                <c:pt idx="7094">
                  <c:v>709.3738433843381</c:v>
                </c:pt>
                <c:pt idx="7095">
                  <c:v>709.473852385238</c:v>
                </c:pt>
                <c:pt idx="7096">
                  <c:v>709.5738613861383</c:v>
                </c:pt>
                <c:pt idx="7097">
                  <c:v>709.673870387038</c:v>
                </c:pt>
                <c:pt idx="7098">
                  <c:v>709.773879387938</c:v>
                </c:pt>
                <c:pt idx="7099">
                  <c:v>709.873888388838</c:v>
                </c:pt>
                <c:pt idx="7100">
                  <c:v>709.973897389738</c:v>
                </c:pt>
                <c:pt idx="7101">
                  <c:v>710.073906390639</c:v>
                </c:pt>
                <c:pt idx="7102">
                  <c:v>710.173915391539</c:v>
                </c:pt>
                <c:pt idx="7103">
                  <c:v>710.273924392439</c:v>
                </c:pt>
                <c:pt idx="7104">
                  <c:v>710.373933393339</c:v>
                </c:pt>
                <c:pt idx="7105">
                  <c:v>710.473942394239</c:v>
                </c:pt>
                <c:pt idx="7106">
                  <c:v>710.573951395139</c:v>
                </c:pt>
                <c:pt idx="7107">
                  <c:v>710.673960396039</c:v>
                </c:pt>
                <c:pt idx="7108">
                  <c:v>710.773969396939</c:v>
                </c:pt>
                <c:pt idx="7109">
                  <c:v>710.873978397839</c:v>
                </c:pt>
                <c:pt idx="7110">
                  <c:v>710.973987398739</c:v>
                </c:pt>
                <c:pt idx="7111">
                  <c:v>711.073996399639</c:v>
                </c:pt>
                <c:pt idx="7112">
                  <c:v>711.17400540054</c:v>
                </c:pt>
                <c:pt idx="7113">
                  <c:v>711.27401440144</c:v>
                </c:pt>
                <c:pt idx="7114">
                  <c:v>711.37402340234</c:v>
                </c:pt>
                <c:pt idx="7115">
                  <c:v>711.47403240324</c:v>
                </c:pt>
                <c:pt idx="7116">
                  <c:v>711.57404140414</c:v>
                </c:pt>
                <c:pt idx="7117">
                  <c:v>711.67405040504</c:v>
                </c:pt>
                <c:pt idx="7118">
                  <c:v>711.77405940594</c:v>
                </c:pt>
                <c:pt idx="7119">
                  <c:v>711.87406840684</c:v>
                </c:pt>
                <c:pt idx="7120">
                  <c:v>711.97407740774</c:v>
                </c:pt>
                <c:pt idx="7121">
                  <c:v>712.07408640864</c:v>
                </c:pt>
                <c:pt idx="7122">
                  <c:v>712.17409540954</c:v>
                </c:pt>
                <c:pt idx="7123">
                  <c:v>712.27410441044</c:v>
                </c:pt>
                <c:pt idx="7124">
                  <c:v>712.374113411341</c:v>
                </c:pt>
                <c:pt idx="7125">
                  <c:v>712.4741224122407</c:v>
                </c:pt>
                <c:pt idx="7126">
                  <c:v>712.574131413141</c:v>
                </c:pt>
                <c:pt idx="7127">
                  <c:v>712.674140414041</c:v>
                </c:pt>
                <c:pt idx="7128">
                  <c:v>712.774149414941</c:v>
                </c:pt>
                <c:pt idx="7129">
                  <c:v>712.8741584158407</c:v>
                </c:pt>
                <c:pt idx="7130">
                  <c:v>712.974167416741</c:v>
                </c:pt>
                <c:pt idx="7131">
                  <c:v>713.074176417641</c:v>
                </c:pt>
                <c:pt idx="7132">
                  <c:v>713.174185418541</c:v>
                </c:pt>
                <c:pt idx="7133">
                  <c:v>713.274194419441</c:v>
                </c:pt>
                <c:pt idx="7134">
                  <c:v>713.374203420341</c:v>
                </c:pt>
                <c:pt idx="7135">
                  <c:v>713.474212421242</c:v>
                </c:pt>
                <c:pt idx="7136">
                  <c:v>713.574221422142</c:v>
                </c:pt>
                <c:pt idx="7137">
                  <c:v>713.674230423042</c:v>
                </c:pt>
                <c:pt idx="7138">
                  <c:v>713.774239423942</c:v>
                </c:pt>
                <c:pt idx="7139">
                  <c:v>713.874248424842</c:v>
                </c:pt>
                <c:pt idx="7140">
                  <c:v>713.9742574257418</c:v>
                </c:pt>
                <c:pt idx="7141">
                  <c:v>714.074266426642</c:v>
                </c:pt>
                <c:pt idx="7142">
                  <c:v>714.1742754275423</c:v>
                </c:pt>
                <c:pt idx="7143">
                  <c:v>714.274284428442</c:v>
                </c:pt>
                <c:pt idx="7144">
                  <c:v>714.374293429342</c:v>
                </c:pt>
                <c:pt idx="7145">
                  <c:v>714.474302430243</c:v>
                </c:pt>
                <c:pt idx="7146">
                  <c:v>714.5743114311433</c:v>
                </c:pt>
                <c:pt idx="7147">
                  <c:v>714.674320432043</c:v>
                </c:pt>
                <c:pt idx="7148">
                  <c:v>714.7743294329431</c:v>
                </c:pt>
                <c:pt idx="7149">
                  <c:v>714.874338433843</c:v>
                </c:pt>
                <c:pt idx="7150">
                  <c:v>714.9743474347431</c:v>
                </c:pt>
                <c:pt idx="7151">
                  <c:v>715.074356435643</c:v>
                </c:pt>
                <c:pt idx="7152">
                  <c:v>715.1743654365433</c:v>
                </c:pt>
                <c:pt idx="7153">
                  <c:v>715.274374437443</c:v>
                </c:pt>
                <c:pt idx="7154">
                  <c:v>715.3743834383433</c:v>
                </c:pt>
                <c:pt idx="7155">
                  <c:v>715.474392439243</c:v>
                </c:pt>
                <c:pt idx="7156">
                  <c:v>715.574401440144</c:v>
                </c:pt>
                <c:pt idx="7157">
                  <c:v>715.674410441044</c:v>
                </c:pt>
                <c:pt idx="7158">
                  <c:v>715.774419441944</c:v>
                </c:pt>
                <c:pt idx="7159">
                  <c:v>715.874428442844</c:v>
                </c:pt>
                <c:pt idx="7160">
                  <c:v>715.974437443744</c:v>
                </c:pt>
                <c:pt idx="7161">
                  <c:v>716.074446444644</c:v>
                </c:pt>
                <c:pt idx="7162">
                  <c:v>716.174455445544</c:v>
                </c:pt>
                <c:pt idx="7163">
                  <c:v>716.274464446444</c:v>
                </c:pt>
                <c:pt idx="7164">
                  <c:v>716.374473447344</c:v>
                </c:pt>
                <c:pt idx="7165">
                  <c:v>716.474482448244</c:v>
                </c:pt>
                <c:pt idx="7166">
                  <c:v>716.574491449144</c:v>
                </c:pt>
                <c:pt idx="7167">
                  <c:v>716.674500450045</c:v>
                </c:pt>
                <c:pt idx="7168">
                  <c:v>716.774509450945</c:v>
                </c:pt>
                <c:pt idx="7169">
                  <c:v>716.874518451845</c:v>
                </c:pt>
                <c:pt idx="7170">
                  <c:v>716.9745274527447</c:v>
                </c:pt>
                <c:pt idx="7171">
                  <c:v>717.074536453645</c:v>
                </c:pt>
                <c:pt idx="7172">
                  <c:v>717.174545454545</c:v>
                </c:pt>
                <c:pt idx="7173">
                  <c:v>717.274554455445</c:v>
                </c:pt>
                <c:pt idx="7174">
                  <c:v>717.374563456345</c:v>
                </c:pt>
                <c:pt idx="7175">
                  <c:v>717.474572457245</c:v>
                </c:pt>
                <c:pt idx="7176">
                  <c:v>717.574581458145</c:v>
                </c:pt>
                <c:pt idx="7177">
                  <c:v>717.674590459045</c:v>
                </c:pt>
                <c:pt idx="7178">
                  <c:v>717.774599459946</c:v>
                </c:pt>
                <c:pt idx="7179">
                  <c:v>717.874608460846</c:v>
                </c:pt>
                <c:pt idx="7180">
                  <c:v>717.974617461746</c:v>
                </c:pt>
                <c:pt idx="7181">
                  <c:v>718.074626462646</c:v>
                </c:pt>
                <c:pt idx="7182">
                  <c:v>718.174635463546</c:v>
                </c:pt>
                <c:pt idx="7183">
                  <c:v>718.2746444644461</c:v>
                </c:pt>
                <c:pt idx="7184">
                  <c:v>718.374653465346</c:v>
                </c:pt>
                <c:pt idx="7185">
                  <c:v>718.474662466246</c:v>
                </c:pt>
                <c:pt idx="7186">
                  <c:v>718.574671467146</c:v>
                </c:pt>
                <c:pt idx="7187">
                  <c:v>718.674680468046</c:v>
                </c:pt>
                <c:pt idx="7188">
                  <c:v>718.774689468946</c:v>
                </c:pt>
                <c:pt idx="7189">
                  <c:v>718.874698469847</c:v>
                </c:pt>
                <c:pt idx="7190">
                  <c:v>718.974707470747</c:v>
                </c:pt>
                <c:pt idx="7191">
                  <c:v>719.074716471647</c:v>
                </c:pt>
                <c:pt idx="7192">
                  <c:v>719.174725472547</c:v>
                </c:pt>
                <c:pt idx="7193">
                  <c:v>719.274734473447</c:v>
                </c:pt>
                <c:pt idx="7194">
                  <c:v>719.374743474347</c:v>
                </c:pt>
                <c:pt idx="7195">
                  <c:v>719.474752475247</c:v>
                </c:pt>
                <c:pt idx="7196">
                  <c:v>719.574761476147</c:v>
                </c:pt>
                <c:pt idx="7197">
                  <c:v>719.674770477047</c:v>
                </c:pt>
                <c:pt idx="7198">
                  <c:v>719.774779477947</c:v>
                </c:pt>
                <c:pt idx="7199">
                  <c:v>719.874788478847</c:v>
                </c:pt>
                <c:pt idx="7200">
                  <c:v>719.9747974797481</c:v>
                </c:pt>
                <c:pt idx="7201">
                  <c:v>720.074806480648</c:v>
                </c:pt>
                <c:pt idx="7202">
                  <c:v>720.1748154815481</c:v>
                </c:pt>
                <c:pt idx="7203">
                  <c:v>720.274824482448</c:v>
                </c:pt>
                <c:pt idx="7204">
                  <c:v>720.3748334833481</c:v>
                </c:pt>
                <c:pt idx="7205">
                  <c:v>720.474842484248</c:v>
                </c:pt>
                <c:pt idx="7206">
                  <c:v>720.5748514851481</c:v>
                </c:pt>
                <c:pt idx="7207">
                  <c:v>720.674860486048</c:v>
                </c:pt>
                <c:pt idx="7208">
                  <c:v>720.7748694869481</c:v>
                </c:pt>
                <c:pt idx="7209">
                  <c:v>720.874878487848</c:v>
                </c:pt>
                <c:pt idx="7210">
                  <c:v>720.9748874887481</c:v>
                </c:pt>
                <c:pt idx="7211">
                  <c:v>721.074896489649</c:v>
                </c:pt>
                <c:pt idx="7212">
                  <c:v>721.174905490549</c:v>
                </c:pt>
                <c:pt idx="7213">
                  <c:v>721.2749144914487</c:v>
                </c:pt>
                <c:pt idx="7214">
                  <c:v>721.3749234923488</c:v>
                </c:pt>
                <c:pt idx="7215">
                  <c:v>721.474932493249</c:v>
                </c:pt>
                <c:pt idx="7216">
                  <c:v>721.574941494149</c:v>
                </c:pt>
                <c:pt idx="7217">
                  <c:v>721.674950495049</c:v>
                </c:pt>
                <c:pt idx="7218">
                  <c:v>721.7749594959488</c:v>
                </c:pt>
                <c:pt idx="7219">
                  <c:v>721.874968496849</c:v>
                </c:pt>
                <c:pt idx="7220">
                  <c:v>721.974977497749</c:v>
                </c:pt>
                <c:pt idx="7221">
                  <c:v>722.074986498649</c:v>
                </c:pt>
                <c:pt idx="7222">
                  <c:v>722.174995499549</c:v>
                </c:pt>
                <c:pt idx="7223">
                  <c:v>722.27500450045</c:v>
                </c:pt>
                <c:pt idx="7224">
                  <c:v>722.37501350135</c:v>
                </c:pt>
                <c:pt idx="7225">
                  <c:v>722.47502250225</c:v>
                </c:pt>
                <c:pt idx="7226">
                  <c:v>722.57503150315</c:v>
                </c:pt>
                <c:pt idx="7227">
                  <c:v>722.67504050405</c:v>
                </c:pt>
                <c:pt idx="7228">
                  <c:v>722.77504950495</c:v>
                </c:pt>
                <c:pt idx="7229">
                  <c:v>722.87505850585</c:v>
                </c:pt>
                <c:pt idx="7230">
                  <c:v>722.97506750675</c:v>
                </c:pt>
                <c:pt idx="7231">
                  <c:v>723.07507650765</c:v>
                </c:pt>
                <c:pt idx="7232">
                  <c:v>723.17508550855</c:v>
                </c:pt>
                <c:pt idx="7233">
                  <c:v>723.27509450945</c:v>
                </c:pt>
                <c:pt idx="7234">
                  <c:v>723.375103510351</c:v>
                </c:pt>
                <c:pt idx="7235">
                  <c:v>723.475112511251</c:v>
                </c:pt>
                <c:pt idx="7236">
                  <c:v>723.575121512151</c:v>
                </c:pt>
                <c:pt idx="7237">
                  <c:v>723.675130513051</c:v>
                </c:pt>
                <c:pt idx="7238">
                  <c:v>723.775139513951</c:v>
                </c:pt>
                <c:pt idx="7239">
                  <c:v>723.875148514851</c:v>
                </c:pt>
                <c:pt idx="7240">
                  <c:v>723.975157515751</c:v>
                </c:pt>
                <c:pt idx="7241">
                  <c:v>724.075166516651</c:v>
                </c:pt>
                <c:pt idx="7242">
                  <c:v>724.175175517551</c:v>
                </c:pt>
                <c:pt idx="7243">
                  <c:v>724.2751845184513</c:v>
                </c:pt>
                <c:pt idx="7244">
                  <c:v>724.375193519351</c:v>
                </c:pt>
                <c:pt idx="7245">
                  <c:v>724.475202520252</c:v>
                </c:pt>
                <c:pt idx="7246">
                  <c:v>724.575211521152</c:v>
                </c:pt>
                <c:pt idx="7247">
                  <c:v>724.675220522052</c:v>
                </c:pt>
                <c:pt idx="7248">
                  <c:v>724.775229522952</c:v>
                </c:pt>
                <c:pt idx="7249">
                  <c:v>724.875238523852</c:v>
                </c:pt>
                <c:pt idx="7250">
                  <c:v>724.975247524752</c:v>
                </c:pt>
                <c:pt idx="7251">
                  <c:v>725.075256525652</c:v>
                </c:pt>
                <c:pt idx="7252">
                  <c:v>725.175265526552</c:v>
                </c:pt>
                <c:pt idx="7253">
                  <c:v>725.275274527452</c:v>
                </c:pt>
                <c:pt idx="7254">
                  <c:v>725.375283528352</c:v>
                </c:pt>
                <c:pt idx="7255">
                  <c:v>725.475292529252</c:v>
                </c:pt>
                <c:pt idx="7256">
                  <c:v>725.5753015301534</c:v>
                </c:pt>
                <c:pt idx="7257">
                  <c:v>725.675310531053</c:v>
                </c:pt>
                <c:pt idx="7258">
                  <c:v>725.7753195319531</c:v>
                </c:pt>
                <c:pt idx="7259">
                  <c:v>725.875328532853</c:v>
                </c:pt>
                <c:pt idx="7260">
                  <c:v>725.9753375337531</c:v>
                </c:pt>
                <c:pt idx="7261">
                  <c:v>726.075346534653</c:v>
                </c:pt>
                <c:pt idx="7262">
                  <c:v>726.1753555355531</c:v>
                </c:pt>
                <c:pt idx="7263">
                  <c:v>726.275364536453</c:v>
                </c:pt>
                <c:pt idx="7264">
                  <c:v>726.3753735373535</c:v>
                </c:pt>
                <c:pt idx="7265">
                  <c:v>726.475382538253</c:v>
                </c:pt>
                <c:pt idx="7266">
                  <c:v>726.5753915391535</c:v>
                </c:pt>
                <c:pt idx="7267">
                  <c:v>726.675400540053</c:v>
                </c:pt>
                <c:pt idx="7268">
                  <c:v>726.775409540954</c:v>
                </c:pt>
                <c:pt idx="7269">
                  <c:v>726.875418541854</c:v>
                </c:pt>
                <c:pt idx="7270">
                  <c:v>726.975427542754</c:v>
                </c:pt>
                <c:pt idx="7271">
                  <c:v>727.075436543654</c:v>
                </c:pt>
                <c:pt idx="7272">
                  <c:v>727.175445544554</c:v>
                </c:pt>
                <c:pt idx="7273">
                  <c:v>727.275454545454</c:v>
                </c:pt>
                <c:pt idx="7274">
                  <c:v>727.375463546354</c:v>
                </c:pt>
                <c:pt idx="7275">
                  <c:v>727.475472547254</c:v>
                </c:pt>
                <c:pt idx="7276">
                  <c:v>727.575481548154</c:v>
                </c:pt>
                <c:pt idx="7277">
                  <c:v>727.675490549054</c:v>
                </c:pt>
                <c:pt idx="7278">
                  <c:v>727.775499549954</c:v>
                </c:pt>
                <c:pt idx="7279">
                  <c:v>727.875508550855</c:v>
                </c:pt>
                <c:pt idx="7280">
                  <c:v>727.975517551755</c:v>
                </c:pt>
                <c:pt idx="7281">
                  <c:v>728.075526552655</c:v>
                </c:pt>
                <c:pt idx="7282">
                  <c:v>728.175535553555</c:v>
                </c:pt>
                <c:pt idx="7283">
                  <c:v>728.275544554455</c:v>
                </c:pt>
                <c:pt idx="7284">
                  <c:v>728.375553555355</c:v>
                </c:pt>
                <c:pt idx="7285">
                  <c:v>728.475562556255</c:v>
                </c:pt>
                <c:pt idx="7286">
                  <c:v>728.575571557155</c:v>
                </c:pt>
                <c:pt idx="7287">
                  <c:v>728.675580558055</c:v>
                </c:pt>
                <c:pt idx="7288">
                  <c:v>728.775589558955</c:v>
                </c:pt>
                <c:pt idx="7289">
                  <c:v>728.875598559855</c:v>
                </c:pt>
                <c:pt idx="7290">
                  <c:v>728.975607560756</c:v>
                </c:pt>
                <c:pt idx="7291">
                  <c:v>729.075616561656</c:v>
                </c:pt>
                <c:pt idx="7292">
                  <c:v>729.175625562556</c:v>
                </c:pt>
                <c:pt idx="7293">
                  <c:v>729.275634563456</c:v>
                </c:pt>
                <c:pt idx="7294">
                  <c:v>729.375643564356</c:v>
                </c:pt>
                <c:pt idx="7295">
                  <c:v>729.475652565256</c:v>
                </c:pt>
                <c:pt idx="7296">
                  <c:v>729.575661566156</c:v>
                </c:pt>
                <c:pt idx="7297">
                  <c:v>729.675670567056</c:v>
                </c:pt>
                <c:pt idx="7298">
                  <c:v>729.775679567956</c:v>
                </c:pt>
                <c:pt idx="7299">
                  <c:v>729.875688568856</c:v>
                </c:pt>
                <c:pt idx="7300">
                  <c:v>729.975697569756</c:v>
                </c:pt>
                <c:pt idx="7301">
                  <c:v>730.075706570657</c:v>
                </c:pt>
                <c:pt idx="7302">
                  <c:v>730.175715571557</c:v>
                </c:pt>
                <c:pt idx="7303">
                  <c:v>730.275724572457</c:v>
                </c:pt>
                <c:pt idx="7304">
                  <c:v>730.375733573357</c:v>
                </c:pt>
                <c:pt idx="7305">
                  <c:v>730.475742574257</c:v>
                </c:pt>
                <c:pt idx="7306">
                  <c:v>730.575751575157</c:v>
                </c:pt>
                <c:pt idx="7307">
                  <c:v>730.675760576057</c:v>
                </c:pt>
                <c:pt idx="7308">
                  <c:v>730.775769576957</c:v>
                </c:pt>
                <c:pt idx="7309">
                  <c:v>730.875778577857</c:v>
                </c:pt>
                <c:pt idx="7310">
                  <c:v>730.975787578757</c:v>
                </c:pt>
                <c:pt idx="7311">
                  <c:v>731.075796579657</c:v>
                </c:pt>
                <c:pt idx="7312">
                  <c:v>731.175805580558</c:v>
                </c:pt>
                <c:pt idx="7313">
                  <c:v>731.275814581458</c:v>
                </c:pt>
                <c:pt idx="7314">
                  <c:v>731.375823582358</c:v>
                </c:pt>
                <c:pt idx="7315">
                  <c:v>731.475832583258</c:v>
                </c:pt>
                <c:pt idx="7316">
                  <c:v>731.5758415841581</c:v>
                </c:pt>
                <c:pt idx="7317">
                  <c:v>731.675850585058</c:v>
                </c:pt>
                <c:pt idx="7318">
                  <c:v>731.7758595859581</c:v>
                </c:pt>
                <c:pt idx="7319">
                  <c:v>731.875868586858</c:v>
                </c:pt>
                <c:pt idx="7320">
                  <c:v>731.9758775877581</c:v>
                </c:pt>
                <c:pt idx="7321">
                  <c:v>732.075886588658</c:v>
                </c:pt>
                <c:pt idx="7322">
                  <c:v>732.1758955895581</c:v>
                </c:pt>
                <c:pt idx="7323">
                  <c:v>732.275904590459</c:v>
                </c:pt>
                <c:pt idx="7324">
                  <c:v>732.375913591359</c:v>
                </c:pt>
                <c:pt idx="7325">
                  <c:v>732.4759225922588</c:v>
                </c:pt>
                <c:pt idx="7326">
                  <c:v>732.575931593159</c:v>
                </c:pt>
                <c:pt idx="7327">
                  <c:v>732.6759405940591</c:v>
                </c:pt>
                <c:pt idx="7328">
                  <c:v>732.775949594959</c:v>
                </c:pt>
                <c:pt idx="7329">
                  <c:v>732.8759585958587</c:v>
                </c:pt>
                <c:pt idx="7330">
                  <c:v>732.975967596759</c:v>
                </c:pt>
                <c:pt idx="7331">
                  <c:v>733.075976597659</c:v>
                </c:pt>
                <c:pt idx="7332">
                  <c:v>733.175985598559</c:v>
                </c:pt>
                <c:pt idx="7333">
                  <c:v>733.275994599459</c:v>
                </c:pt>
                <c:pt idx="7334">
                  <c:v>733.37600360036</c:v>
                </c:pt>
                <c:pt idx="7335">
                  <c:v>733.47601260126</c:v>
                </c:pt>
                <c:pt idx="7336">
                  <c:v>733.57602160216</c:v>
                </c:pt>
                <c:pt idx="7337">
                  <c:v>733.67603060306</c:v>
                </c:pt>
                <c:pt idx="7338">
                  <c:v>733.77603960396</c:v>
                </c:pt>
                <c:pt idx="7339">
                  <c:v>733.87604860486</c:v>
                </c:pt>
                <c:pt idx="7340">
                  <c:v>733.9760576057598</c:v>
                </c:pt>
                <c:pt idx="7341">
                  <c:v>734.07606660666</c:v>
                </c:pt>
                <c:pt idx="7342">
                  <c:v>734.17607560756</c:v>
                </c:pt>
                <c:pt idx="7343">
                  <c:v>734.27608460846</c:v>
                </c:pt>
                <c:pt idx="7344">
                  <c:v>734.37609360936</c:v>
                </c:pt>
                <c:pt idx="7345">
                  <c:v>734.476102610261</c:v>
                </c:pt>
                <c:pt idx="7346">
                  <c:v>734.576111611161</c:v>
                </c:pt>
                <c:pt idx="7347">
                  <c:v>734.676120612061</c:v>
                </c:pt>
                <c:pt idx="7348">
                  <c:v>734.776129612961</c:v>
                </c:pt>
                <c:pt idx="7349">
                  <c:v>734.876138613861</c:v>
                </c:pt>
                <c:pt idx="7350">
                  <c:v>734.976147614761</c:v>
                </c:pt>
                <c:pt idx="7351">
                  <c:v>735.076156615661</c:v>
                </c:pt>
                <c:pt idx="7352">
                  <c:v>735.176165616561</c:v>
                </c:pt>
                <c:pt idx="7353">
                  <c:v>735.276174617461</c:v>
                </c:pt>
                <c:pt idx="7354">
                  <c:v>735.376183618361</c:v>
                </c:pt>
                <c:pt idx="7355">
                  <c:v>735.476192619261</c:v>
                </c:pt>
                <c:pt idx="7356">
                  <c:v>735.576201620162</c:v>
                </c:pt>
                <c:pt idx="7357">
                  <c:v>735.676210621062</c:v>
                </c:pt>
                <c:pt idx="7358">
                  <c:v>735.776219621962</c:v>
                </c:pt>
                <c:pt idx="7359">
                  <c:v>735.876228622862</c:v>
                </c:pt>
                <c:pt idx="7360">
                  <c:v>735.976237623762</c:v>
                </c:pt>
                <c:pt idx="7361">
                  <c:v>736.076246624662</c:v>
                </c:pt>
                <c:pt idx="7362">
                  <c:v>736.176255625562</c:v>
                </c:pt>
                <c:pt idx="7363">
                  <c:v>736.276264626462</c:v>
                </c:pt>
                <c:pt idx="7364">
                  <c:v>736.376273627362</c:v>
                </c:pt>
                <c:pt idx="7365">
                  <c:v>736.476282628262</c:v>
                </c:pt>
                <c:pt idx="7366">
                  <c:v>736.576291629162</c:v>
                </c:pt>
                <c:pt idx="7367">
                  <c:v>736.676300630063</c:v>
                </c:pt>
                <c:pt idx="7368">
                  <c:v>736.7763096309631</c:v>
                </c:pt>
                <c:pt idx="7369">
                  <c:v>736.876318631863</c:v>
                </c:pt>
                <c:pt idx="7370">
                  <c:v>736.976327632763</c:v>
                </c:pt>
                <c:pt idx="7371">
                  <c:v>737.076336633663</c:v>
                </c:pt>
                <c:pt idx="7372">
                  <c:v>737.176345634563</c:v>
                </c:pt>
                <c:pt idx="7373">
                  <c:v>737.276354635463</c:v>
                </c:pt>
                <c:pt idx="7374">
                  <c:v>737.376363636363</c:v>
                </c:pt>
                <c:pt idx="7375">
                  <c:v>737.476372637263</c:v>
                </c:pt>
                <c:pt idx="7376">
                  <c:v>737.5763816381634</c:v>
                </c:pt>
                <c:pt idx="7377">
                  <c:v>737.676390639063</c:v>
                </c:pt>
                <c:pt idx="7378">
                  <c:v>737.776399639964</c:v>
                </c:pt>
                <c:pt idx="7379">
                  <c:v>737.876408640864</c:v>
                </c:pt>
                <c:pt idx="7380">
                  <c:v>737.976417641764</c:v>
                </c:pt>
                <c:pt idx="7381">
                  <c:v>738.076426642664</c:v>
                </c:pt>
                <c:pt idx="7382">
                  <c:v>738.176435643564</c:v>
                </c:pt>
                <c:pt idx="7383">
                  <c:v>738.276444644464</c:v>
                </c:pt>
                <c:pt idx="7384">
                  <c:v>738.376453645364</c:v>
                </c:pt>
                <c:pt idx="7385">
                  <c:v>738.476462646264</c:v>
                </c:pt>
                <c:pt idx="7386">
                  <c:v>738.576471647164</c:v>
                </c:pt>
                <c:pt idx="7387">
                  <c:v>738.676480648064</c:v>
                </c:pt>
                <c:pt idx="7388">
                  <c:v>738.776489648964</c:v>
                </c:pt>
                <c:pt idx="7389">
                  <c:v>738.876498649865</c:v>
                </c:pt>
                <c:pt idx="7390">
                  <c:v>738.976507650765</c:v>
                </c:pt>
                <c:pt idx="7391">
                  <c:v>739.076516651665</c:v>
                </c:pt>
                <c:pt idx="7392">
                  <c:v>739.176525652565</c:v>
                </c:pt>
                <c:pt idx="7393">
                  <c:v>739.276534653465</c:v>
                </c:pt>
                <c:pt idx="7394">
                  <c:v>739.376543654365</c:v>
                </c:pt>
                <c:pt idx="7395">
                  <c:v>739.476552655265</c:v>
                </c:pt>
                <c:pt idx="7396">
                  <c:v>739.576561656165</c:v>
                </c:pt>
                <c:pt idx="7397">
                  <c:v>739.676570657065</c:v>
                </c:pt>
                <c:pt idx="7398">
                  <c:v>739.776579657965</c:v>
                </c:pt>
                <c:pt idx="7399">
                  <c:v>739.876588658865</c:v>
                </c:pt>
                <c:pt idx="7400">
                  <c:v>739.976597659766</c:v>
                </c:pt>
                <c:pt idx="7401">
                  <c:v>740.076606660666</c:v>
                </c:pt>
                <c:pt idx="7402">
                  <c:v>740.176615661566</c:v>
                </c:pt>
                <c:pt idx="7403">
                  <c:v>740.276624662466</c:v>
                </c:pt>
                <c:pt idx="7404">
                  <c:v>740.376633663366</c:v>
                </c:pt>
                <c:pt idx="7405">
                  <c:v>740.476642664266</c:v>
                </c:pt>
                <c:pt idx="7406">
                  <c:v>740.576651665166</c:v>
                </c:pt>
                <c:pt idx="7407">
                  <c:v>740.676660666066</c:v>
                </c:pt>
                <c:pt idx="7408">
                  <c:v>740.776669666966</c:v>
                </c:pt>
                <c:pt idx="7409">
                  <c:v>740.876678667866</c:v>
                </c:pt>
                <c:pt idx="7410">
                  <c:v>740.976687668766</c:v>
                </c:pt>
                <c:pt idx="7411">
                  <c:v>741.076696669667</c:v>
                </c:pt>
                <c:pt idx="7412">
                  <c:v>741.176705670567</c:v>
                </c:pt>
                <c:pt idx="7413">
                  <c:v>741.276714671467</c:v>
                </c:pt>
                <c:pt idx="7414">
                  <c:v>741.376723672367</c:v>
                </c:pt>
                <c:pt idx="7415">
                  <c:v>741.476732673267</c:v>
                </c:pt>
                <c:pt idx="7416">
                  <c:v>741.576741674167</c:v>
                </c:pt>
                <c:pt idx="7417">
                  <c:v>741.676750675067</c:v>
                </c:pt>
                <c:pt idx="7418">
                  <c:v>741.776759675967</c:v>
                </c:pt>
                <c:pt idx="7419">
                  <c:v>741.876768676867</c:v>
                </c:pt>
                <c:pt idx="7420">
                  <c:v>741.976777677767</c:v>
                </c:pt>
                <c:pt idx="7421">
                  <c:v>742.076786678667</c:v>
                </c:pt>
                <c:pt idx="7422">
                  <c:v>742.176795679567</c:v>
                </c:pt>
                <c:pt idx="7423">
                  <c:v>742.2768046804681</c:v>
                </c:pt>
                <c:pt idx="7424">
                  <c:v>742.376813681368</c:v>
                </c:pt>
                <c:pt idx="7425">
                  <c:v>742.4768226822679</c:v>
                </c:pt>
                <c:pt idx="7426">
                  <c:v>742.576831683168</c:v>
                </c:pt>
                <c:pt idx="7427">
                  <c:v>742.676840684068</c:v>
                </c:pt>
                <c:pt idx="7428">
                  <c:v>742.7768496849681</c:v>
                </c:pt>
                <c:pt idx="7429">
                  <c:v>742.8768586858679</c:v>
                </c:pt>
                <c:pt idx="7430">
                  <c:v>742.976867686768</c:v>
                </c:pt>
                <c:pt idx="7431">
                  <c:v>743.076876687668</c:v>
                </c:pt>
                <c:pt idx="7432">
                  <c:v>743.176885688568</c:v>
                </c:pt>
                <c:pt idx="7433">
                  <c:v>743.276894689468</c:v>
                </c:pt>
                <c:pt idx="7434">
                  <c:v>743.376903690369</c:v>
                </c:pt>
                <c:pt idx="7435">
                  <c:v>743.4769126912688</c:v>
                </c:pt>
                <c:pt idx="7436">
                  <c:v>743.576921692169</c:v>
                </c:pt>
                <c:pt idx="7437">
                  <c:v>743.676930693069</c:v>
                </c:pt>
                <c:pt idx="7438">
                  <c:v>743.776939693969</c:v>
                </c:pt>
                <c:pt idx="7439">
                  <c:v>743.8769486948688</c:v>
                </c:pt>
                <c:pt idx="7440">
                  <c:v>743.9769576957688</c:v>
                </c:pt>
                <c:pt idx="7441">
                  <c:v>744.076966696669</c:v>
                </c:pt>
                <c:pt idx="7442">
                  <c:v>744.176975697569</c:v>
                </c:pt>
                <c:pt idx="7443">
                  <c:v>744.276984698469</c:v>
                </c:pt>
                <c:pt idx="7444">
                  <c:v>744.376993699369</c:v>
                </c:pt>
                <c:pt idx="7445">
                  <c:v>744.47700270027</c:v>
                </c:pt>
                <c:pt idx="7446">
                  <c:v>744.57701170117</c:v>
                </c:pt>
                <c:pt idx="7447">
                  <c:v>744.67702070207</c:v>
                </c:pt>
                <c:pt idx="7448">
                  <c:v>744.7770297029698</c:v>
                </c:pt>
                <c:pt idx="7449">
                  <c:v>744.87703870387</c:v>
                </c:pt>
                <c:pt idx="7450">
                  <c:v>744.9770477047698</c:v>
                </c:pt>
                <c:pt idx="7451">
                  <c:v>745.07705670567</c:v>
                </c:pt>
                <c:pt idx="7452">
                  <c:v>745.17706570657</c:v>
                </c:pt>
                <c:pt idx="7453">
                  <c:v>745.27707470747</c:v>
                </c:pt>
                <c:pt idx="7454">
                  <c:v>745.37708370837</c:v>
                </c:pt>
                <c:pt idx="7455">
                  <c:v>745.47709270927</c:v>
                </c:pt>
                <c:pt idx="7456">
                  <c:v>745.577101710171</c:v>
                </c:pt>
                <c:pt idx="7457">
                  <c:v>745.677110711071</c:v>
                </c:pt>
                <c:pt idx="7458">
                  <c:v>745.7771197119707</c:v>
                </c:pt>
                <c:pt idx="7459">
                  <c:v>745.8771287128708</c:v>
                </c:pt>
                <c:pt idx="7460">
                  <c:v>745.977137713771</c:v>
                </c:pt>
                <c:pt idx="7461">
                  <c:v>746.077146714671</c:v>
                </c:pt>
                <c:pt idx="7462">
                  <c:v>746.177155715571</c:v>
                </c:pt>
                <c:pt idx="7463">
                  <c:v>746.277164716471</c:v>
                </c:pt>
                <c:pt idx="7464">
                  <c:v>746.377173717371</c:v>
                </c:pt>
                <c:pt idx="7465">
                  <c:v>746.477182718271</c:v>
                </c:pt>
                <c:pt idx="7466">
                  <c:v>746.577191719171</c:v>
                </c:pt>
                <c:pt idx="7467">
                  <c:v>746.677200720071</c:v>
                </c:pt>
                <c:pt idx="7468">
                  <c:v>746.777209720972</c:v>
                </c:pt>
                <c:pt idx="7469">
                  <c:v>746.8772187218718</c:v>
                </c:pt>
                <c:pt idx="7470">
                  <c:v>746.9772277227718</c:v>
                </c:pt>
                <c:pt idx="7471">
                  <c:v>747.077236723672</c:v>
                </c:pt>
                <c:pt idx="7472">
                  <c:v>747.177245724572</c:v>
                </c:pt>
                <c:pt idx="7473">
                  <c:v>747.2772547254717</c:v>
                </c:pt>
                <c:pt idx="7474">
                  <c:v>747.377263726372</c:v>
                </c:pt>
                <c:pt idx="7475">
                  <c:v>747.477272727272</c:v>
                </c:pt>
                <c:pt idx="7476">
                  <c:v>747.577281728172</c:v>
                </c:pt>
                <c:pt idx="7477">
                  <c:v>747.677290729072</c:v>
                </c:pt>
                <c:pt idx="7478">
                  <c:v>747.777299729972</c:v>
                </c:pt>
                <c:pt idx="7479">
                  <c:v>747.8773087308731</c:v>
                </c:pt>
                <c:pt idx="7480">
                  <c:v>747.977317731773</c:v>
                </c:pt>
                <c:pt idx="7481">
                  <c:v>748.0773267326731</c:v>
                </c:pt>
                <c:pt idx="7482">
                  <c:v>748.177335733573</c:v>
                </c:pt>
                <c:pt idx="7483">
                  <c:v>748.2773447344731</c:v>
                </c:pt>
                <c:pt idx="7484">
                  <c:v>748.377353735373</c:v>
                </c:pt>
                <c:pt idx="7485">
                  <c:v>748.4773627362731</c:v>
                </c:pt>
                <c:pt idx="7486">
                  <c:v>748.577371737173</c:v>
                </c:pt>
                <c:pt idx="7487">
                  <c:v>748.677380738073</c:v>
                </c:pt>
                <c:pt idx="7488">
                  <c:v>748.7773897389731</c:v>
                </c:pt>
                <c:pt idx="7489">
                  <c:v>748.877398739873</c:v>
                </c:pt>
                <c:pt idx="7490">
                  <c:v>748.977407740774</c:v>
                </c:pt>
                <c:pt idx="7491">
                  <c:v>749.077416741674</c:v>
                </c:pt>
                <c:pt idx="7492">
                  <c:v>749.177425742574</c:v>
                </c:pt>
                <c:pt idx="7493">
                  <c:v>749.277434743474</c:v>
                </c:pt>
                <c:pt idx="7494">
                  <c:v>749.377443744374</c:v>
                </c:pt>
                <c:pt idx="7495">
                  <c:v>749.4774527452738</c:v>
                </c:pt>
                <c:pt idx="7496">
                  <c:v>749.577461746174</c:v>
                </c:pt>
                <c:pt idx="7497">
                  <c:v>749.677470747074</c:v>
                </c:pt>
                <c:pt idx="7498">
                  <c:v>749.777479747974</c:v>
                </c:pt>
                <c:pt idx="7499">
                  <c:v>749.877488748874</c:v>
                </c:pt>
                <c:pt idx="7500">
                  <c:v>749.977497749774</c:v>
                </c:pt>
                <c:pt idx="7501">
                  <c:v>750.077506750675</c:v>
                </c:pt>
                <c:pt idx="7502">
                  <c:v>750.177515751575</c:v>
                </c:pt>
                <c:pt idx="7503">
                  <c:v>750.277524752475</c:v>
                </c:pt>
                <c:pt idx="7504">
                  <c:v>750.377533753375</c:v>
                </c:pt>
                <c:pt idx="7505">
                  <c:v>750.477542754275</c:v>
                </c:pt>
                <c:pt idx="7506">
                  <c:v>750.577551755175</c:v>
                </c:pt>
                <c:pt idx="7507">
                  <c:v>750.677560756075</c:v>
                </c:pt>
                <c:pt idx="7508">
                  <c:v>750.777569756975</c:v>
                </c:pt>
                <c:pt idx="7509">
                  <c:v>750.877578757875</c:v>
                </c:pt>
                <c:pt idx="7510">
                  <c:v>750.977587758775</c:v>
                </c:pt>
                <c:pt idx="7511">
                  <c:v>751.077596759675</c:v>
                </c:pt>
                <c:pt idx="7512">
                  <c:v>751.177605760576</c:v>
                </c:pt>
                <c:pt idx="7513">
                  <c:v>751.277614761476</c:v>
                </c:pt>
                <c:pt idx="7514">
                  <c:v>751.3776237623757</c:v>
                </c:pt>
                <c:pt idx="7515">
                  <c:v>751.477632763276</c:v>
                </c:pt>
                <c:pt idx="7516">
                  <c:v>751.577641764176</c:v>
                </c:pt>
                <c:pt idx="7517">
                  <c:v>751.677650765076</c:v>
                </c:pt>
                <c:pt idx="7518">
                  <c:v>751.7776597659757</c:v>
                </c:pt>
                <c:pt idx="7519">
                  <c:v>751.877668766876</c:v>
                </c:pt>
                <c:pt idx="7520">
                  <c:v>751.977677767776</c:v>
                </c:pt>
                <c:pt idx="7521">
                  <c:v>752.077686768676</c:v>
                </c:pt>
                <c:pt idx="7522">
                  <c:v>752.177695769576</c:v>
                </c:pt>
                <c:pt idx="7523">
                  <c:v>752.277704770477</c:v>
                </c:pt>
                <c:pt idx="7524">
                  <c:v>752.377713771377</c:v>
                </c:pt>
                <c:pt idx="7525">
                  <c:v>752.477722772277</c:v>
                </c:pt>
                <c:pt idx="7526">
                  <c:v>752.577731773177</c:v>
                </c:pt>
                <c:pt idx="7527">
                  <c:v>752.677740774077</c:v>
                </c:pt>
                <c:pt idx="7528">
                  <c:v>752.777749774977</c:v>
                </c:pt>
                <c:pt idx="7529">
                  <c:v>752.8777587758771</c:v>
                </c:pt>
                <c:pt idx="7530">
                  <c:v>752.977767776777</c:v>
                </c:pt>
                <c:pt idx="7531">
                  <c:v>753.077776777677</c:v>
                </c:pt>
                <c:pt idx="7532">
                  <c:v>753.177785778577</c:v>
                </c:pt>
                <c:pt idx="7533">
                  <c:v>753.277794779477</c:v>
                </c:pt>
                <c:pt idx="7534">
                  <c:v>753.377803780378</c:v>
                </c:pt>
                <c:pt idx="7535">
                  <c:v>753.4778127812779</c:v>
                </c:pt>
                <c:pt idx="7536">
                  <c:v>753.577821782178</c:v>
                </c:pt>
                <c:pt idx="7537">
                  <c:v>753.6778307830781</c:v>
                </c:pt>
                <c:pt idx="7538">
                  <c:v>753.777839783978</c:v>
                </c:pt>
                <c:pt idx="7539">
                  <c:v>753.8778487848779</c:v>
                </c:pt>
                <c:pt idx="7540">
                  <c:v>753.9778577857777</c:v>
                </c:pt>
                <c:pt idx="7541">
                  <c:v>754.0778667866781</c:v>
                </c:pt>
                <c:pt idx="7542">
                  <c:v>754.177875787578</c:v>
                </c:pt>
                <c:pt idx="7543">
                  <c:v>754.2778847884781</c:v>
                </c:pt>
                <c:pt idx="7544">
                  <c:v>754.377893789378</c:v>
                </c:pt>
                <c:pt idx="7545">
                  <c:v>754.4779027902788</c:v>
                </c:pt>
                <c:pt idx="7546">
                  <c:v>754.577911791179</c:v>
                </c:pt>
                <c:pt idx="7547">
                  <c:v>754.6779207920788</c:v>
                </c:pt>
                <c:pt idx="7548">
                  <c:v>754.7779297929787</c:v>
                </c:pt>
                <c:pt idx="7549">
                  <c:v>754.8779387938788</c:v>
                </c:pt>
                <c:pt idx="7550">
                  <c:v>754.9779477947787</c:v>
                </c:pt>
                <c:pt idx="7551">
                  <c:v>755.0779567956788</c:v>
                </c:pt>
                <c:pt idx="7552">
                  <c:v>755.177965796579</c:v>
                </c:pt>
                <c:pt idx="7553">
                  <c:v>755.277974797479</c:v>
                </c:pt>
                <c:pt idx="7554">
                  <c:v>755.377983798379</c:v>
                </c:pt>
                <c:pt idx="7555">
                  <c:v>755.4779927992788</c:v>
                </c:pt>
                <c:pt idx="7556">
                  <c:v>755.57800180018</c:v>
                </c:pt>
                <c:pt idx="7557">
                  <c:v>755.67801080108</c:v>
                </c:pt>
                <c:pt idx="7558">
                  <c:v>755.77801980198</c:v>
                </c:pt>
                <c:pt idx="7559">
                  <c:v>755.8780288028797</c:v>
                </c:pt>
                <c:pt idx="7560">
                  <c:v>755.97803780378</c:v>
                </c:pt>
                <c:pt idx="7561">
                  <c:v>756.07804680468</c:v>
                </c:pt>
                <c:pt idx="7562">
                  <c:v>756.17805580558</c:v>
                </c:pt>
                <c:pt idx="7563">
                  <c:v>756.27806480648</c:v>
                </c:pt>
                <c:pt idx="7564">
                  <c:v>756.37807380738</c:v>
                </c:pt>
                <c:pt idx="7565">
                  <c:v>756.47808280828</c:v>
                </c:pt>
                <c:pt idx="7566">
                  <c:v>756.57809180918</c:v>
                </c:pt>
                <c:pt idx="7567">
                  <c:v>756.678100810081</c:v>
                </c:pt>
                <c:pt idx="7568">
                  <c:v>756.778109810981</c:v>
                </c:pt>
                <c:pt idx="7569">
                  <c:v>756.878118811881</c:v>
                </c:pt>
                <c:pt idx="7570">
                  <c:v>756.9781278127808</c:v>
                </c:pt>
                <c:pt idx="7571">
                  <c:v>757.078136813681</c:v>
                </c:pt>
                <c:pt idx="7572">
                  <c:v>757.178145814581</c:v>
                </c:pt>
                <c:pt idx="7573">
                  <c:v>757.278154815481</c:v>
                </c:pt>
                <c:pt idx="7574">
                  <c:v>757.378163816381</c:v>
                </c:pt>
                <c:pt idx="7575">
                  <c:v>757.478172817281</c:v>
                </c:pt>
                <c:pt idx="7576">
                  <c:v>757.578181818181</c:v>
                </c:pt>
                <c:pt idx="7577">
                  <c:v>757.678190819081</c:v>
                </c:pt>
                <c:pt idx="7578">
                  <c:v>757.778199819982</c:v>
                </c:pt>
                <c:pt idx="7579">
                  <c:v>757.878208820882</c:v>
                </c:pt>
                <c:pt idx="7580">
                  <c:v>757.978217821782</c:v>
                </c:pt>
                <c:pt idx="7581">
                  <c:v>758.078226822682</c:v>
                </c:pt>
                <c:pt idx="7582">
                  <c:v>758.178235823582</c:v>
                </c:pt>
                <c:pt idx="7583">
                  <c:v>758.278244824482</c:v>
                </c:pt>
                <c:pt idx="7584">
                  <c:v>758.378253825382</c:v>
                </c:pt>
                <c:pt idx="7585">
                  <c:v>758.478262826282</c:v>
                </c:pt>
                <c:pt idx="7586">
                  <c:v>758.578271827182</c:v>
                </c:pt>
                <c:pt idx="7587">
                  <c:v>758.678280828082</c:v>
                </c:pt>
                <c:pt idx="7588">
                  <c:v>758.778289828982</c:v>
                </c:pt>
                <c:pt idx="7589">
                  <c:v>758.8782988298831</c:v>
                </c:pt>
                <c:pt idx="7590">
                  <c:v>758.978307830783</c:v>
                </c:pt>
                <c:pt idx="7591">
                  <c:v>759.0783168316831</c:v>
                </c:pt>
                <c:pt idx="7592">
                  <c:v>759.178325832583</c:v>
                </c:pt>
                <c:pt idx="7593">
                  <c:v>759.2783348334831</c:v>
                </c:pt>
                <c:pt idx="7594">
                  <c:v>759.378343834383</c:v>
                </c:pt>
                <c:pt idx="7595">
                  <c:v>759.4783528352831</c:v>
                </c:pt>
                <c:pt idx="7596">
                  <c:v>759.578361836183</c:v>
                </c:pt>
                <c:pt idx="7597">
                  <c:v>759.6783708370835</c:v>
                </c:pt>
                <c:pt idx="7598">
                  <c:v>759.778379837983</c:v>
                </c:pt>
                <c:pt idx="7599">
                  <c:v>759.8783888388833</c:v>
                </c:pt>
                <c:pt idx="7600">
                  <c:v>759.978397839784</c:v>
                </c:pt>
                <c:pt idx="7601">
                  <c:v>760.078406840684</c:v>
                </c:pt>
                <c:pt idx="7602">
                  <c:v>760.178415841584</c:v>
                </c:pt>
                <c:pt idx="7603">
                  <c:v>760.278424842484</c:v>
                </c:pt>
                <c:pt idx="7604">
                  <c:v>760.378433843384</c:v>
                </c:pt>
                <c:pt idx="7605">
                  <c:v>760.478442844284</c:v>
                </c:pt>
                <c:pt idx="7606">
                  <c:v>760.578451845184</c:v>
                </c:pt>
                <c:pt idx="7607">
                  <c:v>760.678460846084</c:v>
                </c:pt>
                <c:pt idx="7608">
                  <c:v>760.778469846984</c:v>
                </c:pt>
                <c:pt idx="7609">
                  <c:v>760.878478847884</c:v>
                </c:pt>
                <c:pt idx="7610">
                  <c:v>760.978487848784</c:v>
                </c:pt>
                <c:pt idx="7611">
                  <c:v>761.078496849684</c:v>
                </c:pt>
                <c:pt idx="7612">
                  <c:v>761.178505850585</c:v>
                </c:pt>
                <c:pt idx="7613">
                  <c:v>761.2785148514851</c:v>
                </c:pt>
                <c:pt idx="7614">
                  <c:v>761.378523852385</c:v>
                </c:pt>
                <c:pt idx="7615">
                  <c:v>761.478532853285</c:v>
                </c:pt>
                <c:pt idx="7616">
                  <c:v>761.578541854185</c:v>
                </c:pt>
                <c:pt idx="7617">
                  <c:v>761.678550855085</c:v>
                </c:pt>
                <c:pt idx="7618">
                  <c:v>761.778559855985</c:v>
                </c:pt>
                <c:pt idx="7619">
                  <c:v>761.878568856885</c:v>
                </c:pt>
                <c:pt idx="7620">
                  <c:v>761.978577857785</c:v>
                </c:pt>
                <c:pt idx="7621">
                  <c:v>762.078586858685</c:v>
                </c:pt>
                <c:pt idx="7622">
                  <c:v>762.178595859585</c:v>
                </c:pt>
                <c:pt idx="7623">
                  <c:v>762.278604860486</c:v>
                </c:pt>
                <c:pt idx="7624">
                  <c:v>762.378613861386</c:v>
                </c:pt>
                <c:pt idx="7625">
                  <c:v>762.478622862286</c:v>
                </c:pt>
                <c:pt idx="7626">
                  <c:v>762.578631863186</c:v>
                </c:pt>
                <c:pt idx="7627">
                  <c:v>762.678640864086</c:v>
                </c:pt>
                <c:pt idx="7628">
                  <c:v>762.778649864986</c:v>
                </c:pt>
                <c:pt idx="7629">
                  <c:v>762.878658865886</c:v>
                </c:pt>
                <c:pt idx="7630">
                  <c:v>762.978667866786</c:v>
                </c:pt>
                <c:pt idx="7631">
                  <c:v>763.078676867686</c:v>
                </c:pt>
                <c:pt idx="7632">
                  <c:v>763.178685868586</c:v>
                </c:pt>
                <c:pt idx="7633">
                  <c:v>763.278694869486</c:v>
                </c:pt>
                <c:pt idx="7634">
                  <c:v>763.378703870387</c:v>
                </c:pt>
                <c:pt idx="7635">
                  <c:v>763.478712871287</c:v>
                </c:pt>
                <c:pt idx="7636">
                  <c:v>763.578721872187</c:v>
                </c:pt>
                <c:pt idx="7637">
                  <c:v>763.678730873087</c:v>
                </c:pt>
                <c:pt idx="7638">
                  <c:v>763.778739873987</c:v>
                </c:pt>
                <c:pt idx="7639">
                  <c:v>763.878748874887</c:v>
                </c:pt>
                <c:pt idx="7640">
                  <c:v>763.978757875787</c:v>
                </c:pt>
                <c:pt idx="7641">
                  <c:v>764.078766876687</c:v>
                </c:pt>
                <c:pt idx="7642">
                  <c:v>764.178775877587</c:v>
                </c:pt>
                <c:pt idx="7643">
                  <c:v>764.278784878487</c:v>
                </c:pt>
                <c:pt idx="7644">
                  <c:v>764.378793879387</c:v>
                </c:pt>
                <c:pt idx="7645">
                  <c:v>764.4788028802881</c:v>
                </c:pt>
                <c:pt idx="7646">
                  <c:v>764.578811881188</c:v>
                </c:pt>
                <c:pt idx="7647">
                  <c:v>764.6788208820881</c:v>
                </c:pt>
                <c:pt idx="7648">
                  <c:v>764.778829882988</c:v>
                </c:pt>
                <c:pt idx="7649">
                  <c:v>764.8788388838881</c:v>
                </c:pt>
                <c:pt idx="7650">
                  <c:v>764.978847884788</c:v>
                </c:pt>
                <c:pt idx="7651">
                  <c:v>765.0788568856881</c:v>
                </c:pt>
                <c:pt idx="7652">
                  <c:v>765.178865886588</c:v>
                </c:pt>
                <c:pt idx="7653">
                  <c:v>765.2788748874883</c:v>
                </c:pt>
                <c:pt idx="7654">
                  <c:v>765.378883888388</c:v>
                </c:pt>
                <c:pt idx="7655">
                  <c:v>765.4788928892881</c:v>
                </c:pt>
                <c:pt idx="7656">
                  <c:v>765.578901890189</c:v>
                </c:pt>
                <c:pt idx="7657">
                  <c:v>765.678910891089</c:v>
                </c:pt>
                <c:pt idx="7658">
                  <c:v>765.7789198919887</c:v>
                </c:pt>
                <c:pt idx="7659">
                  <c:v>765.8789288928888</c:v>
                </c:pt>
                <c:pt idx="7660">
                  <c:v>765.9789378937887</c:v>
                </c:pt>
                <c:pt idx="7661">
                  <c:v>766.078946894689</c:v>
                </c:pt>
                <c:pt idx="7662">
                  <c:v>766.178955895589</c:v>
                </c:pt>
                <c:pt idx="7663">
                  <c:v>766.278964896489</c:v>
                </c:pt>
                <c:pt idx="7664">
                  <c:v>766.378973897389</c:v>
                </c:pt>
                <c:pt idx="7665">
                  <c:v>766.478982898289</c:v>
                </c:pt>
                <c:pt idx="7666">
                  <c:v>766.578991899189</c:v>
                </c:pt>
                <c:pt idx="7667">
                  <c:v>766.679000900089</c:v>
                </c:pt>
                <c:pt idx="7668">
                  <c:v>766.77900990099</c:v>
                </c:pt>
                <c:pt idx="7669">
                  <c:v>766.87901890189</c:v>
                </c:pt>
                <c:pt idx="7670">
                  <c:v>766.97902790279</c:v>
                </c:pt>
                <c:pt idx="7671">
                  <c:v>767.07903690369</c:v>
                </c:pt>
                <c:pt idx="7672">
                  <c:v>767.17904590459</c:v>
                </c:pt>
                <c:pt idx="7673">
                  <c:v>767.2790549054901</c:v>
                </c:pt>
                <c:pt idx="7674">
                  <c:v>767.37906390639</c:v>
                </c:pt>
                <c:pt idx="7675">
                  <c:v>767.47907290729</c:v>
                </c:pt>
                <c:pt idx="7676">
                  <c:v>767.57908190819</c:v>
                </c:pt>
                <c:pt idx="7677">
                  <c:v>767.67909090909</c:v>
                </c:pt>
                <c:pt idx="7678">
                  <c:v>767.77909990999</c:v>
                </c:pt>
                <c:pt idx="7679">
                  <c:v>767.879108910891</c:v>
                </c:pt>
                <c:pt idx="7680">
                  <c:v>767.979117911791</c:v>
                </c:pt>
                <c:pt idx="7681">
                  <c:v>768.079126912691</c:v>
                </c:pt>
                <c:pt idx="7682">
                  <c:v>768.179135913591</c:v>
                </c:pt>
                <c:pt idx="7683">
                  <c:v>768.279144914491</c:v>
                </c:pt>
                <c:pt idx="7684">
                  <c:v>768.379153915391</c:v>
                </c:pt>
                <c:pt idx="7685">
                  <c:v>768.479162916291</c:v>
                </c:pt>
                <c:pt idx="7686">
                  <c:v>768.579171917191</c:v>
                </c:pt>
                <c:pt idx="7687">
                  <c:v>768.679180918091</c:v>
                </c:pt>
                <c:pt idx="7688">
                  <c:v>768.779189918991</c:v>
                </c:pt>
                <c:pt idx="7689">
                  <c:v>768.879198919891</c:v>
                </c:pt>
                <c:pt idx="7690">
                  <c:v>768.979207920792</c:v>
                </c:pt>
                <c:pt idx="7691">
                  <c:v>769.079216921692</c:v>
                </c:pt>
                <c:pt idx="7692">
                  <c:v>769.179225922592</c:v>
                </c:pt>
                <c:pt idx="7693">
                  <c:v>769.279234923492</c:v>
                </c:pt>
                <c:pt idx="7694">
                  <c:v>769.379243924392</c:v>
                </c:pt>
                <c:pt idx="7695">
                  <c:v>769.479252925292</c:v>
                </c:pt>
                <c:pt idx="7696">
                  <c:v>769.579261926192</c:v>
                </c:pt>
                <c:pt idx="7697">
                  <c:v>769.679270927092</c:v>
                </c:pt>
                <c:pt idx="7698">
                  <c:v>769.779279927992</c:v>
                </c:pt>
                <c:pt idx="7699">
                  <c:v>769.879288928892</c:v>
                </c:pt>
                <c:pt idx="7700">
                  <c:v>769.979297929792</c:v>
                </c:pt>
                <c:pt idx="7701">
                  <c:v>770.079306930693</c:v>
                </c:pt>
                <c:pt idx="7702">
                  <c:v>770.179315931593</c:v>
                </c:pt>
                <c:pt idx="7703">
                  <c:v>770.279324932493</c:v>
                </c:pt>
                <c:pt idx="7704">
                  <c:v>770.379333933393</c:v>
                </c:pt>
                <c:pt idx="7705">
                  <c:v>770.4793429342931</c:v>
                </c:pt>
                <c:pt idx="7706">
                  <c:v>770.579351935193</c:v>
                </c:pt>
                <c:pt idx="7707">
                  <c:v>770.6793609360935</c:v>
                </c:pt>
                <c:pt idx="7708">
                  <c:v>770.779369936993</c:v>
                </c:pt>
                <c:pt idx="7709">
                  <c:v>770.8793789378935</c:v>
                </c:pt>
                <c:pt idx="7710">
                  <c:v>770.979387938793</c:v>
                </c:pt>
                <c:pt idx="7711">
                  <c:v>771.0793969396935</c:v>
                </c:pt>
                <c:pt idx="7712">
                  <c:v>771.179405940594</c:v>
                </c:pt>
                <c:pt idx="7713">
                  <c:v>771.279414941494</c:v>
                </c:pt>
                <c:pt idx="7714">
                  <c:v>771.3794239423941</c:v>
                </c:pt>
                <c:pt idx="7715">
                  <c:v>771.479432943294</c:v>
                </c:pt>
                <c:pt idx="7716">
                  <c:v>771.579441944194</c:v>
                </c:pt>
                <c:pt idx="7717">
                  <c:v>771.679450945094</c:v>
                </c:pt>
                <c:pt idx="7718">
                  <c:v>771.779459945994</c:v>
                </c:pt>
                <c:pt idx="7719">
                  <c:v>771.879468946894</c:v>
                </c:pt>
                <c:pt idx="7720">
                  <c:v>771.979477947794</c:v>
                </c:pt>
                <c:pt idx="7721">
                  <c:v>772.079486948694</c:v>
                </c:pt>
                <c:pt idx="7722">
                  <c:v>772.179495949594</c:v>
                </c:pt>
                <c:pt idx="7723">
                  <c:v>772.279504950495</c:v>
                </c:pt>
                <c:pt idx="7724">
                  <c:v>772.379513951395</c:v>
                </c:pt>
                <c:pt idx="7725">
                  <c:v>772.479522952295</c:v>
                </c:pt>
                <c:pt idx="7726">
                  <c:v>772.579531953195</c:v>
                </c:pt>
                <c:pt idx="7727">
                  <c:v>772.679540954095</c:v>
                </c:pt>
                <c:pt idx="7728">
                  <c:v>772.779549954995</c:v>
                </c:pt>
                <c:pt idx="7729">
                  <c:v>772.879558955895</c:v>
                </c:pt>
                <c:pt idx="7730">
                  <c:v>772.979567956795</c:v>
                </c:pt>
                <c:pt idx="7731">
                  <c:v>773.079576957695</c:v>
                </c:pt>
                <c:pt idx="7732">
                  <c:v>773.179585958595</c:v>
                </c:pt>
                <c:pt idx="7733">
                  <c:v>773.279594959495</c:v>
                </c:pt>
                <c:pt idx="7734">
                  <c:v>773.379603960396</c:v>
                </c:pt>
                <c:pt idx="7735">
                  <c:v>773.479612961296</c:v>
                </c:pt>
                <c:pt idx="7736">
                  <c:v>773.579621962196</c:v>
                </c:pt>
                <c:pt idx="7737">
                  <c:v>773.679630963096</c:v>
                </c:pt>
                <c:pt idx="7738">
                  <c:v>773.779639963996</c:v>
                </c:pt>
                <c:pt idx="7739">
                  <c:v>773.879648964896</c:v>
                </c:pt>
                <c:pt idx="7740">
                  <c:v>773.979657965796</c:v>
                </c:pt>
                <c:pt idx="7741">
                  <c:v>774.079666966696</c:v>
                </c:pt>
                <c:pt idx="7742">
                  <c:v>774.179675967596</c:v>
                </c:pt>
                <c:pt idx="7743">
                  <c:v>774.279684968496</c:v>
                </c:pt>
                <c:pt idx="7744">
                  <c:v>774.379693969396</c:v>
                </c:pt>
                <c:pt idx="7745">
                  <c:v>774.479702970297</c:v>
                </c:pt>
                <c:pt idx="7746">
                  <c:v>774.579711971197</c:v>
                </c:pt>
                <c:pt idx="7747">
                  <c:v>774.679720972097</c:v>
                </c:pt>
                <c:pt idx="7748">
                  <c:v>774.779729972997</c:v>
                </c:pt>
                <c:pt idx="7749">
                  <c:v>774.879738973897</c:v>
                </c:pt>
                <c:pt idx="7750">
                  <c:v>774.979747974797</c:v>
                </c:pt>
                <c:pt idx="7751">
                  <c:v>775.079756975697</c:v>
                </c:pt>
                <c:pt idx="7752">
                  <c:v>775.179765976597</c:v>
                </c:pt>
                <c:pt idx="7753">
                  <c:v>775.279774977497</c:v>
                </c:pt>
                <c:pt idx="7754">
                  <c:v>775.379783978397</c:v>
                </c:pt>
                <c:pt idx="7755">
                  <c:v>775.479792979297</c:v>
                </c:pt>
                <c:pt idx="7756">
                  <c:v>775.579801980198</c:v>
                </c:pt>
                <c:pt idx="7757">
                  <c:v>775.679810981098</c:v>
                </c:pt>
                <c:pt idx="7758">
                  <c:v>775.779819981998</c:v>
                </c:pt>
                <c:pt idx="7759">
                  <c:v>775.879828982898</c:v>
                </c:pt>
                <c:pt idx="7760">
                  <c:v>775.979837983798</c:v>
                </c:pt>
                <c:pt idx="7761">
                  <c:v>776.079846984698</c:v>
                </c:pt>
                <c:pt idx="7762">
                  <c:v>776.179855985598</c:v>
                </c:pt>
                <c:pt idx="7763">
                  <c:v>776.2798649864981</c:v>
                </c:pt>
                <c:pt idx="7764">
                  <c:v>776.379873987398</c:v>
                </c:pt>
                <c:pt idx="7765">
                  <c:v>776.4798829882981</c:v>
                </c:pt>
                <c:pt idx="7766">
                  <c:v>776.579891989198</c:v>
                </c:pt>
                <c:pt idx="7767">
                  <c:v>776.679900990099</c:v>
                </c:pt>
                <c:pt idx="7768">
                  <c:v>776.779909990999</c:v>
                </c:pt>
                <c:pt idx="7769">
                  <c:v>776.879918991899</c:v>
                </c:pt>
                <c:pt idx="7770">
                  <c:v>776.9799279927988</c:v>
                </c:pt>
                <c:pt idx="7771">
                  <c:v>777.079936993699</c:v>
                </c:pt>
                <c:pt idx="7772">
                  <c:v>777.179945994599</c:v>
                </c:pt>
                <c:pt idx="7773">
                  <c:v>777.279954995499</c:v>
                </c:pt>
                <c:pt idx="7774">
                  <c:v>777.3799639963991</c:v>
                </c:pt>
                <c:pt idx="7775">
                  <c:v>777.479972997299</c:v>
                </c:pt>
                <c:pt idx="7776">
                  <c:v>777.579981998199</c:v>
                </c:pt>
                <c:pt idx="7777">
                  <c:v>777.679990999099</c:v>
                </c:pt>
                <c:pt idx="7778">
                  <c:v>777.78</c:v>
                </c:pt>
                <c:pt idx="7779">
                  <c:v>777.8800090009</c:v>
                </c:pt>
                <c:pt idx="7780">
                  <c:v>777.9800180018</c:v>
                </c:pt>
                <c:pt idx="7781">
                  <c:v>778.0800270027</c:v>
                </c:pt>
                <c:pt idx="7782">
                  <c:v>778.1800360036</c:v>
                </c:pt>
                <c:pt idx="7783">
                  <c:v>778.2800450045</c:v>
                </c:pt>
                <c:pt idx="7784">
                  <c:v>778.3800540053999</c:v>
                </c:pt>
                <c:pt idx="7785">
                  <c:v>778.4800630063</c:v>
                </c:pt>
                <c:pt idx="7786">
                  <c:v>778.5800720072003</c:v>
                </c:pt>
                <c:pt idx="7787">
                  <c:v>778.6800810081</c:v>
                </c:pt>
                <c:pt idx="7788">
                  <c:v>778.780090009</c:v>
                </c:pt>
                <c:pt idx="7789">
                  <c:v>778.880099009901</c:v>
                </c:pt>
                <c:pt idx="7790">
                  <c:v>778.980108010801</c:v>
                </c:pt>
                <c:pt idx="7791">
                  <c:v>779.080117011701</c:v>
                </c:pt>
                <c:pt idx="7792">
                  <c:v>779.180126012601</c:v>
                </c:pt>
                <c:pt idx="7793">
                  <c:v>779.280135013501</c:v>
                </c:pt>
                <c:pt idx="7794">
                  <c:v>779.3801440144008</c:v>
                </c:pt>
                <c:pt idx="7795">
                  <c:v>779.480153015301</c:v>
                </c:pt>
                <c:pt idx="7796">
                  <c:v>779.580162016201</c:v>
                </c:pt>
                <c:pt idx="7797">
                  <c:v>779.680171017101</c:v>
                </c:pt>
                <c:pt idx="7798">
                  <c:v>779.780180018001</c:v>
                </c:pt>
                <c:pt idx="7799">
                  <c:v>779.880189018901</c:v>
                </c:pt>
                <c:pt idx="7800">
                  <c:v>779.980198019802</c:v>
                </c:pt>
                <c:pt idx="7801">
                  <c:v>780.080207020702</c:v>
                </c:pt>
                <c:pt idx="7802">
                  <c:v>780.180216021602</c:v>
                </c:pt>
                <c:pt idx="7803">
                  <c:v>780.280225022502</c:v>
                </c:pt>
                <c:pt idx="7804">
                  <c:v>780.3802340234017</c:v>
                </c:pt>
                <c:pt idx="7805">
                  <c:v>780.480243024302</c:v>
                </c:pt>
                <c:pt idx="7806">
                  <c:v>780.580252025202</c:v>
                </c:pt>
                <c:pt idx="7807">
                  <c:v>780.680261026102</c:v>
                </c:pt>
                <c:pt idx="7808">
                  <c:v>780.780270027002</c:v>
                </c:pt>
                <c:pt idx="7809">
                  <c:v>780.880279027902</c:v>
                </c:pt>
                <c:pt idx="7810">
                  <c:v>780.980288028802</c:v>
                </c:pt>
                <c:pt idx="7811">
                  <c:v>781.080297029702</c:v>
                </c:pt>
                <c:pt idx="7812">
                  <c:v>781.1803060306033</c:v>
                </c:pt>
                <c:pt idx="7813">
                  <c:v>781.280315031503</c:v>
                </c:pt>
                <c:pt idx="7814">
                  <c:v>781.3803240324029</c:v>
                </c:pt>
                <c:pt idx="7815">
                  <c:v>781.480333033303</c:v>
                </c:pt>
                <c:pt idx="7816">
                  <c:v>781.580342034203</c:v>
                </c:pt>
                <c:pt idx="7817">
                  <c:v>781.680351035103</c:v>
                </c:pt>
                <c:pt idx="7818">
                  <c:v>781.780360036003</c:v>
                </c:pt>
                <c:pt idx="7819">
                  <c:v>781.880369036903</c:v>
                </c:pt>
                <c:pt idx="7820">
                  <c:v>781.980378037803</c:v>
                </c:pt>
                <c:pt idx="7821">
                  <c:v>782.080387038703</c:v>
                </c:pt>
                <c:pt idx="7822">
                  <c:v>782.180396039603</c:v>
                </c:pt>
                <c:pt idx="7823">
                  <c:v>782.280405040504</c:v>
                </c:pt>
                <c:pt idx="7824">
                  <c:v>782.3804140414038</c:v>
                </c:pt>
                <c:pt idx="7825">
                  <c:v>782.480423042304</c:v>
                </c:pt>
                <c:pt idx="7826">
                  <c:v>782.580432043204</c:v>
                </c:pt>
                <c:pt idx="7827">
                  <c:v>782.680441044104</c:v>
                </c:pt>
                <c:pt idx="7828">
                  <c:v>782.780450045004</c:v>
                </c:pt>
                <c:pt idx="7829">
                  <c:v>782.8804590459038</c:v>
                </c:pt>
                <c:pt idx="7830">
                  <c:v>782.980468046804</c:v>
                </c:pt>
                <c:pt idx="7831">
                  <c:v>783.080477047704</c:v>
                </c:pt>
                <c:pt idx="7832">
                  <c:v>783.180486048604</c:v>
                </c:pt>
                <c:pt idx="7833">
                  <c:v>783.280495049504</c:v>
                </c:pt>
                <c:pt idx="7834">
                  <c:v>783.380504050405</c:v>
                </c:pt>
                <c:pt idx="7835">
                  <c:v>783.480513051305</c:v>
                </c:pt>
                <c:pt idx="7836">
                  <c:v>783.580522052205</c:v>
                </c:pt>
                <c:pt idx="7837">
                  <c:v>783.680531053105</c:v>
                </c:pt>
                <c:pt idx="7838">
                  <c:v>783.780540054005</c:v>
                </c:pt>
                <c:pt idx="7839">
                  <c:v>783.8805490549048</c:v>
                </c:pt>
                <c:pt idx="7840">
                  <c:v>783.980558055805</c:v>
                </c:pt>
                <c:pt idx="7841">
                  <c:v>784.080567056705</c:v>
                </c:pt>
                <c:pt idx="7842">
                  <c:v>784.180576057605</c:v>
                </c:pt>
                <c:pt idx="7843">
                  <c:v>784.280585058505</c:v>
                </c:pt>
                <c:pt idx="7844">
                  <c:v>784.380594059405</c:v>
                </c:pt>
                <c:pt idx="7845">
                  <c:v>784.480603060306</c:v>
                </c:pt>
                <c:pt idx="7846">
                  <c:v>784.580612061206</c:v>
                </c:pt>
                <c:pt idx="7847">
                  <c:v>784.680621062106</c:v>
                </c:pt>
                <c:pt idx="7848">
                  <c:v>784.780630063006</c:v>
                </c:pt>
                <c:pt idx="7849">
                  <c:v>784.880639063906</c:v>
                </c:pt>
                <c:pt idx="7850">
                  <c:v>784.980648064806</c:v>
                </c:pt>
                <c:pt idx="7851">
                  <c:v>785.080657065706</c:v>
                </c:pt>
                <c:pt idx="7852">
                  <c:v>785.180666066606</c:v>
                </c:pt>
                <c:pt idx="7853">
                  <c:v>785.280675067506</c:v>
                </c:pt>
                <c:pt idx="7854">
                  <c:v>785.380684068406</c:v>
                </c:pt>
                <c:pt idx="7855">
                  <c:v>785.480693069306</c:v>
                </c:pt>
                <c:pt idx="7856">
                  <c:v>785.580702070206</c:v>
                </c:pt>
                <c:pt idx="7857">
                  <c:v>785.680711071107</c:v>
                </c:pt>
                <c:pt idx="7858">
                  <c:v>785.780720072007</c:v>
                </c:pt>
                <c:pt idx="7859">
                  <c:v>785.880729072907</c:v>
                </c:pt>
                <c:pt idx="7860">
                  <c:v>785.980738073807</c:v>
                </c:pt>
                <c:pt idx="7861">
                  <c:v>786.080747074707</c:v>
                </c:pt>
                <c:pt idx="7862">
                  <c:v>786.180756075607</c:v>
                </c:pt>
                <c:pt idx="7863">
                  <c:v>786.280765076507</c:v>
                </c:pt>
                <c:pt idx="7864">
                  <c:v>786.380774077407</c:v>
                </c:pt>
                <c:pt idx="7865">
                  <c:v>786.480783078307</c:v>
                </c:pt>
                <c:pt idx="7866">
                  <c:v>786.580792079207</c:v>
                </c:pt>
                <c:pt idx="7867">
                  <c:v>786.680801080107</c:v>
                </c:pt>
                <c:pt idx="7868">
                  <c:v>786.7808100810081</c:v>
                </c:pt>
                <c:pt idx="7869">
                  <c:v>786.8808190819077</c:v>
                </c:pt>
                <c:pt idx="7870">
                  <c:v>786.9808280828079</c:v>
                </c:pt>
                <c:pt idx="7871">
                  <c:v>787.080837083708</c:v>
                </c:pt>
                <c:pt idx="7872">
                  <c:v>787.1808460846081</c:v>
                </c:pt>
                <c:pt idx="7873">
                  <c:v>787.280855085508</c:v>
                </c:pt>
                <c:pt idx="7874">
                  <c:v>787.3808640864079</c:v>
                </c:pt>
                <c:pt idx="7875">
                  <c:v>787.480873087308</c:v>
                </c:pt>
                <c:pt idx="7876">
                  <c:v>787.580882088208</c:v>
                </c:pt>
                <c:pt idx="7877">
                  <c:v>787.680891089108</c:v>
                </c:pt>
                <c:pt idx="7878">
                  <c:v>787.780900090008</c:v>
                </c:pt>
                <c:pt idx="7879">
                  <c:v>787.8809090909087</c:v>
                </c:pt>
                <c:pt idx="7880">
                  <c:v>787.9809180918088</c:v>
                </c:pt>
                <c:pt idx="7881">
                  <c:v>788.0809270927087</c:v>
                </c:pt>
                <c:pt idx="7882">
                  <c:v>788.180936093609</c:v>
                </c:pt>
                <c:pt idx="7883">
                  <c:v>788.280945094509</c:v>
                </c:pt>
                <c:pt idx="7884">
                  <c:v>788.3809540954086</c:v>
                </c:pt>
                <c:pt idx="7885">
                  <c:v>788.480963096309</c:v>
                </c:pt>
                <c:pt idx="7886">
                  <c:v>788.580972097209</c:v>
                </c:pt>
                <c:pt idx="7887">
                  <c:v>788.680981098109</c:v>
                </c:pt>
                <c:pt idx="7888">
                  <c:v>788.780990099009</c:v>
                </c:pt>
                <c:pt idx="7889">
                  <c:v>788.8809990999088</c:v>
                </c:pt>
                <c:pt idx="7890">
                  <c:v>788.98100810081</c:v>
                </c:pt>
                <c:pt idx="7891">
                  <c:v>789.0810171017098</c:v>
                </c:pt>
                <c:pt idx="7892">
                  <c:v>789.18102610261</c:v>
                </c:pt>
                <c:pt idx="7893">
                  <c:v>789.28103510351</c:v>
                </c:pt>
                <c:pt idx="7894">
                  <c:v>789.3810441044097</c:v>
                </c:pt>
                <c:pt idx="7895">
                  <c:v>789.4810531053098</c:v>
                </c:pt>
                <c:pt idx="7896">
                  <c:v>789.58106210621</c:v>
                </c:pt>
                <c:pt idx="7897">
                  <c:v>789.68107110711</c:v>
                </c:pt>
                <c:pt idx="7898">
                  <c:v>789.78108010801</c:v>
                </c:pt>
                <c:pt idx="7899">
                  <c:v>789.8810891089098</c:v>
                </c:pt>
                <c:pt idx="7900">
                  <c:v>789.98109810981</c:v>
                </c:pt>
                <c:pt idx="7901">
                  <c:v>790.0811071107107</c:v>
                </c:pt>
                <c:pt idx="7902">
                  <c:v>790.181116111611</c:v>
                </c:pt>
                <c:pt idx="7903">
                  <c:v>790.2811251125107</c:v>
                </c:pt>
                <c:pt idx="7904">
                  <c:v>790.3811341134108</c:v>
                </c:pt>
                <c:pt idx="7905">
                  <c:v>790.4811431143107</c:v>
                </c:pt>
                <c:pt idx="7906">
                  <c:v>790.5811521152108</c:v>
                </c:pt>
                <c:pt idx="7907">
                  <c:v>790.681161116111</c:v>
                </c:pt>
                <c:pt idx="7908">
                  <c:v>790.781170117011</c:v>
                </c:pt>
                <c:pt idx="7909">
                  <c:v>790.881179117911</c:v>
                </c:pt>
                <c:pt idx="7910">
                  <c:v>790.981188118811</c:v>
                </c:pt>
                <c:pt idx="7911">
                  <c:v>791.081197119711</c:v>
                </c:pt>
                <c:pt idx="7912">
                  <c:v>791.181206120612</c:v>
                </c:pt>
                <c:pt idx="7913">
                  <c:v>791.281215121512</c:v>
                </c:pt>
                <c:pt idx="7914">
                  <c:v>791.3812241224116</c:v>
                </c:pt>
                <c:pt idx="7915">
                  <c:v>791.481233123312</c:v>
                </c:pt>
                <c:pt idx="7916">
                  <c:v>791.5812421242118</c:v>
                </c:pt>
                <c:pt idx="7917">
                  <c:v>791.681251125112</c:v>
                </c:pt>
                <c:pt idx="7918">
                  <c:v>791.781260126012</c:v>
                </c:pt>
                <c:pt idx="7919">
                  <c:v>791.8812691269118</c:v>
                </c:pt>
                <c:pt idx="7920">
                  <c:v>791.981278127812</c:v>
                </c:pt>
                <c:pt idx="7921">
                  <c:v>792.081287128712</c:v>
                </c:pt>
                <c:pt idx="7922">
                  <c:v>792.181296129612</c:v>
                </c:pt>
                <c:pt idx="7923">
                  <c:v>792.281305130513</c:v>
                </c:pt>
                <c:pt idx="7924">
                  <c:v>792.3813141314129</c:v>
                </c:pt>
                <c:pt idx="7925">
                  <c:v>792.481323132313</c:v>
                </c:pt>
                <c:pt idx="7926">
                  <c:v>792.5813321332131</c:v>
                </c:pt>
                <c:pt idx="7927">
                  <c:v>792.681341134113</c:v>
                </c:pt>
                <c:pt idx="7928">
                  <c:v>792.7813501350131</c:v>
                </c:pt>
                <c:pt idx="7929">
                  <c:v>792.8813591359127</c:v>
                </c:pt>
                <c:pt idx="7930">
                  <c:v>792.9813681368131</c:v>
                </c:pt>
                <c:pt idx="7931">
                  <c:v>793.081377137713</c:v>
                </c:pt>
                <c:pt idx="7932">
                  <c:v>793.1813861386133</c:v>
                </c:pt>
                <c:pt idx="7933">
                  <c:v>793.281395139513</c:v>
                </c:pt>
                <c:pt idx="7934">
                  <c:v>793.3814041404138</c:v>
                </c:pt>
                <c:pt idx="7935">
                  <c:v>793.481413141314</c:v>
                </c:pt>
                <c:pt idx="7936">
                  <c:v>793.5814221422138</c:v>
                </c:pt>
                <c:pt idx="7937">
                  <c:v>793.681431143114</c:v>
                </c:pt>
                <c:pt idx="7938">
                  <c:v>793.781440144014</c:v>
                </c:pt>
                <c:pt idx="7939">
                  <c:v>793.8814491449137</c:v>
                </c:pt>
                <c:pt idx="7940">
                  <c:v>793.9814581458138</c:v>
                </c:pt>
                <c:pt idx="7941">
                  <c:v>794.081467146714</c:v>
                </c:pt>
                <c:pt idx="7942">
                  <c:v>794.181476147614</c:v>
                </c:pt>
                <c:pt idx="7943">
                  <c:v>794.281485148514</c:v>
                </c:pt>
                <c:pt idx="7944">
                  <c:v>794.3814941494138</c:v>
                </c:pt>
                <c:pt idx="7945">
                  <c:v>794.481503150315</c:v>
                </c:pt>
                <c:pt idx="7946">
                  <c:v>794.5815121512147</c:v>
                </c:pt>
                <c:pt idx="7947">
                  <c:v>794.681521152115</c:v>
                </c:pt>
                <c:pt idx="7948">
                  <c:v>794.781530153015</c:v>
                </c:pt>
                <c:pt idx="7949">
                  <c:v>794.8815391539148</c:v>
                </c:pt>
                <c:pt idx="7950">
                  <c:v>794.981548154815</c:v>
                </c:pt>
                <c:pt idx="7951">
                  <c:v>795.0815571557148</c:v>
                </c:pt>
                <c:pt idx="7952">
                  <c:v>795.181566156615</c:v>
                </c:pt>
                <c:pt idx="7953">
                  <c:v>795.281575157515</c:v>
                </c:pt>
                <c:pt idx="7954">
                  <c:v>795.381584158415</c:v>
                </c:pt>
                <c:pt idx="7955">
                  <c:v>795.481593159315</c:v>
                </c:pt>
                <c:pt idx="7956">
                  <c:v>795.581602160216</c:v>
                </c:pt>
                <c:pt idx="7957">
                  <c:v>795.681611161116</c:v>
                </c:pt>
                <c:pt idx="7958">
                  <c:v>795.781620162016</c:v>
                </c:pt>
                <c:pt idx="7959">
                  <c:v>795.8816291629157</c:v>
                </c:pt>
                <c:pt idx="7960">
                  <c:v>795.981638163816</c:v>
                </c:pt>
                <c:pt idx="7961">
                  <c:v>796.0816471647157</c:v>
                </c:pt>
                <c:pt idx="7962">
                  <c:v>796.181656165616</c:v>
                </c:pt>
                <c:pt idx="7963">
                  <c:v>796.281665166516</c:v>
                </c:pt>
                <c:pt idx="7964">
                  <c:v>796.381674167416</c:v>
                </c:pt>
                <c:pt idx="7965">
                  <c:v>796.481683168316</c:v>
                </c:pt>
                <c:pt idx="7966">
                  <c:v>796.581692169216</c:v>
                </c:pt>
                <c:pt idx="7967">
                  <c:v>796.681701170117</c:v>
                </c:pt>
                <c:pt idx="7968">
                  <c:v>796.781710171017</c:v>
                </c:pt>
                <c:pt idx="7969">
                  <c:v>796.881719171917</c:v>
                </c:pt>
                <c:pt idx="7970">
                  <c:v>796.981728172817</c:v>
                </c:pt>
                <c:pt idx="7971">
                  <c:v>797.081737173717</c:v>
                </c:pt>
                <c:pt idx="7972">
                  <c:v>797.181746174617</c:v>
                </c:pt>
                <c:pt idx="7973">
                  <c:v>797.281755175517</c:v>
                </c:pt>
                <c:pt idx="7974">
                  <c:v>797.381764176417</c:v>
                </c:pt>
                <c:pt idx="7975">
                  <c:v>797.481773177317</c:v>
                </c:pt>
                <c:pt idx="7976">
                  <c:v>797.581782178217</c:v>
                </c:pt>
                <c:pt idx="7977">
                  <c:v>797.681791179117</c:v>
                </c:pt>
                <c:pt idx="7978">
                  <c:v>797.7818001800181</c:v>
                </c:pt>
                <c:pt idx="7979">
                  <c:v>797.8818091809177</c:v>
                </c:pt>
                <c:pt idx="7980">
                  <c:v>797.9818181818179</c:v>
                </c:pt>
                <c:pt idx="7981">
                  <c:v>798.0818271827177</c:v>
                </c:pt>
                <c:pt idx="7982">
                  <c:v>798.1818361836181</c:v>
                </c:pt>
                <c:pt idx="7983">
                  <c:v>798.281845184518</c:v>
                </c:pt>
                <c:pt idx="7984">
                  <c:v>798.3818541854178</c:v>
                </c:pt>
                <c:pt idx="7985">
                  <c:v>798.481863186318</c:v>
                </c:pt>
                <c:pt idx="7986">
                  <c:v>798.5818721872181</c:v>
                </c:pt>
                <c:pt idx="7987">
                  <c:v>798.681881188118</c:v>
                </c:pt>
                <c:pt idx="7988">
                  <c:v>798.7818901890181</c:v>
                </c:pt>
                <c:pt idx="7989">
                  <c:v>798.8818991899185</c:v>
                </c:pt>
                <c:pt idx="7990">
                  <c:v>798.9819081908188</c:v>
                </c:pt>
                <c:pt idx="7991">
                  <c:v>799.0819171917186</c:v>
                </c:pt>
                <c:pt idx="7992">
                  <c:v>799.1819261926188</c:v>
                </c:pt>
                <c:pt idx="7993">
                  <c:v>799.281935193519</c:v>
                </c:pt>
                <c:pt idx="7994">
                  <c:v>799.3819441944186</c:v>
                </c:pt>
                <c:pt idx="7995">
                  <c:v>799.4819531953187</c:v>
                </c:pt>
                <c:pt idx="7996">
                  <c:v>799.5819621962188</c:v>
                </c:pt>
                <c:pt idx="7997">
                  <c:v>799.681971197119</c:v>
                </c:pt>
                <c:pt idx="7998">
                  <c:v>799.781980198019</c:v>
                </c:pt>
                <c:pt idx="7999">
                  <c:v>799.8819891989187</c:v>
                </c:pt>
                <c:pt idx="8000">
                  <c:v>799.9819981998188</c:v>
                </c:pt>
                <c:pt idx="8001">
                  <c:v>800.08200720072</c:v>
                </c:pt>
                <c:pt idx="8002">
                  <c:v>800.18201620162</c:v>
                </c:pt>
                <c:pt idx="8003">
                  <c:v>800.28202520252</c:v>
                </c:pt>
                <c:pt idx="8004">
                  <c:v>800.3820342034197</c:v>
                </c:pt>
                <c:pt idx="8005">
                  <c:v>800.48204320432</c:v>
                </c:pt>
                <c:pt idx="8006">
                  <c:v>800.5820522052197</c:v>
                </c:pt>
                <c:pt idx="8007">
                  <c:v>800.68206120612</c:v>
                </c:pt>
                <c:pt idx="8008">
                  <c:v>800.78207020702</c:v>
                </c:pt>
                <c:pt idx="8009">
                  <c:v>800.88207920792</c:v>
                </c:pt>
                <c:pt idx="8010">
                  <c:v>800.98208820882</c:v>
                </c:pt>
                <c:pt idx="8011">
                  <c:v>801.08209720972</c:v>
                </c:pt>
                <c:pt idx="8012">
                  <c:v>801.182106210621</c:v>
                </c:pt>
                <c:pt idx="8013">
                  <c:v>801.282115211521</c:v>
                </c:pt>
                <c:pt idx="8014">
                  <c:v>801.3821242124208</c:v>
                </c:pt>
                <c:pt idx="8015">
                  <c:v>801.482133213321</c:v>
                </c:pt>
                <c:pt idx="8016">
                  <c:v>801.582142214221</c:v>
                </c:pt>
                <c:pt idx="8017">
                  <c:v>801.682151215121</c:v>
                </c:pt>
                <c:pt idx="8018">
                  <c:v>801.782160216021</c:v>
                </c:pt>
                <c:pt idx="8019">
                  <c:v>801.8821692169211</c:v>
                </c:pt>
                <c:pt idx="8020">
                  <c:v>801.982178217821</c:v>
                </c:pt>
                <c:pt idx="8021">
                  <c:v>802.082187218721</c:v>
                </c:pt>
                <c:pt idx="8022">
                  <c:v>802.182196219621</c:v>
                </c:pt>
                <c:pt idx="8023">
                  <c:v>802.282205220522</c:v>
                </c:pt>
                <c:pt idx="8024">
                  <c:v>802.3822142214218</c:v>
                </c:pt>
                <c:pt idx="8025">
                  <c:v>802.482223222322</c:v>
                </c:pt>
                <c:pt idx="8026">
                  <c:v>802.582232223222</c:v>
                </c:pt>
                <c:pt idx="8027">
                  <c:v>802.682241224122</c:v>
                </c:pt>
                <c:pt idx="8028">
                  <c:v>802.782250225022</c:v>
                </c:pt>
                <c:pt idx="8029">
                  <c:v>802.8822592259218</c:v>
                </c:pt>
                <c:pt idx="8030">
                  <c:v>802.982268226822</c:v>
                </c:pt>
                <c:pt idx="8031">
                  <c:v>803.082277227722</c:v>
                </c:pt>
                <c:pt idx="8032">
                  <c:v>803.182286228622</c:v>
                </c:pt>
                <c:pt idx="8033">
                  <c:v>803.282295229522</c:v>
                </c:pt>
                <c:pt idx="8034">
                  <c:v>803.3823042304231</c:v>
                </c:pt>
                <c:pt idx="8035">
                  <c:v>803.482313231323</c:v>
                </c:pt>
                <c:pt idx="8036">
                  <c:v>803.5823222322231</c:v>
                </c:pt>
                <c:pt idx="8037">
                  <c:v>803.682331233123</c:v>
                </c:pt>
                <c:pt idx="8038">
                  <c:v>803.7823402340231</c:v>
                </c:pt>
                <c:pt idx="8039">
                  <c:v>803.882349234923</c:v>
                </c:pt>
                <c:pt idx="8040">
                  <c:v>803.9823582358231</c:v>
                </c:pt>
                <c:pt idx="8041">
                  <c:v>804.082367236723</c:v>
                </c:pt>
                <c:pt idx="8042">
                  <c:v>804.1823762376235</c:v>
                </c:pt>
                <c:pt idx="8043">
                  <c:v>804.282385238523</c:v>
                </c:pt>
                <c:pt idx="8044">
                  <c:v>804.3823942394231</c:v>
                </c:pt>
                <c:pt idx="8045">
                  <c:v>804.482403240324</c:v>
                </c:pt>
                <c:pt idx="8046">
                  <c:v>804.582412241224</c:v>
                </c:pt>
                <c:pt idx="8047">
                  <c:v>804.682421242124</c:v>
                </c:pt>
                <c:pt idx="8048">
                  <c:v>804.782430243024</c:v>
                </c:pt>
                <c:pt idx="8049">
                  <c:v>804.8824392439237</c:v>
                </c:pt>
                <c:pt idx="8050">
                  <c:v>804.982448244824</c:v>
                </c:pt>
                <c:pt idx="8051">
                  <c:v>805.082457245724</c:v>
                </c:pt>
                <c:pt idx="8052">
                  <c:v>805.182466246624</c:v>
                </c:pt>
                <c:pt idx="8053">
                  <c:v>805.282475247524</c:v>
                </c:pt>
                <c:pt idx="8054">
                  <c:v>805.382484248424</c:v>
                </c:pt>
                <c:pt idx="8055">
                  <c:v>805.482493249324</c:v>
                </c:pt>
                <c:pt idx="8056">
                  <c:v>805.582502250224</c:v>
                </c:pt>
                <c:pt idx="8057">
                  <c:v>805.682511251125</c:v>
                </c:pt>
                <c:pt idx="8058">
                  <c:v>805.782520252025</c:v>
                </c:pt>
                <c:pt idx="8059">
                  <c:v>805.8825292529248</c:v>
                </c:pt>
                <c:pt idx="8060">
                  <c:v>805.9825382538251</c:v>
                </c:pt>
                <c:pt idx="8061">
                  <c:v>806.082547254725</c:v>
                </c:pt>
                <c:pt idx="8062">
                  <c:v>806.182556255625</c:v>
                </c:pt>
                <c:pt idx="8063">
                  <c:v>806.282565256525</c:v>
                </c:pt>
                <c:pt idx="8064">
                  <c:v>806.382574257425</c:v>
                </c:pt>
                <c:pt idx="8065">
                  <c:v>806.482583258325</c:v>
                </c:pt>
                <c:pt idx="8066">
                  <c:v>806.582592259225</c:v>
                </c:pt>
                <c:pt idx="8067">
                  <c:v>806.682601260125</c:v>
                </c:pt>
                <c:pt idx="8068">
                  <c:v>806.782610261026</c:v>
                </c:pt>
                <c:pt idx="8069">
                  <c:v>806.8826192619258</c:v>
                </c:pt>
                <c:pt idx="8070">
                  <c:v>806.982628262826</c:v>
                </c:pt>
                <c:pt idx="8071">
                  <c:v>807.082637263726</c:v>
                </c:pt>
                <c:pt idx="8072">
                  <c:v>807.182646264626</c:v>
                </c:pt>
                <c:pt idx="8073">
                  <c:v>807.282655265526</c:v>
                </c:pt>
                <c:pt idx="8074">
                  <c:v>807.382664266426</c:v>
                </c:pt>
                <c:pt idx="8075">
                  <c:v>807.482673267326</c:v>
                </c:pt>
                <c:pt idx="8076">
                  <c:v>807.582682268226</c:v>
                </c:pt>
                <c:pt idx="8077">
                  <c:v>807.682691269126</c:v>
                </c:pt>
                <c:pt idx="8078">
                  <c:v>807.782700270026</c:v>
                </c:pt>
                <c:pt idx="8079">
                  <c:v>807.882709270927</c:v>
                </c:pt>
                <c:pt idx="8080">
                  <c:v>807.982718271827</c:v>
                </c:pt>
                <c:pt idx="8081">
                  <c:v>808.082727272727</c:v>
                </c:pt>
                <c:pt idx="8082">
                  <c:v>808.182736273627</c:v>
                </c:pt>
                <c:pt idx="8083">
                  <c:v>808.282745274527</c:v>
                </c:pt>
                <c:pt idx="8084">
                  <c:v>808.382754275427</c:v>
                </c:pt>
                <c:pt idx="8085">
                  <c:v>808.482763276327</c:v>
                </c:pt>
                <c:pt idx="8086">
                  <c:v>808.582772277227</c:v>
                </c:pt>
                <c:pt idx="8087">
                  <c:v>808.682781278127</c:v>
                </c:pt>
                <c:pt idx="8088">
                  <c:v>808.782790279027</c:v>
                </c:pt>
                <c:pt idx="8089">
                  <c:v>808.882799279927</c:v>
                </c:pt>
                <c:pt idx="8090">
                  <c:v>808.982808280828</c:v>
                </c:pt>
                <c:pt idx="8091">
                  <c:v>809.0828172817279</c:v>
                </c:pt>
                <c:pt idx="8092">
                  <c:v>809.1828262826281</c:v>
                </c:pt>
                <c:pt idx="8093">
                  <c:v>809.282835283528</c:v>
                </c:pt>
                <c:pt idx="8094">
                  <c:v>809.3828442844278</c:v>
                </c:pt>
                <c:pt idx="8095">
                  <c:v>809.482853285328</c:v>
                </c:pt>
                <c:pt idx="8096">
                  <c:v>809.5828622862281</c:v>
                </c:pt>
                <c:pt idx="8097">
                  <c:v>809.682871287128</c:v>
                </c:pt>
                <c:pt idx="8098">
                  <c:v>809.7828802880281</c:v>
                </c:pt>
                <c:pt idx="8099">
                  <c:v>809.882889288928</c:v>
                </c:pt>
                <c:pt idx="8100">
                  <c:v>809.9828982898281</c:v>
                </c:pt>
                <c:pt idx="8101">
                  <c:v>810.0829072907288</c:v>
                </c:pt>
                <c:pt idx="8102">
                  <c:v>810.182916291629</c:v>
                </c:pt>
                <c:pt idx="8103">
                  <c:v>810.2829252925287</c:v>
                </c:pt>
                <c:pt idx="8104">
                  <c:v>810.3829342934288</c:v>
                </c:pt>
                <c:pt idx="8105">
                  <c:v>810.4829432943287</c:v>
                </c:pt>
                <c:pt idx="8106">
                  <c:v>810.5829522952288</c:v>
                </c:pt>
                <c:pt idx="8107">
                  <c:v>810.682961296129</c:v>
                </c:pt>
                <c:pt idx="8108">
                  <c:v>810.782970297029</c:v>
                </c:pt>
                <c:pt idx="8109">
                  <c:v>810.882979297929</c:v>
                </c:pt>
                <c:pt idx="8110">
                  <c:v>810.982988298829</c:v>
                </c:pt>
                <c:pt idx="8111">
                  <c:v>811.082997299729</c:v>
                </c:pt>
                <c:pt idx="8112">
                  <c:v>811.18300630063</c:v>
                </c:pt>
                <c:pt idx="8113">
                  <c:v>811.28301530153</c:v>
                </c:pt>
                <c:pt idx="8114">
                  <c:v>811.3830243024298</c:v>
                </c:pt>
                <c:pt idx="8115">
                  <c:v>811.48303330333</c:v>
                </c:pt>
                <c:pt idx="8116">
                  <c:v>811.58304230423</c:v>
                </c:pt>
                <c:pt idx="8117">
                  <c:v>811.68305130513</c:v>
                </c:pt>
                <c:pt idx="8118">
                  <c:v>811.78306030603</c:v>
                </c:pt>
                <c:pt idx="8119">
                  <c:v>811.88306930693</c:v>
                </c:pt>
                <c:pt idx="8120">
                  <c:v>811.9830783078303</c:v>
                </c:pt>
                <c:pt idx="8121">
                  <c:v>812.08308730873</c:v>
                </c:pt>
                <c:pt idx="8122">
                  <c:v>812.18309630963</c:v>
                </c:pt>
                <c:pt idx="8123">
                  <c:v>812.283105310531</c:v>
                </c:pt>
                <c:pt idx="8124">
                  <c:v>812.383114311431</c:v>
                </c:pt>
                <c:pt idx="8125">
                  <c:v>812.483123312331</c:v>
                </c:pt>
                <c:pt idx="8126">
                  <c:v>812.583132313231</c:v>
                </c:pt>
                <c:pt idx="8127">
                  <c:v>812.683141314131</c:v>
                </c:pt>
                <c:pt idx="8128">
                  <c:v>812.783150315031</c:v>
                </c:pt>
                <c:pt idx="8129">
                  <c:v>812.8831593159308</c:v>
                </c:pt>
                <c:pt idx="8130">
                  <c:v>812.983168316831</c:v>
                </c:pt>
                <c:pt idx="8131">
                  <c:v>813.083177317731</c:v>
                </c:pt>
                <c:pt idx="8132">
                  <c:v>813.183186318631</c:v>
                </c:pt>
                <c:pt idx="8133">
                  <c:v>813.283195319531</c:v>
                </c:pt>
                <c:pt idx="8134">
                  <c:v>813.383204320432</c:v>
                </c:pt>
                <c:pt idx="8135">
                  <c:v>813.483213321332</c:v>
                </c:pt>
                <c:pt idx="8136">
                  <c:v>813.583222322232</c:v>
                </c:pt>
                <c:pt idx="8137">
                  <c:v>813.683231323132</c:v>
                </c:pt>
                <c:pt idx="8138">
                  <c:v>813.783240324032</c:v>
                </c:pt>
                <c:pt idx="8139">
                  <c:v>813.883249324932</c:v>
                </c:pt>
                <c:pt idx="8140">
                  <c:v>813.983258325832</c:v>
                </c:pt>
                <c:pt idx="8141">
                  <c:v>814.083267326732</c:v>
                </c:pt>
                <c:pt idx="8142">
                  <c:v>814.183276327632</c:v>
                </c:pt>
                <c:pt idx="8143">
                  <c:v>814.283285328532</c:v>
                </c:pt>
                <c:pt idx="8144">
                  <c:v>814.383294329432</c:v>
                </c:pt>
                <c:pt idx="8145">
                  <c:v>814.483303330333</c:v>
                </c:pt>
                <c:pt idx="8146">
                  <c:v>814.583312331233</c:v>
                </c:pt>
                <c:pt idx="8147">
                  <c:v>814.683321332133</c:v>
                </c:pt>
                <c:pt idx="8148">
                  <c:v>814.783330333033</c:v>
                </c:pt>
                <c:pt idx="8149">
                  <c:v>814.883339333933</c:v>
                </c:pt>
                <c:pt idx="8150">
                  <c:v>814.983348334833</c:v>
                </c:pt>
                <c:pt idx="8151">
                  <c:v>815.083357335733</c:v>
                </c:pt>
                <c:pt idx="8152">
                  <c:v>815.1833663366334</c:v>
                </c:pt>
                <c:pt idx="8153">
                  <c:v>815.283375337533</c:v>
                </c:pt>
                <c:pt idx="8154">
                  <c:v>815.3833843384331</c:v>
                </c:pt>
                <c:pt idx="8155">
                  <c:v>815.483393339333</c:v>
                </c:pt>
                <c:pt idx="8156">
                  <c:v>815.583402340234</c:v>
                </c:pt>
                <c:pt idx="8157">
                  <c:v>815.683411341134</c:v>
                </c:pt>
                <c:pt idx="8158">
                  <c:v>815.783420342034</c:v>
                </c:pt>
                <c:pt idx="8159">
                  <c:v>815.8834293429338</c:v>
                </c:pt>
                <c:pt idx="8160">
                  <c:v>815.983438343834</c:v>
                </c:pt>
                <c:pt idx="8161">
                  <c:v>816.083447344734</c:v>
                </c:pt>
                <c:pt idx="8162">
                  <c:v>816.183456345634</c:v>
                </c:pt>
                <c:pt idx="8163">
                  <c:v>816.283465346534</c:v>
                </c:pt>
                <c:pt idx="8164">
                  <c:v>816.383474347434</c:v>
                </c:pt>
                <c:pt idx="8165">
                  <c:v>816.483483348334</c:v>
                </c:pt>
                <c:pt idx="8166">
                  <c:v>816.583492349234</c:v>
                </c:pt>
                <c:pt idx="8167">
                  <c:v>816.683501350135</c:v>
                </c:pt>
                <c:pt idx="8168">
                  <c:v>816.783510351035</c:v>
                </c:pt>
                <c:pt idx="8169">
                  <c:v>816.883519351935</c:v>
                </c:pt>
                <c:pt idx="8170">
                  <c:v>816.983528352835</c:v>
                </c:pt>
                <c:pt idx="8171">
                  <c:v>817.083537353735</c:v>
                </c:pt>
                <c:pt idx="8172">
                  <c:v>817.183546354635</c:v>
                </c:pt>
                <c:pt idx="8173">
                  <c:v>817.283555355535</c:v>
                </c:pt>
                <c:pt idx="8174">
                  <c:v>817.383564356435</c:v>
                </c:pt>
                <c:pt idx="8175">
                  <c:v>817.483573357335</c:v>
                </c:pt>
                <c:pt idx="8176">
                  <c:v>817.583582358235</c:v>
                </c:pt>
                <c:pt idx="8177">
                  <c:v>817.683591359135</c:v>
                </c:pt>
                <c:pt idx="8178">
                  <c:v>817.783600360036</c:v>
                </c:pt>
                <c:pt idx="8179">
                  <c:v>817.883609360936</c:v>
                </c:pt>
                <c:pt idx="8180">
                  <c:v>817.983618361836</c:v>
                </c:pt>
                <c:pt idx="8181">
                  <c:v>818.083627362736</c:v>
                </c:pt>
                <c:pt idx="8182">
                  <c:v>818.183636363636</c:v>
                </c:pt>
                <c:pt idx="8183">
                  <c:v>818.283645364536</c:v>
                </c:pt>
                <c:pt idx="8184">
                  <c:v>818.383654365436</c:v>
                </c:pt>
                <c:pt idx="8185">
                  <c:v>818.483663366336</c:v>
                </c:pt>
                <c:pt idx="8186">
                  <c:v>818.583672367236</c:v>
                </c:pt>
                <c:pt idx="8187">
                  <c:v>818.683681368136</c:v>
                </c:pt>
                <c:pt idx="8188">
                  <c:v>818.783690369036</c:v>
                </c:pt>
                <c:pt idx="8189">
                  <c:v>818.883699369937</c:v>
                </c:pt>
                <c:pt idx="8190">
                  <c:v>818.983708370837</c:v>
                </c:pt>
                <c:pt idx="8191">
                  <c:v>819.083717371737</c:v>
                </c:pt>
                <c:pt idx="8192">
                  <c:v>819.183726372637</c:v>
                </c:pt>
                <c:pt idx="8193">
                  <c:v>819.283735373537</c:v>
                </c:pt>
                <c:pt idx="8194">
                  <c:v>819.383744374437</c:v>
                </c:pt>
                <c:pt idx="8195">
                  <c:v>819.483753375337</c:v>
                </c:pt>
                <c:pt idx="8196">
                  <c:v>819.583762376237</c:v>
                </c:pt>
                <c:pt idx="8197">
                  <c:v>819.683771377137</c:v>
                </c:pt>
                <c:pt idx="8198">
                  <c:v>819.783780378037</c:v>
                </c:pt>
                <c:pt idx="8199">
                  <c:v>819.883789378937</c:v>
                </c:pt>
                <c:pt idx="8200">
                  <c:v>819.983798379837</c:v>
                </c:pt>
                <c:pt idx="8201">
                  <c:v>820.0838073807381</c:v>
                </c:pt>
                <c:pt idx="8202">
                  <c:v>820.183816381638</c:v>
                </c:pt>
                <c:pt idx="8203">
                  <c:v>820.283825382538</c:v>
                </c:pt>
                <c:pt idx="8204">
                  <c:v>820.3838343834381</c:v>
                </c:pt>
                <c:pt idx="8205">
                  <c:v>820.483843384338</c:v>
                </c:pt>
                <c:pt idx="8206">
                  <c:v>820.583852385238</c:v>
                </c:pt>
                <c:pt idx="8207">
                  <c:v>820.683861386138</c:v>
                </c:pt>
                <c:pt idx="8208">
                  <c:v>820.783870387038</c:v>
                </c:pt>
                <c:pt idx="8209">
                  <c:v>820.883879387938</c:v>
                </c:pt>
                <c:pt idx="8210">
                  <c:v>820.983888388838</c:v>
                </c:pt>
                <c:pt idx="8211">
                  <c:v>821.083897389738</c:v>
                </c:pt>
                <c:pt idx="8212">
                  <c:v>821.183906390639</c:v>
                </c:pt>
                <c:pt idx="8213">
                  <c:v>821.283915391539</c:v>
                </c:pt>
                <c:pt idx="8214">
                  <c:v>821.3839243924388</c:v>
                </c:pt>
                <c:pt idx="8215">
                  <c:v>821.483933393339</c:v>
                </c:pt>
                <c:pt idx="8216">
                  <c:v>821.583942394239</c:v>
                </c:pt>
                <c:pt idx="8217">
                  <c:v>821.683951395139</c:v>
                </c:pt>
                <c:pt idx="8218">
                  <c:v>821.783960396039</c:v>
                </c:pt>
                <c:pt idx="8219">
                  <c:v>821.8839693969388</c:v>
                </c:pt>
                <c:pt idx="8220">
                  <c:v>821.983978397839</c:v>
                </c:pt>
                <c:pt idx="8221">
                  <c:v>822.083987398739</c:v>
                </c:pt>
                <c:pt idx="8222">
                  <c:v>822.183996399639</c:v>
                </c:pt>
                <c:pt idx="8223">
                  <c:v>822.28400540054</c:v>
                </c:pt>
                <c:pt idx="8224">
                  <c:v>822.3840144014398</c:v>
                </c:pt>
                <c:pt idx="8225">
                  <c:v>822.48402340234</c:v>
                </c:pt>
                <c:pt idx="8226">
                  <c:v>822.58403240324</c:v>
                </c:pt>
                <c:pt idx="8227">
                  <c:v>822.68404140414</c:v>
                </c:pt>
                <c:pt idx="8228">
                  <c:v>822.78405040504</c:v>
                </c:pt>
                <c:pt idx="8229">
                  <c:v>822.8840594059398</c:v>
                </c:pt>
                <c:pt idx="8230">
                  <c:v>822.98406840684</c:v>
                </c:pt>
                <c:pt idx="8231">
                  <c:v>823.08407740774</c:v>
                </c:pt>
                <c:pt idx="8232">
                  <c:v>823.18408640864</c:v>
                </c:pt>
                <c:pt idx="8233">
                  <c:v>823.28409540954</c:v>
                </c:pt>
                <c:pt idx="8234">
                  <c:v>823.3841044104407</c:v>
                </c:pt>
                <c:pt idx="8235">
                  <c:v>823.484113411341</c:v>
                </c:pt>
                <c:pt idx="8236">
                  <c:v>823.584122412241</c:v>
                </c:pt>
                <c:pt idx="8237">
                  <c:v>823.684131413141</c:v>
                </c:pt>
                <c:pt idx="8238">
                  <c:v>823.784140414041</c:v>
                </c:pt>
                <c:pt idx="8239">
                  <c:v>823.8841494149408</c:v>
                </c:pt>
                <c:pt idx="8240">
                  <c:v>823.984158415841</c:v>
                </c:pt>
                <c:pt idx="8241">
                  <c:v>824.084167416741</c:v>
                </c:pt>
                <c:pt idx="8242">
                  <c:v>824.184176417641</c:v>
                </c:pt>
                <c:pt idx="8243">
                  <c:v>824.284185418541</c:v>
                </c:pt>
                <c:pt idx="8244">
                  <c:v>824.384194419441</c:v>
                </c:pt>
                <c:pt idx="8245">
                  <c:v>824.484203420341</c:v>
                </c:pt>
                <c:pt idx="8246">
                  <c:v>824.584212421242</c:v>
                </c:pt>
                <c:pt idx="8247">
                  <c:v>824.684221422142</c:v>
                </c:pt>
                <c:pt idx="8248">
                  <c:v>824.784230423042</c:v>
                </c:pt>
                <c:pt idx="8249">
                  <c:v>824.8842394239417</c:v>
                </c:pt>
                <c:pt idx="8250">
                  <c:v>824.984248424842</c:v>
                </c:pt>
                <c:pt idx="8251">
                  <c:v>825.0842574257417</c:v>
                </c:pt>
                <c:pt idx="8252">
                  <c:v>825.184266426642</c:v>
                </c:pt>
                <c:pt idx="8253">
                  <c:v>825.284275427542</c:v>
                </c:pt>
                <c:pt idx="8254">
                  <c:v>825.384284428442</c:v>
                </c:pt>
                <c:pt idx="8255">
                  <c:v>825.484293429342</c:v>
                </c:pt>
                <c:pt idx="8256">
                  <c:v>825.584302430242</c:v>
                </c:pt>
                <c:pt idx="8257">
                  <c:v>825.6843114311433</c:v>
                </c:pt>
                <c:pt idx="8258">
                  <c:v>825.784320432043</c:v>
                </c:pt>
                <c:pt idx="8259">
                  <c:v>825.8843294329429</c:v>
                </c:pt>
                <c:pt idx="8260">
                  <c:v>825.984338433843</c:v>
                </c:pt>
                <c:pt idx="8261">
                  <c:v>826.0843474347431</c:v>
                </c:pt>
                <c:pt idx="8262">
                  <c:v>826.184356435643</c:v>
                </c:pt>
                <c:pt idx="8263">
                  <c:v>826.284365436543</c:v>
                </c:pt>
                <c:pt idx="8264">
                  <c:v>826.384374437443</c:v>
                </c:pt>
                <c:pt idx="8265">
                  <c:v>826.484383438343</c:v>
                </c:pt>
                <c:pt idx="8266">
                  <c:v>826.584392439243</c:v>
                </c:pt>
                <c:pt idx="8267">
                  <c:v>826.684401440143</c:v>
                </c:pt>
                <c:pt idx="8268">
                  <c:v>826.784410441044</c:v>
                </c:pt>
                <c:pt idx="8269">
                  <c:v>826.8844194419438</c:v>
                </c:pt>
                <c:pt idx="8270">
                  <c:v>826.984428442844</c:v>
                </c:pt>
                <c:pt idx="8271">
                  <c:v>827.084437443744</c:v>
                </c:pt>
                <c:pt idx="8272">
                  <c:v>827.184446444644</c:v>
                </c:pt>
                <c:pt idx="8273">
                  <c:v>827.284455445544</c:v>
                </c:pt>
                <c:pt idx="8274">
                  <c:v>827.384464446444</c:v>
                </c:pt>
                <c:pt idx="8275">
                  <c:v>827.484473447344</c:v>
                </c:pt>
                <c:pt idx="8276">
                  <c:v>827.584482448244</c:v>
                </c:pt>
                <c:pt idx="8277">
                  <c:v>827.684491449144</c:v>
                </c:pt>
                <c:pt idx="8278">
                  <c:v>827.784500450044</c:v>
                </c:pt>
                <c:pt idx="8279">
                  <c:v>827.884509450945</c:v>
                </c:pt>
                <c:pt idx="8280">
                  <c:v>827.984518451845</c:v>
                </c:pt>
                <c:pt idx="8281">
                  <c:v>828.084527452745</c:v>
                </c:pt>
                <c:pt idx="8282">
                  <c:v>828.184536453645</c:v>
                </c:pt>
                <c:pt idx="8283">
                  <c:v>828.284545454545</c:v>
                </c:pt>
                <c:pt idx="8284">
                  <c:v>828.3845544554448</c:v>
                </c:pt>
                <c:pt idx="8285">
                  <c:v>828.484563456345</c:v>
                </c:pt>
                <c:pt idx="8286">
                  <c:v>828.584572457245</c:v>
                </c:pt>
                <c:pt idx="8287">
                  <c:v>828.684581458145</c:v>
                </c:pt>
                <c:pt idx="8288">
                  <c:v>828.784590459045</c:v>
                </c:pt>
                <c:pt idx="8289">
                  <c:v>828.884599459945</c:v>
                </c:pt>
                <c:pt idx="8290">
                  <c:v>828.984608460846</c:v>
                </c:pt>
                <c:pt idx="8291">
                  <c:v>829.084617461746</c:v>
                </c:pt>
                <c:pt idx="8292">
                  <c:v>829.184626462646</c:v>
                </c:pt>
                <c:pt idx="8293">
                  <c:v>829.284635463546</c:v>
                </c:pt>
                <c:pt idx="8294">
                  <c:v>829.384644464446</c:v>
                </c:pt>
                <c:pt idx="8295">
                  <c:v>829.484653465346</c:v>
                </c:pt>
                <c:pt idx="8296">
                  <c:v>829.584662466246</c:v>
                </c:pt>
                <c:pt idx="8297">
                  <c:v>829.684671467146</c:v>
                </c:pt>
                <c:pt idx="8298">
                  <c:v>829.784680468046</c:v>
                </c:pt>
                <c:pt idx="8299">
                  <c:v>829.884689468946</c:v>
                </c:pt>
                <c:pt idx="8300">
                  <c:v>829.984698469846</c:v>
                </c:pt>
                <c:pt idx="8301">
                  <c:v>830.084707470747</c:v>
                </c:pt>
                <c:pt idx="8302">
                  <c:v>830.184716471647</c:v>
                </c:pt>
                <c:pt idx="8303">
                  <c:v>830.284725472547</c:v>
                </c:pt>
                <c:pt idx="8304">
                  <c:v>830.384734473447</c:v>
                </c:pt>
                <c:pt idx="8305">
                  <c:v>830.4847434743473</c:v>
                </c:pt>
                <c:pt idx="8306">
                  <c:v>830.584752475247</c:v>
                </c:pt>
                <c:pt idx="8307">
                  <c:v>830.684761476147</c:v>
                </c:pt>
                <c:pt idx="8308">
                  <c:v>830.784770477047</c:v>
                </c:pt>
                <c:pt idx="8309">
                  <c:v>830.884779477947</c:v>
                </c:pt>
                <c:pt idx="8310">
                  <c:v>830.984788478847</c:v>
                </c:pt>
                <c:pt idx="8311">
                  <c:v>831.084797479747</c:v>
                </c:pt>
                <c:pt idx="8312">
                  <c:v>831.184806480648</c:v>
                </c:pt>
                <c:pt idx="8313">
                  <c:v>831.2848154815481</c:v>
                </c:pt>
                <c:pt idx="8314">
                  <c:v>831.3848244824477</c:v>
                </c:pt>
                <c:pt idx="8315">
                  <c:v>831.4848334833481</c:v>
                </c:pt>
                <c:pt idx="8316">
                  <c:v>831.584842484248</c:v>
                </c:pt>
                <c:pt idx="8317">
                  <c:v>831.6848514851481</c:v>
                </c:pt>
                <c:pt idx="8318">
                  <c:v>831.784860486048</c:v>
                </c:pt>
                <c:pt idx="8319">
                  <c:v>831.8848694869479</c:v>
                </c:pt>
                <c:pt idx="8320">
                  <c:v>831.984878487848</c:v>
                </c:pt>
                <c:pt idx="8321">
                  <c:v>832.084887488748</c:v>
                </c:pt>
                <c:pt idx="8322">
                  <c:v>832.184896489649</c:v>
                </c:pt>
                <c:pt idx="8323">
                  <c:v>832.284905490549</c:v>
                </c:pt>
                <c:pt idx="8324">
                  <c:v>832.3849144914487</c:v>
                </c:pt>
                <c:pt idx="8325">
                  <c:v>832.4849234923488</c:v>
                </c:pt>
                <c:pt idx="8326">
                  <c:v>832.584932493249</c:v>
                </c:pt>
                <c:pt idx="8327">
                  <c:v>832.684941494149</c:v>
                </c:pt>
                <c:pt idx="8328">
                  <c:v>832.784950495049</c:v>
                </c:pt>
                <c:pt idx="8329">
                  <c:v>832.8849594959486</c:v>
                </c:pt>
                <c:pt idx="8330">
                  <c:v>832.984968496849</c:v>
                </c:pt>
                <c:pt idx="8331">
                  <c:v>833.084977497749</c:v>
                </c:pt>
                <c:pt idx="8332">
                  <c:v>833.184986498649</c:v>
                </c:pt>
                <c:pt idx="8333">
                  <c:v>833.28499549955</c:v>
                </c:pt>
                <c:pt idx="8334">
                  <c:v>833.38500450045</c:v>
                </c:pt>
                <c:pt idx="8335">
                  <c:v>833.48501350135</c:v>
                </c:pt>
                <c:pt idx="8336">
                  <c:v>833.58502250225</c:v>
                </c:pt>
                <c:pt idx="8337">
                  <c:v>833.68503150315</c:v>
                </c:pt>
                <c:pt idx="8338">
                  <c:v>833.78504050405</c:v>
                </c:pt>
                <c:pt idx="8339">
                  <c:v>833.88504950495</c:v>
                </c:pt>
                <c:pt idx="8340">
                  <c:v>833.98505850585</c:v>
                </c:pt>
                <c:pt idx="8341">
                  <c:v>834.08506750675</c:v>
                </c:pt>
                <c:pt idx="8342">
                  <c:v>834.18507650765</c:v>
                </c:pt>
                <c:pt idx="8343">
                  <c:v>834.28508550855</c:v>
                </c:pt>
                <c:pt idx="8344">
                  <c:v>834.38509450945</c:v>
                </c:pt>
                <c:pt idx="8345">
                  <c:v>834.485103510351</c:v>
                </c:pt>
                <c:pt idx="8346">
                  <c:v>834.585112511251</c:v>
                </c:pt>
                <c:pt idx="8347">
                  <c:v>834.685121512151</c:v>
                </c:pt>
                <c:pt idx="8348">
                  <c:v>834.785130513051</c:v>
                </c:pt>
                <c:pt idx="8349">
                  <c:v>834.885139513951</c:v>
                </c:pt>
                <c:pt idx="8350">
                  <c:v>834.985148514851</c:v>
                </c:pt>
                <c:pt idx="8351">
                  <c:v>835.085157515751</c:v>
                </c:pt>
                <c:pt idx="8352">
                  <c:v>835.185166516651</c:v>
                </c:pt>
                <c:pt idx="8353">
                  <c:v>835.285175517551</c:v>
                </c:pt>
                <c:pt idx="8354">
                  <c:v>835.385184518451</c:v>
                </c:pt>
                <c:pt idx="8355">
                  <c:v>835.485193519351</c:v>
                </c:pt>
                <c:pt idx="8356">
                  <c:v>835.585202520252</c:v>
                </c:pt>
                <c:pt idx="8357">
                  <c:v>835.685211521152</c:v>
                </c:pt>
                <c:pt idx="8358">
                  <c:v>835.785220522052</c:v>
                </c:pt>
                <c:pt idx="8359">
                  <c:v>835.8852295229518</c:v>
                </c:pt>
                <c:pt idx="8360">
                  <c:v>835.985238523852</c:v>
                </c:pt>
                <c:pt idx="8361">
                  <c:v>836.085247524752</c:v>
                </c:pt>
                <c:pt idx="8362">
                  <c:v>836.185256525652</c:v>
                </c:pt>
                <c:pt idx="8363">
                  <c:v>836.285265526552</c:v>
                </c:pt>
                <c:pt idx="8364">
                  <c:v>836.385274527452</c:v>
                </c:pt>
                <c:pt idx="8365">
                  <c:v>836.4852835283523</c:v>
                </c:pt>
                <c:pt idx="8366">
                  <c:v>836.585292529252</c:v>
                </c:pt>
                <c:pt idx="8367">
                  <c:v>836.6853015301535</c:v>
                </c:pt>
                <c:pt idx="8368">
                  <c:v>836.785310531053</c:v>
                </c:pt>
                <c:pt idx="8369">
                  <c:v>836.8853195319531</c:v>
                </c:pt>
                <c:pt idx="8370">
                  <c:v>836.985328532853</c:v>
                </c:pt>
                <c:pt idx="8371">
                  <c:v>837.0853375337533</c:v>
                </c:pt>
                <c:pt idx="8372">
                  <c:v>837.185346534653</c:v>
                </c:pt>
                <c:pt idx="8373">
                  <c:v>837.2853555355533</c:v>
                </c:pt>
                <c:pt idx="8374">
                  <c:v>837.385364536453</c:v>
                </c:pt>
                <c:pt idx="8375">
                  <c:v>837.4853735373535</c:v>
                </c:pt>
                <c:pt idx="8376">
                  <c:v>837.585382538253</c:v>
                </c:pt>
                <c:pt idx="8377">
                  <c:v>837.6853915391535</c:v>
                </c:pt>
                <c:pt idx="8378">
                  <c:v>837.785400540054</c:v>
                </c:pt>
                <c:pt idx="8379">
                  <c:v>837.885409540954</c:v>
                </c:pt>
                <c:pt idx="8380">
                  <c:v>837.985418541854</c:v>
                </c:pt>
                <c:pt idx="8381">
                  <c:v>838.085427542754</c:v>
                </c:pt>
                <c:pt idx="8382">
                  <c:v>838.185436543654</c:v>
                </c:pt>
                <c:pt idx="8383">
                  <c:v>838.285445544554</c:v>
                </c:pt>
                <c:pt idx="8384">
                  <c:v>838.385454545454</c:v>
                </c:pt>
                <c:pt idx="8385">
                  <c:v>838.485463546354</c:v>
                </c:pt>
                <c:pt idx="8386">
                  <c:v>838.585472547254</c:v>
                </c:pt>
                <c:pt idx="8387">
                  <c:v>838.685481548154</c:v>
                </c:pt>
                <c:pt idx="8388">
                  <c:v>838.785490549054</c:v>
                </c:pt>
                <c:pt idx="8389">
                  <c:v>838.8854995499551</c:v>
                </c:pt>
                <c:pt idx="8390">
                  <c:v>838.985508550855</c:v>
                </c:pt>
                <c:pt idx="8391">
                  <c:v>839.085517551755</c:v>
                </c:pt>
                <c:pt idx="8392">
                  <c:v>839.185526552655</c:v>
                </c:pt>
                <c:pt idx="8393">
                  <c:v>839.285535553555</c:v>
                </c:pt>
                <c:pt idx="8394">
                  <c:v>839.385544554455</c:v>
                </c:pt>
                <c:pt idx="8395">
                  <c:v>839.485553555355</c:v>
                </c:pt>
                <c:pt idx="8396">
                  <c:v>839.585562556255</c:v>
                </c:pt>
                <c:pt idx="8397">
                  <c:v>839.685571557155</c:v>
                </c:pt>
                <c:pt idx="8398">
                  <c:v>839.785580558055</c:v>
                </c:pt>
                <c:pt idx="8399">
                  <c:v>839.885589558955</c:v>
                </c:pt>
                <c:pt idx="8400">
                  <c:v>839.985598559855</c:v>
                </c:pt>
                <c:pt idx="8401">
                  <c:v>840.085607560756</c:v>
                </c:pt>
                <c:pt idx="8402">
                  <c:v>840.185616561656</c:v>
                </c:pt>
                <c:pt idx="8403">
                  <c:v>840.285625562556</c:v>
                </c:pt>
                <c:pt idx="8404">
                  <c:v>840.385634563456</c:v>
                </c:pt>
                <c:pt idx="8405">
                  <c:v>840.485643564356</c:v>
                </c:pt>
                <c:pt idx="8406">
                  <c:v>840.585652565256</c:v>
                </c:pt>
                <c:pt idx="8407">
                  <c:v>840.685661566156</c:v>
                </c:pt>
                <c:pt idx="8408">
                  <c:v>840.785670567056</c:v>
                </c:pt>
                <c:pt idx="8409">
                  <c:v>840.885679567956</c:v>
                </c:pt>
                <c:pt idx="8410">
                  <c:v>840.985688568856</c:v>
                </c:pt>
                <c:pt idx="8411">
                  <c:v>841.085697569756</c:v>
                </c:pt>
                <c:pt idx="8412">
                  <c:v>841.185706570657</c:v>
                </c:pt>
                <c:pt idx="8413">
                  <c:v>841.285715571557</c:v>
                </c:pt>
                <c:pt idx="8414">
                  <c:v>841.385724572457</c:v>
                </c:pt>
                <c:pt idx="8415">
                  <c:v>841.485733573357</c:v>
                </c:pt>
                <c:pt idx="8416">
                  <c:v>841.585742574257</c:v>
                </c:pt>
                <c:pt idx="8417">
                  <c:v>841.685751575157</c:v>
                </c:pt>
                <c:pt idx="8418">
                  <c:v>841.785760576057</c:v>
                </c:pt>
                <c:pt idx="8419">
                  <c:v>841.885769576957</c:v>
                </c:pt>
                <c:pt idx="8420">
                  <c:v>841.985778577857</c:v>
                </c:pt>
                <c:pt idx="8421">
                  <c:v>842.085787578757</c:v>
                </c:pt>
                <c:pt idx="8422">
                  <c:v>842.185796579657</c:v>
                </c:pt>
                <c:pt idx="8423">
                  <c:v>842.2858055805581</c:v>
                </c:pt>
                <c:pt idx="8424">
                  <c:v>842.385814581458</c:v>
                </c:pt>
                <c:pt idx="8425">
                  <c:v>842.4858235823581</c:v>
                </c:pt>
                <c:pt idx="8426">
                  <c:v>842.585832583258</c:v>
                </c:pt>
                <c:pt idx="8427">
                  <c:v>842.6858415841581</c:v>
                </c:pt>
                <c:pt idx="8428">
                  <c:v>842.785850585058</c:v>
                </c:pt>
                <c:pt idx="8429">
                  <c:v>842.8858595859579</c:v>
                </c:pt>
                <c:pt idx="8430">
                  <c:v>842.985868586858</c:v>
                </c:pt>
                <c:pt idx="8431">
                  <c:v>843.0858775877583</c:v>
                </c:pt>
                <c:pt idx="8432">
                  <c:v>843.185886588658</c:v>
                </c:pt>
                <c:pt idx="8433">
                  <c:v>843.2858955895583</c:v>
                </c:pt>
                <c:pt idx="8434">
                  <c:v>843.3859045904587</c:v>
                </c:pt>
                <c:pt idx="8435">
                  <c:v>843.485913591359</c:v>
                </c:pt>
                <c:pt idx="8436">
                  <c:v>843.5859225922587</c:v>
                </c:pt>
                <c:pt idx="8437">
                  <c:v>843.685931593159</c:v>
                </c:pt>
                <c:pt idx="8438">
                  <c:v>843.785940594059</c:v>
                </c:pt>
                <c:pt idx="8439">
                  <c:v>843.8859495949588</c:v>
                </c:pt>
                <c:pt idx="8440">
                  <c:v>843.985958595859</c:v>
                </c:pt>
                <c:pt idx="8441">
                  <c:v>844.085967596759</c:v>
                </c:pt>
                <c:pt idx="8442">
                  <c:v>844.185976597659</c:v>
                </c:pt>
                <c:pt idx="8443">
                  <c:v>844.285985598559</c:v>
                </c:pt>
                <c:pt idx="8444">
                  <c:v>844.385994599459</c:v>
                </c:pt>
                <c:pt idx="8445">
                  <c:v>844.486003600359</c:v>
                </c:pt>
                <c:pt idx="8446">
                  <c:v>844.58601260126</c:v>
                </c:pt>
                <c:pt idx="8447">
                  <c:v>844.68602160216</c:v>
                </c:pt>
                <c:pt idx="8448">
                  <c:v>844.78603060306</c:v>
                </c:pt>
                <c:pt idx="8449">
                  <c:v>844.8860396039597</c:v>
                </c:pt>
                <c:pt idx="8450">
                  <c:v>844.98604860486</c:v>
                </c:pt>
                <c:pt idx="8451">
                  <c:v>845.0860576057597</c:v>
                </c:pt>
                <c:pt idx="8452">
                  <c:v>845.18606660666</c:v>
                </c:pt>
                <c:pt idx="8453">
                  <c:v>845.28607560756</c:v>
                </c:pt>
                <c:pt idx="8454">
                  <c:v>845.38608460846</c:v>
                </c:pt>
                <c:pt idx="8455">
                  <c:v>845.48609360936</c:v>
                </c:pt>
                <c:pt idx="8456">
                  <c:v>845.58610261026</c:v>
                </c:pt>
                <c:pt idx="8457">
                  <c:v>845.686111611161</c:v>
                </c:pt>
                <c:pt idx="8458">
                  <c:v>845.786120612061</c:v>
                </c:pt>
                <c:pt idx="8459">
                  <c:v>845.8861296129608</c:v>
                </c:pt>
                <c:pt idx="8460">
                  <c:v>845.986138613861</c:v>
                </c:pt>
                <c:pt idx="8461">
                  <c:v>846.086147614761</c:v>
                </c:pt>
                <c:pt idx="8462">
                  <c:v>846.186156615661</c:v>
                </c:pt>
                <c:pt idx="8463">
                  <c:v>846.286165616561</c:v>
                </c:pt>
                <c:pt idx="8464">
                  <c:v>846.386174617461</c:v>
                </c:pt>
                <c:pt idx="8465">
                  <c:v>846.486183618361</c:v>
                </c:pt>
                <c:pt idx="8466">
                  <c:v>846.5861926192611</c:v>
                </c:pt>
                <c:pt idx="8467">
                  <c:v>846.686201620161</c:v>
                </c:pt>
                <c:pt idx="8468">
                  <c:v>846.786210621062</c:v>
                </c:pt>
                <c:pt idx="8469">
                  <c:v>846.8862196219618</c:v>
                </c:pt>
                <c:pt idx="8470">
                  <c:v>846.986228622862</c:v>
                </c:pt>
                <c:pt idx="8471">
                  <c:v>847.086237623762</c:v>
                </c:pt>
                <c:pt idx="8472">
                  <c:v>847.186246624662</c:v>
                </c:pt>
                <c:pt idx="8473">
                  <c:v>847.286255625562</c:v>
                </c:pt>
                <c:pt idx="8474">
                  <c:v>847.386264626462</c:v>
                </c:pt>
                <c:pt idx="8475">
                  <c:v>847.486273627362</c:v>
                </c:pt>
                <c:pt idx="8476">
                  <c:v>847.586282628262</c:v>
                </c:pt>
                <c:pt idx="8477">
                  <c:v>847.686291629162</c:v>
                </c:pt>
                <c:pt idx="8478">
                  <c:v>847.786300630062</c:v>
                </c:pt>
                <c:pt idx="8479">
                  <c:v>847.8863096309631</c:v>
                </c:pt>
                <c:pt idx="8480">
                  <c:v>847.986318631863</c:v>
                </c:pt>
                <c:pt idx="8481">
                  <c:v>848.0863276327631</c:v>
                </c:pt>
                <c:pt idx="8482">
                  <c:v>848.186336633663</c:v>
                </c:pt>
                <c:pt idx="8483">
                  <c:v>848.2863456345631</c:v>
                </c:pt>
                <c:pt idx="8484">
                  <c:v>848.386354635463</c:v>
                </c:pt>
                <c:pt idx="8485">
                  <c:v>848.4863636363631</c:v>
                </c:pt>
                <c:pt idx="8486">
                  <c:v>848.586372637263</c:v>
                </c:pt>
                <c:pt idx="8487">
                  <c:v>848.6863816381635</c:v>
                </c:pt>
                <c:pt idx="8488">
                  <c:v>848.786390639063</c:v>
                </c:pt>
                <c:pt idx="8489">
                  <c:v>848.8863996399631</c:v>
                </c:pt>
                <c:pt idx="8490">
                  <c:v>848.9864086408641</c:v>
                </c:pt>
                <c:pt idx="8491">
                  <c:v>849.086417641764</c:v>
                </c:pt>
                <c:pt idx="8492">
                  <c:v>849.186426642664</c:v>
                </c:pt>
                <c:pt idx="8493">
                  <c:v>849.286435643564</c:v>
                </c:pt>
                <c:pt idx="8494">
                  <c:v>849.3864446444637</c:v>
                </c:pt>
                <c:pt idx="8495">
                  <c:v>849.486453645364</c:v>
                </c:pt>
                <c:pt idx="8496">
                  <c:v>849.586462646264</c:v>
                </c:pt>
                <c:pt idx="8497">
                  <c:v>849.686471647164</c:v>
                </c:pt>
                <c:pt idx="8498">
                  <c:v>849.786480648064</c:v>
                </c:pt>
                <c:pt idx="8499">
                  <c:v>849.886489648964</c:v>
                </c:pt>
                <c:pt idx="8500">
                  <c:v>849.986498649865</c:v>
                </c:pt>
                <c:pt idx="8501">
                  <c:v>850.086507650765</c:v>
                </c:pt>
                <c:pt idx="8502">
                  <c:v>850.186516651665</c:v>
                </c:pt>
                <c:pt idx="8503">
                  <c:v>850.286525652565</c:v>
                </c:pt>
                <c:pt idx="8504">
                  <c:v>850.386534653465</c:v>
                </c:pt>
                <c:pt idx="8505">
                  <c:v>850.486543654365</c:v>
                </c:pt>
                <c:pt idx="8506">
                  <c:v>850.586552655265</c:v>
                </c:pt>
                <c:pt idx="8507">
                  <c:v>850.686561656165</c:v>
                </c:pt>
                <c:pt idx="8508">
                  <c:v>850.786570657065</c:v>
                </c:pt>
                <c:pt idx="8509">
                  <c:v>850.886579657965</c:v>
                </c:pt>
                <c:pt idx="8510">
                  <c:v>850.986588658865</c:v>
                </c:pt>
                <c:pt idx="8511">
                  <c:v>851.086597659766</c:v>
                </c:pt>
                <c:pt idx="8512">
                  <c:v>851.186606660666</c:v>
                </c:pt>
                <c:pt idx="8513">
                  <c:v>851.286615661566</c:v>
                </c:pt>
                <c:pt idx="8514">
                  <c:v>851.3866246624658</c:v>
                </c:pt>
                <c:pt idx="8515">
                  <c:v>851.486633663366</c:v>
                </c:pt>
                <c:pt idx="8516">
                  <c:v>851.586642664266</c:v>
                </c:pt>
                <c:pt idx="8517">
                  <c:v>851.686651665166</c:v>
                </c:pt>
                <c:pt idx="8518">
                  <c:v>851.786660666066</c:v>
                </c:pt>
                <c:pt idx="8519">
                  <c:v>851.886669666966</c:v>
                </c:pt>
                <c:pt idx="8520">
                  <c:v>851.986678667866</c:v>
                </c:pt>
                <c:pt idx="8521">
                  <c:v>852.086687668766</c:v>
                </c:pt>
                <c:pt idx="8522">
                  <c:v>852.186696669667</c:v>
                </c:pt>
                <c:pt idx="8523">
                  <c:v>852.286705670567</c:v>
                </c:pt>
                <c:pt idx="8524">
                  <c:v>852.386714671467</c:v>
                </c:pt>
                <c:pt idx="8525">
                  <c:v>852.486723672367</c:v>
                </c:pt>
                <c:pt idx="8526">
                  <c:v>852.586732673267</c:v>
                </c:pt>
                <c:pt idx="8527">
                  <c:v>852.686741674167</c:v>
                </c:pt>
                <c:pt idx="8528">
                  <c:v>852.786750675067</c:v>
                </c:pt>
                <c:pt idx="8529">
                  <c:v>852.886759675967</c:v>
                </c:pt>
                <c:pt idx="8530">
                  <c:v>852.986768676867</c:v>
                </c:pt>
                <c:pt idx="8531">
                  <c:v>853.086777677767</c:v>
                </c:pt>
                <c:pt idx="8532">
                  <c:v>853.186786678667</c:v>
                </c:pt>
                <c:pt idx="8533">
                  <c:v>853.286795679568</c:v>
                </c:pt>
                <c:pt idx="8534">
                  <c:v>853.3868046804679</c:v>
                </c:pt>
                <c:pt idx="8535">
                  <c:v>853.486813681368</c:v>
                </c:pt>
                <c:pt idx="8536">
                  <c:v>853.5868226822679</c:v>
                </c:pt>
                <c:pt idx="8537">
                  <c:v>853.686831683168</c:v>
                </c:pt>
                <c:pt idx="8538">
                  <c:v>853.786840684068</c:v>
                </c:pt>
                <c:pt idx="8539">
                  <c:v>853.8868496849678</c:v>
                </c:pt>
                <c:pt idx="8540">
                  <c:v>853.986858685868</c:v>
                </c:pt>
                <c:pt idx="8541">
                  <c:v>854.0868676867681</c:v>
                </c:pt>
                <c:pt idx="8542">
                  <c:v>854.186876687668</c:v>
                </c:pt>
                <c:pt idx="8543">
                  <c:v>854.2868856885681</c:v>
                </c:pt>
                <c:pt idx="8544">
                  <c:v>854.386894689468</c:v>
                </c:pt>
                <c:pt idx="8545">
                  <c:v>854.486903690369</c:v>
                </c:pt>
                <c:pt idx="8546">
                  <c:v>854.5869126912688</c:v>
                </c:pt>
                <c:pt idx="8547">
                  <c:v>854.686921692169</c:v>
                </c:pt>
                <c:pt idx="8548">
                  <c:v>854.786930693069</c:v>
                </c:pt>
                <c:pt idx="8549">
                  <c:v>854.8869396939688</c:v>
                </c:pt>
                <c:pt idx="8550">
                  <c:v>854.9869486948691</c:v>
                </c:pt>
                <c:pt idx="8551">
                  <c:v>855.0869576957688</c:v>
                </c:pt>
                <c:pt idx="8552">
                  <c:v>855.186966696669</c:v>
                </c:pt>
                <c:pt idx="8553">
                  <c:v>855.286975697569</c:v>
                </c:pt>
                <c:pt idx="8554">
                  <c:v>855.3869846984687</c:v>
                </c:pt>
                <c:pt idx="8555">
                  <c:v>855.486993699369</c:v>
                </c:pt>
                <c:pt idx="8556">
                  <c:v>855.58700270027</c:v>
                </c:pt>
                <c:pt idx="8557">
                  <c:v>855.68701170117</c:v>
                </c:pt>
                <c:pt idx="8558">
                  <c:v>855.78702070207</c:v>
                </c:pt>
                <c:pt idx="8559">
                  <c:v>855.8870297029696</c:v>
                </c:pt>
                <c:pt idx="8560">
                  <c:v>855.98703870387</c:v>
                </c:pt>
                <c:pt idx="8561">
                  <c:v>856.0870477047698</c:v>
                </c:pt>
                <c:pt idx="8562">
                  <c:v>856.18705670567</c:v>
                </c:pt>
                <c:pt idx="8563">
                  <c:v>856.28706570657</c:v>
                </c:pt>
                <c:pt idx="8564">
                  <c:v>856.38707470747</c:v>
                </c:pt>
                <c:pt idx="8565">
                  <c:v>856.48708370837</c:v>
                </c:pt>
                <c:pt idx="8566">
                  <c:v>856.58709270927</c:v>
                </c:pt>
                <c:pt idx="8567">
                  <c:v>856.687101710171</c:v>
                </c:pt>
                <c:pt idx="8568">
                  <c:v>856.787110711071</c:v>
                </c:pt>
                <c:pt idx="8569">
                  <c:v>856.8871197119707</c:v>
                </c:pt>
                <c:pt idx="8570">
                  <c:v>856.9871287128708</c:v>
                </c:pt>
                <c:pt idx="8571">
                  <c:v>857.087137713771</c:v>
                </c:pt>
                <c:pt idx="8572">
                  <c:v>857.187146714671</c:v>
                </c:pt>
                <c:pt idx="8573">
                  <c:v>857.287155715571</c:v>
                </c:pt>
                <c:pt idx="8574">
                  <c:v>857.3871647164708</c:v>
                </c:pt>
                <c:pt idx="8575">
                  <c:v>857.487173717371</c:v>
                </c:pt>
                <c:pt idx="8576">
                  <c:v>857.587182718271</c:v>
                </c:pt>
                <c:pt idx="8577">
                  <c:v>857.687191719171</c:v>
                </c:pt>
                <c:pt idx="8578">
                  <c:v>857.787200720072</c:v>
                </c:pt>
                <c:pt idx="8579">
                  <c:v>857.8872097209718</c:v>
                </c:pt>
                <c:pt idx="8580">
                  <c:v>857.9872187218717</c:v>
                </c:pt>
                <c:pt idx="8581">
                  <c:v>858.0872277227718</c:v>
                </c:pt>
                <c:pt idx="8582">
                  <c:v>858.187236723672</c:v>
                </c:pt>
                <c:pt idx="8583">
                  <c:v>858.287245724572</c:v>
                </c:pt>
                <c:pt idx="8584">
                  <c:v>858.3872547254716</c:v>
                </c:pt>
                <c:pt idx="8585">
                  <c:v>858.487263726372</c:v>
                </c:pt>
                <c:pt idx="8586">
                  <c:v>858.587272727272</c:v>
                </c:pt>
                <c:pt idx="8587">
                  <c:v>858.687281728172</c:v>
                </c:pt>
                <c:pt idx="8588">
                  <c:v>858.787290729072</c:v>
                </c:pt>
                <c:pt idx="8589">
                  <c:v>858.8872997299718</c:v>
                </c:pt>
                <c:pt idx="8590">
                  <c:v>858.987308730873</c:v>
                </c:pt>
                <c:pt idx="8591">
                  <c:v>859.0873177317731</c:v>
                </c:pt>
                <c:pt idx="8592">
                  <c:v>859.187326732673</c:v>
                </c:pt>
                <c:pt idx="8593">
                  <c:v>859.287335733573</c:v>
                </c:pt>
                <c:pt idx="8594">
                  <c:v>859.3873447344729</c:v>
                </c:pt>
                <c:pt idx="8595">
                  <c:v>859.487353735373</c:v>
                </c:pt>
                <c:pt idx="8596">
                  <c:v>859.587362736273</c:v>
                </c:pt>
                <c:pt idx="8597">
                  <c:v>859.687371737173</c:v>
                </c:pt>
                <c:pt idx="8598">
                  <c:v>859.787380738073</c:v>
                </c:pt>
                <c:pt idx="8599">
                  <c:v>859.8873897389731</c:v>
                </c:pt>
                <c:pt idx="8600">
                  <c:v>859.987398739873</c:v>
                </c:pt>
                <c:pt idx="8601">
                  <c:v>860.087407740774</c:v>
                </c:pt>
                <c:pt idx="8602">
                  <c:v>860.187416741674</c:v>
                </c:pt>
                <c:pt idx="8603">
                  <c:v>860.287425742574</c:v>
                </c:pt>
                <c:pt idx="8604">
                  <c:v>860.3874347434738</c:v>
                </c:pt>
                <c:pt idx="8605">
                  <c:v>860.487443744374</c:v>
                </c:pt>
                <c:pt idx="8606">
                  <c:v>860.5874527452738</c:v>
                </c:pt>
                <c:pt idx="8607">
                  <c:v>860.687461746174</c:v>
                </c:pt>
                <c:pt idx="8608">
                  <c:v>860.787470747074</c:v>
                </c:pt>
                <c:pt idx="8609">
                  <c:v>860.887479747974</c:v>
                </c:pt>
                <c:pt idx="8610">
                  <c:v>860.987488748874</c:v>
                </c:pt>
                <c:pt idx="8611">
                  <c:v>861.087497749774</c:v>
                </c:pt>
                <c:pt idx="8612">
                  <c:v>861.187506750675</c:v>
                </c:pt>
                <c:pt idx="8613">
                  <c:v>861.287515751575</c:v>
                </c:pt>
                <c:pt idx="8614">
                  <c:v>861.3875247524747</c:v>
                </c:pt>
                <c:pt idx="8615">
                  <c:v>861.487533753375</c:v>
                </c:pt>
                <c:pt idx="8616">
                  <c:v>861.587542754275</c:v>
                </c:pt>
                <c:pt idx="8617">
                  <c:v>861.687551755175</c:v>
                </c:pt>
                <c:pt idx="8618">
                  <c:v>861.787560756075</c:v>
                </c:pt>
                <c:pt idx="8619">
                  <c:v>861.8875697569748</c:v>
                </c:pt>
                <c:pt idx="8620">
                  <c:v>861.987578757875</c:v>
                </c:pt>
                <c:pt idx="8621">
                  <c:v>862.087587758775</c:v>
                </c:pt>
                <c:pt idx="8622">
                  <c:v>862.187596759675</c:v>
                </c:pt>
                <c:pt idx="8623">
                  <c:v>862.287605760576</c:v>
                </c:pt>
                <c:pt idx="8624">
                  <c:v>862.3876147614758</c:v>
                </c:pt>
                <c:pt idx="8625">
                  <c:v>862.487623762376</c:v>
                </c:pt>
                <c:pt idx="8626">
                  <c:v>862.587632763276</c:v>
                </c:pt>
                <c:pt idx="8627">
                  <c:v>862.687641764176</c:v>
                </c:pt>
                <c:pt idx="8628">
                  <c:v>862.787650765076</c:v>
                </c:pt>
                <c:pt idx="8629">
                  <c:v>862.8876597659757</c:v>
                </c:pt>
                <c:pt idx="8630">
                  <c:v>862.987668766876</c:v>
                </c:pt>
                <c:pt idx="8631">
                  <c:v>863.087677767776</c:v>
                </c:pt>
                <c:pt idx="8632">
                  <c:v>863.187686768676</c:v>
                </c:pt>
                <c:pt idx="8633">
                  <c:v>863.287695769576</c:v>
                </c:pt>
                <c:pt idx="8634">
                  <c:v>863.387704770477</c:v>
                </c:pt>
                <c:pt idx="8635">
                  <c:v>863.487713771377</c:v>
                </c:pt>
                <c:pt idx="8636">
                  <c:v>863.587722772277</c:v>
                </c:pt>
                <c:pt idx="8637">
                  <c:v>863.687731773177</c:v>
                </c:pt>
                <c:pt idx="8638">
                  <c:v>863.787740774077</c:v>
                </c:pt>
                <c:pt idx="8639">
                  <c:v>863.887749774977</c:v>
                </c:pt>
                <c:pt idx="8640">
                  <c:v>863.987758775877</c:v>
                </c:pt>
                <c:pt idx="8641">
                  <c:v>864.087767776777</c:v>
                </c:pt>
                <c:pt idx="8642">
                  <c:v>864.187776777677</c:v>
                </c:pt>
                <c:pt idx="8643">
                  <c:v>864.287785778577</c:v>
                </c:pt>
                <c:pt idx="8644">
                  <c:v>864.387794779477</c:v>
                </c:pt>
                <c:pt idx="8645">
                  <c:v>864.487803780377</c:v>
                </c:pt>
                <c:pt idx="8646">
                  <c:v>864.5878127812779</c:v>
                </c:pt>
                <c:pt idx="8647">
                  <c:v>864.687821782178</c:v>
                </c:pt>
                <c:pt idx="8648">
                  <c:v>864.7878307830781</c:v>
                </c:pt>
                <c:pt idx="8649">
                  <c:v>864.8878397839777</c:v>
                </c:pt>
                <c:pt idx="8650">
                  <c:v>864.9878487848779</c:v>
                </c:pt>
                <c:pt idx="8651">
                  <c:v>865.0878577857778</c:v>
                </c:pt>
                <c:pt idx="8652">
                  <c:v>865.187866786678</c:v>
                </c:pt>
                <c:pt idx="8653">
                  <c:v>865.287875787578</c:v>
                </c:pt>
                <c:pt idx="8654">
                  <c:v>865.3878847884779</c:v>
                </c:pt>
                <c:pt idx="8655">
                  <c:v>865.487893789378</c:v>
                </c:pt>
                <c:pt idx="8656">
                  <c:v>865.5879027902779</c:v>
                </c:pt>
                <c:pt idx="8657">
                  <c:v>865.687911791179</c:v>
                </c:pt>
                <c:pt idx="8658">
                  <c:v>865.7879207920788</c:v>
                </c:pt>
                <c:pt idx="8659">
                  <c:v>865.8879297929785</c:v>
                </c:pt>
                <c:pt idx="8660">
                  <c:v>865.9879387938788</c:v>
                </c:pt>
                <c:pt idx="8661">
                  <c:v>866.0879477947788</c:v>
                </c:pt>
                <c:pt idx="8662">
                  <c:v>866.1879567956788</c:v>
                </c:pt>
                <c:pt idx="8663">
                  <c:v>866.287965796579</c:v>
                </c:pt>
                <c:pt idx="8664">
                  <c:v>866.3879747974788</c:v>
                </c:pt>
                <c:pt idx="8665">
                  <c:v>866.487983798379</c:v>
                </c:pt>
                <c:pt idx="8666">
                  <c:v>866.5879927992788</c:v>
                </c:pt>
                <c:pt idx="8667">
                  <c:v>866.688001800179</c:v>
                </c:pt>
                <c:pt idx="8668">
                  <c:v>866.78801080108</c:v>
                </c:pt>
                <c:pt idx="8669">
                  <c:v>866.8880198019798</c:v>
                </c:pt>
                <c:pt idx="8670">
                  <c:v>866.98802880288</c:v>
                </c:pt>
                <c:pt idx="8671">
                  <c:v>867.08803780378</c:v>
                </c:pt>
                <c:pt idx="8672">
                  <c:v>867.18804680468</c:v>
                </c:pt>
                <c:pt idx="8673">
                  <c:v>867.28805580558</c:v>
                </c:pt>
                <c:pt idx="8674">
                  <c:v>867.38806480648</c:v>
                </c:pt>
                <c:pt idx="8675">
                  <c:v>867.48807380738</c:v>
                </c:pt>
                <c:pt idx="8676">
                  <c:v>867.58808280828</c:v>
                </c:pt>
                <c:pt idx="8677">
                  <c:v>867.68809180918</c:v>
                </c:pt>
                <c:pt idx="8678">
                  <c:v>867.788100810081</c:v>
                </c:pt>
                <c:pt idx="8679">
                  <c:v>867.8881098109807</c:v>
                </c:pt>
                <c:pt idx="8680">
                  <c:v>867.988118811881</c:v>
                </c:pt>
                <c:pt idx="8681">
                  <c:v>868.0881278127807</c:v>
                </c:pt>
                <c:pt idx="8682">
                  <c:v>868.188136813681</c:v>
                </c:pt>
                <c:pt idx="8683">
                  <c:v>868.288145814581</c:v>
                </c:pt>
                <c:pt idx="8684">
                  <c:v>868.3881548154808</c:v>
                </c:pt>
                <c:pt idx="8685">
                  <c:v>868.488163816381</c:v>
                </c:pt>
                <c:pt idx="8686">
                  <c:v>868.588172817281</c:v>
                </c:pt>
                <c:pt idx="8687">
                  <c:v>868.688181818181</c:v>
                </c:pt>
                <c:pt idx="8688">
                  <c:v>868.788190819081</c:v>
                </c:pt>
                <c:pt idx="8689">
                  <c:v>868.888199819982</c:v>
                </c:pt>
                <c:pt idx="8690">
                  <c:v>868.988208820882</c:v>
                </c:pt>
                <c:pt idx="8691">
                  <c:v>869.088217821782</c:v>
                </c:pt>
                <c:pt idx="8692">
                  <c:v>869.188226822682</c:v>
                </c:pt>
                <c:pt idx="8693">
                  <c:v>869.288235823582</c:v>
                </c:pt>
                <c:pt idx="8694">
                  <c:v>869.3882448244817</c:v>
                </c:pt>
                <c:pt idx="8695">
                  <c:v>869.488253825382</c:v>
                </c:pt>
                <c:pt idx="8696">
                  <c:v>869.588262826282</c:v>
                </c:pt>
                <c:pt idx="8697">
                  <c:v>869.688271827182</c:v>
                </c:pt>
                <c:pt idx="8698">
                  <c:v>869.788280828082</c:v>
                </c:pt>
                <c:pt idx="8699">
                  <c:v>869.888289828982</c:v>
                </c:pt>
                <c:pt idx="8700">
                  <c:v>869.9882988298831</c:v>
                </c:pt>
                <c:pt idx="8701">
                  <c:v>870.088307830783</c:v>
                </c:pt>
                <c:pt idx="8702">
                  <c:v>870.1883168316833</c:v>
                </c:pt>
                <c:pt idx="8703">
                  <c:v>870.288325832583</c:v>
                </c:pt>
                <c:pt idx="8704">
                  <c:v>870.3883348334831</c:v>
                </c:pt>
                <c:pt idx="8705">
                  <c:v>870.488343834383</c:v>
                </c:pt>
                <c:pt idx="8706">
                  <c:v>870.5883528352831</c:v>
                </c:pt>
                <c:pt idx="8707">
                  <c:v>870.688361836183</c:v>
                </c:pt>
                <c:pt idx="8708">
                  <c:v>870.7883708370835</c:v>
                </c:pt>
                <c:pt idx="8709">
                  <c:v>870.888379837983</c:v>
                </c:pt>
                <c:pt idx="8710">
                  <c:v>870.988388838883</c:v>
                </c:pt>
                <c:pt idx="8711">
                  <c:v>871.088397839784</c:v>
                </c:pt>
                <c:pt idx="8712">
                  <c:v>871.188406840684</c:v>
                </c:pt>
                <c:pt idx="8713">
                  <c:v>871.288415841584</c:v>
                </c:pt>
                <c:pt idx="8714">
                  <c:v>871.3884248424838</c:v>
                </c:pt>
                <c:pt idx="8715">
                  <c:v>871.488433843384</c:v>
                </c:pt>
                <c:pt idx="8716">
                  <c:v>871.588442844284</c:v>
                </c:pt>
                <c:pt idx="8717">
                  <c:v>871.688451845184</c:v>
                </c:pt>
                <c:pt idx="8718">
                  <c:v>871.788460846084</c:v>
                </c:pt>
                <c:pt idx="8719">
                  <c:v>871.888469846984</c:v>
                </c:pt>
                <c:pt idx="8720">
                  <c:v>871.988478847884</c:v>
                </c:pt>
                <c:pt idx="8721">
                  <c:v>872.088487848784</c:v>
                </c:pt>
                <c:pt idx="8722">
                  <c:v>872.188496849685</c:v>
                </c:pt>
                <c:pt idx="8723">
                  <c:v>872.288505850585</c:v>
                </c:pt>
                <c:pt idx="8724">
                  <c:v>872.388514851485</c:v>
                </c:pt>
                <c:pt idx="8725">
                  <c:v>872.488523852385</c:v>
                </c:pt>
                <c:pt idx="8726">
                  <c:v>872.588532853285</c:v>
                </c:pt>
                <c:pt idx="8727">
                  <c:v>872.688541854185</c:v>
                </c:pt>
                <c:pt idx="8728">
                  <c:v>872.788550855085</c:v>
                </c:pt>
                <c:pt idx="8729">
                  <c:v>872.8885598559848</c:v>
                </c:pt>
                <c:pt idx="8730">
                  <c:v>872.988568856885</c:v>
                </c:pt>
                <c:pt idx="8731">
                  <c:v>873.088577857785</c:v>
                </c:pt>
                <c:pt idx="8732">
                  <c:v>873.188586858685</c:v>
                </c:pt>
                <c:pt idx="8733">
                  <c:v>873.288595859585</c:v>
                </c:pt>
                <c:pt idx="8734">
                  <c:v>873.388604860486</c:v>
                </c:pt>
                <c:pt idx="8735">
                  <c:v>873.4886138613861</c:v>
                </c:pt>
                <c:pt idx="8736">
                  <c:v>873.588622862286</c:v>
                </c:pt>
                <c:pt idx="8737">
                  <c:v>873.688631863186</c:v>
                </c:pt>
                <c:pt idx="8738">
                  <c:v>873.788640864086</c:v>
                </c:pt>
                <c:pt idx="8739">
                  <c:v>873.8886498649857</c:v>
                </c:pt>
                <c:pt idx="8740">
                  <c:v>873.988658865886</c:v>
                </c:pt>
                <c:pt idx="8741">
                  <c:v>874.088667866786</c:v>
                </c:pt>
                <c:pt idx="8742">
                  <c:v>874.188676867686</c:v>
                </c:pt>
                <c:pt idx="8743">
                  <c:v>874.288685868586</c:v>
                </c:pt>
                <c:pt idx="8744">
                  <c:v>874.388694869486</c:v>
                </c:pt>
                <c:pt idx="8745">
                  <c:v>874.488703870387</c:v>
                </c:pt>
                <c:pt idx="8746">
                  <c:v>874.588712871287</c:v>
                </c:pt>
                <c:pt idx="8747">
                  <c:v>874.688721872187</c:v>
                </c:pt>
                <c:pt idx="8748">
                  <c:v>874.788730873087</c:v>
                </c:pt>
                <c:pt idx="8749">
                  <c:v>874.888739873987</c:v>
                </c:pt>
                <c:pt idx="8750">
                  <c:v>874.988748874887</c:v>
                </c:pt>
                <c:pt idx="8751">
                  <c:v>875.088757875787</c:v>
                </c:pt>
                <c:pt idx="8752">
                  <c:v>875.188766876687</c:v>
                </c:pt>
                <c:pt idx="8753">
                  <c:v>875.288775877587</c:v>
                </c:pt>
                <c:pt idx="8754">
                  <c:v>875.388784878487</c:v>
                </c:pt>
                <c:pt idx="8755">
                  <c:v>875.488793879387</c:v>
                </c:pt>
                <c:pt idx="8756">
                  <c:v>875.5888028802881</c:v>
                </c:pt>
                <c:pt idx="8757">
                  <c:v>875.688811881188</c:v>
                </c:pt>
                <c:pt idx="8758">
                  <c:v>875.7888208820881</c:v>
                </c:pt>
                <c:pt idx="8759">
                  <c:v>875.8888298829877</c:v>
                </c:pt>
                <c:pt idx="8760">
                  <c:v>875.9888388838881</c:v>
                </c:pt>
                <c:pt idx="8761">
                  <c:v>876.088847884788</c:v>
                </c:pt>
                <c:pt idx="8762">
                  <c:v>876.1888568856881</c:v>
                </c:pt>
                <c:pt idx="8763">
                  <c:v>876.288865886588</c:v>
                </c:pt>
                <c:pt idx="8764">
                  <c:v>876.3888748874881</c:v>
                </c:pt>
                <c:pt idx="8765">
                  <c:v>876.488883888388</c:v>
                </c:pt>
                <c:pt idx="8766">
                  <c:v>876.5888928892881</c:v>
                </c:pt>
                <c:pt idx="8767">
                  <c:v>876.688901890189</c:v>
                </c:pt>
                <c:pt idx="8768">
                  <c:v>876.788910891089</c:v>
                </c:pt>
                <c:pt idx="8769">
                  <c:v>876.8889198919886</c:v>
                </c:pt>
                <c:pt idx="8770">
                  <c:v>876.9889288928888</c:v>
                </c:pt>
                <c:pt idx="8771">
                  <c:v>877.088937893789</c:v>
                </c:pt>
                <c:pt idx="8772">
                  <c:v>877.188946894689</c:v>
                </c:pt>
                <c:pt idx="8773">
                  <c:v>877.288955895589</c:v>
                </c:pt>
                <c:pt idx="8774">
                  <c:v>877.3889648964888</c:v>
                </c:pt>
                <c:pt idx="8775">
                  <c:v>877.488973897389</c:v>
                </c:pt>
                <c:pt idx="8776">
                  <c:v>877.588982898289</c:v>
                </c:pt>
                <c:pt idx="8777">
                  <c:v>877.688991899189</c:v>
                </c:pt>
                <c:pt idx="8778">
                  <c:v>877.78900090009</c:v>
                </c:pt>
                <c:pt idx="8779">
                  <c:v>877.88900990099</c:v>
                </c:pt>
                <c:pt idx="8780">
                  <c:v>877.98901890189</c:v>
                </c:pt>
                <c:pt idx="8781">
                  <c:v>878.08902790279</c:v>
                </c:pt>
                <c:pt idx="8782">
                  <c:v>878.18903690369</c:v>
                </c:pt>
                <c:pt idx="8783">
                  <c:v>878.28904590459</c:v>
                </c:pt>
                <c:pt idx="8784">
                  <c:v>878.38905490549</c:v>
                </c:pt>
                <c:pt idx="8785">
                  <c:v>878.48906390639</c:v>
                </c:pt>
                <c:pt idx="8786">
                  <c:v>878.58907290729</c:v>
                </c:pt>
                <c:pt idx="8787">
                  <c:v>878.68908190819</c:v>
                </c:pt>
                <c:pt idx="8788">
                  <c:v>878.78909090909</c:v>
                </c:pt>
                <c:pt idx="8789">
                  <c:v>878.88909990999</c:v>
                </c:pt>
                <c:pt idx="8790">
                  <c:v>878.989108910891</c:v>
                </c:pt>
                <c:pt idx="8791">
                  <c:v>879.089117911791</c:v>
                </c:pt>
                <c:pt idx="8792">
                  <c:v>879.189126912691</c:v>
                </c:pt>
                <c:pt idx="8793">
                  <c:v>879.289135913591</c:v>
                </c:pt>
                <c:pt idx="8794">
                  <c:v>879.389144914491</c:v>
                </c:pt>
                <c:pt idx="8795">
                  <c:v>879.489153915391</c:v>
                </c:pt>
                <c:pt idx="8796">
                  <c:v>879.589162916291</c:v>
                </c:pt>
                <c:pt idx="8797">
                  <c:v>879.689171917191</c:v>
                </c:pt>
                <c:pt idx="8798">
                  <c:v>879.789180918091</c:v>
                </c:pt>
                <c:pt idx="8799">
                  <c:v>879.889189918991</c:v>
                </c:pt>
                <c:pt idx="8800">
                  <c:v>879.989198919891</c:v>
                </c:pt>
                <c:pt idx="8801">
                  <c:v>880.089207920792</c:v>
                </c:pt>
                <c:pt idx="8802">
                  <c:v>880.189216921692</c:v>
                </c:pt>
                <c:pt idx="8803">
                  <c:v>880.289225922592</c:v>
                </c:pt>
                <c:pt idx="8804">
                  <c:v>880.389234923492</c:v>
                </c:pt>
                <c:pt idx="8805">
                  <c:v>880.489243924392</c:v>
                </c:pt>
                <c:pt idx="8806">
                  <c:v>880.589252925292</c:v>
                </c:pt>
                <c:pt idx="8807">
                  <c:v>880.689261926192</c:v>
                </c:pt>
                <c:pt idx="8808">
                  <c:v>880.789270927092</c:v>
                </c:pt>
                <c:pt idx="8809">
                  <c:v>880.889279927992</c:v>
                </c:pt>
                <c:pt idx="8810">
                  <c:v>880.989288928892</c:v>
                </c:pt>
                <c:pt idx="8811">
                  <c:v>881.089297929792</c:v>
                </c:pt>
                <c:pt idx="8812">
                  <c:v>881.1893069306935</c:v>
                </c:pt>
                <c:pt idx="8813">
                  <c:v>881.289315931593</c:v>
                </c:pt>
                <c:pt idx="8814">
                  <c:v>881.3893249324931</c:v>
                </c:pt>
                <c:pt idx="8815">
                  <c:v>881.489333933393</c:v>
                </c:pt>
                <c:pt idx="8816">
                  <c:v>881.5893429342931</c:v>
                </c:pt>
                <c:pt idx="8817">
                  <c:v>881.689351935193</c:v>
                </c:pt>
                <c:pt idx="8818">
                  <c:v>881.7893609360935</c:v>
                </c:pt>
                <c:pt idx="8819">
                  <c:v>881.889369936993</c:v>
                </c:pt>
                <c:pt idx="8820">
                  <c:v>881.9893789378935</c:v>
                </c:pt>
                <c:pt idx="8821">
                  <c:v>882.089387938793</c:v>
                </c:pt>
                <c:pt idx="8822">
                  <c:v>882.1893969396935</c:v>
                </c:pt>
                <c:pt idx="8823">
                  <c:v>882.289405940594</c:v>
                </c:pt>
                <c:pt idx="8824">
                  <c:v>882.389414941494</c:v>
                </c:pt>
                <c:pt idx="8825">
                  <c:v>882.489423942394</c:v>
                </c:pt>
                <c:pt idx="8826">
                  <c:v>882.589432943294</c:v>
                </c:pt>
                <c:pt idx="8827">
                  <c:v>882.689441944194</c:v>
                </c:pt>
                <c:pt idx="8828">
                  <c:v>882.789450945094</c:v>
                </c:pt>
                <c:pt idx="8829">
                  <c:v>882.889459945994</c:v>
                </c:pt>
                <c:pt idx="8830">
                  <c:v>882.989468946894</c:v>
                </c:pt>
                <c:pt idx="8831">
                  <c:v>883.089477947794</c:v>
                </c:pt>
                <c:pt idx="8832">
                  <c:v>883.189486948694</c:v>
                </c:pt>
                <c:pt idx="8833">
                  <c:v>883.289495949594</c:v>
                </c:pt>
                <c:pt idx="8834">
                  <c:v>883.389504950494</c:v>
                </c:pt>
                <c:pt idx="8835">
                  <c:v>883.489513951395</c:v>
                </c:pt>
                <c:pt idx="8836">
                  <c:v>883.5895229522951</c:v>
                </c:pt>
                <c:pt idx="8837">
                  <c:v>883.689531953195</c:v>
                </c:pt>
                <c:pt idx="8838">
                  <c:v>883.789540954095</c:v>
                </c:pt>
                <c:pt idx="8839">
                  <c:v>883.889549954995</c:v>
                </c:pt>
                <c:pt idx="8840">
                  <c:v>883.989558955895</c:v>
                </c:pt>
                <c:pt idx="8841">
                  <c:v>884.089567956795</c:v>
                </c:pt>
                <c:pt idx="8842">
                  <c:v>884.189576957695</c:v>
                </c:pt>
                <c:pt idx="8843">
                  <c:v>884.289585958595</c:v>
                </c:pt>
                <c:pt idx="8844">
                  <c:v>884.389594959495</c:v>
                </c:pt>
                <c:pt idx="8845">
                  <c:v>884.489603960395</c:v>
                </c:pt>
                <c:pt idx="8846">
                  <c:v>884.589612961296</c:v>
                </c:pt>
                <c:pt idx="8847">
                  <c:v>884.689621962196</c:v>
                </c:pt>
                <c:pt idx="8848">
                  <c:v>884.789630963096</c:v>
                </c:pt>
                <c:pt idx="8849">
                  <c:v>884.889639963996</c:v>
                </c:pt>
                <c:pt idx="8850">
                  <c:v>884.989648964896</c:v>
                </c:pt>
                <c:pt idx="8851">
                  <c:v>885.089657965796</c:v>
                </c:pt>
                <c:pt idx="8852">
                  <c:v>885.189666966696</c:v>
                </c:pt>
                <c:pt idx="8853">
                  <c:v>885.289675967596</c:v>
                </c:pt>
                <c:pt idx="8854">
                  <c:v>885.389684968496</c:v>
                </c:pt>
                <c:pt idx="8855">
                  <c:v>885.489693969396</c:v>
                </c:pt>
                <c:pt idx="8856">
                  <c:v>885.589702970297</c:v>
                </c:pt>
                <c:pt idx="8857">
                  <c:v>885.689711971197</c:v>
                </c:pt>
                <c:pt idx="8858">
                  <c:v>885.789720972097</c:v>
                </c:pt>
                <c:pt idx="8859">
                  <c:v>885.889729972997</c:v>
                </c:pt>
                <c:pt idx="8860">
                  <c:v>885.989738973897</c:v>
                </c:pt>
                <c:pt idx="8861">
                  <c:v>886.089747974797</c:v>
                </c:pt>
                <c:pt idx="8862">
                  <c:v>886.189756975697</c:v>
                </c:pt>
                <c:pt idx="8863">
                  <c:v>886.289765976597</c:v>
                </c:pt>
                <c:pt idx="8864">
                  <c:v>886.389774977497</c:v>
                </c:pt>
                <c:pt idx="8865">
                  <c:v>886.489783978397</c:v>
                </c:pt>
                <c:pt idx="8866">
                  <c:v>886.589792979297</c:v>
                </c:pt>
                <c:pt idx="8867">
                  <c:v>886.689801980198</c:v>
                </c:pt>
                <c:pt idx="8868">
                  <c:v>886.7898109810981</c:v>
                </c:pt>
                <c:pt idx="8869">
                  <c:v>886.889819981998</c:v>
                </c:pt>
                <c:pt idx="8870">
                  <c:v>886.9898289828981</c:v>
                </c:pt>
                <c:pt idx="8871">
                  <c:v>887.089837983798</c:v>
                </c:pt>
                <c:pt idx="8872">
                  <c:v>887.1898469846981</c:v>
                </c:pt>
                <c:pt idx="8873">
                  <c:v>887.289855985598</c:v>
                </c:pt>
                <c:pt idx="8874">
                  <c:v>887.3898649864981</c:v>
                </c:pt>
                <c:pt idx="8875">
                  <c:v>887.489873987398</c:v>
                </c:pt>
                <c:pt idx="8876">
                  <c:v>887.5898829882981</c:v>
                </c:pt>
                <c:pt idx="8877">
                  <c:v>887.689891989198</c:v>
                </c:pt>
                <c:pt idx="8878">
                  <c:v>887.789900990099</c:v>
                </c:pt>
                <c:pt idx="8879">
                  <c:v>887.8899099909987</c:v>
                </c:pt>
                <c:pt idx="8880">
                  <c:v>887.989918991899</c:v>
                </c:pt>
                <c:pt idx="8881">
                  <c:v>888.0899279927987</c:v>
                </c:pt>
                <c:pt idx="8882">
                  <c:v>888.189936993699</c:v>
                </c:pt>
                <c:pt idx="8883">
                  <c:v>888.289945994599</c:v>
                </c:pt>
                <c:pt idx="8884">
                  <c:v>888.3899549954988</c:v>
                </c:pt>
                <c:pt idx="8885">
                  <c:v>888.489963996399</c:v>
                </c:pt>
                <c:pt idx="8886">
                  <c:v>888.589972997299</c:v>
                </c:pt>
                <c:pt idx="8887">
                  <c:v>888.689981998199</c:v>
                </c:pt>
                <c:pt idx="8888">
                  <c:v>888.789990999099</c:v>
                </c:pt>
                <c:pt idx="8889">
                  <c:v>888.89</c:v>
                </c:pt>
                <c:pt idx="8890">
                  <c:v>888.9900090009</c:v>
                </c:pt>
                <c:pt idx="8891">
                  <c:v>889.0900180018</c:v>
                </c:pt>
                <c:pt idx="8892">
                  <c:v>889.1900270027</c:v>
                </c:pt>
                <c:pt idx="8893">
                  <c:v>889.2900360036</c:v>
                </c:pt>
                <c:pt idx="8894">
                  <c:v>889.3900450044998</c:v>
                </c:pt>
                <c:pt idx="8895">
                  <c:v>889.4900540053999</c:v>
                </c:pt>
                <c:pt idx="8896">
                  <c:v>889.5900630063001</c:v>
                </c:pt>
                <c:pt idx="8897">
                  <c:v>889.6900720072</c:v>
                </c:pt>
                <c:pt idx="8898">
                  <c:v>889.7900810081</c:v>
                </c:pt>
                <c:pt idx="8899">
                  <c:v>889.890090009</c:v>
                </c:pt>
                <c:pt idx="8900">
                  <c:v>889.990099009901</c:v>
                </c:pt>
                <c:pt idx="8901">
                  <c:v>890.090108010801</c:v>
                </c:pt>
                <c:pt idx="8902">
                  <c:v>890.190117011701</c:v>
                </c:pt>
                <c:pt idx="8903">
                  <c:v>890.290126012601</c:v>
                </c:pt>
                <c:pt idx="8904">
                  <c:v>890.390135013501</c:v>
                </c:pt>
                <c:pt idx="8905">
                  <c:v>890.4901440144008</c:v>
                </c:pt>
                <c:pt idx="8906">
                  <c:v>890.590153015301</c:v>
                </c:pt>
                <c:pt idx="8907">
                  <c:v>890.690162016201</c:v>
                </c:pt>
                <c:pt idx="8908">
                  <c:v>890.790171017101</c:v>
                </c:pt>
                <c:pt idx="8909">
                  <c:v>890.890180018001</c:v>
                </c:pt>
                <c:pt idx="8910">
                  <c:v>890.990189018901</c:v>
                </c:pt>
                <c:pt idx="8911">
                  <c:v>891.090198019802</c:v>
                </c:pt>
                <c:pt idx="8912">
                  <c:v>891.190207020702</c:v>
                </c:pt>
                <c:pt idx="8913">
                  <c:v>891.290216021602</c:v>
                </c:pt>
                <c:pt idx="8914">
                  <c:v>891.3902250225018</c:v>
                </c:pt>
                <c:pt idx="8915">
                  <c:v>891.490234023402</c:v>
                </c:pt>
                <c:pt idx="8916">
                  <c:v>891.590243024302</c:v>
                </c:pt>
                <c:pt idx="8917">
                  <c:v>891.690252025202</c:v>
                </c:pt>
                <c:pt idx="8918">
                  <c:v>891.790261026102</c:v>
                </c:pt>
                <c:pt idx="8919">
                  <c:v>891.890270027002</c:v>
                </c:pt>
                <c:pt idx="8920">
                  <c:v>891.990279027902</c:v>
                </c:pt>
                <c:pt idx="8921">
                  <c:v>892.090288028802</c:v>
                </c:pt>
                <c:pt idx="8922">
                  <c:v>892.190297029703</c:v>
                </c:pt>
                <c:pt idx="8923">
                  <c:v>892.290306030603</c:v>
                </c:pt>
                <c:pt idx="8924">
                  <c:v>892.390315031503</c:v>
                </c:pt>
                <c:pt idx="8925">
                  <c:v>892.4903240324029</c:v>
                </c:pt>
                <c:pt idx="8926">
                  <c:v>892.590333033303</c:v>
                </c:pt>
                <c:pt idx="8927">
                  <c:v>892.690342034203</c:v>
                </c:pt>
                <c:pt idx="8928">
                  <c:v>892.7903510351031</c:v>
                </c:pt>
                <c:pt idx="8929">
                  <c:v>892.890360036003</c:v>
                </c:pt>
                <c:pt idx="8930">
                  <c:v>892.9903690369031</c:v>
                </c:pt>
                <c:pt idx="8931">
                  <c:v>893.090378037803</c:v>
                </c:pt>
                <c:pt idx="8932">
                  <c:v>893.1903870387031</c:v>
                </c:pt>
                <c:pt idx="8933">
                  <c:v>893.290396039603</c:v>
                </c:pt>
                <c:pt idx="8934">
                  <c:v>893.390405040504</c:v>
                </c:pt>
                <c:pt idx="8935">
                  <c:v>893.4904140414038</c:v>
                </c:pt>
                <c:pt idx="8936">
                  <c:v>893.590423042304</c:v>
                </c:pt>
                <c:pt idx="8937">
                  <c:v>893.690432043204</c:v>
                </c:pt>
                <c:pt idx="8938">
                  <c:v>893.790441044104</c:v>
                </c:pt>
                <c:pt idx="8939">
                  <c:v>893.8904500450037</c:v>
                </c:pt>
                <c:pt idx="8940">
                  <c:v>893.9904590459038</c:v>
                </c:pt>
                <c:pt idx="8941">
                  <c:v>894.090468046804</c:v>
                </c:pt>
                <c:pt idx="8942">
                  <c:v>894.190477047704</c:v>
                </c:pt>
                <c:pt idx="8943">
                  <c:v>894.290486048604</c:v>
                </c:pt>
                <c:pt idx="8944">
                  <c:v>894.390495049504</c:v>
                </c:pt>
                <c:pt idx="8945">
                  <c:v>894.490504050405</c:v>
                </c:pt>
                <c:pt idx="8946">
                  <c:v>894.590513051305</c:v>
                </c:pt>
                <c:pt idx="8947">
                  <c:v>894.690522052205</c:v>
                </c:pt>
                <c:pt idx="8948">
                  <c:v>894.790531053105</c:v>
                </c:pt>
                <c:pt idx="8949">
                  <c:v>894.890540054005</c:v>
                </c:pt>
                <c:pt idx="8950">
                  <c:v>894.9905490549048</c:v>
                </c:pt>
                <c:pt idx="8951">
                  <c:v>895.090558055805</c:v>
                </c:pt>
                <c:pt idx="8952">
                  <c:v>895.190567056705</c:v>
                </c:pt>
                <c:pt idx="8953">
                  <c:v>895.290576057605</c:v>
                </c:pt>
                <c:pt idx="8954">
                  <c:v>895.390585058505</c:v>
                </c:pt>
                <c:pt idx="8955">
                  <c:v>895.490594059405</c:v>
                </c:pt>
                <c:pt idx="8956">
                  <c:v>895.590603060306</c:v>
                </c:pt>
                <c:pt idx="8957">
                  <c:v>895.690612061206</c:v>
                </c:pt>
                <c:pt idx="8958">
                  <c:v>895.790621062106</c:v>
                </c:pt>
                <c:pt idx="8959">
                  <c:v>895.890630063006</c:v>
                </c:pt>
                <c:pt idx="8960">
                  <c:v>895.990639063906</c:v>
                </c:pt>
                <c:pt idx="8961">
                  <c:v>896.090648064806</c:v>
                </c:pt>
                <c:pt idx="8962">
                  <c:v>896.190657065706</c:v>
                </c:pt>
                <c:pt idx="8963">
                  <c:v>896.290666066606</c:v>
                </c:pt>
                <c:pt idx="8964">
                  <c:v>896.390675067506</c:v>
                </c:pt>
                <c:pt idx="8965">
                  <c:v>896.490684068406</c:v>
                </c:pt>
                <c:pt idx="8966">
                  <c:v>896.590693069306</c:v>
                </c:pt>
                <c:pt idx="8967">
                  <c:v>896.690702070207</c:v>
                </c:pt>
                <c:pt idx="8968">
                  <c:v>896.790711071107</c:v>
                </c:pt>
                <c:pt idx="8969">
                  <c:v>896.890720072007</c:v>
                </c:pt>
                <c:pt idx="8970">
                  <c:v>896.990729072907</c:v>
                </c:pt>
                <c:pt idx="8971">
                  <c:v>897.090738073807</c:v>
                </c:pt>
                <c:pt idx="8972">
                  <c:v>897.190747074707</c:v>
                </c:pt>
                <c:pt idx="8973">
                  <c:v>897.290756075607</c:v>
                </c:pt>
                <c:pt idx="8974">
                  <c:v>897.390765076507</c:v>
                </c:pt>
                <c:pt idx="8975">
                  <c:v>897.490774077407</c:v>
                </c:pt>
                <c:pt idx="8976">
                  <c:v>897.590783078307</c:v>
                </c:pt>
                <c:pt idx="8977">
                  <c:v>897.690792079207</c:v>
                </c:pt>
                <c:pt idx="8978">
                  <c:v>897.790801080107</c:v>
                </c:pt>
                <c:pt idx="8979">
                  <c:v>897.8908100810079</c:v>
                </c:pt>
                <c:pt idx="8980">
                  <c:v>897.9908190819077</c:v>
                </c:pt>
                <c:pt idx="8981">
                  <c:v>898.0908280828079</c:v>
                </c:pt>
                <c:pt idx="8982">
                  <c:v>898.190837083708</c:v>
                </c:pt>
                <c:pt idx="8983">
                  <c:v>898.290846084608</c:v>
                </c:pt>
                <c:pt idx="8984">
                  <c:v>898.3908550855077</c:v>
                </c:pt>
                <c:pt idx="8985">
                  <c:v>898.4908640864079</c:v>
                </c:pt>
                <c:pt idx="8986">
                  <c:v>898.590873087308</c:v>
                </c:pt>
                <c:pt idx="8987">
                  <c:v>898.690882088208</c:v>
                </c:pt>
                <c:pt idx="8988">
                  <c:v>898.7908910891081</c:v>
                </c:pt>
                <c:pt idx="8989">
                  <c:v>898.890900090008</c:v>
                </c:pt>
                <c:pt idx="8990">
                  <c:v>898.9909090909088</c:v>
                </c:pt>
                <c:pt idx="8991">
                  <c:v>899.0909180918088</c:v>
                </c:pt>
                <c:pt idx="8992">
                  <c:v>899.1909270927088</c:v>
                </c:pt>
                <c:pt idx="8993">
                  <c:v>899.290936093609</c:v>
                </c:pt>
                <c:pt idx="8994">
                  <c:v>899.3909450945088</c:v>
                </c:pt>
                <c:pt idx="8995">
                  <c:v>899.4909540954086</c:v>
                </c:pt>
                <c:pt idx="8996">
                  <c:v>899.590963096309</c:v>
                </c:pt>
                <c:pt idx="8997">
                  <c:v>899.6909720972091</c:v>
                </c:pt>
                <c:pt idx="8998">
                  <c:v>899.790981098109</c:v>
                </c:pt>
                <c:pt idx="8999">
                  <c:v>899.8909900990087</c:v>
                </c:pt>
                <c:pt idx="9000">
                  <c:v>899.9909990999088</c:v>
                </c:pt>
                <c:pt idx="9001">
                  <c:v>900.09100810081</c:v>
                </c:pt>
                <c:pt idx="9002">
                  <c:v>900.1910171017098</c:v>
                </c:pt>
                <c:pt idx="9003">
                  <c:v>900.29102610261</c:v>
                </c:pt>
                <c:pt idx="9004">
                  <c:v>900.3910351035098</c:v>
                </c:pt>
                <c:pt idx="9005">
                  <c:v>900.4910441044098</c:v>
                </c:pt>
                <c:pt idx="9006">
                  <c:v>900.5910531053098</c:v>
                </c:pt>
                <c:pt idx="9007">
                  <c:v>900.69106210621</c:v>
                </c:pt>
                <c:pt idx="9008">
                  <c:v>900.79107110711</c:v>
                </c:pt>
                <c:pt idx="9009">
                  <c:v>900.89108010801</c:v>
                </c:pt>
                <c:pt idx="9010">
                  <c:v>900.9910891089098</c:v>
                </c:pt>
                <c:pt idx="9011">
                  <c:v>901.09109810981</c:v>
                </c:pt>
                <c:pt idx="9012">
                  <c:v>901.191107110711</c:v>
                </c:pt>
                <c:pt idx="9013">
                  <c:v>901.291116111611</c:v>
                </c:pt>
                <c:pt idx="9014">
                  <c:v>901.3911251125106</c:v>
                </c:pt>
                <c:pt idx="9015">
                  <c:v>901.4911341134108</c:v>
                </c:pt>
                <c:pt idx="9016">
                  <c:v>901.591143114311</c:v>
                </c:pt>
                <c:pt idx="9017">
                  <c:v>901.6911521152108</c:v>
                </c:pt>
                <c:pt idx="9018">
                  <c:v>901.791161116111</c:v>
                </c:pt>
                <c:pt idx="9019">
                  <c:v>901.891170117011</c:v>
                </c:pt>
                <c:pt idx="9020">
                  <c:v>901.991179117911</c:v>
                </c:pt>
                <c:pt idx="9021">
                  <c:v>902.091188118811</c:v>
                </c:pt>
                <c:pt idx="9022">
                  <c:v>902.191197119711</c:v>
                </c:pt>
                <c:pt idx="9023">
                  <c:v>902.291206120612</c:v>
                </c:pt>
                <c:pt idx="9024">
                  <c:v>902.3912151215118</c:v>
                </c:pt>
                <c:pt idx="9025">
                  <c:v>902.4912241224115</c:v>
                </c:pt>
                <c:pt idx="9026">
                  <c:v>902.591233123312</c:v>
                </c:pt>
                <c:pt idx="9027">
                  <c:v>902.6912421242117</c:v>
                </c:pt>
                <c:pt idx="9028">
                  <c:v>902.791251125112</c:v>
                </c:pt>
                <c:pt idx="9029">
                  <c:v>902.891260126012</c:v>
                </c:pt>
                <c:pt idx="9030">
                  <c:v>902.9912691269118</c:v>
                </c:pt>
                <c:pt idx="9031">
                  <c:v>903.091278127812</c:v>
                </c:pt>
                <c:pt idx="9032">
                  <c:v>903.191287128712</c:v>
                </c:pt>
                <c:pt idx="9033">
                  <c:v>903.291296129612</c:v>
                </c:pt>
                <c:pt idx="9034">
                  <c:v>903.391305130513</c:v>
                </c:pt>
                <c:pt idx="9035">
                  <c:v>903.4913141314129</c:v>
                </c:pt>
                <c:pt idx="9036">
                  <c:v>903.591323132313</c:v>
                </c:pt>
                <c:pt idx="9037">
                  <c:v>903.691332133213</c:v>
                </c:pt>
                <c:pt idx="9038">
                  <c:v>903.791341134113</c:v>
                </c:pt>
                <c:pt idx="9039">
                  <c:v>903.8913501350129</c:v>
                </c:pt>
                <c:pt idx="9040">
                  <c:v>903.9913591359127</c:v>
                </c:pt>
                <c:pt idx="9041">
                  <c:v>904.091368136813</c:v>
                </c:pt>
                <c:pt idx="9042">
                  <c:v>904.191377137713</c:v>
                </c:pt>
                <c:pt idx="9043">
                  <c:v>904.291386138613</c:v>
                </c:pt>
                <c:pt idx="9044">
                  <c:v>904.391395139513</c:v>
                </c:pt>
                <c:pt idx="9045">
                  <c:v>904.4914041404138</c:v>
                </c:pt>
                <c:pt idx="9046">
                  <c:v>904.591413141314</c:v>
                </c:pt>
                <c:pt idx="9047">
                  <c:v>904.6914221422138</c:v>
                </c:pt>
                <c:pt idx="9048">
                  <c:v>904.791431143114</c:v>
                </c:pt>
                <c:pt idx="9049">
                  <c:v>904.8914401440138</c:v>
                </c:pt>
                <c:pt idx="9050">
                  <c:v>904.9914491449138</c:v>
                </c:pt>
                <c:pt idx="9051">
                  <c:v>905.0914581458138</c:v>
                </c:pt>
                <c:pt idx="9052">
                  <c:v>905.191467146714</c:v>
                </c:pt>
                <c:pt idx="9053">
                  <c:v>905.291476147614</c:v>
                </c:pt>
                <c:pt idx="9054">
                  <c:v>905.391485148514</c:v>
                </c:pt>
                <c:pt idx="9055">
                  <c:v>905.4914941494138</c:v>
                </c:pt>
                <c:pt idx="9056">
                  <c:v>905.591503150315</c:v>
                </c:pt>
                <c:pt idx="9057">
                  <c:v>905.691512151215</c:v>
                </c:pt>
                <c:pt idx="9058">
                  <c:v>905.791521152115</c:v>
                </c:pt>
                <c:pt idx="9059">
                  <c:v>905.891530153015</c:v>
                </c:pt>
                <c:pt idx="9060">
                  <c:v>905.9915391539148</c:v>
                </c:pt>
                <c:pt idx="9061">
                  <c:v>906.091548154815</c:v>
                </c:pt>
                <c:pt idx="9062">
                  <c:v>906.1915571557148</c:v>
                </c:pt>
                <c:pt idx="9063">
                  <c:v>906.291566156615</c:v>
                </c:pt>
                <c:pt idx="9064">
                  <c:v>906.391575157515</c:v>
                </c:pt>
                <c:pt idx="9065">
                  <c:v>906.491584158415</c:v>
                </c:pt>
                <c:pt idx="9066">
                  <c:v>906.591593159315</c:v>
                </c:pt>
                <c:pt idx="9067">
                  <c:v>906.691602160216</c:v>
                </c:pt>
                <c:pt idx="9068">
                  <c:v>906.791611161116</c:v>
                </c:pt>
                <c:pt idx="9069">
                  <c:v>906.8916201620158</c:v>
                </c:pt>
                <c:pt idx="9070">
                  <c:v>906.9916291629156</c:v>
                </c:pt>
                <c:pt idx="9071">
                  <c:v>907.091638163816</c:v>
                </c:pt>
                <c:pt idx="9072">
                  <c:v>907.191647164716</c:v>
                </c:pt>
                <c:pt idx="9073">
                  <c:v>907.291656165616</c:v>
                </c:pt>
                <c:pt idx="9074">
                  <c:v>907.391665166516</c:v>
                </c:pt>
                <c:pt idx="9075">
                  <c:v>907.491674167416</c:v>
                </c:pt>
                <c:pt idx="9076">
                  <c:v>907.591683168316</c:v>
                </c:pt>
                <c:pt idx="9077">
                  <c:v>907.691692169216</c:v>
                </c:pt>
                <c:pt idx="9078">
                  <c:v>907.791701170117</c:v>
                </c:pt>
                <c:pt idx="9079">
                  <c:v>907.891710171017</c:v>
                </c:pt>
                <c:pt idx="9080">
                  <c:v>907.991719171917</c:v>
                </c:pt>
                <c:pt idx="9081">
                  <c:v>908.0917281728171</c:v>
                </c:pt>
                <c:pt idx="9082">
                  <c:v>908.191737173717</c:v>
                </c:pt>
                <c:pt idx="9083">
                  <c:v>908.291746174617</c:v>
                </c:pt>
                <c:pt idx="9084">
                  <c:v>908.391755175517</c:v>
                </c:pt>
                <c:pt idx="9085">
                  <c:v>908.491764176417</c:v>
                </c:pt>
                <c:pt idx="9086">
                  <c:v>908.591773177317</c:v>
                </c:pt>
                <c:pt idx="9087">
                  <c:v>908.691782178217</c:v>
                </c:pt>
                <c:pt idx="9088">
                  <c:v>908.791791179117</c:v>
                </c:pt>
                <c:pt idx="9089">
                  <c:v>908.8918001800179</c:v>
                </c:pt>
                <c:pt idx="9090">
                  <c:v>908.9918091809177</c:v>
                </c:pt>
                <c:pt idx="9091">
                  <c:v>909.0918181818179</c:v>
                </c:pt>
                <c:pt idx="9092">
                  <c:v>909.1918271827177</c:v>
                </c:pt>
                <c:pt idx="9093">
                  <c:v>909.2918361836181</c:v>
                </c:pt>
                <c:pt idx="9094">
                  <c:v>909.3918451845177</c:v>
                </c:pt>
                <c:pt idx="9095">
                  <c:v>909.4918541854178</c:v>
                </c:pt>
                <c:pt idx="9096">
                  <c:v>909.591863186318</c:v>
                </c:pt>
                <c:pt idx="9097">
                  <c:v>909.691872187218</c:v>
                </c:pt>
                <c:pt idx="9098">
                  <c:v>909.791881188118</c:v>
                </c:pt>
                <c:pt idx="9099">
                  <c:v>909.8918901890179</c:v>
                </c:pt>
                <c:pt idx="9100">
                  <c:v>909.9918991899187</c:v>
                </c:pt>
                <c:pt idx="9101">
                  <c:v>910.0919081908188</c:v>
                </c:pt>
                <c:pt idx="9102">
                  <c:v>910.1919171917187</c:v>
                </c:pt>
                <c:pt idx="9103">
                  <c:v>910.2919261926188</c:v>
                </c:pt>
                <c:pt idx="9104">
                  <c:v>910.3919351935187</c:v>
                </c:pt>
                <c:pt idx="9105">
                  <c:v>910.4919441944186</c:v>
                </c:pt>
                <c:pt idx="9106">
                  <c:v>910.5919531953188</c:v>
                </c:pt>
                <c:pt idx="9107">
                  <c:v>910.6919621962188</c:v>
                </c:pt>
                <c:pt idx="9108">
                  <c:v>910.791971197119</c:v>
                </c:pt>
                <c:pt idx="9109">
                  <c:v>910.8919801980188</c:v>
                </c:pt>
                <c:pt idx="9110">
                  <c:v>910.9919891989188</c:v>
                </c:pt>
                <c:pt idx="9111">
                  <c:v>911.0919981998197</c:v>
                </c:pt>
                <c:pt idx="9112">
                  <c:v>911.19200720072</c:v>
                </c:pt>
                <c:pt idx="9113">
                  <c:v>911.29201620162</c:v>
                </c:pt>
                <c:pt idx="9114">
                  <c:v>911.3920252025198</c:v>
                </c:pt>
                <c:pt idx="9115">
                  <c:v>911.49203420342</c:v>
                </c:pt>
                <c:pt idx="9116">
                  <c:v>911.59204320432</c:v>
                </c:pt>
                <c:pt idx="9117">
                  <c:v>911.69205220522</c:v>
                </c:pt>
                <c:pt idx="9118">
                  <c:v>911.79206120612</c:v>
                </c:pt>
                <c:pt idx="9119">
                  <c:v>911.89207020702</c:v>
                </c:pt>
                <c:pt idx="9120">
                  <c:v>911.99207920792</c:v>
                </c:pt>
                <c:pt idx="9121">
                  <c:v>912.09208820882</c:v>
                </c:pt>
                <c:pt idx="9122">
                  <c:v>912.19209720972</c:v>
                </c:pt>
                <c:pt idx="9123">
                  <c:v>912.292106210621</c:v>
                </c:pt>
                <c:pt idx="9124">
                  <c:v>912.3921152115207</c:v>
                </c:pt>
                <c:pt idx="9125">
                  <c:v>912.4921242124208</c:v>
                </c:pt>
                <c:pt idx="9126">
                  <c:v>912.592133213321</c:v>
                </c:pt>
                <c:pt idx="9127">
                  <c:v>912.692142214221</c:v>
                </c:pt>
                <c:pt idx="9128">
                  <c:v>912.792151215121</c:v>
                </c:pt>
                <c:pt idx="9129">
                  <c:v>912.892160216021</c:v>
                </c:pt>
                <c:pt idx="9130">
                  <c:v>912.992169216921</c:v>
                </c:pt>
                <c:pt idx="9131">
                  <c:v>913.092178217821</c:v>
                </c:pt>
                <c:pt idx="9132">
                  <c:v>913.192187218721</c:v>
                </c:pt>
                <c:pt idx="9133">
                  <c:v>913.292196219621</c:v>
                </c:pt>
                <c:pt idx="9134">
                  <c:v>913.392205220522</c:v>
                </c:pt>
                <c:pt idx="9135">
                  <c:v>913.4922142214218</c:v>
                </c:pt>
                <c:pt idx="9136">
                  <c:v>913.592223222322</c:v>
                </c:pt>
                <c:pt idx="9137">
                  <c:v>913.692232223222</c:v>
                </c:pt>
                <c:pt idx="9138">
                  <c:v>913.792241224122</c:v>
                </c:pt>
                <c:pt idx="9139">
                  <c:v>913.8922502250218</c:v>
                </c:pt>
                <c:pt idx="9140">
                  <c:v>913.9922592259218</c:v>
                </c:pt>
                <c:pt idx="9141">
                  <c:v>914.092268226822</c:v>
                </c:pt>
                <c:pt idx="9142">
                  <c:v>914.192277227722</c:v>
                </c:pt>
                <c:pt idx="9143">
                  <c:v>914.292286228622</c:v>
                </c:pt>
                <c:pt idx="9144">
                  <c:v>914.392295229522</c:v>
                </c:pt>
                <c:pt idx="9145">
                  <c:v>914.4923042304231</c:v>
                </c:pt>
                <c:pt idx="9146">
                  <c:v>914.592313231323</c:v>
                </c:pt>
                <c:pt idx="9147">
                  <c:v>914.6923222322231</c:v>
                </c:pt>
                <c:pt idx="9148">
                  <c:v>914.792331233123</c:v>
                </c:pt>
                <c:pt idx="9149">
                  <c:v>914.8923402340231</c:v>
                </c:pt>
                <c:pt idx="9150">
                  <c:v>914.992349234923</c:v>
                </c:pt>
                <c:pt idx="9151">
                  <c:v>915.0923582358231</c:v>
                </c:pt>
                <c:pt idx="9152">
                  <c:v>915.192367236723</c:v>
                </c:pt>
                <c:pt idx="9153">
                  <c:v>915.2923762376235</c:v>
                </c:pt>
                <c:pt idx="9154">
                  <c:v>915.392385238523</c:v>
                </c:pt>
                <c:pt idx="9155">
                  <c:v>915.4923942394231</c:v>
                </c:pt>
                <c:pt idx="9156">
                  <c:v>915.592403240324</c:v>
                </c:pt>
                <c:pt idx="9157">
                  <c:v>915.692412241224</c:v>
                </c:pt>
                <c:pt idx="9158">
                  <c:v>915.792421242124</c:v>
                </c:pt>
                <c:pt idx="9159">
                  <c:v>915.892430243024</c:v>
                </c:pt>
                <c:pt idx="9160">
                  <c:v>915.992439243924</c:v>
                </c:pt>
                <c:pt idx="9161">
                  <c:v>916.092448244824</c:v>
                </c:pt>
                <c:pt idx="9162">
                  <c:v>916.192457245724</c:v>
                </c:pt>
                <c:pt idx="9163">
                  <c:v>916.292466246624</c:v>
                </c:pt>
                <c:pt idx="9164">
                  <c:v>916.392475247524</c:v>
                </c:pt>
                <c:pt idx="9165">
                  <c:v>916.492484248424</c:v>
                </c:pt>
                <c:pt idx="9166">
                  <c:v>916.592493249324</c:v>
                </c:pt>
                <c:pt idx="9167">
                  <c:v>916.692502250225</c:v>
                </c:pt>
                <c:pt idx="9168">
                  <c:v>916.792511251125</c:v>
                </c:pt>
                <c:pt idx="9169">
                  <c:v>916.8925202520247</c:v>
                </c:pt>
                <c:pt idx="9170">
                  <c:v>916.9925292529248</c:v>
                </c:pt>
                <c:pt idx="9171">
                  <c:v>917.092538253825</c:v>
                </c:pt>
                <c:pt idx="9172">
                  <c:v>917.192547254725</c:v>
                </c:pt>
                <c:pt idx="9173">
                  <c:v>917.292556255625</c:v>
                </c:pt>
                <c:pt idx="9174">
                  <c:v>917.392565256525</c:v>
                </c:pt>
                <c:pt idx="9175">
                  <c:v>917.492574257425</c:v>
                </c:pt>
                <c:pt idx="9176">
                  <c:v>917.592583258325</c:v>
                </c:pt>
                <c:pt idx="9177">
                  <c:v>917.692592259225</c:v>
                </c:pt>
                <c:pt idx="9178">
                  <c:v>917.792601260125</c:v>
                </c:pt>
                <c:pt idx="9179">
                  <c:v>917.892610261026</c:v>
                </c:pt>
                <c:pt idx="9180">
                  <c:v>917.9926192619258</c:v>
                </c:pt>
                <c:pt idx="9181">
                  <c:v>918.092628262826</c:v>
                </c:pt>
                <c:pt idx="9182">
                  <c:v>918.1926372637261</c:v>
                </c:pt>
                <c:pt idx="9183">
                  <c:v>918.292646264626</c:v>
                </c:pt>
                <c:pt idx="9184">
                  <c:v>918.3926552655257</c:v>
                </c:pt>
                <c:pt idx="9185">
                  <c:v>918.492664266426</c:v>
                </c:pt>
                <c:pt idx="9186">
                  <c:v>918.592673267326</c:v>
                </c:pt>
                <c:pt idx="9187">
                  <c:v>918.692682268226</c:v>
                </c:pt>
                <c:pt idx="9188">
                  <c:v>918.792691269126</c:v>
                </c:pt>
                <c:pt idx="9189">
                  <c:v>918.892700270026</c:v>
                </c:pt>
                <c:pt idx="9190">
                  <c:v>918.992709270927</c:v>
                </c:pt>
                <c:pt idx="9191">
                  <c:v>919.092718271827</c:v>
                </c:pt>
                <c:pt idx="9192">
                  <c:v>919.192727272727</c:v>
                </c:pt>
                <c:pt idx="9193">
                  <c:v>919.292736273627</c:v>
                </c:pt>
                <c:pt idx="9194">
                  <c:v>919.392745274527</c:v>
                </c:pt>
                <c:pt idx="9195">
                  <c:v>919.492754275427</c:v>
                </c:pt>
                <c:pt idx="9196">
                  <c:v>919.592763276327</c:v>
                </c:pt>
                <c:pt idx="9197">
                  <c:v>919.692772277227</c:v>
                </c:pt>
                <c:pt idx="9198">
                  <c:v>919.792781278127</c:v>
                </c:pt>
                <c:pt idx="9199">
                  <c:v>919.892790279027</c:v>
                </c:pt>
                <c:pt idx="9200">
                  <c:v>919.992799279927</c:v>
                </c:pt>
                <c:pt idx="9201">
                  <c:v>920.0928082808281</c:v>
                </c:pt>
                <c:pt idx="9202">
                  <c:v>920.192817281728</c:v>
                </c:pt>
                <c:pt idx="9203">
                  <c:v>920.2928262826281</c:v>
                </c:pt>
                <c:pt idx="9204">
                  <c:v>920.392835283528</c:v>
                </c:pt>
                <c:pt idx="9205">
                  <c:v>920.4928442844279</c:v>
                </c:pt>
                <c:pt idx="9206">
                  <c:v>920.592853285328</c:v>
                </c:pt>
                <c:pt idx="9207">
                  <c:v>920.6928622862281</c:v>
                </c:pt>
                <c:pt idx="9208">
                  <c:v>920.792871287128</c:v>
                </c:pt>
                <c:pt idx="9209">
                  <c:v>920.8928802880281</c:v>
                </c:pt>
                <c:pt idx="9210">
                  <c:v>920.992889288928</c:v>
                </c:pt>
                <c:pt idx="9211">
                  <c:v>921.0928982898281</c:v>
                </c:pt>
                <c:pt idx="9212">
                  <c:v>921.1929072907287</c:v>
                </c:pt>
                <c:pt idx="9213">
                  <c:v>921.292916291629</c:v>
                </c:pt>
                <c:pt idx="9214">
                  <c:v>921.3929252925286</c:v>
                </c:pt>
                <c:pt idx="9215">
                  <c:v>921.4929342934288</c:v>
                </c:pt>
                <c:pt idx="9216">
                  <c:v>921.592943294329</c:v>
                </c:pt>
                <c:pt idx="9217">
                  <c:v>921.6929522952288</c:v>
                </c:pt>
                <c:pt idx="9218">
                  <c:v>921.792961296129</c:v>
                </c:pt>
                <c:pt idx="9219">
                  <c:v>921.892970297029</c:v>
                </c:pt>
                <c:pt idx="9220">
                  <c:v>921.992979297929</c:v>
                </c:pt>
                <c:pt idx="9221">
                  <c:v>922.092988298829</c:v>
                </c:pt>
                <c:pt idx="9222">
                  <c:v>922.192997299729</c:v>
                </c:pt>
                <c:pt idx="9223">
                  <c:v>922.29300630063</c:v>
                </c:pt>
                <c:pt idx="9224">
                  <c:v>922.39301530153</c:v>
                </c:pt>
                <c:pt idx="9225">
                  <c:v>922.4930243024297</c:v>
                </c:pt>
                <c:pt idx="9226">
                  <c:v>922.59303330333</c:v>
                </c:pt>
                <c:pt idx="9227">
                  <c:v>922.69304230423</c:v>
                </c:pt>
                <c:pt idx="9228">
                  <c:v>922.79305130513</c:v>
                </c:pt>
                <c:pt idx="9229">
                  <c:v>922.89306030603</c:v>
                </c:pt>
                <c:pt idx="9230">
                  <c:v>922.99306930693</c:v>
                </c:pt>
                <c:pt idx="9231">
                  <c:v>923.09307830783</c:v>
                </c:pt>
                <c:pt idx="9232">
                  <c:v>923.19308730873</c:v>
                </c:pt>
                <c:pt idx="9233">
                  <c:v>923.29309630963</c:v>
                </c:pt>
                <c:pt idx="9234">
                  <c:v>923.393105310531</c:v>
                </c:pt>
                <c:pt idx="9235">
                  <c:v>923.493114311431</c:v>
                </c:pt>
                <c:pt idx="9236">
                  <c:v>923.593123312331</c:v>
                </c:pt>
                <c:pt idx="9237">
                  <c:v>923.693132313231</c:v>
                </c:pt>
                <c:pt idx="9238">
                  <c:v>923.793141314131</c:v>
                </c:pt>
                <c:pt idx="9239">
                  <c:v>923.893150315031</c:v>
                </c:pt>
                <c:pt idx="9240">
                  <c:v>923.9931593159308</c:v>
                </c:pt>
                <c:pt idx="9241">
                  <c:v>924.093168316831</c:v>
                </c:pt>
                <c:pt idx="9242">
                  <c:v>924.1931773177313</c:v>
                </c:pt>
                <c:pt idx="9243">
                  <c:v>924.293186318631</c:v>
                </c:pt>
                <c:pt idx="9244">
                  <c:v>924.393195319531</c:v>
                </c:pt>
                <c:pt idx="9245">
                  <c:v>924.493204320432</c:v>
                </c:pt>
                <c:pt idx="9246">
                  <c:v>924.593213321332</c:v>
                </c:pt>
                <c:pt idx="9247">
                  <c:v>924.693222322232</c:v>
                </c:pt>
                <c:pt idx="9248">
                  <c:v>924.793231323132</c:v>
                </c:pt>
                <c:pt idx="9249">
                  <c:v>924.893240324032</c:v>
                </c:pt>
                <c:pt idx="9250">
                  <c:v>924.993249324932</c:v>
                </c:pt>
                <c:pt idx="9251">
                  <c:v>925.093258325832</c:v>
                </c:pt>
                <c:pt idx="9252">
                  <c:v>925.193267326732</c:v>
                </c:pt>
                <c:pt idx="9253">
                  <c:v>925.293276327632</c:v>
                </c:pt>
                <c:pt idx="9254">
                  <c:v>925.393285328532</c:v>
                </c:pt>
                <c:pt idx="9255">
                  <c:v>925.493294329432</c:v>
                </c:pt>
                <c:pt idx="9256">
                  <c:v>925.593303330333</c:v>
                </c:pt>
                <c:pt idx="9257">
                  <c:v>925.6933123312331</c:v>
                </c:pt>
                <c:pt idx="9258">
                  <c:v>925.793321332133</c:v>
                </c:pt>
                <c:pt idx="9259">
                  <c:v>925.8933303330331</c:v>
                </c:pt>
                <c:pt idx="9260">
                  <c:v>925.993339333933</c:v>
                </c:pt>
                <c:pt idx="9261">
                  <c:v>926.0933483348331</c:v>
                </c:pt>
                <c:pt idx="9262">
                  <c:v>926.193357335733</c:v>
                </c:pt>
                <c:pt idx="9263">
                  <c:v>926.2933663366335</c:v>
                </c:pt>
                <c:pt idx="9264">
                  <c:v>926.393375337533</c:v>
                </c:pt>
                <c:pt idx="9265">
                  <c:v>926.4933843384333</c:v>
                </c:pt>
                <c:pt idx="9266">
                  <c:v>926.593393339333</c:v>
                </c:pt>
                <c:pt idx="9267">
                  <c:v>926.693402340234</c:v>
                </c:pt>
                <c:pt idx="9268">
                  <c:v>926.793411341134</c:v>
                </c:pt>
                <c:pt idx="9269">
                  <c:v>926.893420342034</c:v>
                </c:pt>
                <c:pt idx="9270">
                  <c:v>926.9934293429337</c:v>
                </c:pt>
                <c:pt idx="9271">
                  <c:v>927.093438343834</c:v>
                </c:pt>
                <c:pt idx="9272">
                  <c:v>927.193447344734</c:v>
                </c:pt>
                <c:pt idx="9273">
                  <c:v>927.293456345634</c:v>
                </c:pt>
                <c:pt idx="9274">
                  <c:v>927.393465346534</c:v>
                </c:pt>
                <c:pt idx="9275">
                  <c:v>927.493474347434</c:v>
                </c:pt>
                <c:pt idx="9276">
                  <c:v>927.593483348334</c:v>
                </c:pt>
                <c:pt idx="9277">
                  <c:v>927.693492349234</c:v>
                </c:pt>
                <c:pt idx="9278">
                  <c:v>927.793501350135</c:v>
                </c:pt>
                <c:pt idx="9279">
                  <c:v>927.893510351035</c:v>
                </c:pt>
                <c:pt idx="9280">
                  <c:v>927.993519351935</c:v>
                </c:pt>
                <c:pt idx="9281">
                  <c:v>928.093528352835</c:v>
                </c:pt>
                <c:pt idx="9282">
                  <c:v>928.193537353735</c:v>
                </c:pt>
                <c:pt idx="9283">
                  <c:v>928.293546354635</c:v>
                </c:pt>
                <c:pt idx="9284">
                  <c:v>928.393555355535</c:v>
                </c:pt>
                <c:pt idx="9285">
                  <c:v>928.493564356435</c:v>
                </c:pt>
                <c:pt idx="9286">
                  <c:v>928.593573357335</c:v>
                </c:pt>
                <c:pt idx="9287">
                  <c:v>928.693582358235</c:v>
                </c:pt>
                <c:pt idx="9288">
                  <c:v>928.793591359135</c:v>
                </c:pt>
                <c:pt idx="9289">
                  <c:v>928.893600360036</c:v>
                </c:pt>
                <c:pt idx="9290">
                  <c:v>928.993609360936</c:v>
                </c:pt>
                <c:pt idx="9291">
                  <c:v>929.093618361836</c:v>
                </c:pt>
                <c:pt idx="9292">
                  <c:v>929.193627362736</c:v>
                </c:pt>
                <c:pt idx="9293">
                  <c:v>929.293636363636</c:v>
                </c:pt>
                <c:pt idx="9294">
                  <c:v>929.393645364536</c:v>
                </c:pt>
                <c:pt idx="9295">
                  <c:v>929.493654365436</c:v>
                </c:pt>
                <c:pt idx="9296">
                  <c:v>929.593663366336</c:v>
                </c:pt>
                <c:pt idx="9297">
                  <c:v>929.693672367236</c:v>
                </c:pt>
                <c:pt idx="9298">
                  <c:v>929.793681368136</c:v>
                </c:pt>
                <c:pt idx="9299">
                  <c:v>929.893690369036</c:v>
                </c:pt>
                <c:pt idx="9300">
                  <c:v>929.993699369937</c:v>
                </c:pt>
                <c:pt idx="9301">
                  <c:v>930.093708370837</c:v>
                </c:pt>
                <c:pt idx="9302">
                  <c:v>930.193717371737</c:v>
                </c:pt>
                <c:pt idx="9303">
                  <c:v>930.293726372637</c:v>
                </c:pt>
                <c:pt idx="9304">
                  <c:v>930.393735373537</c:v>
                </c:pt>
                <c:pt idx="9305">
                  <c:v>930.493744374437</c:v>
                </c:pt>
                <c:pt idx="9306">
                  <c:v>930.593753375337</c:v>
                </c:pt>
                <c:pt idx="9307">
                  <c:v>930.693762376237</c:v>
                </c:pt>
                <c:pt idx="9308">
                  <c:v>930.793771377137</c:v>
                </c:pt>
                <c:pt idx="9309">
                  <c:v>930.893780378037</c:v>
                </c:pt>
                <c:pt idx="9310">
                  <c:v>930.993789378937</c:v>
                </c:pt>
                <c:pt idx="9311">
                  <c:v>931.093798379838</c:v>
                </c:pt>
                <c:pt idx="9312">
                  <c:v>931.193807380738</c:v>
                </c:pt>
                <c:pt idx="9313">
                  <c:v>931.293816381638</c:v>
                </c:pt>
                <c:pt idx="9314">
                  <c:v>931.3938253825379</c:v>
                </c:pt>
                <c:pt idx="9315">
                  <c:v>931.4938343834381</c:v>
                </c:pt>
                <c:pt idx="9316">
                  <c:v>931.593843384338</c:v>
                </c:pt>
                <c:pt idx="9317">
                  <c:v>931.6938523852381</c:v>
                </c:pt>
                <c:pt idx="9318">
                  <c:v>931.793861386138</c:v>
                </c:pt>
                <c:pt idx="9319">
                  <c:v>931.8938703870381</c:v>
                </c:pt>
                <c:pt idx="9320">
                  <c:v>931.993879387938</c:v>
                </c:pt>
                <c:pt idx="9321">
                  <c:v>932.0938883888381</c:v>
                </c:pt>
                <c:pt idx="9322">
                  <c:v>932.193897389738</c:v>
                </c:pt>
                <c:pt idx="9323">
                  <c:v>932.293906390639</c:v>
                </c:pt>
                <c:pt idx="9324">
                  <c:v>932.3939153915388</c:v>
                </c:pt>
                <c:pt idx="9325">
                  <c:v>932.4939243924388</c:v>
                </c:pt>
                <c:pt idx="9326">
                  <c:v>932.593933393339</c:v>
                </c:pt>
                <c:pt idx="9327">
                  <c:v>932.693942394239</c:v>
                </c:pt>
                <c:pt idx="9328">
                  <c:v>932.793951395139</c:v>
                </c:pt>
                <c:pt idx="9329">
                  <c:v>932.893960396039</c:v>
                </c:pt>
                <c:pt idx="9330">
                  <c:v>932.9939693969387</c:v>
                </c:pt>
                <c:pt idx="9331">
                  <c:v>933.093978397839</c:v>
                </c:pt>
                <c:pt idx="9332">
                  <c:v>933.193987398739</c:v>
                </c:pt>
                <c:pt idx="9333">
                  <c:v>933.293996399639</c:v>
                </c:pt>
                <c:pt idx="9334">
                  <c:v>933.39400540054</c:v>
                </c:pt>
                <c:pt idx="9335">
                  <c:v>933.4940144014398</c:v>
                </c:pt>
                <c:pt idx="9336">
                  <c:v>933.59402340234</c:v>
                </c:pt>
                <c:pt idx="9337">
                  <c:v>933.69403240324</c:v>
                </c:pt>
                <c:pt idx="9338">
                  <c:v>933.79404140414</c:v>
                </c:pt>
                <c:pt idx="9339">
                  <c:v>933.8940504050398</c:v>
                </c:pt>
                <c:pt idx="9340">
                  <c:v>933.9940594059398</c:v>
                </c:pt>
                <c:pt idx="9341">
                  <c:v>934.09406840684</c:v>
                </c:pt>
                <c:pt idx="9342">
                  <c:v>934.19407740774</c:v>
                </c:pt>
                <c:pt idx="9343">
                  <c:v>934.2940864086403</c:v>
                </c:pt>
                <c:pt idx="9344">
                  <c:v>934.39409540954</c:v>
                </c:pt>
                <c:pt idx="9345">
                  <c:v>934.494104410441</c:v>
                </c:pt>
                <c:pt idx="9346">
                  <c:v>934.594113411341</c:v>
                </c:pt>
                <c:pt idx="9347">
                  <c:v>934.694122412241</c:v>
                </c:pt>
                <c:pt idx="9348">
                  <c:v>934.794131413141</c:v>
                </c:pt>
                <c:pt idx="9349">
                  <c:v>934.894140414041</c:v>
                </c:pt>
                <c:pt idx="9350">
                  <c:v>934.9941494149408</c:v>
                </c:pt>
                <c:pt idx="9351">
                  <c:v>935.094158415841</c:v>
                </c:pt>
                <c:pt idx="9352">
                  <c:v>935.194167416741</c:v>
                </c:pt>
                <c:pt idx="9353">
                  <c:v>935.294176417641</c:v>
                </c:pt>
                <c:pt idx="9354">
                  <c:v>935.394185418541</c:v>
                </c:pt>
                <c:pt idx="9355">
                  <c:v>935.494194419441</c:v>
                </c:pt>
                <c:pt idx="9356">
                  <c:v>935.594203420342</c:v>
                </c:pt>
                <c:pt idx="9357">
                  <c:v>935.694212421242</c:v>
                </c:pt>
                <c:pt idx="9358">
                  <c:v>935.794221422142</c:v>
                </c:pt>
                <c:pt idx="9359">
                  <c:v>935.894230423042</c:v>
                </c:pt>
                <c:pt idx="9360">
                  <c:v>935.994239423942</c:v>
                </c:pt>
                <c:pt idx="9361">
                  <c:v>936.094248424842</c:v>
                </c:pt>
                <c:pt idx="9362">
                  <c:v>936.194257425742</c:v>
                </c:pt>
                <c:pt idx="9363">
                  <c:v>936.294266426642</c:v>
                </c:pt>
                <c:pt idx="9364">
                  <c:v>936.394275427542</c:v>
                </c:pt>
                <c:pt idx="9365">
                  <c:v>936.494284428442</c:v>
                </c:pt>
                <c:pt idx="9366">
                  <c:v>936.594293429342</c:v>
                </c:pt>
                <c:pt idx="9367">
                  <c:v>936.694302430242</c:v>
                </c:pt>
                <c:pt idx="9368">
                  <c:v>936.794311431143</c:v>
                </c:pt>
                <c:pt idx="9369">
                  <c:v>936.894320432043</c:v>
                </c:pt>
                <c:pt idx="9370">
                  <c:v>936.9943294329429</c:v>
                </c:pt>
                <c:pt idx="9371">
                  <c:v>937.094338433843</c:v>
                </c:pt>
                <c:pt idx="9372">
                  <c:v>937.194347434743</c:v>
                </c:pt>
                <c:pt idx="9373">
                  <c:v>937.294356435643</c:v>
                </c:pt>
                <c:pt idx="9374">
                  <c:v>937.394365436543</c:v>
                </c:pt>
                <c:pt idx="9375">
                  <c:v>937.4943744374431</c:v>
                </c:pt>
                <c:pt idx="9376">
                  <c:v>937.594383438343</c:v>
                </c:pt>
                <c:pt idx="9377">
                  <c:v>937.6943924392431</c:v>
                </c:pt>
                <c:pt idx="9378">
                  <c:v>937.794401440143</c:v>
                </c:pt>
                <c:pt idx="9379">
                  <c:v>937.894410441044</c:v>
                </c:pt>
                <c:pt idx="9380">
                  <c:v>937.9944194419438</c:v>
                </c:pt>
                <c:pt idx="9381">
                  <c:v>938.094428442844</c:v>
                </c:pt>
                <c:pt idx="9382">
                  <c:v>938.194437443744</c:v>
                </c:pt>
                <c:pt idx="9383">
                  <c:v>938.294446444644</c:v>
                </c:pt>
                <c:pt idx="9384">
                  <c:v>938.3944554455438</c:v>
                </c:pt>
                <c:pt idx="9385">
                  <c:v>938.494464446444</c:v>
                </c:pt>
                <c:pt idx="9386">
                  <c:v>938.594473447344</c:v>
                </c:pt>
                <c:pt idx="9387">
                  <c:v>938.694482448244</c:v>
                </c:pt>
                <c:pt idx="9388">
                  <c:v>938.794491449144</c:v>
                </c:pt>
                <c:pt idx="9389">
                  <c:v>938.894500450044</c:v>
                </c:pt>
                <c:pt idx="9390">
                  <c:v>938.994509450945</c:v>
                </c:pt>
                <c:pt idx="9391">
                  <c:v>939.094518451845</c:v>
                </c:pt>
                <c:pt idx="9392">
                  <c:v>939.194527452745</c:v>
                </c:pt>
                <c:pt idx="9393">
                  <c:v>939.294536453645</c:v>
                </c:pt>
                <c:pt idx="9394">
                  <c:v>939.394545454545</c:v>
                </c:pt>
                <c:pt idx="9395">
                  <c:v>939.4945544554448</c:v>
                </c:pt>
                <c:pt idx="9396">
                  <c:v>939.594563456345</c:v>
                </c:pt>
                <c:pt idx="9397">
                  <c:v>939.694572457245</c:v>
                </c:pt>
                <c:pt idx="9398">
                  <c:v>939.794581458145</c:v>
                </c:pt>
                <c:pt idx="9399">
                  <c:v>939.894590459045</c:v>
                </c:pt>
                <c:pt idx="9400">
                  <c:v>939.994599459945</c:v>
                </c:pt>
                <c:pt idx="9401">
                  <c:v>940.094608460846</c:v>
                </c:pt>
                <c:pt idx="9402">
                  <c:v>940.194617461746</c:v>
                </c:pt>
                <c:pt idx="9403">
                  <c:v>940.294626462646</c:v>
                </c:pt>
                <c:pt idx="9404">
                  <c:v>940.394635463546</c:v>
                </c:pt>
                <c:pt idx="9405">
                  <c:v>940.494644464446</c:v>
                </c:pt>
                <c:pt idx="9406">
                  <c:v>940.594653465346</c:v>
                </c:pt>
                <c:pt idx="9407">
                  <c:v>940.694662466246</c:v>
                </c:pt>
                <c:pt idx="9408">
                  <c:v>940.794671467146</c:v>
                </c:pt>
                <c:pt idx="9409">
                  <c:v>940.894680468046</c:v>
                </c:pt>
                <c:pt idx="9410">
                  <c:v>940.994689468946</c:v>
                </c:pt>
                <c:pt idx="9411">
                  <c:v>941.094698469846</c:v>
                </c:pt>
                <c:pt idx="9412">
                  <c:v>941.194707470747</c:v>
                </c:pt>
                <c:pt idx="9413">
                  <c:v>941.294716471647</c:v>
                </c:pt>
                <c:pt idx="9414">
                  <c:v>941.394725472547</c:v>
                </c:pt>
                <c:pt idx="9415">
                  <c:v>941.494734473447</c:v>
                </c:pt>
                <c:pt idx="9416">
                  <c:v>941.594743474347</c:v>
                </c:pt>
                <c:pt idx="9417">
                  <c:v>941.694752475247</c:v>
                </c:pt>
                <c:pt idx="9418">
                  <c:v>941.794761476147</c:v>
                </c:pt>
                <c:pt idx="9419">
                  <c:v>941.894770477047</c:v>
                </c:pt>
                <c:pt idx="9420">
                  <c:v>941.994779477947</c:v>
                </c:pt>
                <c:pt idx="9421">
                  <c:v>942.094788478847</c:v>
                </c:pt>
                <c:pt idx="9422">
                  <c:v>942.194797479747</c:v>
                </c:pt>
                <c:pt idx="9423">
                  <c:v>942.294806480648</c:v>
                </c:pt>
                <c:pt idx="9424">
                  <c:v>942.3948154815479</c:v>
                </c:pt>
                <c:pt idx="9425">
                  <c:v>942.4948244824477</c:v>
                </c:pt>
                <c:pt idx="9426">
                  <c:v>942.594833483348</c:v>
                </c:pt>
                <c:pt idx="9427">
                  <c:v>942.6948424842481</c:v>
                </c:pt>
                <c:pt idx="9428">
                  <c:v>942.794851485148</c:v>
                </c:pt>
                <c:pt idx="9429">
                  <c:v>942.894860486048</c:v>
                </c:pt>
                <c:pt idx="9430">
                  <c:v>942.9948694869479</c:v>
                </c:pt>
                <c:pt idx="9431">
                  <c:v>943.094878487848</c:v>
                </c:pt>
                <c:pt idx="9432">
                  <c:v>943.194887488748</c:v>
                </c:pt>
                <c:pt idx="9433">
                  <c:v>943.294896489648</c:v>
                </c:pt>
                <c:pt idx="9434">
                  <c:v>943.3949054905488</c:v>
                </c:pt>
                <c:pt idx="9435">
                  <c:v>943.4949144914488</c:v>
                </c:pt>
                <c:pt idx="9436">
                  <c:v>943.5949234923488</c:v>
                </c:pt>
                <c:pt idx="9437">
                  <c:v>943.694932493249</c:v>
                </c:pt>
                <c:pt idx="9438">
                  <c:v>943.794941494149</c:v>
                </c:pt>
                <c:pt idx="9439">
                  <c:v>943.8949504950488</c:v>
                </c:pt>
                <c:pt idx="9440">
                  <c:v>943.9949594959486</c:v>
                </c:pt>
                <c:pt idx="9441">
                  <c:v>944.094968496849</c:v>
                </c:pt>
                <c:pt idx="9442">
                  <c:v>944.194977497749</c:v>
                </c:pt>
                <c:pt idx="9443">
                  <c:v>944.294986498649</c:v>
                </c:pt>
                <c:pt idx="9444">
                  <c:v>944.3949954995488</c:v>
                </c:pt>
                <c:pt idx="9445">
                  <c:v>944.49500450045</c:v>
                </c:pt>
                <c:pt idx="9446">
                  <c:v>944.59501350135</c:v>
                </c:pt>
                <c:pt idx="9447">
                  <c:v>944.69502250225</c:v>
                </c:pt>
                <c:pt idx="9448">
                  <c:v>944.79503150315</c:v>
                </c:pt>
                <c:pt idx="9449">
                  <c:v>944.89504050405</c:v>
                </c:pt>
                <c:pt idx="9450">
                  <c:v>944.99504950495</c:v>
                </c:pt>
                <c:pt idx="9451">
                  <c:v>945.09505850585</c:v>
                </c:pt>
                <c:pt idx="9452">
                  <c:v>945.19506750675</c:v>
                </c:pt>
                <c:pt idx="9453">
                  <c:v>945.29507650765</c:v>
                </c:pt>
                <c:pt idx="9454">
                  <c:v>945.39508550855</c:v>
                </c:pt>
                <c:pt idx="9455">
                  <c:v>945.49509450945</c:v>
                </c:pt>
                <c:pt idx="9456">
                  <c:v>945.595103510351</c:v>
                </c:pt>
                <c:pt idx="9457">
                  <c:v>945.695112511251</c:v>
                </c:pt>
                <c:pt idx="9458">
                  <c:v>945.795121512151</c:v>
                </c:pt>
                <c:pt idx="9459">
                  <c:v>945.895130513051</c:v>
                </c:pt>
                <c:pt idx="9460">
                  <c:v>945.995139513951</c:v>
                </c:pt>
                <c:pt idx="9461">
                  <c:v>946.095148514851</c:v>
                </c:pt>
                <c:pt idx="9462">
                  <c:v>946.195157515751</c:v>
                </c:pt>
                <c:pt idx="9463">
                  <c:v>946.295166516651</c:v>
                </c:pt>
                <c:pt idx="9464">
                  <c:v>946.395175517551</c:v>
                </c:pt>
                <c:pt idx="9465">
                  <c:v>946.495184518451</c:v>
                </c:pt>
                <c:pt idx="9466">
                  <c:v>946.595193519351</c:v>
                </c:pt>
                <c:pt idx="9467">
                  <c:v>946.695202520252</c:v>
                </c:pt>
                <c:pt idx="9468">
                  <c:v>946.795211521152</c:v>
                </c:pt>
                <c:pt idx="9469">
                  <c:v>946.895220522052</c:v>
                </c:pt>
                <c:pt idx="9470">
                  <c:v>946.9952295229517</c:v>
                </c:pt>
                <c:pt idx="9471">
                  <c:v>947.095238523852</c:v>
                </c:pt>
                <c:pt idx="9472">
                  <c:v>947.195247524752</c:v>
                </c:pt>
                <c:pt idx="9473">
                  <c:v>947.295256525652</c:v>
                </c:pt>
                <c:pt idx="9474">
                  <c:v>947.395265526552</c:v>
                </c:pt>
                <c:pt idx="9475">
                  <c:v>947.495274527452</c:v>
                </c:pt>
                <c:pt idx="9476">
                  <c:v>947.595283528352</c:v>
                </c:pt>
                <c:pt idx="9477">
                  <c:v>947.695292529252</c:v>
                </c:pt>
                <c:pt idx="9478">
                  <c:v>947.7953015301535</c:v>
                </c:pt>
                <c:pt idx="9479">
                  <c:v>947.895310531053</c:v>
                </c:pt>
                <c:pt idx="9480">
                  <c:v>947.9953195319531</c:v>
                </c:pt>
                <c:pt idx="9481">
                  <c:v>948.095328532853</c:v>
                </c:pt>
                <c:pt idx="9482">
                  <c:v>948.1953375337533</c:v>
                </c:pt>
                <c:pt idx="9483">
                  <c:v>948.295346534653</c:v>
                </c:pt>
                <c:pt idx="9484">
                  <c:v>948.3953555355531</c:v>
                </c:pt>
                <c:pt idx="9485">
                  <c:v>948.495364536453</c:v>
                </c:pt>
                <c:pt idx="9486">
                  <c:v>948.595373537353</c:v>
                </c:pt>
                <c:pt idx="9487">
                  <c:v>948.6953825382533</c:v>
                </c:pt>
                <c:pt idx="9488">
                  <c:v>948.795391539153</c:v>
                </c:pt>
                <c:pt idx="9489">
                  <c:v>948.895400540054</c:v>
                </c:pt>
                <c:pt idx="9490">
                  <c:v>948.995409540954</c:v>
                </c:pt>
                <c:pt idx="9491">
                  <c:v>949.095418541854</c:v>
                </c:pt>
                <c:pt idx="9492">
                  <c:v>949.195427542754</c:v>
                </c:pt>
                <c:pt idx="9493">
                  <c:v>949.295436543654</c:v>
                </c:pt>
                <c:pt idx="9494">
                  <c:v>949.395445544554</c:v>
                </c:pt>
                <c:pt idx="9495">
                  <c:v>949.495454545454</c:v>
                </c:pt>
                <c:pt idx="9496">
                  <c:v>949.595463546354</c:v>
                </c:pt>
                <c:pt idx="9497">
                  <c:v>949.695472547254</c:v>
                </c:pt>
                <c:pt idx="9498">
                  <c:v>949.795481548154</c:v>
                </c:pt>
                <c:pt idx="9499">
                  <c:v>949.895490549054</c:v>
                </c:pt>
                <c:pt idx="9500">
                  <c:v>949.995499549955</c:v>
                </c:pt>
                <c:pt idx="9501">
                  <c:v>950.095508550855</c:v>
                </c:pt>
                <c:pt idx="9502">
                  <c:v>950.195517551755</c:v>
                </c:pt>
                <c:pt idx="9503">
                  <c:v>950.295526552655</c:v>
                </c:pt>
                <c:pt idx="9504">
                  <c:v>950.395535553555</c:v>
                </c:pt>
                <c:pt idx="9505">
                  <c:v>950.495544554455</c:v>
                </c:pt>
                <c:pt idx="9506">
                  <c:v>950.595553555355</c:v>
                </c:pt>
                <c:pt idx="9507">
                  <c:v>950.695562556255</c:v>
                </c:pt>
                <c:pt idx="9508">
                  <c:v>950.795571557155</c:v>
                </c:pt>
                <c:pt idx="9509">
                  <c:v>950.895580558055</c:v>
                </c:pt>
                <c:pt idx="9510">
                  <c:v>950.995589558955</c:v>
                </c:pt>
                <c:pt idx="9511">
                  <c:v>951.095598559856</c:v>
                </c:pt>
                <c:pt idx="9512">
                  <c:v>951.195607560756</c:v>
                </c:pt>
                <c:pt idx="9513">
                  <c:v>951.295616561656</c:v>
                </c:pt>
                <c:pt idx="9514">
                  <c:v>951.395625562556</c:v>
                </c:pt>
                <c:pt idx="9515">
                  <c:v>951.495634563456</c:v>
                </c:pt>
                <c:pt idx="9516">
                  <c:v>951.595643564356</c:v>
                </c:pt>
                <c:pt idx="9517">
                  <c:v>951.695652565256</c:v>
                </c:pt>
                <c:pt idx="9518">
                  <c:v>951.795661566156</c:v>
                </c:pt>
                <c:pt idx="9519">
                  <c:v>951.895670567056</c:v>
                </c:pt>
                <c:pt idx="9520">
                  <c:v>951.995679567956</c:v>
                </c:pt>
                <c:pt idx="9521">
                  <c:v>952.095688568856</c:v>
                </c:pt>
                <c:pt idx="9522">
                  <c:v>952.195697569756</c:v>
                </c:pt>
                <c:pt idx="9523">
                  <c:v>952.295706570657</c:v>
                </c:pt>
                <c:pt idx="9524">
                  <c:v>952.395715571557</c:v>
                </c:pt>
                <c:pt idx="9525">
                  <c:v>952.495724572457</c:v>
                </c:pt>
                <c:pt idx="9526">
                  <c:v>952.595733573357</c:v>
                </c:pt>
                <c:pt idx="9527">
                  <c:v>952.695742574257</c:v>
                </c:pt>
                <c:pt idx="9528">
                  <c:v>952.7957515751576</c:v>
                </c:pt>
                <c:pt idx="9529">
                  <c:v>952.895760576057</c:v>
                </c:pt>
                <c:pt idx="9530">
                  <c:v>952.995769576957</c:v>
                </c:pt>
                <c:pt idx="9531">
                  <c:v>953.095778577857</c:v>
                </c:pt>
                <c:pt idx="9532">
                  <c:v>953.195787578757</c:v>
                </c:pt>
                <c:pt idx="9533">
                  <c:v>953.295796579657</c:v>
                </c:pt>
                <c:pt idx="9534">
                  <c:v>953.3958055805581</c:v>
                </c:pt>
                <c:pt idx="9535">
                  <c:v>953.495814581458</c:v>
                </c:pt>
                <c:pt idx="9536">
                  <c:v>953.5958235823581</c:v>
                </c:pt>
                <c:pt idx="9537">
                  <c:v>953.695832583258</c:v>
                </c:pt>
                <c:pt idx="9538">
                  <c:v>953.7958415841583</c:v>
                </c:pt>
                <c:pt idx="9539">
                  <c:v>953.895850585058</c:v>
                </c:pt>
                <c:pt idx="9540">
                  <c:v>953.9958595859579</c:v>
                </c:pt>
                <c:pt idx="9541">
                  <c:v>954.095868586858</c:v>
                </c:pt>
                <c:pt idx="9542">
                  <c:v>954.1958775877583</c:v>
                </c:pt>
                <c:pt idx="9543">
                  <c:v>954.295886588658</c:v>
                </c:pt>
                <c:pt idx="9544">
                  <c:v>954.3958955895581</c:v>
                </c:pt>
                <c:pt idx="9545">
                  <c:v>954.495904590459</c:v>
                </c:pt>
                <c:pt idx="9546">
                  <c:v>954.595913591359</c:v>
                </c:pt>
                <c:pt idx="9547">
                  <c:v>954.695922592259</c:v>
                </c:pt>
                <c:pt idx="9548">
                  <c:v>954.795931593159</c:v>
                </c:pt>
                <c:pt idx="9549">
                  <c:v>954.895940594059</c:v>
                </c:pt>
                <c:pt idx="9550">
                  <c:v>954.9959495949588</c:v>
                </c:pt>
                <c:pt idx="9551">
                  <c:v>955.095958595859</c:v>
                </c:pt>
                <c:pt idx="9552">
                  <c:v>955.195967596759</c:v>
                </c:pt>
                <c:pt idx="9553">
                  <c:v>955.295976597659</c:v>
                </c:pt>
                <c:pt idx="9554">
                  <c:v>955.395985598559</c:v>
                </c:pt>
                <c:pt idx="9555">
                  <c:v>955.495994599459</c:v>
                </c:pt>
                <c:pt idx="9556">
                  <c:v>955.59600360036</c:v>
                </c:pt>
                <c:pt idx="9557">
                  <c:v>955.69601260126</c:v>
                </c:pt>
                <c:pt idx="9558">
                  <c:v>955.79602160216</c:v>
                </c:pt>
                <c:pt idx="9559">
                  <c:v>955.89603060306</c:v>
                </c:pt>
                <c:pt idx="9560">
                  <c:v>955.99603960396</c:v>
                </c:pt>
                <c:pt idx="9561">
                  <c:v>956.09604860486</c:v>
                </c:pt>
                <c:pt idx="9562">
                  <c:v>956.19605760576</c:v>
                </c:pt>
                <c:pt idx="9563">
                  <c:v>956.29606660666</c:v>
                </c:pt>
                <c:pt idx="9564">
                  <c:v>956.39607560756</c:v>
                </c:pt>
                <c:pt idx="9565">
                  <c:v>956.49608460846</c:v>
                </c:pt>
                <c:pt idx="9566">
                  <c:v>956.59609360936</c:v>
                </c:pt>
                <c:pt idx="9567">
                  <c:v>956.69610261026</c:v>
                </c:pt>
                <c:pt idx="9568">
                  <c:v>956.796111611161</c:v>
                </c:pt>
                <c:pt idx="9569">
                  <c:v>956.8961206120608</c:v>
                </c:pt>
                <c:pt idx="9570">
                  <c:v>956.9961296129608</c:v>
                </c:pt>
                <c:pt idx="9571">
                  <c:v>957.096138613861</c:v>
                </c:pt>
                <c:pt idx="9572">
                  <c:v>957.196147614761</c:v>
                </c:pt>
                <c:pt idx="9573">
                  <c:v>957.296156615661</c:v>
                </c:pt>
                <c:pt idx="9574">
                  <c:v>957.396165616561</c:v>
                </c:pt>
                <c:pt idx="9575">
                  <c:v>957.496174617461</c:v>
                </c:pt>
                <c:pt idx="9576">
                  <c:v>957.596183618361</c:v>
                </c:pt>
                <c:pt idx="9577">
                  <c:v>957.696192619261</c:v>
                </c:pt>
                <c:pt idx="9578">
                  <c:v>957.796201620161</c:v>
                </c:pt>
                <c:pt idx="9579">
                  <c:v>957.896210621062</c:v>
                </c:pt>
                <c:pt idx="9580">
                  <c:v>957.9962196219618</c:v>
                </c:pt>
                <c:pt idx="9581">
                  <c:v>958.096228622862</c:v>
                </c:pt>
                <c:pt idx="9582">
                  <c:v>958.196237623762</c:v>
                </c:pt>
                <c:pt idx="9583">
                  <c:v>958.296246624662</c:v>
                </c:pt>
                <c:pt idx="9584">
                  <c:v>958.3962556255618</c:v>
                </c:pt>
                <c:pt idx="9585">
                  <c:v>958.496264626462</c:v>
                </c:pt>
                <c:pt idx="9586">
                  <c:v>958.596273627362</c:v>
                </c:pt>
                <c:pt idx="9587">
                  <c:v>958.696282628262</c:v>
                </c:pt>
                <c:pt idx="9588">
                  <c:v>958.7962916291623</c:v>
                </c:pt>
                <c:pt idx="9589">
                  <c:v>958.896300630062</c:v>
                </c:pt>
                <c:pt idx="9590">
                  <c:v>958.9963096309631</c:v>
                </c:pt>
                <c:pt idx="9591">
                  <c:v>959.096318631863</c:v>
                </c:pt>
                <c:pt idx="9592">
                  <c:v>959.1963276327631</c:v>
                </c:pt>
                <c:pt idx="9593">
                  <c:v>959.296336633663</c:v>
                </c:pt>
                <c:pt idx="9594">
                  <c:v>959.3963456345631</c:v>
                </c:pt>
                <c:pt idx="9595">
                  <c:v>959.496354635463</c:v>
                </c:pt>
                <c:pt idx="9596">
                  <c:v>959.5963636363633</c:v>
                </c:pt>
                <c:pt idx="9597">
                  <c:v>959.696372637263</c:v>
                </c:pt>
                <c:pt idx="9598">
                  <c:v>959.7963816381635</c:v>
                </c:pt>
                <c:pt idx="9599">
                  <c:v>959.896390639063</c:v>
                </c:pt>
                <c:pt idx="9600">
                  <c:v>959.9963996399631</c:v>
                </c:pt>
                <c:pt idx="9601">
                  <c:v>960.096408640864</c:v>
                </c:pt>
                <c:pt idx="9602">
                  <c:v>960.196417641764</c:v>
                </c:pt>
                <c:pt idx="9603">
                  <c:v>960.296426642664</c:v>
                </c:pt>
                <c:pt idx="9604">
                  <c:v>960.396435643564</c:v>
                </c:pt>
                <c:pt idx="9605">
                  <c:v>960.496444644464</c:v>
                </c:pt>
                <c:pt idx="9606">
                  <c:v>960.596453645364</c:v>
                </c:pt>
                <c:pt idx="9607">
                  <c:v>960.696462646264</c:v>
                </c:pt>
                <c:pt idx="9608">
                  <c:v>960.796471647164</c:v>
                </c:pt>
                <c:pt idx="9609">
                  <c:v>960.896480648064</c:v>
                </c:pt>
                <c:pt idx="9610">
                  <c:v>960.996489648964</c:v>
                </c:pt>
                <c:pt idx="9611">
                  <c:v>961.096498649864</c:v>
                </c:pt>
                <c:pt idx="9612">
                  <c:v>961.1965076507651</c:v>
                </c:pt>
                <c:pt idx="9613">
                  <c:v>961.296516651665</c:v>
                </c:pt>
                <c:pt idx="9614">
                  <c:v>961.3965256525647</c:v>
                </c:pt>
                <c:pt idx="9615">
                  <c:v>961.496534653465</c:v>
                </c:pt>
                <c:pt idx="9616">
                  <c:v>961.596543654365</c:v>
                </c:pt>
                <c:pt idx="9617">
                  <c:v>961.696552655265</c:v>
                </c:pt>
                <c:pt idx="9618">
                  <c:v>961.796561656165</c:v>
                </c:pt>
                <c:pt idx="9619">
                  <c:v>961.896570657065</c:v>
                </c:pt>
                <c:pt idx="9620">
                  <c:v>961.996579657965</c:v>
                </c:pt>
                <c:pt idx="9621">
                  <c:v>962.096588658865</c:v>
                </c:pt>
                <c:pt idx="9622">
                  <c:v>962.196597659765</c:v>
                </c:pt>
                <c:pt idx="9623">
                  <c:v>962.296606660666</c:v>
                </c:pt>
                <c:pt idx="9624">
                  <c:v>962.396615661566</c:v>
                </c:pt>
                <c:pt idx="9625">
                  <c:v>962.4966246624658</c:v>
                </c:pt>
                <c:pt idx="9626">
                  <c:v>962.596633663366</c:v>
                </c:pt>
                <c:pt idx="9627">
                  <c:v>962.696642664266</c:v>
                </c:pt>
                <c:pt idx="9628">
                  <c:v>962.796651665166</c:v>
                </c:pt>
                <c:pt idx="9629">
                  <c:v>962.896660666066</c:v>
                </c:pt>
                <c:pt idx="9630">
                  <c:v>962.996669666966</c:v>
                </c:pt>
                <c:pt idx="9631">
                  <c:v>963.096678667866</c:v>
                </c:pt>
                <c:pt idx="9632">
                  <c:v>963.196687668766</c:v>
                </c:pt>
                <c:pt idx="9633">
                  <c:v>963.296696669666</c:v>
                </c:pt>
                <c:pt idx="9634">
                  <c:v>963.396705670567</c:v>
                </c:pt>
                <c:pt idx="9635">
                  <c:v>963.496714671467</c:v>
                </c:pt>
                <c:pt idx="9636">
                  <c:v>963.596723672367</c:v>
                </c:pt>
                <c:pt idx="9637">
                  <c:v>963.696732673267</c:v>
                </c:pt>
                <c:pt idx="9638">
                  <c:v>963.796741674167</c:v>
                </c:pt>
                <c:pt idx="9639">
                  <c:v>963.896750675067</c:v>
                </c:pt>
                <c:pt idx="9640">
                  <c:v>963.996759675967</c:v>
                </c:pt>
                <c:pt idx="9641">
                  <c:v>964.096768676867</c:v>
                </c:pt>
                <c:pt idx="9642">
                  <c:v>964.196777677767</c:v>
                </c:pt>
                <c:pt idx="9643">
                  <c:v>964.296786678667</c:v>
                </c:pt>
                <c:pt idx="9644">
                  <c:v>964.396795679567</c:v>
                </c:pt>
                <c:pt idx="9645">
                  <c:v>964.496804680468</c:v>
                </c:pt>
                <c:pt idx="9646">
                  <c:v>964.5968136813681</c:v>
                </c:pt>
                <c:pt idx="9647">
                  <c:v>964.696822682268</c:v>
                </c:pt>
                <c:pt idx="9648">
                  <c:v>964.7968316831681</c:v>
                </c:pt>
                <c:pt idx="9649">
                  <c:v>964.896840684068</c:v>
                </c:pt>
                <c:pt idx="9650">
                  <c:v>964.9968496849679</c:v>
                </c:pt>
                <c:pt idx="9651">
                  <c:v>965.096858685868</c:v>
                </c:pt>
                <c:pt idx="9652">
                  <c:v>965.1968676867681</c:v>
                </c:pt>
                <c:pt idx="9653">
                  <c:v>965.296876687668</c:v>
                </c:pt>
                <c:pt idx="9654">
                  <c:v>965.3968856885681</c:v>
                </c:pt>
                <c:pt idx="9655">
                  <c:v>965.496894689468</c:v>
                </c:pt>
                <c:pt idx="9656">
                  <c:v>965.596903690369</c:v>
                </c:pt>
                <c:pt idx="9657">
                  <c:v>965.6969126912687</c:v>
                </c:pt>
                <c:pt idx="9658">
                  <c:v>965.796921692169</c:v>
                </c:pt>
                <c:pt idx="9659">
                  <c:v>965.8969306930687</c:v>
                </c:pt>
                <c:pt idx="9660">
                  <c:v>965.9969396939688</c:v>
                </c:pt>
                <c:pt idx="9661">
                  <c:v>966.096948694869</c:v>
                </c:pt>
                <c:pt idx="9662">
                  <c:v>966.1969576957688</c:v>
                </c:pt>
                <c:pt idx="9663">
                  <c:v>966.296966696669</c:v>
                </c:pt>
                <c:pt idx="9664">
                  <c:v>966.396975697569</c:v>
                </c:pt>
                <c:pt idx="9665">
                  <c:v>966.496984698469</c:v>
                </c:pt>
                <c:pt idx="9666">
                  <c:v>966.596993699369</c:v>
                </c:pt>
                <c:pt idx="9667">
                  <c:v>966.69700270027</c:v>
                </c:pt>
                <c:pt idx="9668">
                  <c:v>966.79701170117</c:v>
                </c:pt>
                <c:pt idx="9669">
                  <c:v>966.8970207020698</c:v>
                </c:pt>
                <c:pt idx="9670">
                  <c:v>966.9970297029696</c:v>
                </c:pt>
                <c:pt idx="9671">
                  <c:v>967.09703870387</c:v>
                </c:pt>
                <c:pt idx="9672">
                  <c:v>967.1970477047697</c:v>
                </c:pt>
                <c:pt idx="9673">
                  <c:v>967.29705670567</c:v>
                </c:pt>
                <c:pt idx="9674">
                  <c:v>967.3970657065697</c:v>
                </c:pt>
                <c:pt idx="9675">
                  <c:v>967.49707470747</c:v>
                </c:pt>
                <c:pt idx="9676">
                  <c:v>967.59708370837</c:v>
                </c:pt>
                <c:pt idx="9677">
                  <c:v>967.69709270927</c:v>
                </c:pt>
                <c:pt idx="9678">
                  <c:v>967.797101710171</c:v>
                </c:pt>
                <c:pt idx="9679">
                  <c:v>967.8971107110708</c:v>
                </c:pt>
                <c:pt idx="9680">
                  <c:v>967.9971197119708</c:v>
                </c:pt>
                <c:pt idx="9681">
                  <c:v>968.0971287128708</c:v>
                </c:pt>
                <c:pt idx="9682">
                  <c:v>968.197137713771</c:v>
                </c:pt>
                <c:pt idx="9683">
                  <c:v>968.297146714671</c:v>
                </c:pt>
                <c:pt idx="9684">
                  <c:v>968.3971557155708</c:v>
                </c:pt>
                <c:pt idx="9685">
                  <c:v>968.4971647164708</c:v>
                </c:pt>
                <c:pt idx="9686">
                  <c:v>968.597173717371</c:v>
                </c:pt>
                <c:pt idx="9687">
                  <c:v>968.697182718271</c:v>
                </c:pt>
                <c:pt idx="9688">
                  <c:v>968.797191719171</c:v>
                </c:pt>
                <c:pt idx="9689">
                  <c:v>968.897200720072</c:v>
                </c:pt>
                <c:pt idx="9690">
                  <c:v>968.9972097209718</c:v>
                </c:pt>
                <c:pt idx="9691">
                  <c:v>969.097218721872</c:v>
                </c:pt>
                <c:pt idx="9692">
                  <c:v>969.1972277227718</c:v>
                </c:pt>
                <c:pt idx="9693">
                  <c:v>969.297236723672</c:v>
                </c:pt>
                <c:pt idx="9694">
                  <c:v>969.3972457245718</c:v>
                </c:pt>
                <c:pt idx="9695">
                  <c:v>969.4972547254717</c:v>
                </c:pt>
                <c:pt idx="9696">
                  <c:v>969.597263726372</c:v>
                </c:pt>
                <c:pt idx="9697">
                  <c:v>969.697272727272</c:v>
                </c:pt>
                <c:pt idx="9698">
                  <c:v>969.797281728172</c:v>
                </c:pt>
                <c:pt idx="9699">
                  <c:v>969.897290729072</c:v>
                </c:pt>
                <c:pt idx="9700">
                  <c:v>969.9972997299727</c:v>
                </c:pt>
                <c:pt idx="9701">
                  <c:v>970.097308730873</c:v>
                </c:pt>
                <c:pt idx="9702">
                  <c:v>970.1973177317731</c:v>
                </c:pt>
                <c:pt idx="9703">
                  <c:v>970.297326732673</c:v>
                </c:pt>
                <c:pt idx="9704">
                  <c:v>970.3973357335731</c:v>
                </c:pt>
                <c:pt idx="9705">
                  <c:v>970.497344734473</c:v>
                </c:pt>
                <c:pt idx="9706">
                  <c:v>970.5973537353731</c:v>
                </c:pt>
                <c:pt idx="9707">
                  <c:v>970.697362736273</c:v>
                </c:pt>
                <c:pt idx="9708">
                  <c:v>970.7973717371735</c:v>
                </c:pt>
                <c:pt idx="9709">
                  <c:v>970.897380738073</c:v>
                </c:pt>
                <c:pt idx="9710">
                  <c:v>970.9973897389731</c:v>
                </c:pt>
                <c:pt idx="9711">
                  <c:v>971.097398739873</c:v>
                </c:pt>
                <c:pt idx="9712">
                  <c:v>971.197407740774</c:v>
                </c:pt>
                <c:pt idx="9713">
                  <c:v>971.2974167416741</c:v>
                </c:pt>
                <c:pt idx="9714">
                  <c:v>971.3974257425738</c:v>
                </c:pt>
                <c:pt idx="9715">
                  <c:v>971.4974347434737</c:v>
                </c:pt>
                <c:pt idx="9716">
                  <c:v>971.597443744374</c:v>
                </c:pt>
                <c:pt idx="9717">
                  <c:v>971.6974527452737</c:v>
                </c:pt>
                <c:pt idx="9718">
                  <c:v>971.797461746174</c:v>
                </c:pt>
                <c:pt idx="9719">
                  <c:v>971.897470747074</c:v>
                </c:pt>
                <c:pt idx="9720">
                  <c:v>971.997479747974</c:v>
                </c:pt>
                <c:pt idx="9721">
                  <c:v>972.097488748874</c:v>
                </c:pt>
                <c:pt idx="9722">
                  <c:v>972.197497749774</c:v>
                </c:pt>
                <c:pt idx="9723">
                  <c:v>972.297506750675</c:v>
                </c:pt>
                <c:pt idx="9724">
                  <c:v>972.3975157515748</c:v>
                </c:pt>
                <c:pt idx="9725">
                  <c:v>972.4975247524748</c:v>
                </c:pt>
                <c:pt idx="9726">
                  <c:v>972.597533753375</c:v>
                </c:pt>
                <c:pt idx="9727">
                  <c:v>972.697542754275</c:v>
                </c:pt>
                <c:pt idx="9728">
                  <c:v>972.797551755175</c:v>
                </c:pt>
                <c:pt idx="9729">
                  <c:v>972.897560756075</c:v>
                </c:pt>
                <c:pt idx="9730">
                  <c:v>972.9975697569748</c:v>
                </c:pt>
                <c:pt idx="9731">
                  <c:v>973.097578757875</c:v>
                </c:pt>
                <c:pt idx="9732">
                  <c:v>973.197587758775</c:v>
                </c:pt>
                <c:pt idx="9733">
                  <c:v>973.297596759675</c:v>
                </c:pt>
                <c:pt idx="9734">
                  <c:v>973.397605760576</c:v>
                </c:pt>
                <c:pt idx="9735">
                  <c:v>973.4976147614758</c:v>
                </c:pt>
                <c:pt idx="9736">
                  <c:v>973.597623762376</c:v>
                </c:pt>
                <c:pt idx="9737">
                  <c:v>973.697632763276</c:v>
                </c:pt>
                <c:pt idx="9738">
                  <c:v>973.797641764176</c:v>
                </c:pt>
                <c:pt idx="9739">
                  <c:v>973.8976507650758</c:v>
                </c:pt>
                <c:pt idx="9740">
                  <c:v>973.9976597659758</c:v>
                </c:pt>
                <c:pt idx="9741">
                  <c:v>974.097668766876</c:v>
                </c:pt>
                <c:pt idx="9742">
                  <c:v>974.197677767776</c:v>
                </c:pt>
                <c:pt idx="9743">
                  <c:v>974.297686768676</c:v>
                </c:pt>
                <c:pt idx="9744">
                  <c:v>974.397695769576</c:v>
                </c:pt>
                <c:pt idx="9745">
                  <c:v>974.497704770477</c:v>
                </c:pt>
                <c:pt idx="9746">
                  <c:v>974.597713771377</c:v>
                </c:pt>
                <c:pt idx="9747">
                  <c:v>974.697722772277</c:v>
                </c:pt>
                <c:pt idx="9748">
                  <c:v>974.797731773177</c:v>
                </c:pt>
                <c:pt idx="9749">
                  <c:v>974.897740774077</c:v>
                </c:pt>
                <c:pt idx="9750">
                  <c:v>974.997749774977</c:v>
                </c:pt>
                <c:pt idx="9751">
                  <c:v>975.097758775877</c:v>
                </c:pt>
                <c:pt idx="9752">
                  <c:v>975.197767776777</c:v>
                </c:pt>
                <c:pt idx="9753">
                  <c:v>975.297776777677</c:v>
                </c:pt>
                <c:pt idx="9754">
                  <c:v>975.397785778577</c:v>
                </c:pt>
                <c:pt idx="9755">
                  <c:v>975.497794779477</c:v>
                </c:pt>
                <c:pt idx="9756">
                  <c:v>975.597803780378</c:v>
                </c:pt>
                <c:pt idx="9757">
                  <c:v>975.6978127812779</c:v>
                </c:pt>
                <c:pt idx="9758">
                  <c:v>975.797821782178</c:v>
                </c:pt>
                <c:pt idx="9759">
                  <c:v>975.8978307830779</c:v>
                </c:pt>
                <c:pt idx="9760">
                  <c:v>975.9978397839777</c:v>
                </c:pt>
                <c:pt idx="9761">
                  <c:v>976.0978487848779</c:v>
                </c:pt>
                <c:pt idx="9762">
                  <c:v>976.1978577857778</c:v>
                </c:pt>
                <c:pt idx="9763">
                  <c:v>976.297866786678</c:v>
                </c:pt>
                <c:pt idx="9764">
                  <c:v>976.3978757875781</c:v>
                </c:pt>
                <c:pt idx="9765">
                  <c:v>976.497884788478</c:v>
                </c:pt>
                <c:pt idx="9766">
                  <c:v>976.5978937893781</c:v>
                </c:pt>
                <c:pt idx="9767">
                  <c:v>976.697902790278</c:v>
                </c:pt>
                <c:pt idx="9768">
                  <c:v>976.797911791179</c:v>
                </c:pt>
                <c:pt idx="9769">
                  <c:v>976.8979207920786</c:v>
                </c:pt>
                <c:pt idx="9770">
                  <c:v>976.9979297929785</c:v>
                </c:pt>
                <c:pt idx="9771">
                  <c:v>977.0979387938788</c:v>
                </c:pt>
                <c:pt idx="9772">
                  <c:v>977.1979477947788</c:v>
                </c:pt>
                <c:pt idx="9773">
                  <c:v>977.2979567956791</c:v>
                </c:pt>
                <c:pt idx="9774">
                  <c:v>977.3979657965788</c:v>
                </c:pt>
                <c:pt idx="9775">
                  <c:v>977.4979747974787</c:v>
                </c:pt>
                <c:pt idx="9776">
                  <c:v>977.597983798379</c:v>
                </c:pt>
                <c:pt idx="9777">
                  <c:v>977.6979927992787</c:v>
                </c:pt>
                <c:pt idx="9778">
                  <c:v>977.798001800179</c:v>
                </c:pt>
                <c:pt idx="9779">
                  <c:v>977.89801080108</c:v>
                </c:pt>
                <c:pt idx="9780">
                  <c:v>977.9980198019798</c:v>
                </c:pt>
                <c:pt idx="9781">
                  <c:v>978.09802880288</c:v>
                </c:pt>
                <c:pt idx="9782">
                  <c:v>978.19803780378</c:v>
                </c:pt>
                <c:pt idx="9783">
                  <c:v>978.29804680468</c:v>
                </c:pt>
                <c:pt idx="9784">
                  <c:v>978.3980558055798</c:v>
                </c:pt>
                <c:pt idx="9785">
                  <c:v>978.49806480648</c:v>
                </c:pt>
                <c:pt idx="9786">
                  <c:v>978.59807380738</c:v>
                </c:pt>
                <c:pt idx="9787">
                  <c:v>978.69808280828</c:v>
                </c:pt>
                <c:pt idx="9788">
                  <c:v>978.79809180918</c:v>
                </c:pt>
                <c:pt idx="9789">
                  <c:v>978.89810081008</c:v>
                </c:pt>
                <c:pt idx="9790">
                  <c:v>978.998109810981</c:v>
                </c:pt>
                <c:pt idx="9791">
                  <c:v>979.098118811881</c:v>
                </c:pt>
                <c:pt idx="9792">
                  <c:v>979.198127812781</c:v>
                </c:pt>
                <c:pt idx="9793">
                  <c:v>979.298136813681</c:v>
                </c:pt>
                <c:pt idx="9794">
                  <c:v>979.398145814581</c:v>
                </c:pt>
                <c:pt idx="9795">
                  <c:v>979.4981548154808</c:v>
                </c:pt>
                <c:pt idx="9796">
                  <c:v>979.598163816381</c:v>
                </c:pt>
                <c:pt idx="9797">
                  <c:v>979.698172817281</c:v>
                </c:pt>
                <c:pt idx="9798">
                  <c:v>979.798181818181</c:v>
                </c:pt>
                <c:pt idx="9799">
                  <c:v>979.898190819081</c:v>
                </c:pt>
                <c:pt idx="9800">
                  <c:v>979.998199819981</c:v>
                </c:pt>
                <c:pt idx="9801">
                  <c:v>980.098208820882</c:v>
                </c:pt>
                <c:pt idx="9802">
                  <c:v>980.198217821782</c:v>
                </c:pt>
                <c:pt idx="9803">
                  <c:v>980.298226822682</c:v>
                </c:pt>
                <c:pt idx="9804">
                  <c:v>980.398235823582</c:v>
                </c:pt>
                <c:pt idx="9805">
                  <c:v>980.498244824482</c:v>
                </c:pt>
                <c:pt idx="9806">
                  <c:v>980.598253825382</c:v>
                </c:pt>
                <c:pt idx="9807">
                  <c:v>980.698262826282</c:v>
                </c:pt>
                <c:pt idx="9808">
                  <c:v>980.798271827182</c:v>
                </c:pt>
                <c:pt idx="9809">
                  <c:v>980.898280828082</c:v>
                </c:pt>
                <c:pt idx="9810">
                  <c:v>980.998289828982</c:v>
                </c:pt>
                <c:pt idx="9811">
                  <c:v>981.098298829882</c:v>
                </c:pt>
                <c:pt idx="9812">
                  <c:v>981.198307830783</c:v>
                </c:pt>
                <c:pt idx="9813">
                  <c:v>981.298316831683</c:v>
                </c:pt>
                <c:pt idx="9814">
                  <c:v>981.398325832583</c:v>
                </c:pt>
                <c:pt idx="9815">
                  <c:v>981.498334833483</c:v>
                </c:pt>
                <c:pt idx="9816">
                  <c:v>981.598343834383</c:v>
                </c:pt>
                <c:pt idx="9817">
                  <c:v>981.698352835283</c:v>
                </c:pt>
                <c:pt idx="9818">
                  <c:v>981.798361836183</c:v>
                </c:pt>
                <c:pt idx="9819">
                  <c:v>981.898370837083</c:v>
                </c:pt>
                <c:pt idx="9820">
                  <c:v>981.998379837983</c:v>
                </c:pt>
                <c:pt idx="9821">
                  <c:v>982.098388838883</c:v>
                </c:pt>
                <c:pt idx="9822">
                  <c:v>982.1983978397831</c:v>
                </c:pt>
                <c:pt idx="9823">
                  <c:v>982.298406840684</c:v>
                </c:pt>
                <c:pt idx="9824">
                  <c:v>982.398415841584</c:v>
                </c:pt>
                <c:pt idx="9825">
                  <c:v>982.4984248424838</c:v>
                </c:pt>
                <c:pt idx="9826">
                  <c:v>982.598433843384</c:v>
                </c:pt>
                <c:pt idx="9827">
                  <c:v>982.698442844284</c:v>
                </c:pt>
                <c:pt idx="9828">
                  <c:v>982.798451845184</c:v>
                </c:pt>
                <c:pt idx="9829">
                  <c:v>982.898460846084</c:v>
                </c:pt>
                <c:pt idx="9830">
                  <c:v>982.998469846984</c:v>
                </c:pt>
                <c:pt idx="9831">
                  <c:v>983.098478847884</c:v>
                </c:pt>
                <c:pt idx="9832">
                  <c:v>983.198487848784</c:v>
                </c:pt>
                <c:pt idx="9833">
                  <c:v>983.2984968496843</c:v>
                </c:pt>
                <c:pt idx="9834">
                  <c:v>983.398505850585</c:v>
                </c:pt>
                <c:pt idx="9835">
                  <c:v>983.498514851485</c:v>
                </c:pt>
                <c:pt idx="9836">
                  <c:v>983.598523852385</c:v>
                </c:pt>
                <c:pt idx="9837">
                  <c:v>983.698532853285</c:v>
                </c:pt>
                <c:pt idx="9838">
                  <c:v>983.798541854185</c:v>
                </c:pt>
                <c:pt idx="9839">
                  <c:v>983.898550855085</c:v>
                </c:pt>
                <c:pt idx="9840">
                  <c:v>983.9985598559848</c:v>
                </c:pt>
                <c:pt idx="9841">
                  <c:v>984.098568856885</c:v>
                </c:pt>
                <c:pt idx="9842">
                  <c:v>984.198577857785</c:v>
                </c:pt>
                <c:pt idx="9843">
                  <c:v>984.298586858685</c:v>
                </c:pt>
                <c:pt idx="9844">
                  <c:v>984.398595859585</c:v>
                </c:pt>
                <c:pt idx="9845">
                  <c:v>984.498604860486</c:v>
                </c:pt>
                <c:pt idx="9846">
                  <c:v>984.598613861386</c:v>
                </c:pt>
                <c:pt idx="9847">
                  <c:v>984.698622862286</c:v>
                </c:pt>
                <c:pt idx="9848">
                  <c:v>984.798631863186</c:v>
                </c:pt>
                <c:pt idx="9849">
                  <c:v>984.898640864086</c:v>
                </c:pt>
                <c:pt idx="9850">
                  <c:v>984.998649864986</c:v>
                </c:pt>
                <c:pt idx="9851">
                  <c:v>985.098658865886</c:v>
                </c:pt>
                <c:pt idx="9852">
                  <c:v>985.198667866786</c:v>
                </c:pt>
                <c:pt idx="9853">
                  <c:v>985.298676867686</c:v>
                </c:pt>
                <c:pt idx="9854">
                  <c:v>985.398685868586</c:v>
                </c:pt>
                <c:pt idx="9855">
                  <c:v>985.498694869486</c:v>
                </c:pt>
                <c:pt idx="9856">
                  <c:v>985.598703870387</c:v>
                </c:pt>
                <c:pt idx="9857">
                  <c:v>985.698712871287</c:v>
                </c:pt>
                <c:pt idx="9858">
                  <c:v>985.798721872187</c:v>
                </c:pt>
                <c:pt idx="9859">
                  <c:v>985.898730873087</c:v>
                </c:pt>
                <c:pt idx="9860">
                  <c:v>985.998739873987</c:v>
                </c:pt>
                <c:pt idx="9861">
                  <c:v>986.098748874887</c:v>
                </c:pt>
                <c:pt idx="9862">
                  <c:v>986.198757875787</c:v>
                </c:pt>
                <c:pt idx="9863">
                  <c:v>986.298766876687</c:v>
                </c:pt>
                <c:pt idx="9864">
                  <c:v>986.398775877587</c:v>
                </c:pt>
                <c:pt idx="9865">
                  <c:v>986.498784878487</c:v>
                </c:pt>
                <c:pt idx="9866">
                  <c:v>986.598793879387</c:v>
                </c:pt>
                <c:pt idx="9867">
                  <c:v>986.6988028802881</c:v>
                </c:pt>
                <c:pt idx="9868">
                  <c:v>986.798811881188</c:v>
                </c:pt>
                <c:pt idx="9869">
                  <c:v>986.8988208820879</c:v>
                </c:pt>
                <c:pt idx="9870">
                  <c:v>986.9988298829877</c:v>
                </c:pt>
                <c:pt idx="9871">
                  <c:v>987.0988388838881</c:v>
                </c:pt>
                <c:pt idx="9872">
                  <c:v>987.198847884788</c:v>
                </c:pt>
                <c:pt idx="9873">
                  <c:v>987.298856885688</c:v>
                </c:pt>
                <c:pt idx="9874">
                  <c:v>987.3988658865881</c:v>
                </c:pt>
                <c:pt idx="9875">
                  <c:v>987.498874887488</c:v>
                </c:pt>
                <c:pt idx="9876">
                  <c:v>987.598883888388</c:v>
                </c:pt>
                <c:pt idx="9877">
                  <c:v>987.698892889288</c:v>
                </c:pt>
                <c:pt idx="9878">
                  <c:v>987.798901890189</c:v>
                </c:pt>
                <c:pt idx="9879">
                  <c:v>987.8989108910888</c:v>
                </c:pt>
                <c:pt idx="9880">
                  <c:v>987.9989198919887</c:v>
                </c:pt>
                <c:pt idx="9881">
                  <c:v>988.0989288928888</c:v>
                </c:pt>
                <c:pt idx="9882">
                  <c:v>988.198937893789</c:v>
                </c:pt>
                <c:pt idx="9883">
                  <c:v>988.298946894689</c:v>
                </c:pt>
                <c:pt idx="9884">
                  <c:v>988.3989558955888</c:v>
                </c:pt>
                <c:pt idx="9885">
                  <c:v>988.4989648964888</c:v>
                </c:pt>
                <c:pt idx="9886">
                  <c:v>988.598973897389</c:v>
                </c:pt>
                <c:pt idx="9887">
                  <c:v>988.698982898289</c:v>
                </c:pt>
                <c:pt idx="9888">
                  <c:v>988.798991899189</c:v>
                </c:pt>
                <c:pt idx="9889">
                  <c:v>988.89900090009</c:v>
                </c:pt>
                <c:pt idx="9890">
                  <c:v>988.99900990099</c:v>
                </c:pt>
                <c:pt idx="9891">
                  <c:v>989.09901890189</c:v>
                </c:pt>
                <c:pt idx="9892">
                  <c:v>989.19902790279</c:v>
                </c:pt>
                <c:pt idx="9893">
                  <c:v>989.29903690369</c:v>
                </c:pt>
                <c:pt idx="9894">
                  <c:v>989.39904590459</c:v>
                </c:pt>
                <c:pt idx="9895">
                  <c:v>989.49905490549</c:v>
                </c:pt>
                <c:pt idx="9896">
                  <c:v>989.59906390639</c:v>
                </c:pt>
                <c:pt idx="9897">
                  <c:v>989.69907290729</c:v>
                </c:pt>
                <c:pt idx="9898">
                  <c:v>989.79908190819</c:v>
                </c:pt>
                <c:pt idx="9899">
                  <c:v>989.89909090909</c:v>
                </c:pt>
                <c:pt idx="9900">
                  <c:v>989.999099909991</c:v>
                </c:pt>
                <c:pt idx="9901">
                  <c:v>990.099108910891</c:v>
                </c:pt>
                <c:pt idx="9902">
                  <c:v>990.199117911791</c:v>
                </c:pt>
                <c:pt idx="9903">
                  <c:v>990.299126912691</c:v>
                </c:pt>
                <c:pt idx="9904">
                  <c:v>990.399135913591</c:v>
                </c:pt>
                <c:pt idx="9905">
                  <c:v>990.499144914491</c:v>
                </c:pt>
                <c:pt idx="9906">
                  <c:v>990.599153915391</c:v>
                </c:pt>
                <c:pt idx="9907">
                  <c:v>990.699162916291</c:v>
                </c:pt>
                <c:pt idx="9908">
                  <c:v>990.799171917191</c:v>
                </c:pt>
                <c:pt idx="9909">
                  <c:v>990.899180918091</c:v>
                </c:pt>
                <c:pt idx="9910">
                  <c:v>990.999189918991</c:v>
                </c:pt>
                <c:pt idx="9911">
                  <c:v>991.099198919891</c:v>
                </c:pt>
                <c:pt idx="9912">
                  <c:v>991.199207920792</c:v>
                </c:pt>
                <c:pt idx="9913">
                  <c:v>991.299216921692</c:v>
                </c:pt>
                <c:pt idx="9914">
                  <c:v>991.399225922592</c:v>
                </c:pt>
                <c:pt idx="9915">
                  <c:v>991.499234923492</c:v>
                </c:pt>
                <c:pt idx="9916">
                  <c:v>991.599243924392</c:v>
                </c:pt>
                <c:pt idx="9917">
                  <c:v>991.699252925292</c:v>
                </c:pt>
                <c:pt idx="9918">
                  <c:v>991.799261926192</c:v>
                </c:pt>
                <c:pt idx="9919">
                  <c:v>991.899270927092</c:v>
                </c:pt>
                <c:pt idx="9920">
                  <c:v>991.999279927992</c:v>
                </c:pt>
                <c:pt idx="9921">
                  <c:v>992.099288928892</c:v>
                </c:pt>
                <c:pt idx="9922">
                  <c:v>992.199297929792</c:v>
                </c:pt>
                <c:pt idx="9923">
                  <c:v>992.2993069306935</c:v>
                </c:pt>
                <c:pt idx="9924">
                  <c:v>992.399315931593</c:v>
                </c:pt>
                <c:pt idx="9925">
                  <c:v>992.4993249324931</c:v>
                </c:pt>
                <c:pt idx="9926">
                  <c:v>992.599333933393</c:v>
                </c:pt>
                <c:pt idx="9927">
                  <c:v>992.6993429342933</c:v>
                </c:pt>
                <c:pt idx="9928">
                  <c:v>992.799351935193</c:v>
                </c:pt>
                <c:pt idx="9929">
                  <c:v>992.8993609360933</c:v>
                </c:pt>
                <c:pt idx="9930">
                  <c:v>992.999369936993</c:v>
                </c:pt>
                <c:pt idx="9931">
                  <c:v>993.0993789378935</c:v>
                </c:pt>
                <c:pt idx="9932">
                  <c:v>993.199387938793</c:v>
                </c:pt>
                <c:pt idx="9933">
                  <c:v>993.299396939693</c:v>
                </c:pt>
                <c:pt idx="9934">
                  <c:v>993.399405940594</c:v>
                </c:pt>
                <c:pt idx="9935">
                  <c:v>993.499414941494</c:v>
                </c:pt>
                <c:pt idx="9936">
                  <c:v>993.599423942394</c:v>
                </c:pt>
                <c:pt idx="9937">
                  <c:v>993.699432943294</c:v>
                </c:pt>
                <c:pt idx="9938">
                  <c:v>993.799441944194</c:v>
                </c:pt>
                <c:pt idx="9939">
                  <c:v>993.899450945094</c:v>
                </c:pt>
                <c:pt idx="9940">
                  <c:v>993.999459945994</c:v>
                </c:pt>
                <c:pt idx="9941">
                  <c:v>994.099468946894</c:v>
                </c:pt>
                <c:pt idx="9942">
                  <c:v>994.199477947794</c:v>
                </c:pt>
                <c:pt idx="9943">
                  <c:v>994.299486948694</c:v>
                </c:pt>
                <c:pt idx="9944">
                  <c:v>994.399495949594</c:v>
                </c:pt>
                <c:pt idx="9945">
                  <c:v>994.499504950495</c:v>
                </c:pt>
                <c:pt idx="9946">
                  <c:v>994.599513951395</c:v>
                </c:pt>
                <c:pt idx="9947">
                  <c:v>994.699522952295</c:v>
                </c:pt>
                <c:pt idx="9948">
                  <c:v>994.799531953195</c:v>
                </c:pt>
                <c:pt idx="9949">
                  <c:v>994.899540954095</c:v>
                </c:pt>
                <c:pt idx="9950">
                  <c:v>994.999549954995</c:v>
                </c:pt>
                <c:pt idx="9951">
                  <c:v>995.099558955895</c:v>
                </c:pt>
                <c:pt idx="9952">
                  <c:v>995.199567956795</c:v>
                </c:pt>
                <c:pt idx="9953">
                  <c:v>995.299576957695</c:v>
                </c:pt>
                <c:pt idx="9954">
                  <c:v>995.399585958595</c:v>
                </c:pt>
                <c:pt idx="9955">
                  <c:v>995.499594959495</c:v>
                </c:pt>
                <c:pt idx="9956">
                  <c:v>995.599603960395</c:v>
                </c:pt>
                <c:pt idx="9957">
                  <c:v>995.699612961296</c:v>
                </c:pt>
                <c:pt idx="9958">
                  <c:v>995.7996219621963</c:v>
                </c:pt>
                <c:pt idx="9959">
                  <c:v>995.899630963096</c:v>
                </c:pt>
                <c:pt idx="9960">
                  <c:v>995.999639963996</c:v>
                </c:pt>
                <c:pt idx="9961">
                  <c:v>996.099648964896</c:v>
                </c:pt>
                <c:pt idx="9962">
                  <c:v>996.199657965796</c:v>
                </c:pt>
                <c:pt idx="9963">
                  <c:v>996.299666966696</c:v>
                </c:pt>
                <c:pt idx="9964">
                  <c:v>996.399675967596</c:v>
                </c:pt>
                <c:pt idx="9965">
                  <c:v>996.499684968496</c:v>
                </c:pt>
                <c:pt idx="9966">
                  <c:v>996.599693969396</c:v>
                </c:pt>
                <c:pt idx="9967">
                  <c:v>996.699702970296</c:v>
                </c:pt>
                <c:pt idx="9968">
                  <c:v>996.799711971197</c:v>
                </c:pt>
                <c:pt idx="9969">
                  <c:v>996.899720972097</c:v>
                </c:pt>
                <c:pt idx="9970">
                  <c:v>996.999729972997</c:v>
                </c:pt>
                <c:pt idx="9971">
                  <c:v>997.099738973897</c:v>
                </c:pt>
                <c:pt idx="9972">
                  <c:v>997.199747974797</c:v>
                </c:pt>
                <c:pt idx="9973">
                  <c:v>997.299756975697</c:v>
                </c:pt>
                <c:pt idx="9974">
                  <c:v>997.399765976597</c:v>
                </c:pt>
                <c:pt idx="9975">
                  <c:v>997.499774977497</c:v>
                </c:pt>
                <c:pt idx="9976">
                  <c:v>997.599783978397</c:v>
                </c:pt>
                <c:pt idx="9977">
                  <c:v>997.699792979297</c:v>
                </c:pt>
                <c:pt idx="9978">
                  <c:v>997.799801980197</c:v>
                </c:pt>
                <c:pt idx="9979">
                  <c:v>997.8998109810981</c:v>
                </c:pt>
                <c:pt idx="9980">
                  <c:v>997.999819981998</c:v>
                </c:pt>
                <c:pt idx="9981">
                  <c:v>998.0998289828981</c:v>
                </c:pt>
                <c:pt idx="9982">
                  <c:v>998.199837983798</c:v>
                </c:pt>
                <c:pt idx="9983">
                  <c:v>998.2998469846983</c:v>
                </c:pt>
                <c:pt idx="9984">
                  <c:v>998.399855985598</c:v>
                </c:pt>
                <c:pt idx="9985">
                  <c:v>998.4998649864981</c:v>
                </c:pt>
                <c:pt idx="9986">
                  <c:v>998.599873987398</c:v>
                </c:pt>
                <c:pt idx="9987">
                  <c:v>998.6998829882983</c:v>
                </c:pt>
                <c:pt idx="9988">
                  <c:v>998.799891989198</c:v>
                </c:pt>
                <c:pt idx="9989">
                  <c:v>998.8999009900981</c:v>
                </c:pt>
                <c:pt idx="9990">
                  <c:v>998.999909990999</c:v>
                </c:pt>
                <c:pt idx="9991">
                  <c:v>999.099918991899</c:v>
                </c:pt>
                <c:pt idx="9992">
                  <c:v>999.199927992799</c:v>
                </c:pt>
                <c:pt idx="9993">
                  <c:v>999.299936993699</c:v>
                </c:pt>
                <c:pt idx="9994">
                  <c:v>999.399945994599</c:v>
                </c:pt>
                <c:pt idx="9995">
                  <c:v>999.4999549954988</c:v>
                </c:pt>
                <c:pt idx="9996">
                  <c:v>999.599963996399</c:v>
                </c:pt>
                <c:pt idx="9997">
                  <c:v>999.699972997299</c:v>
                </c:pt>
                <c:pt idx="9998">
                  <c:v>999.799981998199</c:v>
                </c:pt>
                <c:pt idx="9999">
                  <c:v>999.899990999099</c:v>
                </c:pt>
                <c:pt idx="10000">
                  <c:v>1000.0</c:v>
                </c:pt>
              </c:numCache>
            </c:numRef>
          </c:xVal>
          <c:yVal>
            <c:numRef>
              <c:f>tx!$E:$E</c:f>
              <c:numCache>
                <c:formatCode>General</c:formatCode>
                <c:ptCount val="1048576"/>
                <c:pt idx="1">
                  <c:v>0.000550363671189807</c:v>
                </c:pt>
                <c:pt idx="2">
                  <c:v>0.00587837805162645</c:v>
                </c:pt>
                <c:pt idx="3">
                  <c:v>0.0109020888063557</c:v>
                </c:pt>
                <c:pt idx="4">
                  <c:v>0.0156428789792513</c:v>
                </c:pt>
                <c:pt idx="5">
                  <c:v>0.0201205037619306</c:v>
                </c:pt>
                <c:pt idx="6">
                  <c:v>0.0243532198194518</c:v>
                </c:pt>
                <c:pt idx="7">
                  <c:v>0.0283579040496482</c:v>
                </c:pt>
                <c:pt idx="8">
                  <c:v>0.0321501626571198</c:v>
                </c:pt>
                <c:pt idx="9">
                  <c:v>0.0357444313483042</c:v>
                </c:pt>
                <c:pt idx="10">
                  <c:v>0.0391540673858284</c:v>
                </c:pt>
                <c:pt idx="11">
                  <c:v>0.042391434177982</c:v>
                </c:pt>
                <c:pt idx="12">
                  <c:v>0.0454679790221098</c:v>
                </c:pt>
                <c:pt idx="13">
                  <c:v>0.0483943045685725</c:v>
                </c:pt>
                <c:pt idx="14">
                  <c:v>0.0511802345242142</c:v>
                </c:pt>
                <c:pt idx="15">
                  <c:v>0.0538348740706446</c:v>
                </c:pt>
                <c:pt idx="16">
                  <c:v>0.0563666654327275</c:v>
                </c:pt>
                <c:pt idx="17">
                  <c:v>0.0587834389961515</c:v>
                </c:pt>
                <c:pt idx="18">
                  <c:v>0.0610924603395474</c:v>
                </c:pt>
                <c:pt idx="19">
                  <c:v>0.063300473516044</c:v>
                </c:pt>
                <c:pt idx="20">
                  <c:v>0.0654137408911797</c:v>
                </c:pt>
                <c:pt idx="21">
                  <c:v>0.0674380798184769</c:v>
                </c:pt>
                <c:pt idx="22">
                  <c:v>0.0693788964105551</c:v>
                </c:pt>
                <c:pt idx="23">
                  <c:v>0.0712412166422006</c:v>
                </c:pt>
                <c:pt idx="24">
                  <c:v>0.0730297150021685</c:v>
                </c:pt>
                <c:pt idx="25">
                  <c:v>0.0747487408925153</c:v>
                </c:pt>
                <c:pt idx="26">
                  <c:v>0.0764023429577833</c:v>
                </c:pt>
                <c:pt idx="27">
                  <c:v>0.0779942915112867</c:v>
                </c:pt>
                <c:pt idx="28">
                  <c:v>0.0795280992119297</c:v>
                </c:pt>
                <c:pt idx="29">
                  <c:v>0.0810070401323381</c:v>
                </c:pt>
                <c:pt idx="30">
                  <c:v>0.0824341673474943</c:v>
                </c:pt>
                <c:pt idx="31">
                  <c:v>0.0838123291624457</c:v>
                </c:pt>
                <c:pt idx="32">
                  <c:v>0.0851441840879256</c:v>
                </c:pt>
                <c:pt idx="33">
                  <c:v>0.086432214663808</c:v>
                </c:pt>
                <c:pt idx="34">
                  <c:v>0.0876787402221446</c:v>
                </c:pt>
                <c:pt idx="35">
                  <c:v>0.0888859286740408</c:v>
                </c:pt>
                <c:pt idx="36">
                  <c:v>0.0900558073977552</c:v>
                </c:pt>
                <c:pt idx="37">
                  <c:v>0.0911902732991175</c:v>
                </c:pt>
                <c:pt idx="38">
                  <c:v>0.0922911021095757</c:v>
                </c:pt>
                <c:pt idx="39">
                  <c:v>0.0933599569818932</c:v>
                </c:pt>
                <c:pt idx="40">
                  <c:v>0.0943983964386593</c:v>
                </c:pt>
                <c:pt idx="41">
                  <c:v>0.095407881724314</c:v>
                </c:pt>
                <c:pt idx="42">
                  <c:v>0.0963897836073086</c:v>
                </c:pt>
                <c:pt idx="43">
                  <c:v>0.097345388675264</c:v>
                </c:pt>
                <c:pt idx="44">
                  <c:v>0.0982759051625494</c:v>
                </c:pt>
                <c:pt idx="45">
                  <c:v>0.0991824683465463</c:v>
                </c:pt>
                <c:pt idx="46">
                  <c:v>0.100066145545954</c:v>
                </c:pt>
                <c:pt idx="47">
                  <c:v>0.100927940751844</c:v>
                </c:pt>
                <c:pt idx="48">
                  <c:v>0.101768798919699</c:v>
                </c:pt>
                <c:pt idx="49">
                  <c:v>0.102589609948463</c:v>
                </c:pt>
                <c:pt idx="50">
                  <c:v>0.103391212370532</c:v>
                </c:pt>
                <c:pt idx="51">
                  <c:v>0.104174396774739</c:v>
                </c:pt>
                <c:pt idx="52">
                  <c:v>0.104939908982639</c:v>
                </c:pt>
                <c:pt idx="53">
                  <c:v>0.105688452996797</c:v>
                </c:pt>
                <c:pt idx="54">
                  <c:v>0.106420693738324</c:v>
                </c:pt>
                <c:pt idx="55">
                  <c:v>0.10713725958954</c:v>
                </c:pt>
                <c:pt idx="56">
                  <c:v>0.1078387447564</c:v>
                </c:pt>
                <c:pt idx="57">
                  <c:v>0.108525711464193</c:v>
                </c:pt>
                <c:pt idx="58">
                  <c:v>0.10919869199895</c:v>
                </c:pt>
                <c:pt idx="59">
                  <c:v>0.10985819060605</c:v>
                </c:pt>
                <c:pt idx="60">
                  <c:v>0.11050468525661</c:v>
                </c:pt>
                <c:pt idx="61">
                  <c:v>0.111138629291431</c:v>
                </c:pt>
                <c:pt idx="62">
                  <c:v>0.111760452951525</c:v>
                </c:pt>
                <c:pt idx="63">
                  <c:v>0.112370564803539</c:v>
                </c:pt>
                <c:pt idx="64">
                  <c:v>0.112969353067776</c:v>
                </c:pt>
                <c:pt idx="65">
                  <c:v>0.113557186855899</c:v>
                </c:pt>
                <c:pt idx="66">
                  <c:v>0.114134417324889</c:v>
                </c:pt>
                <c:pt idx="67">
                  <c:v>0.114701378753304</c:v>
                </c:pt>
                <c:pt idx="68">
                  <c:v>0.115258389545451</c:v>
                </c:pt>
                <c:pt idx="69">
                  <c:v>0.115805753168642</c:v>
                </c:pt>
                <c:pt idx="70">
                  <c:v>0.116343759028317</c:v>
                </c:pt>
                <c:pt idx="71">
                  <c:v>0.116872683285469</c:v>
                </c:pt>
                <c:pt idx="72">
                  <c:v>0.11739278962046</c:v>
                </c:pt>
                <c:pt idx="73">
                  <c:v>0.117904329947018</c:v>
                </c:pt>
                <c:pt idx="74">
                  <c:v>0.118407545079925</c:v>
                </c:pt>
                <c:pt idx="75">
                  <c:v>0.118902665359639</c:v>
                </c:pt>
                <c:pt idx="76">
                  <c:v>0.11938991123686</c:v>
                </c:pt>
                <c:pt idx="77">
                  <c:v>0.119869493819817</c:v>
                </c:pt>
                <c:pt idx="78">
                  <c:v>0.120341615386873</c:v>
                </c:pt>
                <c:pt idx="79">
                  <c:v>0.120806469866814</c:v>
                </c:pt>
                <c:pt idx="80">
                  <c:v>0.121264243289061</c:v>
                </c:pt>
                <c:pt idx="81">
                  <c:v>0.121715114205849</c:v>
                </c:pt>
                <c:pt idx="82">
                  <c:v>0.122159254088278</c:v>
                </c:pt>
                <c:pt idx="83">
                  <c:v>0.12259682769801</c:v>
                </c:pt>
                <c:pt idx="84">
                  <c:v>0.123027993436252</c:v>
                </c:pt>
                <c:pt idx="85">
                  <c:v>0.123452903671541</c:v>
                </c:pt>
                <c:pt idx="86">
                  <c:v>0.123871705047751</c:v>
                </c:pt>
                <c:pt idx="87">
                  <c:v>0.124284538773646</c:v>
                </c:pt>
                <c:pt idx="88">
                  <c:v>0.124691540895172</c:v>
                </c:pt>
                <c:pt idx="89">
                  <c:v>0.125092842551651</c:v>
                </c:pt>
                <c:pt idx="90">
                  <c:v>0.125488570216915</c:v>
                </c:pt>
                <c:pt idx="91">
                  <c:v>0.125878845926365</c:v>
                </c:pt>
                <c:pt idx="92">
                  <c:v>0.126263787490862</c:v>
                </c:pt>
                <c:pt idx="93">
                  <c:v>0.126643508698312</c:v>
                </c:pt>
                <c:pt idx="94">
                  <c:v>0.127018119503716</c:v>
                </c:pt>
                <c:pt idx="95">
                  <c:v>0.127387726208433</c:v>
                </c:pt>
                <c:pt idx="96">
                  <c:v>0.127752431629339</c:v>
                </c:pt>
                <c:pt idx="97">
                  <c:v>0.128112335258511</c:v>
                </c:pt>
                <c:pt idx="98">
                  <c:v>0.128467533414048</c:v>
                </c:pt>
                <c:pt idx="99">
                  <c:v>0.128818119382556</c:v>
                </c:pt>
                <c:pt idx="100">
                  <c:v>0.129164183553846</c:v>
                </c:pt>
                <c:pt idx="101">
                  <c:v>0.129505813548298</c:v>
                </c:pt>
                <c:pt idx="102">
                  <c:v>0.129843094337356</c:v>
                </c:pt>
                <c:pt idx="103">
                  <c:v>0.130176108357572</c:v>
                </c:pt>
                <c:pt idx="104">
                  <c:v>0.130504935618589</c:v>
                </c:pt>
                <c:pt idx="105">
                  <c:v>0.130829653805421</c:v>
                </c:pt>
                <c:pt idx="106">
                  <c:v>0.131150338375389</c:v>
                </c:pt>
                <c:pt idx="107">
                  <c:v>0.131467062650014</c:v>
                </c:pt>
                <c:pt idx="108">
                  <c:v>0.13177989790218</c:v>
                </c:pt>
                <c:pt idx="109">
                  <c:v>0.132088913438839</c:v>
                </c:pt>
                <c:pt idx="110">
                  <c:v>0.132394176679512</c:v>
                </c:pt>
                <c:pt idx="111">
                  <c:v>0.132695753230853</c:v>
                </c:pt>
                <c:pt idx="112">
                  <c:v>0.132993706957477</c:v>
                </c:pt>
                <c:pt idx="113">
                  <c:v>0.133288100049287</c:v>
                </c:pt>
                <c:pt idx="114">
                  <c:v>0.13357899308549</c:v>
                </c:pt>
                <c:pt idx="115">
                  <c:v>0.133866445095495</c:v>
                </c:pt>
                <c:pt idx="116">
                  <c:v>0.134150513616863</c:v>
                </c:pt>
                <c:pt idx="117">
                  <c:v>0.134431254750483</c:v>
                </c:pt>
                <c:pt idx="118">
                  <c:v>0.134708723213122</c:v>
                </c:pt>
                <c:pt idx="119">
                  <c:v>0.134982972387499</c:v>
                </c:pt>
                <c:pt idx="120">
                  <c:v>0.135254054370011</c:v>
                </c:pt>
                <c:pt idx="121">
                  <c:v>0.135522020016255</c:v>
                </c:pt>
                <c:pt idx="122">
                  <c:v>0.135786918984445</c:v>
                </c:pt>
                <c:pt idx="123">
                  <c:v>0.136048799776863</c:v>
                </c:pt>
                <c:pt idx="124">
                  <c:v>0.136307709779417</c:v>
                </c:pt>
                <c:pt idx="125">
                  <c:v>0.136563695299446</c:v>
                </c:pt>
                <c:pt idx="126">
                  <c:v>0.136816801601826</c:v>
                </c:pt>
                <c:pt idx="127">
                  <c:v>0.137067072943497</c:v>
                </c:pt>
                <c:pt idx="128">
                  <c:v>0.137314552606476</c:v>
                </c:pt>
                <c:pt idx="129">
                  <c:v>0.137559282929439</c:v>
                </c:pt>
                <c:pt idx="130">
                  <c:v>0.137801305337946</c:v>
                </c:pt>
                <c:pt idx="131">
                  <c:v>0.138040660373385</c:v>
                </c:pt>
                <c:pt idx="132">
                  <c:v>0.138277387720686</c:v>
                </c:pt>
                <c:pt idx="133">
                  <c:v>0.13851152623488</c:v>
                </c:pt>
                <c:pt idx="134">
                  <c:v>0.138743113966557</c:v>
                </c:pt>
                <c:pt idx="135">
                  <c:v>0.138972188186271</c:v>
                </c:pt>
                <c:pt idx="136">
                  <c:v>0.139198785407957</c:v>
                </c:pt>
                <c:pt idx="137">
                  <c:v>0.139422941411402</c:v>
                </c:pt>
                <c:pt idx="138">
                  <c:v>0.139644691263808</c:v>
                </c:pt>
                <c:pt idx="139">
                  <c:v>0.139864069340508</c:v>
                </c:pt>
                <c:pt idx="140">
                  <c:v>0.140081109344862</c:v>
                </c:pt>
                <c:pt idx="141">
                  <c:v>0.140295844327377</c:v>
                </c:pt>
                <c:pt idx="142">
                  <c:v>0.140508306704093</c:v>
                </c:pt>
                <c:pt idx="143">
                  <c:v>0.140718528274257</c:v>
                </c:pt>
                <c:pt idx="144">
                  <c:v>0.140926540237331</c:v>
                </c:pt>
                <c:pt idx="145">
                  <c:v>0.141132373209358</c:v>
                </c:pt>
                <c:pt idx="146">
                  <c:v>0.14133605723872</c:v>
                </c:pt>
                <c:pt idx="147">
                  <c:v>0.141537621821308</c:v>
                </c:pt>
                <c:pt idx="148">
                  <c:v>0.141737095915144</c:v>
                </c:pt>
                <c:pt idx="149">
                  <c:v>0.141934507954461</c:v>
                </c:pt>
                <c:pt idx="150">
                  <c:v>0.14212988586329</c:v>
                </c:pt>
                <c:pt idx="151">
                  <c:v>0.142323257068552</c:v>
                </c:pt>
                <c:pt idx="152">
                  <c:v>0.142514648512688</c:v>
                </c:pt>
                <c:pt idx="153">
                  <c:v>0.142704086665854</c:v>
                </c:pt>
                <c:pt idx="154">
                  <c:v>0.142891597537682</c:v>
                </c:pt>
                <c:pt idx="155">
                  <c:v>0.143077206688646</c:v>
                </c:pt>
                <c:pt idx="156">
                  <c:v>0.143260939241032</c:v>
                </c:pt>
                <c:pt idx="157">
                  <c:v>0.143442819889543</c:v>
                </c:pt>
                <c:pt idx="158">
                  <c:v>0.14362287291155</c:v>
                </c:pt>
                <c:pt idx="159">
                  <c:v>0.143801122176991</c:v>
                </c:pt>
                <c:pt idx="160">
                  <c:v>0.143977591157961</c:v>
                </c:pt>
                <c:pt idx="161">
                  <c:v>0.144152302937977</c:v>
                </c:pt>
                <c:pt idx="162">
                  <c:v>0.144325280220946</c:v>
                </c:pt>
                <c:pt idx="163">
                  <c:v>0.144496545339851</c:v>
                </c:pt>
                <c:pt idx="164">
                  <c:v>0.144666120265151</c:v>
                </c:pt>
                <c:pt idx="165">
                  <c:v>0.14483402661293</c:v>
                </c:pt>
                <c:pt idx="166">
                  <c:v>0.145000285652778</c:v>
                </c:pt>
                <c:pt idx="167">
                  <c:v>0.145164918315439</c:v>
                </c:pt>
                <c:pt idx="168">
                  <c:v>0.145327945200218</c:v>
                </c:pt>
                <c:pt idx="169">
                  <c:v>0.145489386582166</c:v>
                </c:pt>
                <c:pt idx="170">
                  <c:v>0.145649262419048</c:v>
                </c:pt>
                <c:pt idx="171">
                  <c:v>0.145807592358103</c:v>
                </c:pt>
                <c:pt idx="172">
                  <c:v>0.145964395742603</c:v>
                </c:pt>
                <c:pt idx="173">
                  <c:v>0.146119691618222</c:v>
                </c:pt>
                <c:pt idx="174">
                  <c:v>0.146273498739217</c:v>
                </c:pt>
                <c:pt idx="175">
                  <c:v>0.146425835574433</c:v>
                </c:pt>
                <c:pt idx="176">
                  <c:v>0.146576720313134</c:v>
                </c:pt>
                <c:pt idx="177">
                  <c:v>0.146726170870674</c:v>
                </c:pt>
                <c:pt idx="178">
                  <c:v>0.146874204893999</c:v>
                </c:pt>
                <c:pt idx="179">
                  <c:v>0.147020839767009</c:v>
                </c:pt>
                <c:pt idx="180">
                  <c:v>0.147166092615759</c:v>
                </c:pt>
                <c:pt idx="181">
                  <c:v>0.147309980313527</c:v>
                </c:pt>
                <c:pt idx="182">
                  <c:v>0.14745251948574</c:v>
                </c:pt>
                <c:pt idx="183">
                  <c:v>0.147593726514768</c:v>
                </c:pt>
                <c:pt idx="184">
                  <c:v>0.147733617544591</c:v>
                </c:pt>
                <c:pt idx="185">
                  <c:v>0.147872208485342</c:v>
                </c:pt>
                <c:pt idx="186">
                  <c:v>0.148009515017729</c:v>
                </c:pt>
                <c:pt idx="187">
                  <c:v>0.148145552597348</c:v>
                </c:pt>
                <c:pt idx="188">
                  <c:v>0.148280336458879</c:v>
                </c:pt>
                <c:pt idx="189">
                  <c:v>0.148413881620171</c:v>
                </c:pt>
                <c:pt idx="190">
                  <c:v>0.148546202886236</c:v>
                </c:pt>
                <c:pt idx="191">
                  <c:v>0.148677314853133</c:v>
                </c:pt>
                <c:pt idx="192">
                  <c:v>0.148807231911752</c:v>
                </c:pt>
                <c:pt idx="193">
                  <c:v>0.148935968251517</c:v>
                </c:pt>
                <c:pt idx="194">
                  <c:v>0.149063537863984</c:v>
                </c:pt>
                <c:pt idx="195">
                  <c:v>0.149189954546362</c:v>
                </c:pt>
                <c:pt idx="196">
                  <c:v>0.14931523190494</c:v>
                </c:pt>
                <c:pt idx="197">
                  <c:v>0.149439383358444</c:v>
                </c:pt>
                <c:pt idx="198">
                  <c:v>0.149562422141298</c:v>
                </c:pt>
                <c:pt idx="199">
                  <c:v>0.149684361306823</c:v>
                </c:pt>
                <c:pt idx="200">
                  <c:v>0.149805213730351</c:v>
                </c:pt>
                <c:pt idx="201">
                  <c:v>0.149924992112273</c:v>
                </c:pt>
                <c:pt idx="202">
                  <c:v>0.150043708981013</c:v>
                </c:pt>
                <c:pt idx="203">
                  <c:v>0.150161376695932</c:v>
                </c:pt>
                <c:pt idx="204">
                  <c:v>0.150278007450178</c:v>
                </c:pt>
                <c:pt idx="205">
                  <c:v>0.150393613273452</c:v>
                </c:pt>
                <c:pt idx="206">
                  <c:v>0.150508206034732</c:v>
                </c:pt>
                <c:pt idx="207">
                  <c:v>0.150621797444921</c:v>
                </c:pt>
                <c:pt idx="208">
                  <c:v>0.150734399059449</c:v>
                </c:pt>
                <c:pt idx="209">
                  <c:v>0.15084602228081</c:v>
                </c:pt>
                <c:pt idx="210">
                  <c:v>0.150956678361044</c:v>
                </c:pt>
                <c:pt idx="211">
                  <c:v>0.151066378404173</c:v>
                </c:pt>
                <c:pt idx="212">
                  <c:v>0.151175133368577</c:v>
                </c:pt>
                <c:pt idx="213">
                  <c:v>0.151282954069321</c:v>
                </c:pt>
                <c:pt idx="214">
                  <c:v>0.151389851180438</c:v>
                </c:pt>
                <c:pt idx="215">
                  <c:v>0.151495835237157</c:v>
                </c:pt>
                <c:pt idx="216">
                  <c:v>0.151600916638092</c:v>
                </c:pt>
                <c:pt idx="217">
                  <c:v>0.15170510564738</c:v>
                </c:pt>
                <c:pt idx="218">
                  <c:v>0.151808412396775</c:v>
                </c:pt>
                <c:pt idx="219">
                  <c:v>0.151910846887706</c:v>
                </c:pt>
                <c:pt idx="220">
                  <c:v>0.152012418993287</c:v>
                </c:pt>
                <c:pt idx="221">
                  <c:v>0.152113138460289</c:v>
                </c:pt>
                <c:pt idx="222">
                  <c:v>0.152213014911073</c:v>
                </c:pt>
                <c:pt idx="223">
                  <c:v>0.152312057845482</c:v>
                </c:pt>
                <c:pt idx="224">
                  <c:v>0.1524102766427</c:v>
                </c:pt>
                <c:pt idx="225">
                  <c:v>0.152507680563072</c:v>
                </c:pt>
                <c:pt idx="226">
                  <c:v>0.152604278749889</c:v>
                </c:pt>
                <c:pt idx="227">
                  <c:v>0.152700080231139</c:v>
                </c:pt>
                <c:pt idx="228">
                  <c:v>0.152795093921223</c:v>
                </c:pt>
                <c:pt idx="229">
                  <c:v>0.152889328622642</c:v>
                </c:pt>
                <c:pt idx="230">
                  <c:v>0.152982793027646</c:v>
                </c:pt>
                <c:pt idx="231">
                  <c:v>0.15307549571986</c:v>
                </c:pt>
                <c:pt idx="232">
                  <c:v>0.153167445175872</c:v>
                </c:pt>
                <c:pt idx="233">
                  <c:v>0.153258649766793</c:v>
                </c:pt>
                <c:pt idx="234">
                  <c:v>0.153349117759794</c:v>
                </c:pt>
                <c:pt idx="235">
                  <c:v>0.15343885731961</c:v>
                </c:pt>
                <c:pt idx="236">
                  <c:v>0.153527876510012</c:v>
                </c:pt>
                <c:pt idx="237">
                  <c:v>0.153616183295265</c:v>
                </c:pt>
                <c:pt idx="238">
                  <c:v>0.153703785541546</c:v>
                </c:pt>
                <c:pt idx="239">
                  <c:v>0.153790691018347</c:v>
                </c:pt>
                <c:pt idx="240">
                  <c:v>0.153876907399843</c:v>
                </c:pt>
                <c:pt idx="241">
                  <c:v>0.153962442266249</c:v>
                </c:pt>
                <c:pt idx="242">
                  <c:v>0.154047303105139</c:v>
                </c:pt>
                <c:pt idx="243">
                  <c:v>0.154131497312754</c:v>
                </c:pt>
                <c:pt idx="244">
                  <c:v>0.154215032195275</c:v>
                </c:pt>
                <c:pt idx="245">
                  <c:v>0.154297914970086</c:v>
                </c:pt>
                <c:pt idx="246">
                  <c:v>0.154380152767007</c:v>
                </c:pt>
                <c:pt idx="247">
                  <c:v>0.154461752629511</c:v>
                </c:pt>
                <c:pt idx="248">
                  <c:v>0.154542721515915</c:v>
                </c:pt>
                <c:pt idx="249">
                  <c:v>0.154623066300553</c:v>
                </c:pt>
                <c:pt idx="250">
                  <c:v>0.154702793774934</c:v>
                </c:pt>
                <c:pt idx="251">
                  <c:v>0.154781910648873</c:v>
                </c:pt>
                <c:pt idx="252">
                  <c:v>0.154860423551607</c:v>
                </c:pt>
                <c:pt idx="253">
                  <c:v>0.154938339032893</c:v>
                </c:pt>
                <c:pt idx="254">
                  <c:v>0.155015663564083</c:v>
                </c:pt>
                <c:pt idx="255">
                  <c:v>0.155092403539191</c:v>
                </c:pt>
                <c:pt idx="256">
                  <c:v>0.155168565275931</c:v>
                </c:pt>
                <c:pt idx="257">
                  <c:v>0.155244155016748</c:v>
                </c:pt>
                <c:pt idx="258">
                  <c:v>0.155319178929822</c:v>
                </c:pt>
                <c:pt idx="259">
                  <c:v>0.155393643110069</c:v>
                </c:pt>
                <c:pt idx="260">
                  <c:v>0.155467553580112</c:v>
                </c:pt>
                <c:pt idx="261">
                  <c:v>0.155540916291248</c:v>
                </c:pt>
                <c:pt idx="262">
                  <c:v>0.155613737124389</c:v>
                </c:pt>
                <c:pt idx="263">
                  <c:v>0.155686021891</c:v>
                </c:pt>
                <c:pt idx="264">
                  <c:v>0.15575777633401</c:v>
                </c:pt>
                <c:pt idx="265">
                  <c:v>0.155829006128721</c:v>
                </c:pt>
                <c:pt idx="266">
                  <c:v>0.155899716883688</c:v>
                </c:pt>
                <c:pt idx="267">
                  <c:v>0.1559699141416</c:v>
                </c:pt>
                <c:pt idx="268">
                  <c:v>0.156039603380139</c:v>
                </c:pt>
                <c:pt idx="269">
                  <c:v>0.156108790012827</c:v>
                </c:pt>
                <c:pt idx="270">
                  <c:v>0.156177479389862</c:v>
                </c:pt>
                <c:pt idx="271">
                  <c:v>0.156245676798937</c:v>
                </c:pt>
                <c:pt idx="272">
                  <c:v>0.156313387466052</c:v>
                </c:pt>
                <c:pt idx="273">
                  <c:v>0.156380616556311</c:v>
                </c:pt>
                <c:pt idx="274">
                  <c:v>0.156447369174702</c:v>
                </c:pt>
                <c:pt idx="275">
                  <c:v>0.156513650366878</c:v>
                </c:pt>
                <c:pt idx="276">
                  <c:v>0.156579465119911</c:v>
                </c:pt>
                <c:pt idx="277">
                  <c:v>0.156644818363048</c:v>
                </c:pt>
                <c:pt idx="278">
                  <c:v>0.156709714968443</c:v>
                </c:pt>
                <c:pt idx="279">
                  <c:v>0.156774159751893</c:v>
                </c:pt>
                <c:pt idx="280">
                  <c:v>0.156838157473547</c:v>
                </c:pt>
                <c:pt idx="281">
                  <c:v>0.156901712838619</c:v>
                </c:pt>
                <c:pt idx="282">
                  <c:v>0.156964830498079</c:v>
                </c:pt>
                <c:pt idx="283">
                  <c:v>0.157027515049344</c:v>
                </c:pt>
                <c:pt idx="284">
                  <c:v>0.157089771036947</c:v>
                </c:pt>
                <c:pt idx="285">
                  <c:v>0.157151602953212</c:v>
                </c:pt>
                <c:pt idx="286">
                  <c:v>0.157213015238901</c:v>
                </c:pt>
                <c:pt idx="287">
                  <c:v>0.15727401228387</c:v>
                </c:pt>
                <c:pt idx="288">
                  <c:v>0.157334598427697</c:v>
                </c:pt>
                <c:pt idx="289">
                  <c:v>0.15739477796032</c:v>
                </c:pt>
                <c:pt idx="290">
                  <c:v>0.15745455512265</c:v>
                </c:pt>
                <c:pt idx="291">
                  <c:v>0.157513934107183</c:v>
                </c:pt>
                <c:pt idx="292">
                  <c:v>0.157572919058604</c:v>
                </c:pt>
                <c:pt idx="293">
                  <c:v>0.15763151407438</c:v>
                </c:pt>
                <c:pt idx="294">
                  <c:v>0.15768972320534</c:v>
                </c:pt>
                <c:pt idx="295">
                  <c:v>0.157747550456262</c:v>
                </c:pt>
                <c:pt idx="296">
                  <c:v>0.15780499978643</c:v>
                </c:pt>
                <c:pt idx="297">
                  <c:v>0.157862075110204</c:v>
                </c:pt>
                <c:pt idx="298">
                  <c:v>0.157918780297568</c:v>
                </c:pt>
                <c:pt idx="299">
                  <c:v>0.157975119174678</c:v>
                </c:pt>
                <c:pt idx="300">
                  <c:v>0.158031095524397</c:v>
                </c:pt>
                <c:pt idx="301">
                  <c:v>0.158086713086827</c:v>
                </c:pt>
                <c:pt idx="302">
                  <c:v>0.158141975559832</c:v>
                </c:pt>
                <c:pt idx="303">
                  <c:v>0.158196886599554</c:v>
                </c:pt>
                <c:pt idx="304">
                  <c:v>0.158251449820919</c:v>
                </c:pt>
                <c:pt idx="305">
                  <c:v>0.158305668798144</c:v>
                </c:pt>
                <c:pt idx="306">
                  <c:v>0.158359547065225</c:v>
                </c:pt>
                <c:pt idx="307">
                  <c:v>0.158413088116431</c:v>
                </c:pt>
                <c:pt idx="308">
                  <c:v>0.158466295406784</c:v>
                </c:pt>
                <c:pt idx="309">
                  <c:v>0.158519172352533</c:v>
                </c:pt>
                <c:pt idx="310">
                  <c:v>0.15857172233162</c:v>
                </c:pt>
                <c:pt idx="311">
                  <c:v>0.15862394868415</c:v>
                </c:pt>
                <c:pt idx="312">
                  <c:v>0.15867585471284</c:v>
                </c:pt>
                <c:pt idx="313">
                  <c:v>0.15872744368347</c:v>
                </c:pt>
                <c:pt idx="314">
                  <c:v>0.158778718825332</c:v>
                </c:pt>
                <c:pt idx="315">
                  <c:v>0.15882968333166</c:v>
                </c:pt>
                <c:pt idx="316">
                  <c:v>0.15888034036007</c:v>
                </c:pt>
                <c:pt idx="317">
                  <c:v>0.158930693032982</c:v>
                </c:pt>
                <c:pt idx="318">
                  <c:v>0.158980744438041</c:v>
                </c:pt>
                <c:pt idx="319">
                  <c:v>0.159030497628533</c:v>
                </c:pt>
                <c:pt idx="320">
                  <c:v>0.159079955623797</c:v>
                </c:pt>
                <c:pt idx="321">
                  <c:v>0.159129121409627</c:v>
                </c:pt>
                <c:pt idx="322">
                  <c:v>0.159177997938668</c:v>
                </c:pt>
                <c:pt idx="323">
                  <c:v>0.159226588130817</c:v>
                </c:pt>
                <c:pt idx="324">
                  <c:v>0.159274894873608</c:v>
                </c:pt>
                <c:pt idx="325">
                  <c:v>0.159322921022593</c:v>
                </c:pt>
                <c:pt idx="326">
                  <c:v>0.159370669401727</c:v>
                </c:pt>
                <c:pt idx="327">
                  <c:v>0.159418142803734</c:v>
                </c:pt>
                <c:pt idx="328">
                  <c:v>0.159465343990483</c:v>
                </c:pt>
                <c:pt idx="329">
                  <c:v>0.15951227569335</c:v>
                </c:pt>
                <c:pt idx="330">
                  <c:v>0.159558940613574</c:v>
                </c:pt>
                <c:pt idx="331">
                  <c:v>0.159605341422615</c:v>
                </c:pt>
                <c:pt idx="332">
                  <c:v>0.159651480762506</c:v>
                </c:pt>
                <c:pt idx="333">
                  <c:v>0.159697361246194</c:v>
                </c:pt>
                <c:pt idx="334">
                  <c:v>0.159742985457885</c:v>
                </c:pt>
                <c:pt idx="335">
                  <c:v>0.159788355953379</c:v>
                </c:pt>
                <c:pt idx="336">
                  <c:v>0.159833475260405</c:v>
                </c:pt>
                <c:pt idx="337">
                  <c:v>0.159878345878946</c:v>
                </c:pt>
                <c:pt idx="338">
                  <c:v>0.159922970281567</c:v>
                </c:pt>
                <c:pt idx="339">
                  <c:v>0.159967350913732</c:v>
                </c:pt>
                <c:pt idx="340">
                  <c:v>0.160011490194122</c:v>
                </c:pt>
                <c:pt idx="341">
                  <c:v>0.160055390514946</c:v>
                </c:pt>
                <c:pt idx="342">
                  <c:v>0.160099054242251</c:v>
                </c:pt>
                <c:pt idx="343">
                  <c:v>0.160142483716223</c:v>
                </c:pt>
                <c:pt idx="344">
                  <c:v>0.160185681251492</c:v>
                </c:pt>
                <c:pt idx="345">
                  <c:v>0.160228649137423</c:v>
                </c:pt>
                <c:pt idx="346">
                  <c:v>0.160271389638414</c:v>
                </c:pt>
                <c:pt idx="347">
                  <c:v>0.160313904994182</c:v>
                </c:pt>
                <c:pt idx="348">
                  <c:v>0.160356197420053</c:v>
                </c:pt>
                <c:pt idx="349">
                  <c:v>0.160398269107238</c:v>
                </c:pt>
                <c:pt idx="350">
                  <c:v>0.160440122223115</c:v>
                </c:pt>
                <c:pt idx="351">
                  <c:v>0.160481758911506</c:v>
                </c:pt>
                <c:pt idx="352">
                  <c:v>0.160523181292943</c:v>
                </c:pt>
                <c:pt idx="353">
                  <c:v>0.160564391464945</c:v>
                </c:pt>
                <c:pt idx="354">
                  <c:v>0.160605391502272</c:v>
                </c:pt>
                <c:pt idx="355">
                  <c:v>0.160646183457197</c:v>
                </c:pt>
                <c:pt idx="356">
                  <c:v>0.160686769359759</c:v>
                </c:pt>
                <c:pt idx="357">
                  <c:v>0.160727151218018</c:v>
                </c:pt>
                <c:pt idx="358">
                  <c:v>0.160767331018312</c:v>
                </c:pt>
                <c:pt idx="359">
                  <c:v>0.160807310725498</c:v>
                </c:pt>
                <c:pt idx="360">
                  <c:v>0.160847092283208</c:v>
                </c:pt>
                <c:pt idx="361">
                  <c:v>0.160886677614083</c:v>
                </c:pt>
                <c:pt idx="362">
                  <c:v>0.160926068620019</c:v>
                </c:pt>
                <c:pt idx="363">
                  <c:v>0.1609652671824</c:v>
                </c:pt>
                <c:pt idx="364">
                  <c:v>0.161004275162336</c:v>
                </c:pt>
                <c:pt idx="365">
                  <c:v>0.161043094400891</c:v>
                </c:pt>
                <c:pt idx="366">
                  <c:v>0.161081726719315</c:v>
                </c:pt>
                <c:pt idx="367">
                  <c:v>0.161120173919265</c:v>
                </c:pt>
                <c:pt idx="368">
                  <c:v>0.161158437783034</c:v>
                </c:pt>
                <c:pt idx="369">
                  <c:v>0.161196520073766</c:v>
                </c:pt>
                <c:pt idx="370">
                  <c:v>0.161234422535676</c:v>
                </c:pt>
                <c:pt idx="371">
                  <c:v>0.161272146894265</c:v>
                </c:pt>
                <c:pt idx="372">
                  <c:v>0.161309694856531</c:v>
                </c:pt>
                <c:pt idx="373">
                  <c:v>0.161347068111183</c:v>
                </c:pt>
                <c:pt idx="374">
                  <c:v>0.161384268328842</c:v>
                </c:pt>
                <c:pt idx="375">
                  <c:v>0.161421297162252</c:v>
                </c:pt>
                <c:pt idx="376">
                  <c:v>0.161458156246476</c:v>
                </c:pt>
                <c:pt idx="377">
                  <c:v>0.161494847199103</c:v>
                </c:pt>
                <c:pt idx="378">
                  <c:v>0.161531371620439</c:v>
                </c:pt>
                <c:pt idx="379">
                  <c:v>0.161567731093708</c:v>
                </c:pt>
                <c:pt idx="380">
                  <c:v>0.161603927185239</c:v>
                </c:pt>
                <c:pt idx="381">
                  <c:v>0.16163996144466</c:v>
                </c:pt>
                <c:pt idx="382">
                  <c:v>0.161675835405087</c:v>
                </c:pt>
                <c:pt idx="383">
                  <c:v>0.161711550583308</c:v>
                </c:pt>
                <c:pt idx="384">
                  <c:v>0.161747108479967</c:v>
                </c:pt>
                <c:pt idx="385">
                  <c:v>0.161782510579746</c:v>
                </c:pt>
                <c:pt idx="386">
                  <c:v>0.161817758351544</c:v>
                </c:pt>
                <c:pt idx="387">
                  <c:v>0.161852853248656</c:v>
                </c:pt>
                <c:pt idx="388">
                  <c:v>0.161887796708945</c:v>
                </c:pt>
                <c:pt idx="389">
                  <c:v>0.161922590155018</c:v>
                </c:pt>
                <c:pt idx="390">
                  <c:v>0.161957234994397</c:v>
                </c:pt>
                <c:pt idx="391">
                  <c:v>0.161991732619684</c:v>
                </c:pt>
                <c:pt idx="392">
                  <c:v>0.162026084408733</c:v>
                </c:pt>
                <c:pt idx="393">
                  <c:v>0.162060291724815</c:v>
                </c:pt>
                <c:pt idx="394">
                  <c:v>0.162094355916774</c:v>
                </c:pt>
                <c:pt idx="395">
                  <c:v>0.162128278319199</c:v>
                </c:pt>
                <c:pt idx="396">
                  <c:v>0.162162060252574</c:v>
                </c:pt>
                <c:pt idx="397">
                  <c:v>0.162195703023441</c:v>
                </c:pt>
                <c:pt idx="398">
                  <c:v>0.162229207924551</c:v>
                </c:pt>
                <c:pt idx="399">
                  <c:v>0.162262576235025</c:v>
                </c:pt>
                <c:pt idx="400">
                  <c:v>0.162295809220495</c:v>
                </c:pt>
                <c:pt idx="401">
                  <c:v>0.162328908133266</c:v>
                </c:pt>
                <c:pt idx="402">
                  <c:v>0.162361874212457</c:v>
                </c:pt>
                <c:pt idx="403">
                  <c:v>0.162394708684147</c:v>
                </c:pt>
                <c:pt idx="404">
                  <c:v>0.162427412761526</c:v>
                </c:pt>
                <c:pt idx="405">
                  <c:v>0.162459987645032</c:v>
                </c:pt>
                <c:pt idx="406">
                  <c:v>0.162492434522497</c:v>
                </c:pt>
                <c:pt idx="407">
                  <c:v>0.162524754569284</c:v>
                </c:pt>
                <c:pt idx="408">
                  <c:v>0.162556948948426</c:v>
                </c:pt>
                <c:pt idx="409">
                  <c:v>0.162589018810764</c:v>
                </c:pt>
                <c:pt idx="410">
                  <c:v>0.162620965295081</c:v>
                </c:pt>
                <c:pt idx="411">
                  <c:v>0.162652789528234</c:v>
                </c:pt>
                <c:pt idx="412">
                  <c:v>0.162684492625291</c:v>
                </c:pt>
                <c:pt idx="413">
                  <c:v>0.162716075689654</c:v>
                </c:pt>
                <c:pt idx="414">
                  <c:v>0.162747539813194</c:v>
                </c:pt>
                <c:pt idx="415">
                  <c:v>0.162778886076376</c:v>
                </c:pt>
                <c:pt idx="416">
                  <c:v>0.162810115548386</c:v>
                </c:pt>
                <c:pt idx="417">
                  <c:v>0.162841229287254</c:v>
                </c:pt>
                <c:pt idx="418">
                  <c:v>0.162872228339977</c:v>
                </c:pt>
                <c:pt idx="419">
                  <c:v>0.162903113742643</c:v>
                </c:pt>
                <c:pt idx="420">
                  <c:v>0.162933886520548</c:v>
                </c:pt>
                <c:pt idx="421">
                  <c:v>0.162964547688317</c:v>
                </c:pt>
                <c:pt idx="422">
                  <c:v>0.162995098250022</c:v>
                </c:pt>
                <c:pt idx="423">
                  <c:v>0.163025539199296</c:v>
                </c:pt>
                <c:pt idx="424">
                  <c:v>0.163055871519448</c:v>
                </c:pt>
                <c:pt idx="425">
                  <c:v>0.163086096183578</c:v>
                </c:pt>
                <c:pt idx="426">
                  <c:v>0.16311621415469</c:v>
                </c:pt>
                <c:pt idx="427">
                  <c:v>0.163146226385798</c:v>
                </c:pt>
                <c:pt idx="428">
                  <c:v>0.16317613382004</c:v>
                </c:pt>
                <c:pt idx="429">
                  <c:v>0.163205937390787</c:v>
                </c:pt>
                <c:pt idx="430">
                  <c:v>0.163235638021745</c:v>
                </c:pt>
                <c:pt idx="431">
                  <c:v>0.163265236627067</c:v>
                </c:pt>
                <c:pt idx="432">
                  <c:v>0.163294734111453</c:v>
                </c:pt>
                <c:pt idx="433">
                  <c:v>0.163324131370254</c:v>
                </c:pt>
                <c:pt idx="434">
                  <c:v>0.163353429289578</c:v>
                </c:pt>
                <c:pt idx="435">
                  <c:v>0.163382628746387</c:v>
                </c:pt>
                <c:pt idx="436">
                  <c:v>0.163411730608598</c:v>
                </c:pt>
                <c:pt idx="437">
                  <c:v>0.163440735735183</c:v>
                </c:pt>
                <c:pt idx="438">
                  <c:v>0.163469644976266</c:v>
                </c:pt>
                <c:pt idx="439">
                  <c:v>0.163498459173219</c:v>
                </c:pt>
                <c:pt idx="440">
                  <c:v>0.163527179158756</c:v>
                </c:pt>
                <c:pt idx="441">
                  <c:v>0.163555805757033</c:v>
                </c:pt>
                <c:pt idx="442">
                  <c:v>0.163584339783735</c:v>
                </c:pt>
                <c:pt idx="443">
                  <c:v>0.16361278204617</c:v>
                </c:pt>
                <c:pt idx="444">
                  <c:v>0.163641133343364</c:v>
                </c:pt>
                <c:pt idx="445">
                  <c:v>0.163669394466144</c:v>
                </c:pt>
                <c:pt idx="446">
                  <c:v>0.163697566197235</c:v>
                </c:pt>
                <c:pt idx="447">
                  <c:v>0.163725649311343</c:v>
                </c:pt>
                <c:pt idx="448">
                  <c:v>0.163753644575241</c:v>
                </c:pt>
                <c:pt idx="449">
                  <c:v>0.16378155274786</c:v>
                </c:pt>
                <c:pt idx="450">
                  <c:v>0.163809374580372</c:v>
                </c:pt>
                <c:pt idx="451">
                  <c:v>0.163837110816273</c:v>
                </c:pt>
                <c:pt idx="452">
                  <c:v>0.163864762191467</c:v>
                </c:pt>
                <c:pt idx="453">
                  <c:v>0.163892329434348</c:v>
                </c:pt>
                <c:pt idx="454">
                  <c:v>0.163919813265882</c:v>
                </c:pt>
                <c:pt idx="455">
                  <c:v>0.163947214399689</c:v>
                </c:pt>
                <c:pt idx="456">
                  <c:v>0.163974533542116</c:v>
                </c:pt>
                <c:pt idx="457">
                  <c:v>0.164001771392327</c:v>
                </c:pt>
                <c:pt idx="458">
                  <c:v>0.164028928642368</c:v>
                </c:pt>
                <c:pt idx="459">
                  <c:v>0.164056005977253</c:v>
                </c:pt>
                <c:pt idx="460">
                  <c:v>0.164083004075037</c:v>
                </c:pt>
                <c:pt idx="461">
                  <c:v>0.164109923606891</c:v>
                </c:pt>
                <c:pt idx="462">
                  <c:v>0.164136765237174</c:v>
                </c:pt>
                <c:pt idx="463">
                  <c:v>0.164163529623512</c:v>
                </c:pt>
                <c:pt idx="464">
                  <c:v>0.164190217416867</c:v>
                </c:pt>
                <c:pt idx="465">
                  <c:v>0.164216829261608</c:v>
                </c:pt>
                <c:pt idx="466">
                  <c:v>0.164243365795585</c:v>
                </c:pt>
                <c:pt idx="467">
                  <c:v>0.164269827650195</c:v>
                </c:pt>
                <c:pt idx="468">
                  <c:v>0.164296215450457</c:v>
                </c:pt>
                <c:pt idx="469">
                  <c:v>0.164322529815077</c:v>
                </c:pt>
                <c:pt idx="470">
                  <c:v>0.164348771356515</c:v>
                </c:pt>
                <c:pt idx="471">
                  <c:v>0.164374940681055</c:v>
                </c:pt>
                <c:pt idx="472">
                  <c:v>0.16440103838887</c:v>
                </c:pt>
                <c:pt idx="473">
                  <c:v>0.164427065074087</c:v>
                </c:pt>
                <c:pt idx="474">
                  <c:v>0.164453021324855</c:v>
                </c:pt>
                <c:pt idx="475">
                  <c:v>0.164478907723403</c:v>
                </c:pt>
                <c:pt idx="476">
                  <c:v>0.164504724846109</c:v>
                </c:pt>
                <c:pt idx="477">
                  <c:v>0.164530473263563</c:v>
                </c:pt>
                <c:pt idx="478">
                  <c:v>0.164556153540625</c:v>
                </c:pt>
                <c:pt idx="479">
                  <c:v>0.164581766236488</c:v>
                </c:pt>
                <c:pt idx="480">
                  <c:v>0.164607311904739</c:v>
                </c:pt>
                <c:pt idx="481">
                  <c:v>0.16463279109342</c:v>
                </c:pt>
                <c:pt idx="482">
                  <c:v>0.164658204345088</c:v>
                </c:pt>
                <c:pt idx="483">
                  <c:v>0.164683552196867</c:v>
                </c:pt>
                <c:pt idx="484">
                  <c:v>0.164708835180517</c:v>
                </c:pt>
                <c:pt idx="485">
                  <c:v>0.164734053822481</c:v>
                </c:pt>
                <c:pt idx="486">
                  <c:v>0.164759208643949</c:v>
                </c:pt>
                <c:pt idx="487">
                  <c:v>0.164784300160909</c:v>
                </c:pt>
                <c:pt idx="488">
                  <c:v>0.164809328884206</c:v>
                </c:pt>
                <c:pt idx="489">
                  <c:v>0.164834295319595</c:v>
                </c:pt>
                <c:pt idx="490">
                  <c:v>0.164859199967796</c:v>
                </c:pt>
                <c:pt idx="491">
                  <c:v>0.164884043324548</c:v>
                </c:pt>
                <c:pt idx="492">
                  <c:v>0.164908825880661</c:v>
                </c:pt>
                <c:pt idx="493">
                  <c:v>0.164933548122068</c:v>
                </c:pt>
                <c:pt idx="494">
                  <c:v>0.164958210529881</c:v>
                </c:pt>
                <c:pt idx="495">
                  <c:v>0.164982813580435</c:v>
                </c:pt>
                <c:pt idx="496">
                  <c:v>0.165007357745347</c:v>
                </c:pt>
                <c:pt idx="497">
                  <c:v>0.165031843491557</c:v>
                </c:pt>
                <c:pt idx="498">
                  <c:v>0.165056271281388</c:v>
                </c:pt>
                <c:pt idx="499">
                  <c:v>0.165080641572586</c:v>
                </c:pt>
                <c:pt idx="500">
                  <c:v>0.165104954818375</c:v>
                </c:pt>
                <c:pt idx="501">
                  <c:v>0.165129211467501</c:v>
                </c:pt>
                <c:pt idx="502">
                  <c:v>0.16515341196428</c:v>
                </c:pt>
                <c:pt idx="503">
                  <c:v>0.165177556748645</c:v>
                </c:pt>
                <c:pt idx="504">
                  <c:v>0.165201646256198</c:v>
                </c:pt>
                <c:pt idx="505">
                  <c:v>0.165225680918245</c:v>
                </c:pt>
                <c:pt idx="506">
                  <c:v>0.165249661161851</c:v>
                </c:pt>
                <c:pt idx="507">
                  <c:v>0.165273587409879</c:v>
                </c:pt>
                <c:pt idx="508">
                  <c:v>0.165297460081039</c:v>
                </c:pt>
                <c:pt idx="509">
                  <c:v>0.165321279589929</c:v>
                </c:pt>
                <c:pt idx="510">
                  <c:v>0.165345046347078</c:v>
                </c:pt>
                <c:pt idx="511">
                  <c:v>0.165368760758991</c:v>
                </c:pt>
                <c:pt idx="512">
                  <c:v>0.16539242322819</c:v>
                </c:pt>
                <c:pt idx="513">
                  <c:v>0.165416034153257</c:v>
                </c:pt>
                <c:pt idx="514">
                  <c:v>0.165439593928875</c:v>
                </c:pt>
                <c:pt idx="515">
                  <c:v>0.165463102945869</c:v>
                </c:pt>
                <c:pt idx="516">
                  <c:v>0.165486561591247</c:v>
                </c:pt>
                <c:pt idx="517">
                  <c:v>0.165509970248239</c:v>
                </c:pt>
                <c:pt idx="518">
                  <c:v>0.165533329296339</c:v>
                </c:pt>
                <c:pt idx="519">
                  <c:v>0.165556639111344</c:v>
                </c:pt>
                <c:pt idx="520">
                  <c:v>0.16557990006539</c:v>
                </c:pt>
                <c:pt idx="521">
                  <c:v>0.165603112526992</c:v>
                </c:pt>
                <c:pt idx="522">
                  <c:v>0.165626276861086</c:v>
                </c:pt>
                <c:pt idx="523">
                  <c:v>0.16564939342906</c:v>
                </c:pt>
                <c:pt idx="524">
                  <c:v>0.165672462588794</c:v>
                </c:pt>
                <c:pt idx="525">
                  <c:v>0.165695484694701</c:v>
                </c:pt>
                <c:pt idx="526">
                  <c:v>0.165718460097755</c:v>
                </c:pt>
                <c:pt idx="527">
                  <c:v>0.165741389145534</c:v>
                </c:pt>
                <c:pt idx="528">
                  <c:v>0.165764272182253</c:v>
                </c:pt>
                <c:pt idx="529">
                  <c:v>0.1657871095488</c:v>
                </c:pt>
                <c:pt idx="530">
                  <c:v>0.165809901582767</c:v>
                </c:pt>
                <c:pt idx="531">
                  <c:v>0.165832648618492</c:v>
                </c:pt>
                <c:pt idx="532">
                  <c:v>0.165855350987086</c:v>
                </c:pt>
                <c:pt idx="533">
                  <c:v>0.165878009016472</c:v>
                </c:pt>
                <c:pt idx="534">
                  <c:v>0.165900623031412</c:v>
                </c:pt>
                <c:pt idx="535">
                  <c:v>0.165923193353547</c:v>
                </c:pt>
                <c:pt idx="536">
                  <c:v>0.165945720301426</c:v>
                </c:pt>
                <c:pt idx="537">
                  <c:v>0.165968204190537</c:v>
                </c:pt>
                <c:pt idx="538">
                  <c:v>0.165990645333343</c:v>
                </c:pt>
                <c:pt idx="539">
                  <c:v>0.16601304403931</c:v>
                </c:pt>
                <c:pt idx="540">
                  <c:v>0.166035400614938</c:v>
                </c:pt>
                <c:pt idx="541">
                  <c:v>0.166057715363795</c:v>
                </c:pt>
                <c:pt idx="542">
                  <c:v>0.166079988586547</c:v>
                </c:pt>
                <c:pt idx="543">
                  <c:v>0.166102220580984</c:v>
                </c:pt>
                <c:pt idx="544">
                  <c:v>0.166124411642055</c:v>
                </c:pt>
                <c:pt idx="545">
                  <c:v>0.166146562061894</c:v>
                </c:pt>
                <c:pt idx="546">
                  <c:v>0.166168672129853</c:v>
                </c:pt>
                <c:pt idx="547">
                  <c:v>0.166190742132527</c:v>
                </c:pt>
                <c:pt idx="548">
                  <c:v>0.166212772353785</c:v>
                </c:pt>
                <c:pt idx="549">
                  <c:v>0.166234763074795</c:v>
                </c:pt>
                <c:pt idx="550">
                  <c:v>0.166256714574059</c:v>
                </c:pt>
                <c:pt idx="551">
                  <c:v>0.166278627127432</c:v>
                </c:pt>
                <c:pt idx="552">
                  <c:v>0.166300501008158</c:v>
                </c:pt>
                <c:pt idx="553">
                  <c:v>0.166322336486888</c:v>
                </c:pt>
                <c:pt idx="554">
                  <c:v>0.166344133831714</c:v>
                </c:pt>
                <c:pt idx="555">
                  <c:v>0.166365893308194</c:v>
                </c:pt>
                <c:pt idx="556">
                  <c:v>0.166387615179374</c:v>
                </c:pt>
                <c:pt idx="557">
                  <c:v>0.166409299705822</c:v>
                </c:pt>
                <c:pt idx="558">
                  <c:v>0.166430947145643</c:v>
                </c:pt>
                <c:pt idx="559">
                  <c:v>0.166452557754515</c:v>
                </c:pt>
                <c:pt idx="560">
                  <c:v>0.166474131785707</c:v>
                </c:pt>
                <c:pt idx="561">
                  <c:v>0.166495669490106</c:v>
                </c:pt>
                <c:pt idx="562">
                  <c:v>0.166517171116244</c:v>
                </c:pt>
                <c:pt idx="563">
                  <c:v>0.166538636910317</c:v>
                </c:pt>
                <c:pt idx="564">
                  <c:v>0.166560067116215</c:v>
                </c:pt>
                <c:pt idx="565">
                  <c:v>0.166581461975538</c:v>
                </c:pt>
                <c:pt idx="566">
                  <c:v>0.166602821727631</c:v>
                </c:pt>
                <c:pt idx="567">
                  <c:v>0.166624146609596</c:v>
                </c:pt>
                <c:pt idx="568">
                  <c:v>0.166645436856321</c:v>
                </c:pt>
                <c:pt idx="569">
                  <c:v>0.166666692700501</c:v>
                </c:pt>
                <c:pt idx="570">
                  <c:v>0.166687914372661</c:v>
                </c:pt>
                <c:pt idx="571">
                  <c:v>0.166709102101178</c:v>
                </c:pt>
                <c:pt idx="572">
                  <c:v>0.166730256112306</c:v>
                </c:pt>
                <c:pt idx="573">
                  <c:v>0.16675137663019</c:v>
                </c:pt>
                <c:pt idx="574">
                  <c:v>0.166772463876896</c:v>
                </c:pt>
                <c:pt idx="575">
                  <c:v>0.16679351807243</c:v>
                </c:pt>
                <c:pt idx="576">
                  <c:v>0.166814539434754</c:v>
                </c:pt>
                <c:pt idx="577">
                  <c:v>0.166835528179816</c:v>
                </c:pt>
                <c:pt idx="578">
                  <c:v>0.16685648452156</c:v>
                </c:pt>
                <c:pt idx="579">
                  <c:v>0.166877408671957</c:v>
                </c:pt>
                <c:pt idx="580">
                  <c:v>0.166898300841019</c:v>
                </c:pt>
                <c:pt idx="581">
                  <c:v>0.166919161236818</c:v>
                </c:pt>
                <c:pt idx="582">
                  <c:v>0.16693999006551</c:v>
                </c:pt>
                <c:pt idx="583">
                  <c:v>0.166960787531352</c:v>
                </c:pt>
                <c:pt idx="584">
                  <c:v>0.166981553836723</c:v>
                </c:pt>
                <c:pt idx="585">
                  <c:v>0.167002289182142</c:v>
                </c:pt>
                <c:pt idx="586">
                  <c:v>0.167022993766285</c:v>
                </c:pt>
                <c:pt idx="587">
                  <c:v>0.167043667786009</c:v>
                </c:pt>
                <c:pt idx="588">
                  <c:v>0.167064311436365</c:v>
                </c:pt>
                <c:pt idx="589">
                  <c:v>0.16708492491062</c:v>
                </c:pt>
                <c:pt idx="590">
                  <c:v>0.167105508400273</c:v>
                </c:pt>
                <c:pt idx="591">
                  <c:v>0.167126062095074</c:v>
                </c:pt>
                <c:pt idx="592">
                  <c:v>0.167146586183043</c:v>
                </c:pt>
                <c:pt idx="593">
                  <c:v>0.167167080850485</c:v>
                </c:pt>
                <c:pt idx="594">
                  <c:v>0.167187546282009</c:v>
                </c:pt>
                <c:pt idx="595">
                  <c:v>0.167207982660544</c:v>
                </c:pt>
                <c:pt idx="596">
                  <c:v>0.167228390167358</c:v>
                </c:pt>
                <c:pt idx="597">
                  <c:v>0.167248768982072</c:v>
                </c:pt>
                <c:pt idx="598">
                  <c:v>0.167269119282682</c:v>
                </c:pt>
                <c:pt idx="599">
                  <c:v>0.167289441245566</c:v>
                </c:pt>
                <c:pt idx="600">
                  <c:v>0.167309735045513</c:v>
                </c:pt>
                <c:pt idx="601">
                  <c:v>0.167330000855726</c:v>
                </c:pt>
                <c:pt idx="602">
                  <c:v>0.167350238847847</c:v>
                </c:pt>
                <c:pt idx="603">
                  <c:v>0.167370449191972</c:v>
                </c:pt>
                <c:pt idx="604">
                  <c:v>0.16739063205666</c:v>
                </c:pt>
                <c:pt idx="605">
                  <c:v>0.167410787608956</c:v>
                </c:pt>
                <c:pt idx="606">
                  <c:v>0.167430916014405</c:v>
                </c:pt>
                <c:pt idx="607">
                  <c:v>0.167451017437062</c:v>
                </c:pt>
                <c:pt idx="608">
                  <c:v>0.167471092039511</c:v>
                </c:pt>
                <c:pt idx="609">
                  <c:v>0.167491139982882</c:v>
                </c:pt>
                <c:pt idx="610">
                  <c:v>0.167511161426861</c:v>
                </c:pt>
                <c:pt idx="611">
                  <c:v>0.167531156529705</c:v>
                </c:pt>
                <c:pt idx="612">
                  <c:v>0.167551125448261</c:v>
                </c:pt>
                <c:pt idx="613">
                  <c:v>0.167571068337975</c:v>
                </c:pt>
                <c:pt idx="614">
                  <c:v>0.167590985352908</c:v>
                </c:pt>
                <c:pt idx="615">
                  <c:v>0.16761087664575</c:v>
                </c:pt>
                <c:pt idx="616">
                  <c:v>0.167630742367835</c:v>
                </c:pt>
                <c:pt idx="617">
                  <c:v>0.167650582669152</c:v>
                </c:pt>
                <c:pt idx="618">
                  <c:v>0.167670397698359</c:v>
                </c:pt>
                <c:pt idx="619">
                  <c:v>0.167690187602798</c:v>
                </c:pt>
                <c:pt idx="620">
                  <c:v>0.167709952528507</c:v>
                </c:pt>
                <c:pt idx="621">
                  <c:v>0.167729692620235</c:v>
                </c:pt>
                <c:pt idx="622">
                  <c:v>0.16774940802145</c:v>
                </c:pt>
                <c:pt idx="623">
                  <c:v>0.167769098874356</c:v>
                </c:pt>
                <c:pt idx="624">
                  <c:v>0.167788765319906</c:v>
                </c:pt>
                <c:pt idx="625">
                  <c:v>0.16780840749781</c:v>
                </c:pt>
                <c:pt idx="626">
                  <c:v>0.167828025546554</c:v>
                </c:pt>
                <c:pt idx="627">
                  <c:v>0.167847619603406</c:v>
                </c:pt>
                <c:pt idx="628">
                  <c:v>0.167867189804431</c:v>
                </c:pt>
                <c:pt idx="629">
                  <c:v>0.167886736284504</c:v>
                </c:pt>
                <c:pt idx="630">
                  <c:v>0.167906259177319</c:v>
                </c:pt>
                <c:pt idx="631">
                  <c:v>0.167925758615403</c:v>
                </c:pt>
                <c:pt idx="632">
                  <c:v>0.167945234730126</c:v>
                </c:pt>
                <c:pt idx="633">
                  <c:v>0.167964687651713</c:v>
                </c:pt>
                <c:pt idx="634">
                  <c:v>0.167984117509259</c:v>
                </c:pt>
                <c:pt idx="635">
                  <c:v>0.168003524430733</c:v>
                </c:pt>
                <c:pt idx="636">
                  <c:v>0.168022908542994</c:v>
                </c:pt>
                <c:pt idx="637">
                  <c:v>0.168042269971802</c:v>
                </c:pt>
                <c:pt idx="638">
                  <c:v>0.168061608841827</c:v>
                </c:pt>
                <c:pt idx="639">
                  <c:v>0.16808092527666</c:v>
                </c:pt>
                <c:pt idx="640">
                  <c:v>0.168100219398827</c:v>
                </c:pt>
                <c:pt idx="641">
                  <c:v>0.168119491329793</c:v>
                </c:pt>
                <c:pt idx="642">
                  <c:v>0.16813874118998</c:v>
                </c:pt>
                <c:pt idx="643">
                  <c:v>0.168157969098772</c:v>
                </c:pt>
                <c:pt idx="644">
                  <c:v>0.168177175174525</c:v>
                </c:pt>
                <c:pt idx="645">
                  <c:v>0.168196359534582</c:v>
                </c:pt>
                <c:pt idx="646">
                  <c:v>0.168215522295278</c:v>
                </c:pt>
                <c:pt idx="647">
                  <c:v>0.168234663571953</c:v>
                </c:pt>
                <c:pt idx="648">
                  <c:v>0.168253783478959</c:v>
                </c:pt>
                <c:pt idx="649">
                  <c:v>0.168272882129674</c:v>
                </c:pt>
                <c:pt idx="650">
                  <c:v>0.168291959636506</c:v>
                </c:pt>
                <c:pt idx="651">
                  <c:v>0.168311016110907</c:v>
                </c:pt>
                <c:pt idx="652">
                  <c:v>0.16833005166338</c:v>
                </c:pt>
                <c:pt idx="653">
                  <c:v>0.168349066403491</c:v>
                </c:pt>
                <c:pt idx="654">
                  <c:v>0.168368060439873</c:v>
                </c:pt>
                <c:pt idx="655">
                  <c:v>0.168387033880241</c:v>
                </c:pt>
                <c:pt idx="656">
                  <c:v>0.168405986831398</c:v>
                </c:pt>
                <c:pt idx="657">
                  <c:v>0.168424919399244</c:v>
                </c:pt>
                <c:pt idx="658">
                  <c:v>0.168443831688784</c:v>
                </c:pt>
                <c:pt idx="659">
                  <c:v>0.168462723804139</c:v>
                </c:pt>
                <c:pt idx="660">
                  <c:v>0.168481595848554</c:v>
                </c:pt>
                <c:pt idx="661">
                  <c:v>0.168500447924405</c:v>
                </c:pt>
                <c:pt idx="662">
                  <c:v>0.168519280133209</c:v>
                </c:pt>
                <c:pt idx="663">
                  <c:v>0.168538092575631</c:v>
                </c:pt>
                <c:pt idx="664">
                  <c:v>0.168556885351495</c:v>
                </c:pt>
                <c:pt idx="665">
                  <c:v>0.168575658559787</c:v>
                </c:pt>
                <c:pt idx="666">
                  <c:v>0.168594412298671</c:v>
                </c:pt>
                <c:pt idx="667">
                  <c:v>0.168613146665488</c:v>
                </c:pt>
                <c:pt idx="668">
                  <c:v>0.168631861756772</c:v>
                </c:pt>
                <c:pt idx="669">
                  <c:v>0.16865055766825</c:v>
                </c:pt>
                <c:pt idx="670">
                  <c:v>0.168669234494859</c:v>
                </c:pt>
                <c:pt idx="671">
                  <c:v>0.168687892330747</c:v>
                </c:pt>
                <c:pt idx="672">
                  <c:v>0.168706531269279</c:v>
                </c:pt>
                <c:pt idx="673">
                  <c:v>0.168725151403053</c:v>
                </c:pt>
                <c:pt idx="674">
                  <c:v>0.168743752823899</c:v>
                </c:pt>
                <c:pt idx="675">
                  <c:v>0.168762335622891</c:v>
                </c:pt>
                <c:pt idx="676">
                  <c:v>0.168780899890351</c:v>
                </c:pt>
                <c:pt idx="677">
                  <c:v>0.168799445715862</c:v>
                </c:pt>
                <c:pt idx="678">
                  <c:v>0.168817973188269</c:v>
                </c:pt>
                <c:pt idx="679">
                  <c:v>0.168836482395688</c:v>
                </c:pt>
                <c:pt idx="680">
                  <c:v>0.168854973425515</c:v>
                </c:pt>
                <c:pt idx="681">
                  <c:v>0.168873446364431</c:v>
                </c:pt>
                <c:pt idx="682">
                  <c:v>0.168891901298409</c:v>
                </c:pt>
                <c:pt idx="683">
                  <c:v>0.168910338312721</c:v>
                </c:pt>
                <c:pt idx="684">
                  <c:v>0.168928757491945</c:v>
                </c:pt>
                <c:pt idx="685">
                  <c:v>0.168947158919973</c:v>
                </c:pt>
                <c:pt idx="686">
                  <c:v>0.168965542680012</c:v>
                </c:pt>
                <c:pt idx="687">
                  <c:v>0.1689839088546</c:v>
                </c:pt>
                <c:pt idx="688">
                  <c:v>0.169002257525601</c:v>
                </c:pt>
                <c:pt idx="689">
                  <c:v>0.169020588774224</c:v>
                </c:pt>
                <c:pt idx="690">
                  <c:v>0.169038902681017</c:v>
                </c:pt>
                <c:pt idx="691">
                  <c:v>0.169057199325882</c:v>
                </c:pt>
                <c:pt idx="692">
                  <c:v>0.169075478788078</c:v>
                </c:pt>
                <c:pt idx="693">
                  <c:v>0.169093741146227</c:v>
                </c:pt>
                <c:pt idx="694">
                  <c:v>0.169111986478319</c:v>
                </c:pt>
                <c:pt idx="695">
                  <c:v>0.169130214861721</c:v>
                </c:pt>
                <c:pt idx="696">
                  <c:v>0.169148426373182</c:v>
                </c:pt>
                <c:pt idx="697">
                  <c:v>0.169166621088836</c:v>
                </c:pt>
                <c:pt idx="698">
                  <c:v>0.16918479908421</c:v>
                </c:pt>
                <c:pt idx="699">
                  <c:v>0.169202960434233</c:v>
                </c:pt>
                <c:pt idx="700">
                  <c:v>0.169221105213235</c:v>
                </c:pt>
                <c:pt idx="701">
                  <c:v>0.169239233494957</c:v>
                </c:pt>
                <c:pt idx="702">
                  <c:v>0.169257345352557</c:v>
                </c:pt>
                <c:pt idx="703">
                  <c:v>0.169275440858612</c:v>
                </c:pt>
                <c:pt idx="704">
                  <c:v>0.169293520085127</c:v>
                </c:pt>
                <c:pt idx="705">
                  <c:v>0.16931158310354</c:v>
                </c:pt>
                <c:pt idx="706">
                  <c:v>0.169329629984724</c:v>
                </c:pt>
                <c:pt idx="707">
                  <c:v>0.169347660798997</c:v>
                </c:pt>
                <c:pt idx="708">
                  <c:v>0.169365675616124</c:v>
                </c:pt>
                <c:pt idx="709">
                  <c:v>0.169383674505322</c:v>
                </c:pt>
                <c:pt idx="710">
                  <c:v>0.169401657535269</c:v>
                </c:pt>
                <c:pt idx="711">
                  <c:v>0.169419624774104</c:v>
                </c:pt>
                <c:pt idx="712">
                  <c:v>0.169437576289436</c:v>
                </c:pt>
                <c:pt idx="713">
                  <c:v>0.169455512148346</c:v>
                </c:pt>
                <c:pt idx="714">
                  <c:v>0.169473432417395</c:v>
                </c:pt>
                <c:pt idx="715">
                  <c:v>0.169491337162626</c:v>
                </c:pt>
                <c:pt idx="716">
                  <c:v>0.169509226449571</c:v>
                </c:pt>
                <c:pt idx="717">
                  <c:v>0.169527100343253</c:v>
                </c:pt>
                <c:pt idx="718">
                  <c:v>0.169544958908195</c:v>
                </c:pt>
                <c:pt idx="719">
                  <c:v>0.169562802208421</c:v>
                </c:pt>
                <c:pt idx="720">
                  <c:v>0.169580630307463</c:v>
                </c:pt>
                <c:pt idx="721">
                  <c:v>0.169598443268363</c:v>
                </c:pt>
                <c:pt idx="722">
                  <c:v>0.169616241153679</c:v>
                </c:pt>
                <c:pt idx="723">
                  <c:v>0.169634024025491</c:v>
                </c:pt>
                <c:pt idx="724">
                  <c:v>0.169651791945404</c:v>
                </c:pt>
                <c:pt idx="725">
                  <c:v>0.169669544974551</c:v>
                </c:pt>
                <c:pt idx="726">
                  <c:v>0.1696872831736</c:v>
                </c:pt>
                <c:pt idx="727">
                  <c:v>0.169705006602757</c:v>
                </c:pt>
                <c:pt idx="728">
                  <c:v>0.169722715321769</c:v>
                </c:pt>
                <c:pt idx="729">
                  <c:v>0.169740409389932</c:v>
                </c:pt>
                <c:pt idx="730">
                  <c:v>0.169758088866091</c:v>
                </c:pt>
                <c:pt idx="731">
                  <c:v>0.169775753808646</c:v>
                </c:pt>
                <c:pt idx="732">
                  <c:v>0.169793404275559</c:v>
                </c:pt>
                <c:pt idx="733">
                  <c:v>0.16981104032435</c:v>
                </c:pt>
                <c:pt idx="734">
                  <c:v>0.169828662012111</c:v>
                </c:pt>
                <c:pt idx="735">
                  <c:v>0.169846269395502</c:v>
                </c:pt>
                <c:pt idx="736">
                  <c:v>0.169863862530761</c:v>
                </c:pt>
                <c:pt idx="737">
                  <c:v>0.1698814414737</c:v>
                </c:pt>
                <c:pt idx="738">
                  <c:v>0.16989900627972</c:v>
                </c:pt>
                <c:pt idx="739">
                  <c:v>0.169916557003805</c:v>
                </c:pt>
                <c:pt idx="740">
                  <c:v>0.16993409370053</c:v>
                </c:pt>
                <c:pt idx="741">
                  <c:v>0.169951616424066</c:v>
                </c:pt>
                <c:pt idx="742">
                  <c:v>0.169969125228178</c:v>
                </c:pt>
                <c:pt idx="743">
                  <c:v>0.169986620166238</c:v>
                </c:pt>
                <c:pt idx="744">
                  <c:v>0.170004101291218</c:v>
                </c:pt>
                <c:pt idx="745">
                  <c:v>0.170021568655702</c:v>
                </c:pt>
                <c:pt idx="746">
                  <c:v>0.170039022311886</c:v>
                </c:pt>
                <c:pt idx="747">
                  <c:v>0.170056462311582</c:v>
                </c:pt>
                <c:pt idx="748">
                  <c:v>0.17007388870622</c:v>
                </c:pt>
                <c:pt idx="749">
                  <c:v>0.170091301546854</c:v>
                </c:pt>
                <c:pt idx="750">
                  <c:v>0.170108700884166</c:v>
                </c:pt>
                <c:pt idx="751">
                  <c:v>0.170126086768464</c:v>
                </c:pt>
                <c:pt idx="752">
                  <c:v>0.170143459249691</c:v>
                </c:pt>
                <c:pt idx="753">
                  <c:v>0.170160818377429</c:v>
                </c:pt>
                <c:pt idx="754">
                  <c:v>0.170178164200895</c:v>
                </c:pt>
                <c:pt idx="755">
                  <c:v>0.170195496768951</c:v>
                </c:pt>
                <c:pt idx="756">
                  <c:v>0.170212816130106</c:v>
                </c:pt>
                <c:pt idx="757">
                  <c:v>0.170230122332518</c:v>
                </c:pt>
                <c:pt idx="758">
                  <c:v>0.170247415423997</c:v>
                </c:pt>
                <c:pt idx="759">
                  <c:v>0.170264695452007</c:v>
                </c:pt>
                <c:pt idx="760">
                  <c:v>0.170281962463675</c:v>
                </c:pt>
                <c:pt idx="761">
                  <c:v>0.170299216505786</c:v>
                </c:pt>
                <c:pt idx="762">
                  <c:v>0.170316457624791</c:v>
                </c:pt>
                <c:pt idx="763">
                  <c:v>0.17033368586681</c:v>
                </c:pt>
                <c:pt idx="764">
                  <c:v>0.170350901277632</c:v>
                </c:pt>
                <c:pt idx="765">
                  <c:v>0.17036810390272</c:v>
                </c:pt>
                <c:pt idx="766">
                  <c:v>0.170385293787216</c:v>
                </c:pt>
                <c:pt idx="767">
                  <c:v>0.170402470975939</c:v>
                </c:pt>
                <c:pt idx="768">
                  <c:v>0.17041963551339</c:v>
                </c:pt>
                <c:pt idx="769">
                  <c:v>0.170436787443759</c:v>
                </c:pt>
                <c:pt idx="770">
                  <c:v>0.17045392681092</c:v>
                </c:pt>
                <c:pt idx="771">
                  <c:v>0.17047105365844</c:v>
                </c:pt>
                <c:pt idx="772">
                  <c:v>0.170488168029577</c:v>
                </c:pt>
                <c:pt idx="773">
                  <c:v>0.170505269967291</c:v>
                </c:pt>
                <c:pt idx="774">
                  <c:v>0.170522359514235</c:v>
                </c:pt>
                <c:pt idx="775">
                  <c:v>0.170539436712766</c:v>
                </c:pt>
                <c:pt idx="776">
                  <c:v>0.170556501604946</c:v>
                </c:pt>
                <c:pt idx="777">
                  <c:v>0.170573554232543</c:v>
                </c:pt>
                <c:pt idx="778">
                  <c:v>0.170590594637035</c:v>
                </c:pt>
                <c:pt idx="779">
                  <c:v>0.170607622859611</c:v>
                </c:pt>
                <c:pt idx="780">
                  <c:v>0.170624638941176</c:v>
                </c:pt>
                <c:pt idx="781">
                  <c:v>0.170641642922352</c:v>
                </c:pt>
                <c:pt idx="782">
                  <c:v>0.170658634843479</c:v>
                </c:pt>
                <c:pt idx="783">
                  <c:v>0.170675614744621</c:v>
                </c:pt>
                <c:pt idx="784">
                  <c:v>0.170692582665566</c:v>
                </c:pt>
                <c:pt idx="785">
                  <c:v>0.170709538645828</c:v>
                </c:pt>
                <c:pt idx="786">
                  <c:v>0.170726482724651</c:v>
                </c:pt>
                <c:pt idx="787">
                  <c:v>0.170743414941011</c:v>
                </c:pt>
                <c:pt idx="788">
                  <c:v>0.170760335333618</c:v>
                </c:pt>
                <c:pt idx="789">
                  <c:v>0.170777243940917</c:v>
                </c:pt>
                <c:pt idx="790">
                  <c:v>0.170794140801094</c:v>
                </c:pt>
                <c:pt idx="791">
                  <c:v>0.170811025952074</c:v>
                </c:pt>
                <c:pt idx="792">
                  <c:v>0.170827899431527</c:v>
                </c:pt>
                <c:pt idx="793">
                  <c:v>0.170844761276865</c:v>
                </c:pt>
                <c:pt idx="794">
                  <c:v>0.170861611525252</c:v>
                </c:pt>
                <c:pt idx="795">
                  <c:v>0.170878450213599</c:v>
                </c:pt>
                <c:pt idx="796">
                  <c:v>0.170895277378569</c:v>
                </c:pt>
                <c:pt idx="797">
                  <c:v>0.170912093056581</c:v>
                </c:pt>
                <c:pt idx="798">
                  <c:v>0.170928897283809</c:v>
                </c:pt>
                <c:pt idx="799">
                  <c:v>0.170945690096184</c:v>
                </c:pt>
                <c:pt idx="800">
                  <c:v>0.170962471529401</c:v>
                </c:pt>
                <c:pt idx="801">
                  <c:v>0.170979241618914</c:v>
                </c:pt>
                <c:pt idx="802">
                  <c:v>0.170996000399944</c:v>
                </c:pt>
                <c:pt idx="803">
                  <c:v>0.171012747907476</c:v>
                </c:pt>
                <c:pt idx="804">
                  <c:v>0.171029484176268</c:v>
                </c:pt>
                <c:pt idx="805">
                  <c:v>0.171046209240843</c:v>
                </c:pt>
                <c:pt idx="806">
                  <c:v>0.1710629231355</c:v>
                </c:pt>
                <c:pt idx="807">
                  <c:v>0.171079625894312</c:v>
                </c:pt>
                <c:pt idx="808">
                  <c:v>0.171096317551129</c:v>
                </c:pt>
                <c:pt idx="809">
                  <c:v>0.171112998139577</c:v>
                </c:pt>
                <c:pt idx="810">
                  <c:v>0.171129667693065</c:v>
                </c:pt>
                <c:pt idx="811">
                  <c:v>0.171146326244782</c:v>
                </c:pt>
                <c:pt idx="812">
                  <c:v>0.171162973827702</c:v>
                </c:pt>
                <c:pt idx="813">
                  <c:v>0.171179610474584</c:v>
                </c:pt>
                <c:pt idx="814">
                  <c:v>0.171196236217977</c:v>
                </c:pt>
                <c:pt idx="815">
                  <c:v>0.171212851090215</c:v>
                </c:pt>
                <c:pt idx="816">
                  <c:v>0.171229455123428</c:v>
                </c:pt>
                <c:pt idx="817">
                  <c:v>0.171246048349534</c:v>
                </c:pt>
                <c:pt idx="818">
                  <c:v>0.171262630800251</c:v>
                </c:pt>
                <c:pt idx="819">
                  <c:v>0.171279202507089</c:v>
                </c:pt>
                <c:pt idx="820">
                  <c:v>0.171295763501358</c:v>
                </c:pt>
                <c:pt idx="821">
                  <c:v>0.171312313814169</c:v>
                </c:pt>
                <c:pt idx="822">
                  <c:v>0.171328853476432</c:v>
                </c:pt>
                <c:pt idx="823">
                  <c:v>0.171345382518863</c:v>
                </c:pt>
                <c:pt idx="824">
                  <c:v>0.17136190097198</c:v>
                </c:pt>
                <c:pt idx="825">
                  <c:v>0.171378408866109</c:v>
                </c:pt>
                <c:pt idx="826">
                  <c:v>0.171394906231384</c:v>
                </c:pt>
                <c:pt idx="827">
                  <c:v>0.171411393097749</c:v>
                </c:pt>
                <c:pt idx="828">
                  <c:v>0.171427869494959</c:v>
                </c:pt>
                <c:pt idx="829">
                  <c:v>0.171444335452581</c:v>
                </c:pt>
                <c:pt idx="830">
                  <c:v>0.171460790999998</c:v>
                </c:pt>
                <c:pt idx="831">
                  <c:v>0.171477236166408</c:v>
                </c:pt>
                <c:pt idx="832">
                  <c:v>0.171493670980827</c:v>
                </c:pt>
                <c:pt idx="833">
                  <c:v>0.171510095472089</c:v>
                </c:pt>
                <c:pt idx="834">
                  <c:v>0.17152650966885</c:v>
                </c:pt>
                <c:pt idx="835">
                  <c:v>0.171542913599587</c:v>
                </c:pt>
                <c:pt idx="836">
                  <c:v>0.1715593072926</c:v>
                </c:pt>
                <c:pt idx="837">
                  <c:v>0.171575690776016</c:v>
                </c:pt>
                <c:pt idx="838">
                  <c:v>0.171592064077786</c:v>
                </c:pt>
                <c:pt idx="839">
                  <c:v>0.171608427225691</c:v>
                </c:pt>
                <c:pt idx="840">
                  <c:v>0.171624780247338</c:v>
                </c:pt>
                <c:pt idx="841">
                  <c:v>0.171641123170168</c:v>
                </c:pt>
                <c:pt idx="842">
                  <c:v>0.171657456021455</c:v>
                </c:pt>
                <c:pt idx="843">
                  <c:v>0.1716737788283</c:v>
                </c:pt>
                <c:pt idx="844">
                  <c:v>0.171690091617645</c:v>
                </c:pt>
                <c:pt idx="845">
                  <c:v>0.171706394416266</c:v>
                </c:pt>
                <c:pt idx="846">
                  <c:v>0.171722687250777</c:v>
                </c:pt>
                <c:pt idx="847">
                  <c:v>0.171738970147629</c:v>
                </c:pt>
                <c:pt idx="848">
                  <c:v>0.171755243133114</c:v>
                </c:pt>
                <c:pt idx="849">
                  <c:v>0.171771506233368</c:v>
                </c:pt>
                <c:pt idx="850">
                  <c:v>0.171787759474365</c:v>
                </c:pt>
                <c:pt idx="851">
                  <c:v>0.171804002881926</c:v>
                </c:pt>
                <c:pt idx="852">
                  <c:v>0.171820236481717</c:v>
                </c:pt>
                <c:pt idx="853">
                  <c:v>0.171836460299251</c:v>
                </c:pt>
                <c:pt idx="854">
                  <c:v>0.171852674359885</c:v>
                </c:pt>
                <c:pt idx="855">
                  <c:v>0.17186887868883</c:v>
                </c:pt>
                <c:pt idx="856">
                  <c:v>0.171885073311144</c:v>
                </c:pt>
                <c:pt idx="857">
                  <c:v>0.171901258251737</c:v>
                </c:pt>
                <c:pt idx="858">
                  <c:v>0.171917433535373</c:v>
                </c:pt>
                <c:pt idx="859">
                  <c:v>0.171933599186667</c:v>
                </c:pt>
                <c:pt idx="860">
                  <c:v>0.171949755230091</c:v>
                </c:pt>
                <c:pt idx="861">
                  <c:v>0.171965901689973</c:v>
                </c:pt>
                <c:pt idx="862">
                  <c:v>0.171982038590497</c:v>
                </c:pt>
                <c:pt idx="863">
                  <c:v>0.171998165955707</c:v>
                </c:pt>
                <c:pt idx="864">
                  <c:v>0.172014283809504</c:v>
                </c:pt>
                <c:pt idx="865">
                  <c:v>0.172030392175654</c:v>
                </c:pt>
                <c:pt idx="866">
                  <c:v>0.172046491077779</c:v>
                </c:pt>
                <c:pt idx="867">
                  <c:v>0.172062580539368</c:v>
                </c:pt>
                <c:pt idx="868">
                  <c:v>0.172078660583774</c:v>
                </c:pt>
                <c:pt idx="869">
                  <c:v>0.172094731234212</c:v>
                </c:pt>
                <c:pt idx="870">
                  <c:v>0.172110792513766</c:v>
                </c:pt>
                <c:pt idx="871">
                  <c:v>0.172126844445384</c:v>
                </c:pt>
                <c:pt idx="872">
                  <c:v>0.172142887051886</c:v>
                </c:pt>
                <c:pt idx="873">
                  <c:v>0.172158920355958</c:v>
                </c:pt>
                <c:pt idx="874">
                  <c:v>0.172174944380158</c:v>
                </c:pt>
                <c:pt idx="875">
                  <c:v>0.172190959146916</c:v>
                </c:pt>
                <c:pt idx="876">
                  <c:v>0.172206964678531</c:v>
                </c:pt>
                <c:pt idx="877">
                  <c:v>0.172222960997179</c:v>
                </c:pt>
                <c:pt idx="878">
                  <c:v>0.172238948124907</c:v>
                </c:pt>
                <c:pt idx="879">
                  <c:v>0.17225492608364</c:v>
                </c:pt>
                <c:pt idx="880">
                  <c:v>0.172270894895177</c:v>
                </c:pt>
                <c:pt idx="881">
                  <c:v>0.172286854581196</c:v>
                </c:pt>
                <c:pt idx="882">
                  <c:v>0.172302805163253</c:v>
                </c:pt>
                <c:pt idx="883">
                  <c:v>0.172318746662781</c:v>
                </c:pt>
                <c:pt idx="884">
                  <c:v>0.172334679101095</c:v>
                </c:pt>
                <c:pt idx="885">
                  <c:v>0.17235060249939</c:v>
                </c:pt>
                <c:pt idx="886">
                  <c:v>0.172366516878745</c:v>
                </c:pt>
                <c:pt idx="887">
                  <c:v>0.172382422260118</c:v>
                </c:pt>
                <c:pt idx="888">
                  <c:v>0.172398318664353</c:v>
                </c:pt>
                <c:pt idx="889">
                  <c:v>0.172414206112181</c:v>
                </c:pt>
                <c:pt idx="890">
                  <c:v>0.172430084624212</c:v>
                </c:pt>
                <c:pt idx="891">
                  <c:v>0.172445954220949</c:v>
                </c:pt>
                <c:pt idx="892">
                  <c:v>0.172461814922778</c:v>
                </c:pt>
                <c:pt idx="893">
                  <c:v>0.172477666749975</c:v>
                </c:pt>
                <c:pt idx="894">
                  <c:v>0.172493509722704</c:v>
                </c:pt>
                <c:pt idx="895">
                  <c:v>0.17250934386102</c:v>
                </c:pt>
                <c:pt idx="896">
                  <c:v>0.172525169184868</c:v>
                </c:pt>
                <c:pt idx="897">
                  <c:v>0.172540985714083</c:v>
                </c:pt>
                <c:pt idx="898">
                  <c:v>0.172556793468395</c:v>
                </c:pt>
                <c:pt idx="899">
                  <c:v>0.172572592467426</c:v>
                </c:pt>
                <c:pt idx="900">
                  <c:v>0.172588382730691</c:v>
                </c:pt>
                <c:pt idx="901">
                  <c:v>0.1726041642776</c:v>
                </c:pt>
                <c:pt idx="902">
                  <c:v>0.172619937127459</c:v>
                </c:pt>
                <c:pt idx="903">
                  <c:v>0.172635701299472</c:v>
                </c:pt>
                <c:pt idx="904">
                  <c:v>0.172651456812737</c:v>
                </c:pt>
                <c:pt idx="905">
                  <c:v>0.172667203686252</c:v>
                </c:pt>
                <c:pt idx="906">
                  <c:v>0.172682941938911</c:v>
                </c:pt>
                <c:pt idx="907">
                  <c:v>0.172698671589512</c:v>
                </c:pt>
                <c:pt idx="908">
                  <c:v>0.172714392656749</c:v>
                </c:pt>
                <c:pt idx="909">
                  <c:v>0.172730105159218</c:v>
                </c:pt>
                <c:pt idx="910">
                  <c:v>0.172745809115418</c:v>
                </c:pt>
                <c:pt idx="911">
                  <c:v>0.172761504543749</c:v>
                </c:pt>
                <c:pt idx="912">
                  <c:v>0.172777191462514</c:v>
                </c:pt>
                <c:pt idx="913">
                  <c:v>0.172792869889921</c:v>
                </c:pt>
                <c:pt idx="914">
                  <c:v>0.172808539844083</c:v>
                </c:pt>
                <c:pt idx="915">
                  <c:v>0.172824201343014</c:v>
                </c:pt>
                <c:pt idx="916">
                  <c:v>0.17283985440464</c:v>
                </c:pt>
                <c:pt idx="917">
                  <c:v>0.17285549904679</c:v>
                </c:pt>
                <c:pt idx="918">
                  <c:v>0.1728711352872</c:v>
                </c:pt>
                <c:pt idx="919">
                  <c:v>0.172886763143516</c:v>
                </c:pt>
                <c:pt idx="920">
                  <c:v>0.172902382633292</c:v>
                </c:pt>
                <c:pt idx="921">
                  <c:v>0.172917993773991</c:v>
                </c:pt>
                <c:pt idx="922">
                  <c:v>0.172933596582985</c:v>
                </c:pt>
                <c:pt idx="923">
                  <c:v>0.172949191077559</c:v>
                </c:pt>
                <c:pt idx="924">
                  <c:v>0.172964777274909</c:v>
                </c:pt>
                <c:pt idx="925">
                  <c:v>0.172980355192141</c:v>
                </c:pt>
                <c:pt idx="926">
                  <c:v>0.172995924846276</c:v>
                </c:pt>
                <c:pt idx="927">
                  <c:v>0.173011486254246</c:v>
                </c:pt>
                <c:pt idx="928">
                  <c:v>0.173027039432899</c:v>
                </c:pt>
                <c:pt idx="929">
                  <c:v>0.173042584398995</c:v>
                </c:pt>
                <c:pt idx="930">
                  <c:v>0.173058121169213</c:v>
                </c:pt>
                <c:pt idx="931">
                  <c:v>0.173073649760145</c:v>
                </c:pt>
                <c:pt idx="932">
                  <c:v>0.173089170188298</c:v>
                </c:pt>
                <c:pt idx="933">
                  <c:v>0.173104682470101</c:v>
                </c:pt>
                <c:pt idx="934">
                  <c:v>0.173120186621895</c:v>
                </c:pt>
                <c:pt idx="935">
                  <c:v>0.173135682659942</c:v>
                </c:pt>
                <c:pt idx="936">
                  <c:v>0.173151170600424</c:v>
                </c:pt>
                <c:pt idx="937">
                  <c:v>0.173166650459439</c:v>
                </c:pt>
                <c:pt idx="938">
                  <c:v>0.173182122253007</c:v>
                </c:pt>
                <c:pt idx="939">
                  <c:v>0.173197585997069</c:v>
                </c:pt>
                <c:pt idx="940">
                  <c:v>0.173213041707486</c:v>
                </c:pt>
                <c:pt idx="941">
                  <c:v>0.17322848940004</c:v>
                </c:pt>
                <c:pt idx="942">
                  <c:v>0.173243929090437</c:v>
                </c:pt>
                <c:pt idx="943">
                  <c:v>0.173259360794305</c:v>
                </c:pt>
                <c:pt idx="944">
                  <c:v>0.173274784527195</c:v>
                </c:pt>
                <c:pt idx="945">
                  <c:v>0.173290200304581</c:v>
                </c:pt>
                <c:pt idx="946">
                  <c:v>0.173305608141862</c:v>
                </c:pt>
                <c:pt idx="947">
                  <c:v>0.173321008054364</c:v>
                </c:pt>
                <c:pt idx="948">
                  <c:v>0.173336400057335</c:v>
                </c:pt>
                <c:pt idx="949">
                  <c:v>0.173351784165951</c:v>
                </c:pt>
                <c:pt idx="950">
                  <c:v>0.173367160395316</c:v>
                </c:pt>
                <c:pt idx="951">
                  <c:v>0.173382528760455</c:v>
                </c:pt>
                <c:pt idx="952">
                  <c:v>0.173397889276329</c:v>
                </c:pt>
                <c:pt idx="953">
                  <c:v>0.173413241957819</c:v>
                </c:pt>
                <c:pt idx="954">
                  <c:v>0.17342858681974</c:v>
                </c:pt>
                <c:pt idx="955">
                  <c:v>0.173443923876833</c:v>
                </c:pt>
                <c:pt idx="956">
                  <c:v>0.173459253143771</c:v>
                </c:pt>
                <c:pt idx="957">
                  <c:v>0.173474574635155</c:v>
                </c:pt>
                <c:pt idx="958">
                  <c:v>0.173489888365517</c:v>
                </c:pt>
                <c:pt idx="959">
                  <c:v>0.17350519434932</c:v>
                </c:pt>
                <c:pt idx="960">
                  <c:v>0.173520492600958</c:v>
                </c:pt>
                <c:pt idx="961">
                  <c:v>0.173535783134759</c:v>
                </c:pt>
                <c:pt idx="962">
                  <c:v>0.17355106596498</c:v>
                </c:pt>
                <c:pt idx="963">
                  <c:v>0.173566341105814</c:v>
                </c:pt>
                <c:pt idx="964">
                  <c:v>0.173581608571386</c:v>
                </c:pt>
                <c:pt idx="965">
                  <c:v>0.173596868375754</c:v>
                </c:pt>
                <c:pt idx="966">
                  <c:v>0.173612120532912</c:v>
                </c:pt>
                <c:pt idx="967">
                  <c:v>0.173627365056786</c:v>
                </c:pt>
                <c:pt idx="968">
                  <c:v>0.173642601961241</c:v>
                </c:pt>
                <c:pt idx="969">
                  <c:v>0.173657831260074</c:v>
                </c:pt>
                <c:pt idx="970">
                  <c:v>0.173673052967019</c:v>
                </c:pt>
                <c:pt idx="971">
                  <c:v>0.173688267095749</c:v>
                </c:pt>
                <c:pt idx="972">
                  <c:v>0.173703473659869</c:v>
                </c:pt>
                <c:pt idx="973">
                  <c:v>0.173718672672926</c:v>
                </c:pt>
                <c:pt idx="974">
                  <c:v>0.173733864148401</c:v>
                </c:pt>
                <c:pt idx="975">
                  <c:v>0.173749048099717</c:v>
                </c:pt>
                <c:pt idx="976">
                  <c:v>0.173764224540232</c:v>
                </c:pt>
                <c:pt idx="977">
                  <c:v>0.173779393483245</c:v>
                </c:pt>
                <c:pt idx="978">
                  <c:v>0.173794554941993</c:v>
                </c:pt>
                <c:pt idx="979">
                  <c:v>0.173809708929655</c:v>
                </c:pt>
                <c:pt idx="980">
                  <c:v>0.173824855459348</c:v>
                </c:pt>
                <c:pt idx="981">
                  <c:v>0.17383999454413</c:v>
                </c:pt>
                <c:pt idx="982">
                  <c:v>0.173855126197001</c:v>
                </c:pt>
                <c:pt idx="983">
                  <c:v>0.173870250430901</c:v>
                </c:pt>
                <c:pt idx="984">
                  <c:v>0.173885367258714</c:v>
                </c:pt>
                <c:pt idx="985">
                  <c:v>0.173900476693264</c:v>
                </c:pt>
                <c:pt idx="986">
                  <c:v>0.173915578747317</c:v>
                </c:pt>
                <c:pt idx="987">
                  <c:v>0.173930673433586</c:v>
                </c:pt>
                <c:pt idx="988">
                  <c:v>0.173945760764722</c:v>
                </c:pt>
                <c:pt idx="989">
                  <c:v>0.173960840753324</c:v>
                </c:pt>
                <c:pt idx="990">
                  <c:v>0.173975913411931</c:v>
                </c:pt>
                <c:pt idx="991">
                  <c:v>0.173990978753031</c:v>
                </c:pt>
                <c:pt idx="992">
                  <c:v>0.174006036789053</c:v>
                </c:pt>
                <c:pt idx="993">
                  <c:v>0.174021087532374</c:v>
                </c:pt>
                <c:pt idx="994">
                  <c:v>0.174036130995314</c:v>
                </c:pt>
                <c:pt idx="995">
                  <c:v>0.174051167190139</c:v>
                </c:pt>
                <c:pt idx="996">
                  <c:v>0.174066196129065</c:v>
                </c:pt>
                <c:pt idx="997">
                  <c:v>0.174081217824249</c:v>
                </c:pt>
                <c:pt idx="998">
                  <c:v>0.174096232287799</c:v>
                </c:pt>
                <c:pt idx="999">
                  <c:v>0.174111239531769</c:v>
                </c:pt>
                <c:pt idx="1000">
                  <c:v>0.17412623956816</c:v>
                </c:pt>
                <c:pt idx="1001">
                  <c:v>0.174141232408923</c:v>
                </c:pt>
                <c:pt idx="1002">
                  <c:v>0.174156218065953</c:v>
                </c:pt>
                <c:pt idx="1003">
                  <c:v>0.174171196551098</c:v>
                </c:pt>
                <c:pt idx="1004">
                  <c:v>0.174186167876154</c:v>
                </c:pt>
                <c:pt idx="1005">
                  <c:v>0.174201132052865</c:v>
                </c:pt>
                <c:pt idx="1006">
                  <c:v>0.174216089092924</c:v>
                </c:pt>
                <c:pt idx="1007">
                  <c:v>0.174231039007977</c:v>
                </c:pt>
                <c:pt idx="1008">
                  <c:v>0.174245981809617</c:v>
                </c:pt>
                <c:pt idx="1009">
                  <c:v>0.174260917509388</c:v>
                </c:pt>
                <c:pt idx="1010">
                  <c:v>0.174275846118788</c:v>
                </c:pt>
                <c:pt idx="1011">
                  <c:v>0.174290767649263</c:v>
                </c:pt>
                <c:pt idx="1012">
                  <c:v>0.174305682112211</c:v>
                </c:pt>
                <c:pt idx="1013">
                  <c:v>0.174320589518983</c:v>
                </c:pt>
                <c:pt idx="1014">
                  <c:v>0.174335489880881</c:v>
                </c:pt>
                <c:pt idx="1015">
                  <c:v>0.174350383209159</c:v>
                </c:pt>
                <c:pt idx="1016">
                  <c:v>0.174365269515025</c:v>
                </c:pt>
                <c:pt idx="1017">
                  <c:v>0.17438014880964</c:v>
                </c:pt>
                <c:pt idx="1018">
                  <c:v>0.174395021104118</c:v>
                </c:pt>
                <c:pt idx="1019">
                  <c:v>0.174409886409524</c:v>
                </c:pt>
                <c:pt idx="1020">
                  <c:v>0.174424744736883</c:v>
                </c:pt>
                <c:pt idx="1021">
                  <c:v>0.174439596097167</c:v>
                </c:pt>
                <c:pt idx="1022">
                  <c:v>0.174454440501308</c:v>
                </c:pt>
                <c:pt idx="1023">
                  <c:v>0.17446927796019</c:v>
                </c:pt>
                <c:pt idx="1024">
                  <c:v>0.174484108484652</c:v>
                </c:pt>
                <c:pt idx="1025">
                  <c:v>0.17449893208549</c:v>
                </c:pt>
                <c:pt idx="1026">
                  <c:v>0.174513748773454</c:v>
                </c:pt>
                <c:pt idx="1027">
                  <c:v>0.174528558559251</c:v>
                </c:pt>
                <c:pt idx="1028">
                  <c:v>0.174543361453543</c:v>
                </c:pt>
                <c:pt idx="1029">
                  <c:v>0.174558157466949</c:v>
                </c:pt>
                <c:pt idx="1030">
                  <c:v>0.174572946610045</c:v>
                </c:pt>
                <c:pt idx="1031">
                  <c:v>0.174587728893363</c:v>
                </c:pt>
                <c:pt idx="1032">
                  <c:v>0.174602504327393</c:v>
                </c:pt>
                <c:pt idx="1033">
                  <c:v>0.174617272922583</c:v>
                </c:pt>
                <c:pt idx="1034">
                  <c:v>0.174632034689337</c:v>
                </c:pt>
                <c:pt idx="1035">
                  <c:v>0.174646789638019</c:v>
                </c:pt>
                <c:pt idx="1036">
                  <c:v>0.174661537778949</c:v>
                </c:pt>
                <c:pt idx="1037">
                  <c:v>0.174676279122407</c:v>
                </c:pt>
                <c:pt idx="1038">
                  <c:v>0.174691013678632</c:v>
                </c:pt>
                <c:pt idx="1039">
                  <c:v>0.174705741457822</c:v>
                </c:pt>
                <c:pt idx="1040">
                  <c:v>0.174720462470132</c:v>
                </c:pt>
                <c:pt idx="1041">
                  <c:v>0.174735176725679</c:v>
                </c:pt>
                <c:pt idx="1042">
                  <c:v>0.174749884234539</c:v>
                </c:pt>
                <c:pt idx="1043">
                  <c:v>0.174764585006749</c:v>
                </c:pt>
                <c:pt idx="1044">
                  <c:v>0.174779279052303</c:v>
                </c:pt>
                <c:pt idx="1045">
                  <c:v>0.174793966381159</c:v>
                </c:pt>
                <c:pt idx="1046">
                  <c:v>0.174808647003235</c:v>
                </c:pt>
                <c:pt idx="1047">
                  <c:v>0.174823320928407</c:v>
                </c:pt>
                <c:pt idx="1048">
                  <c:v>0.174837988166517</c:v>
                </c:pt>
                <c:pt idx="1049">
                  <c:v>0.174852648727363</c:v>
                </c:pt>
                <c:pt idx="1050">
                  <c:v>0.17486730262071</c:v>
                </c:pt>
                <c:pt idx="1051">
                  <c:v>0.174881949856281</c:v>
                </c:pt>
                <c:pt idx="1052">
                  <c:v>0.174896590443762</c:v>
                </c:pt>
                <c:pt idx="1053">
                  <c:v>0.174911224392803</c:v>
                </c:pt>
                <c:pt idx="1054">
                  <c:v>0.174925851713014</c:v>
                </c:pt>
                <c:pt idx="1055">
                  <c:v>0.17494047241397</c:v>
                </c:pt>
                <c:pt idx="1056">
                  <c:v>0.174955086505208</c:v>
                </c:pt>
                <c:pt idx="1057">
                  <c:v>0.174969693996227</c:v>
                </c:pt>
                <c:pt idx="1058">
                  <c:v>0.174984294896491</c:v>
                </c:pt>
                <c:pt idx="1059">
                  <c:v>0.174998889215427</c:v>
                </c:pt>
                <c:pt idx="1060">
                  <c:v>0.175013476962428</c:v>
                </c:pt>
                <c:pt idx="1061">
                  <c:v>0.175028058146846</c:v>
                </c:pt>
                <c:pt idx="1062">
                  <c:v>0.175042632778003</c:v>
                </c:pt>
                <c:pt idx="1063">
                  <c:v>0.175057200865181</c:v>
                </c:pt>
                <c:pt idx="1064">
                  <c:v>0.175071762417629</c:v>
                </c:pt>
                <c:pt idx="1065">
                  <c:v>0.175086317444561</c:v>
                </c:pt>
                <c:pt idx="1066">
                  <c:v>0.175100865955154</c:v>
                </c:pt>
                <c:pt idx="1067">
                  <c:v>0.175115407958553</c:v>
                </c:pt>
                <c:pt idx="1068">
                  <c:v>0.175129943463866</c:v>
                </c:pt>
                <c:pt idx="1069">
                  <c:v>0.17514447248017</c:v>
                </c:pt>
                <c:pt idx="1070">
                  <c:v>0.175158995016504</c:v>
                </c:pt>
                <c:pt idx="1071">
                  <c:v>0.175173511081874</c:v>
                </c:pt>
                <c:pt idx="1072">
                  <c:v>0.175188020685256</c:v>
                </c:pt>
                <c:pt idx="1073">
                  <c:v>0.175202523835587</c:v>
                </c:pt>
                <c:pt idx="1074">
                  <c:v>0.175217020541775</c:v>
                </c:pt>
                <c:pt idx="1075">
                  <c:v>0.175231510812691</c:v>
                </c:pt>
                <c:pt idx="1076">
                  <c:v>0.175245994657177</c:v>
                </c:pt>
                <c:pt idx="1077">
                  <c:v>0.17526047208404</c:v>
                </c:pt>
                <c:pt idx="1078">
                  <c:v>0.175274943102054</c:v>
                </c:pt>
                <c:pt idx="1079">
                  <c:v>0.175289407719962</c:v>
                </c:pt>
                <c:pt idx="1080">
                  <c:v>0.175303865946474</c:v>
                </c:pt>
                <c:pt idx="1081">
                  <c:v>0.175318317790268</c:v>
                </c:pt>
                <c:pt idx="1082">
                  <c:v>0.17533276325999</c:v>
                </c:pt>
                <c:pt idx="1083">
                  <c:v>0.175347202364256</c:v>
                </c:pt>
                <c:pt idx="1084">
                  <c:v>0.175361635111647</c:v>
                </c:pt>
                <c:pt idx="1085">
                  <c:v>0.175376061510715</c:v>
                </c:pt>
                <c:pt idx="1086">
                  <c:v>0.175390481569983</c:v>
                </c:pt>
                <c:pt idx="1087">
                  <c:v>0.175404895297938</c:v>
                </c:pt>
                <c:pt idx="1088">
                  <c:v>0.17541930270304</c:v>
                </c:pt>
                <c:pt idx="1089">
                  <c:v>0.175433703793716</c:v>
                </c:pt>
                <c:pt idx="1090">
                  <c:v>0.175448098578366</c:v>
                </c:pt>
                <c:pt idx="1091">
                  <c:v>0.175462487065355</c:v>
                </c:pt>
                <c:pt idx="1092">
                  <c:v>0.175476869263022</c:v>
                </c:pt>
                <c:pt idx="1093">
                  <c:v>0.175491245179674</c:v>
                </c:pt>
                <c:pt idx="1094">
                  <c:v>0.175505614823588</c:v>
                </c:pt>
                <c:pt idx="1095">
                  <c:v>0.175519978203013</c:v>
                </c:pt>
                <c:pt idx="1096">
                  <c:v>0.175534335326166</c:v>
                </c:pt>
                <c:pt idx="1097">
                  <c:v>0.175548686201238</c:v>
                </c:pt>
                <c:pt idx="1098">
                  <c:v>0.175563030836387</c:v>
                </c:pt>
                <c:pt idx="1099">
                  <c:v>0.175577369239746</c:v>
                </c:pt>
                <c:pt idx="1100">
                  <c:v>0.175591701419417</c:v>
                </c:pt>
                <c:pt idx="1101">
                  <c:v>0.175606027383472</c:v>
                </c:pt>
                <c:pt idx="1102">
                  <c:v>0.175620347139959</c:v>
                </c:pt>
                <c:pt idx="1103">
                  <c:v>0.175634660696892</c:v>
                </c:pt>
                <c:pt idx="1104">
                  <c:v>0.175648968062261</c:v>
                </c:pt>
                <c:pt idx="1105">
                  <c:v>0.175663269244026</c:v>
                </c:pt>
                <c:pt idx="1106">
                  <c:v>0.17567756425012</c:v>
                </c:pt>
                <c:pt idx="1107">
                  <c:v>0.175691853088449</c:v>
                </c:pt>
                <c:pt idx="1108">
                  <c:v>0.175706135766888</c:v>
                </c:pt>
                <c:pt idx="1109">
                  <c:v>0.175720412293288</c:v>
                </c:pt>
                <c:pt idx="1110">
                  <c:v>0.175734682675472</c:v>
                </c:pt>
                <c:pt idx="1111">
                  <c:v>0.175748946921235</c:v>
                </c:pt>
                <c:pt idx="1112">
                  <c:v>0.175763205038345</c:v>
                </c:pt>
                <c:pt idx="1113">
                  <c:v>0.175777457034544</c:v>
                </c:pt>
                <c:pt idx="1114">
                  <c:v>0.175791702917548</c:v>
                </c:pt>
                <c:pt idx="1115">
                  <c:v>0.175805942695044</c:v>
                </c:pt>
                <c:pt idx="1116">
                  <c:v>0.175820176374695</c:v>
                </c:pt>
                <c:pt idx="1117">
                  <c:v>0.175834403964135</c:v>
                </c:pt>
                <c:pt idx="1118">
                  <c:v>0.175848625470974</c:v>
                </c:pt>
                <c:pt idx="1119">
                  <c:v>0.175862840902797</c:v>
                </c:pt>
                <c:pt idx="1120">
                  <c:v>0.175877050267159</c:v>
                </c:pt>
                <c:pt idx="1121">
                  <c:v>0.175891253571594</c:v>
                </c:pt>
                <c:pt idx="1122">
                  <c:v>0.175905450823608</c:v>
                </c:pt>
                <c:pt idx="1123">
                  <c:v>0.175919642030681</c:v>
                </c:pt>
                <c:pt idx="1124">
                  <c:v>0.175933827200269</c:v>
                </c:pt>
                <c:pt idx="1125">
                  <c:v>0.175948006339802</c:v>
                </c:pt>
                <c:pt idx="1126">
                  <c:v>0.175962179456685</c:v>
                </c:pt>
                <c:pt idx="1127">
                  <c:v>0.175976346558298</c:v>
                </c:pt>
                <c:pt idx="1128">
                  <c:v>0.175990507651999</c:v>
                </c:pt>
                <c:pt idx="1129">
                  <c:v>0.176004662745115</c:v>
                </c:pt>
                <c:pt idx="1130">
                  <c:v>0.176018811844956</c:v>
                </c:pt>
                <c:pt idx="1131">
                  <c:v>0.176032954958801</c:v>
                </c:pt>
                <c:pt idx="1132">
                  <c:v>0.176047092093909</c:v>
                </c:pt>
                <c:pt idx="1133">
                  <c:v>0.176061223257513</c:v>
                </c:pt>
                <c:pt idx="1134">
                  <c:v>0.176075348456822</c:v>
                </c:pt>
                <c:pt idx="1135">
                  <c:v>0.176089467699023</c:v>
                </c:pt>
                <c:pt idx="1136">
                  <c:v>0.176103580991276</c:v>
                </c:pt>
                <c:pt idx="1137">
                  <c:v>0.17611768834072</c:v>
                </c:pt>
                <c:pt idx="1138">
                  <c:v>0.176131789754469</c:v>
                </c:pt>
                <c:pt idx="1139">
                  <c:v>0.176145885239613</c:v>
                </c:pt>
                <c:pt idx="1140">
                  <c:v>0.176159974803223</c:v>
                </c:pt>
                <c:pt idx="1141">
                  <c:v>0.17617405845234</c:v>
                </c:pt>
                <c:pt idx="1142">
                  <c:v>0.176188136193987</c:v>
                </c:pt>
                <c:pt idx="1143">
                  <c:v>0.176202208035163</c:v>
                </c:pt>
                <c:pt idx="1144">
                  <c:v>0.176216273982843</c:v>
                </c:pt>
                <c:pt idx="1145">
                  <c:v>0.17623033404398</c:v>
                </c:pt>
                <c:pt idx="1146">
                  <c:v>0.176244388225504</c:v>
                </c:pt>
                <c:pt idx="1147">
                  <c:v>0.176258436534325</c:v>
                </c:pt>
                <c:pt idx="1148">
                  <c:v>0.176272478977326</c:v>
                </c:pt>
                <c:pt idx="1149">
                  <c:v>0.176286515561371</c:v>
                </c:pt>
                <c:pt idx="1150">
                  <c:v>0.176300546293302</c:v>
                </c:pt>
                <c:pt idx="1151">
                  <c:v>0.176314571179938</c:v>
                </c:pt>
                <c:pt idx="1152">
                  <c:v>0.176328590228075</c:v>
                </c:pt>
                <c:pt idx="1153">
                  <c:v>0.176342603444489</c:v>
                </c:pt>
                <c:pt idx="1154">
                  <c:v>0.176356610835934</c:v>
                </c:pt>
                <c:pt idx="1155">
                  <c:v>0.176370612409142</c:v>
                </c:pt>
                <c:pt idx="1156">
                  <c:v>0.176384608170824</c:v>
                </c:pt>
                <c:pt idx="1157">
                  <c:v>0.176398598127667</c:v>
                </c:pt>
                <c:pt idx="1158">
                  <c:v>0.176412582286342</c:v>
                </c:pt>
                <c:pt idx="1159">
                  <c:v>0.176426560653493</c:v>
                </c:pt>
                <c:pt idx="1160">
                  <c:v>0.176440533235748</c:v>
                </c:pt>
                <c:pt idx="1161">
                  <c:v>0.17645450003971</c:v>
                </c:pt>
                <c:pt idx="1162">
                  <c:v>0.176468461071964</c:v>
                </c:pt>
                <c:pt idx="1163">
                  <c:v>0.176482416339073</c:v>
                </c:pt>
                <c:pt idx="1164">
                  <c:v>0.176496365847578</c:v>
                </c:pt>
                <c:pt idx="1165">
                  <c:v>0.176510309604004</c:v>
                </c:pt>
                <c:pt idx="1166">
                  <c:v>0.176524247614849</c:v>
                </c:pt>
                <c:pt idx="1167">
                  <c:v>0.176538179886596</c:v>
                </c:pt>
                <c:pt idx="1168">
                  <c:v>0.176552106425706</c:v>
                </c:pt>
                <c:pt idx="1169">
                  <c:v>0.176566027238619</c:v>
                </c:pt>
                <c:pt idx="1170">
                  <c:v>0.176579942331756</c:v>
                </c:pt>
                <c:pt idx="1171">
                  <c:v>0.176593851711518</c:v>
                </c:pt>
                <c:pt idx="1172">
                  <c:v>0.176607755384286</c:v>
                </c:pt>
                <c:pt idx="1173">
                  <c:v>0.17662165335642</c:v>
                </c:pt>
                <c:pt idx="1174">
                  <c:v>0.176635545634262</c:v>
                </c:pt>
                <c:pt idx="1175">
                  <c:v>0.176649432224135</c:v>
                </c:pt>
                <c:pt idx="1176">
                  <c:v>0.17666331313234</c:v>
                </c:pt>
                <c:pt idx="1177">
                  <c:v>0.176677188365162</c:v>
                </c:pt>
                <c:pt idx="1178">
                  <c:v>0.176691057928862</c:v>
                </c:pt>
                <c:pt idx="1179">
                  <c:v>0.176704921829687</c:v>
                </c:pt>
                <c:pt idx="1180">
                  <c:v>0.176718780073861</c:v>
                </c:pt>
                <c:pt idx="1181">
                  <c:v>0.176732632667591</c:v>
                </c:pt>
                <c:pt idx="1182">
                  <c:v>0.176746479617065</c:v>
                </c:pt>
                <c:pt idx="1183">
                  <c:v>0.17676032092845</c:v>
                </c:pt>
                <c:pt idx="1184">
                  <c:v>0.176774156607898</c:v>
                </c:pt>
                <c:pt idx="1185">
                  <c:v>0.17678798666154</c:v>
                </c:pt>
                <c:pt idx="1186">
                  <c:v>0.176801811095488</c:v>
                </c:pt>
                <c:pt idx="1187">
                  <c:v>0.176815629915837</c:v>
                </c:pt>
                <c:pt idx="1188">
                  <c:v>0.176829443128662</c:v>
                </c:pt>
                <c:pt idx="1189">
                  <c:v>0.176843250740022</c:v>
                </c:pt>
                <c:pt idx="1190">
                  <c:v>0.176857052755956</c:v>
                </c:pt>
                <c:pt idx="1191">
                  <c:v>0.176870849182485</c:v>
                </c:pt>
                <c:pt idx="1192">
                  <c:v>0.176884640025612</c:v>
                </c:pt>
                <c:pt idx="1193">
                  <c:v>0.176898425291323</c:v>
                </c:pt>
                <c:pt idx="1194">
                  <c:v>0.176912204985585</c:v>
                </c:pt>
                <c:pt idx="1195">
                  <c:v>0.176925979114348</c:v>
                </c:pt>
                <c:pt idx="1196">
                  <c:v>0.176939747683545</c:v>
                </c:pt>
                <c:pt idx="1197">
                  <c:v>0.176953510699088</c:v>
                </c:pt>
                <c:pt idx="1198">
                  <c:v>0.176967268166876</c:v>
                </c:pt>
                <c:pt idx="1199">
                  <c:v>0.176981020092787</c:v>
                </c:pt>
                <c:pt idx="1200">
                  <c:v>0.176994766482684</c:v>
                </c:pt>
                <c:pt idx="1201">
                  <c:v>0.177008507342411</c:v>
                </c:pt>
                <c:pt idx="1202">
                  <c:v>0.177022242677796</c:v>
                </c:pt>
                <c:pt idx="1203">
                  <c:v>0.17703597249465</c:v>
                </c:pt>
                <c:pt idx="1204">
                  <c:v>0.177049696798764</c:v>
                </c:pt>
                <c:pt idx="1205">
                  <c:v>0.177063415595918</c:v>
                </c:pt>
                <c:pt idx="1206">
                  <c:v>0.177077128891869</c:v>
                </c:pt>
                <c:pt idx="1207">
                  <c:v>0.177090836692359</c:v>
                </c:pt>
                <c:pt idx="1208">
                  <c:v>0.177104539003117</c:v>
                </c:pt>
                <c:pt idx="1209">
                  <c:v>0.17711823582985</c:v>
                </c:pt>
                <c:pt idx="1210">
                  <c:v>0.177131927178251</c:v>
                </c:pt>
                <c:pt idx="1211">
                  <c:v>0.177145613053996</c:v>
                </c:pt>
                <c:pt idx="1212">
                  <c:v>0.177159293462746</c:v>
                </c:pt>
                <c:pt idx="1213">
                  <c:v>0.177172968410144</c:v>
                </c:pt>
                <c:pt idx="1214">
                  <c:v>0.177186637901815</c:v>
                </c:pt>
                <c:pt idx="1215">
                  <c:v>0.177200301943374</c:v>
                </c:pt>
                <c:pt idx="1216">
                  <c:v>0.177213960540412</c:v>
                </c:pt>
                <c:pt idx="1217">
                  <c:v>0.17722761369851</c:v>
                </c:pt>
                <c:pt idx="1218">
                  <c:v>0.17724126142323</c:v>
                </c:pt>
                <c:pt idx="1219">
                  <c:v>0.177254903720119</c:v>
                </c:pt>
                <c:pt idx="1220">
                  <c:v>0.177268540594707</c:v>
                </c:pt>
                <c:pt idx="1221">
                  <c:v>0.17728217205251</c:v>
                </c:pt>
                <c:pt idx="1222">
                  <c:v>0.177295798099029</c:v>
                </c:pt>
                <c:pt idx="1223">
                  <c:v>0.177309418739746</c:v>
                </c:pt>
                <c:pt idx="1224">
                  <c:v>0.17732303398013</c:v>
                </c:pt>
                <c:pt idx="1225">
                  <c:v>0.177336643825634</c:v>
                </c:pt>
                <c:pt idx="1226">
                  <c:v>0.177350248281696</c:v>
                </c:pt>
                <c:pt idx="1227">
                  <c:v>0.177363847353736</c:v>
                </c:pt>
                <c:pt idx="1228">
                  <c:v>0.177377441047162</c:v>
                </c:pt>
                <c:pt idx="1229">
                  <c:v>0.177391029367367</c:v>
                </c:pt>
                <c:pt idx="1230">
                  <c:v>0.177404612319726</c:v>
                </c:pt>
                <c:pt idx="1231">
                  <c:v>0.177418189909601</c:v>
                </c:pt>
                <c:pt idx="1232">
                  <c:v>0.177431762142338</c:v>
                </c:pt>
                <c:pt idx="1233">
                  <c:v>0.177445329023268</c:v>
                </c:pt>
                <c:pt idx="1234">
                  <c:v>0.177458890557708</c:v>
                </c:pt>
                <c:pt idx="1235">
                  <c:v>0.17747244675096</c:v>
                </c:pt>
                <c:pt idx="1236">
                  <c:v>0.177485997608312</c:v>
                </c:pt>
                <c:pt idx="1237">
                  <c:v>0.177499543135034</c:v>
                </c:pt>
                <c:pt idx="1238">
                  <c:v>0.177513083336386</c:v>
                </c:pt>
                <c:pt idx="1239">
                  <c:v>0.177526618217609</c:v>
                </c:pt>
                <c:pt idx="1240">
                  <c:v>0.177540147783933</c:v>
                </c:pt>
                <c:pt idx="1241">
                  <c:v>0.177553672040572</c:v>
                </c:pt>
                <c:pt idx="1242">
                  <c:v>0.177567190992726</c:v>
                </c:pt>
                <c:pt idx="1243">
                  <c:v>0.177580704645581</c:v>
                </c:pt>
                <c:pt idx="1244">
                  <c:v>0.177594213004308</c:v>
                </c:pt>
                <c:pt idx="1245">
                  <c:v>0.177607716074064</c:v>
                </c:pt>
                <c:pt idx="1246">
                  <c:v>0.177621213859992</c:v>
                </c:pt>
                <c:pt idx="1247">
                  <c:v>0.177634706367221</c:v>
                </c:pt>
                <c:pt idx="1248">
                  <c:v>0.177648193600867</c:v>
                </c:pt>
                <c:pt idx="1249">
                  <c:v>0.17766167556603</c:v>
                </c:pt>
                <c:pt idx="1250">
                  <c:v>0.177675152267798</c:v>
                </c:pt>
                <c:pt idx="1251">
                  <c:v>0.177688623711244</c:v>
                </c:pt>
                <c:pt idx="1252">
                  <c:v>0.177702089901428</c:v>
                </c:pt>
                <c:pt idx="1253">
                  <c:v>0.177715550843396</c:v>
                </c:pt>
                <c:pt idx="1254">
                  <c:v>0.17772900654218</c:v>
                </c:pt>
                <c:pt idx="1255">
                  <c:v>0.1777424570028</c:v>
                </c:pt>
                <c:pt idx="1256">
                  <c:v>0.177755902230259</c:v>
                </c:pt>
                <c:pt idx="1257">
                  <c:v>0.177769342229552</c:v>
                </c:pt>
                <c:pt idx="1258">
                  <c:v>0.177782777005655</c:v>
                </c:pt>
                <c:pt idx="1259">
                  <c:v>0.177796206563535</c:v>
                </c:pt>
                <c:pt idx="1260">
                  <c:v>0.177809630908141</c:v>
                </c:pt>
                <c:pt idx="1261">
                  <c:v>0.177823050044415</c:v>
                </c:pt>
                <c:pt idx="1262">
                  <c:v>0.17783646397728</c:v>
                </c:pt>
                <c:pt idx="1263">
                  <c:v>0.17784987271165</c:v>
                </c:pt>
                <c:pt idx="1264">
                  <c:v>0.177863276252423</c:v>
                </c:pt>
                <c:pt idx="1265">
                  <c:v>0.177876674604486</c:v>
                </c:pt>
                <c:pt idx="1266">
                  <c:v>0.177890067772713</c:v>
                </c:pt>
                <c:pt idx="1267">
                  <c:v>0.177903455761963</c:v>
                </c:pt>
                <c:pt idx="1268">
                  <c:v>0.177916838577085</c:v>
                </c:pt>
                <c:pt idx="1269">
                  <c:v>0.177930216222913</c:v>
                </c:pt>
                <c:pt idx="1270">
                  <c:v>0.177943588704269</c:v>
                </c:pt>
                <c:pt idx="1271">
                  <c:v>0.177956956025963</c:v>
                </c:pt>
                <c:pt idx="1272">
                  <c:v>0.177970318192791</c:v>
                </c:pt>
                <c:pt idx="1273">
                  <c:v>0.177983675209539</c:v>
                </c:pt>
                <c:pt idx="1274">
                  <c:v>0.177997027080977</c:v>
                </c:pt>
                <c:pt idx="1275">
                  <c:v>0.178010373811864</c:v>
                </c:pt>
                <c:pt idx="1276">
                  <c:v>0.178023715406949</c:v>
                </c:pt>
                <c:pt idx="1277">
                  <c:v>0.178037051870965</c:v>
                </c:pt>
                <c:pt idx="1278">
                  <c:v>0.178050383208635</c:v>
                </c:pt>
                <c:pt idx="1279">
                  <c:v>0.178063709424668</c:v>
                </c:pt>
                <c:pt idx="1280">
                  <c:v>0.178077030523762</c:v>
                </c:pt>
                <c:pt idx="1281">
                  <c:v>0.178090346510603</c:v>
                </c:pt>
                <c:pt idx="1282">
                  <c:v>0.178103657389865</c:v>
                </c:pt>
                <c:pt idx="1283">
                  <c:v>0.178116963166208</c:v>
                </c:pt>
                <c:pt idx="1284">
                  <c:v>0.178130263844283</c:v>
                </c:pt>
                <c:pt idx="1285">
                  <c:v>0.178143559428726</c:v>
                </c:pt>
                <c:pt idx="1286">
                  <c:v>0.178156849924164</c:v>
                </c:pt>
                <c:pt idx="1287">
                  <c:v>0.17817013533521</c:v>
                </c:pt>
                <c:pt idx="1288">
                  <c:v>0.178183415666466</c:v>
                </c:pt>
                <c:pt idx="1289">
                  <c:v>0.178196690922521</c:v>
                </c:pt>
                <c:pt idx="1290">
                  <c:v>0.178209961107956</c:v>
                </c:pt>
                <c:pt idx="1291">
                  <c:v>0.178223226227336</c:v>
                </c:pt>
                <c:pt idx="1292">
                  <c:v>0.178236486285216</c:v>
                </c:pt>
                <c:pt idx="1293">
                  <c:v>0.178249741286141</c:v>
                </c:pt>
                <c:pt idx="1294">
                  <c:v>0.178262991234643</c:v>
                </c:pt>
                <c:pt idx="1295">
                  <c:v>0.178276236135242</c:v>
                </c:pt>
                <c:pt idx="1296">
                  <c:v>0.178289475992445</c:v>
                </c:pt>
                <c:pt idx="1297">
                  <c:v>0.178302710810754</c:v>
                </c:pt>
                <c:pt idx="1298">
                  <c:v>0.178315940594654</c:v>
                </c:pt>
                <c:pt idx="1299">
                  <c:v>0.178329165348618</c:v>
                </c:pt>
                <c:pt idx="1300">
                  <c:v>0.178342385077113</c:v>
                </c:pt>
                <c:pt idx="1301">
                  <c:v>0.178355599784591</c:v>
                </c:pt>
                <c:pt idx="1302">
                  <c:v>0.178368809475493</c:v>
                </c:pt>
                <c:pt idx="1303">
                  <c:v>0.178382014154248</c:v>
                </c:pt>
                <c:pt idx="1304">
                  <c:v>0.178395213825279</c:v>
                </c:pt>
                <c:pt idx="1305">
                  <c:v>0.178408408492992</c:v>
                </c:pt>
                <c:pt idx="1306">
                  <c:v>0.178421598161785</c:v>
                </c:pt>
                <c:pt idx="1307">
                  <c:v>0.178434782836045</c:v>
                </c:pt>
                <c:pt idx="1308">
                  <c:v>0.178447962520148</c:v>
                </c:pt>
                <c:pt idx="1309">
                  <c:v>0.178461137218457</c:v>
                </c:pt>
                <c:pt idx="1310">
                  <c:v>0.178474306935329</c:v>
                </c:pt>
                <c:pt idx="1311">
                  <c:v>0.178487471675105</c:v>
                </c:pt>
                <c:pt idx="1312">
                  <c:v>0.178500631442118</c:v>
                </c:pt>
                <c:pt idx="1313">
                  <c:v>0.178513786240689</c:v>
                </c:pt>
                <c:pt idx="1314">
                  <c:v>0.178526936075132</c:v>
                </c:pt>
                <c:pt idx="1315">
                  <c:v>0.178540080949746</c:v>
                </c:pt>
                <c:pt idx="1316">
                  <c:v>0.17855322086882</c:v>
                </c:pt>
                <c:pt idx="1317">
                  <c:v>0.178566355836637</c:v>
                </c:pt>
                <c:pt idx="1318">
                  <c:v>0.178579485857463</c:v>
                </c:pt>
                <c:pt idx="1319">
                  <c:v>0.178592610935559</c:v>
                </c:pt>
                <c:pt idx="1320">
                  <c:v>0.178605731075171</c:v>
                </c:pt>
                <c:pt idx="1321">
                  <c:v>0.17861884628054</c:v>
                </c:pt>
                <c:pt idx="1322">
                  <c:v>0.178631956555892</c:v>
                </c:pt>
                <c:pt idx="1323">
                  <c:v>0.178645061905444</c:v>
                </c:pt>
                <c:pt idx="1324">
                  <c:v>0.178658162333406</c:v>
                </c:pt>
                <c:pt idx="1325">
                  <c:v>0.178671257843973</c:v>
                </c:pt>
                <c:pt idx="1326">
                  <c:v>0.178684348441333</c:v>
                </c:pt>
                <c:pt idx="1327">
                  <c:v>0.178697434129661</c:v>
                </c:pt>
                <c:pt idx="1328">
                  <c:v>0.178710514913126</c:v>
                </c:pt>
                <c:pt idx="1329">
                  <c:v>0.178723590795885</c:v>
                </c:pt>
                <c:pt idx="1330">
                  <c:v>0.178736661782084</c:v>
                </c:pt>
                <c:pt idx="1331">
                  <c:v>0.17874972787586</c:v>
                </c:pt>
                <c:pt idx="1332">
                  <c:v>0.178762789081341</c:v>
                </c:pt>
                <c:pt idx="1333">
                  <c:v>0.178775845402644</c:v>
                </c:pt>
                <c:pt idx="1334">
                  <c:v>0.178788896843874</c:v>
                </c:pt>
                <c:pt idx="1335">
                  <c:v>0.178801943409132</c:v>
                </c:pt>
                <c:pt idx="1336">
                  <c:v>0.178814985102505</c:v>
                </c:pt>
                <c:pt idx="1337">
                  <c:v>0.17882802192807</c:v>
                </c:pt>
                <c:pt idx="1338">
                  <c:v>0.178841053889896</c:v>
                </c:pt>
                <c:pt idx="1339">
                  <c:v>0.178854080992043</c:v>
                </c:pt>
                <c:pt idx="1340">
                  <c:v>0.17886710323856</c:v>
                </c:pt>
                <c:pt idx="1341">
                  <c:v>0.178880120633485</c:v>
                </c:pt>
                <c:pt idx="1342">
                  <c:v>0.17889313318085</c:v>
                </c:pt>
                <c:pt idx="1343">
                  <c:v>0.178906140884675</c:v>
                </c:pt>
                <c:pt idx="1344">
                  <c:v>0.178919143748971</c:v>
                </c:pt>
                <c:pt idx="1345">
                  <c:v>0.178932141777742</c:v>
                </c:pt>
                <c:pt idx="1346">
                  <c:v>0.178945134974978</c:v>
                </c:pt>
                <c:pt idx="1347">
                  <c:v>0.178958123344663</c:v>
                </c:pt>
                <c:pt idx="1348">
                  <c:v>0.178971106890771</c:v>
                </c:pt>
                <c:pt idx="1349">
                  <c:v>0.178984085617267</c:v>
                </c:pt>
                <c:pt idx="1350">
                  <c:v>0.178997059528106</c:v>
                </c:pt>
                <c:pt idx="1351">
                  <c:v>0.179010028627233</c:v>
                </c:pt>
                <c:pt idx="1352">
                  <c:v>0.179022992918587</c:v>
                </c:pt>
                <c:pt idx="1353">
                  <c:v>0.179035952406095</c:v>
                </c:pt>
                <c:pt idx="1354">
                  <c:v>0.179048907093677</c:v>
                </c:pt>
                <c:pt idx="1355">
                  <c:v>0.179061856985239</c:v>
                </c:pt>
                <c:pt idx="1356">
                  <c:v>0.179074802084687</c:v>
                </c:pt>
                <c:pt idx="1357">
                  <c:v>0.179087742395909</c:v>
                </c:pt>
                <c:pt idx="1358">
                  <c:v>0.179100677922788</c:v>
                </c:pt>
                <c:pt idx="1359">
                  <c:v>0.1791136086692</c:v>
                </c:pt>
                <c:pt idx="1360">
                  <c:v>0.179126534639008</c:v>
                </c:pt>
                <c:pt idx="1361">
                  <c:v>0.17913945583607</c:v>
                </c:pt>
                <c:pt idx="1362">
                  <c:v>0.17915237226423</c:v>
                </c:pt>
                <c:pt idx="1363">
                  <c:v>0.179165283927331</c:v>
                </c:pt>
                <c:pt idx="1364">
                  <c:v>0.179178190829199</c:v>
                </c:pt>
                <c:pt idx="1365">
                  <c:v>0.179191092973656</c:v>
                </c:pt>
                <c:pt idx="1366">
                  <c:v>0.179203990364516</c:v>
                </c:pt>
                <c:pt idx="1367">
                  <c:v>0.179216883005581</c:v>
                </c:pt>
                <c:pt idx="1368">
                  <c:v>0.179229770900647</c:v>
                </c:pt>
                <c:pt idx="1369">
                  <c:v>0.179242654053498</c:v>
                </c:pt>
                <c:pt idx="1370">
                  <c:v>0.179255532467915</c:v>
                </c:pt>
                <c:pt idx="1371">
                  <c:v>0.179268406147667</c:v>
                </c:pt>
                <c:pt idx="1372">
                  <c:v>0.179281275096513</c:v>
                </c:pt>
                <c:pt idx="1373">
                  <c:v>0.179294139318207</c:v>
                </c:pt>
                <c:pt idx="1374">
                  <c:v>0.179306998816493</c:v>
                </c:pt>
                <c:pt idx="1375">
                  <c:v>0.179319853595107</c:v>
                </c:pt>
                <c:pt idx="1376">
                  <c:v>0.179332703657773</c:v>
                </c:pt>
                <c:pt idx="1377">
                  <c:v>0.179345549008214</c:v>
                </c:pt>
                <c:pt idx="1378">
                  <c:v>0.179358389650138</c:v>
                </c:pt>
                <c:pt idx="1379">
                  <c:v>0.179371225587248</c:v>
                </c:pt>
                <c:pt idx="1380">
                  <c:v>0.179384056823238</c:v>
                </c:pt>
                <c:pt idx="1381">
                  <c:v>0.179396883361795</c:v>
                </c:pt>
                <c:pt idx="1382">
                  <c:v>0.179409705206595</c:v>
                </c:pt>
                <c:pt idx="1383">
                  <c:v>0.179422522361307</c:v>
                </c:pt>
                <c:pt idx="1384">
                  <c:v>0.179435334829594</c:v>
                </c:pt>
                <c:pt idx="1385">
                  <c:v>0.179448142615109</c:v>
                </c:pt>
                <c:pt idx="1386">
                  <c:v>0.179460945721496</c:v>
                </c:pt>
                <c:pt idx="1387">
                  <c:v>0.179473744152393</c:v>
                </c:pt>
                <c:pt idx="1388">
                  <c:v>0.17948653791143</c:v>
                </c:pt>
                <c:pt idx="1389">
                  <c:v>0.179499327002227</c:v>
                </c:pt>
                <c:pt idx="1390">
                  <c:v>0.179512111428396</c:v>
                </c:pt>
                <c:pt idx="1391">
                  <c:v>0.179524891193545</c:v>
                </c:pt>
                <c:pt idx="1392">
                  <c:v>0.179537666301269</c:v>
                </c:pt>
                <c:pt idx="1393">
                  <c:v>0.179550436755158</c:v>
                </c:pt>
                <c:pt idx="1394">
                  <c:v>0.179563202558795</c:v>
                </c:pt>
                <c:pt idx="1395">
                  <c:v>0.179575963715754</c:v>
                </c:pt>
                <c:pt idx="1396">
                  <c:v>0.179588720229599</c:v>
                </c:pt>
                <c:pt idx="1397">
                  <c:v>0.179601472103889</c:v>
                </c:pt>
                <c:pt idx="1398">
                  <c:v>0.179614219342176</c:v>
                </c:pt>
                <c:pt idx="1399">
                  <c:v>0.179626961948002</c:v>
                </c:pt>
                <c:pt idx="1400">
                  <c:v>0.179639699924901</c:v>
                </c:pt>
                <c:pt idx="1401">
                  <c:v>0.179652433276402</c:v>
                </c:pt>
                <c:pt idx="1402">
                  <c:v>0.179665162006026</c:v>
                </c:pt>
                <c:pt idx="1403">
                  <c:v>0.179677886117284</c:v>
                </c:pt>
                <c:pt idx="1404">
                  <c:v>0.179690605613679</c:v>
                </c:pt>
                <c:pt idx="1405">
                  <c:v>0.179703320498713</c:v>
                </c:pt>
                <c:pt idx="1406">
                  <c:v>0.179716030775872</c:v>
                </c:pt>
                <c:pt idx="1407">
                  <c:v>0.179728736448638</c:v>
                </c:pt>
                <c:pt idx="1408">
                  <c:v>0.179741437520489</c:v>
                </c:pt>
                <c:pt idx="1409">
                  <c:v>0.179754133994891</c:v>
                </c:pt>
                <c:pt idx="1410">
                  <c:v>0.179766825875304</c:v>
                </c:pt>
                <c:pt idx="1411">
                  <c:v>0.179779513165178</c:v>
                </c:pt>
                <c:pt idx="1412">
                  <c:v>0.179792195867963</c:v>
                </c:pt>
                <c:pt idx="1413">
                  <c:v>0.179804873987095</c:v>
                </c:pt>
                <c:pt idx="1414">
                  <c:v>0.179817547526003</c:v>
                </c:pt>
                <c:pt idx="1415">
                  <c:v>0.179830216488114</c:v>
                </c:pt>
                <c:pt idx="1416">
                  <c:v>0.179842880876841</c:v>
                </c:pt>
                <c:pt idx="1417">
                  <c:v>0.179855540695595</c:v>
                </c:pt>
                <c:pt idx="1418">
                  <c:v>0.179868195947776</c:v>
                </c:pt>
                <c:pt idx="1419">
                  <c:v>0.17988084663678</c:v>
                </c:pt>
                <c:pt idx="1420">
                  <c:v>0.179893492765995</c:v>
                </c:pt>
                <c:pt idx="1421">
                  <c:v>0.179906134338799</c:v>
                </c:pt>
                <c:pt idx="1422">
                  <c:v>0.179918771358568</c:v>
                </c:pt>
                <c:pt idx="1423">
                  <c:v>0.179931403828666</c:v>
                </c:pt>
                <c:pt idx="1424">
                  <c:v>0.179944031752455</c:v>
                </c:pt>
                <c:pt idx="1425">
                  <c:v>0.179956655133283</c:v>
                </c:pt>
                <c:pt idx="1426">
                  <c:v>0.179969273974499</c:v>
                </c:pt>
                <c:pt idx="1427">
                  <c:v>0.17998188827944</c:v>
                </c:pt>
                <c:pt idx="1428">
                  <c:v>0.179994498051435</c:v>
                </c:pt>
                <c:pt idx="1429">
                  <c:v>0.180007103293813</c:v>
                </c:pt>
                <c:pt idx="1430">
                  <c:v>0.180019704009888</c:v>
                </c:pt>
                <c:pt idx="1431">
                  <c:v>0.180032300202971</c:v>
                </c:pt>
                <c:pt idx="1432">
                  <c:v>0.180044891876365</c:v>
                </c:pt>
                <c:pt idx="1433">
                  <c:v>0.18005747903337</c:v>
                </c:pt>
                <c:pt idx="1434">
                  <c:v>0.180070061677274</c:v>
                </c:pt>
                <c:pt idx="1435">
                  <c:v>0.180082639811359</c:v>
                </c:pt>
                <c:pt idx="1436">
                  <c:v>0.180095213438904</c:v>
                </c:pt>
                <c:pt idx="1437">
                  <c:v>0.180107782563178</c:v>
                </c:pt>
                <c:pt idx="1438">
                  <c:v>0.180120347187444</c:v>
                </c:pt>
                <c:pt idx="1439">
                  <c:v>0.180132907314958</c:v>
                </c:pt>
                <c:pt idx="1440">
                  <c:v>0.180145462948971</c:v>
                </c:pt>
                <c:pt idx="1441">
                  <c:v>0.180158014092726</c:v>
                </c:pt>
                <c:pt idx="1442">
                  <c:v>0.180170560749457</c:v>
                </c:pt>
                <c:pt idx="1443">
                  <c:v>0.180183102922398</c:v>
                </c:pt>
                <c:pt idx="1444">
                  <c:v>0.18019564061477</c:v>
                </c:pt>
                <c:pt idx="1445">
                  <c:v>0.18020817382979</c:v>
                </c:pt>
                <c:pt idx="1446">
                  <c:v>0.180220702570669</c:v>
                </c:pt>
                <c:pt idx="1447">
                  <c:v>0.180233226840611</c:v>
                </c:pt>
                <c:pt idx="1448">
                  <c:v>0.180245746642812</c:v>
                </c:pt>
                <c:pt idx="1449">
                  <c:v>0.180258261980463</c:v>
                </c:pt>
                <c:pt idx="1450">
                  <c:v>0.180270772856751</c:v>
                </c:pt>
                <c:pt idx="1451">
                  <c:v>0.180283279274851</c:v>
                </c:pt>
                <c:pt idx="1452">
                  <c:v>0.180295781237936</c:v>
                </c:pt>
                <c:pt idx="1453">
                  <c:v>0.180308278749172</c:v>
                </c:pt>
                <c:pt idx="1454">
                  <c:v>0.180320771811717</c:v>
                </c:pt>
                <c:pt idx="1455">
                  <c:v>0.180333260428723</c:v>
                </c:pt>
                <c:pt idx="1456">
                  <c:v>0.180345744603337</c:v>
                </c:pt>
                <c:pt idx="1457">
                  <c:v>0.1803582243387</c:v>
                </c:pt>
                <c:pt idx="1458">
                  <c:v>0.180370699637945</c:v>
                </c:pt>
                <c:pt idx="1459">
                  <c:v>0.180383170504198</c:v>
                </c:pt>
                <c:pt idx="1460">
                  <c:v>0.180395636940583</c:v>
                </c:pt>
                <c:pt idx="1461">
                  <c:v>0.180408098950214</c:v>
                </c:pt>
                <c:pt idx="1462">
                  <c:v>0.1804205565362</c:v>
                </c:pt>
                <c:pt idx="1463">
                  <c:v>0.180433009701642</c:v>
                </c:pt>
                <c:pt idx="1464">
                  <c:v>0.18044545844964</c:v>
                </c:pt>
                <c:pt idx="1465">
                  <c:v>0.180457902783282</c:v>
                </c:pt>
                <c:pt idx="1466">
                  <c:v>0.180470342705653</c:v>
                </c:pt>
                <c:pt idx="1467">
                  <c:v>0.180482778219832</c:v>
                </c:pt>
                <c:pt idx="1468">
                  <c:v>0.180495209328891</c:v>
                </c:pt>
                <c:pt idx="1469">
                  <c:v>0.180507636035896</c:v>
                </c:pt>
                <c:pt idx="1470">
                  <c:v>0.180520058343907</c:v>
                </c:pt>
                <c:pt idx="1471">
                  <c:v>0.180532476255979</c:v>
                </c:pt>
                <c:pt idx="1472">
                  <c:v>0.18054488977516</c:v>
                </c:pt>
                <c:pt idx="1473">
                  <c:v>0.180557298904492</c:v>
                </c:pt>
                <c:pt idx="1474">
                  <c:v>0.180569703647013</c:v>
                </c:pt>
                <c:pt idx="1475">
                  <c:v>0.180582104005752</c:v>
                </c:pt>
                <c:pt idx="1476">
                  <c:v>0.180594499983734</c:v>
                </c:pt>
                <c:pt idx="1477">
                  <c:v>0.180606891583976</c:v>
                </c:pt>
                <c:pt idx="1478">
                  <c:v>0.180619278809494</c:v>
                </c:pt>
                <c:pt idx="1479">
                  <c:v>0.180631661663293</c:v>
                </c:pt>
                <c:pt idx="1480">
                  <c:v>0.180644040148375</c:v>
                </c:pt>
                <c:pt idx="1481">
                  <c:v>0.180656414267735</c:v>
                </c:pt>
                <c:pt idx="1482">
                  <c:v>0.180668784024364</c:v>
                </c:pt>
                <c:pt idx="1483">
                  <c:v>0.180681149421244</c:v>
                </c:pt>
                <c:pt idx="1484">
                  <c:v>0.180693510461353</c:v>
                </c:pt>
                <c:pt idx="1485">
                  <c:v>0.180705867147665</c:v>
                </c:pt>
                <c:pt idx="1486">
                  <c:v>0.180718219483147</c:v>
                </c:pt>
                <c:pt idx="1487">
                  <c:v>0.180730567470758</c:v>
                </c:pt>
                <c:pt idx="1488">
                  <c:v>0.180742911113455</c:v>
                </c:pt>
                <c:pt idx="1489">
                  <c:v>0.180755250414188</c:v>
                </c:pt>
                <c:pt idx="1490">
                  <c:v>0.1807675853759</c:v>
                </c:pt>
                <c:pt idx="1491">
                  <c:v>0.180779916001529</c:v>
                </c:pt>
                <c:pt idx="1492">
                  <c:v>0.18079224229401</c:v>
                </c:pt>
                <c:pt idx="1493">
                  <c:v>0.180804564256269</c:v>
                </c:pt>
                <c:pt idx="1494">
                  <c:v>0.180816881891227</c:v>
                </c:pt>
                <c:pt idx="1495">
                  <c:v>0.180829195201802</c:v>
                </c:pt>
                <c:pt idx="1496">
                  <c:v>0.180841504190905</c:v>
                </c:pt>
                <c:pt idx="1497">
                  <c:v>0.18085380886144</c:v>
                </c:pt>
                <c:pt idx="1498">
                  <c:v>0.180866109216305</c:v>
                </c:pt>
                <c:pt idx="1499">
                  <c:v>0.180878405258398</c:v>
                </c:pt>
                <c:pt idx="1500">
                  <c:v>0.180890696990606</c:v>
                </c:pt>
                <c:pt idx="1501">
                  <c:v>0.180902984415812</c:v>
                </c:pt>
                <c:pt idx="1502">
                  <c:v>0.180915267536895</c:v>
                </c:pt>
                <c:pt idx="1503">
                  <c:v>0.180927546356728</c:v>
                </c:pt>
                <c:pt idx="1504">
                  <c:v>0.180939820878177</c:v>
                </c:pt>
                <c:pt idx="1505">
                  <c:v>0.180952091104103</c:v>
                </c:pt>
                <c:pt idx="1506">
                  <c:v>0.180964357037366</c:v>
                </c:pt>
                <c:pt idx="1507">
                  <c:v>0.180976618680814</c:v>
                </c:pt>
                <c:pt idx="1508">
                  <c:v>0.180988876037294</c:v>
                </c:pt>
                <c:pt idx="1509">
                  <c:v>0.181001129109647</c:v>
                </c:pt>
                <c:pt idx="1510">
                  <c:v>0.181013377900708</c:v>
                </c:pt>
                <c:pt idx="1511">
                  <c:v>0.181025622413308</c:v>
                </c:pt>
                <c:pt idx="1512">
                  <c:v>0.181037862650269</c:v>
                </c:pt>
                <c:pt idx="1513">
                  <c:v>0.181050098614414</c:v>
                </c:pt>
                <c:pt idx="1514">
                  <c:v>0.181062330308556</c:v>
                </c:pt>
                <c:pt idx="1515">
                  <c:v>0.181074557735503</c:v>
                </c:pt>
                <c:pt idx="1516">
                  <c:v>0.181086780898062</c:v>
                </c:pt>
                <c:pt idx="1517">
                  <c:v>0.18109899979903</c:v>
                </c:pt>
                <c:pt idx="1518">
                  <c:v>0.181111214441201</c:v>
                </c:pt>
                <c:pt idx="1519">
                  <c:v>0.181123424827363</c:v>
                </c:pt>
                <c:pt idx="1520">
                  <c:v>0.181135630960302</c:v>
                </c:pt>
                <c:pt idx="1521">
                  <c:v>0.181147832842794</c:v>
                </c:pt>
                <c:pt idx="1522">
                  <c:v>0.181160030477612</c:v>
                </c:pt>
                <c:pt idx="1523">
                  <c:v>0.181172223867527</c:v>
                </c:pt>
                <c:pt idx="1524">
                  <c:v>0.1811844130153</c:v>
                </c:pt>
                <c:pt idx="1525">
                  <c:v>0.181196597923691</c:v>
                </c:pt>
                <c:pt idx="1526">
                  <c:v>0.181208778595451</c:v>
                </c:pt>
                <c:pt idx="1527">
                  <c:v>0.181220955033331</c:v>
                </c:pt>
                <c:pt idx="1528">
                  <c:v>0.181233127240072</c:v>
                </c:pt>
                <c:pt idx="1529">
                  <c:v>0.181245295218413</c:v>
                </c:pt>
                <c:pt idx="1530">
                  <c:v>0.181257458971088</c:v>
                </c:pt>
                <c:pt idx="1531">
                  <c:v>0.181269618500826</c:v>
                </c:pt>
                <c:pt idx="1532">
                  <c:v>0.181281773810349</c:v>
                </c:pt>
                <c:pt idx="1533">
                  <c:v>0.181293924902375</c:v>
                </c:pt>
                <c:pt idx="1534">
                  <c:v>0.18130607177962</c:v>
                </c:pt>
                <c:pt idx="1535">
                  <c:v>0.181318214444792</c:v>
                </c:pt>
                <c:pt idx="1536">
                  <c:v>0.181330352900594</c:v>
                </c:pt>
                <c:pt idx="1537">
                  <c:v>0.181342487149726</c:v>
                </c:pt>
                <c:pt idx="1538">
                  <c:v>0.181354617194884</c:v>
                </c:pt>
                <c:pt idx="1539">
                  <c:v>0.181366743038755</c:v>
                </c:pt>
                <c:pt idx="1540">
                  <c:v>0.181378864684024</c:v>
                </c:pt>
                <c:pt idx="1541">
                  <c:v>0.181390982133373</c:v>
                </c:pt>
                <c:pt idx="1542">
                  <c:v>0.181403095389476</c:v>
                </c:pt>
                <c:pt idx="1543">
                  <c:v>0.181415204455003</c:v>
                </c:pt>
                <c:pt idx="1544">
                  <c:v>0.18142730933262</c:v>
                </c:pt>
                <c:pt idx="1545">
                  <c:v>0.181439410024989</c:v>
                </c:pt>
                <c:pt idx="1546">
                  <c:v>0.181451506534766</c:v>
                </c:pt>
                <c:pt idx="1547">
                  <c:v>0.1814635988646</c:v>
                </c:pt>
                <c:pt idx="1548">
                  <c:v>0.181475687017142</c:v>
                </c:pt>
                <c:pt idx="1549">
                  <c:v>0.181487770995033</c:v>
                </c:pt>
                <c:pt idx="1550">
                  <c:v>0.181499850800908</c:v>
                </c:pt>
                <c:pt idx="1551">
                  <c:v>0.181511926437403</c:v>
                </c:pt>
                <c:pt idx="1552">
                  <c:v>0.181523997907147</c:v>
                </c:pt>
                <c:pt idx="1553">
                  <c:v>0.181536065212761</c:v>
                </c:pt>
                <c:pt idx="1554">
                  <c:v>0.181548128356865</c:v>
                </c:pt>
                <c:pt idx="1555">
                  <c:v>0.181560187342075</c:v>
                </c:pt>
                <c:pt idx="1556">
                  <c:v>0.181572242171001</c:v>
                </c:pt>
                <c:pt idx="1557">
                  <c:v>0.181584292846246</c:v>
                </c:pt>
                <c:pt idx="1558">
                  <c:v>0.181596339370415</c:v>
                </c:pt>
                <c:pt idx="1559">
                  <c:v>0.181608381746101</c:v>
                </c:pt>
                <c:pt idx="1560">
                  <c:v>0.181620419975898</c:v>
                </c:pt>
                <c:pt idx="1561">
                  <c:v>0.181632454062392</c:v>
                </c:pt>
                <c:pt idx="1562">
                  <c:v>0.181644484008168</c:v>
                </c:pt>
                <c:pt idx="1563">
                  <c:v>0.181656509815802</c:v>
                </c:pt>
                <c:pt idx="1564">
                  <c:v>0.18166853148787</c:v>
                </c:pt>
                <c:pt idx="1565">
                  <c:v>0.181680549026941</c:v>
                </c:pt>
                <c:pt idx="1566">
                  <c:v>0.181692562435581</c:v>
                </c:pt>
                <c:pt idx="1567">
                  <c:v>0.18170457171635</c:v>
                </c:pt>
                <c:pt idx="1568">
                  <c:v>0.181716576871804</c:v>
                </c:pt>
                <c:pt idx="1569">
                  <c:v>0.181728577904497</c:v>
                </c:pt>
                <c:pt idx="1570">
                  <c:v>0.181740574816975</c:v>
                </c:pt>
                <c:pt idx="1571">
                  <c:v>0.18175256761178</c:v>
                </c:pt>
                <c:pt idx="1572">
                  <c:v>0.181764556291455</c:v>
                </c:pt>
                <c:pt idx="1573">
                  <c:v>0.181776540858532</c:v>
                </c:pt>
                <c:pt idx="1574">
                  <c:v>0.181788521315541</c:v>
                </c:pt>
                <c:pt idx="1575">
                  <c:v>0.181800497665009</c:v>
                </c:pt>
                <c:pt idx="1576">
                  <c:v>0.181812469909458</c:v>
                </c:pt>
                <c:pt idx="1577">
                  <c:v>0.181824438051405</c:v>
                </c:pt>
                <c:pt idx="1578">
                  <c:v>0.181836402093362</c:v>
                </c:pt>
                <c:pt idx="1579">
                  <c:v>0.18184836203784</c:v>
                </c:pt>
                <c:pt idx="1580">
                  <c:v>0.181860317887344</c:v>
                </c:pt>
                <c:pt idx="1581">
                  <c:v>0.181872269644372</c:v>
                </c:pt>
                <c:pt idx="1582">
                  <c:v>0.181884217311423</c:v>
                </c:pt>
                <c:pt idx="1583">
                  <c:v>0.181896160890988</c:v>
                </c:pt>
                <c:pt idx="1584">
                  <c:v>0.181908100385554</c:v>
                </c:pt>
                <c:pt idx="1585">
                  <c:v>0.181920035797605</c:v>
                </c:pt>
                <c:pt idx="1586">
                  <c:v>0.181931967129622</c:v>
                </c:pt>
                <c:pt idx="1587">
                  <c:v>0.181943894384079</c:v>
                </c:pt>
                <c:pt idx="1588">
                  <c:v>0.181955817563448</c:v>
                </c:pt>
                <c:pt idx="1589">
                  <c:v>0.181967736670196</c:v>
                </c:pt>
                <c:pt idx="1590">
                  <c:v>0.181979651706786</c:v>
                </c:pt>
                <c:pt idx="1591">
                  <c:v>0.181991562675678</c:v>
                </c:pt>
                <c:pt idx="1592">
                  <c:v>0.182003469579324</c:v>
                </c:pt>
                <c:pt idx="1593">
                  <c:v>0.182015372420177</c:v>
                </c:pt>
                <c:pt idx="1594">
                  <c:v>0.182027271200684</c:v>
                </c:pt>
                <c:pt idx="1595">
                  <c:v>0.182039165923286</c:v>
                </c:pt>
                <c:pt idx="1596">
                  <c:v>0.182051056590424</c:v>
                </c:pt>
                <c:pt idx="1597">
                  <c:v>0.182062943204531</c:v>
                </c:pt>
                <c:pt idx="1598">
                  <c:v>0.182074825768038</c:v>
                </c:pt>
                <c:pt idx="1599">
                  <c:v>0.18208670428337</c:v>
                </c:pt>
                <c:pt idx="1600">
                  <c:v>0.182098578752952</c:v>
                </c:pt>
                <c:pt idx="1601">
                  <c:v>0.182110449179202</c:v>
                </c:pt>
                <c:pt idx="1602">
                  <c:v>0.182122315564533</c:v>
                </c:pt>
                <c:pt idx="1603">
                  <c:v>0.182134177911358</c:v>
                </c:pt>
                <c:pt idx="1604">
                  <c:v>0.182146036222082</c:v>
                </c:pt>
                <c:pt idx="1605">
                  <c:v>0.18215789049911</c:v>
                </c:pt>
                <c:pt idx="1606">
                  <c:v>0.182169740744837</c:v>
                </c:pt>
                <c:pt idx="1607">
                  <c:v>0.182181586961662</c:v>
                </c:pt>
                <c:pt idx="1608">
                  <c:v>0.182193429151975</c:v>
                </c:pt>
                <c:pt idx="1609">
                  <c:v>0.182205267318161</c:v>
                </c:pt>
                <c:pt idx="1610">
                  <c:v>0.182217101462607</c:v>
                </c:pt>
                <c:pt idx="1611">
                  <c:v>0.18222893158769</c:v>
                </c:pt>
                <c:pt idx="1612">
                  <c:v>0.182240757695786</c:v>
                </c:pt>
                <c:pt idx="1613">
                  <c:v>0.182252579789266</c:v>
                </c:pt>
                <c:pt idx="1614">
                  <c:v>0.182264397870499</c:v>
                </c:pt>
                <c:pt idx="1615">
                  <c:v>0.18227621194185</c:v>
                </c:pt>
                <c:pt idx="1616">
                  <c:v>0.182288022005677</c:v>
                </c:pt>
                <c:pt idx="1617">
                  <c:v>0.182299828064339</c:v>
                </c:pt>
                <c:pt idx="1618">
                  <c:v>0.182311630120187</c:v>
                </c:pt>
                <c:pt idx="1619">
                  <c:v>0.182323428175571</c:v>
                </c:pt>
                <c:pt idx="1620">
                  <c:v>0.182335222232834</c:v>
                </c:pt>
                <c:pt idx="1621">
                  <c:v>0.18234701229432</c:v>
                </c:pt>
                <c:pt idx="1622">
                  <c:v>0.182358798362367</c:v>
                </c:pt>
                <c:pt idx="1623">
                  <c:v>0.182370580439306</c:v>
                </c:pt>
                <c:pt idx="1624">
                  <c:v>0.18238235852747</c:v>
                </c:pt>
                <c:pt idx="1625">
                  <c:v>0.182394132629184</c:v>
                </c:pt>
                <c:pt idx="1626">
                  <c:v>0.182405902746772</c:v>
                </c:pt>
                <c:pt idx="1627">
                  <c:v>0.182417668882552</c:v>
                </c:pt>
                <c:pt idx="1628">
                  <c:v>0.182429431038841</c:v>
                </c:pt>
                <c:pt idx="1629">
                  <c:v>0.18244118921795</c:v>
                </c:pt>
                <c:pt idx="1630">
                  <c:v>0.182452943422185</c:v>
                </c:pt>
                <c:pt idx="1631">
                  <c:v>0.182464693653854</c:v>
                </c:pt>
                <c:pt idx="1632">
                  <c:v>0.182476439915257</c:v>
                </c:pt>
                <c:pt idx="1633">
                  <c:v>0.182488182208691</c:v>
                </c:pt>
                <c:pt idx="1634">
                  <c:v>0.182499920536447</c:v>
                </c:pt>
                <c:pt idx="1635">
                  <c:v>0.182511654900819</c:v>
                </c:pt>
                <c:pt idx="1636">
                  <c:v>0.182523385304092</c:v>
                </c:pt>
                <c:pt idx="1637">
                  <c:v>0.182535111748548</c:v>
                </c:pt>
                <c:pt idx="1638">
                  <c:v>0.182546834236467</c:v>
                </c:pt>
                <c:pt idx="1639">
                  <c:v>0.182558552770126</c:v>
                </c:pt>
                <c:pt idx="1640">
                  <c:v>0.182570267351795</c:v>
                </c:pt>
                <c:pt idx="1641">
                  <c:v>0.182581977983743</c:v>
                </c:pt>
                <c:pt idx="1642">
                  <c:v>0.182593684668236</c:v>
                </c:pt>
                <c:pt idx="1643">
                  <c:v>0.182605387407536</c:v>
                </c:pt>
                <c:pt idx="1644">
                  <c:v>0.182617086203899</c:v>
                </c:pt>
                <c:pt idx="1645">
                  <c:v>0.182628781059582</c:v>
                </c:pt>
                <c:pt idx="1646">
                  <c:v>0.182640471976835</c:v>
                </c:pt>
                <c:pt idx="1647">
                  <c:v>0.182652158957905</c:v>
                </c:pt>
                <c:pt idx="1648">
                  <c:v>0.182663842005036</c:v>
                </c:pt>
                <c:pt idx="1649">
                  <c:v>0.182675521120471</c:v>
                </c:pt>
                <c:pt idx="1650">
                  <c:v>0.182687196306445</c:v>
                </c:pt>
                <c:pt idx="1651">
                  <c:v>0.182698867565191</c:v>
                </c:pt>
                <c:pt idx="1652">
                  <c:v>0.182710534898942</c:v>
                </c:pt>
                <c:pt idx="1653">
                  <c:v>0.182722198309924</c:v>
                </c:pt>
                <c:pt idx="1654">
                  <c:v>0.18273385780036</c:v>
                </c:pt>
                <c:pt idx="1655">
                  <c:v>0.182745513372469</c:v>
                </c:pt>
                <c:pt idx="1656">
                  <c:v>0.182757165028471</c:v>
                </c:pt>
                <c:pt idx="1657">
                  <c:v>0.182768812770576</c:v>
                </c:pt>
                <c:pt idx="1658">
                  <c:v>0.182780456600995</c:v>
                </c:pt>
                <c:pt idx="1659">
                  <c:v>0.182792096521935</c:v>
                </c:pt>
                <c:pt idx="1660">
                  <c:v>0.1828037325356</c:v>
                </c:pt>
                <c:pt idx="1661">
                  <c:v>0.182815364644188</c:v>
                </c:pt>
                <c:pt idx="1662">
                  <c:v>0.182826992849896</c:v>
                </c:pt>
                <c:pt idx="1663">
                  <c:v>0.182838617154919</c:v>
                </c:pt>
                <c:pt idx="1664">
                  <c:v>0.182850237561446</c:v>
                </c:pt>
                <c:pt idx="1665">
                  <c:v>0.182861854071661</c:v>
                </c:pt>
                <c:pt idx="1666">
                  <c:v>0.182873466687751</c:v>
                </c:pt>
                <c:pt idx="1667">
                  <c:v>0.182885075411895</c:v>
                </c:pt>
                <c:pt idx="1668">
                  <c:v>0.182896680246269</c:v>
                </c:pt>
                <c:pt idx="1669">
                  <c:v>0.182908281193046</c:v>
                </c:pt>
                <c:pt idx="1670">
                  <c:v>0.182919878254397</c:v>
                </c:pt>
                <c:pt idx="1671">
                  <c:v>0.18293147143249</c:v>
                </c:pt>
                <c:pt idx="1672">
                  <c:v>0.182943060729486</c:v>
                </c:pt>
                <c:pt idx="1673">
                  <c:v>0.182954646147548</c:v>
                </c:pt>
                <c:pt idx="1674">
                  <c:v>0.182966227688833</c:v>
                </c:pt>
                <c:pt idx="1675">
                  <c:v>0.182977805355493</c:v>
                </c:pt>
                <c:pt idx="1676">
                  <c:v>0.18298937914968</c:v>
                </c:pt>
                <c:pt idx="1677">
                  <c:v>0.183000949073542</c:v>
                </c:pt>
                <c:pt idx="1678">
                  <c:v>0.183012515129224</c:v>
                </c:pt>
                <c:pt idx="1679">
                  <c:v>0.183024077318865</c:v>
                </c:pt>
                <c:pt idx="1680">
                  <c:v>0.183035635644605</c:v>
                </c:pt>
                <c:pt idx="1681">
                  <c:v>0.183047190108579</c:v>
                </c:pt>
                <c:pt idx="1682">
                  <c:v>0.183058740712918</c:v>
                </c:pt>
                <c:pt idx="1683">
                  <c:v>0.183070287459749</c:v>
                </c:pt>
                <c:pt idx="1684">
                  <c:v>0.183081830351201</c:v>
                </c:pt>
                <c:pt idx="1685">
                  <c:v>0.183093369389394</c:v>
                </c:pt>
                <c:pt idx="1686">
                  <c:v>0.183104904576446</c:v>
                </c:pt>
                <c:pt idx="1687">
                  <c:v>0.183116435914477</c:v>
                </c:pt>
                <c:pt idx="1688">
                  <c:v>0.183127963405597</c:v>
                </c:pt>
                <c:pt idx="1689">
                  <c:v>0.183139487051917</c:v>
                </c:pt>
                <c:pt idx="1690">
                  <c:v>0.183151006855543</c:v>
                </c:pt>
                <c:pt idx="1691">
                  <c:v>0.183162522818579</c:v>
                </c:pt>
                <c:pt idx="1692">
                  <c:v>0.183174034943127</c:v>
                </c:pt>
                <c:pt idx="1693">
                  <c:v>0.183185543231282</c:v>
                </c:pt>
                <c:pt idx="1694">
                  <c:v>0.183197047685141</c:v>
                </c:pt>
                <c:pt idx="1695">
                  <c:v>0.183208548306795</c:v>
                </c:pt>
                <c:pt idx="1696">
                  <c:v>0.183220045098332</c:v>
                </c:pt>
                <c:pt idx="1697">
                  <c:v>0.183231538061836</c:v>
                </c:pt>
                <c:pt idx="1698">
                  <c:v>0.183243027199392</c:v>
                </c:pt>
                <c:pt idx="1699">
                  <c:v>0.183254512513079</c:v>
                </c:pt>
                <c:pt idx="1700">
                  <c:v>0.183265994004971</c:v>
                </c:pt>
                <c:pt idx="1701">
                  <c:v>0.183277471677145</c:v>
                </c:pt>
                <c:pt idx="1702">
                  <c:v>0.183288945531669</c:v>
                </c:pt>
                <c:pt idx="1703">
                  <c:v>0.183300415570611</c:v>
                </c:pt>
                <c:pt idx="1704">
                  <c:v>0.183311881796034</c:v>
                </c:pt>
                <c:pt idx="1705">
                  <c:v>0.183323344210003</c:v>
                </c:pt>
                <c:pt idx="1706">
                  <c:v>0.183334802814574</c:v>
                </c:pt>
                <c:pt idx="1707">
                  <c:v>0.183346257611803</c:v>
                </c:pt>
                <c:pt idx="1708">
                  <c:v>0.183357708603743</c:v>
                </c:pt>
                <c:pt idx="1709">
                  <c:v>0.183369155792444</c:v>
                </c:pt>
                <c:pt idx="1710">
                  <c:v>0.183380599179952</c:v>
                </c:pt>
                <c:pt idx="1711">
                  <c:v>0.183392038768311</c:v>
                </c:pt>
                <c:pt idx="1712">
                  <c:v>0.183403474559563</c:v>
                </c:pt>
                <c:pt idx="1713">
                  <c:v>0.183414906555746</c:v>
                </c:pt>
                <c:pt idx="1714">
                  <c:v>0.183426334758893</c:v>
                </c:pt>
                <c:pt idx="1715">
                  <c:v>0.18343775917104</c:v>
                </c:pt>
                <c:pt idx="1716">
                  <c:v>0.183449179794214</c:v>
                </c:pt>
                <c:pt idx="1717">
                  <c:v>0.18346059663044</c:v>
                </c:pt>
                <c:pt idx="1718">
                  <c:v>0.183472009681746</c:v>
                </c:pt>
                <c:pt idx="1719">
                  <c:v>0.18348341895015</c:v>
                </c:pt>
                <c:pt idx="1720">
                  <c:v>0.183494824437671</c:v>
                </c:pt>
                <c:pt idx="1721">
                  <c:v>0.183506226146323</c:v>
                </c:pt>
                <c:pt idx="1722">
                  <c:v>0.18351762407812</c:v>
                </c:pt>
                <c:pt idx="1723">
                  <c:v>0.183529018235071</c:v>
                </c:pt>
                <c:pt idx="1724">
                  <c:v>0.183540408619182</c:v>
                </c:pt>
                <c:pt idx="1725">
                  <c:v>0.183551795232457</c:v>
                </c:pt>
                <c:pt idx="1726">
                  <c:v>0.183563178076899</c:v>
                </c:pt>
                <c:pt idx="1727">
                  <c:v>0.183574557154504</c:v>
                </c:pt>
                <c:pt idx="1728">
                  <c:v>0.183585932467267</c:v>
                </c:pt>
                <c:pt idx="1729">
                  <c:v>0.183597304017184</c:v>
                </c:pt>
                <c:pt idx="1730">
                  <c:v>0.183608671806243</c:v>
                </c:pt>
                <c:pt idx="1731">
                  <c:v>0.18362003583643</c:v>
                </c:pt>
                <c:pt idx="1732">
                  <c:v>0.183631396109731</c:v>
                </c:pt>
                <c:pt idx="1733">
                  <c:v>0.183642752628129</c:v>
                </c:pt>
                <c:pt idx="1734">
                  <c:v>0.183654105393601</c:v>
                </c:pt>
                <c:pt idx="1735">
                  <c:v>0.183665454408123</c:v>
                </c:pt>
                <c:pt idx="1736">
                  <c:v>0.18367679967367</c:v>
                </c:pt>
                <c:pt idx="1737">
                  <c:v>0.183688141192212</c:v>
                </c:pt>
                <c:pt idx="1738">
                  <c:v>0.183699478965716</c:v>
                </c:pt>
                <c:pt idx="1739">
                  <c:v>0.18371081299615</c:v>
                </c:pt>
                <c:pt idx="1740">
                  <c:v>0.183722143285475</c:v>
                </c:pt>
                <c:pt idx="1741">
                  <c:v>0.183733469835652</c:v>
                </c:pt>
                <c:pt idx="1742">
                  <c:v>0.183744792648636</c:v>
                </c:pt>
                <c:pt idx="1743">
                  <c:v>0.183756111726384</c:v>
                </c:pt>
                <c:pt idx="1744">
                  <c:v>0.183767427070847</c:v>
                </c:pt>
                <c:pt idx="1745">
                  <c:v>0.183778738683974</c:v>
                </c:pt>
                <c:pt idx="1746">
                  <c:v>0.183790046567713</c:v>
                </c:pt>
                <c:pt idx="1747">
                  <c:v>0.183801350724007</c:v>
                </c:pt>
                <c:pt idx="1748">
                  <c:v>0.183812651154798</c:v>
                </c:pt>
                <c:pt idx="1749">
                  <c:v>0.183823947862023</c:v>
                </c:pt>
                <c:pt idx="1750">
                  <c:v>0.18383524084762</c:v>
                </c:pt>
                <c:pt idx="1751">
                  <c:v>0.183846530113522</c:v>
                </c:pt>
                <c:pt idx="1752">
                  <c:v>0.183857815661659</c:v>
                </c:pt>
                <c:pt idx="1753">
                  <c:v>0.18386909749396</c:v>
                </c:pt>
                <c:pt idx="1754">
                  <c:v>0.183880375612352</c:v>
                </c:pt>
                <c:pt idx="1755">
                  <c:v>0.183891650018755</c:v>
                </c:pt>
                <c:pt idx="1756">
                  <c:v>0.183902920715091</c:v>
                </c:pt>
                <c:pt idx="1757">
                  <c:v>0.183914187703279</c:v>
                </c:pt>
                <c:pt idx="1758">
                  <c:v>0.183925450985233</c:v>
                </c:pt>
                <c:pt idx="1759">
                  <c:v>0.183936710562865</c:v>
                </c:pt>
                <c:pt idx="1760">
                  <c:v>0.183947966438088</c:v>
                </c:pt>
                <c:pt idx="1761">
                  <c:v>0.183959218612807</c:v>
                </c:pt>
                <c:pt idx="1762">
                  <c:v>0.183970467088929</c:v>
                </c:pt>
                <c:pt idx="1763">
                  <c:v>0.183981711868353</c:v>
                </c:pt>
                <c:pt idx="1764">
                  <c:v>0.183992952952984</c:v>
                </c:pt>
                <c:pt idx="1765">
                  <c:v>0.184004190344716</c:v>
                </c:pt>
                <c:pt idx="1766">
                  <c:v>0.184015424045445</c:v>
                </c:pt>
                <c:pt idx="1767">
                  <c:v>0.184026654057064</c:v>
                </c:pt>
                <c:pt idx="1768">
                  <c:v>0.184037880381462</c:v>
                </c:pt>
                <c:pt idx="1769">
                  <c:v>0.184049103020527</c:v>
                </c:pt>
                <c:pt idx="1770">
                  <c:v>0.184060321976143</c:v>
                </c:pt>
                <c:pt idx="1771">
                  <c:v>0.184071537250194</c:v>
                </c:pt>
                <c:pt idx="1772">
                  <c:v>0.18408274884456</c:v>
                </c:pt>
                <c:pt idx="1773">
                  <c:v>0.184093956761116</c:v>
                </c:pt>
                <c:pt idx="1774">
                  <c:v>0.18410516100174</c:v>
                </c:pt>
                <c:pt idx="1775">
                  <c:v>0.184116361568303</c:v>
                </c:pt>
                <c:pt idx="1776">
                  <c:v>0.184127558462676</c:v>
                </c:pt>
                <c:pt idx="1777">
                  <c:v>0.184138751686725</c:v>
                </c:pt>
                <c:pt idx="1778">
                  <c:v>0.184149941242317</c:v>
                </c:pt>
                <c:pt idx="1779">
                  <c:v>0.184161127131314</c:v>
                </c:pt>
                <c:pt idx="1780">
                  <c:v>0.184172309355576</c:v>
                </c:pt>
                <c:pt idx="1781">
                  <c:v>0.184183487916962</c:v>
                </c:pt>
                <c:pt idx="1782">
                  <c:v>0.184194662817327</c:v>
                </c:pt>
                <c:pt idx="1783">
                  <c:v>0.184205834058524</c:v>
                </c:pt>
                <c:pt idx="1784">
                  <c:v>0.184217001642403</c:v>
                </c:pt>
                <c:pt idx="1785">
                  <c:v>0.184228165570814</c:v>
                </c:pt>
                <c:pt idx="1786">
                  <c:v>0.184239325845601</c:v>
                </c:pt>
                <c:pt idx="1787">
                  <c:v>0.184250482468608</c:v>
                </c:pt>
                <c:pt idx="1788">
                  <c:v>0.184261635441677</c:v>
                </c:pt>
                <c:pt idx="1789">
                  <c:v>0.184272784766646</c:v>
                </c:pt>
                <c:pt idx="1790">
                  <c:v>0.184283930445352</c:v>
                </c:pt>
                <c:pt idx="1791">
                  <c:v>0.184295072479627</c:v>
                </c:pt>
                <c:pt idx="1792">
                  <c:v>0.184306210871306</c:v>
                </c:pt>
                <c:pt idx="1793">
                  <c:v>0.184317345622216</c:v>
                </c:pt>
                <c:pt idx="1794">
                  <c:v>0.184328476734184</c:v>
                </c:pt>
                <c:pt idx="1795">
                  <c:v>0.184339604209035</c:v>
                </c:pt>
                <c:pt idx="1796">
                  <c:v>0.184350728048592</c:v>
                </c:pt>
                <c:pt idx="1797">
                  <c:v>0.184361848254674</c:v>
                </c:pt>
                <c:pt idx="1798">
                  <c:v>0.184372964829098</c:v>
                </c:pt>
                <c:pt idx="1799">
                  <c:v>0.18438407777368</c:v>
                </c:pt>
                <c:pt idx="1800">
                  <c:v>0.184395187090234</c:v>
                </c:pt>
                <c:pt idx="1801">
                  <c:v>0.184406292780569</c:v>
                </c:pt>
                <c:pt idx="1802">
                  <c:v>0.184417394846495</c:v>
                </c:pt>
                <c:pt idx="1803">
                  <c:v>0.184428493289817</c:v>
                </c:pt>
                <c:pt idx="1804">
                  <c:v>0.184439588112339</c:v>
                </c:pt>
                <c:pt idx="1805">
                  <c:v>0.184450679315862</c:v>
                </c:pt>
                <c:pt idx="1806">
                  <c:v>0.184461766902187</c:v>
                </c:pt>
                <c:pt idx="1807">
                  <c:v>0.184472850873109</c:v>
                </c:pt>
                <c:pt idx="1808">
                  <c:v>0.184483931230422</c:v>
                </c:pt>
                <c:pt idx="1809">
                  <c:v>0.184495007975922</c:v>
                </c:pt>
                <c:pt idx="1810">
                  <c:v>0.184506081111396</c:v>
                </c:pt>
                <c:pt idx="1811">
                  <c:v>0.184517150638634</c:v>
                </c:pt>
                <c:pt idx="1812">
                  <c:v>0.184528216559419</c:v>
                </c:pt>
                <c:pt idx="1813">
                  <c:v>0.184539278875537</c:v>
                </c:pt>
                <c:pt idx="1814">
                  <c:v>0.184550337588769</c:v>
                </c:pt>
                <c:pt idx="1815">
                  <c:v>0.184561392700891</c:v>
                </c:pt>
                <c:pt idx="1816">
                  <c:v>0.184572444213684</c:v>
                </c:pt>
                <c:pt idx="1817">
                  <c:v>0.184583492128921</c:v>
                </c:pt>
                <c:pt idx="1818">
                  <c:v>0.184594536448373</c:v>
                </c:pt>
                <c:pt idx="1819">
                  <c:v>0.184605577173811</c:v>
                </c:pt>
                <c:pt idx="1820">
                  <c:v>0.184616614307003</c:v>
                </c:pt>
                <c:pt idx="1821">
                  <c:v>0.184627647849715</c:v>
                </c:pt>
                <c:pt idx="1822">
                  <c:v>0.18463867780371</c:v>
                </c:pt>
                <c:pt idx="1823">
                  <c:v>0.18464970417075</c:v>
                </c:pt>
                <c:pt idx="1824">
                  <c:v>0.184660726952595</c:v>
                </c:pt>
                <c:pt idx="1825">
                  <c:v>0.184671746151</c:v>
                </c:pt>
                <c:pt idx="1826">
                  <c:v>0.18468276176772</c:v>
                </c:pt>
                <c:pt idx="1827">
                  <c:v>0.184693773804509</c:v>
                </c:pt>
                <c:pt idx="1828">
                  <c:v>0.184704782263117</c:v>
                </c:pt>
                <c:pt idx="1829">
                  <c:v>0.184715787145292</c:v>
                </c:pt>
                <c:pt idx="1830">
                  <c:v>0.184726788452781</c:v>
                </c:pt>
                <c:pt idx="1831">
                  <c:v>0.184737786187328</c:v>
                </c:pt>
                <c:pt idx="1832">
                  <c:v>0.184748780350675</c:v>
                </c:pt>
                <c:pt idx="1833">
                  <c:v>0.184759770944559</c:v>
                </c:pt>
                <c:pt idx="1834">
                  <c:v>0.184770757970723</c:v>
                </c:pt>
                <c:pt idx="1835">
                  <c:v>0.184781741430899</c:v>
                </c:pt>
                <c:pt idx="1836">
                  <c:v>0.18479272132682</c:v>
                </c:pt>
                <c:pt idx="1837">
                  <c:v>0.184803697660219</c:v>
                </c:pt>
                <c:pt idx="1838">
                  <c:v>0.184814670432826</c:v>
                </c:pt>
                <c:pt idx="1839">
                  <c:v>0.184825639646367</c:v>
                </c:pt>
                <c:pt idx="1840">
                  <c:v>0.184836605302565</c:v>
                </c:pt>
                <c:pt idx="1841">
                  <c:v>0.184847567403147</c:v>
                </c:pt>
                <c:pt idx="1842">
                  <c:v>0.184858525949831</c:v>
                </c:pt>
                <c:pt idx="1843">
                  <c:v>0.184869480944336</c:v>
                </c:pt>
                <c:pt idx="1844">
                  <c:v>0.184880432388381</c:v>
                </c:pt>
                <c:pt idx="1845">
                  <c:v>0.184891380283679</c:v>
                </c:pt>
                <c:pt idx="1846">
                  <c:v>0.184902324631942</c:v>
                </c:pt>
                <c:pt idx="1847">
                  <c:v>0.184913265434881</c:v>
                </c:pt>
                <c:pt idx="1848">
                  <c:v>0.184924202694205</c:v>
                </c:pt>
                <c:pt idx="1849">
                  <c:v>0.18493513641162</c:v>
                </c:pt>
                <c:pt idx="1850">
                  <c:v>0.18494606658883</c:v>
                </c:pt>
                <c:pt idx="1851">
                  <c:v>0.184956993227539</c:v>
                </c:pt>
                <c:pt idx="1852">
                  <c:v>0.184967916329446</c:v>
                </c:pt>
                <c:pt idx="1853">
                  <c:v>0.184978835896249</c:v>
                </c:pt>
                <c:pt idx="1854">
                  <c:v>0.184989751929645</c:v>
                </c:pt>
                <c:pt idx="1855">
                  <c:v>0.185000664431329</c:v>
                </c:pt>
                <c:pt idx="1856">
                  <c:v>0.185011573402991</c:v>
                </c:pt>
                <c:pt idx="1857">
                  <c:v>0.185022478846322</c:v>
                </c:pt>
                <c:pt idx="1858">
                  <c:v>0.185033380763012</c:v>
                </c:pt>
                <c:pt idx="1859">
                  <c:v>0.185044279154745</c:v>
                </c:pt>
                <c:pt idx="1860">
                  <c:v>0.185055174023206</c:v>
                </c:pt>
                <c:pt idx="1861">
                  <c:v>0.185066065370078</c:v>
                </c:pt>
                <c:pt idx="1862">
                  <c:v>0.18507695319704</c:v>
                </c:pt>
                <c:pt idx="1863">
                  <c:v>0.185087837505772</c:v>
                </c:pt>
                <c:pt idx="1864">
                  <c:v>0.185098718297947</c:v>
                </c:pt>
                <c:pt idx="1865">
                  <c:v>0.185109595575242</c:v>
                </c:pt>
                <c:pt idx="1866">
                  <c:v>0.18512046933933</c:v>
                </c:pt>
                <c:pt idx="1867">
                  <c:v>0.185131339591878</c:v>
                </c:pt>
                <c:pt idx="1868">
                  <c:v>0.185142206334558</c:v>
                </c:pt>
                <c:pt idx="1869">
                  <c:v>0.185153069569035</c:v>
                </c:pt>
                <c:pt idx="1870">
                  <c:v>0.185163929296974</c:v>
                </c:pt>
                <c:pt idx="1871">
                  <c:v>0.185174785520035</c:v>
                </c:pt>
                <c:pt idx="1872">
                  <c:v>0.185185638239882</c:v>
                </c:pt>
                <c:pt idx="1873">
                  <c:v>0.185196487458173</c:v>
                </c:pt>
                <c:pt idx="1874">
                  <c:v>0.185207333176563</c:v>
                </c:pt>
                <c:pt idx="1875">
                  <c:v>0.185218175396708</c:v>
                </c:pt>
                <c:pt idx="1876">
                  <c:v>0.185229014120262</c:v>
                </c:pt>
                <c:pt idx="1877">
                  <c:v>0.185239849348874</c:v>
                </c:pt>
                <c:pt idx="1878">
                  <c:v>0.185250681084194</c:v>
                </c:pt>
                <c:pt idx="1879">
                  <c:v>0.185261509327869</c:v>
                </c:pt>
                <c:pt idx="1880">
                  <c:v>0.185272334081546</c:v>
                </c:pt>
                <c:pt idx="1881">
                  <c:v>0.185283155346864</c:v>
                </c:pt>
                <c:pt idx="1882">
                  <c:v>0.18529397312547</c:v>
                </c:pt>
                <c:pt idx="1883">
                  <c:v>0.185304787419</c:v>
                </c:pt>
                <c:pt idx="1884">
                  <c:v>0.185315598229092</c:v>
                </c:pt>
                <c:pt idx="1885">
                  <c:v>0.185326405557383</c:v>
                </c:pt>
                <c:pt idx="1886">
                  <c:v>0.185337209405506</c:v>
                </c:pt>
                <c:pt idx="1887">
                  <c:v>0.185348009775094</c:v>
                </c:pt>
                <c:pt idx="1888">
                  <c:v>0.185358806667776</c:v>
                </c:pt>
                <c:pt idx="1889">
                  <c:v>0.185369600085181</c:v>
                </c:pt>
                <c:pt idx="1890">
                  <c:v>0.185380390028936</c:v>
                </c:pt>
                <c:pt idx="1891">
                  <c:v>0.185391176500666</c:v>
                </c:pt>
                <c:pt idx="1892">
                  <c:v>0.185401959501991</c:v>
                </c:pt>
                <c:pt idx="1893">
                  <c:v>0.185412739034535</c:v>
                </c:pt>
                <c:pt idx="1894">
                  <c:v>0.185423515099916</c:v>
                </c:pt>
                <c:pt idx="1895">
                  <c:v>0.18543428769975</c:v>
                </c:pt>
                <c:pt idx="1896">
                  <c:v>0.185445056835655</c:v>
                </c:pt>
                <c:pt idx="1897">
                  <c:v>0.185455822509242</c:v>
                </c:pt>
                <c:pt idx="1898">
                  <c:v>0.185466584722125</c:v>
                </c:pt>
                <c:pt idx="1899">
                  <c:v>0.185477343475912</c:v>
                </c:pt>
                <c:pt idx="1900">
                  <c:v>0.185488098772213</c:v>
                </c:pt>
                <c:pt idx="1901">
                  <c:v>0.185498850612633</c:v>
                </c:pt>
                <c:pt idx="1902">
                  <c:v>0.185509598998775</c:v>
                </c:pt>
                <c:pt idx="1903">
                  <c:v>0.185520343932246</c:v>
                </c:pt>
                <c:pt idx="1904">
                  <c:v>0.185531085414644</c:v>
                </c:pt>
                <c:pt idx="1905">
                  <c:v>0.185541823447568</c:v>
                </c:pt>
                <c:pt idx="1906">
                  <c:v>0.185552558032615</c:v>
                </c:pt>
                <c:pt idx="1907">
                  <c:v>0.185563289171383</c:v>
                </c:pt>
                <c:pt idx="1908">
                  <c:v>0.185574016865464</c:v>
                </c:pt>
                <c:pt idx="1909">
                  <c:v>0.185584741116449</c:v>
                </c:pt>
                <c:pt idx="1910">
                  <c:v>0.18559546192593</c:v>
                </c:pt>
                <c:pt idx="1911">
                  <c:v>0.185606179295495</c:v>
                </c:pt>
                <c:pt idx="1912">
                  <c:v>0.18561689322673</c:v>
                </c:pt>
                <c:pt idx="1913">
                  <c:v>0.185627603721219</c:v>
                </c:pt>
                <c:pt idx="1914">
                  <c:v>0.185638310780548</c:v>
                </c:pt>
                <c:pt idx="1915">
                  <c:v>0.185649014406297</c:v>
                </c:pt>
                <c:pt idx="1916">
                  <c:v>0.185659714600044</c:v>
                </c:pt>
                <c:pt idx="1917">
                  <c:v>0.185670411363369</c:v>
                </c:pt>
                <c:pt idx="1918">
                  <c:v>0.185681104697847</c:v>
                </c:pt>
                <c:pt idx="1919">
                  <c:v>0.185691794605053</c:v>
                </c:pt>
                <c:pt idx="1920">
                  <c:v>0.185702481086559</c:v>
                </c:pt>
                <c:pt idx="1921">
                  <c:v>0.185713164143937</c:v>
                </c:pt>
                <c:pt idx="1922">
                  <c:v>0.185723843778755</c:v>
                </c:pt>
                <c:pt idx="1923">
                  <c:v>0.185734519992581</c:v>
                </c:pt>
                <c:pt idx="1924">
                  <c:v>0.185745192786981</c:v>
                </c:pt>
                <c:pt idx="1925">
                  <c:v>0.185755862163519</c:v>
                </c:pt>
                <c:pt idx="1926">
                  <c:v>0.185766528123757</c:v>
                </c:pt>
                <c:pt idx="1927">
                  <c:v>0.185777190669255</c:v>
                </c:pt>
                <c:pt idx="1928">
                  <c:v>0.185787849801574</c:v>
                </c:pt>
                <c:pt idx="1929">
                  <c:v>0.185798505522269</c:v>
                </c:pt>
                <c:pt idx="1930">
                  <c:v>0.185809157832896</c:v>
                </c:pt>
                <c:pt idx="1931">
                  <c:v>0.18581980673501</c:v>
                </c:pt>
                <c:pt idx="1932">
                  <c:v>0.185830452230163</c:v>
                </c:pt>
                <c:pt idx="1933">
                  <c:v>0.185841094319904</c:v>
                </c:pt>
                <c:pt idx="1934">
                  <c:v>0.185851733005782</c:v>
                </c:pt>
                <c:pt idx="1935">
                  <c:v>0.185862368289345</c:v>
                </c:pt>
                <c:pt idx="1936">
                  <c:v>0.185873000172139</c:v>
                </c:pt>
                <c:pt idx="1937">
                  <c:v>0.185883628655705</c:v>
                </c:pt>
                <c:pt idx="1938">
                  <c:v>0.185894253741589</c:v>
                </c:pt>
                <c:pt idx="1939">
                  <c:v>0.185904875431329</c:v>
                </c:pt>
                <c:pt idx="1940">
                  <c:v>0.185915493726463</c:v>
                </c:pt>
                <c:pt idx="1941">
                  <c:v>0.185926108628529</c:v>
                </c:pt>
                <c:pt idx="1942">
                  <c:v>0.185936720139064</c:v>
                </c:pt>
                <c:pt idx="1943">
                  <c:v>0.185947328259601</c:v>
                </c:pt>
                <c:pt idx="1944">
                  <c:v>0.18595793299167</c:v>
                </c:pt>
                <c:pt idx="1945">
                  <c:v>0.185968534336804</c:v>
                </c:pt>
                <c:pt idx="1946">
                  <c:v>0.185979132296531</c:v>
                </c:pt>
                <c:pt idx="1947">
                  <c:v>0.185989726872379</c:v>
                </c:pt>
                <c:pt idx="1948">
                  <c:v>0.186000318065871</c:v>
                </c:pt>
                <c:pt idx="1949">
                  <c:v>0.186010905878535</c:v>
                </c:pt>
                <c:pt idx="1950">
                  <c:v>0.186021490311891</c:v>
                </c:pt>
                <c:pt idx="1951">
                  <c:v>0.186032071367459</c:v>
                </c:pt>
                <c:pt idx="1952">
                  <c:v>0.18604264904676</c:v>
                </c:pt>
                <c:pt idx="1953">
                  <c:v>0.186053223351311</c:v>
                </c:pt>
                <c:pt idx="1954">
                  <c:v>0.186063794282628</c:v>
                </c:pt>
                <c:pt idx="1955">
                  <c:v>0.186074361842224</c:v>
                </c:pt>
                <c:pt idx="1956">
                  <c:v>0.186084926031614</c:v>
                </c:pt>
                <c:pt idx="1957">
                  <c:v>0.186095486852307</c:v>
                </c:pt>
                <c:pt idx="1958">
                  <c:v>0.186106044305813</c:v>
                </c:pt>
                <c:pt idx="1959">
                  <c:v>0.186116598393642</c:v>
                </c:pt>
                <c:pt idx="1960">
                  <c:v>0.186127149117298</c:v>
                </c:pt>
                <c:pt idx="1961">
                  <c:v>0.186137696478287</c:v>
                </c:pt>
                <c:pt idx="1962">
                  <c:v>0.18614824047811</c:v>
                </c:pt>
                <c:pt idx="1963">
                  <c:v>0.186158781118272</c:v>
                </c:pt>
                <c:pt idx="1964">
                  <c:v>0.186169318400271</c:v>
                </c:pt>
                <c:pt idx="1965">
                  <c:v>0.186179852325605</c:v>
                </c:pt>
                <c:pt idx="1966">
                  <c:v>0.186190382895772</c:v>
                </c:pt>
                <c:pt idx="1967">
                  <c:v>0.186200910112268</c:v>
                </c:pt>
                <c:pt idx="1968">
                  <c:v>0.186211433976586</c:v>
                </c:pt>
                <c:pt idx="1969">
                  <c:v>0.186221954490217</c:v>
                </c:pt>
                <c:pt idx="1970">
                  <c:v>0.186232471654653</c:v>
                </c:pt>
                <c:pt idx="1971">
                  <c:v>0.186242985471384</c:v>
                </c:pt>
                <c:pt idx="1972">
                  <c:v>0.186253495941895</c:v>
                </c:pt>
                <c:pt idx="1973">
                  <c:v>0.186264003067675</c:v>
                </c:pt>
                <c:pt idx="1974">
                  <c:v>0.186274506850207</c:v>
                </c:pt>
                <c:pt idx="1975">
                  <c:v>0.186285007290974</c:v>
                </c:pt>
                <c:pt idx="1976">
                  <c:v>0.186295504391456</c:v>
                </c:pt>
                <c:pt idx="1977">
                  <c:v>0.186305998153136</c:v>
                </c:pt>
                <c:pt idx="1978">
                  <c:v>0.186316488577491</c:v>
                </c:pt>
                <c:pt idx="1979">
                  <c:v>0.186326975665996</c:v>
                </c:pt>
                <c:pt idx="1980">
                  <c:v>0.186337459420129</c:v>
                </c:pt>
                <c:pt idx="1981">
                  <c:v>0.186347939841363</c:v>
                </c:pt>
                <c:pt idx="1982">
                  <c:v>0.186358416931171</c:v>
                </c:pt>
                <c:pt idx="1983">
                  <c:v>0.186368890691021</c:v>
                </c:pt>
                <c:pt idx="1984">
                  <c:v>0.186379361122385</c:v>
                </c:pt>
                <c:pt idx="1985">
                  <c:v>0.186389828226731</c:v>
                </c:pt>
                <c:pt idx="1986">
                  <c:v>0.186400292005523</c:v>
                </c:pt>
                <c:pt idx="1987">
                  <c:v>0.186410752460228</c:v>
                </c:pt>
                <c:pt idx="1988">
                  <c:v>0.186421209592309</c:v>
                </c:pt>
                <c:pt idx="1989">
                  <c:v>0.186431663403226</c:v>
                </c:pt>
                <c:pt idx="1990">
                  <c:v>0.186442113894442</c:v>
                </c:pt>
                <c:pt idx="1991">
                  <c:v>0.186452561067414</c:v>
                </c:pt>
                <c:pt idx="1992">
                  <c:v>0.1864630049236</c:v>
                </c:pt>
                <c:pt idx="1993">
                  <c:v>0.186473445464455</c:v>
                </c:pt>
                <c:pt idx="1994">
                  <c:v>0.186483882691436</c:v>
                </c:pt>
                <c:pt idx="1995">
                  <c:v>0.186494316605993</c:v>
                </c:pt>
                <c:pt idx="1996">
                  <c:v>0.186504747209578</c:v>
                </c:pt>
                <c:pt idx="1997">
                  <c:v>0.186515174503643</c:v>
                </c:pt>
                <c:pt idx="1998">
                  <c:v>0.186525598489635</c:v>
                </c:pt>
                <c:pt idx="1999">
                  <c:v>0.186536019169001</c:v>
                </c:pt>
                <c:pt idx="2000">
                  <c:v>0.186546436543187</c:v>
                </c:pt>
                <c:pt idx="2001">
                  <c:v>0.186556850613637</c:v>
                </c:pt>
                <c:pt idx="2002">
                  <c:v>0.186567261381795</c:v>
                </c:pt>
                <c:pt idx="2003">
                  <c:v>0.1865776688491</c:v>
                </c:pt>
                <c:pt idx="2004">
                  <c:v>0.186588073016994</c:v>
                </c:pt>
                <c:pt idx="2005">
                  <c:v>0.186598473886915</c:v>
                </c:pt>
                <c:pt idx="2006">
                  <c:v>0.186608871460299</c:v>
                </c:pt>
                <c:pt idx="2007">
                  <c:v>0.186619265738581</c:v>
                </c:pt>
                <c:pt idx="2008">
                  <c:v>0.186629656723197</c:v>
                </c:pt>
                <c:pt idx="2009">
                  <c:v>0.18664004441558</c:v>
                </c:pt>
                <c:pt idx="2010">
                  <c:v>0.186650428817158</c:v>
                </c:pt>
                <c:pt idx="2011">
                  <c:v>0.186660809929365</c:v>
                </c:pt>
                <c:pt idx="2012">
                  <c:v>0.186671187753627</c:v>
                </c:pt>
                <c:pt idx="2013">
                  <c:v>0.186681562291372</c:v>
                </c:pt>
                <c:pt idx="2014">
                  <c:v>0.186691933544024</c:v>
                </c:pt>
                <c:pt idx="2015">
                  <c:v>0.186702301513009</c:v>
                </c:pt>
                <c:pt idx="2016">
                  <c:v>0.186712666199749</c:v>
                </c:pt>
                <c:pt idx="2017">
                  <c:v>0.186723027605665</c:v>
                </c:pt>
                <c:pt idx="2018">
                  <c:v>0.186733385732178</c:v>
                </c:pt>
                <c:pt idx="2019">
                  <c:v>0.186743740580706</c:v>
                </c:pt>
                <c:pt idx="2020">
                  <c:v>0.186754092152667</c:v>
                </c:pt>
                <c:pt idx="2021">
                  <c:v>0.186764440449474</c:v>
                </c:pt>
                <c:pt idx="2022">
                  <c:v>0.186774785472545</c:v>
                </c:pt>
                <c:pt idx="2023">
                  <c:v>0.186785127223292</c:v>
                </c:pt>
                <c:pt idx="2024">
                  <c:v>0.186795465703124</c:v>
                </c:pt>
                <c:pt idx="2025">
                  <c:v>0.186805800913456</c:v>
                </c:pt>
                <c:pt idx="2026">
                  <c:v>0.186816132855693</c:v>
                </c:pt>
                <c:pt idx="2027">
                  <c:v>0.186826461531244</c:v>
                </c:pt>
                <c:pt idx="2028">
                  <c:v>0.186836786941515</c:v>
                </c:pt>
                <c:pt idx="2029">
                  <c:v>0.186847109087911</c:v>
                </c:pt>
                <c:pt idx="2030">
                  <c:v>0.186857427971835</c:v>
                </c:pt>
                <c:pt idx="2031">
                  <c:v>0.186867743594689</c:v>
                </c:pt>
                <c:pt idx="2032">
                  <c:v>0.186878055957874</c:v>
                </c:pt>
                <c:pt idx="2033">
                  <c:v>0.186888365062789</c:v>
                </c:pt>
                <c:pt idx="2034">
                  <c:v>0.186898670910833</c:v>
                </c:pt>
                <c:pt idx="2035">
                  <c:v>0.186908973503401</c:v>
                </c:pt>
                <c:pt idx="2036">
                  <c:v>0.18691927284189</c:v>
                </c:pt>
                <c:pt idx="2037">
                  <c:v>0.186929568927693</c:v>
                </c:pt>
                <c:pt idx="2038">
                  <c:v>0.186939861762201</c:v>
                </c:pt>
                <c:pt idx="2039">
                  <c:v>0.186950151346808</c:v>
                </c:pt>
                <c:pt idx="2040">
                  <c:v>0.186960437682904</c:v>
                </c:pt>
                <c:pt idx="2041">
                  <c:v>0.186970720771875</c:v>
                </c:pt>
                <c:pt idx="2042">
                  <c:v>0.186981000615109</c:v>
                </c:pt>
                <c:pt idx="2043">
                  <c:v>0.186991277213994</c:v>
                </c:pt>
                <c:pt idx="2044">
                  <c:v>0.187001550569913</c:v>
                </c:pt>
                <c:pt idx="2045">
                  <c:v>0.187011820684248</c:v>
                </c:pt>
                <c:pt idx="2046">
                  <c:v>0.187022087558384</c:v>
                </c:pt>
                <c:pt idx="2047">
                  <c:v>0.187032351193699</c:v>
                </c:pt>
                <c:pt idx="2048">
                  <c:v>0.187042611591574</c:v>
                </c:pt>
                <c:pt idx="2049">
                  <c:v>0.187052868753385</c:v>
                </c:pt>
                <c:pt idx="2050">
                  <c:v>0.187063122680511</c:v>
                </c:pt>
                <c:pt idx="2051">
                  <c:v>0.187073373374326</c:v>
                </c:pt>
                <c:pt idx="2052">
                  <c:v>0.187083620836203</c:v>
                </c:pt>
                <c:pt idx="2053">
                  <c:v>0.187093865067518</c:v>
                </c:pt>
                <c:pt idx="2054">
                  <c:v>0.18710410606964</c:v>
                </c:pt>
                <c:pt idx="2055">
                  <c:v>0.187114343843941</c:v>
                </c:pt>
                <c:pt idx="2056">
                  <c:v>0.187124578391787</c:v>
                </c:pt>
                <c:pt idx="2057">
                  <c:v>0.187134809714548</c:v>
                </c:pt>
                <c:pt idx="2058">
                  <c:v>0.187145037813589</c:v>
                </c:pt>
                <c:pt idx="2059">
                  <c:v>0.187155262690276</c:v>
                </c:pt>
                <c:pt idx="2060">
                  <c:v>0.187165484345972</c:v>
                </c:pt>
                <c:pt idx="2061">
                  <c:v>0.187175702782041</c:v>
                </c:pt>
                <c:pt idx="2062">
                  <c:v>0.187185917999842</c:v>
                </c:pt>
                <c:pt idx="2063">
                  <c:v>0.187196130000735</c:v>
                </c:pt>
                <c:pt idx="2064">
                  <c:v>0.18720633878608</c:v>
                </c:pt>
                <c:pt idx="2065">
                  <c:v>0.187216544357235</c:v>
                </c:pt>
                <c:pt idx="2066">
                  <c:v>0.187226746715553</c:v>
                </c:pt>
                <c:pt idx="2067">
                  <c:v>0.187236945862392</c:v>
                </c:pt>
                <c:pt idx="2068">
                  <c:v>0.187247141799104</c:v>
                </c:pt>
                <c:pt idx="2069">
                  <c:v>0.187257334527041</c:v>
                </c:pt>
                <c:pt idx="2070">
                  <c:v>0.187267524047554</c:v>
                </c:pt>
                <c:pt idx="2071">
                  <c:v>0.187277710361995</c:v>
                </c:pt>
                <c:pt idx="2072">
                  <c:v>0.18728789347171</c:v>
                </c:pt>
                <c:pt idx="2073">
                  <c:v>0.187298073378046</c:v>
                </c:pt>
                <c:pt idx="2074">
                  <c:v>0.187308250082352</c:v>
                </c:pt>
                <c:pt idx="2075">
                  <c:v>0.18731842358597</c:v>
                </c:pt>
                <c:pt idx="2076">
                  <c:v>0.187328593890245</c:v>
                </c:pt>
                <c:pt idx="2077">
                  <c:v>0.187338760996517</c:v>
                </c:pt>
                <c:pt idx="2078">
                  <c:v>0.187348924906131</c:v>
                </c:pt>
                <c:pt idx="2079">
                  <c:v>0.187359085620424</c:v>
                </c:pt>
                <c:pt idx="2080">
                  <c:v>0.187369243140734</c:v>
                </c:pt>
                <c:pt idx="2081">
                  <c:v>0.187379397468401</c:v>
                </c:pt>
                <c:pt idx="2082">
                  <c:v>0.187389548604759</c:v>
                </c:pt>
                <c:pt idx="2083">
                  <c:v>0.187399696551144</c:v>
                </c:pt>
                <c:pt idx="2084">
                  <c:v>0.187409841308888</c:v>
                </c:pt>
                <c:pt idx="2085">
                  <c:v>0.187419982879326</c:v>
                </c:pt>
                <c:pt idx="2086">
                  <c:v>0.187430121263788</c:v>
                </c:pt>
                <c:pt idx="2087">
                  <c:v>0.187440256463603</c:v>
                </c:pt>
                <c:pt idx="2088">
                  <c:v>0.187450388480102</c:v>
                </c:pt>
                <c:pt idx="2089">
                  <c:v>0.187460517314611</c:v>
                </c:pt>
                <c:pt idx="2090">
                  <c:v>0.187470642968457</c:v>
                </c:pt>
                <c:pt idx="2091">
                  <c:v>0.187480765442964</c:v>
                </c:pt>
                <c:pt idx="2092">
                  <c:v>0.187490884739458</c:v>
                </c:pt>
                <c:pt idx="2093">
                  <c:v>0.18750100085926</c:v>
                </c:pt>
                <c:pt idx="2094">
                  <c:v>0.187511113803692</c:v>
                </c:pt>
                <c:pt idx="2095">
                  <c:v>0.187521223574076</c:v>
                </c:pt>
                <c:pt idx="2096">
                  <c:v>0.187531330171729</c:v>
                </c:pt>
                <c:pt idx="2097">
                  <c:v>0.187541433597971</c:v>
                </c:pt>
                <c:pt idx="2098">
                  <c:v>0.187551533854116</c:v>
                </c:pt>
                <c:pt idx="2099">
                  <c:v>0.187561630941482</c:v>
                </c:pt>
                <c:pt idx="2100">
                  <c:v>0.187571724861383</c:v>
                </c:pt>
                <c:pt idx="2101">
                  <c:v>0.187581815615131</c:v>
                </c:pt>
                <c:pt idx="2102">
                  <c:v>0.18759190320404</c:v>
                </c:pt>
                <c:pt idx="2103">
                  <c:v>0.18760198762942</c:v>
                </c:pt>
                <c:pt idx="2104">
                  <c:v>0.187612068892581</c:v>
                </c:pt>
                <c:pt idx="2105">
                  <c:v>0.187622146994829</c:v>
                </c:pt>
                <c:pt idx="2106">
                  <c:v>0.187632221937476</c:v>
                </c:pt>
                <c:pt idx="2107">
                  <c:v>0.187642293721825</c:v>
                </c:pt>
                <c:pt idx="2108">
                  <c:v>0.187652362349181</c:v>
                </c:pt>
                <c:pt idx="2109">
                  <c:v>0.187662427820849</c:v>
                </c:pt>
                <c:pt idx="2110">
                  <c:v>0.187672490138132</c:v>
                </c:pt>
                <c:pt idx="2111">
                  <c:v>0.187682549302331</c:v>
                </c:pt>
                <c:pt idx="2112">
                  <c:v>0.187692605314745</c:v>
                </c:pt>
                <c:pt idx="2113">
                  <c:v>0.187702658176676</c:v>
                </c:pt>
                <c:pt idx="2114">
                  <c:v>0.18771270788942</c:v>
                </c:pt>
                <c:pt idx="2115">
                  <c:v>0.187722754454273</c:v>
                </c:pt>
                <c:pt idx="2116">
                  <c:v>0.187732797872534</c:v>
                </c:pt>
                <c:pt idx="2117">
                  <c:v>0.187742838145496</c:v>
                </c:pt>
                <c:pt idx="2118">
                  <c:v>0.187752875274453</c:v>
                </c:pt>
                <c:pt idx="2119">
                  <c:v>0.187762909260695</c:v>
                </c:pt>
                <c:pt idx="2120">
                  <c:v>0.187772940105516</c:v>
                </c:pt>
                <c:pt idx="2121">
                  <c:v>0.187782967810205</c:v>
                </c:pt>
                <c:pt idx="2122">
                  <c:v>0.187792992376051</c:v>
                </c:pt>
                <c:pt idx="2123">
                  <c:v>0.187803013804342</c:v>
                </c:pt>
                <c:pt idx="2124">
                  <c:v>0.187813032096364</c:v>
                </c:pt>
                <c:pt idx="2125">
                  <c:v>0.187823047253403</c:v>
                </c:pt>
                <c:pt idx="2126">
                  <c:v>0.187833059276743</c:v>
                </c:pt>
                <c:pt idx="2127">
                  <c:v>0.187843068167669</c:v>
                </c:pt>
                <c:pt idx="2128">
                  <c:v>0.187853073927461</c:v>
                </c:pt>
                <c:pt idx="2129">
                  <c:v>0.187863076557401</c:v>
                </c:pt>
                <c:pt idx="2130">
                  <c:v>0.187873076058769</c:v>
                </c:pt>
                <c:pt idx="2131">
                  <c:v>0.187883072432844</c:v>
                </c:pt>
                <c:pt idx="2132">
                  <c:v>0.187893065680902</c:v>
                </c:pt>
                <c:pt idx="2133">
                  <c:v>0.187903055804222</c:v>
                </c:pt>
                <c:pt idx="2134">
                  <c:v>0.187913042804078</c:v>
                </c:pt>
                <c:pt idx="2135">
                  <c:v>0.187923026681745</c:v>
                </c:pt>
                <c:pt idx="2136">
                  <c:v>0.187933007438496</c:v>
                </c:pt>
                <c:pt idx="2137">
                  <c:v>0.187942985075603</c:v>
                </c:pt>
                <c:pt idx="2138">
                  <c:v>0.187952959594338</c:v>
                </c:pt>
                <c:pt idx="2139">
                  <c:v>0.187962930995969</c:v>
                </c:pt>
                <c:pt idx="2140">
                  <c:v>0.187972899281767</c:v>
                </c:pt>
                <c:pt idx="2141">
                  <c:v>0.187982864452999</c:v>
                </c:pt>
                <c:pt idx="2142">
                  <c:v>0.187992826510931</c:v>
                </c:pt>
                <c:pt idx="2143">
                  <c:v>0.188002785456828</c:v>
                </c:pt>
                <c:pt idx="2144">
                  <c:v>0.188012741291957</c:v>
                </c:pt>
                <c:pt idx="2145">
                  <c:v>0.18802269401758</c:v>
                </c:pt>
                <c:pt idx="2146">
                  <c:v>0.188032643634959</c:v>
                </c:pt>
                <c:pt idx="2147">
                  <c:v>0.188042590145356</c:v>
                </c:pt>
                <c:pt idx="2148">
                  <c:v>0.18805253355003</c:v>
                </c:pt>
                <c:pt idx="2149">
                  <c:v>0.188062473850242</c:v>
                </c:pt>
                <c:pt idx="2150">
                  <c:v>0.188072411047247</c:v>
                </c:pt>
                <c:pt idx="2151">
                  <c:v>0.188082345142305</c:v>
                </c:pt>
                <c:pt idx="2152">
                  <c:v>0.188092276136671</c:v>
                </c:pt>
                <c:pt idx="2153">
                  <c:v>0.188102204031598</c:v>
                </c:pt>
                <c:pt idx="2154">
                  <c:v>0.188112128828342</c:v>
                </c:pt>
                <c:pt idx="2155">
                  <c:v>0.188122050528155</c:v>
                </c:pt>
                <c:pt idx="2156">
                  <c:v>0.188131969132288</c:v>
                </c:pt>
                <c:pt idx="2157">
                  <c:v>0.188141884641991</c:v>
                </c:pt>
                <c:pt idx="2158">
                  <c:v>0.188151797058516</c:v>
                </c:pt>
                <c:pt idx="2159">
                  <c:v>0.188161706383109</c:v>
                </c:pt>
                <c:pt idx="2160">
                  <c:v>0.188171612617017</c:v>
                </c:pt>
                <c:pt idx="2161">
                  <c:v>0.188181515761489</c:v>
                </c:pt>
                <c:pt idx="2162">
                  <c:v>0.188191415817768</c:v>
                </c:pt>
                <c:pt idx="2163">
                  <c:v>0.188201312787099</c:v>
                </c:pt>
                <c:pt idx="2164">
                  <c:v>0.188211206670725</c:v>
                </c:pt>
                <c:pt idx="2165">
                  <c:v>0.188221097469888</c:v>
                </c:pt>
                <c:pt idx="2166">
                  <c:v>0.188230985185829</c:v>
                </c:pt>
                <c:pt idx="2167">
                  <c:v>0.188240869819788</c:v>
                </c:pt>
                <c:pt idx="2168">
                  <c:v>0.188250751373005</c:v>
                </c:pt>
                <c:pt idx="2169">
                  <c:v>0.188260629846716</c:v>
                </c:pt>
                <c:pt idx="2170">
                  <c:v>0.18827050524216</c:v>
                </c:pt>
                <c:pt idx="2171">
                  <c:v>0.188280377560571</c:v>
                </c:pt>
                <c:pt idx="2172">
                  <c:v>0.188290246803185</c:v>
                </c:pt>
                <c:pt idx="2173">
                  <c:v>0.188300112971235</c:v>
                </c:pt>
                <c:pt idx="2174">
                  <c:v>0.188309976065954</c:v>
                </c:pt>
                <c:pt idx="2175">
                  <c:v>0.188319836088575</c:v>
                </c:pt>
                <c:pt idx="2176">
                  <c:v>0.188329693040327</c:v>
                </c:pt>
                <c:pt idx="2177">
                  <c:v>0.188339546922441</c:v>
                </c:pt>
                <c:pt idx="2178">
                  <c:v>0.188349397736144</c:v>
                </c:pt>
                <c:pt idx="2179">
                  <c:v>0.188359245482665</c:v>
                </c:pt>
                <c:pt idx="2180">
                  <c:v>0.188369090163231</c:v>
                </c:pt>
                <c:pt idx="2181">
                  <c:v>0.188378931779065</c:v>
                </c:pt>
                <c:pt idx="2182">
                  <c:v>0.188388770331395</c:v>
                </c:pt>
                <c:pt idx="2183">
                  <c:v>0.188398605821444</c:v>
                </c:pt>
                <c:pt idx="2184">
                  <c:v>0.188408438250432</c:v>
                </c:pt>
                <c:pt idx="2185">
                  <c:v>0.188418267619582</c:v>
                </c:pt>
                <c:pt idx="2186">
                  <c:v>0.188428093930116</c:v>
                </c:pt>
                <c:pt idx="2187">
                  <c:v>0.188437917183252</c:v>
                </c:pt>
                <c:pt idx="2188">
                  <c:v>0.188447737380209</c:v>
                </c:pt>
                <c:pt idx="2189">
                  <c:v>0.188457554522204</c:v>
                </c:pt>
                <c:pt idx="2190">
                  <c:v>0.188467368610455</c:v>
                </c:pt>
                <c:pt idx="2191">
                  <c:v>0.188477179646176</c:v>
                </c:pt>
                <c:pt idx="2192">
                  <c:v>0.188486987630581</c:v>
                </c:pt>
                <c:pt idx="2193">
                  <c:v>0.188496792564886</c:v>
                </c:pt>
                <c:pt idx="2194">
                  <c:v>0.188506594450302</c:v>
                </c:pt>
                <c:pt idx="2195">
                  <c:v>0.188516393288041</c:v>
                </c:pt>
                <c:pt idx="2196">
                  <c:v>0.188526189079313</c:v>
                </c:pt>
                <c:pt idx="2197">
                  <c:v>0.188535981825329</c:v>
                </c:pt>
                <c:pt idx="2198">
                  <c:v>0.188545771527296</c:v>
                </c:pt>
                <c:pt idx="2199">
                  <c:v>0.188555558186422</c:v>
                </c:pt>
                <c:pt idx="2200">
                  <c:v>0.188565341803914</c:v>
                </c:pt>
                <c:pt idx="2201">
                  <c:v>0.188575122380979</c:v>
                </c:pt>
                <c:pt idx="2202">
                  <c:v>0.188584899918818</c:v>
                </c:pt>
                <c:pt idx="2203">
                  <c:v>0.188594674418639</c:v>
                </c:pt>
                <c:pt idx="2204">
                  <c:v>0.188604445881642</c:v>
                </c:pt>
                <c:pt idx="2205">
                  <c:v>0.18861421430903</c:v>
                </c:pt>
                <c:pt idx="2206">
                  <c:v>0.188623979702003</c:v>
                </c:pt>
                <c:pt idx="2207">
                  <c:v>0.188633742061762</c:v>
                </c:pt>
                <c:pt idx="2208">
                  <c:v>0.188643501389505</c:v>
                </c:pt>
                <c:pt idx="2209">
                  <c:v>0.188653257686429</c:v>
                </c:pt>
                <c:pt idx="2210">
                  <c:v>0.188663010953733</c:v>
                </c:pt>
                <c:pt idx="2211">
                  <c:v>0.188672761192611</c:v>
                </c:pt>
                <c:pt idx="2212">
                  <c:v>0.18868250840426</c:v>
                </c:pt>
                <c:pt idx="2213">
                  <c:v>0.188692252589872</c:v>
                </c:pt>
                <c:pt idx="2214">
                  <c:v>0.188701993750642</c:v>
                </c:pt>
                <c:pt idx="2215">
                  <c:v>0.188711731887761</c:v>
                </c:pt>
                <c:pt idx="2216">
                  <c:v>0.18872146700242</c:v>
                </c:pt>
                <c:pt idx="2217">
                  <c:v>0.18873119909581</c:v>
                </c:pt>
                <c:pt idx="2218">
                  <c:v>0.18874092816912</c:v>
                </c:pt>
                <c:pt idx="2219">
                  <c:v>0.188750654223539</c:v>
                </c:pt>
                <c:pt idx="2220">
                  <c:v>0.188760377260252</c:v>
                </c:pt>
                <c:pt idx="2221">
                  <c:v>0.188770097280449</c:v>
                </c:pt>
                <c:pt idx="2222">
                  <c:v>0.188779814285313</c:v>
                </c:pt>
                <c:pt idx="2223">
                  <c:v>0.188789528276029</c:v>
                </c:pt>
                <c:pt idx="2224">
                  <c:v>0.188799239253781</c:v>
                </c:pt>
                <c:pt idx="2225">
                  <c:v>0.188808947219752</c:v>
                </c:pt>
                <c:pt idx="2226">
                  <c:v>0.188818652175123</c:v>
                </c:pt>
                <c:pt idx="2227">
                  <c:v>0.188828354121074</c:v>
                </c:pt>
                <c:pt idx="2228">
                  <c:v>0.188838053058788</c:v>
                </c:pt>
                <c:pt idx="2229">
                  <c:v>0.188847748989441</c:v>
                </c:pt>
                <c:pt idx="2230">
                  <c:v>0.188857441914211</c:v>
                </c:pt>
                <c:pt idx="2231">
                  <c:v>0.188867131834278</c:v>
                </c:pt>
                <c:pt idx="2232">
                  <c:v>0.188876818750815</c:v>
                </c:pt>
                <c:pt idx="2233">
                  <c:v>0.188886502664999</c:v>
                </c:pt>
                <c:pt idx="2234">
                  <c:v>0.188896183578003</c:v>
                </c:pt>
                <c:pt idx="2235">
                  <c:v>0.188905861491002</c:v>
                </c:pt>
                <c:pt idx="2236">
                  <c:v>0.188915536405167</c:v>
                </c:pt>
                <c:pt idx="2237">
                  <c:v>0.18892520832167</c:v>
                </c:pt>
                <c:pt idx="2238">
                  <c:v>0.188934877241683</c:v>
                </c:pt>
                <c:pt idx="2239">
                  <c:v>0.188944543166374</c:v>
                </c:pt>
                <c:pt idx="2240">
                  <c:v>0.188954206096912</c:v>
                </c:pt>
                <c:pt idx="2241">
                  <c:v>0.188963866034465</c:v>
                </c:pt>
                <c:pt idx="2242">
                  <c:v>0.188973522980201</c:v>
                </c:pt>
                <c:pt idx="2243">
                  <c:v>0.188983176935285</c:v>
                </c:pt>
                <c:pt idx="2244">
                  <c:v>0.188992827900882</c:v>
                </c:pt>
                <c:pt idx="2245">
                  <c:v>0.189002475878157</c:v>
                </c:pt>
                <c:pt idx="2246">
                  <c:v>0.189012120868274</c:v>
                </c:pt>
                <c:pt idx="2247">
                  <c:v>0.189021762872394</c:v>
                </c:pt>
                <c:pt idx="2248">
                  <c:v>0.189031401891678</c:v>
                </c:pt>
                <c:pt idx="2249">
                  <c:v>0.189041037927289</c:v>
                </c:pt>
                <c:pt idx="2250">
                  <c:v>0.189050670980385</c:v>
                </c:pt>
                <c:pt idx="2251">
                  <c:v>0.189060301052125</c:v>
                </c:pt>
                <c:pt idx="2252">
                  <c:v>0.189069928143668</c:v>
                </c:pt>
                <c:pt idx="2253">
                  <c:v>0.18907955225617</c:v>
                </c:pt>
                <c:pt idx="2254">
                  <c:v>0.189089173390788</c:v>
                </c:pt>
                <c:pt idx="2255">
                  <c:v>0.189098791548676</c:v>
                </c:pt>
                <c:pt idx="2256">
                  <c:v>0.18910840673099</c:v>
                </c:pt>
                <c:pt idx="2257">
                  <c:v>0.189118018938883</c:v>
                </c:pt>
                <c:pt idx="2258">
                  <c:v>0.189127628173506</c:v>
                </c:pt>
                <c:pt idx="2259">
                  <c:v>0.189137234436013</c:v>
                </c:pt>
                <c:pt idx="2260">
                  <c:v>0.189146837727554</c:v>
                </c:pt>
                <c:pt idx="2261">
                  <c:v>0.189156438049278</c:v>
                </c:pt>
                <c:pt idx="2262">
                  <c:v>0.189166035402336</c:v>
                </c:pt>
                <c:pt idx="2263">
                  <c:v>0.189175629787876</c:v>
                </c:pt>
                <c:pt idx="2264">
                  <c:v>0.189185221207044</c:v>
                </c:pt>
                <c:pt idx="2265">
                  <c:v>0.189194809660986</c:v>
                </c:pt>
                <c:pt idx="2266">
                  <c:v>0.189204395150849</c:v>
                </c:pt>
                <c:pt idx="2267">
                  <c:v>0.189213977677778</c:v>
                </c:pt>
                <c:pt idx="2268">
                  <c:v>0.189223557242915</c:v>
                </c:pt>
                <c:pt idx="2269">
                  <c:v>0.189233133847406</c:v>
                </c:pt>
                <c:pt idx="2270">
                  <c:v>0.18924270749239</c:v>
                </c:pt>
                <c:pt idx="2271">
                  <c:v>0.18925227817901</c:v>
                </c:pt>
                <c:pt idx="2272">
                  <c:v>0.189261845908405</c:v>
                </c:pt>
                <c:pt idx="2273">
                  <c:v>0.189271410681717</c:v>
                </c:pt>
                <c:pt idx="2274">
                  <c:v>0.189280972500082</c:v>
                </c:pt>
                <c:pt idx="2275">
                  <c:v>0.189290531364639</c:v>
                </c:pt>
                <c:pt idx="2276">
                  <c:v>0.189300087276525</c:v>
                </c:pt>
                <c:pt idx="2277">
                  <c:v>0.189309640236876</c:v>
                </c:pt>
                <c:pt idx="2278">
                  <c:v>0.189319190246827</c:v>
                </c:pt>
                <c:pt idx="2279">
                  <c:v>0.189328737307512</c:v>
                </c:pt>
                <c:pt idx="2280">
                  <c:v>0.189338281420066</c:v>
                </c:pt>
                <c:pt idx="2281">
                  <c:v>0.18934782258562</c:v>
                </c:pt>
                <c:pt idx="2282">
                  <c:v>0.189357360805306</c:v>
                </c:pt>
                <c:pt idx="2283">
                  <c:v>0.189366896080256</c:v>
                </c:pt>
                <c:pt idx="2284">
                  <c:v>0.1893764284116</c:v>
                </c:pt>
                <c:pt idx="2285">
                  <c:v>0.189385957800466</c:v>
                </c:pt>
                <c:pt idx="2286">
                  <c:v>0.189395484247983</c:v>
                </c:pt>
                <c:pt idx="2287">
                  <c:v>0.18940500775528</c:v>
                </c:pt>
                <c:pt idx="2288">
                  <c:v>0.189414528323482</c:v>
                </c:pt>
                <c:pt idx="2289">
                  <c:v>0.189424045953714</c:v>
                </c:pt>
                <c:pt idx="2290">
                  <c:v>0.189433560647104</c:v>
                </c:pt>
                <c:pt idx="2291">
                  <c:v>0.189443072404775</c:v>
                </c:pt>
                <c:pt idx="2292">
                  <c:v>0.18945258122785</c:v>
                </c:pt>
                <c:pt idx="2293">
                  <c:v>0.189462087117451</c:v>
                </c:pt>
                <c:pt idx="2294">
                  <c:v>0.189471590074701</c:v>
                </c:pt>
                <c:pt idx="2295">
                  <c:v>0.18948109010072</c:v>
                </c:pt>
                <c:pt idx="2296">
                  <c:v>0.189490587196627</c:v>
                </c:pt>
                <c:pt idx="2297">
                  <c:v>0.189500081363545</c:v>
                </c:pt>
                <c:pt idx="2298">
                  <c:v>0.189509572602589</c:v>
                </c:pt>
                <c:pt idx="2299">
                  <c:v>0.189519060914877</c:v>
                </c:pt>
                <c:pt idx="2300">
                  <c:v>0.189528546301526</c:v>
                </c:pt>
                <c:pt idx="2301">
                  <c:v>0.189538028763653</c:v>
                </c:pt>
                <c:pt idx="2302">
                  <c:v>0.189547508302372</c:v>
                </c:pt>
                <c:pt idx="2303">
                  <c:v>0.189556984918797</c:v>
                </c:pt>
                <c:pt idx="2304">
                  <c:v>0.189566458614043</c:v>
                </c:pt>
                <c:pt idx="2305">
                  <c:v>0.189575929389222</c:v>
                </c:pt>
                <c:pt idx="2306">
                  <c:v>0.189585397245445</c:v>
                </c:pt>
                <c:pt idx="2307">
                  <c:v>0.189594862183822</c:v>
                </c:pt>
                <c:pt idx="2308">
                  <c:v>0.189604324205467</c:v>
                </c:pt>
                <c:pt idx="2309">
                  <c:v>0.189613783311486</c:v>
                </c:pt>
                <c:pt idx="2310">
                  <c:v>0.189623239502988</c:v>
                </c:pt>
                <c:pt idx="2311">
                  <c:v>0.189632692781083</c:v>
                </c:pt>
                <c:pt idx="2312">
                  <c:v>0.189642143146876</c:v>
                </c:pt>
                <c:pt idx="2313">
                  <c:v>0.189651590601473</c:v>
                </c:pt>
                <c:pt idx="2314">
                  <c:v>0.189661035145979</c:v>
                </c:pt>
                <c:pt idx="2315">
                  <c:v>0.189670476781501</c:v>
                </c:pt>
                <c:pt idx="2316">
                  <c:v>0.189679915509141</c:v>
                </c:pt>
                <c:pt idx="2317">
                  <c:v>0.189689351330001</c:v>
                </c:pt>
                <c:pt idx="2318">
                  <c:v>0.189698784245185</c:v>
                </c:pt>
                <c:pt idx="2319">
                  <c:v>0.189708214255794</c:v>
                </c:pt>
                <c:pt idx="2320">
                  <c:v>0.189717641362927</c:v>
                </c:pt>
                <c:pt idx="2321">
                  <c:v>0.189727065567685</c:v>
                </c:pt>
                <c:pt idx="2322">
                  <c:v>0.189736486871167</c:v>
                </c:pt>
                <c:pt idx="2323">
                  <c:v>0.189745905274471</c:v>
                </c:pt>
                <c:pt idx="2324">
                  <c:v>0.189755320778693</c:v>
                </c:pt>
                <c:pt idx="2325">
                  <c:v>0.189764733384932</c:v>
                </c:pt>
                <c:pt idx="2326">
                  <c:v>0.189774143094283</c:v>
                </c:pt>
                <c:pt idx="2327">
                  <c:v>0.18978354990784</c:v>
                </c:pt>
                <c:pt idx="2328">
                  <c:v>0.189792953826697</c:v>
                </c:pt>
                <c:pt idx="2329">
                  <c:v>0.189802354851949</c:v>
                </c:pt>
                <c:pt idx="2330">
                  <c:v>0.189811752984687</c:v>
                </c:pt>
                <c:pt idx="2331">
                  <c:v>0.189821148226004</c:v>
                </c:pt>
                <c:pt idx="2332">
                  <c:v>0.189830540576991</c:v>
                </c:pt>
                <c:pt idx="2333">
                  <c:v>0.189839930038737</c:v>
                </c:pt>
                <c:pt idx="2334">
                  <c:v>0.189849316612334</c:v>
                </c:pt>
                <c:pt idx="2335">
                  <c:v>0.189858700298867</c:v>
                </c:pt>
                <c:pt idx="2336">
                  <c:v>0.189868081099427</c:v>
                </c:pt>
                <c:pt idx="2337">
                  <c:v>0.189877459015101</c:v>
                </c:pt>
                <c:pt idx="2338">
                  <c:v>0.189886834046973</c:v>
                </c:pt>
                <c:pt idx="2339">
                  <c:v>0.189896206196131</c:v>
                </c:pt>
                <c:pt idx="2340">
                  <c:v>0.189905575463659</c:v>
                </c:pt>
                <c:pt idx="2341">
                  <c:v>0.189914941850642</c:v>
                </c:pt>
                <c:pt idx="2342">
                  <c:v>0.189924305358161</c:v>
                </c:pt>
                <c:pt idx="2343">
                  <c:v>0.1899336659873</c:v>
                </c:pt>
                <c:pt idx="2344">
                  <c:v>0.189943023739142</c:v>
                </c:pt>
                <c:pt idx="2345">
                  <c:v>0.189952378614765</c:v>
                </c:pt>
                <c:pt idx="2346">
                  <c:v>0.189961730615252</c:v>
                </c:pt>
                <c:pt idx="2347">
                  <c:v>0.189971079741681</c:v>
                </c:pt>
                <c:pt idx="2348">
                  <c:v>0.189980425995131</c:v>
                </c:pt>
                <c:pt idx="2349">
                  <c:v>0.189989769376679</c:v>
                </c:pt>
                <c:pt idx="2350">
                  <c:v>0.189999109887405</c:v>
                </c:pt>
                <c:pt idx="2351">
                  <c:v>0.190008447528383</c:v>
                </c:pt>
                <c:pt idx="2352">
                  <c:v>0.190017782300688</c:v>
                </c:pt>
                <c:pt idx="2353">
                  <c:v>0.190027114205397</c:v>
                </c:pt>
                <c:pt idx="2354">
                  <c:v>0.190036443243584</c:v>
                </c:pt>
                <c:pt idx="2355">
                  <c:v>0.190045769416321</c:v>
                </c:pt>
                <c:pt idx="2356">
                  <c:v>0.190055092724681</c:v>
                </c:pt>
                <c:pt idx="2357">
                  <c:v>0.190064413169737</c:v>
                </c:pt>
                <c:pt idx="2358">
                  <c:v>0.190073730752559</c:v>
                </c:pt>
                <c:pt idx="2359">
                  <c:v>0.190083045474217</c:v>
                </c:pt>
                <c:pt idx="2360">
                  <c:v>0.190092357335782</c:v>
                </c:pt>
                <c:pt idx="2361">
                  <c:v>0.190101666338323</c:v>
                </c:pt>
                <c:pt idx="2362">
                  <c:v>0.190110972482907</c:v>
                </c:pt>
                <c:pt idx="2363">
                  <c:v>0.190120275770601</c:v>
                </c:pt>
                <c:pt idx="2364">
                  <c:v>0.190129576202473</c:v>
                </c:pt>
                <c:pt idx="2365">
                  <c:v>0.190138873779588</c:v>
                </c:pt>
                <c:pt idx="2366">
                  <c:v>0.190148168503012</c:v>
                </c:pt>
                <c:pt idx="2367">
                  <c:v>0.190157460373809</c:v>
                </c:pt>
                <c:pt idx="2368">
                  <c:v>0.190166749393042</c:v>
                </c:pt>
                <c:pt idx="2369">
                  <c:v>0.190176035561776</c:v>
                </c:pt>
                <c:pt idx="2370">
                  <c:v>0.19018531888107</c:v>
                </c:pt>
                <c:pt idx="2371">
                  <c:v>0.190194599351989</c:v>
                </c:pt>
                <c:pt idx="2372">
                  <c:v>0.190203876975591</c:v>
                </c:pt>
                <c:pt idx="2373">
                  <c:v>0.190213151752937</c:v>
                </c:pt>
                <c:pt idx="2374">
                  <c:v>0.190222423685087</c:v>
                </c:pt>
                <c:pt idx="2375">
                  <c:v>0.190231692773099</c:v>
                </c:pt>
                <c:pt idx="2376">
                  <c:v>0.190240959018031</c:v>
                </c:pt>
                <c:pt idx="2377">
                  <c:v>0.190250222420939</c:v>
                </c:pt>
                <c:pt idx="2378">
                  <c:v>0.190259482982881</c:v>
                </c:pt>
                <c:pt idx="2379">
                  <c:v>0.190268740704912</c:v>
                </c:pt>
                <c:pt idx="2380">
                  <c:v>0.190277995588085</c:v>
                </c:pt>
                <c:pt idx="2381">
                  <c:v>0.190287247633458</c:v>
                </c:pt>
                <c:pt idx="2382">
                  <c:v>0.190296496842082</c:v>
                </c:pt>
                <c:pt idx="2383">
                  <c:v>0.19030574321501</c:v>
                </c:pt>
                <c:pt idx="2384">
                  <c:v>0.190314986753293</c:v>
                </c:pt>
                <c:pt idx="2385">
                  <c:v>0.190324227457985</c:v>
                </c:pt>
                <c:pt idx="2386">
                  <c:v>0.190333465330135</c:v>
                </c:pt>
                <c:pt idx="2387">
                  <c:v>0.190342700370792</c:v>
                </c:pt>
                <c:pt idx="2388">
                  <c:v>0.190351932581007</c:v>
                </c:pt>
                <c:pt idx="2389">
                  <c:v>0.190361161961827</c:v>
                </c:pt>
                <c:pt idx="2390">
                  <c:v>0.190370388514301</c:v>
                </c:pt>
                <c:pt idx="2391">
                  <c:v>0.190379612239474</c:v>
                </c:pt>
                <c:pt idx="2392">
                  <c:v>0.190388833138395</c:v>
                </c:pt>
                <c:pt idx="2393">
                  <c:v>0.190398051212108</c:v>
                </c:pt>
                <c:pt idx="2394">
                  <c:v>0.190407266461657</c:v>
                </c:pt>
                <c:pt idx="2395">
                  <c:v>0.190416478888088</c:v>
                </c:pt>
                <c:pt idx="2396">
                  <c:v>0.190425688492444</c:v>
                </c:pt>
                <c:pt idx="2397">
                  <c:v>0.190434895275767</c:v>
                </c:pt>
                <c:pt idx="2398">
                  <c:v>0.190444099239099</c:v>
                </c:pt>
                <c:pt idx="2399">
                  <c:v>0.190453300383482</c:v>
                </c:pt>
                <c:pt idx="2400">
                  <c:v>0.190462498709957</c:v>
                </c:pt>
                <c:pt idx="2401">
                  <c:v>0.190471694219563</c:v>
                </c:pt>
                <c:pt idx="2402">
                  <c:v>0.19048088691334</c:v>
                </c:pt>
                <c:pt idx="2403">
                  <c:v>0.190490076792326</c:v>
                </c:pt>
                <c:pt idx="2404">
                  <c:v>0.190499263857559</c:v>
                </c:pt>
                <c:pt idx="2405">
                  <c:v>0.190508448110076</c:v>
                </c:pt>
                <c:pt idx="2406">
                  <c:v>0.190517629550914</c:v>
                </c:pt>
                <c:pt idx="2407">
                  <c:v>0.190526808181108</c:v>
                </c:pt>
                <c:pt idx="2408">
                  <c:v>0.190535984001693</c:v>
                </c:pt>
                <c:pt idx="2409">
                  <c:v>0.190545157013705</c:v>
                </c:pt>
                <c:pt idx="2410">
                  <c:v>0.190554327218176</c:v>
                </c:pt>
                <c:pt idx="2411">
                  <c:v>0.190563494616139</c:v>
                </c:pt>
                <c:pt idx="2412">
                  <c:v>0.190572659208627</c:v>
                </c:pt>
                <c:pt idx="2413">
                  <c:v>0.190581820996671</c:v>
                </c:pt>
                <c:pt idx="2414">
                  <c:v>0.190590979981303</c:v>
                </c:pt>
                <c:pt idx="2415">
                  <c:v>0.190600136163551</c:v>
                </c:pt>
                <c:pt idx="2416">
                  <c:v>0.190609289544448</c:v>
                </c:pt>
                <c:pt idx="2417">
                  <c:v>0.19061844012502</c:v>
                </c:pt>
                <c:pt idx="2418">
                  <c:v>0.190627587906295</c:v>
                </c:pt>
                <c:pt idx="2419">
                  <c:v>0.190636732889302</c:v>
                </c:pt>
                <c:pt idx="2420">
                  <c:v>0.190645875075068</c:v>
                </c:pt>
                <c:pt idx="2421">
                  <c:v>0.190655014464618</c:v>
                </c:pt>
                <c:pt idx="2422">
                  <c:v>0.190664151058977</c:v>
                </c:pt>
                <c:pt idx="2423">
                  <c:v>0.190673284859171</c:v>
                </c:pt>
                <c:pt idx="2424">
                  <c:v>0.190682415866224</c:v>
                </c:pt>
                <c:pt idx="2425">
                  <c:v>0.190691544081159</c:v>
                </c:pt>
                <c:pt idx="2426">
                  <c:v>0.190700669504999</c:v>
                </c:pt>
                <c:pt idx="2427">
                  <c:v>0.190709792138766</c:v>
                </c:pt>
                <c:pt idx="2428">
                  <c:v>0.190718911983481</c:v>
                </c:pt>
                <c:pt idx="2429">
                  <c:v>0.190728029040164</c:v>
                </c:pt>
                <c:pt idx="2430">
                  <c:v>0.190737143309837</c:v>
                </c:pt>
                <c:pt idx="2431">
                  <c:v>0.190746254793518</c:v>
                </c:pt>
                <c:pt idx="2432">
                  <c:v>0.190755363492225</c:v>
                </c:pt>
                <c:pt idx="2433">
                  <c:v>0.190764469406979</c:v>
                </c:pt>
                <c:pt idx="2434">
                  <c:v>0.190773572538794</c:v>
                </c:pt>
                <c:pt idx="2435">
                  <c:v>0.190782672888689</c:v>
                </c:pt>
                <c:pt idx="2436">
                  <c:v>0.190791770457678</c:v>
                </c:pt>
                <c:pt idx="2437">
                  <c:v>0.190800865246779</c:v>
                </c:pt>
                <c:pt idx="2438">
                  <c:v>0.190809957257004</c:v>
                </c:pt>
                <c:pt idx="2439">
                  <c:v>0.190819046489368</c:v>
                </c:pt>
                <c:pt idx="2440">
                  <c:v>0.190828132944885</c:v>
                </c:pt>
                <c:pt idx="2441">
                  <c:v>0.190837216624568</c:v>
                </c:pt>
                <c:pt idx="2442">
                  <c:v>0.190846297529428</c:v>
                </c:pt>
                <c:pt idx="2443">
                  <c:v>0.190855375660475</c:v>
                </c:pt>
                <c:pt idx="2444">
                  <c:v>0.190864451018723</c:v>
                </c:pt>
                <c:pt idx="2445">
                  <c:v>0.190873523605181</c:v>
                </c:pt>
                <c:pt idx="2446">
                  <c:v>0.190882593420856</c:v>
                </c:pt>
                <c:pt idx="2447">
                  <c:v>0.19089166046676</c:v>
                </c:pt>
                <c:pt idx="2448">
                  <c:v>0.1909007247439</c:v>
                </c:pt>
                <c:pt idx="2449">
                  <c:v>0.190909786253283</c:v>
                </c:pt>
                <c:pt idx="2450">
                  <c:v>0.190918844995915</c:v>
                </c:pt>
                <c:pt idx="2451">
                  <c:v>0.190927900972804</c:v>
                </c:pt>
                <c:pt idx="2452">
                  <c:v>0.190936954184955</c:v>
                </c:pt>
                <c:pt idx="2453">
                  <c:v>0.190946004633371</c:v>
                </c:pt>
                <c:pt idx="2454">
                  <c:v>0.190955052319059</c:v>
                </c:pt>
                <c:pt idx="2455">
                  <c:v>0.190964097243021</c:v>
                </c:pt>
                <c:pt idx="2456">
                  <c:v>0.190973139406261</c:v>
                </c:pt>
                <c:pt idx="2457">
                  <c:v>0.190982178809779</c:v>
                </c:pt>
                <c:pt idx="2458">
                  <c:v>0.190991215454579</c:v>
                </c:pt>
                <c:pt idx="2459">
                  <c:v>0.191000249341661</c:v>
                </c:pt>
                <c:pt idx="2460">
                  <c:v>0.191009280472024</c:v>
                </c:pt>
                <c:pt idx="2461">
                  <c:v>0.19101830884667</c:v>
                </c:pt>
                <c:pt idx="2462">
                  <c:v>0.191027334466598</c:v>
                </c:pt>
                <c:pt idx="2463">
                  <c:v>0.191036357332804</c:v>
                </c:pt>
                <c:pt idx="2464">
                  <c:v>0.191045377446287</c:v>
                </c:pt>
                <c:pt idx="2465">
                  <c:v>0.191054394808046</c:v>
                </c:pt>
                <c:pt idx="2466">
                  <c:v>0.191063409419075</c:v>
                </c:pt>
                <c:pt idx="2467">
                  <c:v>0.19107242128037</c:v>
                </c:pt>
                <c:pt idx="2468">
                  <c:v>0.191081430392928</c:v>
                </c:pt>
                <c:pt idx="2469">
                  <c:v>0.191090436757742</c:v>
                </c:pt>
                <c:pt idx="2470">
                  <c:v>0.191099440375807</c:v>
                </c:pt>
                <c:pt idx="2471">
                  <c:v>0.191108441248114</c:v>
                </c:pt>
                <c:pt idx="2472">
                  <c:v>0.191117439375659</c:v>
                </c:pt>
                <c:pt idx="2473">
                  <c:v>0.191126434759432</c:v>
                </c:pt>
                <c:pt idx="2474">
                  <c:v>0.191135427400425</c:v>
                </c:pt>
                <c:pt idx="2475">
                  <c:v>0.191144417299629</c:v>
                </c:pt>
                <c:pt idx="2476">
                  <c:v>0.191153404458033</c:v>
                </c:pt>
                <c:pt idx="2477">
                  <c:v>0.191162388876628</c:v>
                </c:pt>
                <c:pt idx="2478">
                  <c:v>0.191171370556402</c:v>
                </c:pt>
                <c:pt idx="2479">
                  <c:v>0.191180349498344</c:v>
                </c:pt>
                <c:pt idx="2480">
                  <c:v>0.191189325703442</c:v>
                </c:pt>
                <c:pt idx="2481">
                  <c:v>0.19119829917268</c:v>
                </c:pt>
                <c:pt idx="2482">
                  <c:v>0.191207269907049</c:v>
                </c:pt>
                <c:pt idx="2483">
                  <c:v>0.191216237907531</c:v>
                </c:pt>
                <c:pt idx="2484">
                  <c:v>0.191225203175114</c:v>
                </c:pt>
                <c:pt idx="2485">
                  <c:v>0.19123416571078</c:v>
                </c:pt>
                <c:pt idx="2486">
                  <c:v>0.191243125515514</c:v>
                </c:pt>
                <c:pt idx="2487">
                  <c:v>0.191252082590301</c:v>
                </c:pt>
                <c:pt idx="2488">
                  <c:v>0.19126103693612</c:v>
                </c:pt>
                <c:pt idx="2489">
                  <c:v>0.191269988553957</c:v>
                </c:pt>
                <c:pt idx="2490">
                  <c:v>0.191278937444791</c:v>
                </c:pt>
                <c:pt idx="2491">
                  <c:v>0.191287883609604</c:v>
                </c:pt>
                <c:pt idx="2492">
                  <c:v>0.191296827049375</c:v>
                </c:pt>
                <c:pt idx="2493">
                  <c:v>0.191305767765085</c:v>
                </c:pt>
                <c:pt idx="2494">
                  <c:v>0.191314705757712</c:v>
                </c:pt>
                <c:pt idx="2495">
                  <c:v>0.191323641028234</c:v>
                </c:pt>
                <c:pt idx="2496">
                  <c:v>0.191332573577631</c:v>
                </c:pt>
                <c:pt idx="2497">
                  <c:v>0.191341503406878</c:v>
                </c:pt>
                <c:pt idx="2498">
                  <c:v>0.191350430516953</c:v>
                </c:pt>
                <c:pt idx="2499">
                  <c:v>0.19135935490883</c:v>
                </c:pt>
                <c:pt idx="2500">
                  <c:v>0.191368276583487</c:v>
                </c:pt>
                <c:pt idx="2501">
                  <c:v>0.191377195541897</c:v>
                </c:pt>
                <c:pt idx="2502">
                  <c:v>0.191386111785033</c:v>
                </c:pt>
                <c:pt idx="2503">
                  <c:v>0.191395025313872</c:v>
                </c:pt>
                <c:pt idx="2504">
                  <c:v>0.191403936129384</c:v>
                </c:pt>
                <c:pt idx="2505">
                  <c:v>0.191412844232543</c:v>
                </c:pt>
                <c:pt idx="2506">
                  <c:v>0.191421749624319</c:v>
                </c:pt>
                <c:pt idx="2507">
                  <c:v>0.191430652305685</c:v>
                </c:pt>
                <c:pt idx="2508">
                  <c:v>0.19143955227761</c:v>
                </c:pt>
                <c:pt idx="2509">
                  <c:v>0.191448449541064</c:v>
                </c:pt>
                <c:pt idx="2510">
                  <c:v>0.191457344097018</c:v>
                </c:pt>
                <c:pt idx="2511">
                  <c:v>0.19146623594644</c:v>
                </c:pt>
                <c:pt idx="2512">
                  <c:v>0.191475125090297</c:v>
                </c:pt>
                <c:pt idx="2513">
                  <c:v>0.191484011529557</c:v>
                </c:pt>
                <c:pt idx="2514">
                  <c:v>0.191492895265188</c:v>
                </c:pt>
                <c:pt idx="2515">
                  <c:v>0.191501776298155</c:v>
                </c:pt>
                <c:pt idx="2516">
                  <c:v>0.191510654629424</c:v>
                </c:pt>
                <c:pt idx="2517">
                  <c:v>0.191519530259961</c:v>
                </c:pt>
                <c:pt idx="2518">
                  <c:v>0.191528403190731</c:v>
                </c:pt>
                <c:pt idx="2519">
                  <c:v>0.191537273422696</c:v>
                </c:pt>
                <c:pt idx="2520">
                  <c:v>0.19154614095682</c:v>
                </c:pt>
                <c:pt idx="2521">
                  <c:v>0.191555005794066</c:v>
                </c:pt>
                <c:pt idx="2522">
                  <c:v>0.191563867935398</c:v>
                </c:pt>
                <c:pt idx="2523">
                  <c:v>0.191572727381774</c:v>
                </c:pt>
                <c:pt idx="2524">
                  <c:v>0.191581584134158</c:v>
                </c:pt>
                <c:pt idx="2525">
                  <c:v>0.19159043819351</c:v>
                </c:pt>
                <c:pt idx="2526">
                  <c:v>0.191599289560789</c:v>
                </c:pt>
                <c:pt idx="2527">
                  <c:v>0.191608138236954</c:v>
                </c:pt>
                <c:pt idx="2528">
                  <c:v>0.191616984222965</c:v>
                </c:pt>
                <c:pt idx="2529">
                  <c:v>0.191625827519779</c:v>
                </c:pt>
                <c:pt idx="2530">
                  <c:v>0.191634668128353</c:v>
                </c:pt>
                <c:pt idx="2531">
                  <c:v>0.191643506049646</c:v>
                </c:pt>
                <c:pt idx="2532">
                  <c:v>0.191652341284614</c:v>
                </c:pt>
                <c:pt idx="2533">
                  <c:v>0.191661173834211</c:v>
                </c:pt>
                <c:pt idx="2534">
                  <c:v>0.191670003699392</c:v>
                </c:pt>
                <c:pt idx="2535">
                  <c:v>0.191678830881115</c:v>
                </c:pt>
                <c:pt idx="2536">
                  <c:v>0.191687655380331</c:v>
                </c:pt>
                <c:pt idx="2537">
                  <c:v>0.191696477197993</c:v>
                </c:pt>
                <c:pt idx="2538">
                  <c:v>0.191705296335057</c:v>
                </c:pt>
                <c:pt idx="2539">
                  <c:v>0.191714112792473</c:v>
                </c:pt>
                <c:pt idx="2540">
                  <c:v>0.191722926571192</c:v>
                </c:pt>
                <c:pt idx="2541">
                  <c:v>0.191731737672168</c:v>
                </c:pt>
                <c:pt idx="2542">
                  <c:v>0.19174054609635</c:v>
                </c:pt>
                <c:pt idx="2543">
                  <c:v>0.191749351844688</c:v>
                </c:pt>
                <c:pt idx="2544">
                  <c:v>0.19175815491813</c:v>
                </c:pt>
                <c:pt idx="2545">
                  <c:v>0.191766955317628</c:v>
                </c:pt>
                <c:pt idx="2546">
                  <c:v>0.191775753044128</c:v>
                </c:pt>
                <c:pt idx="2547">
                  <c:v>0.191784548098578</c:v>
                </c:pt>
                <c:pt idx="2548">
                  <c:v>0.191793340481927</c:v>
                </c:pt>
                <c:pt idx="2549">
                  <c:v>0.191802130195119</c:v>
                </c:pt>
                <c:pt idx="2550">
                  <c:v>0.191810917239102</c:v>
                </c:pt>
                <c:pt idx="2551">
                  <c:v>0.191819701614819</c:v>
                </c:pt>
                <c:pt idx="2552">
                  <c:v>0.191828483323218</c:v>
                </c:pt>
                <c:pt idx="2553">
                  <c:v>0.191837262365242</c:v>
                </c:pt>
                <c:pt idx="2554">
                  <c:v>0.191846038741834</c:v>
                </c:pt>
                <c:pt idx="2555">
                  <c:v>0.191854812453939</c:v>
                </c:pt>
                <c:pt idx="2556">
                  <c:v>0.191863583502498</c:v>
                </c:pt>
                <c:pt idx="2557">
                  <c:v>0.191872351888454</c:v>
                </c:pt>
                <c:pt idx="2558">
                  <c:v>0.191881117612747</c:v>
                </c:pt>
                <c:pt idx="2559">
                  <c:v>0.191889880676321</c:v>
                </c:pt>
                <c:pt idx="2560">
                  <c:v>0.191898641080114</c:v>
                </c:pt>
                <c:pt idx="2561">
                  <c:v>0.191907398825065</c:v>
                </c:pt>
                <c:pt idx="2562">
                  <c:v>0.191916153912116</c:v>
                </c:pt>
                <c:pt idx="2563">
                  <c:v>0.191924906342205</c:v>
                </c:pt>
                <c:pt idx="2564">
                  <c:v>0.191933656116269</c:v>
                </c:pt>
                <c:pt idx="2565">
                  <c:v>0.191942403235245</c:v>
                </c:pt>
                <c:pt idx="2566">
                  <c:v>0.191951147700073</c:v>
                </c:pt>
                <c:pt idx="2567">
                  <c:v>0.191959889511688</c:v>
                </c:pt>
                <c:pt idx="2568">
                  <c:v>0.191968628671024</c:v>
                </c:pt>
                <c:pt idx="2569">
                  <c:v>0.19197736517902</c:v>
                </c:pt>
                <c:pt idx="2570">
                  <c:v>0.191986099036609</c:v>
                </c:pt>
                <c:pt idx="2571">
                  <c:v>0.191994830244725</c:v>
                </c:pt>
                <c:pt idx="2572">
                  <c:v>0.192003558804303</c:v>
                </c:pt>
                <c:pt idx="2573">
                  <c:v>0.192012284716274</c:v>
                </c:pt>
                <c:pt idx="2574">
                  <c:v>0.192021007981571</c:v>
                </c:pt>
                <c:pt idx="2575">
                  <c:v>0.192029728601129</c:v>
                </c:pt>
                <c:pt idx="2576">
                  <c:v>0.192038446575878</c:v>
                </c:pt>
                <c:pt idx="2577">
                  <c:v>0.192047161906748</c:v>
                </c:pt>
                <c:pt idx="2578">
                  <c:v>0.192055874594671</c:v>
                </c:pt>
                <c:pt idx="2579">
                  <c:v>0.192064584640575</c:v>
                </c:pt>
                <c:pt idx="2580">
                  <c:v>0.192073292045391</c:v>
                </c:pt>
                <c:pt idx="2581">
                  <c:v>0.192081996810046</c:v>
                </c:pt>
                <c:pt idx="2582">
                  <c:v>0.192090698935471</c:v>
                </c:pt>
                <c:pt idx="2583">
                  <c:v>0.192099398422593</c:v>
                </c:pt>
                <c:pt idx="2584">
                  <c:v>0.192108095272338</c:v>
                </c:pt>
                <c:pt idx="2585">
                  <c:v>0.192116789485633</c:v>
                </c:pt>
                <c:pt idx="2586">
                  <c:v>0.192125481063404</c:v>
                </c:pt>
                <c:pt idx="2587">
                  <c:v>0.192134170006578</c:v>
                </c:pt>
                <c:pt idx="2588">
                  <c:v>0.192142856316077</c:v>
                </c:pt>
                <c:pt idx="2589">
                  <c:v>0.192151539992829</c:v>
                </c:pt>
                <c:pt idx="2590">
                  <c:v>0.192160221037756</c:v>
                </c:pt>
                <c:pt idx="2591">
                  <c:v>0.192168899451783</c:v>
                </c:pt>
                <c:pt idx="2592">
                  <c:v>0.192177575235831</c:v>
                </c:pt>
                <c:pt idx="2593">
                  <c:v>0.192186248390824</c:v>
                </c:pt>
                <c:pt idx="2594">
                  <c:v>0.192194918917682</c:v>
                </c:pt>
                <c:pt idx="2595">
                  <c:v>0.192203586817326</c:v>
                </c:pt>
                <c:pt idx="2596">
                  <c:v>0.19221225209068</c:v>
                </c:pt>
                <c:pt idx="2597">
                  <c:v>0.192220914738662</c:v>
                </c:pt>
                <c:pt idx="2598">
                  <c:v>0.192229574762192</c:v>
                </c:pt>
                <c:pt idx="2599">
                  <c:v>0.19223823216219</c:v>
                </c:pt>
                <c:pt idx="2600">
                  <c:v>0.192246886939573</c:v>
                </c:pt>
                <c:pt idx="2601">
                  <c:v>0.19225553909526</c:v>
                </c:pt>
                <c:pt idx="2602">
                  <c:v>0.192264188630167</c:v>
                </c:pt>
                <c:pt idx="2603">
                  <c:v>0.192272835545214</c:v>
                </c:pt>
                <c:pt idx="2604">
                  <c:v>0.192281479841316</c:v>
                </c:pt>
                <c:pt idx="2605">
                  <c:v>0.192290121519389</c:v>
                </c:pt>
                <c:pt idx="2606">
                  <c:v>0.192298760580349</c:v>
                </c:pt>
                <c:pt idx="2607">
                  <c:v>0.19230739702511</c:v>
                </c:pt>
                <c:pt idx="2608">
                  <c:v>0.192316030854585</c:v>
                </c:pt>
                <c:pt idx="2609">
                  <c:v>0.192324662069692</c:v>
                </c:pt>
                <c:pt idx="2610">
                  <c:v>0.192333290671342</c:v>
                </c:pt>
                <c:pt idx="2611">
                  <c:v>0.192341916660448</c:v>
                </c:pt>
                <c:pt idx="2612">
                  <c:v>0.192350540037922</c:v>
                </c:pt>
                <c:pt idx="2613">
                  <c:v>0.192359160804676</c:v>
                </c:pt>
                <c:pt idx="2614">
                  <c:v>0.192367778961621</c:v>
                </c:pt>
                <c:pt idx="2615">
                  <c:v>0.192376394509667</c:v>
                </c:pt>
                <c:pt idx="2616">
                  <c:v>0.192385007449727</c:v>
                </c:pt>
                <c:pt idx="2617">
                  <c:v>0.192393617782709</c:v>
                </c:pt>
                <c:pt idx="2618">
                  <c:v>0.192402225509523</c:v>
                </c:pt>
                <c:pt idx="2619">
                  <c:v>0.192410830631076</c:v>
                </c:pt>
                <c:pt idx="2620">
                  <c:v>0.192419433148277</c:v>
                </c:pt>
                <c:pt idx="2621">
                  <c:v>0.192428033062035</c:v>
                </c:pt>
                <c:pt idx="2622">
                  <c:v>0.192436630373253</c:v>
                </c:pt>
                <c:pt idx="2623">
                  <c:v>0.192445225082843</c:v>
                </c:pt>
                <c:pt idx="2624">
                  <c:v>0.192453817191708</c:v>
                </c:pt>
                <c:pt idx="2625">
                  <c:v>0.192462406700754</c:v>
                </c:pt>
                <c:pt idx="2626">
                  <c:v>0.192470993610887</c:v>
                </c:pt>
                <c:pt idx="2627">
                  <c:v>0.192479577923011</c:v>
                </c:pt>
                <c:pt idx="2628">
                  <c:v>0.192488159638029</c:v>
                </c:pt>
                <c:pt idx="2629">
                  <c:v>0.192496738756844</c:v>
                </c:pt>
                <c:pt idx="2630">
                  <c:v>0.192505315280363</c:v>
                </c:pt>
                <c:pt idx="2631">
                  <c:v>0.192513889209485</c:v>
                </c:pt>
                <c:pt idx="2632">
                  <c:v>0.192522460545114</c:v>
                </c:pt>
                <c:pt idx="2633">
                  <c:v>0.19253102928815</c:v>
                </c:pt>
                <c:pt idx="2634">
                  <c:v>0.192539595439494</c:v>
                </c:pt>
                <c:pt idx="2635">
                  <c:v>0.192548159000047</c:v>
                </c:pt>
                <c:pt idx="2636">
                  <c:v>0.192556719970708</c:v>
                </c:pt>
                <c:pt idx="2637">
                  <c:v>0.192565278352379</c:v>
                </c:pt>
                <c:pt idx="2638">
                  <c:v>0.192573834145957</c:v>
                </c:pt>
                <c:pt idx="2639">
                  <c:v>0.192582387352341</c:v>
                </c:pt>
                <c:pt idx="2640">
                  <c:v>0.192590937972429</c:v>
                </c:pt>
                <c:pt idx="2641">
                  <c:v>0.192599486007118</c:v>
                </c:pt>
                <c:pt idx="2642">
                  <c:v>0.192608031457305</c:v>
                </c:pt>
                <c:pt idx="2643">
                  <c:v>0.192616574323885</c:v>
                </c:pt>
                <c:pt idx="2644">
                  <c:v>0.192625114607758</c:v>
                </c:pt>
                <c:pt idx="2645">
                  <c:v>0.192633652309817</c:v>
                </c:pt>
                <c:pt idx="2646">
                  <c:v>0.192642187430956</c:v>
                </c:pt>
                <c:pt idx="2647">
                  <c:v>0.192650719972071</c:v>
                </c:pt>
                <c:pt idx="2648">
                  <c:v>0.192659249934056</c:v>
                </c:pt>
                <c:pt idx="2649">
                  <c:v>0.192667777317803</c:v>
                </c:pt>
                <c:pt idx="2650">
                  <c:v>0.192676302124205</c:v>
                </c:pt>
                <c:pt idx="2651">
                  <c:v>0.192684824354156</c:v>
                </c:pt>
                <c:pt idx="2652">
                  <c:v>0.192693344008548</c:v>
                </c:pt>
                <c:pt idx="2653">
                  <c:v>0.192701861088271</c:v>
                </c:pt>
                <c:pt idx="2654">
                  <c:v>0.192710375594217</c:v>
                </c:pt>
                <c:pt idx="2655">
                  <c:v>0.192718887527276</c:v>
                </c:pt>
                <c:pt idx="2656">
                  <c:v>0.192727396888338</c:v>
                </c:pt>
                <c:pt idx="2657">
                  <c:v>0.192735903678291</c:v>
                </c:pt>
                <c:pt idx="2658">
                  <c:v>0.192744407898027</c:v>
                </c:pt>
                <c:pt idx="2659">
                  <c:v>0.192752909548433</c:v>
                </c:pt>
                <c:pt idx="2660">
                  <c:v>0.192761408630397</c:v>
                </c:pt>
                <c:pt idx="2661">
                  <c:v>0.192769905144807</c:v>
                </c:pt>
                <c:pt idx="2662">
                  <c:v>0.192778399092549</c:v>
                </c:pt>
                <c:pt idx="2663">
                  <c:v>0.19278689047451</c:v>
                </c:pt>
                <c:pt idx="2664">
                  <c:v>0.192795379291575</c:v>
                </c:pt>
                <c:pt idx="2665">
                  <c:v>0.192803865544632</c:v>
                </c:pt>
                <c:pt idx="2666">
                  <c:v>0.192812349234565</c:v>
                </c:pt>
                <c:pt idx="2667">
                  <c:v>0.192820830362258</c:v>
                </c:pt>
                <c:pt idx="2668">
                  <c:v>0.192829308928595</c:v>
                </c:pt>
                <c:pt idx="2669">
                  <c:v>0.192837784934461</c:v>
                </c:pt>
                <c:pt idx="2670">
                  <c:v>0.192846258380737</c:v>
                </c:pt>
                <c:pt idx="2671">
                  <c:v>0.192854729268306</c:v>
                </c:pt>
                <c:pt idx="2672">
                  <c:v>0.192863197598052</c:v>
                </c:pt>
                <c:pt idx="2673">
                  <c:v>0.192871663370856</c:v>
                </c:pt>
                <c:pt idx="2674">
                  <c:v>0.192880126587599</c:v>
                </c:pt>
                <c:pt idx="2675">
                  <c:v>0.192888587249161</c:v>
                </c:pt>
                <c:pt idx="2676">
                  <c:v>0.192897045356422</c:v>
                </c:pt>
                <c:pt idx="2677">
                  <c:v>0.192905500910263</c:v>
                </c:pt>
                <c:pt idx="2678">
                  <c:v>0.192913953911561</c:v>
                </c:pt>
                <c:pt idx="2679">
                  <c:v>0.192922404361198</c:v>
                </c:pt>
                <c:pt idx="2680">
                  <c:v>0.192930852260051</c:v>
                </c:pt>
                <c:pt idx="2681">
                  <c:v>0.192939297608997</c:v>
                </c:pt>
                <c:pt idx="2682">
                  <c:v>0.192947740408914</c:v>
                </c:pt>
                <c:pt idx="2683">
                  <c:v>0.192956180660679</c:v>
                </c:pt>
                <c:pt idx="2684">
                  <c:v>0.192964618365167</c:v>
                </c:pt>
                <c:pt idx="2685">
                  <c:v>0.192973053523254</c:v>
                </c:pt>
                <c:pt idx="2686">
                  <c:v>0.192981486135818</c:v>
                </c:pt>
                <c:pt idx="2687">
                  <c:v>0.192989916203732</c:v>
                </c:pt>
                <c:pt idx="2688">
                  <c:v>0.192998343727871</c:v>
                </c:pt>
                <c:pt idx="2689">
                  <c:v>0.193006768709109</c:v>
                </c:pt>
                <c:pt idx="2690">
                  <c:v>0.193015191148319</c:v>
                </c:pt>
                <c:pt idx="2691">
                  <c:v>0.193023611046374</c:v>
                </c:pt>
                <c:pt idx="2692">
                  <c:v>0.193032028404146</c:v>
                </c:pt>
                <c:pt idx="2693">
                  <c:v>0.193040443222509</c:v>
                </c:pt>
                <c:pt idx="2694">
                  <c:v>0.193048855502334</c:v>
                </c:pt>
                <c:pt idx="2695">
                  <c:v>0.193057265244491</c:v>
                </c:pt>
                <c:pt idx="2696">
                  <c:v>0.193065672449852</c:v>
                </c:pt>
                <c:pt idx="2697">
                  <c:v>0.193074077119287</c:v>
                </c:pt>
                <c:pt idx="2698">
                  <c:v>0.193082479253665</c:v>
                </c:pt>
                <c:pt idx="2699">
                  <c:v>0.193090878853854</c:v>
                </c:pt>
                <c:pt idx="2700">
                  <c:v>0.193099275920726</c:v>
                </c:pt>
                <c:pt idx="2701">
                  <c:v>0.193107670455148</c:v>
                </c:pt>
                <c:pt idx="2702">
                  <c:v>0.193116062457988</c:v>
                </c:pt>
                <c:pt idx="2703">
                  <c:v>0.193124451930113</c:v>
                </c:pt>
                <c:pt idx="2704">
                  <c:v>0.19313283887239</c:v>
                </c:pt>
                <c:pt idx="2705">
                  <c:v>0.193141223285686</c:v>
                </c:pt>
                <c:pt idx="2706">
                  <c:v>0.193149605170864</c:v>
                </c:pt>
                <c:pt idx="2707">
                  <c:v>0.193157984528794</c:v>
                </c:pt>
                <c:pt idx="2708">
                  <c:v>0.193166361360339</c:v>
                </c:pt>
                <c:pt idx="2709">
                  <c:v>0.193174735666364</c:v>
                </c:pt>
                <c:pt idx="2710">
                  <c:v>0.193183107447733</c:v>
                </c:pt>
                <c:pt idx="2711">
                  <c:v>0.193191476705309</c:v>
                </c:pt>
                <c:pt idx="2712">
                  <c:v>0.193199843439957</c:v>
                </c:pt>
                <c:pt idx="2713">
                  <c:v>0.193208207652536</c:v>
                </c:pt>
                <c:pt idx="2714">
                  <c:v>0.193216569343912</c:v>
                </c:pt>
                <c:pt idx="2715">
                  <c:v>0.193224928514947</c:v>
                </c:pt>
                <c:pt idx="2716">
                  <c:v>0.1932332851665</c:v>
                </c:pt>
                <c:pt idx="2717">
                  <c:v>0.193241639299434</c:v>
                </c:pt>
                <c:pt idx="2718">
                  <c:v>0.193249990914608</c:v>
                </c:pt>
                <c:pt idx="2719">
                  <c:v>0.193258340012882</c:v>
                </c:pt>
                <c:pt idx="2720">
                  <c:v>0.193266686595115</c:v>
                </c:pt>
                <c:pt idx="2721">
                  <c:v>0.193275030662169</c:v>
                </c:pt>
                <c:pt idx="2722">
                  <c:v>0.1932833722149</c:v>
                </c:pt>
                <c:pt idx="2723">
                  <c:v>0.193291711254168</c:v>
                </c:pt>
                <c:pt idx="2724">
                  <c:v>0.193300047780829</c:v>
                </c:pt>
                <c:pt idx="2725">
                  <c:v>0.19330838179574</c:v>
                </c:pt>
                <c:pt idx="2726">
                  <c:v>0.19331671329976</c:v>
                </c:pt>
                <c:pt idx="2727">
                  <c:v>0.193325042293742</c:v>
                </c:pt>
                <c:pt idx="2728">
                  <c:v>0.193333368778546</c:v>
                </c:pt>
                <c:pt idx="2729">
                  <c:v>0.193341692755025</c:v>
                </c:pt>
                <c:pt idx="2730">
                  <c:v>0.193350014224034</c:v>
                </c:pt>
                <c:pt idx="2731">
                  <c:v>0.193358333186429</c:v>
                </c:pt>
                <c:pt idx="2732">
                  <c:v>0.193366649643063</c:v>
                </c:pt>
                <c:pt idx="2733">
                  <c:v>0.193374963594789</c:v>
                </c:pt>
                <c:pt idx="2734">
                  <c:v>0.19338327504246</c:v>
                </c:pt>
                <c:pt idx="2735">
                  <c:v>0.193391583986931</c:v>
                </c:pt>
                <c:pt idx="2736">
                  <c:v>0.193399890429052</c:v>
                </c:pt>
                <c:pt idx="2737">
                  <c:v>0.193408194369677</c:v>
                </c:pt>
                <c:pt idx="2738">
                  <c:v>0.193416495809656</c:v>
                </c:pt>
                <c:pt idx="2739">
                  <c:v>0.19342479474984</c:v>
                </c:pt>
                <c:pt idx="2740">
                  <c:v>0.19343309119108</c:v>
                </c:pt>
                <c:pt idx="2741">
                  <c:v>0.193441385134224</c:v>
                </c:pt>
                <c:pt idx="2742">
                  <c:v>0.193449676580124</c:v>
                </c:pt>
                <c:pt idx="2743">
                  <c:v>0.193457965529629</c:v>
                </c:pt>
                <c:pt idx="2744">
                  <c:v>0.193466251983588</c:v>
                </c:pt>
                <c:pt idx="2745">
                  <c:v>0.193474535942848</c:v>
                </c:pt>
                <c:pt idx="2746">
                  <c:v>0.193482817408257</c:v>
                </c:pt>
                <c:pt idx="2747">
                  <c:v>0.193491096380663</c:v>
                </c:pt>
                <c:pt idx="2748">
                  <c:v>0.19349937286091</c:v>
                </c:pt>
                <c:pt idx="2749">
                  <c:v>0.19350764684985</c:v>
                </c:pt>
                <c:pt idx="2750">
                  <c:v>0.193515918348326</c:v>
                </c:pt>
                <c:pt idx="2751">
                  <c:v>0.193524187357183</c:v>
                </c:pt>
                <c:pt idx="2752">
                  <c:v>0.193532453877268</c:v>
                </c:pt>
                <c:pt idx="2753">
                  <c:v>0.193540717909424</c:v>
                </c:pt>
                <c:pt idx="2754">
                  <c:v>0.193548979454496</c:v>
                </c:pt>
                <c:pt idx="2755">
                  <c:v>0.193557238513326</c:v>
                </c:pt>
                <c:pt idx="2756">
                  <c:v>0.193565495086761</c:v>
                </c:pt>
                <c:pt idx="2757">
                  <c:v>0.193573749175643</c:v>
                </c:pt>
                <c:pt idx="2758">
                  <c:v>0.193582000780813</c:v>
                </c:pt>
                <c:pt idx="2759">
                  <c:v>0.193590249903114</c:v>
                </c:pt>
                <c:pt idx="2760">
                  <c:v>0.193598496543388</c:v>
                </c:pt>
                <c:pt idx="2761">
                  <c:v>0.193606740702475</c:v>
                </c:pt>
                <c:pt idx="2762">
                  <c:v>0.193614982381216</c:v>
                </c:pt>
                <c:pt idx="2763">
                  <c:v>0.193623221580453</c:v>
                </c:pt>
                <c:pt idx="2764">
                  <c:v>0.193631458301024</c:v>
                </c:pt>
                <c:pt idx="2765">
                  <c:v>0.19363969254377</c:v>
                </c:pt>
                <c:pt idx="2766">
                  <c:v>0.193647924309529</c:v>
                </c:pt>
                <c:pt idx="2767">
                  <c:v>0.193656153599141</c:v>
                </c:pt>
                <c:pt idx="2768">
                  <c:v>0.193664380413442</c:v>
                </c:pt>
                <c:pt idx="2769">
                  <c:v>0.19367260475327</c:v>
                </c:pt>
                <c:pt idx="2770">
                  <c:v>0.193680826619464</c:v>
                </c:pt>
                <c:pt idx="2771">
                  <c:v>0.193689046012861</c:v>
                </c:pt>
                <c:pt idx="2772">
                  <c:v>0.193697262934296</c:v>
                </c:pt>
                <c:pt idx="2773">
                  <c:v>0.193705477384606</c:v>
                </c:pt>
                <c:pt idx="2774">
                  <c:v>0.193713689364626</c:v>
                </c:pt>
                <c:pt idx="2775">
                  <c:v>0.193721898875191</c:v>
                </c:pt>
                <c:pt idx="2776">
                  <c:v>0.193730105917135</c:v>
                </c:pt>
                <c:pt idx="2777">
                  <c:v>0.193738310491294</c:v>
                </c:pt>
                <c:pt idx="2778">
                  <c:v>0.193746512598502</c:v>
                </c:pt>
                <c:pt idx="2779">
                  <c:v>0.193754712239592</c:v>
                </c:pt>
                <c:pt idx="2780">
                  <c:v>0.193762909415396</c:v>
                </c:pt>
                <c:pt idx="2781">
                  <c:v>0.193771104126748</c:v>
                </c:pt>
                <c:pt idx="2782">
                  <c:v>0.193779296374479</c:v>
                </c:pt>
                <c:pt idx="2783">
                  <c:v>0.193787486159419</c:v>
                </c:pt>
                <c:pt idx="2784">
                  <c:v>0.193795673482404</c:v>
                </c:pt>
                <c:pt idx="2785">
                  <c:v>0.193803858344262</c:v>
                </c:pt>
                <c:pt idx="2786">
                  <c:v>0.193812040745824</c:v>
                </c:pt>
                <c:pt idx="2787">
                  <c:v>0.19382022068792</c:v>
                </c:pt>
                <c:pt idx="2788">
                  <c:v>0.19382839817138</c:v>
                </c:pt>
                <c:pt idx="2789">
                  <c:v>0.193836573197032</c:v>
                </c:pt>
                <c:pt idx="2790">
                  <c:v>0.193844745765704</c:v>
                </c:pt>
                <c:pt idx="2791">
                  <c:v>0.193852915878228</c:v>
                </c:pt>
                <c:pt idx="2792">
                  <c:v>0.193861083535429</c:v>
                </c:pt>
                <c:pt idx="2793">
                  <c:v>0.193869248738136</c:v>
                </c:pt>
                <c:pt idx="2794">
                  <c:v>0.193877411487174</c:v>
                </c:pt>
                <c:pt idx="2795">
                  <c:v>0.193885571783372</c:v>
                </c:pt>
                <c:pt idx="2796">
                  <c:v>0.193893729627556</c:v>
                </c:pt>
                <c:pt idx="2797">
                  <c:v>0.193901885020548</c:v>
                </c:pt>
                <c:pt idx="2798">
                  <c:v>0.193910037963179</c:v>
                </c:pt>
                <c:pt idx="2799">
                  <c:v>0.193918188456272</c:v>
                </c:pt>
                <c:pt idx="2800">
                  <c:v>0.19392633650065</c:v>
                </c:pt>
                <c:pt idx="2801">
                  <c:v>0.193934482097138</c:v>
                </c:pt>
                <c:pt idx="2802">
                  <c:v>0.193942625246561</c:v>
                </c:pt>
                <c:pt idx="2803">
                  <c:v>0.193950765949741</c:v>
                </c:pt>
                <c:pt idx="2804">
                  <c:v>0.193958904207499</c:v>
                </c:pt>
                <c:pt idx="2805">
                  <c:v>0.193967040020661</c:v>
                </c:pt>
                <c:pt idx="2806">
                  <c:v>0.193975173390049</c:v>
                </c:pt>
                <c:pt idx="2807">
                  <c:v>0.193983304316482</c:v>
                </c:pt>
                <c:pt idx="2808">
                  <c:v>0.193991432800783</c:v>
                </c:pt>
                <c:pt idx="2809">
                  <c:v>0.193999558843773</c:v>
                </c:pt>
                <c:pt idx="2810">
                  <c:v>0.194007682446271</c:v>
                </c:pt>
                <c:pt idx="2811">
                  <c:v>0.194015803609097</c:v>
                </c:pt>
                <c:pt idx="2812">
                  <c:v>0.194023922333073</c:v>
                </c:pt>
                <c:pt idx="2813">
                  <c:v>0.194032038619016</c:v>
                </c:pt>
                <c:pt idx="2814">
                  <c:v>0.194040152467745</c:v>
                </c:pt>
                <c:pt idx="2815">
                  <c:v>0.194048263880079</c:v>
                </c:pt>
                <c:pt idx="2816">
                  <c:v>0.194056372856836</c:v>
                </c:pt>
                <c:pt idx="2817">
                  <c:v>0.194064479398833</c:v>
                </c:pt>
                <c:pt idx="2818">
                  <c:v>0.194072583506886</c:v>
                </c:pt>
                <c:pt idx="2819">
                  <c:v>0.194080685181814</c:v>
                </c:pt>
                <c:pt idx="2820">
                  <c:v>0.194088784424433</c:v>
                </c:pt>
                <c:pt idx="2821">
                  <c:v>0.194096881235558</c:v>
                </c:pt>
                <c:pt idx="2822">
                  <c:v>0.194104975616004</c:v>
                </c:pt>
                <c:pt idx="2823">
                  <c:v>0.194113067566587</c:v>
                </c:pt>
                <c:pt idx="2824">
                  <c:v>0.194121157088122</c:v>
                </c:pt>
                <c:pt idx="2825">
                  <c:v>0.19412924418142</c:v>
                </c:pt>
                <c:pt idx="2826">
                  <c:v>0.1941373288473</c:v>
                </c:pt>
                <c:pt idx="2827">
                  <c:v>0.194145411086573</c:v>
                </c:pt>
                <c:pt idx="2828">
                  <c:v>0.194153490900051</c:v>
                </c:pt>
                <c:pt idx="2829">
                  <c:v>0.194161568288549</c:v>
                </c:pt>
                <c:pt idx="2830">
                  <c:v>0.194169643252877</c:v>
                </c:pt>
                <c:pt idx="2831">
                  <c:v>0.194177715793847</c:v>
                </c:pt>
                <c:pt idx="2832">
                  <c:v>0.194185785912271</c:v>
                </c:pt>
                <c:pt idx="2833">
                  <c:v>0.194193853608961</c:v>
                </c:pt>
                <c:pt idx="2834">
                  <c:v>0.194201918884727</c:v>
                </c:pt>
                <c:pt idx="2835">
                  <c:v>0.194209981740378</c:v>
                </c:pt>
                <c:pt idx="2836">
                  <c:v>0.194218042176726</c:v>
                </c:pt>
                <c:pt idx="2837">
                  <c:v>0.194226100194578</c:v>
                </c:pt>
                <c:pt idx="2838">
                  <c:v>0.194234155794745</c:v>
                </c:pt>
                <c:pt idx="2839">
                  <c:v>0.194242208978033</c:v>
                </c:pt>
                <c:pt idx="2840">
                  <c:v>0.194250259745254</c:v>
                </c:pt>
                <c:pt idx="2841">
                  <c:v>0.194258308097214</c:v>
                </c:pt>
                <c:pt idx="2842">
                  <c:v>0.194266354034719</c:v>
                </c:pt>
                <c:pt idx="2843">
                  <c:v>0.194274397558578</c:v>
                </c:pt>
                <c:pt idx="2844">
                  <c:v>0.194282438669597</c:v>
                </c:pt>
                <c:pt idx="2845">
                  <c:v>0.194290477368581</c:v>
                </c:pt>
                <c:pt idx="2846">
                  <c:v>0.194298513656336</c:v>
                </c:pt>
                <c:pt idx="2847">
                  <c:v>0.19430654753367</c:v>
                </c:pt>
                <c:pt idx="2848">
                  <c:v>0.194314579001386</c:v>
                </c:pt>
                <c:pt idx="2849">
                  <c:v>0.194322608060289</c:v>
                </c:pt>
                <c:pt idx="2850">
                  <c:v>0.194330634711183</c:v>
                </c:pt>
                <c:pt idx="2851">
                  <c:v>0.194338658954872</c:v>
                </c:pt>
                <c:pt idx="2852">
                  <c:v>0.19434668079216</c:v>
                </c:pt>
                <c:pt idx="2853">
                  <c:v>0.194354700223847</c:v>
                </c:pt>
                <c:pt idx="2854">
                  <c:v>0.19436271725074</c:v>
                </c:pt>
                <c:pt idx="2855">
                  <c:v>0.194370731873639</c:v>
                </c:pt>
                <c:pt idx="2856">
                  <c:v>0.194378744093346</c:v>
                </c:pt>
                <c:pt idx="2857">
                  <c:v>0.194386753910663</c:v>
                </c:pt>
                <c:pt idx="2858">
                  <c:v>0.194394761326391</c:v>
                </c:pt>
                <c:pt idx="2859">
                  <c:v>0.19440276634133</c:v>
                </c:pt>
                <c:pt idx="2860">
                  <c:v>0.194410768956279</c:v>
                </c:pt>
                <c:pt idx="2861">
                  <c:v>0.194418769172041</c:v>
                </c:pt>
                <c:pt idx="2862">
                  <c:v>0.194426766989414</c:v>
                </c:pt>
                <c:pt idx="2863">
                  <c:v>0.194434762409198</c:v>
                </c:pt>
                <c:pt idx="2864">
                  <c:v>0.19444275543219</c:v>
                </c:pt>
                <c:pt idx="2865">
                  <c:v>0.194450746059189</c:v>
                </c:pt>
                <c:pt idx="2866">
                  <c:v>0.194458734290993</c:v>
                </c:pt>
                <c:pt idx="2867">
                  <c:v>0.194466720128399</c:v>
                </c:pt>
                <c:pt idx="2868">
                  <c:v>0.194474703572206</c:v>
                </c:pt>
                <c:pt idx="2869">
                  <c:v>0.194482684623209</c:v>
                </c:pt>
                <c:pt idx="2870">
                  <c:v>0.194490663282206</c:v>
                </c:pt>
                <c:pt idx="2871">
                  <c:v>0.194498639549991</c:v>
                </c:pt>
                <c:pt idx="2872">
                  <c:v>0.194506613427361</c:v>
                </c:pt>
                <c:pt idx="2873">
                  <c:v>0.194514584915111</c:v>
                </c:pt>
                <c:pt idx="2874">
                  <c:v>0.194522554014034</c:v>
                </c:pt>
                <c:pt idx="2875">
                  <c:v>0.194530520724928</c:v>
                </c:pt>
                <c:pt idx="2876">
                  <c:v>0.194538485048584</c:v>
                </c:pt>
                <c:pt idx="2877">
                  <c:v>0.194546446985798</c:v>
                </c:pt>
                <c:pt idx="2878">
                  <c:v>0.194554406537361</c:v>
                </c:pt>
                <c:pt idx="2879">
                  <c:v>0.194562363704068</c:v>
                </c:pt>
                <c:pt idx="2880">
                  <c:v>0.194570318486709</c:v>
                </c:pt>
                <c:pt idx="2881">
                  <c:v>0.194578270886078</c:v>
                </c:pt>
                <c:pt idx="2882">
                  <c:v>0.194586220902968</c:v>
                </c:pt>
                <c:pt idx="2883">
                  <c:v>0.194594168538168</c:v>
                </c:pt>
                <c:pt idx="2884">
                  <c:v>0.19460211379247</c:v>
                </c:pt>
                <c:pt idx="2885">
                  <c:v>0.194610056666664</c:v>
                </c:pt>
                <c:pt idx="2886">
                  <c:v>0.194617997161541</c:v>
                </c:pt>
                <c:pt idx="2887">
                  <c:v>0.194625935277888</c:v>
                </c:pt>
                <c:pt idx="2888">
                  <c:v>0.1946338710165</c:v>
                </c:pt>
                <c:pt idx="2889">
                  <c:v>0.194641804378162</c:v>
                </c:pt>
                <c:pt idx="2890">
                  <c:v>0.194649735363664</c:v>
                </c:pt>
                <c:pt idx="2891">
                  <c:v>0.194657663973794</c:v>
                </c:pt>
                <c:pt idx="2892">
                  <c:v>0.194665590209339</c:v>
                </c:pt>
                <c:pt idx="2893">
                  <c:v>0.194673514071089</c:v>
                </c:pt>
                <c:pt idx="2894">
                  <c:v>0.194681435559828</c:v>
                </c:pt>
                <c:pt idx="2895">
                  <c:v>0.194689354676345</c:v>
                </c:pt>
                <c:pt idx="2896">
                  <c:v>0.194697271421427</c:v>
                </c:pt>
                <c:pt idx="2897">
                  <c:v>0.194705185795859</c:v>
                </c:pt>
                <c:pt idx="2898">
                  <c:v>0.194713097800426</c:v>
                </c:pt>
                <c:pt idx="2899">
                  <c:v>0.194721007435914</c:v>
                </c:pt>
                <c:pt idx="2900">
                  <c:v>0.194728914703108</c:v>
                </c:pt>
                <c:pt idx="2901">
                  <c:v>0.194736819602792</c:v>
                </c:pt>
                <c:pt idx="2902">
                  <c:v>0.194744722135751</c:v>
                </c:pt>
                <c:pt idx="2903">
                  <c:v>0.194752622302768</c:v>
                </c:pt>
                <c:pt idx="2904">
                  <c:v>0.194760520104628</c:v>
                </c:pt>
                <c:pt idx="2905">
                  <c:v>0.194768415542112</c:v>
                </c:pt>
                <c:pt idx="2906">
                  <c:v>0.194776308616004</c:v>
                </c:pt>
                <c:pt idx="2907">
                  <c:v>0.194784199327085</c:v>
                </c:pt>
                <c:pt idx="2908">
                  <c:v>0.194792087676137</c:v>
                </c:pt>
                <c:pt idx="2909">
                  <c:v>0.194799973663944</c:v>
                </c:pt>
                <c:pt idx="2910">
                  <c:v>0.194807857291285</c:v>
                </c:pt>
                <c:pt idx="2911">
                  <c:v>0.194815738558941</c:v>
                </c:pt>
                <c:pt idx="2912">
                  <c:v>0.194823617467693</c:v>
                </c:pt>
                <c:pt idx="2913">
                  <c:v>0.194831494018321</c:v>
                </c:pt>
                <c:pt idx="2914">
                  <c:v>0.194839368211604</c:v>
                </c:pt>
                <c:pt idx="2915">
                  <c:v>0.19484724004832</c:v>
                </c:pt>
                <c:pt idx="2916">
                  <c:v>0.194855109529252</c:v>
                </c:pt>
                <c:pt idx="2917">
                  <c:v>0.194862976655176</c:v>
                </c:pt>
                <c:pt idx="2918">
                  <c:v>0.19487084142687</c:v>
                </c:pt>
                <c:pt idx="2919">
                  <c:v>0.194878703845113</c:v>
                </c:pt>
                <c:pt idx="2920">
                  <c:v>0.194886563910682</c:v>
                </c:pt>
                <c:pt idx="2921">
                  <c:v>0.194894421624353</c:v>
                </c:pt>
                <c:pt idx="2922">
                  <c:v>0.194902276986902</c:v>
                </c:pt>
                <c:pt idx="2923">
                  <c:v>0.194910129999109</c:v>
                </c:pt>
                <c:pt idx="2924">
                  <c:v>0.194917980661748</c:v>
                </c:pt>
                <c:pt idx="2925">
                  <c:v>0.194925828975595</c:v>
                </c:pt>
                <c:pt idx="2926">
                  <c:v>0.194933674941424</c:v>
                </c:pt>
                <c:pt idx="2927">
                  <c:v>0.194941518560012</c:v>
                </c:pt>
                <c:pt idx="2928">
                  <c:v>0.194949359832131</c:v>
                </c:pt>
                <c:pt idx="2929">
                  <c:v>0.194957198758556</c:v>
                </c:pt>
                <c:pt idx="2930">
                  <c:v>0.194965035340062</c:v>
                </c:pt>
                <c:pt idx="2931">
                  <c:v>0.194972869577422</c:v>
                </c:pt>
                <c:pt idx="2932">
                  <c:v>0.194980701471408</c:v>
                </c:pt>
                <c:pt idx="2933">
                  <c:v>0.194988531022794</c:v>
                </c:pt>
                <c:pt idx="2934">
                  <c:v>0.194996358232352</c:v>
                </c:pt>
                <c:pt idx="2935">
                  <c:v>0.195004183100854</c:v>
                </c:pt>
                <c:pt idx="2936">
                  <c:v>0.19501200562907</c:v>
                </c:pt>
                <c:pt idx="2937">
                  <c:v>0.195019825817773</c:v>
                </c:pt>
                <c:pt idx="2938">
                  <c:v>0.195027643667734</c:v>
                </c:pt>
                <c:pt idx="2939">
                  <c:v>0.195035459179724</c:v>
                </c:pt>
                <c:pt idx="2940">
                  <c:v>0.195043272354511</c:v>
                </c:pt>
                <c:pt idx="2941">
                  <c:v>0.195051083192867</c:v>
                </c:pt>
                <c:pt idx="2942">
                  <c:v>0.19505889169556</c:v>
                </c:pt>
                <c:pt idx="2943">
                  <c:v>0.195066697863358</c:v>
                </c:pt>
                <c:pt idx="2944">
                  <c:v>0.195074501697033</c:v>
                </c:pt>
                <c:pt idx="2945">
                  <c:v>0.195082303197351</c:v>
                </c:pt>
                <c:pt idx="2946">
                  <c:v>0.195090102365081</c:v>
                </c:pt>
                <c:pt idx="2947">
                  <c:v>0.19509789920099</c:v>
                </c:pt>
                <c:pt idx="2948">
                  <c:v>0.195105693705846</c:v>
                </c:pt>
                <c:pt idx="2949">
                  <c:v>0.195113485880415</c:v>
                </c:pt>
                <c:pt idx="2950">
                  <c:v>0.195121275725463</c:v>
                </c:pt>
                <c:pt idx="2951">
                  <c:v>0.195129063241759</c:v>
                </c:pt>
                <c:pt idx="2952">
                  <c:v>0.195136848430066</c:v>
                </c:pt>
                <c:pt idx="2953">
                  <c:v>0.195144631291151</c:v>
                </c:pt>
                <c:pt idx="2954">
                  <c:v>0.195152411825779</c:v>
                </c:pt>
                <c:pt idx="2955">
                  <c:v>0.195160190034715</c:v>
                </c:pt>
                <c:pt idx="2956">
                  <c:v>0.195167965918722</c:v>
                </c:pt>
                <c:pt idx="2957">
                  <c:v>0.195175739478564</c:v>
                </c:pt>
                <c:pt idx="2958">
                  <c:v>0.195183510715007</c:v>
                </c:pt>
                <c:pt idx="2959">
                  <c:v>0.195191279628813</c:v>
                </c:pt>
                <c:pt idx="2960">
                  <c:v>0.195199046220745</c:v>
                </c:pt>
                <c:pt idx="2961">
                  <c:v>0.195206810491565</c:v>
                </c:pt>
                <c:pt idx="2962">
                  <c:v>0.195214572442037</c:v>
                </c:pt>
                <c:pt idx="2963">
                  <c:v>0.195222332072922</c:v>
                </c:pt>
                <c:pt idx="2964">
                  <c:v>0.195230089384979</c:v>
                </c:pt>
                <c:pt idx="2965">
                  <c:v>0.195237844378974</c:v>
                </c:pt>
                <c:pt idx="2966">
                  <c:v>0.195245597055665</c:v>
                </c:pt>
                <c:pt idx="2967">
                  <c:v>0.195253347415814</c:v>
                </c:pt>
                <c:pt idx="2968">
                  <c:v>0.19526109546018</c:v>
                </c:pt>
                <c:pt idx="2969">
                  <c:v>0.195268841189523</c:v>
                </c:pt>
                <c:pt idx="2970">
                  <c:v>0.195276584604602</c:v>
                </c:pt>
                <c:pt idx="2971">
                  <c:v>0.195284325706176</c:v>
                </c:pt>
                <c:pt idx="2972">
                  <c:v>0.195292064495006</c:v>
                </c:pt>
                <c:pt idx="2973">
                  <c:v>0.195299800971849</c:v>
                </c:pt>
                <c:pt idx="2974">
                  <c:v>0.195307535137462</c:v>
                </c:pt>
                <c:pt idx="2975">
                  <c:v>0.195315266992605</c:v>
                </c:pt>
                <c:pt idx="2976">
                  <c:v>0.195322996538033</c:v>
                </c:pt>
                <c:pt idx="2977">
                  <c:v>0.195330723774504</c:v>
                </c:pt>
                <c:pt idx="2978">
                  <c:v>0.195338448702774</c:v>
                </c:pt>
                <c:pt idx="2979">
                  <c:v>0.195346171323601</c:v>
                </c:pt>
                <c:pt idx="2980">
                  <c:v>0.195353891637741</c:v>
                </c:pt>
                <c:pt idx="2981">
                  <c:v>0.195361609645947</c:v>
                </c:pt>
                <c:pt idx="2982">
                  <c:v>0.195369325348977</c:v>
                </c:pt>
                <c:pt idx="2983">
                  <c:v>0.195377038747585</c:v>
                </c:pt>
                <c:pt idx="2984">
                  <c:v>0.195384749842525</c:v>
                </c:pt>
                <c:pt idx="2985">
                  <c:v>0.195392458634551</c:v>
                </c:pt>
                <c:pt idx="2986">
                  <c:v>0.195400165124418</c:v>
                </c:pt>
                <c:pt idx="2987">
                  <c:v>0.19540786931288</c:v>
                </c:pt>
                <c:pt idx="2988">
                  <c:v>0.195415571200689</c:v>
                </c:pt>
                <c:pt idx="2989">
                  <c:v>0.195423270788598</c:v>
                </c:pt>
                <c:pt idx="2990">
                  <c:v>0.19543096807736</c:v>
                </c:pt>
                <c:pt idx="2991">
                  <c:v>0.195438663067726</c:v>
                </c:pt>
                <c:pt idx="2992">
                  <c:v>0.195446355760448</c:v>
                </c:pt>
                <c:pt idx="2993">
                  <c:v>0.19545404615628</c:v>
                </c:pt>
                <c:pt idx="2994">
                  <c:v>0.19546173425597</c:v>
                </c:pt>
                <c:pt idx="2995">
                  <c:v>0.195469420060271</c:v>
                </c:pt>
                <c:pt idx="2996">
                  <c:v>0.195477103569932</c:v>
                </c:pt>
                <c:pt idx="2997">
                  <c:v>0.195484784785704</c:v>
                </c:pt>
                <c:pt idx="2998">
                  <c:v>0.195492463708337</c:v>
                </c:pt>
                <c:pt idx="2999">
                  <c:v>0.195500140338577</c:v>
                </c:pt>
                <c:pt idx="3000">
                  <c:v>0.195507814677178</c:v>
                </c:pt>
                <c:pt idx="3001">
                  <c:v>0.195515486724887</c:v>
                </c:pt>
                <c:pt idx="3002">
                  <c:v>0.195523156482452</c:v>
                </c:pt>
                <c:pt idx="3003">
                  <c:v>0.19553082395062</c:v>
                </c:pt>
                <c:pt idx="3004">
                  <c:v>0.195538489130141</c:v>
                </c:pt>
                <c:pt idx="3005">
                  <c:v>0.19554615202176</c:v>
                </c:pt>
                <c:pt idx="3006">
                  <c:v>0.195553812626225</c:v>
                </c:pt>
                <c:pt idx="3007">
                  <c:v>0.195561470944283</c:v>
                </c:pt>
                <c:pt idx="3008">
                  <c:v>0.195569126976681</c:v>
                </c:pt>
                <c:pt idx="3009">
                  <c:v>0.195576780724165</c:v>
                </c:pt>
                <c:pt idx="3010">
                  <c:v>0.195584432187479</c:v>
                </c:pt>
                <c:pt idx="3011">
                  <c:v>0.195592081367369</c:v>
                </c:pt>
                <c:pt idx="3012">
                  <c:v>0.195599728264581</c:v>
                </c:pt>
                <c:pt idx="3013">
                  <c:v>0.195607372879857</c:v>
                </c:pt>
                <c:pt idx="3014">
                  <c:v>0.195615015213945</c:v>
                </c:pt>
                <c:pt idx="3015">
                  <c:v>0.195622655267587</c:v>
                </c:pt>
                <c:pt idx="3016">
                  <c:v>0.195630293041527</c:v>
                </c:pt>
                <c:pt idx="3017">
                  <c:v>0.195637928536508</c:v>
                </c:pt>
                <c:pt idx="3018">
                  <c:v>0.195645561753274</c:v>
                </c:pt>
                <c:pt idx="3019">
                  <c:v>0.195653192692566</c:v>
                </c:pt>
                <c:pt idx="3020">
                  <c:v>0.195660821355126</c:v>
                </c:pt>
                <c:pt idx="3021">
                  <c:v>0.195668447741699</c:v>
                </c:pt>
                <c:pt idx="3022">
                  <c:v>0.195676071853024</c:v>
                </c:pt>
                <c:pt idx="3023">
                  <c:v>0.195683693689843</c:v>
                </c:pt>
                <c:pt idx="3024">
                  <c:v>0.195691313252898</c:v>
                </c:pt>
                <c:pt idx="3025">
                  <c:v>0.195698930542928</c:v>
                </c:pt>
                <c:pt idx="3026">
                  <c:v>0.195706545560674</c:v>
                </c:pt>
                <c:pt idx="3027">
                  <c:v>0.195714158306875</c:v>
                </c:pt>
                <c:pt idx="3028">
                  <c:v>0.195721768782273</c:v>
                </c:pt>
                <c:pt idx="3029">
                  <c:v>0.195729376987605</c:v>
                </c:pt>
                <c:pt idx="3030">
                  <c:v>0.195736982923612</c:v>
                </c:pt>
                <c:pt idx="3031">
                  <c:v>0.195744586591031</c:v>
                </c:pt>
                <c:pt idx="3032">
                  <c:v>0.195752187990601</c:v>
                </c:pt>
                <c:pt idx="3033">
                  <c:v>0.195759787123059</c:v>
                </c:pt>
                <c:pt idx="3034">
                  <c:v>0.195767383989143</c:v>
                </c:pt>
                <c:pt idx="3035">
                  <c:v>0.195774978589592</c:v>
                </c:pt>
                <c:pt idx="3036">
                  <c:v>0.195782570925141</c:v>
                </c:pt>
                <c:pt idx="3037">
                  <c:v>0.195790160996528</c:v>
                </c:pt>
                <c:pt idx="3038">
                  <c:v>0.195797748804489</c:v>
                </c:pt>
                <c:pt idx="3039">
                  <c:v>0.195805334349759</c:v>
                </c:pt>
                <c:pt idx="3040">
                  <c:v>0.195812917633075</c:v>
                </c:pt>
                <c:pt idx="3041">
                  <c:v>0.19582049865517</c:v>
                </c:pt>
                <c:pt idx="3042">
                  <c:v>0.195828077416782</c:v>
                </c:pt>
                <c:pt idx="3043">
                  <c:v>0.195835653918645</c:v>
                </c:pt>
                <c:pt idx="3044">
                  <c:v>0.195843228161492</c:v>
                </c:pt>
                <c:pt idx="3045">
                  <c:v>0.195850800146058</c:v>
                </c:pt>
                <c:pt idx="3046">
                  <c:v>0.195858369873077</c:v>
                </c:pt>
                <c:pt idx="3047">
                  <c:v>0.195865937343281</c:v>
                </c:pt>
                <c:pt idx="3048">
                  <c:v>0.195873502557403</c:v>
                </c:pt>
                <c:pt idx="3049">
                  <c:v>0.195881065516178</c:v>
                </c:pt>
                <c:pt idx="3050">
                  <c:v>0.195888626220336</c:v>
                </c:pt>
                <c:pt idx="3051">
                  <c:v>0.195896184670611</c:v>
                </c:pt>
                <c:pt idx="3052">
                  <c:v>0.195903740867734</c:v>
                </c:pt>
                <c:pt idx="3053">
                  <c:v>0.195911294812436</c:v>
                </c:pt>
                <c:pt idx="3054">
                  <c:v>0.195918846505448</c:v>
                </c:pt>
                <c:pt idx="3055">
                  <c:v>0.195926395947499</c:v>
                </c:pt>
                <c:pt idx="3056">
                  <c:v>0.195933943139323</c:v>
                </c:pt>
                <c:pt idx="3057">
                  <c:v>0.195941488081649</c:v>
                </c:pt>
                <c:pt idx="3058">
                  <c:v>0.195949030775207</c:v>
                </c:pt>
                <c:pt idx="3059">
                  <c:v>0.195956571220725</c:v>
                </c:pt>
                <c:pt idx="3060">
                  <c:v>0.195964109418933</c:v>
                </c:pt>
                <c:pt idx="3061">
                  <c:v>0.19597164537056</c:v>
                </c:pt>
                <c:pt idx="3062">
                  <c:v>0.195979179076332</c:v>
                </c:pt>
                <c:pt idx="3063">
                  <c:v>0.195986710536982</c:v>
                </c:pt>
                <c:pt idx="3064">
                  <c:v>0.195994239753234</c:v>
                </c:pt>
                <c:pt idx="3065">
                  <c:v>0.196001766725818</c:v>
                </c:pt>
                <c:pt idx="3066">
                  <c:v>0.196009291455459</c:v>
                </c:pt>
                <c:pt idx="3067">
                  <c:v>0.196016813942886</c:v>
                </c:pt>
                <c:pt idx="3068">
                  <c:v>0.196024334188824</c:v>
                </c:pt>
                <c:pt idx="3069">
                  <c:v>0.196031852193998</c:v>
                </c:pt>
                <c:pt idx="3070">
                  <c:v>0.196039367959137</c:v>
                </c:pt>
                <c:pt idx="3071">
                  <c:v>0.196046881484965</c:v>
                </c:pt>
                <c:pt idx="3072">
                  <c:v>0.196054392772207</c:v>
                </c:pt>
                <c:pt idx="3073">
                  <c:v>0.196061901821589</c:v>
                </c:pt>
                <c:pt idx="3074">
                  <c:v>0.196069408633836</c:v>
                </c:pt>
                <c:pt idx="3075">
                  <c:v>0.19607691320967</c:v>
                </c:pt>
                <c:pt idx="3076">
                  <c:v>0.196084415549816</c:v>
                </c:pt>
                <c:pt idx="3077">
                  <c:v>0.196091915654998</c:v>
                </c:pt>
                <c:pt idx="3078">
                  <c:v>0.196099413525941</c:v>
                </c:pt>
                <c:pt idx="3079">
                  <c:v>0.196106909163366</c:v>
                </c:pt>
                <c:pt idx="3080">
                  <c:v>0.196114402567996</c:v>
                </c:pt>
                <c:pt idx="3081">
                  <c:v>0.196121893740553</c:v>
                </c:pt>
                <c:pt idx="3082">
                  <c:v>0.19612938268176</c:v>
                </c:pt>
                <c:pt idx="3083">
                  <c:v>0.196136869392338</c:v>
                </c:pt>
                <c:pt idx="3084">
                  <c:v>0.196144353873009</c:v>
                </c:pt>
                <c:pt idx="3085">
                  <c:v>0.196151836124495</c:v>
                </c:pt>
                <c:pt idx="3086">
                  <c:v>0.196159316147516</c:v>
                </c:pt>
                <c:pt idx="3087">
                  <c:v>0.196166793942792</c:v>
                </c:pt>
                <c:pt idx="3088">
                  <c:v>0.196174269511043</c:v>
                </c:pt>
                <c:pt idx="3089">
                  <c:v>0.19618174285299</c:v>
                </c:pt>
                <c:pt idx="3090">
                  <c:v>0.196189213969351</c:v>
                </c:pt>
                <c:pt idx="3091">
                  <c:v>0.196196682860847</c:v>
                </c:pt>
                <c:pt idx="3092">
                  <c:v>0.196204149528197</c:v>
                </c:pt>
                <c:pt idx="3093">
                  <c:v>0.196211613972118</c:v>
                </c:pt>
                <c:pt idx="3094">
                  <c:v>0.19621907619333</c:v>
                </c:pt>
                <c:pt idx="3095">
                  <c:v>0.196226536192549</c:v>
                </c:pt>
                <c:pt idx="3096">
                  <c:v>0.196233993970495</c:v>
                </c:pt>
                <c:pt idx="3097">
                  <c:v>0.196241449527882</c:v>
                </c:pt>
                <c:pt idx="3098">
                  <c:v>0.19624890286543</c:v>
                </c:pt>
                <c:pt idx="3099">
                  <c:v>0.196256353983856</c:v>
                </c:pt>
                <c:pt idx="3100">
                  <c:v>0.196263802883875</c:v>
                </c:pt>
                <c:pt idx="3101">
                  <c:v>0.196271249566204</c:v>
                </c:pt>
                <c:pt idx="3102">
                  <c:v>0.196278694031558</c:v>
                </c:pt>
                <c:pt idx="3103">
                  <c:v>0.196286136280653</c:v>
                </c:pt>
                <c:pt idx="3104">
                  <c:v>0.196293576314202</c:v>
                </c:pt>
                <c:pt idx="3105">
                  <c:v>0.196301014132923</c:v>
                </c:pt>
                <c:pt idx="3106">
                  <c:v>0.19630844973753</c:v>
                </c:pt>
                <c:pt idx="3107">
                  <c:v>0.196315883128737</c:v>
                </c:pt>
                <c:pt idx="3108">
                  <c:v>0.196323314307257</c:v>
                </c:pt>
                <c:pt idx="3109">
                  <c:v>0.196330743273804</c:v>
                </c:pt>
                <c:pt idx="3110">
                  <c:v>0.196338170029092</c:v>
                </c:pt>
                <c:pt idx="3111">
                  <c:v>0.196345594573832</c:v>
                </c:pt>
                <c:pt idx="3112">
                  <c:v>0.196353016908739</c:v>
                </c:pt>
                <c:pt idx="3113">
                  <c:v>0.196360437034526</c:v>
                </c:pt>
                <c:pt idx="3114">
                  <c:v>0.196367854951902</c:v>
                </c:pt>
                <c:pt idx="3115">
                  <c:v>0.196375270661582</c:v>
                </c:pt>
                <c:pt idx="3116">
                  <c:v>0.196382684164275</c:v>
                </c:pt>
                <c:pt idx="3117">
                  <c:v>0.196390095460693</c:v>
                </c:pt>
                <c:pt idx="3118">
                  <c:v>0.196397504551546</c:v>
                </c:pt>
                <c:pt idx="3119">
                  <c:v>0.196404911437547</c:v>
                </c:pt>
                <c:pt idx="3120">
                  <c:v>0.196412316119404</c:v>
                </c:pt>
                <c:pt idx="3121">
                  <c:v>0.196419718597829</c:v>
                </c:pt>
                <c:pt idx="3122">
                  <c:v>0.196427118873529</c:v>
                </c:pt>
                <c:pt idx="3123">
                  <c:v>0.196434516947215</c:v>
                </c:pt>
                <c:pt idx="3124">
                  <c:v>0.196441912819595</c:v>
                </c:pt>
                <c:pt idx="3125">
                  <c:v>0.196449306491378</c:v>
                </c:pt>
                <c:pt idx="3126">
                  <c:v>0.196456697963273</c:v>
                </c:pt>
                <c:pt idx="3127">
                  <c:v>0.196464087235988</c:v>
                </c:pt>
                <c:pt idx="3128">
                  <c:v>0.196471474310231</c:v>
                </c:pt>
                <c:pt idx="3129">
                  <c:v>0.196478859186709</c:v>
                </c:pt>
                <c:pt idx="3130">
                  <c:v>0.196486241866129</c:v>
                </c:pt>
                <c:pt idx="3131">
                  <c:v>0.196493622349198</c:v>
                </c:pt>
                <c:pt idx="3132">
                  <c:v>0.196501000636621</c:v>
                </c:pt>
                <c:pt idx="3133">
                  <c:v>0.196508376729108</c:v>
                </c:pt>
                <c:pt idx="3134">
                  <c:v>0.196515750627362</c:v>
                </c:pt>
                <c:pt idx="3135">
                  <c:v>0.19652312233209</c:v>
                </c:pt>
                <c:pt idx="3136">
                  <c:v>0.196530491843997</c:v>
                </c:pt>
                <c:pt idx="3137">
                  <c:v>0.196537859163788</c:v>
                </c:pt>
                <c:pt idx="3138">
                  <c:v>0.196545224292167</c:v>
                </c:pt>
                <c:pt idx="3139">
                  <c:v>0.196552587229838</c:v>
                </c:pt>
                <c:pt idx="3140">
                  <c:v>0.196559947977508</c:v>
                </c:pt>
                <c:pt idx="3141">
                  <c:v>0.196567306535879</c:v>
                </c:pt>
                <c:pt idx="3142">
                  <c:v>0.196574662905655</c:v>
                </c:pt>
                <c:pt idx="3143">
                  <c:v>0.196582017087539</c:v>
                </c:pt>
                <c:pt idx="3144">
                  <c:v>0.196589369082233</c:v>
                </c:pt>
                <c:pt idx="3145">
                  <c:v>0.196596718890441</c:v>
                </c:pt>
                <c:pt idx="3146">
                  <c:v>0.196604066512864</c:v>
                </c:pt>
                <c:pt idx="3147">
                  <c:v>0.196611411950205</c:v>
                </c:pt>
                <c:pt idx="3148">
                  <c:v>0.196618755203166</c:v>
                </c:pt>
                <c:pt idx="3149">
                  <c:v>0.196626096272449</c:v>
                </c:pt>
                <c:pt idx="3150">
                  <c:v>0.196633435158753</c:v>
                </c:pt>
                <c:pt idx="3151">
                  <c:v>0.196640771862781</c:v>
                </c:pt>
                <c:pt idx="3152">
                  <c:v>0.19664810638523</c:v>
                </c:pt>
                <c:pt idx="3153">
                  <c:v>0.196655438726805</c:v>
                </c:pt>
                <c:pt idx="3154">
                  <c:v>0.196662768888203</c:v>
                </c:pt>
                <c:pt idx="3155">
                  <c:v>0.196670096870125</c:v>
                </c:pt>
                <c:pt idx="3156">
                  <c:v>0.19667742267327</c:v>
                </c:pt>
                <c:pt idx="3157">
                  <c:v>0.196684746298337</c:v>
                </c:pt>
                <c:pt idx="3158">
                  <c:v>0.196692067746024</c:v>
                </c:pt>
                <c:pt idx="3159">
                  <c:v>0.196699387017028</c:v>
                </c:pt>
                <c:pt idx="3160">
                  <c:v>0.196706704112051</c:v>
                </c:pt>
                <c:pt idx="3161">
                  <c:v>0.19671401903179</c:v>
                </c:pt>
                <c:pt idx="3162">
                  <c:v>0.19672133177694</c:v>
                </c:pt>
                <c:pt idx="3163">
                  <c:v>0.196728642348201</c:v>
                </c:pt>
                <c:pt idx="3164">
                  <c:v>0.196735950746268</c:v>
                </c:pt>
                <c:pt idx="3165">
                  <c:v>0.196743256971839</c:v>
                </c:pt>
                <c:pt idx="3166">
                  <c:v>0.196750561025609</c:v>
                </c:pt>
                <c:pt idx="3167">
                  <c:v>0.196757862908275</c:v>
                </c:pt>
                <c:pt idx="3168">
                  <c:v>0.196765162620534</c:v>
                </c:pt>
                <c:pt idx="3169">
                  <c:v>0.19677246016308</c:v>
                </c:pt>
                <c:pt idx="3170">
                  <c:v>0.196779755536608</c:v>
                </c:pt>
                <c:pt idx="3171">
                  <c:v>0.196787048741813</c:v>
                </c:pt>
                <c:pt idx="3172">
                  <c:v>0.196794339779391</c:v>
                </c:pt>
                <c:pt idx="3173">
                  <c:v>0.196801628650033</c:v>
                </c:pt>
                <c:pt idx="3174">
                  <c:v>0.196808915354437</c:v>
                </c:pt>
                <c:pt idx="3175">
                  <c:v>0.196816199893295</c:v>
                </c:pt>
                <c:pt idx="3176">
                  <c:v>0.196823482267301</c:v>
                </c:pt>
                <c:pt idx="3177">
                  <c:v>0.196830762477147</c:v>
                </c:pt>
                <c:pt idx="3178">
                  <c:v>0.196838040523527</c:v>
                </c:pt>
                <c:pt idx="3179">
                  <c:v>0.196845316407133</c:v>
                </c:pt>
                <c:pt idx="3180">
                  <c:v>0.196852590128655</c:v>
                </c:pt>
                <c:pt idx="3181">
                  <c:v>0.19685986168879</c:v>
                </c:pt>
                <c:pt idx="3182">
                  <c:v>0.196867131088226</c:v>
                </c:pt>
                <c:pt idx="3183">
                  <c:v>0.196874398327656</c:v>
                </c:pt>
                <c:pt idx="3184">
                  <c:v>0.19688166340777</c:v>
                </c:pt>
                <c:pt idx="3185">
                  <c:v>0.196888926329259</c:v>
                </c:pt>
                <c:pt idx="3186">
                  <c:v>0.196896187092815</c:v>
                </c:pt>
                <c:pt idx="3187">
                  <c:v>0.196903445699125</c:v>
                </c:pt>
                <c:pt idx="3188">
                  <c:v>0.196910702148882</c:v>
                </c:pt>
                <c:pt idx="3189">
                  <c:v>0.196917956442775</c:v>
                </c:pt>
                <c:pt idx="3190">
                  <c:v>0.196925208581492</c:v>
                </c:pt>
                <c:pt idx="3191">
                  <c:v>0.196932458565724</c:v>
                </c:pt>
                <c:pt idx="3192">
                  <c:v>0.196939706396159</c:v>
                </c:pt>
                <c:pt idx="3193">
                  <c:v>0.196946952073485</c:v>
                </c:pt>
                <c:pt idx="3194">
                  <c:v>0.196954195598389</c:v>
                </c:pt>
                <c:pt idx="3195">
                  <c:v>0.196961436971562</c:v>
                </c:pt>
                <c:pt idx="3196">
                  <c:v>0.19696867619369</c:v>
                </c:pt>
                <c:pt idx="3197">
                  <c:v>0.19697591326546</c:v>
                </c:pt>
                <c:pt idx="3198">
                  <c:v>0.19698314818756</c:v>
                </c:pt>
                <c:pt idx="3199">
                  <c:v>0.196990380960676</c:v>
                </c:pt>
                <c:pt idx="3200">
                  <c:v>0.196997611585495</c:v>
                </c:pt>
                <c:pt idx="3201">
                  <c:v>0.197004840062701</c:v>
                </c:pt>
                <c:pt idx="3202">
                  <c:v>0.197012066392983</c:v>
                </c:pt>
                <c:pt idx="3203">
                  <c:v>0.197019290577026</c:v>
                </c:pt>
                <c:pt idx="3204">
                  <c:v>0.197026512615514</c:v>
                </c:pt>
                <c:pt idx="3205">
                  <c:v>0.197033732509133</c:v>
                </c:pt>
                <c:pt idx="3206">
                  <c:v>0.197040950258568</c:v>
                </c:pt>
                <c:pt idx="3207">
                  <c:v>0.197048165864502</c:v>
                </c:pt>
                <c:pt idx="3208">
                  <c:v>0.19705537932762</c:v>
                </c:pt>
                <c:pt idx="3209">
                  <c:v>0.197062590648607</c:v>
                </c:pt>
                <c:pt idx="3210">
                  <c:v>0.197069799828145</c:v>
                </c:pt>
                <c:pt idx="3211">
                  <c:v>0.197077006866918</c:v>
                </c:pt>
                <c:pt idx="3212">
                  <c:v>0.19708421176561</c:v>
                </c:pt>
                <c:pt idx="3213">
                  <c:v>0.197091414524902</c:v>
                </c:pt>
                <c:pt idx="3214">
                  <c:v>0.197098615145477</c:v>
                </c:pt>
                <c:pt idx="3215">
                  <c:v>0.197105813628017</c:v>
                </c:pt>
                <c:pt idx="3216">
                  <c:v>0.197113009973205</c:v>
                </c:pt>
                <c:pt idx="3217">
                  <c:v>0.197120204181722</c:v>
                </c:pt>
                <c:pt idx="3218">
                  <c:v>0.197127396254249</c:v>
                </c:pt>
                <c:pt idx="3219">
                  <c:v>0.197134586191468</c:v>
                </c:pt>
                <c:pt idx="3220">
                  <c:v>0.197141773994059</c:v>
                </c:pt>
                <c:pt idx="3221">
                  <c:v>0.197148959662702</c:v>
                </c:pt>
                <c:pt idx="3222">
                  <c:v>0.197156143198077</c:v>
                </c:pt>
                <c:pt idx="3223">
                  <c:v>0.197163324600866</c:v>
                </c:pt>
                <c:pt idx="3224">
                  <c:v>0.197170503871747</c:v>
                </c:pt>
                <c:pt idx="3225">
                  <c:v>0.197177681011401</c:v>
                </c:pt>
                <c:pt idx="3226">
                  <c:v>0.197184856020505</c:v>
                </c:pt>
                <c:pt idx="3227">
                  <c:v>0.197192028899738</c:v>
                </c:pt>
                <c:pt idx="3228">
                  <c:v>0.19719919964978</c:v>
                </c:pt>
                <c:pt idx="3229">
                  <c:v>0.197206368271306</c:v>
                </c:pt>
                <c:pt idx="3230">
                  <c:v>0.197213534764999</c:v>
                </c:pt>
                <c:pt idx="3231">
                  <c:v>0.197220699131533</c:v>
                </c:pt>
                <c:pt idx="3232">
                  <c:v>0.197227861371587</c:v>
                </c:pt>
                <c:pt idx="3233">
                  <c:v>0.197235021485837</c:v>
                </c:pt>
                <c:pt idx="3234">
                  <c:v>0.19724217947496</c:v>
                </c:pt>
                <c:pt idx="3235">
                  <c:v>0.197249335339634</c:v>
                </c:pt>
                <c:pt idx="3236">
                  <c:v>0.197256489080532</c:v>
                </c:pt>
                <c:pt idx="3237">
                  <c:v>0.197263640698333</c:v>
                </c:pt>
                <c:pt idx="3238">
                  <c:v>0.197270790193713</c:v>
                </c:pt>
                <c:pt idx="3239">
                  <c:v>0.197277937567346</c:v>
                </c:pt>
                <c:pt idx="3240">
                  <c:v>0.197285082819907</c:v>
                </c:pt>
                <c:pt idx="3241">
                  <c:v>0.197292225952071</c:v>
                </c:pt>
                <c:pt idx="3242">
                  <c:v>0.197299366964514</c:v>
                </c:pt>
                <c:pt idx="3243">
                  <c:v>0.197306505857907</c:v>
                </c:pt>
                <c:pt idx="3244">
                  <c:v>0.197313642632928</c:v>
                </c:pt>
                <c:pt idx="3245">
                  <c:v>0.197320777290249</c:v>
                </c:pt>
                <c:pt idx="3246">
                  <c:v>0.197327909830544</c:v>
                </c:pt>
                <c:pt idx="3247">
                  <c:v>0.197335040254485</c:v>
                </c:pt>
                <c:pt idx="3248">
                  <c:v>0.197342168562746</c:v>
                </c:pt>
                <c:pt idx="3249">
                  <c:v>0.197349294755999</c:v>
                </c:pt>
                <c:pt idx="3250">
                  <c:v>0.197356418834916</c:v>
                </c:pt>
                <c:pt idx="3251">
                  <c:v>0.197363540800171</c:v>
                </c:pt>
                <c:pt idx="3252">
                  <c:v>0.197370660652435</c:v>
                </c:pt>
                <c:pt idx="3253">
                  <c:v>0.197377778392379</c:v>
                </c:pt>
                <c:pt idx="3254">
                  <c:v>0.197384894020674</c:v>
                </c:pt>
                <c:pt idx="3255">
                  <c:v>0.197392007537992</c:v>
                </c:pt>
                <c:pt idx="3256">
                  <c:v>0.197399118945003</c:v>
                </c:pt>
                <c:pt idx="3257">
                  <c:v>0.197406228242377</c:v>
                </c:pt>
                <c:pt idx="3258">
                  <c:v>0.197413335430785</c:v>
                </c:pt>
                <c:pt idx="3259">
                  <c:v>0.197420440510898</c:v>
                </c:pt>
                <c:pt idx="3260">
                  <c:v>0.197427543483384</c:v>
                </c:pt>
                <c:pt idx="3261">
                  <c:v>0.197434644348912</c:v>
                </c:pt>
                <c:pt idx="3262">
                  <c:v>0.197441743108153</c:v>
                </c:pt>
                <c:pt idx="3263">
                  <c:v>0.197448839761774</c:v>
                </c:pt>
                <c:pt idx="3264">
                  <c:v>0.197455934310443</c:v>
                </c:pt>
                <c:pt idx="3265">
                  <c:v>0.197463026754831</c:v>
                </c:pt>
                <c:pt idx="3266">
                  <c:v>0.197470117095604</c:v>
                </c:pt>
                <c:pt idx="3267">
                  <c:v>0.197477205333431</c:v>
                </c:pt>
                <c:pt idx="3268">
                  <c:v>0.197484291468978</c:v>
                </c:pt>
                <c:pt idx="3269">
                  <c:v>0.197491375502913</c:v>
                </c:pt>
                <c:pt idx="3270">
                  <c:v>0.197498457435902</c:v>
                </c:pt>
                <c:pt idx="3271">
                  <c:v>0.197505537268612</c:v>
                </c:pt>
                <c:pt idx="3272">
                  <c:v>0.19751261500171</c:v>
                </c:pt>
                <c:pt idx="3273">
                  <c:v>0.197519690635862</c:v>
                </c:pt>
                <c:pt idx="3274">
                  <c:v>0.197526764171734</c:v>
                </c:pt>
                <c:pt idx="3275">
                  <c:v>0.197533835609991</c:v>
                </c:pt>
                <c:pt idx="3276">
                  <c:v>0.197540904951298</c:v>
                </c:pt>
                <c:pt idx="3277">
                  <c:v>0.197547972196321</c:v>
                </c:pt>
                <c:pt idx="3278">
                  <c:v>0.197555037345722</c:v>
                </c:pt>
                <c:pt idx="3279">
                  <c:v>0.197562100400169</c:v>
                </c:pt>
                <c:pt idx="3280">
                  <c:v>0.197569161360325</c:v>
                </c:pt>
                <c:pt idx="3281">
                  <c:v>0.197576220226854</c:v>
                </c:pt>
                <c:pt idx="3282">
                  <c:v>0.197583277000418</c:v>
                </c:pt>
                <c:pt idx="3283">
                  <c:v>0.197590331681683</c:v>
                </c:pt>
                <c:pt idx="3284">
                  <c:v>0.19759738427131</c:v>
                </c:pt>
                <c:pt idx="3285">
                  <c:v>0.197604434769962</c:v>
                </c:pt>
                <c:pt idx="3286">
                  <c:v>0.197611483178303</c:v>
                </c:pt>
                <c:pt idx="3287">
                  <c:v>0.197618529496994</c:v>
                </c:pt>
                <c:pt idx="3288">
                  <c:v>0.197625573726698</c:v>
                </c:pt>
                <c:pt idx="3289">
                  <c:v>0.197632615868077</c:v>
                </c:pt>
                <c:pt idx="3290">
                  <c:v>0.197639655921791</c:v>
                </c:pt>
                <c:pt idx="3291">
                  <c:v>0.197646693888502</c:v>
                </c:pt>
                <c:pt idx="3292">
                  <c:v>0.19765372976887</c:v>
                </c:pt>
                <c:pt idx="3293">
                  <c:v>0.197660763563557</c:v>
                </c:pt>
                <c:pt idx="3294">
                  <c:v>0.197667795273224</c:v>
                </c:pt>
                <c:pt idx="3295">
                  <c:v>0.19767482489853</c:v>
                </c:pt>
                <c:pt idx="3296">
                  <c:v>0.197681852440136</c:v>
                </c:pt>
                <c:pt idx="3297">
                  <c:v>0.1976888778987</c:v>
                </c:pt>
                <c:pt idx="3298">
                  <c:v>0.197695901274882</c:v>
                </c:pt>
                <c:pt idx="3299">
                  <c:v>0.19770292256934</c:v>
                </c:pt>
                <c:pt idx="3300">
                  <c:v>0.197709941782735</c:v>
                </c:pt>
                <c:pt idx="3301">
                  <c:v>0.197716958915725</c:v>
                </c:pt>
                <c:pt idx="3302">
                  <c:v>0.197723973968968</c:v>
                </c:pt>
                <c:pt idx="3303">
                  <c:v>0.197730986943122</c:v>
                </c:pt>
                <c:pt idx="3304">
                  <c:v>0.197737997838844</c:v>
                </c:pt>
                <c:pt idx="3305">
                  <c:v>0.197745006656793</c:v>
                </c:pt>
                <c:pt idx="3306">
                  <c:v>0.197752013397624</c:v>
                </c:pt>
                <c:pt idx="3307">
                  <c:v>0.197759018061996</c:v>
                </c:pt>
                <c:pt idx="3308">
                  <c:v>0.197766020650566</c:v>
                </c:pt>
                <c:pt idx="3309">
                  <c:v>0.197773021163989</c:v>
                </c:pt>
                <c:pt idx="3310">
                  <c:v>0.197780019602921</c:v>
                </c:pt>
                <c:pt idx="3311">
                  <c:v>0.19778701596802</c:v>
                </c:pt>
                <c:pt idx="3312">
                  <c:v>0.197794010259939</c:v>
                </c:pt>
                <c:pt idx="3313">
                  <c:v>0.197801002479334</c:v>
                </c:pt>
                <c:pt idx="3314">
                  <c:v>0.197807992626862</c:v>
                </c:pt>
                <c:pt idx="3315">
                  <c:v>0.197814980703177</c:v>
                </c:pt>
                <c:pt idx="3316">
                  <c:v>0.197821966708933</c:v>
                </c:pt>
                <c:pt idx="3317">
                  <c:v>0.197828950644784</c:v>
                </c:pt>
                <c:pt idx="3318">
                  <c:v>0.197835932511385</c:v>
                </c:pt>
                <c:pt idx="3319">
                  <c:v>0.19784291230939</c:v>
                </c:pt>
                <c:pt idx="3320">
                  <c:v>0.19784989003945</c:v>
                </c:pt>
                <c:pt idx="3321">
                  <c:v>0.197856865702222</c:v>
                </c:pt>
                <c:pt idx="3322">
                  <c:v>0.197863839298356</c:v>
                </c:pt>
                <c:pt idx="3323">
                  <c:v>0.197870810828507</c:v>
                </c:pt>
                <c:pt idx="3324">
                  <c:v>0.197877780293327</c:v>
                </c:pt>
                <c:pt idx="3325">
                  <c:v>0.197884747693467</c:v>
                </c:pt>
                <c:pt idx="3326">
                  <c:v>0.19789171302958</c:v>
                </c:pt>
                <c:pt idx="3327">
                  <c:v>0.197898676302316</c:v>
                </c:pt>
                <c:pt idx="3328">
                  <c:v>0.197905637512329</c:v>
                </c:pt>
                <c:pt idx="3329">
                  <c:v>0.197912596660269</c:v>
                </c:pt>
                <c:pt idx="3330">
                  <c:v>0.197919553746788</c:v>
                </c:pt>
                <c:pt idx="3331">
                  <c:v>0.197926508772535</c:v>
                </c:pt>
                <c:pt idx="3332">
                  <c:v>0.197933461738161</c:v>
                </c:pt>
                <c:pt idx="3333">
                  <c:v>0.197940412644316</c:v>
                </c:pt>
                <c:pt idx="3334">
                  <c:v>0.197947361491649</c:v>
                </c:pt>
                <c:pt idx="3335">
                  <c:v>0.197954308280812</c:v>
                </c:pt>
                <c:pt idx="3336">
                  <c:v>0.197961253012454</c:v>
                </c:pt>
                <c:pt idx="3337">
                  <c:v>0.197968195687223</c:v>
                </c:pt>
                <c:pt idx="3338">
                  <c:v>0.197975136305767</c:v>
                </c:pt>
                <c:pt idx="3339">
                  <c:v>0.197982074868737</c:v>
                </c:pt>
                <c:pt idx="3340">
                  <c:v>0.197989011376779</c:v>
                </c:pt>
                <c:pt idx="3341">
                  <c:v>0.197995945830542</c:v>
                </c:pt>
                <c:pt idx="3342">
                  <c:v>0.198002878230674</c:v>
                </c:pt>
                <c:pt idx="3343">
                  <c:v>0.198009808577823</c:v>
                </c:pt>
                <c:pt idx="3344">
                  <c:v>0.198016736872636</c:v>
                </c:pt>
                <c:pt idx="3345">
                  <c:v>0.19802366311576</c:v>
                </c:pt>
                <c:pt idx="3346">
                  <c:v>0.198030587307841</c:v>
                </c:pt>
                <c:pt idx="3347">
                  <c:v>0.198037509449527</c:v>
                </c:pt>
                <c:pt idx="3348">
                  <c:v>0.198044429541462</c:v>
                </c:pt>
                <c:pt idx="3349">
                  <c:v>0.198051347584294</c:v>
                </c:pt>
                <c:pt idx="3350">
                  <c:v>0.198058263578669</c:v>
                </c:pt>
                <c:pt idx="3351">
                  <c:v>0.198065177525232</c:v>
                </c:pt>
                <c:pt idx="3352">
                  <c:v>0.198072089424627</c:v>
                </c:pt>
                <c:pt idx="3353">
                  <c:v>0.198078999277501</c:v>
                </c:pt>
                <c:pt idx="3354">
                  <c:v>0.198085907084497</c:v>
                </c:pt>
                <c:pt idx="3355">
                  <c:v>0.19809281284626</c:v>
                </c:pt>
                <c:pt idx="3356">
                  <c:v>0.198099716563435</c:v>
                </c:pt>
                <c:pt idx="3357">
                  <c:v>0.198106618236665</c:v>
                </c:pt>
                <c:pt idx="3358">
                  <c:v>0.198113517866595</c:v>
                </c:pt>
                <c:pt idx="3359">
                  <c:v>0.198120415453867</c:v>
                </c:pt>
                <c:pt idx="3360">
                  <c:v>0.198127310999125</c:v>
                </c:pt>
                <c:pt idx="3361">
                  <c:v>0.198134204503012</c:v>
                </c:pt>
                <c:pt idx="3362">
                  <c:v>0.198141095966169</c:v>
                </c:pt>
                <c:pt idx="3363">
                  <c:v>0.198147985389241</c:v>
                </c:pt>
                <c:pt idx="3364">
                  <c:v>0.19815487277287</c:v>
                </c:pt>
                <c:pt idx="3365">
                  <c:v>0.198161758117696</c:v>
                </c:pt>
                <c:pt idx="3366">
                  <c:v>0.198168641424362</c:v>
                </c:pt>
                <c:pt idx="3367">
                  <c:v>0.19817552269351</c:v>
                </c:pt>
                <c:pt idx="3368">
                  <c:v>0.198182401925779</c:v>
                </c:pt>
                <c:pt idx="3369">
                  <c:v>0.198189279121811</c:v>
                </c:pt>
                <c:pt idx="3370">
                  <c:v>0.198196154282248</c:v>
                </c:pt>
                <c:pt idx="3371">
                  <c:v>0.198203027407729</c:v>
                </c:pt>
                <c:pt idx="3372">
                  <c:v>0.198209898498894</c:v>
                </c:pt>
                <c:pt idx="3373">
                  <c:v>0.198216767556384</c:v>
                </c:pt>
                <c:pt idx="3374">
                  <c:v>0.198223634580838</c:v>
                </c:pt>
                <c:pt idx="3375">
                  <c:v>0.198230499572896</c:v>
                </c:pt>
                <c:pt idx="3376">
                  <c:v>0.198237362533195</c:v>
                </c:pt>
                <c:pt idx="3377">
                  <c:v>0.198244223462377</c:v>
                </c:pt>
                <c:pt idx="3378">
                  <c:v>0.198251082361079</c:v>
                </c:pt>
                <c:pt idx="3379">
                  <c:v>0.19825793922994</c:v>
                </c:pt>
                <c:pt idx="3380">
                  <c:v>0.198264794069597</c:v>
                </c:pt>
                <c:pt idx="3381">
                  <c:v>0.198271646880689</c:v>
                </c:pt>
                <c:pt idx="3382">
                  <c:v>0.198278497663853</c:v>
                </c:pt>
                <c:pt idx="3383">
                  <c:v>0.198285346419726</c:v>
                </c:pt>
                <c:pt idx="3384">
                  <c:v>0.198292193148947</c:v>
                </c:pt>
                <c:pt idx="3385">
                  <c:v>0.198299037852151</c:v>
                </c:pt>
                <c:pt idx="3386">
                  <c:v>0.198305880529976</c:v>
                </c:pt>
                <c:pt idx="3387">
                  <c:v>0.198312721183058</c:v>
                </c:pt>
                <c:pt idx="3388">
                  <c:v>0.198319559812033</c:v>
                </c:pt>
                <c:pt idx="3389">
                  <c:v>0.198326396417536</c:v>
                </c:pt>
                <c:pt idx="3390">
                  <c:v>0.198333231000203</c:v>
                </c:pt>
                <c:pt idx="3391">
                  <c:v>0.198340063560671</c:v>
                </c:pt>
                <c:pt idx="3392">
                  <c:v>0.198346894099574</c:v>
                </c:pt>
                <c:pt idx="3393">
                  <c:v>0.198353722617547</c:v>
                </c:pt>
                <c:pt idx="3394">
                  <c:v>0.198360549115224</c:v>
                </c:pt>
                <c:pt idx="3395">
                  <c:v>0.198367373593241</c:v>
                </c:pt>
                <c:pt idx="3396">
                  <c:v>0.19837419605223</c:v>
                </c:pt>
                <c:pt idx="3397">
                  <c:v>0.198381016492825</c:v>
                </c:pt>
                <c:pt idx="3398">
                  <c:v>0.198387834915663</c:v>
                </c:pt>
                <c:pt idx="3399">
                  <c:v>0.198394651321374</c:v>
                </c:pt>
                <c:pt idx="3400">
                  <c:v>0.198401465710593</c:v>
                </c:pt>
                <c:pt idx="3401">
                  <c:v>0.198408278083952</c:v>
                </c:pt>
                <c:pt idx="3402">
                  <c:v>0.198415088442083</c:v>
                </c:pt>
                <c:pt idx="3403">
                  <c:v>0.19842189678562</c:v>
                </c:pt>
                <c:pt idx="3404">
                  <c:v>0.198428703115194</c:v>
                </c:pt>
                <c:pt idx="3405">
                  <c:v>0.198435507431437</c:v>
                </c:pt>
                <c:pt idx="3406">
                  <c:v>0.198442309734982</c:v>
                </c:pt>
                <c:pt idx="3407">
                  <c:v>0.19844911002646</c:v>
                </c:pt>
                <c:pt idx="3408">
                  <c:v>0.198455908306501</c:v>
                </c:pt>
                <c:pt idx="3409">
                  <c:v>0.198462704575737</c:v>
                </c:pt>
                <c:pt idx="3410">
                  <c:v>0.198469498834798</c:v>
                </c:pt>
                <c:pt idx="3411">
                  <c:v>0.198476291084313</c:v>
                </c:pt>
                <c:pt idx="3412">
                  <c:v>0.198483081324916</c:v>
                </c:pt>
                <c:pt idx="3413">
                  <c:v>0.198489869557235</c:v>
                </c:pt>
                <c:pt idx="3414">
                  <c:v>0.198496655781899</c:v>
                </c:pt>
                <c:pt idx="3415">
                  <c:v>0.198503439999539</c:v>
                </c:pt>
                <c:pt idx="3416">
                  <c:v>0.198510222210783</c:v>
                </c:pt>
                <c:pt idx="3417">
                  <c:v>0.19851700241626</c:v>
                </c:pt>
                <c:pt idx="3418">
                  <c:v>0.198523780616598</c:v>
                </c:pt>
                <c:pt idx="3419">
                  <c:v>0.198530556812428</c:v>
                </c:pt>
                <c:pt idx="3420">
                  <c:v>0.198537331004376</c:v>
                </c:pt>
                <c:pt idx="3421">
                  <c:v>0.198544103193072</c:v>
                </c:pt>
                <c:pt idx="3422">
                  <c:v>0.198550873379142</c:v>
                </c:pt>
                <c:pt idx="3423">
                  <c:v>0.198557641563214</c:v>
                </c:pt>
                <c:pt idx="3424">
                  <c:v>0.198564407745914</c:v>
                </c:pt>
                <c:pt idx="3425">
                  <c:v>0.198571171927872</c:v>
                </c:pt>
                <c:pt idx="3426">
                  <c:v>0.198577934109712</c:v>
                </c:pt>
                <c:pt idx="3427">
                  <c:v>0.198584694292063</c:v>
                </c:pt>
                <c:pt idx="3428">
                  <c:v>0.19859145247555</c:v>
                </c:pt>
                <c:pt idx="3429">
                  <c:v>0.198598208660798</c:v>
                </c:pt>
                <c:pt idx="3430">
                  <c:v>0.198604962848435</c:v>
                </c:pt>
                <c:pt idx="3431">
                  <c:v>0.198611715039083</c:v>
                </c:pt>
                <c:pt idx="3432">
                  <c:v>0.198618465233372</c:v>
                </c:pt>
                <c:pt idx="3433">
                  <c:v>0.198625213431924</c:v>
                </c:pt>
                <c:pt idx="3434">
                  <c:v>0.198631959635365</c:v>
                </c:pt>
                <c:pt idx="3435">
                  <c:v>0.19863870384432</c:v>
                </c:pt>
                <c:pt idx="3436">
                  <c:v>0.198645446059412</c:v>
                </c:pt>
                <c:pt idx="3437">
                  <c:v>0.198652186281265</c:v>
                </c:pt>
                <c:pt idx="3438">
                  <c:v>0.198658924510503</c:v>
                </c:pt>
                <c:pt idx="3439">
                  <c:v>0.198665660747752</c:v>
                </c:pt>
                <c:pt idx="3440">
                  <c:v>0.198672394993633</c:v>
                </c:pt>
                <c:pt idx="3441">
                  <c:v>0.198679127248771</c:v>
                </c:pt>
                <c:pt idx="3442">
                  <c:v>0.198685857513786</c:v>
                </c:pt>
                <c:pt idx="3443">
                  <c:v>0.198692585789304</c:v>
                </c:pt>
                <c:pt idx="3444">
                  <c:v>0.198699312075945</c:v>
                </c:pt>
                <c:pt idx="3445">
                  <c:v>0.19870603637433</c:v>
                </c:pt>
                <c:pt idx="3446">
                  <c:v>0.198712758685085</c:v>
                </c:pt>
                <c:pt idx="3447">
                  <c:v>0.19871947900883</c:v>
                </c:pt>
                <c:pt idx="3448">
                  <c:v>0.198726197346186</c:v>
                </c:pt>
                <c:pt idx="3449">
                  <c:v>0.198732913697774</c:v>
                </c:pt>
                <c:pt idx="3450">
                  <c:v>0.198739628064216</c:v>
                </c:pt>
                <c:pt idx="3451">
                  <c:v>0.198746340446132</c:v>
                </c:pt>
                <c:pt idx="3452">
                  <c:v>0.198753050844141</c:v>
                </c:pt>
                <c:pt idx="3453">
                  <c:v>0.198759759258866</c:v>
                </c:pt>
                <c:pt idx="3454">
                  <c:v>0.198766465690927</c:v>
                </c:pt>
                <c:pt idx="3455">
                  <c:v>0.198773170140942</c:v>
                </c:pt>
                <c:pt idx="3456">
                  <c:v>0.198779872609531</c:v>
                </c:pt>
                <c:pt idx="3457">
                  <c:v>0.198786573097314</c:v>
                </c:pt>
                <c:pt idx="3458">
                  <c:v>0.19879327160491</c:v>
                </c:pt>
                <c:pt idx="3459">
                  <c:v>0.198799968132936</c:v>
                </c:pt>
                <c:pt idx="3460">
                  <c:v>0.198806662682014</c:v>
                </c:pt>
                <c:pt idx="3461">
                  <c:v>0.19881335525276</c:v>
                </c:pt>
                <c:pt idx="3462">
                  <c:v>0.198820045845793</c:v>
                </c:pt>
                <c:pt idx="3463">
                  <c:v>0.19882673446173</c:v>
                </c:pt>
                <c:pt idx="3464">
                  <c:v>0.19883342110119</c:v>
                </c:pt>
                <c:pt idx="3465">
                  <c:v>0.198840105764789</c:v>
                </c:pt>
                <c:pt idx="3466">
                  <c:v>0.198846788453144</c:v>
                </c:pt>
                <c:pt idx="3467">
                  <c:v>0.198853469166874</c:v>
                </c:pt>
                <c:pt idx="3468">
                  <c:v>0.198860147906595</c:v>
                </c:pt>
                <c:pt idx="3469">
                  <c:v>0.198866824672922</c:v>
                </c:pt>
                <c:pt idx="3470">
                  <c:v>0.198873499466473</c:v>
                </c:pt>
                <c:pt idx="3471">
                  <c:v>0.198880172287863</c:v>
                </c:pt>
                <c:pt idx="3472">
                  <c:v>0.198886843137708</c:v>
                </c:pt>
                <c:pt idx="3473">
                  <c:v>0.198893512016622</c:v>
                </c:pt>
                <c:pt idx="3474">
                  <c:v>0.198900178925224</c:v>
                </c:pt>
                <c:pt idx="3475">
                  <c:v>0.198906843864126</c:v>
                </c:pt>
                <c:pt idx="3476">
                  <c:v>0.198913506833944</c:v>
                </c:pt>
                <c:pt idx="3477">
                  <c:v>0.198920167835292</c:v>
                </c:pt>
                <c:pt idx="3478">
                  <c:v>0.198926826868785</c:v>
                </c:pt>
                <c:pt idx="3479">
                  <c:v>0.198933483935037</c:v>
                </c:pt>
                <c:pt idx="3480">
                  <c:v>0.19894013903466</c:v>
                </c:pt>
                <c:pt idx="3481">
                  <c:v>0.198946792168271</c:v>
                </c:pt>
                <c:pt idx="3482">
                  <c:v>0.198953443336482</c:v>
                </c:pt>
                <c:pt idx="3483">
                  <c:v>0.198960092539905</c:v>
                </c:pt>
                <c:pt idx="3484">
                  <c:v>0.198966739779155</c:v>
                </c:pt>
                <c:pt idx="3485">
                  <c:v>0.198973385054843</c:v>
                </c:pt>
                <c:pt idx="3486">
                  <c:v>0.198980028367582</c:v>
                </c:pt>
                <c:pt idx="3487">
                  <c:v>0.198986669717983</c:v>
                </c:pt>
                <c:pt idx="3488">
                  <c:v>0.19899330910666</c:v>
                </c:pt>
                <c:pt idx="3489">
                  <c:v>0.198999946534225</c:v>
                </c:pt>
                <c:pt idx="3490">
                  <c:v>0.199006582001289</c:v>
                </c:pt>
                <c:pt idx="3491">
                  <c:v>0.199013215508462</c:v>
                </c:pt>
                <c:pt idx="3492">
                  <c:v>0.199019847056357</c:v>
                </c:pt>
                <c:pt idx="3493">
                  <c:v>0.199026476645583</c:v>
                </c:pt>
                <c:pt idx="3494">
                  <c:v>0.199033104276751</c:v>
                </c:pt>
                <c:pt idx="3495">
                  <c:v>0.199039729950473</c:v>
                </c:pt>
                <c:pt idx="3496">
                  <c:v>0.199046353667358</c:v>
                </c:pt>
                <c:pt idx="3497">
                  <c:v>0.199052975428016</c:v>
                </c:pt>
                <c:pt idx="3498">
                  <c:v>0.199059595233057</c:v>
                </c:pt>
                <c:pt idx="3499">
                  <c:v>0.19906621308309</c:v>
                </c:pt>
                <c:pt idx="3500">
                  <c:v>0.199072828978724</c:v>
                </c:pt>
                <c:pt idx="3501">
                  <c:v>0.199079442920568</c:v>
                </c:pt>
                <c:pt idx="3502">
                  <c:v>0.199086054909231</c:v>
                </c:pt>
                <c:pt idx="3503">
                  <c:v>0.199092664945323</c:v>
                </c:pt>
                <c:pt idx="3504">
                  <c:v>0.19909927302945</c:v>
                </c:pt>
                <c:pt idx="3505">
                  <c:v>0.199105879162222</c:v>
                </c:pt>
                <c:pt idx="3506">
                  <c:v>0.199112483344245</c:v>
                </c:pt>
                <c:pt idx="3507">
                  <c:v>0.199119085576128</c:v>
                </c:pt>
                <c:pt idx="3508">
                  <c:v>0.199125685858476</c:v>
                </c:pt>
                <c:pt idx="3509">
                  <c:v>0.1991322841919</c:v>
                </c:pt>
                <c:pt idx="3510">
                  <c:v>0.199138880577005</c:v>
                </c:pt>
                <c:pt idx="3511">
                  <c:v>0.199145475014397</c:v>
                </c:pt>
                <c:pt idx="3512">
                  <c:v>0.199152067504683</c:v>
                </c:pt>
                <c:pt idx="3513">
                  <c:v>0.19915865804847</c:v>
                </c:pt>
                <c:pt idx="3514">
                  <c:v>0.199165246646363</c:v>
                </c:pt>
                <c:pt idx="3515">
                  <c:v>0.199171833298967</c:v>
                </c:pt>
                <c:pt idx="3516">
                  <c:v>0.19917841800689</c:v>
                </c:pt>
                <c:pt idx="3517">
                  <c:v>0.199185000770735</c:v>
                </c:pt>
                <c:pt idx="3518">
                  <c:v>0.199191581591109</c:v>
                </c:pt>
                <c:pt idx="3519">
                  <c:v>0.199198160468616</c:v>
                </c:pt>
                <c:pt idx="3520">
                  <c:v>0.19920473740386</c:v>
                </c:pt>
                <c:pt idx="3521">
                  <c:v>0.199211312397446</c:v>
                </c:pt>
                <c:pt idx="3522">
                  <c:v>0.199217885449976</c:v>
                </c:pt>
                <c:pt idx="3523">
                  <c:v>0.199224456562059</c:v>
                </c:pt>
                <c:pt idx="3524">
                  <c:v>0.199231025734294</c:v>
                </c:pt>
                <c:pt idx="3525">
                  <c:v>0.199237592967287</c:v>
                </c:pt>
                <c:pt idx="3526">
                  <c:v>0.199244158261641</c:v>
                </c:pt>
                <c:pt idx="3527">
                  <c:v>0.199250721617958</c:v>
                </c:pt>
                <c:pt idx="3528">
                  <c:v>0.199257283036841</c:v>
                </c:pt>
                <c:pt idx="3529">
                  <c:v>0.199263842518892</c:v>
                </c:pt>
                <c:pt idx="3530">
                  <c:v>0.199270400064716</c:v>
                </c:pt>
                <c:pt idx="3531">
                  <c:v>0.199276955674913</c:v>
                </c:pt>
                <c:pt idx="3532">
                  <c:v>0.199283509350085</c:v>
                </c:pt>
                <c:pt idx="3533">
                  <c:v>0.199290061090834</c:v>
                </c:pt>
                <c:pt idx="3534">
                  <c:v>0.199296610897761</c:v>
                </c:pt>
                <c:pt idx="3535">
                  <c:v>0.199303158771468</c:v>
                </c:pt>
                <c:pt idx="3536">
                  <c:v>0.199309704712554</c:v>
                </c:pt>
                <c:pt idx="3537">
                  <c:v>0.199316248721623</c:v>
                </c:pt>
                <c:pt idx="3538">
                  <c:v>0.199322790799274</c:v>
                </c:pt>
                <c:pt idx="3539">
                  <c:v>0.199329330946106</c:v>
                </c:pt>
                <c:pt idx="3540">
                  <c:v>0.199335869162722</c:v>
                </c:pt>
                <c:pt idx="3541">
                  <c:v>0.199342405449719</c:v>
                </c:pt>
                <c:pt idx="3542">
                  <c:v>0.199348939807698</c:v>
                </c:pt>
                <c:pt idx="3543">
                  <c:v>0.199355472237257</c:v>
                </c:pt>
                <c:pt idx="3544">
                  <c:v>0.199362002738997</c:v>
                </c:pt>
                <c:pt idx="3545">
                  <c:v>0.199368531313517</c:v>
                </c:pt>
                <c:pt idx="3546">
                  <c:v>0.199375057961415</c:v>
                </c:pt>
                <c:pt idx="3547">
                  <c:v>0.199381582683289</c:v>
                </c:pt>
                <c:pt idx="3548">
                  <c:v>0.199388105479739</c:v>
                </c:pt>
                <c:pt idx="3549">
                  <c:v>0.199394626351361</c:v>
                </c:pt>
                <c:pt idx="3550">
                  <c:v>0.199401145298752</c:v>
                </c:pt>
                <c:pt idx="3551">
                  <c:v>0.199407662322514</c:v>
                </c:pt>
                <c:pt idx="3552">
                  <c:v>0.199414177423241</c:v>
                </c:pt>
                <c:pt idx="3553">
                  <c:v>0.19942069060153</c:v>
                </c:pt>
                <c:pt idx="3554">
                  <c:v>0.19942720185798</c:v>
                </c:pt>
                <c:pt idx="3555">
                  <c:v>0.199433711193187</c:v>
                </c:pt>
                <c:pt idx="3556">
                  <c:v>0.199440218607746</c:v>
                </c:pt>
                <c:pt idx="3557">
                  <c:v>0.199446724102253</c:v>
                </c:pt>
                <c:pt idx="3558">
                  <c:v>0.199453227677307</c:v>
                </c:pt>
                <c:pt idx="3559">
                  <c:v>0.199459729333503</c:v>
                </c:pt>
                <c:pt idx="3560">
                  <c:v>0.199466229071435</c:v>
                </c:pt>
                <c:pt idx="3561">
                  <c:v>0.199472726891699</c:v>
                </c:pt>
                <c:pt idx="3562">
                  <c:v>0.19947922279489</c:v>
                </c:pt>
                <c:pt idx="3563">
                  <c:v>0.199485716781604</c:v>
                </c:pt>
                <c:pt idx="3564">
                  <c:v>0.199492208852434</c:v>
                </c:pt>
                <c:pt idx="3565">
                  <c:v>0.199498699007976</c:v>
                </c:pt>
                <c:pt idx="3566">
                  <c:v>0.199505187248824</c:v>
                </c:pt>
                <c:pt idx="3567">
                  <c:v>0.199511673575572</c:v>
                </c:pt>
                <c:pt idx="3568">
                  <c:v>0.199518157988813</c:v>
                </c:pt>
                <c:pt idx="3569">
                  <c:v>0.199524640489142</c:v>
                </c:pt>
                <c:pt idx="3570">
                  <c:v>0.199531121077151</c:v>
                </c:pt>
                <c:pt idx="3571">
                  <c:v>0.199537599753433</c:v>
                </c:pt>
                <c:pt idx="3572">
                  <c:v>0.199544076518583</c:v>
                </c:pt>
                <c:pt idx="3573">
                  <c:v>0.199550551373192</c:v>
                </c:pt>
                <c:pt idx="3574">
                  <c:v>0.199557024317853</c:v>
                </c:pt>
                <c:pt idx="3575">
                  <c:v>0.199563495353158</c:v>
                </c:pt>
                <c:pt idx="3576">
                  <c:v>0.199569964479699</c:v>
                </c:pt>
                <c:pt idx="3577">
                  <c:v>0.199576431698069</c:v>
                </c:pt>
                <c:pt idx="3578">
                  <c:v>0.199582897008857</c:v>
                </c:pt>
                <c:pt idx="3579">
                  <c:v>0.199589360412657</c:v>
                </c:pt>
                <c:pt idx="3580">
                  <c:v>0.199595821910059</c:v>
                </c:pt>
                <c:pt idx="3581">
                  <c:v>0.199602281501655</c:v>
                </c:pt>
                <c:pt idx="3582">
                  <c:v>0.199608739188035</c:v>
                </c:pt>
                <c:pt idx="3583">
                  <c:v>0.199615194969789</c:v>
                </c:pt>
                <c:pt idx="3584">
                  <c:v>0.199621648847508</c:v>
                </c:pt>
                <c:pt idx="3585">
                  <c:v>0.19962810082178</c:v>
                </c:pt>
                <c:pt idx="3586">
                  <c:v>0.199634550893198</c:v>
                </c:pt>
                <c:pt idx="3587">
                  <c:v>0.199640999062351</c:v>
                </c:pt>
                <c:pt idx="3588">
                  <c:v>0.199647445329827</c:v>
                </c:pt>
                <c:pt idx="3589">
                  <c:v>0.199653889696217</c:v>
                </c:pt>
                <c:pt idx="3590">
                  <c:v>0.199660332162108</c:v>
                </c:pt>
                <c:pt idx="3591">
                  <c:v>0.19966677272809</c:v>
                </c:pt>
                <c:pt idx="3592">
                  <c:v>0.19967321139475</c:v>
                </c:pt>
                <c:pt idx="3593">
                  <c:v>0.199679648162679</c:v>
                </c:pt>
                <c:pt idx="3594">
                  <c:v>0.199686083032463</c:v>
                </c:pt>
                <c:pt idx="3595">
                  <c:v>0.199692516004691</c:v>
                </c:pt>
                <c:pt idx="3596">
                  <c:v>0.19969894707995</c:v>
                </c:pt>
                <c:pt idx="3597">
                  <c:v>0.199705376258828</c:v>
                </c:pt>
                <c:pt idx="3598">
                  <c:v>0.199711803541912</c:v>
                </c:pt>
                <c:pt idx="3599">
                  <c:v>0.199718228929787</c:v>
                </c:pt>
                <c:pt idx="3600">
                  <c:v>0.199724652423044</c:v>
                </c:pt>
                <c:pt idx="3601">
                  <c:v>0.199731074022266</c:v>
                </c:pt>
                <c:pt idx="3602">
                  <c:v>0.199737493728042</c:v>
                </c:pt>
                <c:pt idx="3603">
                  <c:v>0.199743911540956</c:v>
                </c:pt>
                <c:pt idx="3604">
                  <c:v>0.199750327461595</c:v>
                </c:pt>
                <c:pt idx="3605">
                  <c:v>0.199756741490545</c:v>
                </c:pt>
                <c:pt idx="3606">
                  <c:v>0.199763153628389</c:v>
                </c:pt>
                <c:pt idx="3607">
                  <c:v>0.199769563875715</c:v>
                </c:pt>
                <c:pt idx="3608">
                  <c:v>0.199775972233109</c:v>
                </c:pt>
                <c:pt idx="3609">
                  <c:v>0.199782378701153</c:v>
                </c:pt>
                <c:pt idx="3610">
                  <c:v>0.199788783280433</c:v>
                </c:pt>
                <c:pt idx="3611">
                  <c:v>0.199795185971533</c:v>
                </c:pt>
                <c:pt idx="3612">
                  <c:v>0.199801586775038</c:v>
                </c:pt>
                <c:pt idx="3613">
                  <c:v>0.199807985691529</c:v>
                </c:pt>
                <c:pt idx="3614">
                  <c:v>0.199814382721595</c:v>
                </c:pt>
                <c:pt idx="3615">
                  <c:v>0.199820777865816</c:v>
                </c:pt>
                <c:pt idx="3616">
                  <c:v>0.199827171124776</c:v>
                </c:pt>
                <c:pt idx="3617">
                  <c:v>0.199833562499058</c:v>
                </c:pt>
                <c:pt idx="3618">
                  <c:v>0.199839951989246</c:v>
                </c:pt>
                <c:pt idx="3619">
                  <c:v>0.199846339595921</c:v>
                </c:pt>
                <c:pt idx="3620">
                  <c:v>0.199852725319665</c:v>
                </c:pt>
                <c:pt idx="3621">
                  <c:v>0.199859109161063</c:v>
                </c:pt>
                <c:pt idx="3622">
                  <c:v>0.199865491120696</c:v>
                </c:pt>
                <c:pt idx="3623">
                  <c:v>0.199871871199145</c:v>
                </c:pt>
                <c:pt idx="3624">
                  <c:v>0.199878249396993</c:v>
                </c:pt>
                <c:pt idx="3625">
                  <c:v>0.19988462571482</c:v>
                </c:pt>
                <c:pt idx="3626">
                  <c:v>0.199891000153207</c:v>
                </c:pt>
                <c:pt idx="3627">
                  <c:v>0.199897372712735</c:v>
                </c:pt>
                <c:pt idx="3628">
                  <c:v>0.199903743393987</c:v>
                </c:pt>
                <c:pt idx="3629">
                  <c:v>0.199910112197541</c:v>
                </c:pt>
                <c:pt idx="3630">
                  <c:v>0.199916479123979</c:v>
                </c:pt>
                <c:pt idx="3631">
                  <c:v>0.19992284417388</c:v>
                </c:pt>
                <c:pt idx="3632">
                  <c:v>0.199929207347825</c:v>
                </c:pt>
                <c:pt idx="3633">
                  <c:v>0.199935568646393</c:v>
                </c:pt>
                <c:pt idx="3634">
                  <c:v>0.199941928070162</c:v>
                </c:pt>
                <c:pt idx="3635">
                  <c:v>0.199948285619714</c:v>
                </c:pt>
                <c:pt idx="3636">
                  <c:v>0.199954641295627</c:v>
                </c:pt>
                <c:pt idx="3637">
                  <c:v>0.19996099509848</c:v>
                </c:pt>
                <c:pt idx="3638">
                  <c:v>0.199967347028851</c:v>
                </c:pt>
                <c:pt idx="3639">
                  <c:v>0.199973697087319</c:v>
                </c:pt>
                <c:pt idx="3640">
                  <c:v>0.199980045274463</c:v>
                </c:pt>
                <c:pt idx="3641">
                  <c:v>0.199986391590857</c:v>
                </c:pt>
                <c:pt idx="3642">
                  <c:v>0.199992736037084</c:v>
                </c:pt>
                <c:pt idx="3643">
                  <c:v>0.19999907861372</c:v>
                </c:pt>
                <c:pt idx="3644">
                  <c:v>0.200005419321341</c:v>
                </c:pt>
                <c:pt idx="3645">
                  <c:v>0.200011758160525</c:v>
                </c:pt>
                <c:pt idx="3646">
                  <c:v>0.200018095131848</c:v>
                </c:pt>
                <c:pt idx="3647">
                  <c:v>0.200024430235889</c:v>
                </c:pt>
                <c:pt idx="3648">
                  <c:v>0.200030763473221</c:v>
                </c:pt>
                <c:pt idx="3649">
                  <c:v>0.200037094844424</c:v>
                </c:pt>
                <c:pt idx="3650">
                  <c:v>0.200043424350073</c:v>
                </c:pt>
                <c:pt idx="3651">
                  <c:v>0.200049751990742</c:v>
                </c:pt>
                <c:pt idx="3652">
                  <c:v>0.200056077767009</c:v>
                </c:pt>
                <c:pt idx="3653">
                  <c:v>0.200062401679449</c:v>
                </c:pt>
                <c:pt idx="3654">
                  <c:v>0.200068723728636</c:v>
                </c:pt>
                <c:pt idx="3655">
                  <c:v>0.200075043915145</c:v>
                </c:pt>
                <c:pt idx="3656">
                  <c:v>0.200081362239553</c:v>
                </c:pt>
                <c:pt idx="3657">
                  <c:v>0.200087678702433</c:v>
                </c:pt>
                <c:pt idx="3658">
                  <c:v>0.20009399330436</c:v>
                </c:pt>
                <c:pt idx="3659">
                  <c:v>0.200100306045908</c:v>
                </c:pt>
                <c:pt idx="3660">
                  <c:v>0.200106616927651</c:v>
                </c:pt>
                <c:pt idx="3661">
                  <c:v>0.200112925950162</c:v>
                </c:pt>
                <c:pt idx="3662">
                  <c:v>0.200119233114015</c:v>
                </c:pt>
                <c:pt idx="3663">
                  <c:v>0.200125538419784</c:v>
                </c:pt>
                <c:pt idx="3664">
                  <c:v>0.200131841868042</c:v>
                </c:pt>
                <c:pt idx="3665">
                  <c:v>0.200138143459362</c:v>
                </c:pt>
                <c:pt idx="3666">
                  <c:v>0.200144443194316</c:v>
                </c:pt>
                <c:pt idx="3667">
                  <c:v>0.200150741073478</c:v>
                </c:pt>
                <c:pt idx="3668">
                  <c:v>0.200157037097419</c:v>
                </c:pt>
                <c:pt idx="3669">
                  <c:v>0.20016333126671</c:v>
                </c:pt>
                <c:pt idx="3670">
                  <c:v>0.200169623581926</c:v>
                </c:pt>
                <c:pt idx="3671">
                  <c:v>0.200175914043637</c:v>
                </c:pt>
                <c:pt idx="3672">
                  <c:v>0.200182202652414</c:v>
                </c:pt>
                <c:pt idx="3673">
                  <c:v>0.200188489408829</c:v>
                </c:pt>
                <c:pt idx="3674">
                  <c:v>0.200194774313453</c:v>
                </c:pt>
                <c:pt idx="3675">
                  <c:v>0.200201057366857</c:v>
                </c:pt>
                <c:pt idx="3676">
                  <c:v>0.200207338569611</c:v>
                </c:pt>
                <c:pt idx="3677">
                  <c:v>0.200213617922286</c:v>
                </c:pt>
                <c:pt idx="3678">
                  <c:v>0.200219895425452</c:v>
                </c:pt>
                <c:pt idx="3679">
                  <c:v>0.20022617107968</c:v>
                </c:pt>
                <c:pt idx="3680">
                  <c:v>0.200232444885539</c:v>
                </c:pt>
                <c:pt idx="3681">
                  <c:v>0.200238716843598</c:v>
                </c:pt>
                <c:pt idx="3682">
                  <c:v>0.200244986954428</c:v>
                </c:pt>
                <c:pt idx="3683">
                  <c:v>0.200251255218595</c:v>
                </c:pt>
                <c:pt idx="3684">
                  <c:v>0.200257521636672</c:v>
                </c:pt>
                <c:pt idx="3685">
                  <c:v>0.200263786209226</c:v>
                </c:pt>
                <c:pt idx="3686">
                  <c:v>0.200270048936825</c:v>
                </c:pt>
                <c:pt idx="3687">
                  <c:v>0.200276309820039</c:v>
                </c:pt>
                <c:pt idx="3688">
                  <c:v>0.200282568859435</c:v>
                </c:pt>
                <c:pt idx="3689">
                  <c:v>0.200288826055581</c:v>
                </c:pt>
                <c:pt idx="3690">
                  <c:v>0.200295081409043</c:v>
                </c:pt>
                <c:pt idx="3691">
                  <c:v>0.200301334920393</c:v>
                </c:pt>
                <c:pt idx="3692">
                  <c:v>0.200307586590195</c:v>
                </c:pt>
                <c:pt idx="3693">
                  <c:v>0.200313836419017</c:v>
                </c:pt>
                <c:pt idx="3694">
                  <c:v>0.200320084407426</c:v>
                </c:pt>
                <c:pt idx="3695">
                  <c:v>0.200326330555989</c:v>
                </c:pt>
                <c:pt idx="3696">
                  <c:v>0.200332574865272</c:v>
                </c:pt>
                <c:pt idx="3697">
                  <c:v>0.20033881733584</c:v>
                </c:pt>
                <c:pt idx="3698">
                  <c:v>0.200345057968262</c:v>
                </c:pt>
                <c:pt idx="3699">
                  <c:v>0.200351296763103</c:v>
                </c:pt>
                <c:pt idx="3700">
                  <c:v>0.200357533720928</c:v>
                </c:pt>
                <c:pt idx="3701">
                  <c:v>0.200363768842303</c:v>
                </c:pt>
                <c:pt idx="3702">
                  <c:v>0.200370002127792</c:v>
                </c:pt>
                <c:pt idx="3703">
                  <c:v>0.200376233577961</c:v>
                </c:pt>
                <c:pt idx="3704">
                  <c:v>0.200382463193376</c:v>
                </c:pt>
                <c:pt idx="3705">
                  <c:v>0.200388690974601</c:v>
                </c:pt>
                <c:pt idx="3706">
                  <c:v>0.2003949169222</c:v>
                </c:pt>
                <c:pt idx="3707">
                  <c:v>0.200401141036737</c:v>
                </c:pt>
                <c:pt idx="3708">
                  <c:v>0.200407363318777</c:v>
                </c:pt>
                <c:pt idx="3709">
                  <c:v>0.200413583768883</c:v>
                </c:pt>
                <c:pt idx="3710">
                  <c:v>0.200419802387619</c:v>
                </c:pt>
                <c:pt idx="3711">
                  <c:v>0.200426019175549</c:v>
                </c:pt>
                <c:pt idx="3712">
                  <c:v>0.200432234133236</c:v>
                </c:pt>
                <c:pt idx="3713">
                  <c:v>0.200438447261243</c:v>
                </c:pt>
                <c:pt idx="3714">
                  <c:v>0.200444658560132</c:v>
                </c:pt>
                <c:pt idx="3715">
                  <c:v>0.200450868030467</c:v>
                </c:pt>
                <c:pt idx="3716">
                  <c:v>0.20045707567281</c:v>
                </c:pt>
                <c:pt idx="3717">
                  <c:v>0.200463281487722</c:v>
                </c:pt>
                <c:pt idx="3718">
                  <c:v>0.200469485475767</c:v>
                </c:pt>
                <c:pt idx="3719">
                  <c:v>0.200475687637506</c:v>
                </c:pt>
                <c:pt idx="3720">
                  <c:v>0.200481887973501</c:v>
                </c:pt>
                <c:pt idx="3721">
                  <c:v>0.200488086484313</c:v>
                </c:pt>
                <c:pt idx="3722">
                  <c:v>0.200494283170503</c:v>
                </c:pt>
                <c:pt idx="3723">
                  <c:v>0.200500478032633</c:v>
                </c:pt>
                <c:pt idx="3724">
                  <c:v>0.200506671071261</c:v>
                </c:pt>
                <c:pt idx="3725">
                  <c:v>0.200512862286951</c:v>
                </c:pt>
                <c:pt idx="3726">
                  <c:v>0.200519051680263</c:v>
                </c:pt>
                <c:pt idx="3727">
                  <c:v>0.200525239251756</c:v>
                </c:pt>
                <c:pt idx="3728">
                  <c:v>0.200531425001991</c:v>
                </c:pt>
                <c:pt idx="3729">
                  <c:v>0.200537608931526</c:v>
                </c:pt>
                <c:pt idx="3730">
                  <c:v>0.200543791040923</c:v>
                </c:pt>
                <c:pt idx="3731">
                  <c:v>0.200549971330739</c:v>
                </c:pt>
                <c:pt idx="3732">
                  <c:v>0.200556149801535</c:v>
                </c:pt>
                <c:pt idx="3733">
                  <c:v>0.20056232645387</c:v>
                </c:pt>
                <c:pt idx="3734">
                  <c:v>0.200568501288303</c:v>
                </c:pt>
                <c:pt idx="3735">
                  <c:v>0.200574674305391</c:v>
                </c:pt>
                <c:pt idx="3736">
                  <c:v>0.200580845505694</c:v>
                </c:pt>
                <c:pt idx="3737">
                  <c:v>0.200587014889769</c:v>
                </c:pt>
                <c:pt idx="3738">
                  <c:v>0.200593182458174</c:v>
                </c:pt>
                <c:pt idx="3739">
                  <c:v>0.200599348211469</c:v>
                </c:pt>
                <c:pt idx="3740">
                  <c:v>0.200605512150209</c:v>
                </c:pt>
                <c:pt idx="3741">
                  <c:v>0.200611674274953</c:v>
                </c:pt>
                <c:pt idx="3742">
                  <c:v>0.200617834586258</c:v>
                </c:pt>
                <c:pt idx="3743">
                  <c:v>0.20062399308468</c:v>
                </c:pt>
                <c:pt idx="3744">
                  <c:v>0.200630149770777</c:v>
                </c:pt>
                <c:pt idx="3745">
                  <c:v>0.200636304645104</c:v>
                </c:pt>
                <c:pt idx="3746">
                  <c:v>0.200642457708219</c:v>
                </c:pt>
                <c:pt idx="3747">
                  <c:v>0.200648608960679</c:v>
                </c:pt>
                <c:pt idx="3748">
                  <c:v>0.200654758403038</c:v>
                </c:pt>
                <c:pt idx="3749">
                  <c:v>0.200660906035852</c:v>
                </c:pt>
                <c:pt idx="3750">
                  <c:v>0.200667051859678</c:v>
                </c:pt>
                <c:pt idx="3751">
                  <c:v>0.20067319587507</c:v>
                </c:pt>
                <c:pt idx="3752">
                  <c:v>0.200679338082583</c:v>
                </c:pt>
                <c:pt idx="3753">
                  <c:v>0.200685478482774</c:v>
                </c:pt>
                <c:pt idx="3754">
                  <c:v>0.200691617076197</c:v>
                </c:pt>
                <c:pt idx="3755">
                  <c:v>0.200697753863406</c:v>
                </c:pt>
                <c:pt idx="3756">
                  <c:v>0.200703888844956</c:v>
                </c:pt>
                <c:pt idx="3757">
                  <c:v>0.200710022021401</c:v>
                </c:pt>
                <c:pt idx="3758">
                  <c:v>0.200716153393295</c:v>
                </c:pt>
                <c:pt idx="3759">
                  <c:v>0.20072228296119</c:v>
                </c:pt>
                <c:pt idx="3760">
                  <c:v>0.200728410725643</c:v>
                </c:pt>
                <c:pt idx="3761">
                  <c:v>0.200734536687206</c:v>
                </c:pt>
                <c:pt idx="3762">
                  <c:v>0.200740660846432</c:v>
                </c:pt>
                <c:pt idx="3763">
                  <c:v>0.200746783203874</c:v>
                </c:pt>
                <c:pt idx="3764">
                  <c:v>0.200752903760085</c:v>
                </c:pt>
                <c:pt idx="3765">
                  <c:v>0.200759022515618</c:v>
                </c:pt>
                <c:pt idx="3766">
                  <c:v>0.200765139471023</c:v>
                </c:pt>
                <c:pt idx="3767">
                  <c:v>0.200771254626857</c:v>
                </c:pt>
                <c:pt idx="3768">
                  <c:v>0.200777367983668</c:v>
                </c:pt>
                <c:pt idx="3769">
                  <c:v>0.20078347954201</c:v>
                </c:pt>
                <c:pt idx="3770">
                  <c:v>0.200789589302434</c:v>
                </c:pt>
                <c:pt idx="3771">
                  <c:v>0.200795697265491</c:v>
                </c:pt>
                <c:pt idx="3772">
                  <c:v>0.200801803431733</c:v>
                </c:pt>
                <c:pt idx="3773">
                  <c:v>0.200807907801709</c:v>
                </c:pt>
                <c:pt idx="3774">
                  <c:v>0.200814010375973</c:v>
                </c:pt>
                <c:pt idx="3775">
                  <c:v>0.200820111155075</c:v>
                </c:pt>
                <c:pt idx="3776">
                  <c:v>0.200826210139564</c:v>
                </c:pt>
                <c:pt idx="3777">
                  <c:v>0.200832307329991</c:v>
                </c:pt>
                <c:pt idx="3778">
                  <c:v>0.200838402726906</c:v>
                </c:pt>
                <c:pt idx="3779">
                  <c:v>0.200844496330859</c:v>
                </c:pt>
                <c:pt idx="3780">
                  <c:v>0.200850588142399</c:v>
                </c:pt>
                <c:pt idx="3781">
                  <c:v>0.200856678162077</c:v>
                </c:pt>
                <c:pt idx="3782">
                  <c:v>0.200862766390442</c:v>
                </c:pt>
                <c:pt idx="3783">
                  <c:v>0.200868852828042</c:v>
                </c:pt>
                <c:pt idx="3784">
                  <c:v>0.200874937475427</c:v>
                </c:pt>
                <c:pt idx="3785">
                  <c:v>0.200881020333146</c:v>
                </c:pt>
                <c:pt idx="3786">
                  <c:v>0.200887101401745</c:v>
                </c:pt>
                <c:pt idx="3787">
                  <c:v>0.200893180681774</c:v>
                </c:pt>
                <c:pt idx="3788">
                  <c:v>0.200899258173783</c:v>
                </c:pt>
                <c:pt idx="3789">
                  <c:v>0.200905333878317</c:v>
                </c:pt>
                <c:pt idx="3790">
                  <c:v>0.200911407795926</c:v>
                </c:pt>
                <c:pt idx="3791">
                  <c:v>0.200917479927156</c:v>
                </c:pt>
                <c:pt idx="3792">
                  <c:v>0.200923550272555</c:v>
                </c:pt>
                <c:pt idx="3793">
                  <c:v>0.200929618832669</c:v>
                </c:pt>
                <c:pt idx="3794">
                  <c:v>0.200935685608046</c:v>
                </c:pt>
                <c:pt idx="3795">
                  <c:v>0.200941750599234</c:v>
                </c:pt>
                <c:pt idx="3796">
                  <c:v>0.200947813806778</c:v>
                </c:pt>
                <c:pt idx="3797">
                  <c:v>0.200953875231224</c:v>
                </c:pt>
                <c:pt idx="3798">
                  <c:v>0.20095993487312</c:v>
                </c:pt>
                <c:pt idx="3799">
                  <c:v>0.20096599273301</c:v>
                </c:pt>
                <c:pt idx="3800">
                  <c:v>0.200972048811442</c:v>
                </c:pt>
                <c:pt idx="3801">
                  <c:v>0.200978103108958</c:v>
                </c:pt>
                <c:pt idx="3802">
                  <c:v>0.200984155626107</c:v>
                </c:pt>
                <c:pt idx="3803">
                  <c:v>0.200990206363433</c:v>
                </c:pt>
                <c:pt idx="3804">
                  <c:v>0.200996255321482</c:v>
                </c:pt>
                <c:pt idx="3805">
                  <c:v>0.201002302500797</c:v>
                </c:pt>
                <c:pt idx="3806">
                  <c:v>0.201008347901923</c:v>
                </c:pt>
                <c:pt idx="3807">
                  <c:v>0.201014391525406</c:v>
                </c:pt>
                <c:pt idx="3808">
                  <c:v>0.201020433371788</c:v>
                </c:pt>
                <c:pt idx="3809">
                  <c:v>0.201026473441615</c:v>
                </c:pt>
                <c:pt idx="3810">
                  <c:v>0.20103251173543</c:v>
                </c:pt>
                <c:pt idx="3811">
                  <c:v>0.201038548253777</c:v>
                </c:pt>
                <c:pt idx="3812">
                  <c:v>0.201044582997199</c:v>
                </c:pt>
                <c:pt idx="3813">
                  <c:v>0.20105061596624</c:v>
                </c:pt>
                <c:pt idx="3814">
                  <c:v>0.201056647161443</c:v>
                </c:pt>
                <c:pt idx="3815">
                  <c:v>0.201062676583349</c:v>
                </c:pt>
                <c:pt idx="3816">
                  <c:v>0.201068704232504</c:v>
                </c:pt>
                <c:pt idx="3817">
                  <c:v>0.201074730109449</c:v>
                </c:pt>
                <c:pt idx="3818">
                  <c:v>0.201080754214725</c:v>
                </c:pt>
                <c:pt idx="3819">
                  <c:v>0.201086776548877</c:v>
                </c:pt>
                <c:pt idx="3820">
                  <c:v>0.201092797112444</c:v>
                </c:pt>
                <c:pt idx="3821">
                  <c:v>0.20109881590597</c:v>
                </c:pt>
                <c:pt idx="3822">
                  <c:v>0.201104832929994</c:v>
                </c:pt>
                <c:pt idx="3823">
                  <c:v>0.20111084818506</c:v>
                </c:pt>
                <c:pt idx="3824">
                  <c:v>0.201116861671709</c:v>
                </c:pt>
                <c:pt idx="3825">
                  <c:v>0.201122873390481</c:v>
                </c:pt>
                <c:pt idx="3826">
                  <c:v>0.201128883341917</c:v>
                </c:pt>
                <c:pt idx="3827">
                  <c:v>0.201134891526557</c:v>
                </c:pt>
                <c:pt idx="3828">
                  <c:v>0.201140897944943</c:v>
                </c:pt>
                <c:pt idx="3829">
                  <c:v>0.201146902597613</c:v>
                </c:pt>
                <c:pt idx="3830">
                  <c:v>0.20115290548511</c:v>
                </c:pt>
                <c:pt idx="3831">
                  <c:v>0.201158906607971</c:v>
                </c:pt>
                <c:pt idx="3832">
                  <c:v>0.201164905966738</c:v>
                </c:pt>
                <c:pt idx="3833">
                  <c:v>0.201170903561949</c:v>
                </c:pt>
                <c:pt idx="3834">
                  <c:v>0.201176899394143</c:v>
                </c:pt>
                <c:pt idx="3835">
                  <c:v>0.20118289346386</c:v>
                </c:pt>
                <c:pt idx="3836">
                  <c:v>0.201188885771638</c:v>
                </c:pt>
                <c:pt idx="3837">
                  <c:v>0.201194876318018</c:v>
                </c:pt>
                <c:pt idx="3838">
                  <c:v>0.201200865103536</c:v>
                </c:pt>
                <c:pt idx="3839">
                  <c:v>0.201206852128732</c:v>
                </c:pt>
                <c:pt idx="3840">
                  <c:v>0.201212837394143</c:v>
                </c:pt>
                <c:pt idx="3841">
                  <c:v>0.201218820900307</c:v>
                </c:pt>
                <c:pt idx="3842">
                  <c:v>0.201224802647762</c:v>
                </c:pt>
                <c:pt idx="3843">
                  <c:v>0.201230782637045</c:v>
                </c:pt>
                <c:pt idx="3844">
                  <c:v>0.201236760868695</c:v>
                </c:pt>
                <c:pt idx="3845">
                  <c:v>0.201242737343249</c:v>
                </c:pt>
                <c:pt idx="3846">
                  <c:v>0.201248712061243</c:v>
                </c:pt>
                <c:pt idx="3847">
                  <c:v>0.201254685023214</c:v>
                </c:pt>
                <c:pt idx="3848">
                  <c:v>0.201260656229698</c:v>
                </c:pt>
                <c:pt idx="3849">
                  <c:v>0.201266625681233</c:v>
                </c:pt>
                <c:pt idx="3850">
                  <c:v>0.201272593378353</c:v>
                </c:pt>
                <c:pt idx="3851">
                  <c:v>0.201278559321597</c:v>
                </c:pt>
                <c:pt idx="3852">
                  <c:v>0.201284523511499</c:v>
                </c:pt>
                <c:pt idx="3853">
                  <c:v>0.201290485948596</c:v>
                </c:pt>
                <c:pt idx="3854">
                  <c:v>0.201296446633422</c:v>
                </c:pt>
                <c:pt idx="3855">
                  <c:v>0.201302405566513</c:v>
                </c:pt>
                <c:pt idx="3856">
                  <c:v>0.201308362748404</c:v>
                </c:pt>
                <c:pt idx="3857">
                  <c:v>0.201314318179629</c:v>
                </c:pt>
                <c:pt idx="3858">
                  <c:v>0.201320271860724</c:v>
                </c:pt>
                <c:pt idx="3859">
                  <c:v>0.201326223792225</c:v>
                </c:pt>
                <c:pt idx="3860">
                  <c:v>0.201332173974663</c:v>
                </c:pt>
                <c:pt idx="3861">
                  <c:v>0.201338122408575</c:v>
                </c:pt>
                <c:pt idx="3862">
                  <c:v>0.201344069094494</c:v>
                </c:pt>
                <c:pt idx="3863">
                  <c:v>0.201350014032953</c:v>
                </c:pt>
                <c:pt idx="3864">
                  <c:v>0.201355957224486</c:v>
                </c:pt>
                <c:pt idx="3865">
                  <c:v>0.201361898669627</c:v>
                </c:pt>
                <c:pt idx="3866">
                  <c:v>0.20136783836891</c:v>
                </c:pt>
                <c:pt idx="3867">
                  <c:v>0.201373776322867</c:v>
                </c:pt>
                <c:pt idx="3868">
                  <c:v>0.20137971253203</c:v>
                </c:pt>
                <c:pt idx="3869">
                  <c:v>0.201385646996934</c:v>
                </c:pt>
                <c:pt idx="3870">
                  <c:v>0.201391579718109</c:v>
                </c:pt>
                <c:pt idx="3871">
                  <c:v>0.201397510696088</c:v>
                </c:pt>
                <c:pt idx="3872">
                  <c:v>0.201403439931405</c:v>
                </c:pt>
                <c:pt idx="3873">
                  <c:v>0.201409367424591</c:v>
                </c:pt>
                <c:pt idx="3874">
                  <c:v>0.201415293176177</c:v>
                </c:pt>
                <c:pt idx="3875">
                  <c:v>0.201421217186695</c:v>
                </c:pt>
                <c:pt idx="3876">
                  <c:v>0.201427139456676</c:v>
                </c:pt>
                <c:pt idx="3877">
                  <c:v>0.201433059986652</c:v>
                </c:pt>
                <c:pt idx="3878">
                  <c:v>0.201438978777152</c:v>
                </c:pt>
                <c:pt idx="3879">
                  <c:v>0.20144489582871</c:v>
                </c:pt>
                <c:pt idx="3880">
                  <c:v>0.201450811141855</c:v>
                </c:pt>
                <c:pt idx="3881">
                  <c:v>0.201456724717117</c:v>
                </c:pt>
                <c:pt idx="3882">
                  <c:v>0.201462636555028</c:v>
                </c:pt>
                <c:pt idx="3883">
                  <c:v>0.201468546656116</c:v>
                </c:pt>
                <c:pt idx="3884">
                  <c:v>0.201474455020912</c:v>
                </c:pt>
                <c:pt idx="3885">
                  <c:v>0.201480361649945</c:v>
                </c:pt>
                <c:pt idx="3886">
                  <c:v>0.201486266543746</c:v>
                </c:pt>
                <c:pt idx="3887">
                  <c:v>0.201492169702843</c:v>
                </c:pt>
                <c:pt idx="3888">
                  <c:v>0.201498071127766</c:v>
                </c:pt>
                <c:pt idx="3889">
                  <c:v>0.201503970819044</c:v>
                </c:pt>
                <c:pt idx="3890">
                  <c:v>0.201509868777205</c:v>
                </c:pt>
                <c:pt idx="3891">
                  <c:v>0.201515765002778</c:v>
                </c:pt>
                <c:pt idx="3892">
                  <c:v>0.201521659496291</c:v>
                </c:pt>
                <c:pt idx="3893">
                  <c:v>0.201527552258273</c:v>
                </c:pt>
                <c:pt idx="3894">
                  <c:v>0.201533443289252</c:v>
                </c:pt>
                <c:pt idx="3895">
                  <c:v>0.201539332589756</c:v>
                </c:pt>
                <c:pt idx="3896">
                  <c:v>0.201545220160313</c:v>
                </c:pt>
                <c:pt idx="3897">
                  <c:v>0.201551106001449</c:v>
                </c:pt>
                <c:pt idx="3898">
                  <c:v>0.201556990113692</c:v>
                </c:pt>
                <c:pt idx="3899">
                  <c:v>0.201562872497569</c:v>
                </c:pt>
                <c:pt idx="3900">
                  <c:v>0.201568753153608</c:v>
                </c:pt>
                <c:pt idx="3901">
                  <c:v>0.201574632082335</c:v>
                </c:pt>
                <c:pt idx="3902">
                  <c:v>0.201580509284277</c:v>
                </c:pt>
                <c:pt idx="3903">
                  <c:v>0.20158638475996</c:v>
                </c:pt>
                <c:pt idx="3904">
                  <c:v>0.201592258509911</c:v>
                </c:pt>
                <c:pt idx="3905">
                  <c:v>0.201598130534655</c:v>
                </c:pt>
                <c:pt idx="3906">
                  <c:v>0.201604000834717</c:v>
                </c:pt>
                <c:pt idx="3907">
                  <c:v>0.201609869410625</c:v>
                </c:pt>
                <c:pt idx="3908">
                  <c:v>0.201615736262904</c:v>
                </c:pt>
                <c:pt idx="3909">
                  <c:v>0.201621601392078</c:v>
                </c:pt>
                <c:pt idx="3910">
                  <c:v>0.201627464798673</c:v>
                </c:pt>
                <c:pt idx="3911">
                  <c:v>0.201633326483214</c:v>
                </c:pt>
                <c:pt idx="3912">
                  <c:v>0.201639186446226</c:v>
                </c:pt>
                <c:pt idx="3913">
                  <c:v>0.201645044688232</c:v>
                </c:pt>
                <c:pt idx="3914">
                  <c:v>0.201650901209758</c:v>
                </c:pt>
                <c:pt idx="3915">
                  <c:v>0.201656756011329</c:v>
                </c:pt>
                <c:pt idx="3916">
                  <c:v>0.201662609093467</c:v>
                </c:pt>
                <c:pt idx="3917">
                  <c:v>0.201668460456697</c:v>
                </c:pt>
                <c:pt idx="3918">
                  <c:v>0.201674310101542</c:v>
                </c:pt>
                <c:pt idx="3919">
                  <c:v>0.201680158028527</c:v>
                </c:pt>
                <c:pt idx="3920">
                  <c:v>0.201686004238172</c:v>
                </c:pt>
                <c:pt idx="3921">
                  <c:v>0.201691848731004</c:v>
                </c:pt>
                <c:pt idx="3922">
                  <c:v>0.201697691507544</c:v>
                </c:pt>
                <c:pt idx="3923">
                  <c:v>0.201703532568315</c:v>
                </c:pt>
                <c:pt idx="3924">
                  <c:v>0.20170937191384</c:v>
                </c:pt>
                <c:pt idx="3925">
                  <c:v>0.201715209544641</c:v>
                </c:pt>
                <c:pt idx="3926">
                  <c:v>0.20172104546124</c:v>
                </c:pt>
                <c:pt idx="3927">
                  <c:v>0.201726879664159</c:v>
                </c:pt>
                <c:pt idx="3928">
                  <c:v>0.201732712153921</c:v>
                </c:pt>
                <c:pt idx="3929">
                  <c:v>0.201738542931046</c:v>
                </c:pt>
                <c:pt idx="3930">
                  <c:v>0.201744371996057</c:v>
                </c:pt>
                <c:pt idx="3931">
                  <c:v>0.201750199349475</c:v>
                </c:pt>
                <c:pt idx="3932">
                  <c:v>0.201756024991821</c:v>
                </c:pt>
                <c:pt idx="3933">
                  <c:v>0.201761848923615</c:v>
                </c:pt>
                <c:pt idx="3934">
                  <c:v>0.201767671145378</c:v>
                </c:pt>
                <c:pt idx="3935">
                  <c:v>0.201773491657632</c:v>
                </c:pt>
                <c:pt idx="3936">
                  <c:v>0.201779310460897</c:v>
                </c:pt>
                <c:pt idx="3937">
                  <c:v>0.201785127555692</c:v>
                </c:pt>
                <c:pt idx="3938">
                  <c:v>0.201790942942539</c:v>
                </c:pt>
                <c:pt idx="3939">
                  <c:v>0.201796756621956</c:v>
                </c:pt>
                <c:pt idx="3940">
                  <c:v>0.201802568594464</c:v>
                </c:pt>
                <c:pt idx="3941">
                  <c:v>0.20180837886058</c:v>
                </c:pt>
                <c:pt idx="3942">
                  <c:v>0.201814187420828</c:v>
                </c:pt>
                <c:pt idx="3943">
                  <c:v>0.201819994275723</c:v>
                </c:pt>
                <c:pt idx="3944">
                  <c:v>0.201825799425786</c:v>
                </c:pt>
                <c:pt idx="3945">
                  <c:v>0.201831602871536</c:v>
                </c:pt>
                <c:pt idx="3946">
                  <c:v>0.20183740461349</c:v>
                </c:pt>
                <c:pt idx="3947">
                  <c:v>0.201843204652167</c:v>
                </c:pt>
                <c:pt idx="3948">
                  <c:v>0.201849002988086</c:v>
                </c:pt>
                <c:pt idx="3949">
                  <c:v>0.201854799621765</c:v>
                </c:pt>
                <c:pt idx="3950">
                  <c:v>0.201860594553721</c:v>
                </c:pt>
                <c:pt idx="3951">
                  <c:v>0.201866387784473</c:v>
                </c:pt>
                <c:pt idx="3952">
                  <c:v>0.201872179314538</c:v>
                </c:pt>
                <c:pt idx="3953">
                  <c:v>0.201877969144433</c:v>
                </c:pt>
                <c:pt idx="3954">
                  <c:v>0.201883757274675</c:v>
                </c:pt>
                <c:pt idx="3955">
                  <c:v>0.201889543705781</c:v>
                </c:pt>
                <c:pt idx="3956">
                  <c:v>0.20189532843827</c:v>
                </c:pt>
                <c:pt idx="3957">
                  <c:v>0.201901111472656</c:v>
                </c:pt>
                <c:pt idx="3958">
                  <c:v>0.201906892809457</c:v>
                </c:pt>
                <c:pt idx="3959">
                  <c:v>0.201912672449188</c:v>
                </c:pt>
                <c:pt idx="3960">
                  <c:v>0.201918450392366</c:v>
                </c:pt>
                <c:pt idx="3961">
                  <c:v>0.201924226639508</c:v>
                </c:pt>
                <c:pt idx="3962">
                  <c:v>0.201930001191126</c:v>
                </c:pt>
                <c:pt idx="3963">
                  <c:v>0.20193577404774</c:v>
                </c:pt>
                <c:pt idx="3964">
                  <c:v>0.201941545209864</c:v>
                </c:pt>
                <c:pt idx="3965">
                  <c:v>0.201947314678012</c:v>
                </c:pt>
                <c:pt idx="3966">
                  <c:v>0.2019530824527</c:v>
                </c:pt>
                <c:pt idx="3967">
                  <c:v>0.201958848534443</c:v>
                </c:pt>
                <c:pt idx="3968">
                  <c:v>0.201964612923756</c:v>
                </c:pt>
                <c:pt idx="3969">
                  <c:v>0.201970375621151</c:v>
                </c:pt>
                <c:pt idx="3970">
                  <c:v>0.201976136627146</c:v>
                </c:pt>
                <c:pt idx="3971">
                  <c:v>0.201981895942253</c:v>
                </c:pt>
                <c:pt idx="3972">
                  <c:v>0.201987653566987</c:v>
                </c:pt>
                <c:pt idx="3973">
                  <c:v>0.201993409501861</c:v>
                </c:pt>
                <c:pt idx="3974">
                  <c:v>0.201999163747389</c:v>
                </c:pt>
                <c:pt idx="3975">
                  <c:v>0.202004916304084</c:v>
                </c:pt>
                <c:pt idx="3976">
                  <c:v>0.20201066717246</c:v>
                </c:pt>
                <c:pt idx="3977">
                  <c:v>0.20201641635303</c:v>
                </c:pt>
                <c:pt idx="3978">
                  <c:v>0.202022163846307</c:v>
                </c:pt>
                <c:pt idx="3979">
                  <c:v>0.202027909652803</c:v>
                </c:pt>
                <c:pt idx="3980">
                  <c:v>0.202033653773032</c:v>
                </c:pt>
                <c:pt idx="3981">
                  <c:v>0.202039396207505</c:v>
                </c:pt>
                <c:pt idx="3982">
                  <c:v>0.202045136956734</c:v>
                </c:pt>
                <c:pt idx="3983">
                  <c:v>0.202050876021233</c:v>
                </c:pt>
                <c:pt idx="3984">
                  <c:v>0.202056613401512</c:v>
                </c:pt>
                <c:pt idx="3985">
                  <c:v>0.202062349098084</c:v>
                </c:pt>
                <c:pt idx="3986">
                  <c:v>0.202068083111459</c:v>
                </c:pt>
                <c:pt idx="3987">
                  <c:v>0.20207381544215</c:v>
                </c:pt>
                <c:pt idx="3988">
                  <c:v>0.202079546090668</c:v>
                </c:pt>
                <c:pt idx="3989">
                  <c:v>0.202085275057522</c:v>
                </c:pt>
                <c:pt idx="3990">
                  <c:v>0.202091002343225</c:v>
                </c:pt>
                <c:pt idx="3991">
                  <c:v>0.202096727948287</c:v>
                </c:pt>
                <c:pt idx="3992">
                  <c:v>0.202102451873219</c:v>
                </c:pt>
                <c:pt idx="3993">
                  <c:v>0.20210817411853</c:v>
                </c:pt>
                <c:pt idx="3994">
                  <c:v>0.202113894684731</c:v>
                </c:pt>
                <c:pt idx="3995">
                  <c:v>0.202119613572332</c:v>
                </c:pt>
                <c:pt idx="3996">
                  <c:v>0.202125330781841</c:v>
                </c:pt>
                <c:pt idx="3997">
                  <c:v>0.202131046313771</c:v>
                </c:pt>
                <c:pt idx="3998">
                  <c:v>0.20213676016863</c:v>
                </c:pt>
                <c:pt idx="3999">
                  <c:v>0.202142472346926</c:v>
                </c:pt>
                <c:pt idx="4000">
                  <c:v>0.202148182849169</c:v>
                </c:pt>
                <c:pt idx="4001">
                  <c:v>0.202153891675868</c:v>
                </c:pt>
                <c:pt idx="4002">
                  <c:v>0.202159598827531</c:v>
                </c:pt>
                <c:pt idx="4003">
                  <c:v>0.202165304304667</c:v>
                </c:pt>
                <c:pt idx="4004">
                  <c:v>0.202171008107785</c:v>
                </c:pt>
                <c:pt idx="4005">
                  <c:v>0.202176710237393</c:v>
                </c:pt>
                <c:pt idx="4006">
                  <c:v>0.202182410693999</c:v>
                </c:pt>
                <c:pt idx="4007">
                  <c:v>0.20218810947811</c:v>
                </c:pt>
                <c:pt idx="4008">
                  <c:v>0.202193806590235</c:v>
                </c:pt>
                <c:pt idx="4009">
                  <c:v>0.20219950203088</c:v>
                </c:pt>
                <c:pt idx="4010">
                  <c:v>0.202205195800552</c:v>
                </c:pt>
                <c:pt idx="4011">
                  <c:v>0.202210887899761</c:v>
                </c:pt>
                <c:pt idx="4012">
                  <c:v>0.202216578329013</c:v>
                </c:pt>
                <c:pt idx="4013">
                  <c:v>0.202222267088813</c:v>
                </c:pt>
                <c:pt idx="4014">
                  <c:v>0.202227954179669</c:v>
                </c:pt>
                <c:pt idx="4015">
                  <c:v>0.202233639602088</c:v>
                </c:pt>
                <c:pt idx="4016">
                  <c:v>0.202239323356575</c:v>
                </c:pt>
                <c:pt idx="4017">
                  <c:v>0.202245005443635</c:v>
                </c:pt>
                <c:pt idx="4018">
                  <c:v>0.202250685863777</c:v>
                </c:pt>
                <c:pt idx="4019">
                  <c:v>0.202256364617506</c:v>
                </c:pt>
                <c:pt idx="4020">
                  <c:v>0.202262041705327</c:v>
                </c:pt>
                <c:pt idx="4021">
                  <c:v>0.202267717127745</c:v>
                </c:pt>
                <c:pt idx="4022">
                  <c:v>0.202273390885266</c:v>
                </c:pt>
                <c:pt idx="4023">
                  <c:v>0.202279062978395</c:v>
                </c:pt>
                <c:pt idx="4024">
                  <c:v>0.202284733407635</c:v>
                </c:pt>
                <c:pt idx="4025">
                  <c:v>0.202290402173494</c:v>
                </c:pt>
                <c:pt idx="4026">
                  <c:v>0.202296069276476</c:v>
                </c:pt>
                <c:pt idx="4027">
                  <c:v>0.202301734717083</c:v>
                </c:pt>
                <c:pt idx="4028">
                  <c:v>0.202307398495821</c:v>
                </c:pt>
                <c:pt idx="4029">
                  <c:v>0.202313060613194</c:v>
                </c:pt>
                <c:pt idx="4030">
                  <c:v>0.202318721069706</c:v>
                </c:pt>
                <c:pt idx="4031">
                  <c:v>0.202324379865859</c:v>
                </c:pt>
                <c:pt idx="4032">
                  <c:v>0.202330037002159</c:v>
                </c:pt>
                <c:pt idx="4033">
                  <c:v>0.202335692479108</c:v>
                </c:pt>
                <c:pt idx="4034">
                  <c:v>0.20234134629721</c:v>
                </c:pt>
                <c:pt idx="4035">
                  <c:v>0.202346998456967</c:v>
                </c:pt>
                <c:pt idx="4036">
                  <c:v>0.202352648958883</c:v>
                </c:pt>
                <c:pt idx="4037">
                  <c:v>0.202358297803459</c:v>
                </c:pt>
                <c:pt idx="4038">
                  <c:v>0.202363944991198</c:v>
                </c:pt>
                <c:pt idx="4039">
                  <c:v>0.202369590522605</c:v>
                </c:pt>
                <c:pt idx="4040">
                  <c:v>0.202375234398179</c:v>
                </c:pt>
                <c:pt idx="4041">
                  <c:v>0.202380876618423</c:v>
                </c:pt>
                <c:pt idx="4042">
                  <c:v>0.202386517183839</c:v>
                </c:pt>
                <c:pt idx="4043">
                  <c:v>0.202392156094929</c:v>
                </c:pt>
                <c:pt idx="4044">
                  <c:v>0.202397793352194</c:v>
                </c:pt>
                <c:pt idx="4045">
                  <c:v>0.202403428956134</c:v>
                </c:pt>
                <c:pt idx="4046">
                  <c:v>0.202409062907253</c:v>
                </c:pt>
                <c:pt idx="4047">
                  <c:v>0.20241469520605</c:v>
                </c:pt>
                <c:pt idx="4048">
                  <c:v>0.202420325853027</c:v>
                </c:pt>
                <c:pt idx="4049">
                  <c:v>0.202425954848683</c:v>
                </c:pt>
                <c:pt idx="4050">
                  <c:v>0.20243158219352</c:v>
                </c:pt>
                <c:pt idx="4051">
                  <c:v>0.202437207888038</c:v>
                </c:pt>
                <c:pt idx="4052">
                  <c:v>0.202442831932736</c:v>
                </c:pt>
                <c:pt idx="4053">
                  <c:v>0.202448454328115</c:v>
                </c:pt>
                <c:pt idx="4054">
                  <c:v>0.202454075074675</c:v>
                </c:pt>
                <c:pt idx="4055">
                  <c:v>0.202459694172915</c:v>
                </c:pt>
                <c:pt idx="4056">
                  <c:v>0.202465311623335</c:v>
                </c:pt>
                <c:pt idx="4057">
                  <c:v>0.202470927426434</c:v>
                </c:pt>
                <c:pt idx="4058">
                  <c:v>0.202476541582711</c:v>
                </c:pt>
                <c:pt idx="4059">
                  <c:v>0.202482154092664</c:v>
                </c:pt>
                <c:pt idx="4060">
                  <c:v>0.202487764956793</c:v>
                </c:pt>
                <c:pt idx="4061">
                  <c:v>0.202493374175597</c:v>
                </c:pt>
                <c:pt idx="4062">
                  <c:v>0.202498981749574</c:v>
                </c:pt>
                <c:pt idx="4063">
                  <c:v>0.202504587679222</c:v>
                </c:pt>
                <c:pt idx="4064">
                  <c:v>0.202510191965039</c:v>
                </c:pt>
                <c:pt idx="4065">
                  <c:v>0.202515794607523</c:v>
                </c:pt>
                <c:pt idx="4066">
                  <c:v>0.202521395607171</c:v>
                </c:pt>
                <c:pt idx="4067">
                  <c:v>0.202526994964482</c:v>
                </c:pt>
                <c:pt idx="4068">
                  <c:v>0.202532592679954</c:v>
                </c:pt>
                <c:pt idx="4069">
                  <c:v>0.202538188754082</c:v>
                </c:pt>
                <c:pt idx="4070">
                  <c:v>0.202543783187365</c:v>
                </c:pt>
                <c:pt idx="4071">
                  <c:v>0.202549375980298</c:v>
                </c:pt>
                <c:pt idx="4072">
                  <c:v>0.20255496713338</c:v>
                </c:pt>
                <c:pt idx="4073">
                  <c:v>0.202560556647105</c:v>
                </c:pt>
                <c:pt idx="4074">
                  <c:v>0.202566144521971</c:v>
                </c:pt>
                <c:pt idx="4075">
                  <c:v>0.202571730758475</c:v>
                </c:pt>
                <c:pt idx="4076">
                  <c:v>0.202577315357112</c:v>
                </c:pt>
                <c:pt idx="4077">
                  <c:v>0.202582898318378</c:v>
                </c:pt>
                <c:pt idx="4078">
                  <c:v>0.202588479642769</c:v>
                </c:pt>
                <c:pt idx="4079">
                  <c:v>0.20259405933078</c:v>
                </c:pt>
                <c:pt idx="4080">
                  <c:v>0.202599637382905</c:v>
                </c:pt>
                <c:pt idx="4081">
                  <c:v>0.202605213799643</c:v>
                </c:pt>
                <c:pt idx="4082">
                  <c:v>0.202610788581487</c:v>
                </c:pt>
                <c:pt idx="4083">
                  <c:v>0.202616361728932</c:v>
                </c:pt>
                <c:pt idx="4084">
                  <c:v>0.202621933242472</c:v>
                </c:pt>
                <c:pt idx="4085">
                  <c:v>0.202627503122603</c:v>
                </c:pt>
                <c:pt idx="4086">
                  <c:v>0.202633071369818</c:v>
                </c:pt>
                <c:pt idx="4087">
                  <c:v>0.202638637984611</c:v>
                </c:pt>
                <c:pt idx="4088">
                  <c:v>0.202644202967479</c:v>
                </c:pt>
                <c:pt idx="4089">
                  <c:v>0.202649766318913</c:v>
                </c:pt>
                <c:pt idx="4090">
                  <c:v>0.202655328039407</c:v>
                </c:pt>
                <c:pt idx="4091">
                  <c:v>0.202660888129456</c:v>
                </c:pt>
                <c:pt idx="4092">
                  <c:v>0.202666446589552</c:v>
                </c:pt>
                <c:pt idx="4093">
                  <c:v>0.202672003420189</c:v>
                </c:pt>
                <c:pt idx="4094">
                  <c:v>0.202677558621858</c:v>
                </c:pt>
                <c:pt idx="4095">
                  <c:v>0.202683112195056</c:v>
                </c:pt>
                <c:pt idx="4096">
                  <c:v>0.202688664140272</c:v>
                </c:pt>
                <c:pt idx="4097">
                  <c:v>0.202694214458001</c:v>
                </c:pt>
                <c:pt idx="4098">
                  <c:v>0.202699763148734</c:v>
                </c:pt>
                <c:pt idx="4099">
                  <c:v>0.202705310212964</c:v>
                </c:pt>
                <c:pt idx="4100">
                  <c:v>0.202710855651182</c:v>
                </c:pt>
                <c:pt idx="4101">
                  <c:v>0.20271639946388</c:v>
                </c:pt>
                <c:pt idx="4102">
                  <c:v>0.202721941651552</c:v>
                </c:pt>
                <c:pt idx="4103">
                  <c:v>0.202727482214687</c:v>
                </c:pt>
                <c:pt idx="4104">
                  <c:v>0.202733021153777</c:v>
                </c:pt>
                <c:pt idx="4105">
                  <c:v>0.202738558469314</c:v>
                </c:pt>
                <c:pt idx="4106">
                  <c:v>0.202744094161789</c:v>
                </c:pt>
                <c:pt idx="4107">
                  <c:v>0.202749628231691</c:v>
                </c:pt>
                <c:pt idx="4108">
                  <c:v>0.202755160679513</c:v>
                </c:pt>
                <c:pt idx="4109">
                  <c:v>0.202760691505744</c:v>
                </c:pt>
                <c:pt idx="4110">
                  <c:v>0.202766220710877</c:v>
                </c:pt>
                <c:pt idx="4111">
                  <c:v>0.202771748295399</c:v>
                </c:pt>
                <c:pt idx="4112">
                  <c:v>0.202777274259802</c:v>
                </c:pt>
                <c:pt idx="4113">
                  <c:v>0.202782798604576</c:v>
                </c:pt>
                <c:pt idx="4114">
                  <c:v>0.202788321330209</c:v>
                </c:pt>
                <c:pt idx="4115">
                  <c:v>0.202793842437192</c:v>
                </c:pt>
                <c:pt idx="4116">
                  <c:v>0.202799361926014</c:v>
                </c:pt>
                <c:pt idx="4117">
                  <c:v>0.202804879797165</c:v>
                </c:pt>
                <c:pt idx="4118">
                  <c:v>0.202810396051134</c:v>
                </c:pt>
                <c:pt idx="4119">
                  <c:v>0.202815910688408</c:v>
                </c:pt>
                <c:pt idx="4120">
                  <c:v>0.202821423709478</c:v>
                </c:pt>
                <c:pt idx="4121">
                  <c:v>0.202826935114832</c:v>
                </c:pt>
                <c:pt idx="4122">
                  <c:v>0.202832444904957</c:v>
                </c:pt>
                <c:pt idx="4123">
                  <c:v>0.202837953080344</c:v>
                </c:pt>
                <c:pt idx="4124">
                  <c:v>0.202843459641479</c:v>
                </c:pt>
                <c:pt idx="4125">
                  <c:v>0.20284896458885</c:v>
                </c:pt>
                <c:pt idx="4126">
                  <c:v>0.202854467922946</c:v>
                </c:pt>
                <c:pt idx="4127">
                  <c:v>0.202859969644254</c:v>
                </c:pt>
                <c:pt idx="4128">
                  <c:v>0.202865469753261</c:v>
                </c:pt>
                <c:pt idx="4129">
                  <c:v>0.202870968250454</c:v>
                </c:pt>
                <c:pt idx="4130">
                  <c:v>0.202876465136321</c:v>
                </c:pt>
                <c:pt idx="4131">
                  <c:v>0.202881960411349</c:v>
                </c:pt>
                <c:pt idx="4132">
                  <c:v>0.202887454076025</c:v>
                </c:pt>
                <c:pt idx="4133">
                  <c:v>0.202892946130834</c:v>
                </c:pt>
                <c:pt idx="4134">
                  <c:v>0.202898436576264</c:v>
                </c:pt>
                <c:pt idx="4135">
                  <c:v>0.202903925412801</c:v>
                </c:pt>
                <c:pt idx="4136">
                  <c:v>0.20290941264093</c:v>
                </c:pt>
                <c:pt idx="4137">
                  <c:v>0.202914898261139</c:v>
                </c:pt>
                <c:pt idx="4138">
                  <c:v>0.202920382273913</c:v>
                </c:pt>
                <c:pt idx="4139">
                  <c:v>0.202925864679737</c:v>
                </c:pt>
                <c:pt idx="4140">
                  <c:v>0.202931345479097</c:v>
                </c:pt>
                <c:pt idx="4141">
                  <c:v>0.202936824672478</c:v>
                </c:pt>
                <c:pt idx="4142">
                  <c:v>0.202942302260366</c:v>
                </c:pt>
                <c:pt idx="4143">
                  <c:v>0.202947778243244</c:v>
                </c:pt>
                <c:pt idx="4144">
                  <c:v>0.202953252621599</c:v>
                </c:pt>
                <c:pt idx="4145">
                  <c:v>0.202958725395915</c:v>
                </c:pt>
                <c:pt idx="4146">
                  <c:v>0.202964196566677</c:v>
                </c:pt>
                <c:pt idx="4147">
                  <c:v>0.202969666134368</c:v>
                </c:pt>
                <c:pt idx="4148">
                  <c:v>0.202975134099473</c:v>
                </c:pt>
                <c:pt idx="4149">
                  <c:v>0.202980600462476</c:v>
                </c:pt>
                <c:pt idx="4150">
                  <c:v>0.20298606522386</c:v>
                </c:pt>
                <c:pt idx="4151">
                  <c:v>0.20299152838411</c:v>
                </c:pt>
                <c:pt idx="4152">
                  <c:v>0.202996989943709</c:v>
                </c:pt>
                <c:pt idx="4153">
                  <c:v>0.203002449903141</c:v>
                </c:pt>
                <c:pt idx="4154">
                  <c:v>0.203007908262888</c:v>
                </c:pt>
                <c:pt idx="4155">
                  <c:v>0.203013365023434</c:v>
                </c:pt>
                <c:pt idx="4156">
                  <c:v>0.203018820185261</c:v>
                </c:pt>
                <c:pt idx="4157">
                  <c:v>0.203024273748852</c:v>
                </c:pt>
                <c:pt idx="4158">
                  <c:v>0.20302972571469</c:v>
                </c:pt>
                <c:pt idx="4159">
                  <c:v>0.203035176083258</c:v>
                </c:pt>
                <c:pt idx="4160">
                  <c:v>0.203040624855037</c:v>
                </c:pt>
                <c:pt idx="4161">
                  <c:v>0.20304607203051</c:v>
                </c:pt>
                <c:pt idx="4162">
                  <c:v>0.203051517610158</c:v>
                </c:pt>
                <c:pt idx="4163">
                  <c:v>0.203056961594463</c:v>
                </c:pt>
                <c:pt idx="4164">
                  <c:v>0.203062403983906</c:v>
                </c:pt>
                <c:pt idx="4165">
                  <c:v>0.20306784477897</c:v>
                </c:pt>
                <c:pt idx="4166">
                  <c:v>0.203073283980136</c:v>
                </c:pt>
                <c:pt idx="4167">
                  <c:v>0.203078721587884</c:v>
                </c:pt>
                <c:pt idx="4168">
                  <c:v>0.203084157602696</c:v>
                </c:pt>
                <c:pt idx="4169">
                  <c:v>0.203089592025052</c:v>
                </c:pt>
                <c:pt idx="4170">
                  <c:v>0.203095024855433</c:v>
                </c:pt>
                <c:pt idx="4171">
                  <c:v>0.203100456094319</c:v>
                </c:pt>
                <c:pt idx="4172">
                  <c:v>0.203105885742191</c:v>
                </c:pt>
                <c:pt idx="4173">
                  <c:v>0.20311131379953</c:v>
                </c:pt>
                <c:pt idx="4174">
                  <c:v>0.203116740266814</c:v>
                </c:pt>
                <c:pt idx="4175">
                  <c:v>0.203122165144523</c:v>
                </c:pt>
                <c:pt idx="4176">
                  <c:v>0.203127588433139</c:v>
                </c:pt>
                <c:pt idx="4177">
                  <c:v>0.203133010133139</c:v>
                </c:pt>
                <c:pt idx="4178">
                  <c:v>0.203138430245002</c:v>
                </c:pt>
                <c:pt idx="4179">
                  <c:v>0.203143848769209</c:v>
                </c:pt>
                <c:pt idx="4180">
                  <c:v>0.203149265706239</c:v>
                </c:pt>
                <c:pt idx="4181">
                  <c:v>0.203154681056571</c:v>
                </c:pt>
                <c:pt idx="4182">
                  <c:v>0.203160094820682</c:v>
                </c:pt>
                <c:pt idx="4183">
                  <c:v>0.203165506999052</c:v>
                </c:pt>
                <c:pt idx="4184">
                  <c:v>0.203170917592159</c:v>
                </c:pt>
                <c:pt idx="4185">
                  <c:v>0.20317632660048</c:v>
                </c:pt>
                <c:pt idx="4186">
                  <c:v>0.203181734024495</c:v>
                </c:pt>
                <c:pt idx="4187">
                  <c:v>0.203187139864681</c:v>
                </c:pt>
                <c:pt idx="4188">
                  <c:v>0.203192544121516</c:v>
                </c:pt>
                <c:pt idx="4189">
                  <c:v>0.203197946795478</c:v>
                </c:pt>
                <c:pt idx="4190">
                  <c:v>0.203203347887043</c:v>
                </c:pt>
                <c:pt idx="4191">
                  <c:v>0.20320874739669</c:v>
                </c:pt>
                <c:pt idx="4192">
                  <c:v>0.203214145324894</c:v>
                </c:pt>
                <c:pt idx="4193">
                  <c:v>0.203219541672134</c:v>
                </c:pt>
                <c:pt idx="4194">
                  <c:v>0.203224936438886</c:v>
                </c:pt>
                <c:pt idx="4195">
                  <c:v>0.203230329625627</c:v>
                </c:pt>
                <c:pt idx="4196">
                  <c:v>0.203235721232833</c:v>
                </c:pt>
                <c:pt idx="4197">
                  <c:v>0.20324111126098</c:v>
                </c:pt>
                <c:pt idx="4198">
                  <c:v>0.203246499710545</c:v>
                </c:pt>
                <c:pt idx="4199">
                  <c:v>0.203251886582003</c:v>
                </c:pt>
                <c:pt idx="4200">
                  <c:v>0.203257271875831</c:v>
                </c:pt>
                <c:pt idx="4201">
                  <c:v>0.203262655592504</c:v>
                </c:pt>
                <c:pt idx="4202">
                  <c:v>0.203268037732497</c:v>
                </c:pt>
                <c:pt idx="4203">
                  <c:v>0.203273418296287</c:v>
                </c:pt>
                <c:pt idx="4204">
                  <c:v>0.203278797284348</c:v>
                </c:pt>
                <c:pt idx="4205">
                  <c:v>0.203284174697155</c:v>
                </c:pt>
                <c:pt idx="4206">
                  <c:v>0.203289550535182</c:v>
                </c:pt>
                <c:pt idx="4207">
                  <c:v>0.203294924798906</c:v>
                </c:pt>
                <c:pt idx="4208">
                  <c:v>0.203300297488801</c:v>
                </c:pt>
                <c:pt idx="4209">
                  <c:v>0.20330566860534</c:v>
                </c:pt>
                <c:pt idx="4210">
                  <c:v>0.203311038148999</c:v>
                </c:pt>
                <c:pt idx="4211">
                  <c:v>0.203316406120251</c:v>
                </c:pt>
                <c:pt idx="4212">
                  <c:v>0.20332177251957</c:v>
                </c:pt>
                <c:pt idx="4213">
                  <c:v>0.203327137347429</c:v>
                </c:pt>
                <c:pt idx="4214">
                  <c:v>0.203332500604303</c:v>
                </c:pt>
                <c:pt idx="4215">
                  <c:v>0.203337862290666</c:v>
                </c:pt>
                <c:pt idx="4216">
                  <c:v>0.20334322240699</c:v>
                </c:pt>
                <c:pt idx="4217">
                  <c:v>0.203348580953748</c:v>
                </c:pt>
                <c:pt idx="4218">
                  <c:v>0.203353937931414</c:v>
                </c:pt>
                <c:pt idx="4219">
                  <c:v>0.20335929334046</c:v>
                </c:pt>
                <c:pt idx="4220">
                  <c:v>0.203364647181359</c:v>
                </c:pt>
                <c:pt idx="4221">
                  <c:v>0.203369999454584</c:v>
                </c:pt>
                <c:pt idx="4222">
                  <c:v>0.203375350160607</c:v>
                </c:pt>
                <c:pt idx="4223">
                  <c:v>0.2033806992999</c:v>
                </c:pt>
                <c:pt idx="4224">
                  <c:v>0.203386046872935</c:v>
                </c:pt>
                <c:pt idx="4225">
                  <c:v>0.203391392880185</c:v>
                </c:pt>
                <c:pt idx="4226">
                  <c:v>0.20339673732212</c:v>
                </c:pt>
                <c:pt idx="4227">
                  <c:v>0.203402080199211</c:v>
                </c:pt>
                <c:pt idx="4228">
                  <c:v>0.203407421511933</c:v>
                </c:pt>
                <c:pt idx="4229">
                  <c:v>0.203412761260755</c:v>
                </c:pt>
                <c:pt idx="4230">
                  <c:v>0.203418099446148</c:v>
                </c:pt>
                <c:pt idx="4231">
                  <c:v>0.203423436068583</c:v>
                </c:pt>
                <c:pt idx="4232">
                  <c:v>0.203428771128531</c:v>
                </c:pt>
                <c:pt idx="4233">
                  <c:v>0.203434104626463</c:v>
                </c:pt>
                <c:pt idx="4234">
                  <c:v>0.203439436562848</c:v>
                </c:pt>
                <c:pt idx="4235">
                  <c:v>0.203444766938159</c:v>
                </c:pt>
                <c:pt idx="4236">
                  <c:v>0.203450095752864</c:v>
                </c:pt>
                <c:pt idx="4237">
                  <c:v>0.203455423007434</c:v>
                </c:pt>
                <c:pt idx="4238">
                  <c:v>0.203460748702339</c:v>
                </c:pt>
                <c:pt idx="4239">
                  <c:v>0.203466072838048</c:v>
                </c:pt>
                <c:pt idx="4240">
                  <c:v>0.20347139541503</c:v>
                </c:pt>
                <c:pt idx="4241">
                  <c:v>0.203476716433755</c:v>
                </c:pt>
                <c:pt idx="4242">
                  <c:v>0.203482035894694</c:v>
                </c:pt>
                <c:pt idx="4243">
                  <c:v>0.203487353798314</c:v>
                </c:pt>
                <c:pt idx="4244">
                  <c:v>0.203492670145085</c:v>
                </c:pt>
                <c:pt idx="4245">
                  <c:v>0.203497984935474</c:v>
                </c:pt>
                <c:pt idx="4246">
                  <c:v>0.203503298169952</c:v>
                </c:pt>
                <c:pt idx="4247">
                  <c:v>0.203508609848986</c:v>
                </c:pt>
                <c:pt idx="4248">
                  <c:v>0.203513919973045</c:v>
                </c:pt>
                <c:pt idx="4249">
                  <c:v>0.203519228542596</c:v>
                </c:pt>
                <c:pt idx="4250">
                  <c:v>0.203524535558109</c:v>
                </c:pt>
                <c:pt idx="4251">
                  <c:v>0.203529841020051</c:v>
                </c:pt>
                <c:pt idx="4252">
                  <c:v>0.203535144928889</c:v>
                </c:pt>
                <c:pt idx="4253">
                  <c:v>0.20354044728509</c:v>
                </c:pt>
                <c:pt idx="4254">
                  <c:v>0.203545748089123</c:v>
                </c:pt>
                <c:pt idx="4255">
                  <c:v>0.203551047341454</c:v>
                </c:pt>
                <c:pt idx="4256">
                  <c:v>0.203556345042552</c:v>
                </c:pt>
                <c:pt idx="4257">
                  <c:v>0.203561641192882</c:v>
                </c:pt>
                <c:pt idx="4258">
                  <c:v>0.203566935792911</c:v>
                </c:pt>
                <c:pt idx="4259">
                  <c:v>0.203572228843107</c:v>
                </c:pt>
                <c:pt idx="4260">
                  <c:v>0.203577520343934</c:v>
                </c:pt>
                <c:pt idx="4261">
                  <c:v>0.20358281029586</c:v>
                </c:pt>
                <c:pt idx="4262">
                  <c:v>0.203588098699351</c:v>
                </c:pt>
                <c:pt idx="4263">
                  <c:v>0.203593385554873</c:v>
                </c:pt>
                <c:pt idx="4264">
                  <c:v>0.203598670862892</c:v>
                </c:pt>
                <c:pt idx="4265">
                  <c:v>0.203603954623874</c:v>
                </c:pt>
                <c:pt idx="4266">
                  <c:v>0.203609236838283</c:v>
                </c:pt>
                <c:pt idx="4267">
                  <c:v>0.203614517506585</c:v>
                </c:pt>
                <c:pt idx="4268">
                  <c:v>0.203619796629245</c:v>
                </c:pt>
                <c:pt idx="4269">
                  <c:v>0.20362507420673</c:v>
                </c:pt>
                <c:pt idx="4270">
                  <c:v>0.203630350239503</c:v>
                </c:pt>
                <c:pt idx="4271">
                  <c:v>0.20363562472803</c:v>
                </c:pt>
                <c:pt idx="4272">
                  <c:v>0.203640897672774</c:v>
                </c:pt>
                <c:pt idx="4273">
                  <c:v>0.203646169074201</c:v>
                </c:pt>
                <c:pt idx="4274">
                  <c:v>0.203651438932774</c:v>
                </c:pt>
                <c:pt idx="4275">
                  <c:v>0.203656707248958</c:v>
                </c:pt>
                <c:pt idx="4276">
                  <c:v>0.203661974023217</c:v>
                </c:pt>
                <c:pt idx="4277">
                  <c:v>0.203667239256014</c:v>
                </c:pt>
                <c:pt idx="4278">
                  <c:v>0.203672502947815</c:v>
                </c:pt>
                <c:pt idx="4279">
                  <c:v>0.203677765099081</c:v>
                </c:pt>
                <c:pt idx="4280">
                  <c:v>0.203683025710276</c:v>
                </c:pt>
                <c:pt idx="4281">
                  <c:v>0.203688284781864</c:v>
                </c:pt>
                <c:pt idx="4282">
                  <c:v>0.203693542314306</c:v>
                </c:pt>
                <c:pt idx="4283">
                  <c:v>0.203698798308068</c:v>
                </c:pt>
                <c:pt idx="4284">
                  <c:v>0.203704052763611</c:v>
                </c:pt>
                <c:pt idx="4285">
                  <c:v>0.203709305681398</c:v>
                </c:pt>
                <c:pt idx="4286">
                  <c:v>0.203714557061892</c:v>
                </c:pt>
                <c:pt idx="4287">
                  <c:v>0.203719806905554</c:v>
                </c:pt>
                <c:pt idx="4288">
                  <c:v>0.203725055212848</c:v>
                </c:pt>
                <c:pt idx="4289">
                  <c:v>0.203730301984233</c:v>
                </c:pt>
                <c:pt idx="4290">
                  <c:v>0.203735547220174</c:v>
                </c:pt>
                <c:pt idx="4291">
                  <c:v>0.203740790921131</c:v>
                </c:pt>
                <c:pt idx="4292">
                  <c:v>0.203746033087566</c:v>
                </c:pt>
                <c:pt idx="4293">
                  <c:v>0.203751273719941</c:v>
                </c:pt>
                <c:pt idx="4294">
                  <c:v>0.203756512818717</c:v>
                </c:pt>
                <c:pt idx="4295">
                  <c:v>0.203761750384354</c:v>
                </c:pt>
                <c:pt idx="4296">
                  <c:v>0.203766986417313</c:v>
                </c:pt>
                <c:pt idx="4297">
                  <c:v>0.203772220918056</c:v>
                </c:pt>
                <c:pt idx="4298">
                  <c:v>0.203777453887044</c:v>
                </c:pt>
                <c:pt idx="4299">
                  <c:v>0.203782685324736</c:v>
                </c:pt>
                <c:pt idx="4300">
                  <c:v>0.203787915231594</c:v>
                </c:pt>
                <c:pt idx="4301">
                  <c:v>0.203793143608076</c:v>
                </c:pt>
                <c:pt idx="4302">
                  <c:v>0.203798370454644</c:v>
                </c:pt>
                <c:pt idx="4303">
                  <c:v>0.203803595771756</c:v>
                </c:pt>
                <c:pt idx="4304">
                  <c:v>0.203808819559874</c:v>
                </c:pt>
                <c:pt idx="4305">
                  <c:v>0.203814041819456</c:v>
                </c:pt>
                <c:pt idx="4306">
                  <c:v>0.203819262550963</c:v>
                </c:pt>
                <c:pt idx="4307">
                  <c:v>0.203824481754852</c:v>
                </c:pt>
                <c:pt idx="4308">
                  <c:v>0.203829699431584</c:v>
                </c:pt>
                <c:pt idx="4309">
                  <c:v>0.203834915581617</c:v>
                </c:pt>
                <c:pt idx="4310">
                  <c:v>0.203840130205409</c:v>
                </c:pt>
                <c:pt idx="4311">
                  <c:v>0.203845343303421</c:v>
                </c:pt>
                <c:pt idx="4312">
                  <c:v>0.20385055487611</c:v>
                </c:pt>
                <c:pt idx="4313">
                  <c:v>0.203855764923935</c:v>
                </c:pt>
                <c:pt idx="4314">
                  <c:v>0.203860973447354</c:v>
                </c:pt>
                <c:pt idx="4315">
                  <c:v>0.203866180446825</c:v>
                </c:pt>
                <c:pt idx="4316">
                  <c:v>0.203871385922806</c:v>
                </c:pt>
                <c:pt idx="4317">
                  <c:v>0.203876589875753</c:v>
                </c:pt>
                <c:pt idx="4318">
                  <c:v>0.203881792306127</c:v>
                </c:pt>
                <c:pt idx="4319">
                  <c:v>0.203886993214384</c:v>
                </c:pt>
                <c:pt idx="4320">
                  <c:v>0.203892192600981</c:v>
                </c:pt>
                <c:pt idx="4321">
                  <c:v>0.203897390466375</c:v>
                </c:pt>
                <c:pt idx="4322">
                  <c:v>0.203902586811024</c:v>
                </c:pt>
                <c:pt idx="4323">
                  <c:v>0.203907781635383</c:v>
                </c:pt>
                <c:pt idx="4324">
                  <c:v>0.20391297493991</c:v>
                </c:pt>
                <c:pt idx="4325">
                  <c:v>0.203918166725062</c:v>
                </c:pt>
                <c:pt idx="4326">
                  <c:v>0.203923356991296</c:v>
                </c:pt>
                <c:pt idx="4327">
                  <c:v>0.203928545739066</c:v>
                </c:pt>
                <c:pt idx="4328">
                  <c:v>0.20393373296883</c:v>
                </c:pt>
                <c:pt idx="4329">
                  <c:v>0.203938918681043</c:v>
                </c:pt>
                <c:pt idx="4330">
                  <c:v>0.203944102876161</c:v>
                </c:pt>
                <c:pt idx="4331">
                  <c:v>0.203949285554639</c:v>
                </c:pt>
                <c:pt idx="4332">
                  <c:v>0.203954466716934</c:v>
                </c:pt>
                <c:pt idx="4333">
                  <c:v>0.203959646363502</c:v>
                </c:pt>
                <c:pt idx="4334">
                  <c:v>0.203964824494796</c:v>
                </c:pt>
                <c:pt idx="4335">
                  <c:v>0.203970001111272</c:v>
                </c:pt>
                <c:pt idx="4336">
                  <c:v>0.203975176213385</c:v>
                </c:pt>
                <c:pt idx="4337">
                  <c:v>0.20398034980159</c:v>
                </c:pt>
                <c:pt idx="4338">
                  <c:v>0.20398552187634</c:v>
                </c:pt>
                <c:pt idx="4339">
                  <c:v>0.203990692438092</c:v>
                </c:pt>
                <c:pt idx="4340">
                  <c:v>0.203995861487299</c:v>
                </c:pt>
                <c:pt idx="4341">
                  <c:v>0.204001029024416</c:v>
                </c:pt>
                <c:pt idx="4342">
                  <c:v>0.204006195049896</c:v>
                </c:pt>
                <c:pt idx="4343">
                  <c:v>0.204011359564194</c:v>
                </c:pt>
                <c:pt idx="4344">
                  <c:v>0.204016522567762</c:v>
                </c:pt>
                <c:pt idx="4345">
                  <c:v>0.204021684061054</c:v>
                </c:pt>
                <c:pt idx="4346">
                  <c:v>0.204026844044526</c:v>
                </c:pt>
                <c:pt idx="4347">
                  <c:v>0.204032002518628</c:v>
                </c:pt>
                <c:pt idx="4348">
                  <c:v>0.204037159483815</c:v>
                </c:pt>
                <c:pt idx="4349">
                  <c:v>0.20404231494054</c:v>
                </c:pt>
                <c:pt idx="4350">
                  <c:v>0.204047468889255</c:v>
                </c:pt>
                <c:pt idx="4351">
                  <c:v>0.204052621330413</c:v>
                </c:pt>
                <c:pt idx="4352">
                  <c:v>0.204057772264465</c:v>
                </c:pt>
                <c:pt idx="4353">
                  <c:v>0.204062921691867</c:v>
                </c:pt>
                <c:pt idx="4354">
                  <c:v>0.204068069613069</c:v>
                </c:pt>
                <c:pt idx="4355">
                  <c:v>0.204073216028523</c:v>
                </c:pt>
                <c:pt idx="4356">
                  <c:v>0.204078360938682</c:v>
                </c:pt>
                <c:pt idx="4357">
                  <c:v>0.204083504343997</c:v>
                </c:pt>
                <c:pt idx="4358">
                  <c:v>0.204088646244919</c:v>
                </c:pt>
                <c:pt idx="4359">
                  <c:v>0.2040937866419</c:v>
                </c:pt>
                <c:pt idx="4360">
                  <c:v>0.204098925535393</c:v>
                </c:pt>
                <c:pt idx="4361">
                  <c:v>0.204104062925848</c:v>
                </c:pt>
                <c:pt idx="4362">
                  <c:v>0.204109198813715</c:v>
                </c:pt>
                <c:pt idx="4363">
                  <c:v>0.204114333199447</c:v>
                </c:pt>
                <c:pt idx="4364">
                  <c:v>0.204119466083493</c:v>
                </c:pt>
                <c:pt idx="4365">
                  <c:v>0.204124597466304</c:v>
                </c:pt>
                <c:pt idx="4366">
                  <c:v>0.204129727348331</c:v>
                </c:pt>
                <c:pt idx="4367">
                  <c:v>0.204134855730024</c:v>
                </c:pt>
                <c:pt idx="4368">
                  <c:v>0.204139982611834</c:v>
                </c:pt>
                <c:pt idx="4369">
                  <c:v>0.204145107994211</c:v>
                </c:pt>
                <c:pt idx="4370">
                  <c:v>0.204150231877603</c:v>
                </c:pt>
                <c:pt idx="4371">
                  <c:v>0.204155354262462</c:v>
                </c:pt>
                <c:pt idx="4372">
                  <c:v>0.204160475149236</c:v>
                </c:pt>
                <c:pt idx="4373">
                  <c:v>0.204165594538374</c:v>
                </c:pt>
                <c:pt idx="4374">
                  <c:v>0.204170712430328</c:v>
                </c:pt>
                <c:pt idx="4375">
                  <c:v>0.204175828825545</c:v>
                </c:pt>
                <c:pt idx="4376">
                  <c:v>0.204180943724475</c:v>
                </c:pt>
                <c:pt idx="4377">
                  <c:v>0.204186057127567</c:v>
                </c:pt>
                <c:pt idx="4378">
                  <c:v>0.204191169035268</c:v>
                </c:pt>
                <c:pt idx="4379">
                  <c:v>0.204196279448028</c:v>
                </c:pt>
                <c:pt idx="4380">
                  <c:v>0.204201388366295</c:v>
                </c:pt>
                <c:pt idx="4381">
                  <c:v>0.204206495790518</c:v>
                </c:pt>
                <c:pt idx="4382">
                  <c:v>0.204211601721144</c:v>
                </c:pt>
                <c:pt idx="4383">
                  <c:v>0.204216706158622</c:v>
                </c:pt>
                <c:pt idx="4384">
                  <c:v>0.2042218091034</c:v>
                </c:pt>
                <c:pt idx="4385">
                  <c:v>0.204226910555924</c:v>
                </c:pt>
                <c:pt idx="4386">
                  <c:v>0.204232010516644</c:v>
                </c:pt>
                <c:pt idx="4387">
                  <c:v>0.204237108986004</c:v>
                </c:pt>
                <c:pt idx="4388">
                  <c:v>0.204242205964455</c:v>
                </c:pt>
                <c:pt idx="4389">
                  <c:v>0.204247301452442</c:v>
                </c:pt>
                <c:pt idx="4390">
                  <c:v>0.204252395450412</c:v>
                </c:pt>
                <c:pt idx="4391">
                  <c:v>0.204257487958813</c:v>
                </c:pt>
                <c:pt idx="4392">
                  <c:v>0.204262578978091</c:v>
                </c:pt>
                <c:pt idx="4393">
                  <c:v>0.204267668508692</c:v>
                </c:pt>
                <c:pt idx="4394">
                  <c:v>0.204272756551062</c:v>
                </c:pt>
                <c:pt idx="4395">
                  <c:v>0.20427784310565</c:v>
                </c:pt>
                <c:pt idx="4396">
                  <c:v>0.204282928172899</c:v>
                </c:pt>
                <c:pt idx="4397">
                  <c:v>0.204288011753257</c:v>
                </c:pt>
                <c:pt idx="4398">
                  <c:v>0.204293093847168</c:v>
                </c:pt>
                <c:pt idx="4399">
                  <c:v>0.204298174455079</c:v>
                </c:pt>
                <c:pt idx="4400">
                  <c:v>0.204303253577435</c:v>
                </c:pt>
                <c:pt idx="4401">
                  <c:v>0.204308331214681</c:v>
                </c:pt>
                <c:pt idx="4402">
                  <c:v>0.204313407367263</c:v>
                </c:pt>
                <c:pt idx="4403">
                  <c:v>0.204318482035626</c:v>
                </c:pt>
                <c:pt idx="4404">
                  <c:v>0.204323555220215</c:v>
                </c:pt>
                <c:pt idx="4405">
                  <c:v>0.204328626921474</c:v>
                </c:pt>
                <c:pt idx="4406">
                  <c:v>0.204333697139849</c:v>
                </c:pt>
                <c:pt idx="4407">
                  <c:v>0.204338765875783</c:v>
                </c:pt>
                <c:pt idx="4408">
                  <c:v>0.20434383312972</c:v>
                </c:pt>
                <c:pt idx="4409">
                  <c:v>0.204348898902107</c:v>
                </c:pt>
                <c:pt idx="4410">
                  <c:v>0.204353963193385</c:v>
                </c:pt>
                <c:pt idx="4411">
                  <c:v>0.204359026004</c:v>
                </c:pt>
                <c:pt idx="4412">
                  <c:v>0.204364087334395</c:v>
                </c:pt>
                <c:pt idx="4413">
                  <c:v>0.204369147185014</c:v>
                </c:pt>
                <c:pt idx="4414">
                  <c:v>0.204374205556299</c:v>
                </c:pt>
                <c:pt idx="4415">
                  <c:v>0.204379262448694</c:v>
                </c:pt>
                <c:pt idx="4416">
                  <c:v>0.204384317862644</c:v>
                </c:pt>
                <c:pt idx="4417">
                  <c:v>0.204389371798591</c:v>
                </c:pt>
                <c:pt idx="4418">
                  <c:v>0.204394424256977</c:v>
                </c:pt>
                <c:pt idx="4419">
                  <c:v>0.204399475238245</c:v>
                </c:pt>
                <c:pt idx="4420">
                  <c:v>0.204404524742839</c:v>
                </c:pt>
                <c:pt idx="4421">
                  <c:v>0.2044095727712</c:v>
                </c:pt>
                <c:pt idx="4422">
                  <c:v>0.20441461932377</c:v>
                </c:pt>
                <c:pt idx="4423">
                  <c:v>0.204419664400992</c:v>
                </c:pt>
                <c:pt idx="4424">
                  <c:v>0.204424708003309</c:v>
                </c:pt>
                <c:pt idx="4425">
                  <c:v>0.204429750131162</c:v>
                </c:pt>
                <c:pt idx="4426">
                  <c:v>0.204434790784993</c:v>
                </c:pt>
                <c:pt idx="4427">
                  <c:v>0.204439829965243</c:v>
                </c:pt>
                <c:pt idx="4428">
                  <c:v>0.204444867672354</c:v>
                </c:pt>
                <c:pt idx="4429">
                  <c:v>0.204449903906766</c:v>
                </c:pt>
                <c:pt idx="4430">
                  <c:v>0.204454938668923</c:v>
                </c:pt>
                <c:pt idx="4431">
                  <c:v>0.204459971959264</c:v>
                </c:pt>
                <c:pt idx="4432">
                  <c:v>0.20446500377823</c:v>
                </c:pt>
                <c:pt idx="4433">
                  <c:v>0.204470034126262</c:v>
                </c:pt>
                <c:pt idx="4434">
                  <c:v>0.204475063003801</c:v>
                </c:pt>
                <c:pt idx="4435">
                  <c:v>0.204480090411287</c:v>
                </c:pt>
                <c:pt idx="4436">
                  <c:v>0.20448511634916</c:v>
                </c:pt>
                <c:pt idx="4437">
                  <c:v>0.204490140817861</c:v>
                </c:pt>
                <c:pt idx="4438">
                  <c:v>0.20449516381783</c:v>
                </c:pt>
                <c:pt idx="4439">
                  <c:v>0.204500185349507</c:v>
                </c:pt>
                <c:pt idx="4440">
                  <c:v>0.204505205413331</c:v>
                </c:pt>
                <c:pt idx="4441">
                  <c:v>0.204510224009742</c:v>
                </c:pt>
                <c:pt idx="4442">
                  <c:v>0.204515241139179</c:v>
                </c:pt>
                <c:pt idx="4443">
                  <c:v>0.204520256802082</c:v>
                </c:pt>
                <c:pt idx="4444">
                  <c:v>0.20452527099889</c:v>
                </c:pt>
                <c:pt idx="4445">
                  <c:v>0.204530283730042</c:v>
                </c:pt>
                <c:pt idx="4446">
                  <c:v>0.204535294995978</c:v>
                </c:pt>
                <c:pt idx="4447">
                  <c:v>0.204540304797135</c:v>
                </c:pt>
                <c:pt idx="4448">
                  <c:v>0.204545313133952</c:v>
                </c:pt>
                <c:pt idx="4449">
                  <c:v>0.204550320006868</c:v>
                </c:pt>
                <c:pt idx="4450">
                  <c:v>0.204555325416321</c:v>
                </c:pt>
                <c:pt idx="4451">
                  <c:v>0.204560329362749</c:v>
                </c:pt>
                <c:pt idx="4452">
                  <c:v>0.204565331846592</c:v>
                </c:pt>
                <c:pt idx="4453">
                  <c:v>0.204570332868285</c:v>
                </c:pt>
                <c:pt idx="4454">
                  <c:v>0.204575332428267</c:v>
                </c:pt>
                <c:pt idx="4455">
                  <c:v>0.204580330526977</c:v>
                </c:pt>
                <c:pt idx="4456">
                  <c:v>0.20458532716485</c:v>
                </c:pt>
                <c:pt idx="4457">
                  <c:v>0.204590322342324</c:v>
                </c:pt>
                <c:pt idx="4458">
                  <c:v>0.204595316059837</c:v>
                </c:pt>
                <c:pt idx="4459">
                  <c:v>0.204600308317827</c:v>
                </c:pt>
                <c:pt idx="4460">
                  <c:v>0.204605299116729</c:v>
                </c:pt>
                <c:pt idx="4461">
                  <c:v>0.20461028845698</c:v>
                </c:pt>
                <c:pt idx="4462">
                  <c:v>0.204615276339018</c:v>
                </c:pt>
                <c:pt idx="4463">
                  <c:v>0.204620262763278</c:v>
                </c:pt>
                <c:pt idx="4464">
                  <c:v>0.204625247730196</c:v>
                </c:pt>
                <c:pt idx="4465">
                  <c:v>0.204630231240211</c:v>
                </c:pt>
                <c:pt idx="4466">
                  <c:v>0.204635213293756</c:v>
                </c:pt>
                <c:pt idx="4467">
                  <c:v>0.204640193891269</c:v>
                </c:pt>
                <c:pt idx="4468">
                  <c:v>0.204645173033185</c:v>
                </c:pt>
                <c:pt idx="4469">
                  <c:v>0.204650150719939</c:v>
                </c:pt>
                <c:pt idx="4470">
                  <c:v>0.204655126951968</c:v>
                </c:pt>
                <c:pt idx="4471">
                  <c:v>0.204660101729705</c:v>
                </c:pt>
                <c:pt idx="4472">
                  <c:v>0.204665075053587</c:v>
                </c:pt>
                <c:pt idx="4473">
                  <c:v>0.20467004692405</c:v>
                </c:pt>
                <c:pt idx="4474">
                  <c:v>0.204675017341527</c:v>
                </c:pt>
                <c:pt idx="4475">
                  <c:v>0.204679986306454</c:v>
                </c:pt>
                <c:pt idx="4476">
                  <c:v>0.204684953819265</c:v>
                </c:pt>
                <c:pt idx="4477">
                  <c:v>0.204689919880394</c:v>
                </c:pt>
                <c:pt idx="4478">
                  <c:v>0.204694884490276</c:v>
                </c:pt>
                <c:pt idx="4479">
                  <c:v>0.204699847649346</c:v>
                </c:pt>
                <c:pt idx="4480">
                  <c:v>0.204704809358037</c:v>
                </c:pt>
                <c:pt idx="4481">
                  <c:v>0.204709769616784</c:v>
                </c:pt>
                <c:pt idx="4482">
                  <c:v>0.20471472842602</c:v>
                </c:pt>
                <c:pt idx="4483">
                  <c:v>0.204719685786179</c:v>
                </c:pt>
                <c:pt idx="4484">
                  <c:v>0.204724641697695</c:v>
                </c:pt>
                <c:pt idx="4485">
                  <c:v>0.204729596160999</c:v>
                </c:pt>
                <c:pt idx="4486">
                  <c:v>0.204734549176527</c:v>
                </c:pt>
                <c:pt idx="4487">
                  <c:v>0.204739500744712</c:v>
                </c:pt>
                <c:pt idx="4488">
                  <c:v>0.204744450865985</c:v>
                </c:pt>
                <c:pt idx="4489">
                  <c:v>0.204749399540781</c:v>
                </c:pt>
                <c:pt idx="4490">
                  <c:v>0.204754346769531</c:v>
                </c:pt>
                <c:pt idx="4491">
                  <c:v>0.204759292552669</c:v>
                </c:pt>
                <c:pt idx="4492">
                  <c:v>0.204764236890626</c:v>
                </c:pt>
                <c:pt idx="4493">
                  <c:v>0.204769179783835</c:v>
                </c:pt>
                <c:pt idx="4494">
                  <c:v>0.204774121232729</c:v>
                </c:pt>
                <c:pt idx="4495">
                  <c:v>0.204779061237738</c:v>
                </c:pt>
                <c:pt idx="4496">
                  <c:v>0.204783999799296</c:v>
                </c:pt>
                <c:pt idx="4497">
                  <c:v>0.204788936917834</c:v>
                </c:pt>
                <c:pt idx="4498">
                  <c:v>0.204793872593782</c:v>
                </c:pt>
                <c:pt idx="4499">
                  <c:v>0.204798806827573</c:v>
                </c:pt>
                <c:pt idx="4500">
                  <c:v>0.204803739619638</c:v>
                </c:pt>
                <c:pt idx="4501">
                  <c:v>0.204808670970409</c:v>
                </c:pt>
                <c:pt idx="4502">
                  <c:v>0.204813600880316</c:v>
                </c:pt>
                <c:pt idx="4503">
                  <c:v>0.20481852934979</c:v>
                </c:pt>
                <c:pt idx="4504">
                  <c:v>0.204823456379262</c:v>
                </c:pt>
                <c:pt idx="4505">
                  <c:v>0.204828381969163</c:v>
                </c:pt>
                <c:pt idx="4506">
                  <c:v>0.204833306119922</c:v>
                </c:pt>
                <c:pt idx="4507">
                  <c:v>0.204838228831971</c:v>
                </c:pt>
                <c:pt idx="4508">
                  <c:v>0.204843150105739</c:v>
                </c:pt>
                <c:pt idx="4509">
                  <c:v>0.204848069941657</c:v>
                </c:pt>
                <c:pt idx="4510">
                  <c:v>0.204852988340154</c:v>
                </c:pt>
                <c:pt idx="4511">
                  <c:v>0.204857905301661</c:v>
                </c:pt>
                <c:pt idx="4512">
                  <c:v>0.204862820826606</c:v>
                </c:pt>
                <c:pt idx="4513">
                  <c:v>0.204867734915419</c:v>
                </c:pt>
                <c:pt idx="4514">
                  <c:v>0.204872647568531</c:v>
                </c:pt>
                <c:pt idx="4515">
                  <c:v>0.20487755878637</c:v>
                </c:pt>
                <c:pt idx="4516">
                  <c:v>0.204882468569364</c:v>
                </c:pt>
                <c:pt idx="4517">
                  <c:v>0.204887376917944</c:v>
                </c:pt>
                <c:pt idx="4518">
                  <c:v>0.204892283832538</c:v>
                </c:pt>
                <c:pt idx="4519">
                  <c:v>0.204897189313573</c:v>
                </c:pt>
                <c:pt idx="4520">
                  <c:v>0.20490209336148</c:v>
                </c:pt>
                <c:pt idx="4521">
                  <c:v>0.204906995976686</c:v>
                </c:pt>
                <c:pt idx="4522">
                  <c:v>0.204911897159621</c:v>
                </c:pt>
                <c:pt idx="4523">
                  <c:v>0.204916796910711</c:v>
                </c:pt>
                <c:pt idx="4524">
                  <c:v>0.204921695230384</c:v>
                </c:pt>
                <c:pt idx="4525">
                  <c:v>0.20492659211907</c:v>
                </c:pt>
                <c:pt idx="4526">
                  <c:v>0.204931487577194</c:v>
                </c:pt>
                <c:pt idx="4527">
                  <c:v>0.204936381605186</c:v>
                </c:pt>
                <c:pt idx="4528">
                  <c:v>0.204941274203472</c:v>
                </c:pt>
                <c:pt idx="4529">
                  <c:v>0.204946165372479</c:v>
                </c:pt>
                <c:pt idx="4530">
                  <c:v>0.204951055112636</c:v>
                </c:pt>
                <c:pt idx="4531">
                  <c:v>0.204955943424368</c:v>
                </c:pt>
                <c:pt idx="4532">
                  <c:v>0.204960830308103</c:v>
                </c:pt>
                <c:pt idx="4533">
                  <c:v>0.204965715764267</c:v>
                </c:pt>
                <c:pt idx="4534">
                  <c:v>0.204970599793287</c:v>
                </c:pt>
                <c:pt idx="4535">
                  <c:v>0.20497548239559</c:v>
                </c:pt>
                <c:pt idx="4536">
                  <c:v>0.204980363571602</c:v>
                </c:pt>
                <c:pt idx="4537">
                  <c:v>0.204985243321749</c:v>
                </c:pt>
                <c:pt idx="4538">
                  <c:v>0.204990121646457</c:v>
                </c:pt>
                <c:pt idx="4539">
                  <c:v>0.204994998546153</c:v>
                </c:pt>
                <c:pt idx="4540">
                  <c:v>0.20499987402126</c:v>
                </c:pt>
                <c:pt idx="4541">
                  <c:v>0.205004748072206</c:v>
                </c:pt>
                <c:pt idx="4542">
                  <c:v>0.205009620699416</c:v>
                </c:pt>
                <c:pt idx="4543">
                  <c:v>0.205014491903316</c:v>
                </c:pt>
                <c:pt idx="4544">
                  <c:v>0.205019361684331</c:v>
                </c:pt>
                <c:pt idx="4545">
                  <c:v>0.205024230042885</c:v>
                </c:pt>
                <c:pt idx="4546">
                  <c:v>0.205029096979403</c:v>
                </c:pt>
                <c:pt idx="4547">
                  <c:v>0.205033962494311</c:v>
                </c:pt>
                <c:pt idx="4548">
                  <c:v>0.205038826588033</c:v>
                </c:pt>
                <c:pt idx="4549">
                  <c:v>0.205043689260994</c:v>
                </c:pt>
                <c:pt idx="4550">
                  <c:v>0.205048550513619</c:v>
                </c:pt>
                <c:pt idx="4551">
                  <c:v>0.20505341034633</c:v>
                </c:pt>
                <c:pt idx="4552">
                  <c:v>0.205058268759554</c:v>
                </c:pt>
                <c:pt idx="4553">
                  <c:v>0.205063125753713</c:v>
                </c:pt>
                <c:pt idx="4554">
                  <c:v>0.20506798132923</c:v>
                </c:pt>
                <c:pt idx="4555">
                  <c:v>0.205072835486532</c:v>
                </c:pt>
                <c:pt idx="4556">
                  <c:v>0.205077688226041</c:v>
                </c:pt>
                <c:pt idx="4557">
                  <c:v>0.205082539548179</c:v>
                </c:pt>
                <c:pt idx="4558">
                  <c:v>0.205087389453372</c:v>
                </c:pt>
                <c:pt idx="4559">
                  <c:v>0.205092237942041</c:v>
                </c:pt>
                <c:pt idx="4560">
                  <c:v>0.20509708501461</c:v>
                </c:pt>
                <c:pt idx="4561">
                  <c:v>0.205101930671501</c:v>
                </c:pt>
                <c:pt idx="4562">
                  <c:v>0.205106774913138</c:v>
                </c:pt>
                <c:pt idx="4563">
                  <c:v>0.205111617739944</c:v>
                </c:pt>
                <c:pt idx="4564">
                  <c:v>0.205116459152341</c:v>
                </c:pt>
                <c:pt idx="4565">
                  <c:v>0.20512129915075</c:v>
                </c:pt>
                <c:pt idx="4566">
                  <c:v>0.205126137735595</c:v>
                </c:pt>
                <c:pt idx="4567">
                  <c:v>0.205130974907298</c:v>
                </c:pt>
                <c:pt idx="4568">
                  <c:v>0.205135810666279</c:v>
                </c:pt>
                <c:pt idx="4569">
                  <c:v>0.205140645012962</c:v>
                </c:pt>
                <c:pt idx="4570">
                  <c:v>0.205145477947768</c:v>
                </c:pt>
                <c:pt idx="4571">
                  <c:v>0.205150309471119</c:v>
                </c:pt>
                <c:pt idx="4572">
                  <c:v>0.205155139583436</c:v>
                </c:pt>
                <c:pt idx="4573">
                  <c:v>0.20515996828514</c:v>
                </c:pt>
                <c:pt idx="4574">
                  <c:v>0.205164795576653</c:v>
                </c:pt>
                <c:pt idx="4575">
                  <c:v>0.205169621458394</c:v>
                </c:pt>
                <c:pt idx="4576">
                  <c:v>0.205174445930786</c:v>
                </c:pt>
                <c:pt idx="4577">
                  <c:v>0.20517926899425</c:v>
                </c:pt>
                <c:pt idx="4578">
                  <c:v>0.205184090649206</c:v>
                </c:pt>
                <c:pt idx="4579">
                  <c:v>0.205188910896074</c:v>
                </c:pt>
                <c:pt idx="4580">
                  <c:v>0.205193729735274</c:v>
                </c:pt>
                <c:pt idx="4581">
                  <c:v>0.205198547167227</c:v>
                </c:pt>
                <c:pt idx="4582">
                  <c:v>0.205203363192352</c:v>
                </c:pt>
                <c:pt idx="4583">
                  <c:v>0.205208177811071</c:v>
                </c:pt>
                <c:pt idx="4584">
                  <c:v>0.205212991023803</c:v>
                </c:pt>
                <c:pt idx="4585">
                  <c:v>0.205217802830967</c:v>
                </c:pt>
                <c:pt idx="4586">
                  <c:v>0.205222613232983</c:v>
                </c:pt>
                <c:pt idx="4587">
                  <c:v>0.205227422230271</c:v>
                </c:pt>
                <c:pt idx="4588">
                  <c:v>0.205232229823249</c:v>
                </c:pt>
                <c:pt idx="4589">
                  <c:v>0.205237036012336</c:v>
                </c:pt>
                <c:pt idx="4590">
                  <c:v>0.205241840797952</c:v>
                </c:pt>
                <c:pt idx="4591">
                  <c:v>0.205246644180517</c:v>
                </c:pt>
                <c:pt idx="4592">
                  <c:v>0.205251446160447</c:v>
                </c:pt>
                <c:pt idx="4593">
                  <c:v>0.205256246738163</c:v>
                </c:pt>
                <c:pt idx="4594">
                  <c:v>0.205261045914082</c:v>
                </c:pt>
                <c:pt idx="4595">
                  <c:v>0.205265843688623</c:v>
                </c:pt>
                <c:pt idx="4596">
                  <c:v>0.205270640062204</c:v>
                </c:pt>
                <c:pt idx="4597">
                  <c:v>0.205275435035243</c:v>
                </c:pt>
                <c:pt idx="4598">
                  <c:v>0.205280228608158</c:v>
                </c:pt>
                <c:pt idx="4599">
                  <c:v>0.205285020781367</c:v>
                </c:pt>
                <c:pt idx="4600">
                  <c:v>0.205289811555288</c:v>
                </c:pt>
                <c:pt idx="4601">
                  <c:v>0.205294600930337</c:v>
                </c:pt>
                <c:pt idx="4602">
                  <c:v>0.205299388906933</c:v>
                </c:pt>
                <c:pt idx="4603">
                  <c:v>0.205304175485492</c:v>
                </c:pt>
                <c:pt idx="4604">
                  <c:v>0.205308960666433</c:v>
                </c:pt>
                <c:pt idx="4605">
                  <c:v>0.205313744450172</c:v>
                </c:pt>
                <c:pt idx="4606">
                  <c:v>0.205318526837125</c:v>
                </c:pt>
                <c:pt idx="4607">
                  <c:v>0.20532330782771</c:v>
                </c:pt>
                <c:pt idx="4608">
                  <c:v>0.205328087422343</c:v>
                </c:pt>
                <c:pt idx="4609">
                  <c:v>0.20533286562144</c:v>
                </c:pt>
                <c:pt idx="4610">
                  <c:v>0.205337642425418</c:v>
                </c:pt>
                <c:pt idx="4611">
                  <c:v>0.205342417834694</c:v>
                </c:pt>
                <c:pt idx="4612">
                  <c:v>0.205347191849682</c:v>
                </c:pt>
                <c:pt idx="4613">
                  <c:v>0.2053519644708</c:v>
                </c:pt>
                <c:pt idx="4614">
                  <c:v>0.205356735698463</c:v>
                </c:pt>
                <c:pt idx="4615">
                  <c:v>0.205361505533087</c:v>
                </c:pt>
                <c:pt idx="4616">
                  <c:v>0.205366273975086</c:v>
                </c:pt>
                <c:pt idx="4617">
                  <c:v>0.205371041024877</c:v>
                </c:pt>
                <c:pt idx="4618">
                  <c:v>0.205375806682875</c:v>
                </c:pt>
                <c:pt idx="4619">
                  <c:v>0.205380570949495</c:v>
                </c:pt>
                <c:pt idx="4620">
                  <c:v>0.205385333825152</c:v>
                </c:pt>
                <c:pt idx="4621">
                  <c:v>0.205390095310261</c:v>
                </c:pt>
                <c:pt idx="4622">
                  <c:v>0.205394855405237</c:v>
                </c:pt>
                <c:pt idx="4623">
                  <c:v>0.205399614110493</c:v>
                </c:pt>
                <c:pt idx="4624">
                  <c:v>0.205404371426445</c:v>
                </c:pt>
                <c:pt idx="4625">
                  <c:v>0.205409127353508</c:v>
                </c:pt>
                <c:pt idx="4626">
                  <c:v>0.205413881892094</c:v>
                </c:pt>
                <c:pt idx="4627">
                  <c:v>0.20541863504262</c:v>
                </c:pt>
                <c:pt idx="4628">
                  <c:v>0.205423386805497</c:v>
                </c:pt>
                <c:pt idx="4629">
                  <c:v>0.205428137181141</c:v>
                </c:pt>
                <c:pt idx="4630">
                  <c:v>0.205432886169965</c:v>
                </c:pt>
                <c:pt idx="4631">
                  <c:v>0.205437633772381</c:v>
                </c:pt>
                <c:pt idx="4632">
                  <c:v>0.205442379988805</c:v>
                </c:pt>
                <c:pt idx="4633">
                  <c:v>0.205447124819649</c:v>
                </c:pt>
                <c:pt idx="4634">
                  <c:v>0.205451868265326</c:v>
                </c:pt>
                <c:pt idx="4635">
                  <c:v>0.205456610326249</c:v>
                </c:pt>
                <c:pt idx="4636">
                  <c:v>0.205461351002832</c:v>
                </c:pt>
                <c:pt idx="4637">
                  <c:v>0.205466090295487</c:v>
                </c:pt>
                <c:pt idx="4638">
                  <c:v>0.205470828204625</c:v>
                </c:pt>
                <c:pt idx="4639">
                  <c:v>0.205475564730661</c:v>
                </c:pt>
                <c:pt idx="4640">
                  <c:v>0.205480299874007</c:v>
                </c:pt>
                <c:pt idx="4641">
                  <c:v>0.205485033635075</c:v>
                </c:pt>
                <c:pt idx="4642">
                  <c:v>0.205489766014276</c:v>
                </c:pt>
                <c:pt idx="4643">
                  <c:v>0.205494497012023</c:v>
                </c:pt>
                <c:pt idx="4644">
                  <c:v>0.205499226628728</c:v>
                </c:pt>
                <c:pt idx="4645">
                  <c:v>0.205503954864802</c:v>
                </c:pt>
                <c:pt idx="4646">
                  <c:v>0.205508681720657</c:v>
                </c:pt>
                <c:pt idx="4647">
                  <c:v>0.205513407196704</c:v>
                </c:pt>
                <c:pt idx="4648">
                  <c:v>0.205518131293356</c:v>
                </c:pt>
                <c:pt idx="4649">
                  <c:v>0.205522854011022</c:v>
                </c:pt>
                <c:pt idx="4650">
                  <c:v>0.205527575350114</c:v>
                </c:pt>
                <c:pt idx="4651">
                  <c:v>0.205532295311043</c:v>
                </c:pt>
                <c:pt idx="4652">
                  <c:v>0.205537013894219</c:v>
                </c:pt>
                <c:pt idx="4653">
                  <c:v>0.205541731100054</c:v>
                </c:pt>
                <c:pt idx="4654">
                  <c:v>0.205546446928958</c:v>
                </c:pt>
                <c:pt idx="4655">
                  <c:v>0.205551161381342</c:v>
                </c:pt>
                <c:pt idx="4656">
                  <c:v>0.205555874457614</c:v>
                </c:pt>
                <c:pt idx="4657">
                  <c:v>0.205560586158187</c:v>
                </c:pt>
                <c:pt idx="4658">
                  <c:v>0.20556529648347</c:v>
                </c:pt>
                <c:pt idx="4659">
                  <c:v>0.205570005433871</c:v>
                </c:pt>
                <c:pt idx="4660">
                  <c:v>0.205574713009802</c:v>
                </c:pt>
                <c:pt idx="4661">
                  <c:v>0.205579419211672</c:v>
                </c:pt>
                <c:pt idx="4662">
                  <c:v>0.205584124039891</c:v>
                </c:pt>
                <c:pt idx="4663">
                  <c:v>0.205588827494868</c:v>
                </c:pt>
                <c:pt idx="4664">
                  <c:v>0.205593529577012</c:v>
                </c:pt>
                <c:pt idx="4665">
                  <c:v>0.205598230286732</c:v>
                </c:pt>
                <c:pt idx="4666">
                  <c:v>0.205602929624436</c:v>
                </c:pt>
                <c:pt idx="4667">
                  <c:v>0.205607627590535</c:v>
                </c:pt>
                <c:pt idx="4668">
                  <c:v>0.205612324185437</c:v>
                </c:pt>
                <c:pt idx="4669">
                  <c:v>0.20561701940955</c:v>
                </c:pt>
                <c:pt idx="4670">
                  <c:v>0.205621713263283</c:v>
                </c:pt>
                <c:pt idx="4671">
                  <c:v>0.205626405747044</c:v>
                </c:pt>
                <c:pt idx="4672">
                  <c:v>0.205631096861241</c:v>
                </c:pt>
                <c:pt idx="4673">
                  <c:v>0.205635786606282</c:v>
                </c:pt>
                <c:pt idx="4674">
                  <c:v>0.205640474982576</c:v>
                </c:pt>
                <c:pt idx="4675">
                  <c:v>0.20564516199053</c:v>
                </c:pt>
                <c:pt idx="4676">
                  <c:v>0.205649847630551</c:v>
                </c:pt>
                <c:pt idx="4677">
                  <c:v>0.205654531903048</c:v>
                </c:pt>
                <c:pt idx="4678">
                  <c:v>0.205659214808427</c:v>
                </c:pt>
                <c:pt idx="4679">
                  <c:v>0.205663896347097</c:v>
                </c:pt>
                <c:pt idx="4680">
                  <c:v>0.205668576519462</c:v>
                </c:pt>
                <c:pt idx="4681">
                  <c:v>0.205673255325933</c:v>
                </c:pt>
                <c:pt idx="4682">
                  <c:v>0.205677932766915</c:v>
                </c:pt>
                <c:pt idx="4683">
                  <c:v>0.205682608842814</c:v>
                </c:pt>
                <c:pt idx="4684">
                  <c:v>0.205687283554038</c:v>
                </c:pt>
                <c:pt idx="4685">
                  <c:v>0.205691956900993</c:v>
                </c:pt>
                <c:pt idx="4686">
                  <c:v>0.205696628884085</c:v>
                </c:pt>
                <c:pt idx="4687">
                  <c:v>0.20570129950372</c:v>
                </c:pt>
                <c:pt idx="4688">
                  <c:v>0.205705968760306</c:v>
                </c:pt>
                <c:pt idx="4689">
                  <c:v>0.205710636654247</c:v>
                </c:pt>
                <c:pt idx="4690">
                  <c:v>0.205715303185949</c:v>
                </c:pt>
                <c:pt idx="4691">
                  <c:v>0.205719968355819</c:v>
                </c:pt>
                <c:pt idx="4692">
                  <c:v>0.205724632164262</c:v>
                </c:pt>
                <c:pt idx="4693">
                  <c:v>0.205729294611684</c:v>
                </c:pt>
                <c:pt idx="4694">
                  <c:v>0.205733955698487</c:v>
                </c:pt>
                <c:pt idx="4695">
                  <c:v>0.205738615425081</c:v>
                </c:pt>
                <c:pt idx="4696">
                  <c:v>0.205743273791869</c:v>
                </c:pt>
                <c:pt idx="4697">
                  <c:v>0.205747930799256</c:v>
                </c:pt>
                <c:pt idx="4698">
                  <c:v>0.205752586447647</c:v>
                </c:pt>
                <c:pt idx="4699">
                  <c:v>0.205757240737446</c:v>
                </c:pt>
                <c:pt idx="4700">
                  <c:v>0.205761893669058</c:v>
                </c:pt>
                <c:pt idx="4701">
                  <c:v>0.205766545242887</c:v>
                </c:pt>
                <c:pt idx="4702">
                  <c:v>0.205771195459339</c:v>
                </c:pt>
                <c:pt idx="4703">
                  <c:v>0.205775844318817</c:v>
                </c:pt>
                <c:pt idx="4704">
                  <c:v>0.205780491821725</c:v>
                </c:pt>
                <c:pt idx="4705">
                  <c:v>0.205785137968466</c:v>
                </c:pt>
                <c:pt idx="4706">
                  <c:v>0.205789782759446</c:v>
                </c:pt>
                <c:pt idx="4707">
                  <c:v>0.205794426195067</c:v>
                </c:pt>
                <c:pt idx="4708">
                  <c:v>0.205799068275733</c:v>
                </c:pt>
                <c:pt idx="4709">
                  <c:v>0.205803709001848</c:v>
                </c:pt>
                <c:pt idx="4710">
                  <c:v>0.205808348373815</c:v>
                </c:pt>
                <c:pt idx="4711">
                  <c:v>0.205812986392036</c:v>
                </c:pt>
                <c:pt idx="4712">
                  <c:v>0.205817623056916</c:v>
                </c:pt>
                <c:pt idx="4713">
                  <c:v>0.205822258368857</c:v>
                </c:pt>
                <c:pt idx="4714">
                  <c:v>0.205826892328261</c:v>
                </c:pt>
                <c:pt idx="4715">
                  <c:v>0.205831524935531</c:v>
                </c:pt>
                <c:pt idx="4716">
                  <c:v>0.20583615619107</c:v>
                </c:pt>
                <c:pt idx="4717">
                  <c:v>0.205840786095281</c:v>
                </c:pt>
                <c:pt idx="4718">
                  <c:v>0.205845414648566</c:v>
                </c:pt>
                <c:pt idx="4719">
                  <c:v>0.205850041851326</c:v>
                </c:pt>
                <c:pt idx="4720">
                  <c:v>0.205854667703964</c:v>
                </c:pt>
                <c:pt idx="4721">
                  <c:v>0.205859292206881</c:v>
                </c:pt>
                <c:pt idx="4722">
                  <c:v>0.205863915360479</c:v>
                </c:pt>
                <c:pt idx="4723">
                  <c:v>0.205868537165161</c:v>
                </c:pt>
                <c:pt idx="4724">
                  <c:v>0.205873157621328</c:v>
                </c:pt>
                <c:pt idx="4725">
                  <c:v>0.20587777672938</c:v>
                </c:pt>
                <c:pt idx="4726">
                  <c:v>0.20588239448972</c:v>
                </c:pt>
                <c:pt idx="4727">
                  <c:v>0.205887010902748</c:v>
                </c:pt>
                <c:pt idx="4728">
                  <c:v>0.205891625968865</c:v>
                </c:pt>
                <c:pt idx="4729">
                  <c:v>0.205896239688471</c:v>
                </c:pt>
                <c:pt idx="4730">
                  <c:v>0.205900852061969</c:v>
                </c:pt>
                <c:pt idx="4731">
                  <c:v>0.205905463089759</c:v>
                </c:pt>
                <c:pt idx="4732">
                  <c:v>0.205910072772241</c:v>
                </c:pt>
                <c:pt idx="4733">
                  <c:v>0.205914681109815</c:v>
                </c:pt>
                <c:pt idx="4734">
                  <c:v>0.205919288102882</c:v>
                </c:pt>
                <c:pt idx="4735">
                  <c:v>0.205923893751841</c:v>
                </c:pt>
                <c:pt idx="4736">
                  <c:v>0.205928498057093</c:v>
                </c:pt>
                <c:pt idx="4737">
                  <c:v>0.205933101019038</c:v>
                </c:pt>
                <c:pt idx="4738">
                  <c:v>0.205937702638075</c:v>
                </c:pt>
                <c:pt idx="4739">
                  <c:v>0.205942302914604</c:v>
                </c:pt>
                <c:pt idx="4740">
                  <c:v>0.205946901849025</c:v>
                </c:pt>
                <c:pt idx="4741">
                  <c:v>0.205951499441736</c:v>
                </c:pt>
                <c:pt idx="4742">
                  <c:v>0.205956095693137</c:v>
                </c:pt>
                <c:pt idx="4743">
                  <c:v>0.205960690603627</c:v>
                </c:pt>
                <c:pt idx="4744">
                  <c:v>0.205965284173605</c:v>
                </c:pt>
                <c:pt idx="4745">
                  <c:v>0.205969876403471</c:v>
                </c:pt>
                <c:pt idx="4746">
                  <c:v>0.205974467293622</c:v>
                </c:pt>
                <c:pt idx="4747">
                  <c:v>0.205979056844457</c:v>
                </c:pt>
                <c:pt idx="4748">
                  <c:v>0.205983645056375</c:v>
                </c:pt>
                <c:pt idx="4749">
                  <c:v>0.205988231929775</c:v>
                </c:pt>
                <c:pt idx="4750">
                  <c:v>0.205992817465052</c:v>
                </c:pt>
                <c:pt idx="4751">
                  <c:v>0.205997401662608</c:v>
                </c:pt>
                <c:pt idx="4752">
                  <c:v>0.206001984522839</c:v>
                </c:pt>
                <c:pt idx="4753">
                  <c:v>0.206006566046143</c:v>
                </c:pt>
                <c:pt idx="4754">
                  <c:v>0.206011146232918</c:v>
                </c:pt>
                <c:pt idx="4755">
                  <c:v>0.206015725083562</c:v>
                </c:pt>
                <c:pt idx="4756">
                  <c:v>0.206020302598472</c:v>
                </c:pt>
                <c:pt idx="4757">
                  <c:v>0.206024878778044</c:v>
                </c:pt>
                <c:pt idx="4758">
                  <c:v>0.206029453622677</c:v>
                </c:pt>
                <c:pt idx="4759">
                  <c:v>0.206034027132768</c:v>
                </c:pt>
                <c:pt idx="4760">
                  <c:v>0.206038599308714</c:v>
                </c:pt>
                <c:pt idx="4761">
                  <c:v>0.20604317015091</c:v>
                </c:pt>
                <c:pt idx="4762">
                  <c:v>0.206047739659755</c:v>
                </c:pt>
                <c:pt idx="4763">
                  <c:v>0.206052307835645</c:v>
                </c:pt>
                <c:pt idx="4764">
                  <c:v>0.206056874678975</c:v>
                </c:pt>
                <c:pt idx="4765">
                  <c:v>0.206061440190143</c:v>
                </c:pt>
                <c:pt idx="4766">
                  <c:v>0.206066004369545</c:v>
                </c:pt>
                <c:pt idx="4767">
                  <c:v>0.206070567217577</c:v>
                </c:pt>
                <c:pt idx="4768">
                  <c:v>0.206075128734635</c:v>
                </c:pt>
                <c:pt idx="4769">
                  <c:v>0.206079688921114</c:v>
                </c:pt>
                <c:pt idx="4770">
                  <c:v>0.20608424777741</c:v>
                </c:pt>
                <c:pt idx="4771">
                  <c:v>0.206088805303918</c:v>
                </c:pt>
                <c:pt idx="4772">
                  <c:v>0.206093361501036</c:v>
                </c:pt>
                <c:pt idx="4773">
                  <c:v>0.206097916369157</c:v>
                </c:pt>
                <c:pt idx="4774">
                  <c:v>0.206102469908677</c:v>
                </c:pt>
                <c:pt idx="4775">
                  <c:v>0.206107022119991</c:v>
                </c:pt>
                <c:pt idx="4776">
                  <c:v>0.206111573003494</c:v>
                </c:pt>
                <c:pt idx="4777">
                  <c:v>0.206116122559581</c:v>
                </c:pt>
                <c:pt idx="4778">
                  <c:v>0.206120670788645</c:v>
                </c:pt>
                <c:pt idx="4779">
                  <c:v>0.206125217691083</c:v>
                </c:pt>
                <c:pt idx="4780">
                  <c:v>0.206129763267289</c:v>
                </c:pt>
                <c:pt idx="4781">
                  <c:v>0.206134307517657</c:v>
                </c:pt>
                <c:pt idx="4782">
                  <c:v>0.20613885044258</c:v>
                </c:pt>
                <c:pt idx="4783">
                  <c:v>0.206143392042454</c:v>
                </c:pt>
                <c:pt idx="4784">
                  <c:v>0.206147932317672</c:v>
                </c:pt>
                <c:pt idx="4785">
                  <c:v>0.206152471268627</c:v>
                </c:pt>
                <c:pt idx="4786">
                  <c:v>0.206157008895714</c:v>
                </c:pt>
                <c:pt idx="4787">
                  <c:v>0.206161545199327</c:v>
                </c:pt>
                <c:pt idx="4788">
                  <c:v>0.206166080179859</c:v>
                </c:pt>
                <c:pt idx="4789">
                  <c:v>0.206170613837703</c:v>
                </c:pt>
                <c:pt idx="4790">
                  <c:v>0.206175146173252</c:v>
                </c:pt>
                <c:pt idx="4791">
                  <c:v>0.206179677186899</c:v>
                </c:pt>
                <c:pt idx="4792">
                  <c:v>0.206184206879037</c:v>
                </c:pt>
                <c:pt idx="4793">
                  <c:v>0.20618873525006</c:v>
                </c:pt>
                <c:pt idx="4794">
                  <c:v>0.20619326230036</c:v>
                </c:pt>
                <c:pt idx="4795">
                  <c:v>0.206197788030329</c:v>
                </c:pt>
                <c:pt idx="4796">
                  <c:v>0.206202312440361</c:v>
                </c:pt>
                <c:pt idx="4797">
                  <c:v>0.206206835530847</c:v>
                </c:pt>
                <c:pt idx="4798">
                  <c:v>0.206211357302178</c:v>
                </c:pt>
                <c:pt idx="4799">
                  <c:v>0.206215877754749</c:v>
                </c:pt>
                <c:pt idx="4800">
                  <c:v>0.206220396888951</c:v>
                </c:pt>
                <c:pt idx="4801">
                  <c:v>0.206224914705176</c:v>
                </c:pt>
                <c:pt idx="4802">
                  <c:v>0.206229431203815</c:v>
                </c:pt>
                <c:pt idx="4803">
                  <c:v>0.206233946385259</c:v>
                </c:pt>
                <c:pt idx="4804">
                  <c:v>0.206238460249901</c:v>
                </c:pt>
                <c:pt idx="4805">
                  <c:v>0.206242972798131</c:v>
                </c:pt>
                <c:pt idx="4806">
                  <c:v>0.206247484030342</c:v>
                </c:pt>
                <c:pt idx="4807">
                  <c:v>0.206251993946924</c:v>
                </c:pt>
                <c:pt idx="4808">
                  <c:v>0.206256502548268</c:v>
                </c:pt>
                <c:pt idx="4809">
                  <c:v>0.206261009834765</c:v>
                </c:pt>
                <c:pt idx="4810">
                  <c:v>0.206265515806806</c:v>
                </c:pt>
                <c:pt idx="4811">
                  <c:v>0.206270020464781</c:v>
                </c:pt>
                <c:pt idx="4812">
                  <c:v>0.20627452380908</c:v>
                </c:pt>
                <c:pt idx="4813">
                  <c:v>0.206279025840096</c:v>
                </c:pt>
                <c:pt idx="4814">
                  <c:v>0.206283526558217</c:v>
                </c:pt>
                <c:pt idx="4815">
                  <c:v>0.206288025963833</c:v>
                </c:pt>
                <c:pt idx="4816">
                  <c:v>0.206292524057335</c:v>
                </c:pt>
                <c:pt idx="4817">
                  <c:v>0.206297020839113</c:v>
                </c:pt>
                <c:pt idx="4818">
                  <c:v>0.206301516309556</c:v>
                </c:pt>
                <c:pt idx="4819">
                  <c:v>0.206306010469053</c:v>
                </c:pt>
                <c:pt idx="4820">
                  <c:v>0.206310503317996</c:v>
                </c:pt>
                <c:pt idx="4821">
                  <c:v>0.206314994856772</c:v>
                </c:pt>
                <c:pt idx="4822">
                  <c:v>0.206319485085772</c:v>
                </c:pt>
                <c:pt idx="4823">
                  <c:v>0.206323974005383</c:v>
                </c:pt>
                <c:pt idx="4824">
                  <c:v>0.206328461615997</c:v>
                </c:pt>
                <c:pt idx="4825">
                  <c:v>0.206332947918</c:v>
                </c:pt>
                <c:pt idx="4826">
                  <c:v>0.206337432911782</c:v>
                </c:pt>
                <c:pt idx="4827">
                  <c:v>0.206341916597732</c:v>
                </c:pt>
                <c:pt idx="4828">
                  <c:v>0.206346398976238</c:v>
                </c:pt>
                <c:pt idx="4829">
                  <c:v>0.206350880047689</c:v>
                </c:pt>
                <c:pt idx="4830">
                  <c:v>0.206355359812474</c:v>
                </c:pt>
                <c:pt idx="4831">
                  <c:v>0.206359838270979</c:v>
                </c:pt>
                <c:pt idx="4832">
                  <c:v>0.206364315423593</c:v>
                </c:pt>
                <c:pt idx="4833">
                  <c:v>0.206368791270704</c:v>
                </c:pt>
                <c:pt idx="4834">
                  <c:v>0.2063732658127</c:v>
                </c:pt>
                <c:pt idx="4835">
                  <c:v>0.20637773904997</c:v>
                </c:pt>
                <c:pt idx="4836">
                  <c:v>0.206382210982899</c:v>
                </c:pt>
                <c:pt idx="4837">
                  <c:v>0.206386681611876</c:v>
                </c:pt>
                <c:pt idx="4838">
                  <c:v>0.206391150937288</c:v>
                </c:pt>
                <c:pt idx="4839">
                  <c:v>0.206395618959522</c:v>
                </c:pt>
                <c:pt idx="4840">
                  <c:v>0.206400085678964</c:v>
                </c:pt>
                <c:pt idx="4841">
                  <c:v>0.206404551096004</c:v>
                </c:pt>
                <c:pt idx="4842">
                  <c:v>0.206409015211027</c:v>
                </c:pt>
                <c:pt idx="4843">
                  <c:v>0.206413478024419</c:v>
                </c:pt>
                <c:pt idx="4844">
                  <c:v>0.206417939536568</c:v>
                </c:pt>
                <c:pt idx="4845">
                  <c:v>0.206422399747859</c:v>
                </c:pt>
                <c:pt idx="4846">
                  <c:v>0.20642685865868</c:v>
                </c:pt>
                <c:pt idx="4847">
                  <c:v>0.206431316269415</c:v>
                </c:pt>
                <c:pt idx="4848">
                  <c:v>0.206435772580453</c:v>
                </c:pt>
                <c:pt idx="4849">
                  <c:v>0.206440227592178</c:v>
                </c:pt>
                <c:pt idx="4850">
                  <c:v>0.206444681304976</c:v>
                </c:pt>
                <c:pt idx="4851">
                  <c:v>0.206449133719234</c:v>
                </c:pt>
                <c:pt idx="4852">
                  <c:v>0.206453584835336</c:v>
                </c:pt>
                <c:pt idx="4853">
                  <c:v>0.206458034653669</c:v>
                </c:pt>
                <c:pt idx="4854">
                  <c:v>0.206462483174616</c:v>
                </c:pt>
                <c:pt idx="4855">
                  <c:v>0.206466930398565</c:v>
                </c:pt>
                <c:pt idx="4856">
                  <c:v>0.2064713763259</c:v>
                </c:pt>
                <c:pt idx="4857">
                  <c:v>0.206475820957006</c:v>
                </c:pt>
                <c:pt idx="4858">
                  <c:v>0.206480264292267</c:v>
                </c:pt>
                <c:pt idx="4859">
                  <c:v>0.20648470633207</c:v>
                </c:pt>
                <c:pt idx="4860">
                  <c:v>0.206489147076798</c:v>
                </c:pt>
                <c:pt idx="4861">
                  <c:v>0.206493586526835</c:v>
                </c:pt>
                <c:pt idx="4862">
                  <c:v>0.206498024682567</c:v>
                </c:pt>
                <c:pt idx="4863">
                  <c:v>0.206502461544378</c:v>
                </c:pt>
                <c:pt idx="4864">
                  <c:v>0.206506897112651</c:v>
                </c:pt>
                <c:pt idx="4865">
                  <c:v>0.206511331387772</c:v>
                </c:pt>
                <c:pt idx="4866">
                  <c:v>0.206515764370123</c:v>
                </c:pt>
                <c:pt idx="4867">
                  <c:v>0.206520196060088</c:v>
                </c:pt>
                <c:pt idx="4868">
                  <c:v>0.206524626458051</c:v>
                </c:pt>
                <c:pt idx="4869">
                  <c:v>0.206529055564397</c:v>
                </c:pt>
                <c:pt idx="4870">
                  <c:v>0.206533483379508</c:v>
                </c:pt>
                <c:pt idx="4871">
                  <c:v>0.206537909903767</c:v>
                </c:pt>
                <c:pt idx="4872">
                  <c:v>0.206542335137559</c:v>
                </c:pt>
                <c:pt idx="4873">
                  <c:v>0.206546759081265</c:v>
                </c:pt>
                <c:pt idx="4874">
                  <c:v>0.206551181735269</c:v>
                </c:pt>
                <c:pt idx="4875">
                  <c:v>0.206555603099953</c:v>
                </c:pt>
                <c:pt idx="4876">
                  <c:v>0.206560023175701</c:v>
                </c:pt>
                <c:pt idx="4877">
                  <c:v>0.206564441962895</c:v>
                </c:pt>
                <c:pt idx="4878">
                  <c:v>0.206568859461918</c:v>
                </c:pt>
                <c:pt idx="4879">
                  <c:v>0.206573275673152</c:v>
                </c:pt>
                <c:pt idx="4880">
                  <c:v>0.206577690596979</c:v>
                </c:pt>
                <c:pt idx="4881">
                  <c:v>0.206582104233781</c:v>
                </c:pt>
                <c:pt idx="4882">
                  <c:v>0.20658651658394</c:v>
                </c:pt>
                <c:pt idx="4883">
                  <c:v>0.206590927647839</c:v>
                </c:pt>
                <c:pt idx="4884">
                  <c:v>0.206595337425858</c:v>
                </c:pt>
                <c:pt idx="4885">
                  <c:v>0.206599745918381</c:v>
                </c:pt>
                <c:pt idx="4886">
                  <c:v>0.206604153125787</c:v>
                </c:pt>
                <c:pt idx="4887">
                  <c:v>0.206608559048459</c:v>
                </c:pt>
                <c:pt idx="4888">
                  <c:v>0.206612963686778</c:v>
                </c:pt>
                <c:pt idx="4889">
                  <c:v>0.206617367041124</c:v>
                </c:pt>
                <c:pt idx="4890">
                  <c:v>0.20662176911188</c:v>
                </c:pt>
                <c:pt idx="4891">
                  <c:v>0.206626169899426</c:v>
                </c:pt>
                <c:pt idx="4892">
                  <c:v>0.206630569404143</c:v>
                </c:pt>
                <c:pt idx="4893">
                  <c:v>0.206634967626411</c:v>
                </c:pt>
                <c:pt idx="4894">
                  <c:v>0.206639364566611</c:v>
                </c:pt>
                <c:pt idx="4895">
                  <c:v>0.206643760225125</c:v>
                </c:pt>
                <c:pt idx="4896">
                  <c:v>0.20664815460233</c:v>
                </c:pt>
                <c:pt idx="4897">
                  <c:v>0.206652547698609</c:v>
                </c:pt>
                <c:pt idx="4898">
                  <c:v>0.206656939514341</c:v>
                </c:pt>
                <c:pt idx="4899">
                  <c:v>0.206661330049906</c:v>
                </c:pt>
                <c:pt idx="4900">
                  <c:v>0.206665719305685</c:v>
                </c:pt>
                <c:pt idx="4901">
                  <c:v>0.206670107282056</c:v>
                </c:pt>
                <c:pt idx="4902">
                  <c:v>0.206674493979399</c:v>
                </c:pt>
                <c:pt idx="4903">
                  <c:v>0.206678879398094</c:v>
                </c:pt>
                <c:pt idx="4904">
                  <c:v>0.206683263538521</c:v>
                </c:pt>
                <c:pt idx="4905">
                  <c:v>0.206687646401058</c:v>
                </c:pt>
                <c:pt idx="4906">
                  <c:v>0.206692027986086</c:v>
                </c:pt>
                <c:pt idx="4907">
                  <c:v>0.206696408293982</c:v>
                </c:pt>
                <c:pt idx="4908">
                  <c:v>0.206700787325125</c:v>
                </c:pt>
                <c:pt idx="4909">
                  <c:v>0.206705165079895</c:v>
                </c:pt>
                <c:pt idx="4910">
                  <c:v>0.20670954155867</c:v>
                </c:pt>
                <c:pt idx="4911">
                  <c:v>0.206713916761829</c:v>
                </c:pt>
                <c:pt idx="4912">
                  <c:v>0.20671829068975</c:v>
                </c:pt>
                <c:pt idx="4913">
                  <c:v>0.206722663342811</c:v>
                </c:pt>
                <c:pt idx="4914">
                  <c:v>0.206727034721391</c:v>
                </c:pt>
                <c:pt idx="4915">
                  <c:v>0.206731404825868</c:v>
                </c:pt>
                <c:pt idx="4916">
                  <c:v>0.20673577365662</c:v>
                </c:pt>
                <c:pt idx="4917">
                  <c:v>0.206740141214023</c:v>
                </c:pt>
                <c:pt idx="4918">
                  <c:v>0.206744507498457</c:v>
                </c:pt>
                <c:pt idx="4919">
                  <c:v>0.2067488725103</c:v>
                </c:pt>
                <c:pt idx="4920">
                  <c:v>0.206753236249927</c:v>
                </c:pt>
                <c:pt idx="4921">
                  <c:v>0.206757598717718</c:v>
                </c:pt>
                <c:pt idx="4922">
                  <c:v>0.206761959914048</c:v>
                </c:pt>
                <c:pt idx="4923">
                  <c:v>0.206766319839295</c:v>
                </c:pt>
                <c:pt idx="4924">
                  <c:v>0.206770678493836</c:v>
                </c:pt>
                <c:pt idx="4925">
                  <c:v>0.206775035878049</c:v>
                </c:pt>
                <c:pt idx="4926">
                  <c:v>0.20677939199231</c:v>
                </c:pt>
                <c:pt idx="4927">
                  <c:v>0.206783746836995</c:v>
                </c:pt>
                <c:pt idx="4928">
                  <c:v>0.206788100412481</c:v>
                </c:pt>
                <c:pt idx="4929">
                  <c:v>0.206792452719144</c:v>
                </c:pt>
                <c:pt idx="4930">
                  <c:v>0.206796803757362</c:v>
                </c:pt>
                <c:pt idx="4931">
                  <c:v>0.206801153527508</c:v>
                </c:pt>
                <c:pt idx="4932">
                  <c:v>0.206805502029962</c:v>
                </c:pt>
                <c:pt idx="4933">
                  <c:v>0.206809849265098</c:v>
                </c:pt>
                <c:pt idx="4934">
                  <c:v>0.206814195233291</c:v>
                </c:pt>
                <c:pt idx="4935">
                  <c:v>0.206818539934918</c:v>
                </c:pt>
                <c:pt idx="4936">
                  <c:v>0.206822883370354</c:v>
                </c:pt>
                <c:pt idx="4937">
                  <c:v>0.206827225539975</c:v>
                </c:pt>
                <c:pt idx="4938">
                  <c:v>0.206831566444155</c:v>
                </c:pt>
                <c:pt idx="4939">
                  <c:v>0.206835906083272</c:v>
                </c:pt>
                <c:pt idx="4940">
                  <c:v>0.206840244457699</c:v>
                </c:pt>
                <c:pt idx="4941">
                  <c:v>0.206844581567811</c:v>
                </c:pt>
                <c:pt idx="4942">
                  <c:v>0.206848917413984</c:v>
                </c:pt>
                <c:pt idx="4943">
                  <c:v>0.206853251996592</c:v>
                </c:pt>
                <c:pt idx="4944">
                  <c:v>0.20685758531601</c:v>
                </c:pt>
                <c:pt idx="4945">
                  <c:v>0.206861917372611</c:v>
                </c:pt>
                <c:pt idx="4946">
                  <c:v>0.206866248166772</c:v>
                </c:pt>
                <c:pt idx="4947">
                  <c:v>0.206870577698866</c:v>
                </c:pt>
                <c:pt idx="4948">
                  <c:v>0.206874905969268</c:v>
                </c:pt>
                <c:pt idx="4949">
                  <c:v>0.206879232978351</c:v>
                </c:pt>
                <c:pt idx="4950">
                  <c:v>0.20688355872649</c:v>
                </c:pt>
                <c:pt idx="4951">
                  <c:v>0.206887883214057</c:v>
                </c:pt>
                <c:pt idx="4952">
                  <c:v>0.206892206441427</c:v>
                </c:pt>
                <c:pt idx="4953">
                  <c:v>0.206896528408975</c:v>
                </c:pt>
                <c:pt idx="4954">
                  <c:v>0.206900849117072</c:v>
                </c:pt>
                <c:pt idx="4955">
                  <c:v>0.206905168566094</c:v>
                </c:pt>
                <c:pt idx="4956">
                  <c:v>0.206909486756412</c:v>
                </c:pt>
                <c:pt idx="4957">
                  <c:v>0.206913803688399</c:v>
                </c:pt>
                <c:pt idx="4958">
                  <c:v>0.20691811936243</c:v>
                </c:pt>
                <c:pt idx="4959">
                  <c:v>0.206922433778876</c:v>
                </c:pt>
                <c:pt idx="4960">
                  <c:v>0.206926746938112</c:v>
                </c:pt>
                <c:pt idx="4961">
                  <c:v>0.206931058840509</c:v>
                </c:pt>
                <c:pt idx="4962">
                  <c:v>0.20693536948644</c:v>
                </c:pt>
                <c:pt idx="4963">
                  <c:v>0.206939678876277</c:v>
                </c:pt>
                <c:pt idx="4964">
                  <c:v>0.206943987010393</c:v>
                </c:pt>
                <c:pt idx="4965">
                  <c:v>0.20694829388916</c:v>
                </c:pt>
                <c:pt idx="4966">
                  <c:v>0.206952599512949</c:v>
                </c:pt>
                <c:pt idx="4967">
                  <c:v>0.206956903882135</c:v>
                </c:pt>
                <c:pt idx="4968">
                  <c:v>0.206961206997087</c:v>
                </c:pt>
                <c:pt idx="4969">
                  <c:v>0.206965508858178</c:v>
                </c:pt>
                <c:pt idx="4970">
                  <c:v>0.206969809465779</c:v>
                </c:pt>
                <c:pt idx="4971">
                  <c:v>0.206974108820262</c:v>
                </c:pt>
                <c:pt idx="4972">
                  <c:v>0.206978406921999</c:v>
                </c:pt>
                <c:pt idx="4973">
                  <c:v>0.206982703771359</c:v>
                </c:pt>
                <c:pt idx="4974">
                  <c:v>0.206986999368716</c:v>
                </c:pt>
                <c:pt idx="4975">
                  <c:v>0.20699129371444</c:v>
                </c:pt>
                <c:pt idx="4976">
                  <c:v>0.206995586808901</c:v>
                </c:pt>
                <c:pt idx="4977">
                  <c:v>0.206999878652471</c:v>
                </c:pt>
                <c:pt idx="4978">
                  <c:v>0.207004169245521</c:v>
                </c:pt>
                <c:pt idx="4979">
                  <c:v>0.20700845858842</c:v>
                </c:pt>
                <c:pt idx="4980">
                  <c:v>0.207012746681539</c:v>
                </c:pt>
                <c:pt idx="4981">
                  <c:v>0.20701703352525</c:v>
                </c:pt>
                <c:pt idx="4982">
                  <c:v>0.207021319119922</c:v>
                </c:pt>
                <c:pt idx="4983">
                  <c:v>0.207025603465924</c:v>
                </c:pt>
                <c:pt idx="4984">
                  <c:v>0.207029886563629</c:v>
                </c:pt>
                <c:pt idx="4985">
                  <c:v>0.207034168413404</c:v>
                </c:pt>
                <c:pt idx="4986">
                  <c:v>0.20703844901562</c:v>
                </c:pt>
                <c:pt idx="4987">
                  <c:v>0.207042728370646</c:v>
                </c:pt>
                <c:pt idx="4988">
                  <c:v>0.207047006478853</c:v>
                </c:pt>
                <c:pt idx="4989">
                  <c:v>0.20705128334061</c:v>
                </c:pt>
                <c:pt idx="4990">
                  <c:v>0.207055558956285</c:v>
                </c:pt>
                <c:pt idx="4991">
                  <c:v>0.207059833326249</c:v>
                </c:pt>
                <c:pt idx="4992">
                  <c:v>0.20706410645087</c:v>
                </c:pt>
                <c:pt idx="4993">
                  <c:v>0.207068378330517</c:v>
                </c:pt>
                <c:pt idx="4994">
                  <c:v>0.207072648965559</c:v>
                </c:pt>
                <c:pt idx="4995">
                  <c:v>0.207076918356365</c:v>
                </c:pt>
                <c:pt idx="4996">
                  <c:v>0.207081186503304</c:v>
                </c:pt>
                <c:pt idx="4997">
                  <c:v>0.207085453406744</c:v>
                </c:pt>
                <c:pt idx="4998">
                  <c:v>0.207089719067053</c:v>
                </c:pt>
                <c:pt idx="4999">
                  <c:v>0.2070939834846</c:v>
                </c:pt>
                <c:pt idx="5000">
                  <c:v>0.207098246659753</c:v>
                </c:pt>
                <c:pt idx="5001">
                  <c:v>0.20710250859288</c:v>
                </c:pt>
                <c:pt idx="5002">
                  <c:v>0.207106769284349</c:v>
                </c:pt>
                <c:pt idx="5003">
                  <c:v>0.207111028734528</c:v>
                </c:pt>
                <c:pt idx="5004">
                  <c:v>0.207115286943784</c:v>
                </c:pt>
                <c:pt idx="5005">
                  <c:v>0.207119543912486</c:v>
                </c:pt>
                <c:pt idx="5006">
                  <c:v>0.207123799641001</c:v>
                </c:pt>
                <c:pt idx="5007">
                  <c:v>0.207128054129695</c:v>
                </c:pt>
                <c:pt idx="5008">
                  <c:v>0.207132307378936</c:v>
                </c:pt>
                <c:pt idx="5009">
                  <c:v>0.207136559389092</c:v>
                </c:pt>
                <c:pt idx="5010">
                  <c:v>0.20714081016053</c:v>
                </c:pt>
                <c:pt idx="5011">
                  <c:v>0.207145059693616</c:v>
                </c:pt>
                <c:pt idx="5012">
                  <c:v>0.207149307988718</c:v>
                </c:pt>
                <c:pt idx="5013">
                  <c:v>0.207153555046201</c:v>
                </c:pt>
                <c:pt idx="5014">
                  <c:v>0.207157800866434</c:v>
                </c:pt>
                <c:pt idx="5015">
                  <c:v>0.20716204544978</c:v>
                </c:pt>
                <c:pt idx="5016">
                  <c:v>0.207166288796608</c:v>
                </c:pt>
                <c:pt idx="5017">
                  <c:v>0.207170530907284</c:v>
                </c:pt>
                <c:pt idx="5018">
                  <c:v>0.207174771782174</c:v>
                </c:pt>
                <c:pt idx="5019">
                  <c:v>0.207179011421644</c:v>
                </c:pt>
                <c:pt idx="5020">
                  <c:v>0.207183249826059</c:v>
                </c:pt>
                <c:pt idx="5021">
                  <c:v>0.207187486995786</c:v>
                </c:pt>
                <c:pt idx="5022">
                  <c:v>0.207191722931189</c:v>
                </c:pt>
                <c:pt idx="5023">
                  <c:v>0.207195957632635</c:v>
                </c:pt>
                <c:pt idx="5024">
                  <c:v>0.20720019110049</c:v>
                </c:pt>
                <c:pt idx="5025">
                  <c:v>0.207204423335118</c:v>
                </c:pt>
                <c:pt idx="5026">
                  <c:v>0.207208654336885</c:v>
                </c:pt>
                <c:pt idx="5027">
                  <c:v>0.207212884106156</c:v>
                </c:pt>
                <c:pt idx="5028">
                  <c:v>0.207217112643295</c:v>
                </c:pt>
                <c:pt idx="5029">
                  <c:v>0.207221339948667</c:v>
                </c:pt>
                <c:pt idx="5030">
                  <c:v>0.207225566022639</c:v>
                </c:pt>
                <c:pt idx="5031">
                  <c:v>0.207229790865573</c:v>
                </c:pt>
                <c:pt idx="5032">
                  <c:v>0.207234014477836</c:v>
                </c:pt>
                <c:pt idx="5033">
                  <c:v>0.20723823685979</c:v>
                </c:pt>
                <c:pt idx="5034">
                  <c:v>0.207242458011801</c:v>
                </c:pt>
                <c:pt idx="5035">
                  <c:v>0.207246677934232</c:v>
                </c:pt>
                <c:pt idx="5036">
                  <c:v>0.207250896627447</c:v>
                </c:pt>
                <c:pt idx="5037">
                  <c:v>0.207255114091811</c:v>
                </c:pt>
                <c:pt idx="5038">
                  <c:v>0.207259330327688</c:v>
                </c:pt>
                <c:pt idx="5039">
                  <c:v>0.207263545335441</c:v>
                </c:pt>
                <c:pt idx="5040">
                  <c:v>0.207267759115434</c:v>
                </c:pt>
                <c:pt idx="5041">
                  <c:v>0.207271971668031</c:v>
                </c:pt>
                <c:pt idx="5042">
                  <c:v>0.207276182993594</c:v>
                </c:pt>
                <c:pt idx="5043">
                  <c:v>0.207280393092486</c:v>
                </c:pt>
                <c:pt idx="5044">
                  <c:v>0.207284601965073</c:v>
                </c:pt>
                <c:pt idx="5045">
                  <c:v>0.207288809611715</c:v>
                </c:pt>
                <c:pt idx="5046">
                  <c:v>0.207293016032778</c:v>
                </c:pt>
                <c:pt idx="5047">
                  <c:v>0.207297221228622</c:v>
                </c:pt>
                <c:pt idx="5048">
                  <c:v>0.207301425199611</c:v>
                </c:pt>
                <c:pt idx="5049">
                  <c:v>0.207305627946108</c:v>
                </c:pt>
                <c:pt idx="5050">
                  <c:v>0.207309829468473</c:v>
                </c:pt>
                <c:pt idx="5051">
                  <c:v>0.207314029767072</c:v>
                </c:pt>
                <c:pt idx="5052">
                  <c:v>0.207318228842266</c:v>
                </c:pt>
                <c:pt idx="5053">
                  <c:v>0.207322426694416</c:v>
                </c:pt>
                <c:pt idx="5054">
                  <c:v>0.207326623323886</c:v>
                </c:pt>
                <c:pt idx="5055">
                  <c:v>0.207330818731036</c:v>
                </c:pt>
                <c:pt idx="5056">
                  <c:v>0.207335012916229</c:v>
                </c:pt>
                <c:pt idx="5057">
                  <c:v>0.207339205879825</c:v>
                </c:pt>
                <c:pt idx="5058">
                  <c:v>0.207343397622189</c:v>
                </c:pt>
                <c:pt idx="5059">
                  <c:v>0.207347588143679</c:v>
                </c:pt>
                <c:pt idx="5060">
                  <c:v>0.207351777444659</c:v>
                </c:pt>
                <c:pt idx="5061">
                  <c:v>0.207355965525489</c:v>
                </c:pt>
                <c:pt idx="5062">
                  <c:v>0.20736015238653</c:v>
                </c:pt>
                <c:pt idx="5063">
                  <c:v>0.207364338028143</c:v>
                </c:pt>
                <c:pt idx="5064">
                  <c:v>0.207368522450689</c:v>
                </c:pt>
                <c:pt idx="5065">
                  <c:v>0.20737270565453</c:v>
                </c:pt>
                <c:pt idx="5066">
                  <c:v>0.207376887640026</c:v>
                </c:pt>
                <c:pt idx="5067">
                  <c:v>0.207381068407537</c:v>
                </c:pt>
                <c:pt idx="5068">
                  <c:v>0.207385247957424</c:v>
                </c:pt>
                <c:pt idx="5069">
                  <c:v>0.207389426290047</c:v>
                </c:pt>
                <c:pt idx="5070">
                  <c:v>0.207393603405766</c:v>
                </c:pt>
                <c:pt idx="5071">
                  <c:v>0.207397779304942</c:v>
                </c:pt>
                <c:pt idx="5072">
                  <c:v>0.207401953987935</c:v>
                </c:pt>
                <c:pt idx="5073">
                  <c:v>0.207406127455105</c:v>
                </c:pt>
                <c:pt idx="5074">
                  <c:v>0.207410299706811</c:v>
                </c:pt>
                <c:pt idx="5075">
                  <c:v>0.207414470743414</c:v>
                </c:pt>
                <c:pt idx="5076">
                  <c:v>0.207418640565272</c:v>
                </c:pt>
                <c:pt idx="5077">
                  <c:v>0.207422809172745</c:v>
                </c:pt>
                <c:pt idx="5078">
                  <c:v>0.207426976566193</c:v>
                </c:pt>
                <c:pt idx="5079">
                  <c:v>0.207431142745975</c:v>
                </c:pt>
                <c:pt idx="5080">
                  <c:v>0.20743530771245</c:v>
                </c:pt>
                <c:pt idx="5081">
                  <c:v>0.207439471465977</c:v>
                </c:pt>
                <c:pt idx="5082">
                  <c:v>0.207443634006915</c:v>
                </c:pt>
                <c:pt idx="5083">
                  <c:v>0.207447795335623</c:v>
                </c:pt>
                <c:pt idx="5084">
                  <c:v>0.207451955452459</c:v>
                </c:pt>
                <c:pt idx="5085">
                  <c:v>0.207456114357782</c:v>
                </c:pt>
                <c:pt idx="5086">
                  <c:v>0.207460272051952</c:v>
                </c:pt>
                <c:pt idx="5087">
                  <c:v>0.207464428535325</c:v>
                </c:pt>
                <c:pt idx="5088">
                  <c:v>0.20746858380826</c:v>
                </c:pt>
                <c:pt idx="5089">
                  <c:v>0.207472737871116</c:v>
                </c:pt>
                <c:pt idx="5090">
                  <c:v>0.20747689072425</c:v>
                </c:pt>
                <c:pt idx="5091">
                  <c:v>0.207481042368019</c:v>
                </c:pt>
                <c:pt idx="5092">
                  <c:v>0.207485192802784</c:v>
                </c:pt>
                <c:pt idx="5093">
                  <c:v>0.2074893420289</c:v>
                </c:pt>
                <c:pt idx="5094">
                  <c:v>0.207493490046726</c:v>
                </c:pt>
                <c:pt idx="5095">
                  <c:v>0.207497636856619</c:v>
                </c:pt>
                <c:pt idx="5096">
                  <c:v>0.207501782458936</c:v>
                </c:pt>
                <c:pt idx="5097">
                  <c:v>0.207505926854034</c:v>
                </c:pt>
                <c:pt idx="5098">
                  <c:v>0.207510070042271</c:v>
                </c:pt>
                <c:pt idx="5099">
                  <c:v>0.207514212024004</c:v>
                </c:pt>
                <c:pt idx="5100">
                  <c:v>0.20751835279959</c:v>
                </c:pt>
                <c:pt idx="5101">
                  <c:v>0.207522492369385</c:v>
                </c:pt>
                <c:pt idx="5102">
                  <c:v>0.207526630733746</c:v>
                </c:pt>
                <c:pt idx="5103">
                  <c:v>0.207530767893031</c:v>
                </c:pt>
                <c:pt idx="5104">
                  <c:v>0.207534903847594</c:v>
                </c:pt>
                <c:pt idx="5105">
                  <c:v>0.207539038597792</c:v>
                </c:pt>
                <c:pt idx="5106">
                  <c:v>0.207543172143983</c:v>
                </c:pt>
                <c:pt idx="5107">
                  <c:v>0.207547304486523</c:v>
                </c:pt>
                <c:pt idx="5108">
                  <c:v>0.207551435625766</c:v>
                </c:pt>
                <c:pt idx="5109">
                  <c:v>0.207555565562069</c:v>
                </c:pt>
                <c:pt idx="5110">
                  <c:v>0.207559694295789</c:v>
                </c:pt>
                <c:pt idx="5111">
                  <c:v>0.207563821827279</c:v>
                </c:pt>
                <c:pt idx="5112">
                  <c:v>0.207567948156897</c:v>
                </c:pt>
                <c:pt idx="5113">
                  <c:v>0.207572073284998</c:v>
                </c:pt>
                <c:pt idx="5114">
                  <c:v>0.207576197211936</c:v>
                </c:pt>
                <c:pt idx="5115">
                  <c:v>0.207580319938069</c:v>
                </c:pt>
                <c:pt idx="5116">
                  <c:v>0.20758444146375</c:v>
                </c:pt>
                <c:pt idx="5117">
                  <c:v>0.207588561789334</c:v>
                </c:pt>
                <c:pt idx="5118">
                  <c:v>0.207592680915177</c:v>
                </c:pt>
                <c:pt idx="5119">
                  <c:v>0.207596798841632</c:v>
                </c:pt>
                <c:pt idx="5120">
                  <c:v>0.207600915569057</c:v>
                </c:pt>
                <c:pt idx="5121">
                  <c:v>0.207605031097804</c:v>
                </c:pt>
                <c:pt idx="5122">
                  <c:v>0.207609145428228</c:v>
                </c:pt>
                <c:pt idx="5123">
                  <c:v>0.207613258560684</c:v>
                </c:pt>
                <c:pt idx="5124">
                  <c:v>0.207617370495526</c:v>
                </c:pt>
                <c:pt idx="5125">
                  <c:v>0.207621481233108</c:v>
                </c:pt>
                <c:pt idx="5126">
                  <c:v>0.207625590773784</c:v>
                </c:pt>
                <c:pt idx="5127">
                  <c:v>0.207629699117908</c:v>
                </c:pt>
                <c:pt idx="5128">
                  <c:v>0.207633806265834</c:v>
                </c:pt>
                <c:pt idx="5129">
                  <c:v>0.207637912217916</c:v>
                </c:pt>
                <c:pt idx="5130">
                  <c:v>0.207642016974507</c:v>
                </c:pt>
                <c:pt idx="5131">
                  <c:v>0.207646120535962</c:v>
                </c:pt>
                <c:pt idx="5132">
                  <c:v>0.207650222902632</c:v>
                </c:pt>
                <c:pt idx="5133">
                  <c:v>0.207654324074871</c:v>
                </c:pt>
                <c:pt idx="5134">
                  <c:v>0.207658424053034</c:v>
                </c:pt>
                <c:pt idx="5135">
                  <c:v>0.207662522837473</c:v>
                </c:pt>
                <c:pt idx="5136">
                  <c:v>0.20766662042854</c:v>
                </c:pt>
                <c:pt idx="5137">
                  <c:v>0.207670716826589</c:v>
                </c:pt>
                <c:pt idx="5138">
                  <c:v>0.207674812031973</c:v>
                </c:pt>
                <c:pt idx="5139">
                  <c:v>0.207678906045043</c:v>
                </c:pt>
                <c:pt idx="5140">
                  <c:v>0.207682998866154</c:v>
                </c:pt>
                <c:pt idx="5141">
                  <c:v>0.207687090495656</c:v>
                </c:pt>
                <c:pt idx="5142">
                  <c:v>0.207691180933903</c:v>
                </c:pt>
                <c:pt idx="5143">
                  <c:v>0.207695270181246</c:v>
                </c:pt>
                <c:pt idx="5144">
                  <c:v>0.207699358238037</c:v>
                </c:pt>
                <c:pt idx="5145">
                  <c:v>0.207703445104631</c:v>
                </c:pt>
                <c:pt idx="5146">
                  <c:v>0.207707530781376</c:v>
                </c:pt>
                <c:pt idx="5147">
                  <c:v>0.207711615268626</c:v>
                </c:pt>
                <c:pt idx="5148">
                  <c:v>0.207715698566731</c:v>
                </c:pt>
                <c:pt idx="5149">
                  <c:v>0.207719780676046</c:v>
                </c:pt>
                <c:pt idx="5150">
                  <c:v>0.207723861596917</c:v>
                </c:pt>
                <c:pt idx="5151">
                  <c:v>0.2077279413297</c:v>
                </c:pt>
                <c:pt idx="5152">
                  <c:v>0.207732019874745</c:v>
                </c:pt>
                <c:pt idx="5153">
                  <c:v>0.207736097232401</c:v>
                </c:pt>
                <c:pt idx="5154">
                  <c:v>0.207740173403023</c:v>
                </c:pt>
                <c:pt idx="5155">
                  <c:v>0.207744248386958</c:v>
                </c:pt>
                <c:pt idx="5156">
                  <c:v>0.20774832218456</c:v>
                </c:pt>
                <c:pt idx="5157">
                  <c:v>0.207752394796177</c:v>
                </c:pt>
                <c:pt idx="5158">
                  <c:v>0.207756466222161</c:v>
                </c:pt>
                <c:pt idx="5159">
                  <c:v>0.207760536462863</c:v>
                </c:pt>
                <c:pt idx="5160">
                  <c:v>0.207764605518631</c:v>
                </c:pt>
                <c:pt idx="5161">
                  <c:v>0.207768673389819</c:v>
                </c:pt>
                <c:pt idx="5162">
                  <c:v>0.207772740076773</c:v>
                </c:pt>
                <c:pt idx="5163">
                  <c:v>0.207776805579847</c:v>
                </c:pt>
                <c:pt idx="5164">
                  <c:v>0.207780869899387</c:v>
                </c:pt>
                <c:pt idx="5165">
                  <c:v>0.207784933035745</c:v>
                </c:pt>
                <c:pt idx="5166">
                  <c:v>0.207788994989272</c:v>
                </c:pt>
                <c:pt idx="5167">
                  <c:v>0.207793055760315</c:v>
                </c:pt>
                <c:pt idx="5168">
                  <c:v>0.207797115349226</c:v>
                </c:pt>
                <c:pt idx="5169">
                  <c:v>0.207801173756351</c:v>
                </c:pt>
                <c:pt idx="5170">
                  <c:v>0.207805230982044</c:v>
                </c:pt>
                <c:pt idx="5171">
                  <c:v>0.207809287026649</c:v>
                </c:pt>
                <c:pt idx="5172">
                  <c:v>0.207813341890518</c:v>
                </c:pt>
                <c:pt idx="5173">
                  <c:v>0.207817395574001</c:v>
                </c:pt>
                <c:pt idx="5174">
                  <c:v>0.207821448077444</c:v>
                </c:pt>
                <c:pt idx="5175">
                  <c:v>0.207825499401198</c:v>
                </c:pt>
                <c:pt idx="5176">
                  <c:v>0.20782954954561</c:v>
                </c:pt>
                <c:pt idx="5177">
                  <c:v>0.207833598511031</c:v>
                </c:pt>
                <c:pt idx="5178">
                  <c:v>0.207837646297806</c:v>
                </c:pt>
                <c:pt idx="5179">
                  <c:v>0.207841692906285</c:v>
                </c:pt>
                <c:pt idx="5180">
                  <c:v>0.207845738336818</c:v>
                </c:pt>
                <c:pt idx="5181">
                  <c:v>0.20784978258975</c:v>
                </c:pt>
                <c:pt idx="5182">
                  <c:v>0.207853825665432</c:v>
                </c:pt>
                <c:pt idx="5183">
                  <c:v>0.207857867564208</c:v>
                </c:pt>
                <c:pt idx="5184">
                  <c:v>0.20786190828643</c:v>
                </c:pt>
                <c:pt idx="5185">
                  <c:v>0.207865947832443</c:v>
                </c:pt>
                <c:pt idx="5186">
                  <c:v>0.207869986202594</c:v>
                </c:pt>
                <c:pt idx="5187">
                  <c:v>0.207874023397234</c:v>
                </c:pt>
                <c:pt idx="5188">
                  <c:v>0.207878059416707</c:v>
                </c:pt>
                <c:pt idx="5189">
                  <c:v>0.207882094261363</c:v>
                </c:pt>
                <c:pt idx="5190">
                  <c:v>0.207886127931545</c:v>
                </c:pt>
                <c:pt idx="5191">
                  <c:v>0.207890160427605</c:v>
                </c:pt>
                <c:pt idx="5192">
                  <c:v>0.207894191749885</c:v>
                </c:pt>
                <c:pt idx="5193">
                  <c:v>0.207898221898735</c:v>
                </c:pt>
                <c:pt idx="5194">
                  <c:v>0.207902250874502</c:v>
                </c:pt>
                <c:pt idx="5195">
                  <c:v>0.207906278677531</c:v>
                </c:pt>
                <c:pt idx="5196">
                  <c:v>0.20791030530817</c:v>
                </c:pt>
                <c:pt idx="5197">
                  <c:v>0.207914330766763</c:v>
                </c:pt>
                <c:pt idx="5198">
                  <c:v>0.207918355053659</c:v>
                </c:pt>
                <c:pt idx="5199">
                  <c:v>0.207922378169202</c:v>
                </c:pt>
                <c:pt idx="5200">
                  <c:v>0.207926400113739</c:v>
                </c:pt>
                <c:pt idx="5201">
                  <c:v>0.207930420887617</c:v>
                </c:pt>
                <c:pt idx="5202">
                  <c:v>0.20793444049118</c:v>
                </c:pt>
                <c:pt idx="5203">
                  <c:v>0.207938458924776</c:v>
                </c:pt>
                <c:pt idx="5204">
                  <c:v>0.207942476188747</c:v>
                </c:pt>
                <c:pt idx="5205">
                  <c:v>0.207946492283443</c:v>
                </c:pt>
                <c:pt idx="5206">
                  <c:v>0.207950507209206</c:v>
                </c:pt>
                <c:pt idx="5207">
                  <c:v>0.207954520966382</c:v>
                </c:pt>
                <c:pt idx="5208">
                  <c:v>0.207958533555319</c:v>
                </c:pt>
                <c:pt idx="5209">
                  <c:v>0.207962544976357</c:v>
                </c:pt>
                <c:pt idx="5210">
                  <c:v>0.207966555229847</c:v>
                </c:pt>
                <c:pt idx="5211">
                  <c:v>0.207970564316128</c:v>
                </c:pt>
                <c:pt idx="5212">
                  <c:v>0.20797457223555</c:v>
                </c:pt>
                <c:pt idx="5213">
                  <c:v>0.207978578988453</c:v>
                </c:pt>
                <c:pt idx="5214">
                  <c:v>0.207982584575184</c:v>
                </c:pt>
                <c:pt idx="5215">
                  <c:v>0.207986588996089</c:v>
                </c:pt>
                <c:pt idx="5216">
                  <c:v>0.207990592251509</c:v>
                </c:pt>
                <c:pt idx="5217">
                  <c:v>0.207994594341792</c:v>
                </c:pt>
                <c:pt idx="5218">
                  <c:v>0.207998595267278</c:v>
                </c:pt>
                <c:pt idx="5219">
                  <c:v>0.208002595028315</c:v>
                </c:pt>
                <c:pt idx="5220">
                  <c:v>0.208006593625244</c:v>
                </c:pt>
                <c:pt idx="5221">
                  <c:v>0.20801059105841</c:v>
                </c:pt>
                <c:pt idx="5222">
                  <c:v>0.208014587328157</c:v>
                </c:pt>
                <c:pt idx="5223">
                  <c:v>0.208018582434828</c:v>
                </c:pt>
                <c:pt idx="5224">
                  <c:v>0.208022576378768</c:v>
                </c:pt>
                <c:pt idx="5225">
                  <c:v>0.208026569160317</c:v>
                </c:pt>
                <c:pt idx="5226">
                  <c:v>0.208030560779823</c:v>
                </c:pt>
                <c:pt idx="5227">
                  <c:v>0.208034551237625</c:v>
                </c:pt>
                <c:pt idx="5228">
                  <c:v>0.208038540534068</c:v>
                </c:pt>
                <c:pt idx="5229">
                  <c:v>0.208042528669496</c:v>
                </c:pt>
                <c:pt idx="5230">
                  <c:v>0.20804651564425</c:v>
                </c:pt>
                <c:pt idx="5231">
                  <c:v>0.208050501458674</c:v>
                </c:pt>
                <c:pt idx="5232">
                  <c:v>0.208054486113109</c:v>
                </c:pt>
                <c:pt idx="5233">
                  <c:v>0.208058469607901</c:v>
                </c:pt>
                <c:pt idx="5234">
                  <c:v>0.208062451943388</c:v>
                </c:pt>
                <c:pt idx="5235">
                  <c:v>0.208066433119915</c:v>
                </c:pt>
                <c:pt idx="5236">
                  <c:v>0.208070413137825</c:v>
                </c:pt>
                <c:pt idx="5237">
                  <c:v>0.208074391997458</c:v>
                </c:pt>
                <c:pt idx="5238">
                  <c:v>0.208078369699158</c:v>
                </c:pt>
                <c:pt idx="5239">
                  <c:v>0.208082346243265</c:v>
                </c:pt>
                <c:pt idx="5240">
                  <c:v>0.208086321630123</c:v>
                </c:pt>
                <c:pt idx="5241">
                  <c:v>0.208090295860071</c:v>
                </c:pt>
                <c:pt idx="5242">
                  <c:v>0.208094268933452</c:v>
                </c:pt>
                <c:pt idx="5243">
                  <c:v>0.20809824085061</c:v>
                </c:pt>
                <c:pt idx="5244">
                  <c:v>0.208102211611882</c:v>
                </c:pt>
                <c:pt idx="5245">
                  <c:v>0.208106181217613</c:v>
                </c:pt>
                <c:pt idx="5246">
                  <c:v>0.208110149668142</c:v>
                </c:pt>
                <c:pt idx="5247">
                  <c:v>0.208114116963811</c:v>
                </c:pt>
                <c:pt idx="5248">
                  <c:v>0.20811808310496</c:v>
                </c:pt>
                <c:pt idx="5249">
                  <c:v>0.20812204809193</c:v>
                </c:pt>
                <c:pt idx="5250">
                  <c:v>0.208126011925064</c:v>
                </c:pt>
                <c:pt idx="5251">
                  <c:v>0.2081299746047</c:v>
                </c:pt>
                <c:pt idx="5252">
                  <c:v>0.208133936131181</c:v>
                </c:pt>
                <c:pt idx="5253">
                  <c:v>0.208137896504845</c:v>
                </c:pt>
                <c:pt idx="5254">
                  <c:v>0.208141855726035</c:v>
                </c:pt>
                <c:pt idx="5255">
                  <c:v>0.208145813795087</c:v>
                </c:pt>
                <c:pt idx="5256">
                  <c:v>0.208149770712345</c:v>
                </c:pt>
                <c:pt idx="5257">
                  <c:v>0.208153726478149</c:v>
                </c:pt>
                <c:pt idx="5258">
                  <c:v>0.208157681092837</c:v>
                </c:pt>
                <c:pt idx="5259">
                  <c:v>0.208161634556751</c:v>
                </c:pt>
                <c:pt idx="5260">
                  <c:v>0.208165586870228</c:v>
                </c:pt>
                <c:pt idx="5261">
                  <c:v>0.20816953803361</c:v>
                </c:pt>
                <c:pt idx="5262">
                  <c:v>0.208173488047235</c:v>
                </c:pt>
                <c:pt idx="5263">
                  <c:v>0.208177436911443</c:v>
                </c:pt>
                <c:pt idx="5264">
                  <c:v>0.208181384626575</c:v>
                </c:pt>
                <c:pt idx="5265">
                  <c:v>0.208185331192966</c:v>
                </c:pt>
                <c:pt idx="5266">
                  <c:v>0.20818927661096</c:v>
                </c:pt>
                <c:pt idx="5267">
                  <c:v>0.208193220880893</c:v>
                </c:pt>
                <c:pt idx="5268">
                  <c:v>0.208197164003105</c:v>
                </c:pt>
                <c:pt idx="5269">
                  <c:v>0.208201105977934</c:v>
                </c:pt>
                <c:pt idx="5270">
                  <c:v>0.208205046805718</c:v>
                </c:pt>
                <c:pt idx="5271">
                  <c:v>0.208208986486799</c:v>
                </c:pt>
                <c:pt idx="5272">
                  <c:v>0.208212925021511</c:v>
                </c:pt>
                <c:pt idx="5273">
                  <c:v>0.208216862410197</c:v>
                </c:pt>
                <c:pt idx="5274">
                  <c:v>0.208220798653191</c:v>
                </c:pt>
                <c:pt idx="5275">
                  <c:v>0.208224733750835</c:v>
                </c:pt>
                <c:pt idx="5276">
                  <c:v>0.208228667703463</c:v>
                </c:pt>
                <c:pt idx="5277">
                  <c:v>0.208232600511415</c:v>
                </c:pt>
                <c:pt idx="5278">
                  <c:v>0.208236532175031</c:v>
                </c:pt>
                <c:pt idx="5279">
                  <c:v>0.208240462694645</c:v>
                </c:pt>
                <c:pt idx="5280">
                  <c:v>0.208244392070598</c:v>
                </c:pt>
                <c:pt idx="5281">
                  <c:v>0.208248320303224</c:v>
                </c:pt>
                <c:pt idx="5282">
                  <c:v>0.208252247392864</c:v>
                </c:pt>
                <c:pt idx="5283">
                  <c:v>0.208256173339853</c:v>
                </c:pt>
                <c:pt idx="5284">
                  <c:v>0.208260098144528</c:v>
                </c:pt>
                <c:pt idx="5285">
                  <c:v>0.208264021807229</c:v>
                </c:pt>
                <c:pt idx="5286">
                  <c:v>0.20826794432829</c:v>
                </c:pt>
                <c:pt idx="5287">
                  <c:v>0.20827186570805</c:v>
                </c:pt>
                <c:pt idx="5288">
                  <c:v>0.208275785946844</c:v>
                </c:pt>
                <c:pt idx="5289">
                  <c:v>0.208279705045011</c:v>
                </c:pt>
                <c:pt idx="5290">
                  <c:v>0.208283623002885</c:v>
                </c:pt>
                <c:pt idx="5291">
                  <c:v>0.208287539820803</c:v>
                </c:pt>
                <c:pt idx="5292">
                  <c:v>0.208291455499104</c:v>
                </c:pt>
                <c:pt idx="5293">
                  <c:v>0.208295370038121</c:v>
                </c:pt>
                <c:pt idx="5294">
                  <c:v>0.208299283438194</c:v>
                </c:pt>
                <c:pt idx="5295">
                  <c:v>0.208303195699655</c:v>
                </c:pt>
                <c:pt idx="5296">
                  <c:v>0.208307106822843</c:v>
                </c:pt>
                <c:pt idx="5297">
                  <c:v>0.208311016808091</c:v>
                </c:pt>
                <c:pt idx="5298">
                  <c:v>0.208314925655737</c:v>
                </c:pt>
                <c:pt idx="5299">
                  <c:v>0.208318833366117</c:v>
                </c:pt>
                <c:pt idx="5300">
                  <c:v>0.208322739939565</c:v>
                </c:pt>
                <c:pt idx="5301">
                  <c:v>0.208326645376418</c:v>
                </c:pt>
                <c:pt idx="5302">
                  <c:v>0.20833054967701</c:v>
                </c:pt>
                <c:pt idx="5303">
                  <c:v>0.208334452841678</c:v>
                </c:pt>
                <c:pt idx="5304">
                  <c:v>0.208338354870755</c:v>
                </c:pt>
                <c:pt idx="5305">
                  <c:v>0.208342255764578</c:v>
                </c:pt>
                <c:pt idx="5306">
                  <c:v>0.208346155523481</c:v>
                </c:pt>
                <c:pt idx="5307">
                  <c:v>0.208350054147799</c:v>
                </c:pt>
                <c:pt idx="5308">
                  <c:v>0.208353951637867</c:v>
                </c:pt>
                <c:pt idx="5309">
                  <c:v>0.208357847994019</c:v>
                </c:pt>
                <c:pt idx="5310">
                  <c:v>0.208361743216591</c:v>
                </c:pt>
                <c:pt idx="5311">
                  <c:v>0.208365637305915</c:v>
                </c:pt>
                <c:pt idx="5312">
                  <c:v>0.208369530262328</c:v>
                </c:pt>
                <c:pt idx="5313">
                  <c:v>0.208373422086163</c:v>
                </c:pt>
                <c:pt idx="5314">
                  <c:v>0.208377312777754</c:v>
                </c:pt>
                <c:pt idx="5315">
                  <c:v>0.208381202337436</c:v>
                </c:pt>
                <c:pt idx="5316">
                  <c:v>0.208385090765542</c:v>
                </c:pt>
                <c:pt idx="5317">
                  <c:v>0.208388978062406</c:v>
                </c:pt>
                <c:pt idx="5318">
                  <c:v>0.208392864228361</c:v>
                </c:pt>
                <c:pt idx="5319">
                  <c:v>0.208396749263742</c:v>
                </c:pt>
                <c:pt idx="5320">
                  <c:v>0.208400633168883</c:v>
                </c:pt>
                <c:pt idx="5321">
                  <c:v>0.208404515944115</c:v>
                </c:pt>
                <c:pt idx="5322">
                  <c:v>0.208408397589775</c:v>
                </c:pt>
                <c:pt idx="5323">
                  <c:v>0.208412278106192</c:v>
                </c:pt>
                <c:pt idx="5324">
                  <c:v>0.208416157493703</c:v>
                </c:pt>
                <c:pt idx="5325">
                  <c:v>0.208420035752637</c:v>
                </c:pt>
                <c:pt idx="5326">
                  <c:v>0.20842391288333</c:v>
                </c:pt>
                <c:pt idx="5327">
                  <c:v>0.208427788886115</c:v>
                </c:pt>
                <c:pt idx="5328">
                  <c:v>0.208431663761322</c:v>
                </c:pt>
                <c:pt idx="5329">
                  <c:v>0.208435537509287</c:v>
                </c:pt>
                <c:pt idx="5330">
                  <c:v>0.208439410130339</c:v>
                </c:pt>
                <c:pt idx="5331">
                  <c:v>0.208443281624814</c:v>
                </c:pt>
                <c:pt idx="5332">
                  <c:v>0.208447151993041</c:v>
                </c:pt>
                <c:pt idx="5333">
                  <c:v>0.208451021235354</c:v>
                </c:pt>
                <c:pt idx="5334">
                  <c:v>0.208454889352086</c:v>
                </c:pt>
                <c:pt idx="5335">
                  <c:v>0.208458756343566</c:v>
                </c:pt>
                <c:pt idx="5336">
                  <c:v>0.20846262221013</c:v>
                </c:pt>
                <c:pt idx="5337">
                  <c:v>0.208466486952106</c:v>
                </c:pt>
                <c:pt idx="5338">
                  <c:v>0.208470350569828</c:v>
                </c:pt>
                <c:pt idx="5339">
                  <c:v>0.208474213063626</c:v>
                </c:pt>
                <c:pt idx="5340">
                  <c:v>0.208478074433833</c:v>
                </c:pt>
                <c:pt idx="5341">
                  <c:v>0.20848193468078</c:v>
                </c:pt>
                <c:pt idx="5342">
                  <c:v>0.208485793804797</c:v>
                </c:pt>
                <c:pt idx="5343">
                  <c:v>0.208489651806218</c:v>
                </c:pt>
                <c:pt idx="5344">
                  <c:v>0.208493508685371</c:v>
                </c:pt>
                <c:pt idx="5345">
                  <c:v>0.20849736444259</c:v>
                </c:pt>
                <c:pt idx="5346">
                  <c:v>0.208501219078202</c:v>
                </c:pt>
                <c:pt idx="5347">
                  <c:v>0.208505072592541</c:v>
                </c:pt>
                <c:pt idx="5348">
                  <c:v>0.208508924985937</c:v>
                </c:pt>
                <c:pt idx="5349">
                  <c:v>0.20851277625872</c:v>
                </c:pt>
                <c:pt idx="5350">
                  <c:v>0.208516626411222</c:v>
                </c:pt>
                <c:pt idx="5351">
                  <c:v>0.20852047544377</c:v>
                </c:pt>
                <c:pt idx="5352">
                  <c:v>0.208524323356699</c:v>
                </c:pt>
                <c:pt idx="5353">
                  <c:v>0.208528170150334</c:v>
                </c:pt>
                <c:pt idx="5354">
                  <c:v>0.208532015825009</c:v>
                </c:pt>
                <c:pt idx="5355">
                  <c:v>0.208535860381053</c:v>
                </c:pt>
                <c:pt idx="5356">
                  <c:v>0.208539703818795</c:v>
                </c:pt>
                <c:pt idx="5357">
                  <c:v>0.208543546138566</c:v>
                </c:pt>
                <c:pt idx="5358">
                  <c:v>0.208547387340694</c:v>
                </c:pt>
                <c:pt idx="5359">
                  <c:v>0.208551227425511</c:v>
                </c:pt>
                <c:pt idx="5360">
                  <c:v>0.208555066393344</c:v>
                </c:pt>
                <c:pt idx="5361">
                  <c:v>0.208558904244523</c:v>
                </c:pt>
                <c:pt idx="5362">
                  <c:v>0.20856274097938</c:v>
                </c:pt>
                <c:pt idx="5363">
                  <c:v>0.208566576598239</c:v>
                </c:pt>
                <c:pt idx="5364">
                  <c:v>0.208570411101435</c:v>
                </c:pt>
                <c:pt idx="5365">
                  <c:v>0.208574244489292</c:v>
                </c:pt>
                <c:pt idx="5366">
                  <c:v>0.208578076762142</c:v>
                </c:pt>
                <c:pt idx="5367">
                  <c:v>0.208581907920311</c:v>
                </c:pt>
                <c:pt idx="5368">
                  <c:v>0.208585737964129</c:v>
                </c:pt>
                <c:pt idx="5369">
                  <c:v>0.208589566893927</c:v>
                </c:pt>
                <c:pt idx="5370">
                  <c:v>0.20859339471003</c:v>
                </c:pt>
                <c:pt idx="5371">
                  <c:v>0.208597221412769</c:v>
                </c:pt>
                <c:pt idx="5372">
                  <c:v>0.208601047002469</c:v>
                </c:pt>
                <c:pt idx="5373">
                  <c:v>0.208604871479462</c:v>
                </c:pt>
                <c:pt idx="5374">
                  <c:v>0.208608694844073</c:v>
                </c:pt>
                <c:pt idx="5375">
                  <c:v>0.20861251709663</c:v>
                </c:pt>
                <c:pt idx="5376">
                  <c:v>0.208616338237465</c:v>
                </c:pt>
                <c:pt idx="5377">
                  <c:v>0.2086201582669</c:v>
                </c:pt>
                <c:pt idx="5378">
                  <c:v>0.208623977185268</c:v>
                </c:pt>
                <c:pt idx="5379">
                  <c:v>0.208627794992892</c:v>
                </c:pt>
                <c:pt idx="5380">
                  <c:v>0.208631611690102</c:v>
                </c:pt>
                <c:pt idx="5381">
                  <c:v>0.208635427277225</c:v>
                </c:pt>
                <c:pt idx="5382">
                  <c:v>0.208639241754587</c:v>
                </c:pt>
                <c:pt idx="5383">
                  <c:v>0.208643055122518</c:v>
                </c:pt>
                <c:pt idx="5384">
                  <c:v>0.208646867381342</c:v>
                </c:pt>
                <c:pt idx="5385">
                  <c:v>0.208650678531389</c:v>
                </c:pt>
                <c:pt idx="5386">
                  <c:v>0.208654488572983</c:v>
                </c:pt>
                <c:pt idx="5387">
                  <c:v>0.208658297506452</c:v>
                </c:pt>
                <c:pt idx="5388">
                  <c:v>0.208662105332122</c:v>
                </c:pt>
                <c:pt idx="5389">
                  <c:v>0.208665912050321</c:v>
                </c:pt>
                <c:pt idx="5390">
                  <c:v>0.208669717661375</c:v>
                </c:pt>
                <c:pt idx="5391">
                  <c:v>0.208673522165609</c:v>
                </c:pt>
                <c:pt idx="5392">
                  <c:v>0.208677325563351</c:v>
                </c:pt>
                <c:pt idx="5393">
                  <c:v>0.208681127854925</c:v>
                </c:pt>
                <c:pt idx="5394">
                  <c:v>0.208684929040661</c:v>
                </c:pt>
                <c:pt idx="5395">
                  <c:v>0.20868872912088</c:v>
                </c:pt>
                <c:pt idx="5396">
                  <c:v>0.208692528095911</c:v>
                </c:pt>
                <c:pt idx="5397">
                  <c:v>0.20869632596608</c:v>
                </c:pt>
                <c:pt idx="5398">
                  <c:v>0.208700122731711</c:v>
                </c:pt>
                <c:pt idx="5399">
                  <c:v>0.208703918393131</c:v>
                </c:pt>
                <c:pt idx="5400">
                  <c:v>0.208707712950664</c:v>
                </c:pt>
                <c:pt idx="5401">
                  <c:v>0.208711506404637</c:v>
                </c:pt>
                <c:pt idx="5402">
                  <c:v>0.208715298755373</c:v>
                </c:pt>
                <c:pt idx="5403">
                  <c:v>0.208719090003199</c:v>
                </c:pt>
                <c:pt idx="5404">
                  <c:v>0.208722880148441</c:v>
                </c:pt>
                <c:pt idx="5405">
                  <c:v>0.208726669191422</c:v>
                </c:pt>
                <c:pt idx="5406">
                  <c:v>0.208730457132468</c:v>
                </c:pt>
                <c:pt idx="5407">
                  <c:v>0.208734243971902</c:v>
                </c:pt>
                <c:pt idx="5408">
                  <c:v>0.208738029710051</c:v>
                </c:pt>
                <c:pt idx="5409">
                  <c:v>0.208741814347238</c:v>
                </c:pt>
                <c:pt idx="5410">
                  <c:v>0.208745597883787</c:v>
                </c:pt>
                <c:pt idx="5411">
                  <c:v>0.208749380320026</c:v>
                </c:pt>
                <c:pt idx="5412">
                  <c:v>0.208753161656274</c:v>
                </c:pt>
                <c:pt idx="5413">
                  <c:v>0.20875694189286</c:v>
                </c:pt>
                <c:pt idx="5414">
                  <c:v>0.208760721030105</c:v>
                </c:pt>
                <c:pt idx="5415">
                  <c:v>0.208764499068335</c:v>
                </c:pt>
                <c:pt idx="5416">
                  <c:v>0.208768276007871</c:v>
                </c:pt>
                <c:pt idx="5417">
                  <c:v>0.208772051849038</c:v>
                </c:pt>
                <c:pt idx="5418">
                  <c:v>0.208775826592163</c:v>
                </c:pt>
                <c:pt idx="5419">
                  <c:v>0.208779600237564</c:v>
                </c:pt>
                <c:pt idx="5420">
                  <c:v>0.20878337278557</c:v>
                </c:pt>
                <c:pt idx="5421">
                  <c:v>0.2087871442365</c:v>
                </c:pt>
                <c:pt idx="5422">
                  <c:v>0.20879091459068</c:v>
                </c:pt>
                <c:pt idx="5423">
                  <c:v>0.208794683848431</c:v>
                </c:pt>
                <c:pt idx="5424">
                  <c:v>0.208798452010078</c:v>
                </c:pt>
                <c:pt idx="5425">
                  <c:v>0.208802219075944</c:v>
                </c:pt>
                <c:pt idx="5426">
                  <c:v>0.208805985046349</c:v>
                </c:pt>
                <c:pt idx="5427">
                  <c:v>0.20880974992162</c:v>
                </c:pt>
                <c:pt idx="5428">
                  <c:v>0.208813513702077</c:v>
                </c:pt>
                <c:pt idx="5429">
                  <c:v>0.208817276388044</c:v>
                </c:pt>
                <c:pt idx="5430">
                  <c:v>0.208821037979842</c:v>
                </c:pt>
                <c:pt idx="5431">
                  <c:v>0.208824798477793</c:v>
                </c:pt>
                <c:pt idx="5432">
                  <c:v>0.208828557882223</c:v>
                </c:pt>
                <c:pt idx="5433">
                  <c:v>0.208832316193449</c:v>
                </c:pt>
                <c:pt idx="5434">
                  <c:v>0.208836073411798</c:v>
                </c:pt>
                <c:pt idx="5435">
                  <c:v>0.208839829537589</c:v>
                </c:pt>
                <c:pt idx="5436">
                  <c:v>0.208843584571145</c:v>
                </c:pt>
                <c:pt idx="5437">
                  <c:v>0.208847338512787</c:v>
                </c:pt>
                <c:pt idx="5438">
                  <c:v>0.208851091362836</c:v>
                </c:pt>
                <c:pt idx="5439">
                  <c:v>0.208854843121617</c:v>
                </c:pt>
                <c:pt idx="5440">
                  <c:v>0.208858593789448</c:v>
                </c:pt>
                <c:pt idx="5441">
                  <c:v>0.208862343366653</c:v>
                </c:pt>
                <c:pt idx="5442">
                  <c:v>0.208866091853551</c:v>
                </c:pt>
                <c:pt idx="5443">
                  <c:v>0.208869839250465</c:v>
                </c:pt>
                <c:pt idx="5444">
                  <c:v>0.208873585557715</c:v>
                </c:pt>
                <c:pt idx="5445">
                  <c:v>0.208877330775622</c:v>
                </c:pt>
                <c:pt idx="5446">
                  <c:v>0.208881074904509</c:v>
                </c:pt>
                <c:pt idx="5447">
                  <c:v>0.208884817944693</c:v>
                </c:pt>
                <c:pt idx="5448">
                  <c:v>0.208888559896499</c:v>
                </c:pt>
                <c:pt idx="5449">
                  <c:v>0.208892300760245</c:v>
                </c:pt>
                <c:pt idx="5450">
                  <c:v>0.208896040536252</c:v>
                </c:pt>
                <c:pt idx="5451">
                  <c:v>0.20889977922484</c:v>
                </c:pt>
                <c:pt idx="5452">
                  <c:v>0.20890351682633</c:v>
                </c:pt>
                <c:pt idx="5453">
                  <c:v>0.208907253341043</c:v>
                </c:pt>
                <c:pt idx="5454">
                  <c:v>0.208910988769297</c:v>
                </c:pt>
                <c:pt idx="5455">
                  <c:v>0.208914723111415</c:v>
                </c:pt>
                <c:pt idx="5456">
                  <c:v>0.208918456367714</c:v>
                </c:pt>
                <c:pt idx="5457">
                  <c:v>0.208922188538517</c:v>
                </c:pt>
                <c:pt idx="5458">
                  <c:v>0.20892591962414</c:v>
                </c:pt>
                <c:pt idx="5459">
                  <c:v>0.208929649624904</c:v>
                </c:pt>
                <c:pt idx="5460">
                  <c:v>0.208933378541131</c:v>
                </c:pt>
                <c:pt idx="5461">
                  <c:v>0.208937106373137</c:v>
                </c:pt>
                <c:pt idx="5462">
                  <c:v>0.208940833121245</c:v>
                </c:pt>
                <c:pt idx="5463">
                  <c:v>0.20894455878577</c:v>
                </c:pt>
                <c:pt idx="5464">
                  <c:v>0.208948283367036</c:v>
                </c:pt>
                <c:pt idx="5465">
                  <c:v>0.208952006865357</c:v>
                </c:pt>
                <c:pt idx="5466">
                  <c:v>0.208955729281055</c:v>
                </c:pt>
                <c:pt idx="5467">
                  <c:v>0.208959450614449</c:v>
                </c:pt>
                <c:pt idx="5468">
                  <c:v>0.208963170865856</c:v>
                </c:pt>
                <c:pt idx="5469">
                  <c:v>0.208966890035598</c:v>
                </c:pt>
                <c:pt idx="5470">
                  <c:v>0.208970608123989</c:v>
                </c:pt>
                <c:pt idx="5471">
                  <c:v>0.208974325131352</c:v>
                </c:pt>
                <c:pt idx="5472">
                  <c:v>0.208978041058001</c:v>
                </c:pt>
                <c:pt idx="5473">
                  <c:v>0.208981755904257</c:v>
                </c:pt>
                <c:pt idx="5474">
                  <c:v>0.208985469670439</c:v>
                </c:pt>
                <c:pt idx="5475">
                  <c:v>0.208989182356863</c:v>
                </c:pt>
                <c:pt idx="5476">
                  <c:v>0.208992893963849</c:v>
                </c:pt>
                <c:pt idx="5477">
                  <c:v>0.208996604491713</c:v>
                </c:pt>
                <c:pt idx="5478">
                  <c:v>0.209000313940774</c:v>
                </c:pt>
                <c:pt idx="5479">
                  <c:v>0.209004022311348</c:v>
                </c:pt>
                <c:pt idx="5480">
                  <c:v>0.209007729603755</c:v>
                </c:pt>
                <c:pt idx="5481">
                  <c:v>0.209011435818312</c:v>
                </c:pt>
                <c:pt idx="5482">
                  <c:v>0.209015140955334</c:v>
                </c:pt>
                <c:pt idx="5483">
                  <c:v>0.209018845015142</c:v>
                </c:pt>
                <c:pt idx="5484">
                  <c:v>0.209022547998051</c:v>
                </c:pt>
                <c:pt idx="5485">
                  <c:v>0.209026249904377</c:v>
                </c:pt>
                <c:pt idx="5486">
                  <c:v>0.209029950734441</c:v>
                </c:pt>
                <c:pt idx="5487">
                  <c:v>0.209033650488556</c:v>
                </c:pt>
                <c:pt idx="5488">
                  <c:v>0.209037349167042</c:v>
                </c:pt>
                <c:pt idx="5489">
                  <c:v>0.209041046770212</c:v>
                </c:pt>
                <c:pt idx="5490">
                  <c:v>0.209044743298387</c:v>
                </c:pt>
                <c:pt idx="5491">
                  <c:v>0.20904843875188</c:v>
                </c:pt>
                <c:pt idx="5492">
                  <c:v>0.209052133131008</c:v>
                </c:pt>
                <c:pt idx="5493">
                  <c:v>0.20905582643609</c:v>
                </c:pt>
                <c:pt idx="5494">
                  <c:v>0.209059518667439</c:v>
                </c:pt>
                <c:pt idx="5495">
                  <c:v>0.209063209825374</c:v>
                </c:pt>
                <c:pt idx="5496">
                  <c:v>0.209066899910209</c:v>
                </c:pt>
                <c:pt idx="5497">
                  <c:v>0.209070588922261</c:v>
                </c:pt>
                <c:pt idx="5498">
                  <c:v>0.209074276861845</c:v>
                </c:pt>
                <c:pt idx="5499">
                  <c:v>0.209077963729277</c:v>
                </c:pt>
                <c:pt idx="5500">
                  <c:v>0.209081649524874</c:v>
                </c:pt>
                <c:pt idx="5501">
                  <c:v>0.20908533424895</c:v>
                </c:pt>
                <c:pt idx="5502">
                  <c:v>0.209089017901822</c:v>
                </c:pt>
                <c:pt idx="5503">
                  <c:v>0.209092700483803</c:v>
                </c:pt>
                <c:pt idx="5504">
                  <c:v>0.209096381995211</c:v>
                </c:pt>
                <c:pt idx="5505">
                  <c:v>0.209100062436359</c:v>
                </c:pt>
                <c:pt idx="5506">
                  <c:v>0.209103741807564</c:v>
                </c:pt>
                <c:pt idx="5507">
                  <c:v>0.20910742010914</c:v>
                </c:pt>
                <c:pt idx="5508">
                  <c:v>0.209111097341402</c:v>
                </c:pt>
                <c:pt idx="5509">
                  <c:v>0.209114773504665</c:v>
                </c:pt>
                <c:pt idx="5510">
                  <c:v>0.209118448599243</c:v>
                </c:pt>
                <c:pt idx="5511">
                  <c:v>0.209122122625453</c:v>
                </c:pt>
                <c:pt idx="5512">
                  <c:v>0.209125795583606</c:v>
                </c:pt>
                <c:pt idx="5513">
                  <c:v>0.209129467474018</c:v>
                </c:pt>
                <c:pt idx="5514">
                  <c:v>0.209133138297006</c:v>
                </c:pt>
                <c:pt idx="5515">
                  <c:v>0.209136808052879</c:v>
                </c:pt>
                <c:pt idx="5516">
                  <c:v>0.209140476741956</c:v>
                </c:pt>
                <c:pt idx="5517">
                  <c:v>0.209144144364548</c:v>
                </c:pt>
                <c:pt idx="5518">
                  <c:v>0.209147810920971</c:v>
                </c:pt>
                <c:pt idx="5519">
                  <c:v>0.209151476411537</c:v>
                </c:pt>
                <c:pt idx="5520">
                  <c:v>0.20915514083656</c:v>
                </c:pt>
                <c:pt idx="5521">
                  <c:v>0.209158804196356</c:v>
                </c:pt>
                <c:pt idx="5522">
                  <c:v>0.209162466491236</c:v>
                </c:pt>
                <c:pt idx="5523">
                  <c:v>0.209166127721515</c:v>
                </c:pt>
                <c:pt idx="5524">
                  <c:v>0.209169787887505</c:v>
                </c:pt>
                <c:pt idx="5525">
                  <c:v>0.209173446989521</c:v>
                </c:pt>
                <c:pt idx="5526">
                  <c:v>0.209177105027875</c:v>
                </c:pt>
                <c:pt idx="5527">
                  <c:v>0.209180762002879</c:v>
                </c:pt>
                <c:pt idx="5528">
                  <c:v>0.20918441791485</c:v>
                </c:pt>
                <c:pt idx="5529">
                  <c:v>0.209188072764096</c:v>
                </c:pt>
                <c:pt idx="5530">
                  <c:v>0.209191726550934</c:v>
                </c:pt>
                <c:pt idx="5531">
                  <c:v>0.209195379275673</c:v>
                </c:pt>
                <c:pt idx="5532">
                  <c:v>0.209199030938629</c:v>
                </c:pt>
                <c:pt idx="5533">
                  <c:v>0.209202681540112</c:v>
                </c:pt>
                <c:pt idx="5534">
                  <c:v>0.209206331080436</c:v>
                </c:pt>
                <c:pt idx="5535">
                  <c:v>0.209209979559913</c:v>
                </c:pt>
                <c:pt idx="5536">
                  <c:v>0.209213626978855</c:v>
                </c:pt>
                <c:pt idx="5537">
                  <c:v>0.209217273337574</c:v>
                </c:pt>
                <c:pt idx="5538">
                  <c:v>0.209220918636382</c:v>
                </c:pt>
                <c:pt idx="5539">
                  <c:v>0.209224562875593</c:v>
                </c:pt>
                <c:pt idx="5540">
                  <c:v>0.209228206055515</c:v>
                </c:pt>
                <c:pt idx="5541">
                  <c:v>0.209231848176462</c:v>
                </c:pt>
                <c:pt idx="5542">
                  <c:v>0.209235489238747</c:v>
                </c:pt>
                <c:pt idx="5543">
                  <c:v>0.209239129242678</c:v>
                </c:pt>
                <c:pt idx="5544">
                  <c:v>0.209242768188571</c:v>
                </c:pt>
                <c:pt idx="5545">
                  <c:v>0.209246406076733</c:v>
                </c:pt>
                <c:pt idx="5546">
                  <c:v>0.20925004290748</c:v>
                </c:pt>
                <c:pt idx="5547">
                  <c:v>0.209253678681118</c:v>
                </c:pt>
                <c:pt idx="5548">
                  <c:v>0.209257313397961</c:v>
                </c:pt>
                <c:pt idx="5549">
                  <c:v>0.209260947058321</c:v>
                </c:pt>
                <c:pt idx="5550">
                  <c:v>0.209264579662506</c:v>
                </c:pt>
                <c:pt idx="5551">
                  <c:v>0.20926821121083</c:v>
                </c:pt>
                <c:pt idx="5552">
                  <c:v>0.209271841703601</c:v>
                </c:pt>
                <c:pt idx="5553">
                  <c:v>0.209275471141132</c:v>
                </c:pt>
                <c:pt idx="5554">
                  <c:v>0.209279099523731</c:v>
                </c:pt>
                <c:pt idx="5555">
                  <c:v>0.20928272685171</c:v>
                </c:pt>
                <c:pt idx="5556">
                  <c:v>0.20928635312538</c:v>
                </c:pt>
                <c:pt idx="5557">
                  <c:v>0.209289978345049</c:v>
                </c:pt>
                <c:pt idx="5558">
                  <c:v>0.209293602511031</c:v>
                </c:pt>
                <c:pt idx="5559">
                  <c:v>0.209297225623631</c:v>
                </c:pt>
                <c:pt idx="5560">
                  <c:v>0.209300847683164</c:v>
                </c:pt>
                <c:pt idx="5561">
                  <c:v>0.209304468689935</c:v>
                </c:pt>
                <c:pt idx="5562">
                  <c:v>0.209308088644257</c:v>
                </c:pt>
                <c:pt idx="5563">
                  <c:v>0.209311707546441</c:v>
                </c:pt>
                <c:pt idx="5564">
                  <c:v>0.209315325396792</c:v>
                </c:pt>
                <c:pt idx="5565">
                  <c:v>0.209318942195624</c:v>
                </c:pt>
                <c:pt idx="5566">
                  <c:v>0.209322557943244</c:v>
                </c:pt>
                <c:pt idx="5567">
                  <c:v>0.209326172639962</c:v>
                </c:pt>
                <c:pt idx="5568">
                  <c:v>0.209329786286086</c:v>
                </c:pt>
                <c:pt idx="5569">
                  <c:v>0.209333398881927</c:v>
                </c:pt>
                <c:pt idx="5570">
                  <c:v>0.209337010427794</c:v>
                </c:pt>
                <c:pt idx="5571">
                  <c:v>0.209340620923994</c:v>
                </c:pt>
                <c:pt idx="5572">
                  <c:v>0.209344230370838</c:v>
                </c:pt>
                <c:pt idx="5573">
                  <c:v>0.209347838768633</c:v>
                </c:pt>
                <c:pt idx="5574">
                  <c:v>0.209351446117689</c:v>
                </c:pt>
                <c:pt idx="5575">
                  <c:v>0.209355052418313</c:v>
                </c:pt>
                <c:pt idx="5576">
                  <c:v>0.209358657670815</c:v>
                </c:pt>
                <c:pt idx="5577">
                  <c:v>0.209362261875504</c:v>
                </c:pt>
                <c:pt idx="5578">
                  <c:v>0.209365865032686</c:v>
                </c:pt>
                <c:pt idx="5579">
                  <c:v>0.209369467142671</c:v>
                </c:pt>
                <c:pt idx="5580">
                  <c:v>0.209373068205766</c:v>
                </c:pt>
                <c:pt idx="5581">
                  <c:v>0.20937666822228</c:v>
                </c:pt>
                <c:pt idx="5582">
                  <c:v>0.20938026719252</c:v>
                </c:pt>
                <c:pt idx="5583">
                  <c:v>0.209383865116793</c:v>
                </c:pt>
                <c:pt idx="5584">
                  <c:v>0.20938746199541</c:v>
                </c:pt>
                <c:pt idx="5585">
                  <c:v>0.209391057828676</c:v>
                </c:pt>
                <c:pt idx="5586">
                  <c:v>0.209394652616899</c:v>
                </c:pt>
                <c:pt idx="5587">
                  <c:v>0.209398246360386</c:v>
                </c:pt>
                <c:pt idx="5588">
                  <c:v>0.209401839059446</c:v>
                </c:pt>
                <c:pt idx="5589">
                  <c:v>0.209405430714384</c:v>
                </c:pt>
                <c:pt idx="5590">
                  <c:v>0.209409021325509</c:v>
                </c:pt>
                <c:pt idx="5591">
                  <c:v>0.209412610893128</c:v>
                </c:pt>
                <c:pt idx="5592">
                  <c:v>0.209416199417546</c:v>
                </c:pt>
                <c:pt idx="5593">
                  <c:v>0.209419786899073</c:v>
                </c:pt>
                <c:pt idx="5594">
                  <c:v>0.209423373338012</c:v>
                </c:pt>
                <c:pt idx="5595">
                  <c:v>0.209426958734674</c:v>
                </c:pt>
                <c:pt idx="5596">
                  <c:v>0.209430543089361</c:v>
                </c:pt>
                <c:pt idx="5597">
                  <c:v>0.209434126402383</c:v>
                </c:pt>
                <c:pt idx="5598">
                  <c:v>0.209437708674046</c:v>
                </c:pt>
                <c:pt idx="5599">
                  <c:v>0.209441289904655</c:v>
                </c:pt>
                <c:pt idx="5600">
                  <c:v>0.209444870094518</c:v>
                </c:pt>
                <c:pt idx="5601">
                  <c:v>0.209448449243938</c:v>
                </c:pt>
                <c:pt idx="5602">
                  <c:v>0.209452027353225</c:v>
                </c:pt>
                <c:pt idx="5603">
                  <c:v>0.209455604422682</c:v>
                </c:pt>
                <c:pt idx="5604">
                  <c:v>0.209459180452615</c:v>
                </c:pt>
                <c:pt idx="5605">
                  <c:v>0.209462755443333</c:v>
                </c:pt>
                <c:pt idx="5606">
                  <c:v>0.209466329395137</c:v>
                </c:pt>
                <c:pt idx="5607">
                  <c:v>0.209469902308337</c:v>
                </c:pt>
                <c:pt idx="5608">
                  <c:v>0.209473474183235</c:v>
                </c:pt>
                <c:pt idx="5609">
                  <c:v>0.209477045020139</c:v>
                </c:pt>
                <c:pt idx="5610">
                  <c:v>0.209480614819352</c:v>
                </c:pt>
                <c:pt idx="5611">
                  <c:v>0.20948418358118</c:v>
                </c:pt>
                <c:pt idx="5612">
                  <c:v>0.20948775130593</c:v>
                </c:pt>
                <c:pt idx="5613">
                  <c:v>0.209491317993904</c:v>
                </c:pt>
                <c:pt idx="5614">
                  <c:v>0.20949488364541</c:v>
                </c:pt>
                <c:pt idx="5615">
                  <c:v>0.20949844826075</c:v>
                </c:pt>
                <c:pt idx="5616">
                  <c:v>0.209502011840232</c:v>
                </c:pt>
                <c:pt idx="5617">
                  <c:v>0.209505574384156</c:v>
                </c:pt>
                <c:pt idx="5618">
                  <c:v>0.20950913589283</c:v>
                </c:pt>
                <c:pt idx="5619">
                  <c:v>0.209512696366559</c:v>
                </c:pt>
                <c:pt idx="5620">
                  <c:v>0.209516255805645</c:v>
                </c:pt>
                <c:pt idx="5621">
                  <c:v>0.209519814210395</c:v>
                </c:pt>
                <c:pt idx="5622">
                  <c:v>0.20952337158111</c:v>
                </c:pt>
                <c:pt idx="5623">
                  <c:v>0.209526927918097</c:v>
                </c:pt>
                <c:pt idx="5624">
                  <c:v>0.209530483221657</c:v>
                </c:pt>
                <c:pt idx="5625">
                  <c:v>0.209534037492096</c:v>
                </c:pt>
                <c:pt idx="5626">
                  <c:v>0.209537590729719</c:v>
                </c:pt>
                <c:pt idx="5627">
                  <c:v>0.209541142934827</c:v>
                </c:pt>
                <c:pt idx="5628">
                  <c:v>0.209544694107726</c:v>
                </c:pt>
                <c:pt idx="5629">
                  <c:v>0.209548244248717</c:v>
                </c:pt>
                <c:pt idx="5630">
                  <c:v>0.209551793358106</c:v>
                </c:pt>
                <c:pt idx="5631">
                  <c:v>0.209555341436194</c:v>
                </c:pt>
                <c:pt idx="5632">
                  <c:v>0.209558888483286</c:v>
                </c:pt>
                <c:pt idx="5633">
                  <c:v>0.209562434499686</c:v>
                </c:pt>
                <c:pt idx="5634">
                  <c:v>0.209565979485694</c:v>
                </c:pt>
                <c:pt idx="5635">
                  <c:v>0.209569523441616</c:v>
                </c:pt>
                <c:pt idx="5636">
                  <c:v>0.209573066367753</c:v>
                </c:pt>
                <c:pt idx="5637">
                  <c:v>0.20957660826441</c:v>
                </c:pt>
                <c:pt idx="5638">
                  <c:v>0.209580149131887</c:v>
                </c:pt>
                <c:pt idx="5639">
                  <c:v>0.209583688970487</c:v>
                </c:pt>
                <c:pt idx="5640">
                  <c:v>0.209587227780516</c:v>
                </c:pt>
                <c:pt idx="5641">
                  <c:v>0.209590765562271</c:v>
                </c:pt>
                <c:pt idx="5642">
                  <c:v>0.20959430231606</c:v>
                </c:pt>
                <c:pt idx="5643">
                  <c:v>0.20959783804218</c:v>
                </c:pt>
                <c:pt idx="5644">
                  <c:v>0.209601372740938</c:v>
                </c:pt>
                <c:pt idx="5645">
                  <c:v>0.209604906412632</c:v>
                </c:pt>
                <c:pt idx="5646">
                  <c:v>0.209608439057566</c:v>
                </c:pt>
                <c:pt idx="5647">
                  <c:v>0.209611970676043</c:v>
                </c:pt>
                <c:pt idx="5648">
                  <c:v>0.209615501268362</c:v>
                </c:pt>
                <c:pt idx="5649">
                  <c:v>0.209619030834828</c:v>
                </c:pt>
                <c:pt idx="5650">
                  <c:v>0.209622559375739</c:v>
                </c:pt>
                <c:pt idx="5651">
                  <c:v>0.2096260868914</c:v>
                </c:pt>
                <c:pt idx="5652">
                  <c:v>0.209629613382109</c:v>
                </c:pt>
                <c:pt idx="5653">
                  <c:v>0.20963313884817</c:v>
                </c:pt>
                <c:pt idx="5654">
                  <c:v>0.209636663289884</c:v>
                </c:pt>
                <c:pt idx="5655">
                  <c:v>0.20964018670755</c:v>
                </c:pt>
                <c:pt idx="5656">
                  <c:v>0.209643709101473</c:v>
                </c:pt>
                <c:pt idx="5657">
                  <c:v>0.20964723047195</c:v>
                </c:pt>
                <c:pt idx="5658">
                  <c:v>0.209650750819285</c:v>
                </c:pt>
                <c:pt idx="5659">
                  <c:v>0.209654270143775</c:v>
                </c:pt>
                <c:pt idx="5660">
                  <c:v>0.209657788445724</c:v>
                </c:pt>
                <c:pt idx="5661">
                  <c:v>0.209661305725433</c:v>
                </c:pt>
                <c:pt idx="5662">
                  <c:v>0.2096648219832</c:v>
                </c:pt>
                <c:pt idx="5663">
                  <c:v>0.209668337219328</c:v>
                </c:pt>
                <c:pt idx="5664">
                  <c:v>0.209671851434114</c:v>
                </c:pt>
                <c:pt idx="5665">
                  <c:v>0.209675364627863</c:v>
                </c:pt>
                <c:pt idx="5666">
                  <c:v>0.20967887680087</c:v>
                </c:pt>
                <c:pt idx="5667">
                  <c:v>0.209682387953437</c:v>
                </c:pt>
                <c:pt idx="5668">
                  <c:v>0.209685898085867</c:v>
                </c:pt>
                <c:pt idx="5669">
                  <c:v>0.209689407198456</c:v>
                </c:pt>
                <c:pt idx="5670">
                  <c:v>0.209692915291506</c:v>
                </c:pt>
                <c:pt idx="5671">
                  <c:v>0.209696422365315</c:v>
                </c:pt>
                <c:pt idx="5672">
                  <c:v>0.209699928420185</c:v>
                </c:pt>
                <c:pt idx="5673">
                  <c:v>0.209703433456412</c:v>
                </c:pt>
                <c:pt idx="5674">
                  <c:v>0.209706937474299</c:v>
                </c:pt>
                <c:pt idx="5675">
                  <c:v>0.209710440474144</c:v>
                </c:pt>
                <c:pt idx="5676">
                  <c:v>0.209713942456245</c:v>
                </c:pt>
                <c:pt idx="5677">
                  <c:v>0.209717443420904</c:v>
                </c:pt>
                <c:pt idx="5678">
                  <c:v>0.209720943368416</c:v>
                </c:pt>
                <c:pt idx="5679">
                  <c:v>0.209724442299085</c:v>
                </c:pt>
                <c:pt idx="5680">
                  <c:v>0.209727940213205</c:v>
                </c:pt>
                <c:pt idx="5681">
                  <c:v>0.209731437111078</c:v>
                </c:pt>
                <c:pt idx="5682">
                  <c:v>0.209734932993003</c:v>
                </c:pt>
                <c:pt idx="5683">
                  <c:v>0.209738427859276</c:v>
                </c:pt>
                <c:pt idx="5684">
                  <c:v>0.209741921710198</c:v>
                </c:pt>
                <c:pt idx="5685">
                  <c:v>0.209745414546065</c:v>
                </c:pt>
                <c:pt idx="5686">
                  <c:v>0.209748906367178</c:v>
                </c:pt>
                <c:pt idx="5687">
                  <c:v>0.209752397173833</c:v>
                </c:pt>
                <c:pt idx="5688">
                  <c:v>0.209755886966329</c:v>
                </c:pt>
                <c:pt idx="5689">
                  <c:v>0.209759375744966</c:v>
                </c:pt>
                <c:pt idx="5690">
                  <c:v>0.209762863510039</c:v>
                </c:pt>
                <c:pt idx="5691">
                  <c:v>0.209766350261848</c:v>
                </c:pt>
                <c:pt idx="5692">
                  <c:v>0.209769836000689</c:v>
                </c:pt>
                <c:pt idx="5693">
                  <c:v>0.209773320726863</c:v>
                </c:pt>
                <c:pt idx="5694">
                  <c:v>0.209776804440663</c:v>
                </c:pt>
                <c:pt idx="5695">
                  <c:v>0.209780287142389</c:v>
                </c:pt>
                <c:pt idx="5696">
                  <c:v>0.209783768832339</c:v>
                </c:pt>
                <c:pt idx="5697">
                  <c:v>0.20978724951081</c:v>
                </c:pt>
                <c:pt idx="5698">
                  <c:v>0.209790729178099</c:v>
                </c:pt>
                <c:pt idx="5699">
                  <c:v>0.209794207834502</c:v>
                </c:pt>
                <c:pt idx="5700">
                  <c:v>0.209797685480319</c:v>
                </c:pt>
                <c:pt idx="5701">
                  <c:v>0.209801162115844</c:v>
                </c:pt>
                <c:pt idx="5702">
                  <c:v>0.209804637741376</c:v>
                </c:pt>
                <c:pt idx="5703">
                  <c:v>0.209808112357211</c:v>
                </c:pt>
                <c:pt idx="5704">
                  <c:v>0.209811585963645</c:v>
                </c:pt>
                <c:pt idx="5705">
                  <c:v>0.209815058560977</c:v>
                </c:pt>
                <c:pt idx="5706">
                  <c:v>0.2098185301495</c:v>
                </c:pt>
                <c:pt idx="5707">
                  <c:v>0.209822000729514</c:v>
                </c:pt>
                <c:pt idx="5708">
                  <c:v>0.209825470301313</c:v>
                </c:pt>
                <c:pt idx="5709">
                  <c:v>0.209828938865193</c:v>
                </c:pt>
                <c:pt idx="5710">
                  <c:v>0.209832406421453</c:v>
                </c:pt>
                <c:pt idx="5711">
                  <c:v>0.209835872970387</c:v>
                </c:pt>
                <c:pt idx="5712">
                  <c:v>0.209839338512292</c:v>
                </c:pt>
                <c:pt idx="5713">
                  <c:v>0.209842803047462</c:v>
                </c:pt>
                <c:pt idx="5714">
                  <c:v>0.209846266576196</c:v>
                </c:pt>
                <c:pt idx="5715">
                  <c:v>0.209849729098786</c:v>
                </c:pt>
                <c:pt idx="5716">
                  <c:v>0.20985319061553</c:v>
                </c:pt>
                <c:pt idx="5717">
                  <c:v>0.209856651126724</c:v>
                </c:pt>
                <c:pt idx="5718">
                  <c:v>0.209860110632662</c:v>
                </c:pt>
                <c:pt idx="5719">
                  <c:v>0.209863569133641</c:v>
                </c:pt>
                <c:pt idx="5720">
                  <c:v>0.209867026629954</c:v>
                </c:pt>
                <c:pt idx="5721">
                  <c:v>0.209870483121898</c:v>
                </c:pt>
                <c:pt idx="5722">
                  <c:v>0.209873938609768</c:v>
                </c:pt>
                <c:pt idx="5723">
                  <c:v>0.209877393093857</c:v>
                </c:pt>
                <c:pt idx="5724">
                  <c:v>0.209880846574464</c:v>
                </c:pt>
                <c:pt idx="5725">
                  <c:v>0.20988429905188</c:v>
                </c:pt>
                <c:pt idx="5726">
                  <c:v>0.209887750526403</c:v>
                </c:pt>
                <c:pt idx="5727">
                  <c:v>0.209891200998324</c:v>
                </c:pt>
                <c:pt idx="5728">
                  <c:v>0.209894650467942</c:v>
                </c:pt>
                <c:pt idx="5729">
                  <c:v>0.209898098935547</c:v>
                </c:pt>
                <c:pt idx="5730">
                  <c:v>0.209901546401435</c:v>
                </c:pt>
                <c:pt idx="5731">
                  <c:v>0.209904992865902</c:v>
                </c:pt>
                <c:pt idx="5732">
                  <c:v>0.20990843832924</c:v>
                </c:pt>
                <c:pt idx="5733">
                  <c:v>0.209911882791746</c:v>
                </c:pt>
                <c:pt idx="5734">
                  <c:v>0.209915326253711</c:v>
                </c:pt>
                <c:pt idx="5735">
                  <c:v>0.209918768715431</c:v>
                </c:pt>
                <c:pt idx="5736">
                  <c:v>0.209922210177197</c:v>
                </c:pt>
                <c:pt idx="5737">
                  <c:v>0.209925650639306</c:v>
                </c:pt>
                <c:pt idx="5738">
                  <c:v>0.209929090102051</c:v>
                </c:pt>
                <c:pt idx="5739">
                  <c:v>0.209932528565724</c:v>
                </c:pt>
                <c:pt idx="5740">
                  <c:v>0.209935966030622</c:v>
                </c:pt>
                <c:pt idx="5741">
                  <c:v>0.209939402497034</c:v>
                </c:pt>
                <c:pt idx="5742">
                  <c:v>0.209942837965256</c:v>
                </c:pt>
                <c:pt idx="5743">
                  <c:v>0.209946272435581</c:v>
                </c:pt>
                <c:pt idx="5744">
                  <c:v>0.209949705908301</c:v>
                </c:pt>
                <c:pt idx="5745">
                  <c:v>0.209953138383711</c:v>
                </c:pt>
                <c:pt idx="5746">
                  <c:v>0.209956569862102</c:v>
                </c:pt>
                <c:pt idx="5747">
                  <c:v>0.209960000343769</c:v>
                </c:pt>
                <c:pt idx="5748">
                  <c:v>0.209963429829002</c:v>
                </c:pt>
                <c:pt idx="5749">
                  <c:v>0.209966858318098</c:v>
                </c:pt>
                <c:pt idx="5750">
                  <c:v>0.209970285811344</c:v>
                </c:pt>
                <c:pt idx="5751">
                  <c:v>0.209973712309037</c:v>
                </c:pt>
                <c:pt idx="5752">
                  <c:v>0.209977137811468</c:v>
                </c:pt>
                <c:pt idx="5753">
                  <c:v>0.209980562318929</c:v>
                </c:pt>
                <c:pt idx="5754">
                  <c:v>0.209983985831714</c:v>
                </c:pt>
                <c:pt idx="5755">
                  <c:v>0.209987408350112</c:v>
                </c:pt>
                <c:pt idx="5756">
                  <c:v>0.209990829874419</c:v>
                </c:pt>
                <c:pt idx="5757">
                  <c:v>0.209994250404923</c:v>
                </c:pt>
                <c:pt idx="5758">
                  <c:v>0.209997669941919</c:v>
                </c:pt>
                <c:pt idx="5759">
                  <c:v>0.210001088485698</c:v>
                </c:pt>
                <c:pt idx="5760">
                  <c:v>0.210004506036551</c:v>
                </c:pt>
                <c:pt idx="5761">
                  <c:v>0.210007922594771</c:v>
                </c:pt>
                <c:pt idx="5762">
                  <c:v>0.210011338160647</c:v>
                </c:pt>
                <c:pt idx="5763">
                  <c:v>0.210014752734474</c:v>
                </c:pt>
                <c:pt idx="5764">
                  <c:v>0.210018166316541</c:v>
                </c:pt>
                <c:pt idx="5765">
                  <c:v>0.210021578907139</c:v>
                </c:pt>
                <c:pt idx="5766">
                  <c:v>0.210024990506562</c:v>
                </c:pt>
                <c:pt idx="5767">
                  <c:v>0.210028401115098</c:v>
                </c:pt>
                <c:pt idx="5768">
                  <c:v>0.21003181073304</c:v>
                </c:pt>
                <c:pt idx="5769">
                  <c:v>0.210035219360678</c:v>
                </c:pt>
                <c:pt idx="5770">
                  <c:v>0.210038626998304</c:v>
                </c:pt>
                <c:pt idx="5771">
                  <c:v>0.210042033646207</c:v>
                </c:pt>
                <c:pt idx="5772">
                  <c:v>0.210045439304678</c:v>
                </c:pt>
                <c:pt idx="5773">
                  <c:v>0.210048843974011</c:v>
                </c:pt>
                <c:pt idx="5774">
                  <c:v>0.210052247654491</c:v>
                </c:pt>
                <c:pt idx="5775">
                  <c:v>0.210055650346414</c:v>
                </c:pt>
                <c:pt idx="5776">
                  <c:v>0.210059052050065</c:v>
                </c:pt>
                <c:pt idx="5777">
                  <c:v>0.210062452765739</c:v>
                </c:pt>
                <c:pt idx="5778">
                  <c:v>0.210065852493722</c:v>
                </c:pt>
                <c:pt idx="5779">
                  <c:v>0.210069251234307</c:v>
                </c:pt>
                <c:pt idx="5780">
                  <c:v>0.210072648987784</c:v>
                </c:pt>
                <c:pt idx="5781">
                  <c:v>0.210076045754441</c:v>
                </c:pt>
                <c:pt idx="5782">
                  <c:v>0.21007944153457</c:v>
                </c:pt>
                <c:pt idx="5783">
                  <c:v>0.210082836328458</c:v>
                </c:pt>
                <c:pt idx="5784">
                  <c:v>0.210086230136398</c:v>
                </c:pt>
                <c:pt idx="5785">
                  <c:v>0.210089622958676</c:v>
                </c:pt>
                <c:pt idx="5786">
                  <c:v>0.210093014795583</c:v>
                </c:pt>
                <c:pt idx="5787">
                  <c:v>0.210096405647411</c:v>
                </c:pt>
                <c:pt idx="5788">
                  <c:v>0.210099795514445</c:v>
                </c:pt>
                <c:pt idx="5789">
                  <c:v>0.210103184396977</c:v>
                </c:pt>
                <c:pt idx="5790">
                  <c:v>0.210106572295295</c:v>
                </c:pt>
                <c:pt idx="5791">
                  <c:v>0.210109959209689</c:v>
                </c:pt>
                <c:pt idx="5792">
                  <c:v>0.210113345140446</c:v>
                </c:pt>
                <c:pt idx="5793">
                  <c:v>0.210116730087856</c:v>
                </c:pt>
                <c:pt idx="5794">
                  <c:v>0.21012011405221</c:v>
                </c:pt>
                <c:pt idx="5795">
                  <c:v>0.210123497033793</c:v>
                </c:pt>
                <c:pt idx="5796">
                  <c:v>0.210126879032896</c:v>
                </c:pt>
                <c:pt idx="5797">
                  <c:v>0.210130260049805</c:v>
                </c:pt>
                <c:pt idx="5798">
                  <c:v>0.210133640084812</c:v>
                </c:pt>
                <c:pt idx="5799">
                  <c:v>0.210137019138203</c:v>
                </c:pt>
                <c:pt idx="5800">
                  <c:v>0.210140397210266</c:v>
                </c:pt>
                <c:pt idx="5801">
                  <c:v>0.210143774301291</c:v>
                </c:pt>
                <c:pt idx="5802">
                  <c:v>0.210147150411563</c:v>
                </c:pt>
                <c:pt idx="5803">
                  <c:v>0.210150525541374</c:v>
                </c:pt>
                <c:pt idx="5804">
                  <c:v>0.210153899691009</c:v>
                </c:pt>
                <c:pt idx="5805">
                  <c:v>0.210157272860757</c:v>
                </c:pt>
                <c:pt idx="5806">
                  <c:v>0.210160645050905</c:v>
                </c:pt>
                <c:pt idx="5807">
                  <c:v>0.21016401626174</c:v>
                </c:pt>
                <c:pt idx="5808">
                  <c:v>0.210167386493553</c:v>
                </c:pt>
                <c:pt idx="5809">
                  <c:v>0.210170755746627</c:v>
                </c:pt>
                <c:pt idx="5810">
                  <c:v>0.210174124021253</c:v>
                </c:pt>
                <c:pt idx="5811">
                  <c:v>0.210177491317716</c:v>
                </c:pt>
                <c:pt idx="5812">
                  <c:v>0.210180857636304</c:v>
                </c:pt>
                <c:pt idx="5813">
                  <c:v>0.210184222977304</c:v>
                </c:pt>
                <c:pt idx="5814">
                  <c:v>0.210187587341003</c:v>
                </c:pt>
                <c:pt idx="5815">
                  <c:v>0.210190950727689</c:v>
                </c:pt>
                <c:pt idx="5816">
                  <c:v>0.210194313137646</c:v>
                </c:pt>
                <c:pt idx="5817">
                  <c:v>0.210197674571165</c:v>
                </c:pt>
                <c:pt idx="5818">
                  <c:v>0.210201035028528</c:v>
                </c:pt>
                <c:pt idx="5819">
                  <c:v>0.210204394510026</c:v>
                </c:pt>
                <c:pt idx="5820">
                  <c:v>0.210207753015942</c:v>
                </c:pt>
                <c:pt idx="5821">
                  <c:v>0.210211110546565</c:v>
                </c:pt>
                <c:pt idx="5822">
                  <c:v>0.21021446710218</c:v>
                </c:pt>
                <c:pt idx="5823">
                  <c:v>0.210217822683073</c:v>
                </c:pt>
                <c:pt idx="5824">
                  <c:v>0.210221177289532</c:v>
                </c:pt>
                <c:pt idx="5825">
                  <c:v>0.210224530921841</c:v>
                </c:pt>
                <c:pt idx="5826">
                  <c:v>0.210227883580287</c:v>
                </c:pt>
                <c:pt idx="5827">
                  <c:v>0.210231235265155</c:v>
                </c:pt>
                <c:pt idx="5828">
                  <c:v>0.210234585976732</c:v>
                </c:pt>
                <c:pt idx="5829">
                  <c:v>0.210237935715304</c:v>
                </c:pt>
                <c:pt idx="5830">
                  <c:v>0.210241284481155</c:v>
                </c:pt>
                <c:pt idx="5831">
                  <c:v>0.210244632274572</c:v>
                </c:pt>
                <c:pt idx="5832">
                  <c:v>0.210247979095839</c:v>
                </c:pt>
                <c:pt idx="5833">
                  <c:v>0.210251324945244</c:v>
                </c:pt>
                <c:pt idx="5834">
                  <c:v>0.21025466982307</c:v>
                </c:pt>
                <c:pt idx="5835">
                  <c:v>0.210258013729602</c:v>
                </c:pt>
                <c:pt idx="5836">
                  <c:v>0.210261356665128</c:v>
                </c:pt>
                <c:pt idx="5837">
                  <c:v>0.210264698629929</c:v>
                </c:pt>
                <c:pt idx="5838">
                  <c:v>0.210268039624294</c:v>
                </c:pt>
                <c:pt idx="5839">
                  <c:v>0.210271379648504</c:v>
                </c:pt>
                <c:pt idx="5840">
                  <c:v>0.210274718702848</c:v>
                </c:pt>
                <c:pt idx="5841">
                  <c:v>0.210278056787606</c:v>
                </c:pt>
                <c:pt idx="5842">
                  <c:v>0.210281393903066</c:v>
                </c:pt>
                <c:pt idx="5843">
                  <c:v>0.210284730049513</c:v>
                </c:pt>
                <c:pt idx="5844">
                  <c:v>0.210288065227228</c:v>
                </c:pt>
                <c:pt idx="5845">
                  <c:v>0.210291399436499</c:v>
                </c:pt>
                <c:pt idx="5846">
                  <c:v>0.210294732677608</c:v>
                </c:pt>
                <c:pt idx="5847">
                  <c:v>0.210298064950841</c:v>
                </c:pt>
                <c:pt idx="5848">
                  <c:v>0.210301396256479</c:v>
                </c:pt>
                <c:pt idx="5849">
                  <c:v>0.210304726594809</c:v>
                </c:pt>
                <c:pt idx="5850">
                  <c:v>0.210308055966115</c:v>
                </c:pt>
                <c:pt idx="5851">
                  <c:v>0.210311384370678</c:v>
                </c:pt>
                <c:pt idx="5852">
                  <c:v>0.210314711808785</c:v>
                </c:pt>
                <c:pt idx="5853">
                  <c:v>0.210318038280718</c:v>
                </c:pt>
                <c:pt idx="5854">
                  <c:v>0.210321363786761</c:v>
                </c:pt>
                <c:pt idx="5855">
                  <c:v>0.210324688327197</c:v>
                </c:pt>
                <c:pt idx="5856">
                  <c:v>0.210328011902309</c:v>
                </c:pt>
                <c:pt idx="5857">
                  <c:v>0.210331334512383</c:v>
                </c:pt>
                <c:pt idx="5858">
                  <c:v>0.210334656157699</c:v>
                </c:pt>
                <c:pt idx="5859">
                  <c:v>0.210337976838542</c:v>
                </c:pt>
                <c:pt idx="5860">
                  <c:v>0.210341296555195</c:v>
                </c:pt>
                <c:pt idx="5861">
                  <c:v>0.210344615307941</c:v>
                </c:pt>
                <c:pt idx="5862">
                  <c:v>0.210347933097061</c:v>
                </c:pt>
                <c:pt idx="5863">
                  <c:v>0.21035124992284</c:v>
                </c:pt>
                <c:pt idx="5864">
                  <c:v>0.210354565785561</c:v>
                </c:pt>
                <c:pt idx="5865">
                  <c:v>0.210357880685505</c:v>
                </c:pt>
                <c:pt idx="5866">
                  <c:v>0.210361194622956</c:v>
                </c:pt>
                <c:pt idx="5867">
                  <c:v>0.210364507598195</c:v>
                </c:pt>
                <c:pt idx="5868">
                  <c:v>0.210367819611507</c:v>
                </c:pt>
                <c:pt idx="5869">
                  <c:v>0.21037113066317</c:v>
                </c:pt>
                <c:pt idx="5870">
                  <c:v>0.21037444075347</c:v>
                </c:pt>
                <c:pt idx="5871">
                  <c:v>0.210377749882689</c:v>
                </c:pt>
                <c:pt idx="5872">
                  <c:v>0.210381058051106</c:v>
                </c:pt>
                <c:pt idx="5873">
                  <c:v>0.210384365259007</c:v>
                </c:pt>
                <c:pt idx="5874">
                  <c:v>0.21038767150667</c:v>
                </c:pt>
                <c:pt idx="5875">
                  <c:v>0.210390976794381</c:v>
                </c:pt>
                <c:pt idx="5876">
                  <c:v>0.210394281122417</c:v>
                </c:pt>
                <c:pt idx="5877">
                  <c:v>0.210397584491063</c:v>
                </c:pt>
                <c:pt idx="5878">
                  <c:v>0.2104008869006</c:v>
                </c:pt>
                <c:pt idx="5879">
                  <c:v>0.210404188351309</c:v>
                </c:pt>
                <c:pt idx="5880">
                  <c:v>0.210407488843472</c:v>
                </c:pt>
                <c:pt idx="5881">
                  <c:v>0.210410788377368</c:v>
                </c:pt>
                <c:pt idx="5882">
                  <c:v>0.210414086953282</c:v>
                </c:pt>
                <c:pt idx="5883">
                  <c:v>0.210417384571491</c:v>
                </c:pt>
                <c:pt idx="5884">
                  <c:v>0.210420681232279</c:v>
                </c:pt>
                <c:pt idx="5885">
                  <c:v>0.210423976935927</c:v>
                </c:pt>
                <c:pt idx="5886">
                  <c:v>0.210427271682714</c:v>
                </c:pt>
                <c:pt idx="5887">
                  <c:v>0.210430565472923</c:v>
                </c:pt>
                <c:pt idx="5888">
                  <c:v>0.210433858306832</c:v>
                </c:pt>
                <c:pt idx="5889">
                  <c:v>0.210437150184724</c:v>
                </c:pt>
                <c:pt idx="5890">
                  <c:v>0.210440441106878</c:v>
                </c:pt>
                <c:pt idx="5891">
                  <c:v>0.210443731073575</c:v>
                </c:pt>
                <c:pt idx="5892">
                  <c:v>0.210447020085096</c:v>
                </c:pt>
                <c:pt idx="5893">
                  <c:v>0.21045030814172</c:v>
                </c:pt>
                <c:pt idx="5894">
                  <c:v>0.210453595243729</c:v>
                </c:pt>
                <c:pt idx="5895">
                  <c:v>0.210456881391401</c:v>
                </c:pt>
                <c:pt idx="5896">
                  <c:v>0.210460166585019</c:v>
                </c:pt>
                <c:pt idx="5897">
                  <c:v>0.210463450824859</c:v>
                </c:pt>
                <c:pt idx="5898">
                  <c:v>0.210466734111203</c:v>
                </c:pt>
                <c:pt idx="5899">
                  <c:v>0.210470016444332</c:v>
                </c:pt>
                <c:pt idx="5900">
                  <c:v>0.210473297824523</c:v>
                </c:pt>
                <c:pt idx="5901">
                  <c:v>0.210476578252058</c:v>
                </c:pt>
                <c:pt idx="5902">
                  <c:v>0.210479857727215</c:v>
                </c:pt>
                <c:pt idx="5903">
                  <c:v>0.210483136250274</c:v>
                </c:pt>
                <c:pt idx="5904">
                  <c:v>0.210486413821514</c:v>
                </c:pt>
                <c:pt idx="5905">
                  <c:v>0.210489690441214</c:v>
                </c:pt>
                <c:pt idx="5906">
                  <c:v>0.210492966109656</c:v>
                </c:pt>
                <c:pt idx="5907">
                  <c:v>0.210496240827115</c:v>
                </c:pt>
                <c:pt idx="5908">
                  <c:v>0.210499514593873</c:v>
                </c:pt>
                <c:pt idx="5909">
                  <c:v>0.210502787410207</c:v>
                </c:pt>
                <c:pt idx="5910">
                  <c:v>0.210506059276397</c:v>
                </c:pt>
                <c:pt idx="5911">
                  <c:v>0.210509330192721</c:v>
                </c:pt>
                <c:pt idx="5912">
                  <c:v>0.210512600159458</c:v>
                </c:pt>
                <c:pt idx="5913">
                  <c:v>0.210515869176888</c:v>
                </c:pt>
                <c:pt idx="5914">
                  <c:v>0.210519137245287</c:v>
                </c:pt>
                <c:pt idx="5915">
                  <c:v>0.210522404364936</c:v>
                </c:pt>
                <c:pt idx="5916">
                  <c:v>0.21052567053611</c:v>
                </c:pt>
                <c:pt idx="5917">
                  <c:v>0.210528935759092</c:v>
                </c:pt>
                <c:pt idx="5918">
                  <c:v>0.210532200034155</c:v>
                </c:pt>
                <c:pt idx="5919">
                  <c:v>0.21053546336158</c:v>
                </c:pt>
                <c:pt idx="5920">
                  <c:v>0.210538725741646</c:v>
                </c:pt>
                <c:pt idx="5921">
                  <c:v>0.210541987174628</c:v>
                </c:pt>
                <c:pt idx="5922">
                  <c:v>0.210545247660807</c:v>
                </c:pt>
                <c:pt idx="5923">
                  <c:v>0.210548507200458</c:v>
                </c:pt>
                <c:pt idx="5924">
                  <c:v>0.210551765793861</c:v>
                </c:pt>
                <c:pt idx="5925">
                  <c:v>0.210555023441291</c:v>
                </c:pt>
                <c:pt idx="5926">
                  <c:v>0.210558280143027</c:v>
                </c:pt>
                <c:pt idx="5927">
                  <c:v>0.210561535899347</c:v>
                </c:pt>
                <c:pt idx="5928">
                  <c:v>0.210564790710528</c:v>
                </c:pt>
                <c:pt idx="5929">
                  <c:v>0.210568044576847</c:v>
                </c:pt>
                <c:pt idx="5930">
                  <c:v>0.21057129749858</c:v>
                </c:pt>
                <c:pt idx="5931">
                  <c:v>0.210574549476007</c:v>
                </c:pt>
                <c:pt idx="5932">
                  <c:v>0.210577800509402</c:v>
                </c:pt>
                <c:pt idx="5933">
                  <c:v>0.210581050599043</c:v>
                </c:pt>
                <c:pt idx="5934">
                  <c:v>0.210584299745208</c:v>
                </c:pt>
                <c:pt idx="5935">
                  <c:v>0.210587547948172</c:v>
                </c:pt>
                <c:pt idx="5936">
                  <c:v>0.210590795208214</c:v>
                </c:pt>
                <c:pt idx="5937">
                  <c:v>0.210594041525607</c:v>
                </c:pt>
                <c:pt idx="5938">
                  <c:v>0.210597286900631</c:v>
                </c:pt>
                <c:pt idx="5939">
                  <c:v>0.210600531333561</c:v>
                </c:pt>
                <c:pt idx="5940">
                  <c:v>0.210603774824672</c:v>
                </c:pt>
                <c:pt idx="5941">
                  <c:v>0.210607017374244</c:v>
                </c:pt>
                <c:pt idx="5942">
                  <c:v>0.210610258982549</c:v>
                </c:pt>
                <c:pt idx="5943">
                  <c:v>0.210613499649866</c:v>
                </c:pt>
                <c:pt idx="5944">
                  <c:v>0.210616739376469</c:v>
                </c:pt>
                <c:pt idx="5945">
                  <c:v>0.210619978162636</c:v>
                </c:pt>
                <c:pt idx="5946">
                  <c:v>0.210623216008641</c:v>
                </c:pt>
                <c:pt idx="5947">
                  <c:v>0.21062645291476</c:v>
                </c:pt>
                <c:pt idx="5948">
                  <c:v>0.210629688881271</c:v>
                </c:pt>
                <c:pt idx="5949">
                  <c:v>0.210632923908446</c:v>
                </c:pt>
                <c:pt idx="5950">
                  <c:v>0.210636157996564</c:v>
                </c:pt>
                <c:pt idx="5951">
                  <c:v>0.210639391145897</c:v>
                </c:pt>
                <c:pt idx="5952">
                  <c:v>0.210642623356723</c:v>
                </c:pt>
                <c:pt idx="5953">
                  <c:v>0.210645854629316</c:v>
                </c:pt>
                <c:pt idx="5954">
                  <c:v>0.210649084963952</c:v>
                </c:pt>
                <c:pt idx="5955">
                  <c:v>0.210652314360906</c:v>
                </c:pt>
                <c:pt idx="5956">
                  <c:v>0.210655542820451</c:v>
                </c:pt>
                <c:pt idx="5957">
                  <c:v>0.210658770342866</c:v>
                </c:pt>
                <c:pt idx="5958">
                  <c:v>0.210661996928422</c:v>
                </c:pt>
                <c:pt idx="5959">
                  <c:v>0.210665222577396</c:v>
                </c:pt>
                <c:pt idx="5960">
                  <c:v>0.210668447290061</c:v>
                </c:pt>
                <c:pt idx="5961">
                  <c:v>0.210671671066693</c:v>
                </c:pt>
                <c:pt idx="5962">
                  <c:v>0.210674893907567</c:v>
                </c:pt>
                <c:pt idx="5963">
                  <c:v>0.210678115812955</c:v>
                </c:pt>
                <c:pt idx="5964">
                  <c:v>0.210681336783134</c:v>
                </c:pt>
                <c:pt idx="5965">
                  <c:v>0.210684556818377</c:v>
                </c:pt>
                <c:pt idx="5966">
                  <c:v>0.210687775918959</c:v>
                </c:pt>
                <c:pt idx="5967">
                  <c:v>0.210690994085152</c:v>
                </c:pt>
                <c:pt idx="5968">
                  <c:v>0.210694211317232</c:v>
                </c:pt>
                <c:pt idx="5969">
                  <c:v>0.210697427615473</c:v>
                </c:pt>
                <c:pt idx="5970">
                  <c:v>0.210700642980148</c:v>
                </c:pt>
                <c:pt idx="5971">
                  <c:v>0.210703857411532</c:v>
                </c:pt>
                <c:pt idx="5972">
                  <c:v>0.210707070909896</c:v>
                </c:pt>
                <c:pt idx="5973">
                  <c:v>0.210710283475517</c:v>
                </c:pt>
                <c:pt idx="5974">
                  <c:v>0.210713495108666</c:v>
                </c:pt>
                <c:pt idx="5975">
                  <c:v>0.210716705809618</c:v>
                </c:pt>
                <c:pt idx="5976">
                  <c:v>0.210719915578646</c:v>
                </c:pt>
                <c:pt idx="5977">
                  <c:v>0.210723124416023</c:v>
                </c:pt>
                <c:pt idx="5978">
                  <c:v>0.210726332322023</c:v>
                </c:pt>
                <c:pt idx="5979">
                  <c:v>0.210729539296917</c:v>
                </c:pt>
                <c:pt idx="5980">
                  <c:v>0.210732745340981</c:v>
                </c:pt>
                <c:pt idx="5981">
                  <c:v>0.210735950454485</c:v>
                </c:pt>
                <c:pt idx="5982">
                  <c:v>0.210739154637703</c:v>
                </c:pt>
                <c:pt idx="5983">
                  <c:v>0.21074235789091</c:v>
                </c:pt>
                <c:pt idx="5984">
                  <c:v>0.210745560214376</c:v>
                </c:pt>
                <c:pt idx="5985">
                  <c:v>0.210748761608375</c:v>
                </c:pt>
                <c:pt idx="5986">
                  <c:v>0.210751962073178</c:v>
                </c:pt>
                <c:pt idx="5987">
                  <c:v>0.21075516160906</c:v>
                </c:pt>
                <c:pt idx="5988">
                  <c:v>0.21075836021629</c:v>
                </c:pt>
                <c:pt idx="5989">
                  <c:v>0.210761557895143</c:v>
                </c:pt>
                <c:pt idx="5990">
                  <c:v>0.210764754645892</c:v>
                </c:pt>
                <c:pt idx="5991">
                  <c:v>0.210767950468805</c:v>
                </c:pt>
                <c:pt idx="5992">
                  <c:v>0.210771145364159</c:v>
                </c:pt>
                <c:pt idx="5993">
                  <c:v>0.210774339332222</c:v>
                </c:pt>
                <c:pt idx="5994">
                  <c:v>0.210777532373269</c:v>
                </c:pt>
                <c:pt idx="5995">
                  <c:v>0.210780724487569</c:v>
                </c:pt>
                <c:pt idx="5996">
                  <c:v>0.210783915675396</c:v>
                </c:pt>
                <c:pt idx="5997">
                  <c:v>0.210787105937021</c:v>
                </c:pt>
                <c:pt idx="5998">
                  <c:v>0.210790295272714</c:v>
                </c:pt>
                <c:pt idx="5999">
                  <c:v>0.210793483682749</c:v>
                </c:pt>
                <c:pt idx="6000">
                  <c:v>0.210796671167396</c:v>
                </c:pt>
                <c:pt idx="6001">
                  <c:v>0.210799857726927</c:v>
                </c:pt>
                <c:pt idx="6002">
                  <c:v>0.210803043361612</c:v>
                </c:pt>
                <c:pt idx="6003">
                  <c:v>0.210806228071722</c:v>
                </c:pt>
                <c:pt idx="6004">
                  <c:v>0.210809411857531</c:v>
                </c:pt>
                <c:pt idx="6005">
                  <c:v>0.210812594719307</c:v>
                </c:pt>
                <c:pt idx="6006">
                  <c:v>0.210815776657323</c:v>
                </c:pt>
                <c:pt idx="6007">
                  <c:v>0.210818957671848</c:v>
                </c:pt>
                <c:pt idx="6008">
                  <c:v>0.210822137763155</c:v>
                </c:pt>
                <c:pt idx="6009">
                  <c:v>0.210825316931511</c:v>
                </c:pt>
                <c:pt idx="6010">
                  <c:v>0.21082849517719</c:v>
                </c:pt>
                <c:pt idx="6011">
                  <c:v>0.210831672500462</c:v>
                </c:pt>
                <c:pt idx="6012">
                  <c:v>0.210834848901596</c:v>
                </c:pt>
                <c:pt idx="6013">
                  <c:v>0.210838024380864</c:v>
                </c:pt>
                <c:pt idx="6014">
                  <c:v>0.210841198938534</c:v>
                </c:pt>
                <c:pt idx="6015">
                  <c:v>0.210844372574879</c:v>
                </c:pt>
                <c:pt idx="6016">
                  <c:v>0.210847545290167</c:v>
                </c:pt>
                <c:pt idx="6017">
                  <c:v>0.210850717084668</c:v>
                </c:pt>
                <c:pt idx="6018">
                  <c:v>0.210853887958655</c:v>
                </c:pt>
                <c:pt idx="6019">
                  <c:v>0.210857057912394</c:v>
                </c:pt>
                <c:pt idx="6020">
                  <c:v>0.210860226946157</c:v>
                </c:pt>
                <c:pt idx="6021">
                  <c:v>0.210863395060213</c:v>
                </c:pt>
                <c:pt idx="6022">
                  <c:v>0.210866562254831</c:v>
                </c:pt>
                <c:pt idx="6023">
                  <c:v>0.210869728530282</c:v>
                </c:pt>
                <c:pt idx="6024">
                  <c:v>0.210872893886834</c:v>
                </c:pt>
                <c:pt idx="6025">
                  <c:v>0.210876058324759</c:v>
                </c:pt>
                <c:pt idx="6026">
                  <c:v>0.210879221844322</c:v>
                </c:pt>
                <c:pt idx="6027">
                  <c:v>0.210882384445797</c:v>
                </c:pt>
                <c:pt idx="6028">
                  <c:v>0.210885546129449</c:v>
                </c:pt>
                <c:pt idx="6029">
                  <c:v>0.210888706895548</c:v>
                </c:pt>
                <c:pt idx="6030">
                  <c:v>0.210891866744366</c:v>
                </c:pt>
                <c:pt idx="6031">
                  <c:v>0.210895025676168</c:v>
                </c:pt>
                <c:pt idx="6032">
                  <c:v>0.210898183691226</c:v>
                </c:pt>
                <c:pt idx="6033">
                  <c:v>0.210901340789806</c:v>
                </c:pt>
                <c:pt idx="6034">
                  <c:v>0.21090449697218</c:v>
                </c:pt>
                <c:pt idx="6035">
                  <c:v>0.210907652238612</c:v>
                </c:pt>
                <c:pt idx="6036">
                  <c:v>0.210910806589373</c:v>
                </c:pt>
                <c:pt idx="6037">
                  <c:v>0.210913960024733</c:v>
                </c:pt>
                <c:pt idx="6038">
                  <c:v>0.210917112544958</c:v>
                </c:pt>
                <c:pt idx="6039">
                  <c:v>0.210920264150318</c:v>
                </c:pt>
                <c:pt idx="6040">
                  <c:v>0.210923414841078</c:v>
                </c:pt>
                <c:pt idx="6041">
                  <c:v>0.21092656461751</c:v>
                </c:pt>
                <c:pt idx="6042">
                  <c:v>0.21092971347988</c:v>
                </c:pt>
                <c:pt idx="6043">
                  <c:v>0.210932861428455</c:v>
                </c:pt>
                <c:pt idx="6044">
                  <c:v>0.210936008463506</c:v>
                </c:pt>
                <c:pt idx="6045">
                  <c:v>0.210939154585297</c:v>
                </c:pt>
                <c:pt idx="6046">
                  <c:v>0.210942299794099</c:v>
                </c:pt>
                <c:pt idx="6047">
                  <c:v>0.210945444090176</c:v>
                </c:pt>
                <c:pt idx="6048">
                  <c:v>0.2109485874738</c:v>
                </c:pt>
                <c:pt idx="6049">
                  <c:v>0.210951729945234</c:v>
                </c:pt>
                <c:pt idx="6050">
                  <c:v>0.210954871504748</c:v>
                </c:pt>
                <c:pt idx="6051">
                  <c:v>0.21095801215261</c:v>
                </c:pt>
                <c:pt idx="6052">
                  <c:v>0.210961151889085</c:v>
                </c:pt>
                <c:pt idx="6053">
                  <c:v>0.210964290714442</c:v>
                </c:pt>
                <c:pt idx="6054">
                  <c:v>0.210967428628946</c:v>
                </c:pt>
                <c:pt idx="6055">
                  <c:v>0.210970565632866</c:v>
                </c:pt>
                <c:pt idx="6056">
                  <c:v>0.210973701726467</c:v>
                </c:pt>
                <c:pt idx="6057">
                  <c:v>0.210976836910016</c:v>
                </c:pt>
                <c:pt idx="6058">
                  <c:v>0.210979971183783</c:v>
                </c:pt>
                <c:pt idx="6059">
                  <c:v>0.21098310454803</c:v>
                </c:pt>
                <c:pt idx="6060">
                  <c:v>0.210986237003028</c:v>
                </c:pt>
                <c:pt idx="6061">
                  <c:v>0.210989368549039</c:v>
                </c:pt>
                <c:pt idx="6062">
                  <c:v>0.210992499186333</c:v>
                </c:pt>
                <c:pt idx="6063">
                  <c:v>0.210995628915174</c:v>
                </c:pt>
                <c:pt idx="6064">
                  <c:v>0.210998757735829</c:v>
                </c:pt>
                <c:pt idx="6065">
                  <c:v>0.211001885648566</c:v>
                </c:pt>
                <c:pt idx="6066">
                  <c:v>0.211005012653648</c:v>
                </c:pt>
                <c:pt idx="6067">
                  <c:v>0.211008138751344</c:v>
                </c:pt>
                <c:pt idx="6068">
                  <c:v>0.211011263941917</c:v>
                </c:pt>
                <c:pt idx="6069">
                  <c:v>0.211014388225635</c:v>
                </c:pt>
                <c:pt idx="6070">
                  <c:v>0.211017511602762</c:v>
                </c:pt>
                <c:pt idx="6071">
                  <c:v>0.211020634073565</c:v>
                </c:pt>
                <c:pt idx="6072">
                  <c:v>0.211023755638311</c:v>
                </c:pt>
                <c:pt idx="6073">
                  <c:v>0.211026876297262</c:v>
                </c:pt>
                <c:pt idx="6074">
                  <c:v>0.211029996050686</c:v>
                </c:pt>
                <c:pt idx="6075">
                  <c:v>0.211033114898847</c:v>
                </c:pt>
                <c:pt idx="6076">
                  <c:v>0.211036232842013</c:v>
                </c:pt>
                <c:pt idx="6077">
                  <c:v>0.211039349880445</c:v>
                </c:pt>
                <c:pt idx="6078">
                  <c:v>0.21104246601441</c:v>
                </c:pt>
                <c:pt idx="6079">
                  <c:v>0.211045581244176</c:v>
                </c:pt>
                <c:pt idx="6080">
                  <c:v>0.211048695570003</c:v>
                </c:pt>
                <c:pt idx="6081">
                  <c:v>0.21105180899216</c:v>
                </c:pt>
                <c:pt idx="6082">
                  <c:v>0.211054921510908</c:v>
                </c:pt>
                <c:pt idx="6083">
                  <c:v>0.211058033126516</c:v>
                </c:pt>
                <c:pt idx="6084">
                  <c:v>0.211061143839245</c:v>
                </c:pt>
                <c:pt idx="6085">
                  <c:v>0.211064253649361</c:v>
                </c:pt>
                <c:pt idx="6086">
                  <c:v>0.211067362557129</c:v>
                </c:pt>
                <c:pt idx="6087">
                  <c:v>0.211070470562813</c:v>
                </c:pt>
                <c:pt idx="6088">
                  <c:v>0.211073577666678</c:v>
                </c:pt>
                <c:pt idx="6089">
                  <c:v>0.211076683868986</c:v>
                </c:pt>
                <c:pt idx="6090">
                  <c:v>0.211079789170004</c:v>
                </c:pt>
                <c:pt idx="6091">
                  <c:v>0.211082893569994</c:v>
                </c:pt>
                <c:pt idx="6092">
                  <c:v>0.211085997069221</c:v>
                </c:pt>
                <c:pt idx="6093">
                  <c:v>0.21108909966795</c:v>
                </c:pt>
                <c:pt idx="6094">
                  <c:v>0.211092201366442</c:v>
                </c:pt>
                <c:pt idx="6095">
                  <c:v>0.211095302164964</c:v>
                </c:pt>
                <c:pt idx="6096">
                  <c:v>0.211098402063777</c:v>
                </c:pt>
                <c:pt idx="6097">
                  <c:v>0.211101501063146</c:v>
                </c:pt>
                <c:pt idx="6098">
                  <c:v>0.211104599163334</c:v>
                </c:pt>
                <c:pt idx="6099">
                  <c:v>0.211107696364605</c:v>
                </c:pt>
                <c:pt idx="6100">
                  <c:v>0.211110792667223</c:v>
                </c:pt>
                <c:pt idx="6101">
                  <c:v>0.21111388807145</c:v>
                </c:pt>
                <c:pt idx="6102">
                  <c:v>0.21111698257755</c:v>
                </c:pt>
                <c:pt idx="6103">
                  <c:v>0.211120076185786</c:v>
                </c:pt>
                <c:pt idx="6104">
                  <c:v>0.211123168896421</c:v>
                </c:pt>
                <c:pt idx="6105">
                  <c:v>0.211126260709717</c:v>
                </c:pt>
                <c:pt idx="6106">
                  <c:v>0.211129351625938</c:v>
                </c:pt>
                <c:pt idx="6107">
                  <c:v>0.211132441645348</c:v>
                </c:pt>
                <c:pt idx="6108">
                  <c:v>0.211135530768207</c:v>
                </c:pt>
                <c:pt idx="6109">
                  <c:v>0.211138618994781</c:v>
                </c:pt>
                <c:pt idx="6110">
                  <c:v>0.211141706325329</c:v>
                </c:pt>
                <c:pt idx="6111">
                  <c:v>0.211144792760117</c:v>
                </c:pt>
                <c:pt idx="6112">
                  <c:v>0.211147878299405</c:v>
                </c:pt>
                <c:pt idx="6113">
                  <c:v>0.211150962943455</c:v>
                </c:pt>
                <c:pt idx="6114">
                  <c:v>0.211154046692532</c:v>
                </c:pt>
                <c:pt idx="6115">
                  <c:v>0.211157129546896</c:v>
                </c:pt>
                <c:pt idx="6116">
                  <c:v>0.21116021150681</c:v>
                </c:pt>
                <c:pt idx="6117">
                  <c:v>0.211163292572535</c:v>
                </c:pt>
                <c:pt idx="6118">
                  <c:v>0.211166372744335</c:v>
                </c:pt>
                <c:pt idx="6119">
                  <c:v>0.21116945202247</c:v>
                </c:pt>
                <c:pt idx="6120">
                  <c:v>0.211172530407202</c:v>
                </c:pt>
                <c:pt idx="6121">
                  <c:v>0.211175607898794</c:v>
                </c:pt>
                <c:pt idx="6122">
                  <c:v>0.211178684497506</c:v>
                </c:pt>
                <c:pt idx="6123">
                  <c:v>0.211181760203602</c:v>
                </c:pt>
                <c:pt idx="6124">
                  <c:v>0.211184835017341</c:v>
                </c:pt>
                <c:pt idx="6125">
                  <c:v>0.211187908938986</c:v>
                </c:pt>
                <c:pt idx="6126">
                  <c:v>0.211190981968797</c:v>
                </c:pt>
                <c:pt idx="6127">
                  <c:v>0.211194054107036</c:v>
                </c:pt>
                <c:pt idx="6128">
                  <c:v>0.211197125353965</c:v>
                </c:pt>
                <c:pt idx="6129">
                  <c:v>0.211200195709844</c:v>
                </c:pt>
                <c:pt idx="6130">
                  <c:v>0.211203265174935</c:v>
                </c:pt>
                <c:pt idx="6131">
                  <c:v>0.211206333749497</c:v>
                </c:pt>
                <c:pt idx="6132">
                  <c:v>0.211209401433793</c:v>
                </c:pt>
                <c:pt idx="6133">
                  <c:v>0.211212468228083</c:v>
                </c:pt>
                <c:pt idx="6134">
                  <c:v>0.211215534132627</c:v>
                </c:pt>
                <c:pt idx="6135">
                  <c:v>0.211218599147688</c:v>
                </c:pt>
                <c:pt idx="6136">
                  <c:v>0.211221663273523</c:v>
                </c:pt>
                <c:pt idx="6137">
                  <c:v>0.211224726510396</c:v>
                </c:pt>
                <c:pt idx="6138">
                  <c:v>0.211227788858565</c:v>
                </c:pt>
                <c:pt idx="6139">
                  <c:v>0.211230850318292</c:v>
                </c:pt>
                <c:pt idx="6140">
                  <c:v>0.211233910889835</c:v>
                </c:pt>
                <c:pt idx="6141">
                  <c:v>0.211236970573456</c:v>
                </c:pt>
                <c:pt idx="6142">
                  <c:v>0.211240029369416</c:v>
                </c:pt>
                <c:pt idx="6143">
                  <c:v>0.211243087277972</c:v>
                </c:pt>
                <c:pt idx="6144">
                  <c:v>0.211246144299388</c:v>
                </c:pt>
                <c:pt idx="6145">
                  <c:v>0.211249200433919</c:v>
                </c:pt>
                <c:pt idx="6146">
                  <c:v>0.211252255681829</c:v>
                </c:pt>
                <c:pt idx="6147">
                  <c:v>0.211255310043375</c:v>
                </c:pt>
                <c:pt idx="6148">
                  <c:v>0.211258363518818</c:v>
                </c:pt>
                <c:pt idx="6149">
                  <c:v>0.211261416108418</c:v>
                </c:pt>
                <c:pt idx="6150">
                  <c:v>0.211264467812433</c:v>
                </c:pt>
                <c:pt idx="6151">
                  <c:v>0.211267518631123</c:v>
                </c:pt>
                <c:pt idx="6152">
                  <c:v>0.211270568564748</c:v>
                </c:pt>
                <c:pt idx="6153">
                  <c:v>0.211273617613566</c:v>
                </c:pt>
                <c:pt idx="6154">
                  <c:v>0.211276665777837</c:v>
                </c:pt>
                <c:pt idx="6155">
                  <c:v>0.21127971305782</c:v>
                </c:pt>
                <c:pt idx="6156">
                  <c:v>0.211282759453774</c:v>
                </c:pt>
                <c:pt idx="6157">
                  <c:v>0.211285804965958</c:v>
                </c:pt>
                <c:pt idx="6158">
                  <c:v>0.211288849594631</c:v>
                </c:pt>
                <c:pt idx="6159">
                  <c:v>0.21129189334005</c:v>
                </c:pt>
                <c:pt idx="6160">
                  <c:v>0.211294936202477</c:v>
                </c:pt>
                <c:pt idx="6161">
                  <c:v>0.211297978182168</c:v>
                </c:pt>
                <c:pt idx="6162">
                  <c:v>0.211301019279382</c:v>
                </c:pt>
                <c:pt idx="6163">
                  <c:v>0.211304059494379</c:v>
                </c:pt>
                <c:pt idx="6164">
                  <c:v>0.211307098827415</c:v>
                </c:pt>
                <c:pt idx="6165">
                  <c:v>0.211310137278751</c:v>
                </c:pt>
                <c:pt idx="6166">
                  <c:v>0.211313174848642</c:v>
                </c:pt>
                <c:pt idx="6167">
                  <c:v>0.21131621153735</c:v>
                </c:pt>
                <c:pt idx="6168">
                  <c:v>0.211319247345129</c:v>
                </c:pt>
                <c:pt idx="6169">
                  <c:v>0.21132228227224</c:v>
                </c:pt>
                <c:pt idx="6170">
                  <c:v>0.211325316318941</c:v>
                </c:pt>
                <c:pt idx="6171">
                  <c:v>0.211328349485487</c:v>
                </c:pt>
                <c:pt idx="6172">
                  <c:v>0.211331381772139</c:v>
                </c:pt>
                <c:pt idx="6173">
                  <c:v>0.211334413179152</c:v>
                </c:pt>
                <c:pt idx="6174">
                  <c:v>0.211337443706786</c:v>
                </c:pt>
                <c:pt idx="6175">
                  <c:v>0.211340473355297</c:v>
                </c:pt>
                <c:pt idx="6176">
                  <c:v>0.211343502124942</c:v>
                </c:pt>
                <c:pt idx="6177">
                  <c:v>0.211346530015981</c:v>
                </c:pt>
                <c:pt idx="6178">
                  <c:v>0.211349557028669</c:v>
                </c:pt>
                <c:pt idx="6179">
                  <c:v>0.211352583163264</c:v>
                </c:pt>
                <c:pt idx="6180">
                  <c:v>0.211355608420023</c:v>
                </c:pt>
                <c:pt idx="6181">
                  <c:v>0.211358632799203</c:v>
                </c:pt>
                <c:pt idx="6182">
                  <c:v>0.211361656301061</c:v>
                </c:pt>
                <c:pt idx="6183">
                  <c:v>0.211364678925853</c:v>
                </c:pt>
                <c:pt idx="6184">
                  <c:v>0.211367700673839</c:v>
                </c:pt>
                <c:pt idx="6185">
                  <c:v>0.211370721545272</c:v>
                </c:pt>
                <c:pt idx="6186">
                  <c:v>0.211373741540411</c:v>
                </c:pt>
                <c:pt idx="6187">
                  <c:v>0.211376760659512</c:v>
                </c:pt>
                <c:pt idx="6188">
                  <c:v>0.211379778902832</c:v>
                </c:pt>
                <c:pt idx="6189">
                  <c:v>0.211382796270626</c:v>
                </c:pt>
                <c:pt idx="6190">
                  <c:v>0.211385812763151</c:v>
                </c:pt>
                <c:pt idx="6191">
                  <c:v>0.211388828380666</c:v>
                </c:pt>
                <c:pt idx="6192">
                  <c:v>0.211391843123423</c:v>
                </c:pt>
                <c:pt idx="6193">
                  <c:v>0.211394856991681</c:v>
                </c:pt>
                <c:pt idx="6194">
                  <c:v>0.211397869985694</c:v>
                </c:pt>
                <c:pt idx="6195">
                  <c:v>0.21140088210572</c:v>
                </c:pt>
                <c:pt idx="6196">
                  <c:v>0.211403893352014</c:v>
                </c:pt>
                <c:pt idx="6197">
                  <c:v>0.211406903724832</c:v>
                </c:pt>
                <c:pt idx="6198">
                  <c:v>0.21140991322443</c:v>
                </c:pt>
                <c:pt idx="6199">
                  <c:v>0.211412921851063</c:v>
                </c:pt>
                <c:pt idx="6200">
                  <c:v>0.211415929604987</c:v>
                </c:pt>
                <c:pt idx="6201">
                  <c:v>0.211418936486458</c:v>
                </c:pt>
                <c:pt idx="6202">
                  <c:v>0.211421942495731</c:v>
                </c:pt>
                <c:pt idx="6203">
                  <c:v>0.211424947633061</c:v>
                </c:pt>
                <c:pt idx="6204">
                  <c:v>0.211427951898704</c:v>
                </c:pt>
                <c:pt idx="6205">
                  <c:v>0.211430955292916</c:v>
                </c:pt>
                <c:pt idx="6206">
                  <c:v>0.21143395781595</c:v>
                </c:pt>
                <c:pt idx="6207">
                  <c:v>0.211436959468064</c:v>
                </c:pt>
                <c:pt idx="6208">
                  <c:v>0.211439960249509</c:v>
                </c:pt>
                <c:pt idx="6209">
                  <c:v>0.211442960160544</c:v>
                </c:pt>
                <c:pt idx="6210">
                  <c:v>0.211445959201421</c:v>
                </c:pt>
                <c:pt idx="6211">
                  <c:v>0.211448957372396</c:v>
                </c:pt>
                <c:pt idx="6212">
                  <c:v>0.211451954673725</c:v>
                </c:pt>
                <c:pt idx="6213">
                  <c:v>0.21145495110566</c:v>
                </c:pt>
                <c:pt idx="6214">
                  <c:v>0.211457946668458</c:v>
                </c:pt>
                <c:pt idx="6215">
                  <c:v>0.211460941362371</c:v>
                </c:pt>
                <c:pt idx="6216">
                  <c:v>0.211463935187655</c:v>
                </c:pt>
                <c:pt idx="6217">
                  <c:v>0.211466928144564</c:v>
                </c:pt>
                <c:pt idx="6218">
                  <c:v>0.211469920233352</c:v>
                </c:pt>
                <c:pt idx="6219">
                  <c:v>0.211472911454274</c:v>
                </c:pt>
                <c:pt idx="6220">
                  <c:v>0.211475901807583</c:v>
                </c:pt>
                <c:pt idx="6221">
                  <c:v>0.211478891293535</c:v>
                </c:pt>
                <c:pt idx="6222">
                  <c:v>0.211481879912381</c:v>
                </c:pt>
                <c:pt idx="6223">
                  <c:v>0.211484867664377</c:v>
                </c:pt>
                <c:pt idx="6224">
                  <c:v>0.211487854549776</c:v>
                </c:pt>
                <c:pt idx="6225">
                  <c:v>0.211490840568831</c:v>
                </c:pt>
                <c:pt idx="6226">
                  <c:v>0.211493825721798</c:v>
                </c:pt>
                <c:pt idx="6227">
                  <c:v>0.211496810008929</c:v>
                </c:pt>
                <c:pt idx="6228">
                  <c:v>0.211499793430478</c:v>
                </c:pt>
                <c:pt idx="6229">
                  <c:v>0.211502775986697</c:v>
                </c:pt>
                <c:pt idx="6230">
                  <c:v>0.211505757677841</c:v>
                </c:pt>
                <c:pt idx="6231">
                  <c:v>0.211508738504162</c:v>
                </c:pt>
                <c:pt idx="6232">
                  <c:v>0.211511718465914</c:v>
                </c:pt>
                <c:pt idx="6233">
                  <c:v>0.211514697563351</c:v>
                </c:pt>
                <c:pt idx="6234">
                  <c:v>0.211517675796723</c:v>
                </c:pt>
                <c:pt idx="6235">
                  <c:v>0.211520653166287</c:v>
                </c:pt>
                <c:pt idx="6236">
                  <c:v>0.211523629672293</c:v>
                </c:pt>
                <c:pt idx="6237">
                  <c:v>0.211526605314995</c:v>
                </c:pt>
                <c:pt idx="6238">
                  <c:v>0.211529580094645</c:v>
                </c:pt>
                <c:pt idx="6239">
                  <c:v>0.211532554011496</c:v>
                </c:pt>
                <c:pt idx="6240">
                  <c:v>0.211535527065801</c:v>
                </c:pt>
                <c:pt idx="6241">
                  <c:v>0.211538499257811</c:v>
                </c:pt>
                <c:pt idx="6242">
                  <c:v>0.211541470587782</c:v>
                </c:pt>
                <c:pt idx="6243">
                  <c:v>0.211544441055962</c:v>
                </c:pt>
                <c:pt idx="6244">
                  <c:v>0.211547410662606</c:v>
                </c:pt>
                <c:pt idx="6245">
                  <c:v>0.211550379407965</c:v>
                </c:pt>
                <c:pt idx="6246">
                  <c:v>0.211553347292292</c:v>
                </c:pt>
                <c:pt idx="6247">
                  <c:v>0.211556314315839</c:v>
                </c:pt>
                <c:pt idx="6248">
                  <c:v>0.211559280478857</c:v>
                </c:pt>
                <c:pt idx="6249">
                  <c:v>0.211562245781599</c:v>
                </c:pt>
                <c:pt idx="6250">
                  <c:v>0.211565210224316</c:v>
                </c:pt>
                <c:pt idx="6251">
                  <c:v>0.211568173807261</c:v>
                </c:pt>
                <c:pt idx="6252">
                  <c:v>0.211571136530683</c:v>
                </c:pt>
                <c:pt idx="6253">
                  <c:v>0.211574098394836</c:v>
                </c:pt>
                <c:pt idx="6254">
                  <c:v>0.211577059399972</c:v>
                </c:pt>
                <c:pt idx="6255">
                  <c:v>0.211580019546341</c:v>
                </c:pt>
                <c:pt idx="6256">
                  <c:v>0.211582978834195</c:v>
                </c:pt>
                <c:pt idx="6257">
                  <c:v>0.211585937263785</c:v>
                </c:pt>
                <c:pt idx="6258">
                  <c:v>0.211588894835362</c:v>
                </c:pt>
                <c:pt idx="6259">
                  <c:v>0.211591851549178</c:v>
                </c:pt>
                <c:pt idx="6260">
                  <c:v>0.211594807405482</c:v>
                </c:pt>
                <c:pt idx="6261">
                  <c:v>0.211597762404529</c:v>
                </c:pt>
                <c:pt idx="6262">
                  <c:v>0.211600716546566</c:v>
                </c:pt>
                <c:pt idx="6263">
                  <c:v>0.211603669831846</c:v>
                </c:pt>
                <c:pt idx="6264">
                  <c:v>0.211606622260619</c:v>
                </c:pt>
                <c:pt idx="6265">
                  <c:v>0.211609573833136</c:v>
                </c:pt>
                <c:pt idx="6266">
                  <c:v>0.211612524549647</c:v>
                </c:pt>
                <c:pt idx="6267">
                  <c:v>0.211615474410403</c:v>
                </c:pt>
                <c:pt idx="6268">
                  <c:v>0.211618423415655</c:v>
                </c:pt>
                <c:pt idx="6269">
                  <c:v>0.211621371565652</c:v>
                </c:pt>
                <c:pt idx="6270">
                  <c:v>0.211624318860647</c:v>
                </c:pt>
                <c:pt idx="6271">
                  <c:v>0.211627265300887</c:v>
                </c:pt>
                <c:pt idx="6272">
                  <c:v>0.211630210886625</c:v>
                </c:pt>
                <c:pt idx="6273">
                  <c:v>0.211633155618109</c:v>
                </c:pt>
                <c:pt idx="6274">
                  <c:v>0.21163609949559</c:v>
                </c:pt>
                <c:pt idx="6275">
                  <c:v>0.211639042519318</c:v>
                </c:pt>
                <c:pt idx="6276">
                  <c:v>0.211641984689543</c:v>
                </c:pt>
                <c:pt idx="6277">
                  <c:v>0.211644926006514</c:v>
                </c:pt>
                <c:pt idx="6278">
                  <c:v>0.211647866470481</c:v>
                </c:pt>
                <c:pt idx="6279">
                  <c:v>0.211650806081695</c:v>
                </c:pt>
                <c:pt idx="6280">
                  <c:v>0.211653744840404</c:v>
                </c:pt>
                <c:pt idx="6281">
                  <c:v>0.211656682746857</c:v>
                </c:pt>
                <c:pt idx="6282">
                  <c:v>0.211659619801306</c:v>
                </c:pt>
                <c:pt idx="6283">
                  <c:v>0.211662556003998</c:v>
                </c:pt>
                <c:pt idx="6284">
                  <c:v>0.211665491355184</c:v>
                </c:pt>
                <c:pt idx="6285">
                  <c:v>0.211668425855111</c:v>
                </c:pt>
                <c:pt idx="6286">
                  <c:v>0.211671359504031</c:v>
                </c:pt>
                <c:pt idx="6287">
                  <c:v>0.21167429230219</c:v>
                </c:pt>
                <c:pt idx="6288">
                  <c:v>0.211677224249839</c:v>
                </c:pt>
                <c:pt idx="6289">
                  <c:v>0.211680155347227</c:v>
                </c:pt>
                <c:pt idx="6290">
                  <c:v>0.211683085594602</c:v>
                </c:pt>
                <c:pt idx="6291">
                  <c:v>0.211686014992213</c:v>
                </c:pt>
                <c:pt idx="6292">
                  <c:v>0.211688943540309</c:v>
                </c:pt>
                <c:pt idx="6293">
                  <c:v>0.211691871239138</c:v>
                </c:pt>
                <c:pt idx="6294">
                  <c:v>0.211694798088949</c:v>
                </c:pt>
                <c:pt idx="6295">
                  <c:v>0.21169772408999</c:v>
                </c:pt>
                <c:pt idx="6296">
                  <c:v>0.211700649242511</c:v>
                </c:pt>
                <c:pt idx="6297">
                  <c:v>0.211703573546758</c:v>
                </c:pt>
                <c:pt idx="6298">
                  <c:v>0.211706497002981</c:v>
                </c:pt>
                <c:pt idx="6299">
                  <c:v>0.211709419611427</c:v>
                </c:pt>
                <c:pt idx="6300">
                  <c:v>0.211712341372346</c:v>
                </c:pt>
                <c:pt idx="6301">
                  <c:v>0.211715262285983</c:v>
                </c:pt>
                <c:pt idx="6302">
                  <c:v>0.211718182352588</c:v>
                </c:pt>
                <c:pt idx="6303">
                  <c:v>0.211721101572409</c:v>
                </c:pt>
                <c:pt idx="6304">
                  <c:v>0.211724019945693</c:v>
                </c:pt>
                <c:pt idx="6305">
                  <c:v>0.211726937472688</c:v>
                </c:pt>
                <c:pt idx="6306">
                  <c:v>0.211729854153642</c:v>
                </c:pt>
                <c:pt idx="6307">
                  <c:v>0.211732769988802</c:v>
                </c:pt>
                <c:pt idx="6308">
                  <c:v>0.211735684978416</c:v>
                </c:pt>
                <c:pt idx="6309">
                  <c:v>0.211738599122731</c:v>
                </c:pt>
                <c:pt idx="6310">
                  <c:v>0.211741512421995</c:v>
                </c:pt>
                <c:pt idx="6311">
                  <c:v>0.211744424876454</c:v>
                </c:pt>
                <c:pt idx="6312">
                  <c:v>0.211747336486357</c:v>
                </c:pt>
                <c:pt idx="6313">
                  <c:v>0.21175024725195</c:v>
                </c:pt>
                <c:pt idx="6314">
                  <c:v>0.211753157173481</c:v>
                </c:pt>
                <c:pt idx="6315">
                  <c:v>0.211756066251195</c:v>
                </c:pt>
                <c:pt idx="6316">
                  <c:v>0.21175897448534</c:v>
                </c:pt>
                <c:pt idx="6317">
                  <c:v>0.211761881876165</c:v>
                </c:pt>
                <c:pt idx="6318">
                  <c:v>0.211764788423913</c:v>
                </c:pt>
                <c:pt idx="6319">
                  <c:v>0.211767694128834</c:v>
                </c:pt>
                <c:pt idx="6320">
                  <c:v>0.211770598991172</c:v>
                </c:pt>
                <c:pt idx="6321">
                  <c:v>0.211773503011175</c:v>
                </c:pt>
                <c:pt idx="6322">
                  <c:v>0.211776406189089</c:v>
                </c:pt>
                <c:pt idx="6323">
                  <c:v>0.211779308525161</c:v>
                </c:pt>
                <c:pt idx="6324">
                  <c:v>0.211782210019637</c:v>
                </c:pt>
                <c:pt idx="6325">
                  <c:v>0.211785110672763</c:v>
                </c:pt>
                <c:pt idx="6326">
                  <c:v>0.211788010484786</c:v>
                </c:pt>
                <c:pt idx="6327">
                  <c:v>0.21179090945595</c:v>
                </c:pt>
                <c:pt idx="6328">
                  <c:v>0.211793807586504</c:v>
                </c:pt>
                <c:pt idx="6329">
                  <c:v>0.211796704876691</c:v>
                </c:pt>
                <c:pt idx="6330">
                  <c:v>0.211799601326759</c:v>
                </c:pt>
                <c:pt idx="6331">
                  <c:v>0.211802496936954</c:v>
                </c:pt>
                <c:pt idx="6332">
                  <c:v>0.21180539170752</c:v>
                </c:pt>
                <c:pt idx="6333">
                  <c:v>0.211808285638705</c:v>
                </c:pt>
                <c:pt idx="6334">
                  <c:v>0.211811178730751</c:v>
                </c:pt>
                <c:pt idx="6335">
                  <c:v>0.211814070983908</c:v>
                </c:pt>
                <c:pt idx="6336">
                  <c:v>0.211816962398418</c:v>
                </c:pt>
                <c:pt idx="6337">
                  <c:v>0.211819852974527</c:v>
                </c:pt>
                <c:pt idx="6338">
                  <c:v>0.211822742712482</c:v>
                </c:pt>
                <c:pt idx="6339">
                  <c:v>0.211825631612526</c:v>
                </c:pt>
                <c:pt idx="6340">
                  <c:v>0.211828519674907</c:v>
                </c:pt>
                <c:pt idx="6341">
                  <c:v>0.211831406899866</c:v>
                </c:pt>
                <c:pt idx="6342">
                  <c:v>0.211834293287653</c:v>
                </c:pt>
                <c:pt idx="6343">
                  <c:v>0.211837178838508</c:v>
                </c:pt>
                <c:pt idx="6344">
                  <c:v>0.211840063552678</c:v>
                </c:pt>
                <c:pt idx="6345">
                  <c:v>0.21184294743041</c:v>
                </c:pt>
                <c:pt idx="6346">
                  <c:v>0.211845830471945</c:v>
                </c:pt>
                <c:pt idx="6347">
                  <c:v>0.211848712677531</c:v>
                </c:pt>
                <c:pt idx="6348">
                  <c:v>0.211851594047409</c:v>
                </c:pt>
                <c:pt idx="6349">
                  <c:v>0.211854474581827</c:v>
                </c:pt>
                <c:pt idx="6350">
                  <c:v>0.211857354281027</c:v>
                </c:pt>
                <c:pt idx="6351">
                  <c:v>0.211860233145253</c:v>
                </c:pt>
                <c:pt idx="6352">
                  <c:v>0.211863111174753</c:v>
                </c:pt>
                <c:pt idx="6353">
                  <c:v>0.211865988369767</c:v>
                </c:pt>
                <c:pt idx="6354">
                  <c:v>0.211868864730541</c:v>
                </c:pt>
                <c:pt idx="6355">
                  <c:v>0.211871740257319</c:v>
                </c:pt>
                <c:pt idx="6356">
                  <c:v>0.211874614950346</c:v>
                </c:pt>
                <c:pt idx="6357">
                  <c:v>0.211877488809863</c:v>
                </c:pt>
                <c:pt idx="6358">
                  <c:v>0.211880361836116</c:v>
                </c:pt>
                <c:pt idx="6359">
                  <c:v>0.211883234029349</c:v>
                </c:pt>
                <c:pt idx="6360">
                  <c:v>0.211886105389804</c:v>
                </c:pt>
                <c:pt idx="6361">
                  <c:v>0.211888975917728</c:v>
                </c:pt>
                <c:pt idx="6362">
                  <c:v>0.21189184561336</c:v>
                </c:pt>
                <c:pt idx="6363">
                  <c:v>0.211894714476947</c:v>
                </c:pt>
                <c:pt idx="6364">
                  <c:v>0.211897582508731</c:v>
                </c:pt>
                <c:pt idx="6365">
                  <c:v>0.211900449708954</c:v>
                </c:pt>
                <c:pt idx="6366">
                  <c:v>0.211903316077863</c:v>
                </c:pt>
                <c:pt idx="6367">
                  <c:v>0.211906181615698</c:v>
                </c:pt>
                <c:pt idx="6368">
                  <c:v>0.211909046322704</c:v>
                </c:pt>
                <c:pt idx="6369">
                  <c:v>0.211911910199121</c:v>
                </c:pt>
                <c:pt idx="6370">
                  <c:v>0.211914773245196</c:v>
                </c:pt>
                <c:pt idx="6371">
                  <c:v>0.211917635461169</c:v>
                </c:pt>
                <c:pt idx="6372">
                  <c:v>0.211920496847284</c:v>
                </c:pt>
                <c:pt idx="6373">
                  <c:v>0.211923357403785</c:v>
                </c:pt>
                <c:pt idx="6374">
                  <c:v>0.211926217130912</c:v>
                </c:pt>
                <c:pt idx="6375">
                  <c:v>0.211929076028909</c:v>
                </c:pt>
                <c:pt idx="6376">
                  <c:v>0.211931934098018</c:v>
                </c:pt>
                <c:pt idx="6377">
                  <c:v>0.211934791338484</c:v>
                </c:pt>
                <c:pt idx="6378">
                  <c:v>0.211937647750545</c:v>
                </c:pt>
                <c:pt idx="6379">
                  <c:v>0.211940503334446</c:v>
                </c:pt>
                <c:pt idx="6380">
                  <c:v>0.21194335809043</c:v>
                </c:pt>
                <c:pt idx="6381">
                  <c:v>0.211946212018737</c:v>
                </c:pt>
                <c:pt idx="6382">
                  <c:v>0.211949065119611</c:v>
                </c:pt>
                <c:pt idx="6383">
                  <c:v>0.211951917393293</c:v>
                </c:pt>
                <c:pt idx="6384">
                  <c:v>0.211954768840025</c:v>
                </c:pt>
                <c:pt idx="6385">
                  <c:v>0.211957619460049</c:v>
                </c:pt>
                <c:pt idx="6386">
                  <c:v>0.211960469253606</c:v>
                </c:pt>
                <c:pt idx="6387">
                  <c:v>0.21196331822094</c:v>
                </c:pt>
                <c:pt idx="6388">
                  <c:v>0.211966166362291</c:v>
                </c:pt>
                <c:pt idx="6389">
                  <c:v>0.211969013677902</c:v>
                </c:pt>
                <c:pt idx="6390">
                  <c:v>0.211971860168011</c:v>
                </c:pt>
                <c:pt idx="6391">
                  <c:v>0.211974705832864</c:v>
                </c:pt>
                <c:pt idx="6392">
                  <c:v>0.211977550672699</c:v>
                </c:pt>
                <c:pt idx="6393">
                  <c:v>0.211980394687759</c:v>
                </c:pt>
                <c:pt idx="6394">
                  <c:v>0.211983237878285</c:v>
                </c:pt>
                <c:pt idx="6395">
                  <c:v>0.211986080244518</c:v>
                </c:pt>
                <c:pt idx="6396">
                  <c:v>0.2119889217867</c:v>
                </c:pt>
                <c:pt idx="6397">
                  <c:v>0.21199176250507</c:v>
                </c:pt>
                <c:pt idx="6398">
                  <c:v>0.211994602399871</c:v>
                </c:pt>
                <c:pt idx="6399">
                  <c:v>0.211997441471342</c:v>
                </c:pt>
                <c:pt idx="6400">
                  <c:v>0.212000279719724</c:v>
                </c:pt>
                <c:pt idx="6401">
                  <c:v>0.212003117145261</c:v>
                </c:pt>
                <c:pt idx="6402">
                  <c:v>0.212005953748189</c:v>
                </c:pt>
                <c:pt idx="6403">
                  <c:v>0.212008789528753</c:v>
                </c:pt>
                <c:pt idx="6404">
                  <c:v>0.212011624487189</c:v>
                </c:pt>
                <c:pt idx="6405">
                  <c:v>0.212014458623742</c:v>
                </c:pt>
                <c:pt idx="6406">
                  <c:v>0.212017291938649</c:v>
                </c:pt>
                <c:pt idx="6407">
                  <c:v>0.212020124432151</c:v>
                </c:pt>
                <c:pt idx="6408">
                  <c:v>0.21202295610449</c:v>
                </c:pt>
                <c:pt idx="6409">
                  <c:v>0.212025786955904</c:v>
                </c:pt>
                <c:pt idx="6410">
                  <c:v>0.212028616986634</c:v>
                </c:pt>
                <c:pt idx="6411">
                  <c:v>0.21203144619692</c:v>
                </c:pt>
                <c:pt idx="6412">
                  <c:v>0.212034274587003</c:v>
                </c:pt>
                <c:pt idx="6413">
                  <c:v>0.212037102157121</c:v>
                </c:pt>
                <c:pt idx="6414">
                  <c:v>0.212039928907514</c:v>
                </c:pt>
                <c:pt idx="6415">
                  <c:v>0.212042754838424</c:v>
                </c:pt>
                <c:pt idx="6416">
                  <c:v>0.212045579950088</c:v>
                </c:pt>
                <c:pt idx="6417">
                  <c:v>0.212048404242747</c:v>
                </c:pt>
                <c:pt idx="6418">
                  <c:v>0.21205122771664</c:v>
                </c:pt>
                <c:pt idx="6419">
                  <c:v>0.212054050372007</c:v>
                </c:pt>
                <c:pt idx="6420">
                  <c:v>0.212056872209087</c:v>
                </c:pt>
                <c:pt idx="6421">
                  <c:v>0.212059693228118</c:v>
                </c:pt>
                <c:pt idx="6422">
                  <c:v>0.212062513429343</c:v>
                </c:pt>
                <c:pt idx="6423">
                  <c:v>0.212065332812997</c:v>
                </c:pt>
                <c:pt idx="6424">
                  <c:v>0.212068151379322</c:v>
                </c:pt>
                <c:pt idx="6425">
                  <c:v>0.212070969128554</c:v>
                </c:pt>
                <c:pt idx="6426">
                  <c:v>0.212073786060936</c:v>
                </c:pt>
                <c:pt idx="6427">
                  <c:v>0.212076602176703</c:v>
                </c:pt>
                <c:pt idx="6428">
                  <c:v>0.212079417476096</c:v>
                </c:pt>
                <c:pt idx="6429">
                  <c:v>0.212082231959354</c:v>
                </c:pt>
                <c:pt idx="6430">
                  <c:v>0.212085045626714</c:v>
                </c:pt>
                <c:pt idx="6431">
                  <c:v>0.212087858478417</c:v>
                </c:pt>
                <c:pt idx="6432">
                  <c:v>0.212090670514699</c:v>
                </c:pt>
                <c:pt idx="6433">
                  <c:v>0.2120934817358</c:v>
                </c:pt>
                <c:pt idx="6434">
                  <c:v>0.212096292141957</c:v>
                </c:pt>
                <c:pt idx="6435">
                  <c:v>0.212099101733409</c:v>
                </c:pt>
                <c:pt idx="6436">
                  <c:v>0.212101910510396</c:v>
                </c:pt>
                <c:pt idx="6437">
                  <c:v>0.212104718473154</c:v>
                </c:pt>
                <c:pt idx="6438">
                  <c:v>0.212107525621922</c:v>
                </c:pt>
                <c:pt idx="6439">
                  <c:v>0.212110331956937</c:v>
                </c:pt>
                <c:pt idx="6440">
                  <c:v>0.212113137478439</c:v>
                </c:pt>
                <c:pt idx="6441">
                  <c:v>0.212115942186663</c:v>
                </c:pt>
                <c:pt idx="6442">
                  <c:v>0.212118746081849</c:v>
                </c:pt>
                <c:pt idx="6443">
                  <c:v>0.212121549164235</c:v>
                </c:pt>
                <c:pt idx="6444">
                  <c:v>0.212124351434057</c:v>
                </c:pt>
                <c:pt idx="6445">
                  <c:v>0.212127152891554</c:v>
                </c:pt>
                <c:pt idx="6446">
                  <c:v>0.212129953536962</c:v>
                </c:pt>
                <c:pt idx="6447">
                  <c:v>0.212132753370521</c:v>
                </c:pt>
                <c:pt idx="6448">
                  <c:v>0.212135552392466</c:v>
                </c:pt>
                <c:pt idx="6449">
                  <c:v>0.212138350603035</c:v>
                </c:pt>
                <c:pt idx="6450">
                  <c:v>0.212141148002466</c:v>
                </c:pt>
                <c:pt idx="6451">
                  <c:v>0.212143944590995</c:v>
                </c:pt>
                <c:pt idx="6452">
                  <c:v>0.212146740368861</c:v>
                </c:pt>
                <c:pt idx="6453">
                  <c:v>0.212149535336299</c:v>
                </c:pt>
                <c:pt idx="6454">
                  <c:v>0.212152329493547</c:v>
                </c:pt>
                <c:pt idx="6455">
                  <c:v>0.212155122840841</c:v>
                </c:pt>
                <c:pt idx="6456">
                  <c:v>0.212157915378419</c:v>
                </c:pt>
                <c:pt idx="6457">
                  <c:v>0.212160707106517</c:v>
                </c:pt>
                <c:pt idx="6458">
                  <c:v>0.212163498025372</c:v>
                </c:pt>
                <c:pt idx="6459">
                  <c:v>0.212166288135221</c:v>
                </c:pt>
                <c:pt idx="6460">
                  <c:v>0.2121690774363</c:v>
                </c:pt>
                <c:pt idx="6461">
                  <c:v>0.212171865928846</c:v>
                </c:pt>
                <c:pt idx="6462">
                  <c:v>0.212174653613094</c:v>
                </c:pt>
                <c:pt idx="6463">
                  <c:v>0.212177440489281</c:v>
                </c:pt>
                <c:pt idx="6464">
                  <c:v>0.212180226557645</c:v>
                </c:pt>
                <c:pt idx="6465">
                  <c:v>0.21218301181842</c:v>
                </c:pt>
                <c:pt idx="6466">
                  <c:v>0.212185796271843</c:v>
                </c:pt>
                <c:pt idx="6467">
                  <c:v>0.21218857991815</c:v>
                </c:pt>
                <c:pt idx="6468">
                  <c:v>0.212191362757578</c:v>
                </c:pt>
                <c:pt idx="6469">
                  <c:v>0.21219414479036</c:v>
                </c:pt>
                <c:pt idx="6470">
                  <c:v>0.212196926016734</c:v>
                </c:pt>
                <c:pt idx="6471">
                  <c:v>0.212199706436937</c:v>
                </c:pt>
                <c:pt idx="6472">
                  <c:v>0.212202486051202</c:v>
                </c:pt>
                <c:pt idx="6473">
                  <c:v>0.212205264859767</c:v>
                </c:pt>
                <c:pt idx="6474">
                  <c:v>0.212208042862865</c:v>
                </c:pt>
                <c:pt idx="6475">
                  <c:v>0.212210820060734</c:v>
                </c:pt>
                <c:pt idx="6476">
                  <c:v>0.212213596453607</c:v>
                </c:pt>
                <c:pt idx="6477">
                  <c:v>0.212216372041721</c:v>
                </c:pt>
                <c:pt idx="6478">
                  <c:v>0.212219146825312</c:v>
                </c:pt>
                <c:pt idx="6479">
                  <c:v>0.212221920804614</c:v>
                </c:pt>
                <c:pt idx="6480">
                  <c:v>0.212224693979862</c:v>
                </c:pt>
                <c:pt idx="6481">
                  <c:v>0.212227466351291</c:v>
                </c:pt>
                <c:pt idx="6482">
                  <c:v>0.212230237919138</c:v>
                </c:pt>
                <c:pt idx="6483">
                  <c:v>0.212233008683634</c:v>
                </c:pt>
                <c:pt idx="6484">
                  <c:v>0.212235778645017</c:v>
                </c:pt>
                <c:pt idx="6485">
                  <c:v>0.212238547803522</c:v>
                </c:pt>
                <c:pt idx="6486">
                  <c:v>0.212241316159382</c:v>
                </c:pt>
                <c:pt idx="6487">
                  <c:v>0.212244083712833</c:v>
                </c:pt>
                <c:pt idx="6488">
                  <c:v>0.212246850464108</c:v>
                </c:pt>
                <c:pt idx="6489">
                  <c:v>0.212249616413443</c:v>
                </c:pt>
                <c:pt idx="6490">
                  <c:v>0.212252381561072</c:v>
                </c:pt>
                <c:pt idx="6491">
                  <c:v>0.212255145907228</c:v>
                </c:pt>
                <c:pt idx="6492">
                  <c:v>0.212257909452149</c:v>
                </c:pt>
                <c:pt idx="6493">
                  <c:v>0.212260672196065</c:v>
                </c:pt>
                <c:pt idx="6494">
                  <c:v>0.212263434139213</c:v>
                </c:pt>
                <c:pt idx="6495">
                  <c:v>0.212266195281825</c:v>
                </c:pt>
                <c:pt idx="6496">
                  <c:v>0.212268955624138</c:v>
                </c:pt>
                <c:pt idx="6497">
                  <c:v>0.212271715166382</c:v>
                </c:pt>
                <c:pt idx="6498">
                  <c:v>0.212274473908794</c:v>
                </c:pt>
                <c:pt idx="6499">
                  <c:v>0.212277231851607</c:v>
                </c:pt>
                <c:pt idx="6500">
                  <c:v>0.212279988995054</c:v>
                </c:pt>
                <c:pt idx="6501">
                  <c:v>0.21228274533937</c:v>
                </c:pt>
                <c:pt idx="6502">
                  <c:v>0.212285500884787</c:v>
                </c:pt>
                <c:pt idx="6503">
                  <c:v>0.212288255631541</c:v>
                </c:pt>
                <c:pt idx="6504">
                  <c:v>0.212291009579862</c:v>
                </c:pt>
                <c:pt idx="6505">
                  <c:v>0.212293762729985</c:v>
                </c:pt>
                <c:pt idx="6506">
                  <c:v>0.212296515082145</c:v>
                </c:pt>
                <c:pt idx="6507">
                  <c:v>0.212299266636573</c:v>
                </c:pt>
                <c:pt idx="6508">
                  <c:v>0.212302017393504</c:v>
                </c:pt>
                <c:pt idx="6509">
                  <c:v>0.21230476735317</c:v>
                </c:pt>
                <c:pt idx="6510">
                  <c:v>0.212307516515804</c:v>
                </c:pt>
                <c:pt idx="6511">
                  <c:v>0.212310264881639</c:v>
                </c:pt>
                <c:pt idx="6512">
                  <c:v>0.212313012450907</c:v>
                </c:pt>
                <c:pt idx="6513">
                  <c:v>0.212315759223844</c:v>
                </c:pt>
                <c:pt idx="6514">
                  <c:v>0.21231850520068</c:v>
                </c:pt>
                <c:pt idx="6515">
                  <c:v>0.212321250381649</c:v>
                </c:pt>
                <c:pt idx="6516">
                  <c:v>0.212323994766982</c:v>
                </c:pt>
                <c:pt idx="6517">
                  <c:v>0.212326738356914</c:v>
                </c:pt>
                <c:pt idx="6518">
                  <c:v>0.212329481151675</c:v>
                </c:pt>
                <c:pt idx="6519">
                  <c:v>0.212332223151498</c:v>
                </c:pt>
                <c:pt idx="6520">
                  <c:v>0.212334964356618</c:v>
                </c:pt>
                <c:pt idx="6521">
                  <c:v>0.212337704767264</c:v>
                </c:pt>
                <c:pt idx="6522">
                  <c:v>0.21234044438367</c:v>
                </c:pt>
                <c:pt idx="6523">
                  <c:v>0.212343183206067</c:v>
                </c:pt>
                <c:pt idx="6524">
                  <c:v>0.212345921234689</c:v>
                </c:pt>
                <c:pt idx="6525">
                  <c:v>0.212348658469765</c:v>
                </c:pt>
                <c:pt idx="6526">
                  <c:v>0.21235139491153</c:v>
                </c:pt>
                <c:pt idx="6527">
                  <c:v>0.212354130560215</c:v>
                </c:pt>
                <c:pt idx="6528">
                  <c:v>0.21235686541605</c:v>
                </c:pt>
                <c:pt idx="6529">
                  <c:v>0.212359599479269</c:v>
                </c:pt>
                <c:pt idx="6530">
                  <c:v>0.212362332750102</c:v>
                </c:pt>
                <c:pt idx="6531">
                  <c:v>0.212365065228783</c:v>
                </c:pt>
                <c:pt idx="6532">
                  <c:v>0.21236779691554</c:v>
                </c:pt>
                <c:pt idx="6533">
                  <c:v>0.212370527810607</c:v>
                </c:pt>
                <c:pt idx="6534">
                  <c:v>0.212373257914216</c:v>
                </c:pt>
                <c:pt idx="6535">
                  <c:v>0.212375987226596</c:v>
                </c:pt>
                <c:pt idx="6536">
                  <c:v>0.212378715747981</c:v>
                </c:pt>
                <c:pt idx="6537">
                  <c:v>0.212381443478599</c:v>
                </c:pt>
                <c:pt idx="6538">
                  <c:v>0.212384170418683</c:v>
                </c:pt>
                <c:pt idx="6539">
                  <c:v>0.212386896568464</c:v>
                </c:pt>
                <c:pt idx="6540">
                  <c:v>0.212389621928172</c:v>
                </c:pt>
                <c:pt idx="6541">
                  <c:v>0.21239234649804</c:v>
                </c:pt>
                <c:pt idx="6542">
                  <c:v>0.212395070278297</c:v>
                </c:pt>
                <c:pt idx="6543">
                  <c:v>0.212397793269175</c:v>
                </c:pt>
                <c:pt idx="6544">
                  <c:v>0.212400515470903</c:v>
                </c:pt>
                <c:pt idx="6545">
                  <c:v>0.212403236883713</c:v>
                </c:pt>
                <c:pt idx="6546">
                  <c:v>0.212405957507835</c:v>
                </c:pt>
                <c:pt idx="6547">
                  <c:v>0.212408677343499</c:v>
                </c:pt>
                <c:pt idx="6548">
                  <c:v>0.212411396390938</c:v>
                </c:pt>
                <c:pt idx="6549">
                  <c:v>0.212414114650379</c:v>
                </c:pt>
                <c:pt idx="6550">
                  <c:v>0.212416832122055</c:v>
                </c:pt>
                <c:pt idx="6551">
                  <c:v>0.212419548806195</c:v>
                </c:pt>
                <c:pt idx="6552">
                  <c:v>0.212422264703029</c:v>
                </c:pt>
                <c:pt idx="6553">
                  <c:v>0.212424979812787</c:v>
                </c:pt>
                <c:pt idx="6554">
                  <c:v>0.212427694135699</c:v>
                </c:pt>
                <c:pt idx="6555">
                  <c:v>0.212430407671997</c:v>
                </c:pt>
                <c:pt idx="6556">
                  <c:v>0.212433120421907</c:v>
                </c:pt>
                <c:pt idx="6557">
                  <c:v>0.212435832385663</c:v>
                </c:pt>
                <c:pt idx="6558">
                  <c:v>0.212438543563492</c:v>
                </c:pt>
                <c:pt idx="6559">
                  <c:v>0.212441253955625</c:v>
                </c:pt>
                <c:pt idx="6560">
                  <c:v>0.21244396356229</c:v>
                </c:pt>
                <c:pt idx="6561">
                  <c:v>0.212446672383718</c:v>
                </c:pt>
                <c:pt idx="6562">
                  <c:v>0.212449380420139</c:v>
                </c:pt>
                <c:pt idx="6563">
                  <c:v>0.21245208767178</c:v>
                </c:pt>
                <c:pt idx="6564">
                  <c:v>0.212454794138874</c:v>
                </c:pt>
                <c:pt idx="6565">
                  <c:v>0.212457499821646</c:v>
                </c:pt>
                <c:pt idx="6566">
                  <c:v>0.212460204720329</c:v>
                </c:pt>
                <c:pt idx="6567">
                  <c:v>0.212462908835149</c:v>
                </c:pt>
                <c:pt idx="6568">
                  <c:v>0.212465612166337</c:v>
                </c:pt>
                <c:pt idx="6569">
                  <c:v>0.212468314714123</c:v>
                </c:pt>
                <c:pt idx="6570">
                  <c:v>0.212471016478733</c:v>
                </c:pt>
                <c:pt idx="6571">
                  <c:v>0.212473717460398</c:v>
                </c:pt>
                <c:pt idx="6572">
                  <c:v>0.212476417659346</c:v>
                </c:pt>
                <c:pt idx="6573">
                  <c:v>0.212479117075805</c:v>
                </c:pt>
                <c:pt idx="6574">
                  <c:v>0.212481815710006</c:v>
                </c:pt>
                <c:pt idx="6575">
                  <c:v>0.212484513562176</c:v>
                </c:pt>
                <c:pt idx="6576">
                  <c:v>0.212487210632544</c:v>
                </c:pt>
                <c:pt idx="6577">
                  <c:v>0.212489906921337</c:v>
                </c:pt>
                <c:pt idx="6578">
                  <c:v>0.212492602428785</c:v>
                </c:pt>
                <c:pt idx="6579">
                  <c:v>0.212495297155116</c:v>
                </c:pt>
                <c:pt idx="6580">
                  <c:v>0.212497991100558</c:v>
                </c:pt>
                <c:pt idx="6581">
                  <c:v>0.21250068426534</c:v>
                </c:pt>
                <c:pt idx="6582">
                  <c:v>0.212503376649688</c:v>
                </c:pt>
                <c:pt idx="6583">
                  <c:v>0.212506068253833</c:v>
                </c:pt>
                <c:pt idx="6584">
                  <c:v>0.212508759078001</c:v>
                </c:pt>
                <c:pt idx="6585">
                  <c:v>0.21251144912242</c:v>
                </c:pt>
                <c:pt idx="6586">
                  <c:v>0.212514138387318</c:v>
                </c:pt>
                <c:pt idx="6587">
                  <c:v>0.212516826872924</c:v>
                </c:pt>
                <c:pt idx="6588">
                  <c:v>0.212519514579464</c:v>
                </c:pt>
                <c:pt idx="6589">
                  <c:v>0.212522201507167</c:v>
                </c:pt>
                <c:pt idx="6590">
                  <c:v>0.21252488765626</c:v>
                </c:pt>
                <c:pt idx="6591">
                  <c:v>0.212527573026969</c:v>
                </c:pt>
                <c:pt idx="6592">
                  <c:v>0.212530257619525</c:v>
                </c:pt>
                <c:pt idx="6593">
                  <c:v>0.212532941434152</c:v>
                </c:pt>
                <c:pt idx="6594">
                  <c:v>0.212535624471079</c:v>
                </c:pt>
                <c:pt idx="6595">
                  <c:v>0.212538306730533</c:v>
                </c:pt>
                <c:pt idx="6596">
                  <c:v>0.21254098821274</c:v>
                </c:pt>
                <c:pt idx="6597">
                  <c:v>0.21254366891793</c:v>
                </c:pt>
                <c:pt idx="6598">
                  <c:v>0.212546348846327</c:v>
                </c:pt>
                <c:pt idx="6599">
                  <c:v>0.212549027998159</c:v>
                </c:pt>
                <c:pt idx="6600">
                  <c:v>0.212551706373653</c:v>
                </c:pt>
                <c:pt idx="6601">
                  <c:v>0.212554383973036</c:v>
                </c:pt>
                <c:pt idx="6602">
                  <c:v>0.212557060796535</c:v>
                </c:pt>
                <c:pt idx="6603">
                  <c:v>0.212559736844376</c:v>
                </c:pt>
                <c:pt idx="6604">
                  <c:v>0.212562412116787</c:v>
                </c:pt>
                <c:pt idx="6605">
                  <c:v>0.212565086613992</c:v>
                </c:pt>
                <c:pt idx="6606">
                  <c:v>0.212567760336221</c:v>
                </c:pt>
                <c:pt idx="6607">
                  <c:v>0.212570433283696</c:v>
                </c:pt>
                <c:pt idx="6608">
                  <c:v>0.212573105456647</c:v>
                </c:pt>
                <c:pt idx="6609">
                  <c:v>0.2125757768553</c:v>
                </c:pt>
                <c:pt idx="6610">
                  <c:v>0.212578447479879</c:v>
                </c:pt>
                <c:pt idx="6611">
                  <c:v>0.212581117330613</c:v>
                </c:pt>
                <c:pt idx="6612">
                  <c:v>0.212583786407726</c:v>
                </c:pt>
                <c:pt idx="6613">
                  <c:v>0.212586454711445</c:v>
                </c:pt>
                <c:pt idx="6614">
                  <c:v>0.212589122241994</c:v>
                </c:pt>
                <c:pt idx="6615">
                  <c:v>0.212591788999602</c:v>
                </c:pt>
                <c:pt idx="6616">
                  <c:v>0.212594454984493</c:v>
                </c:pt>
                <c:pt idx="6617">
                  <c:v>0.212597120196893</c:v>
                </c:pt>
                <c:pt idx="6618">
                  <c:v>0.212599784637029</c:v>
                </c:pt>
                <c:pt idx="6619">
                  <c:v>0.212602448305124</c:v>
                </c:pt>
                <c:pt idx="6620">
                  <c:v>0.212605111201406</c:v>
                </c:pt>
                <c:pt idx="6621">
                  <c:v>0.212607773326098</c:v>
                </c:pt>
                <c:pt idx="6622">
                  <c:v>0.212610434679428</c:v>
                </c:pt>
                <c:pt idx="6623">
                  <c:v>0.212613095261621</c:v>
                </c:pt>
                <c:pt idx="6624">
                  <c:v>0.2126157550729</c:v>
                </c:pt>
                <c:pt idx="6625">
                  <c:v>0.212618414113493</c:v>
                </c:pt>
                <c:pt idx="6626">
                  <c:v>0.212621072383623</c:v>
                </c:pt>
                <c:pt idx="6627">
                  <c:v>0.212623729883517</c:v>
                </c:pt>
                <c:pt idx="6628">
                  <c:v>0.212626386613399</c:v>
                </c:pt>
                <c:pt idx="6629">
                  <c:v>0.212629042573493</c:v>
                </c:pt>
                <c:pt idx="6630">
                  <c:v>0.212631697764026</c:v>
                </c:pt>
                <c:pt idx="6631">
                  <c:v>0.212634352185221</c:v>
                </c:pt>
                <c:pt idx="6632">
                  <c:v>0.212637005837304</c:v>
                </c:pt>
                <c:pt idx="6633">
                  <c:v>0.212639658720499</c:v>
                </c:pt>
                <c:pt idx="6634">
                  <c:v>0.212642310835031</c:v>
                </c:pt>
                <c:pt idx="6635">
                  <c:v>0.212644962181124</c:v>
                </c:pt>
                <c:pt idx="6636">
                  <c:v>0.212647612759003</c:v>
                </c:pt>
                <c:pt idx="6637">
                  <c:v>0.212650262568893</c:v>
                </c:pt>
                <c:pt idx="6638">
                  <c:v>0.212652911611017</c:v>
                </c:pt>
                <c:pt idx="6639">
                  <c:v>0.212655559885601</c:v>
                </c:pt>
                <c:pt idx="6640">
                  <c:v>0.212658207392867</c:v>
                </c:pt>
                <c:pt idx="6641">
                  <c:v>0.212660854133041</c:v>
                </c:pt>
                <c:pt idx="6642">
                  <c:v>0.212663500106345</c:v>
                </c:pt>
                <c:pt idx="6643">
                  <c:v>0.212666145313005</c:v>
                </c:pt>
                <c:pt idx="6644">
                  <c:v>0.212668789753246</c:v>
                </c:pt>
                <c:pt idx="6645">
                  <c:v>0.212671433427289</c:v>
                </c:pt>
                <c:pt idx="6646">
                  <c:v>0.21267407633536</c:v>
                </c:pt>
                <c:pt idx="6647">
                  <c:v>0.212676718477681</c:v>
                </c:pt>
                <c:pt idx="6648">
                  <c:v>0.212679359854477</c:v>
                </c:pt>
                <c:pt idx="6649">
                  <c:v>0.212682000465971</c:v>
                </c:pt>
                <c:pt idx="6650">
                  <c:v>0.212684640312386</c:v>
                </c:pt>
                <c:pt idx="6651">
                  <c:v>0.212687279393948</c:v>
                </c:pt>
                <c:pt idx="6652">
                  <c:v>0.212689917710877</c:v>
                </c:pt>
                <c:pt idx="6653">
                  <c:v>0.2126925552634</c:v>
                </c:pt>
                <c:pt idx="6654">
                  <c:v>0.212695192051736</c:v>
                </c:pt>
                <c:pt idx="6655">
                  <c:v>0.212697828076113</c:v>
                </c:pt>
                <c:pt idx="6656">
                  <c:v>0.21270046333675</c:v>
                </c:pt>
                <c:pt idx="6657">
                  <c:v>0.212703097833872</c:v>
                </c:pt>
                <c:pt idx="6658">
                  <c:v>0.212705731567702</c:v>
                </c:pt>
                <c:pt idx="6659">
                  <c:v>0.212708364538463</c:v>
                </c:pt>
                <c:pt idx="6660">
                  <c:v>0.212710996746378</c:v>
                </c:pt>
                <c:pt idx="6661">
                  <c:v>0.212713628191669</c:v>
                </c:pt>
                <c:pt idx="6662">
                  <c:v>0.212716258874561</c:v>
                </c:pt>
                <c:pt idx="6663">
                  <c:v>0.212718888795273</c:v>
                </c:pt>
                <c:pt idx="6664">
                  <c:v>0.21272151795403</c:v>
                </c:pt>
                <c:pt idx="6665">
                  <c:v>0.212724146351055</c:v>
                </c:pt>
                <c:pt idx="6666">
                  <c:v>0.212726773986569</c:v>
                </c:pt>
                <c:pt idx="6667">
                  <c:v>0.212729400860796</c:v>
                </c:pt>
                <c:pt idx="6668">
                  <c:v>0.212732026973957</c:v>
                </c:pt>
                <c:pt idx="6669">
                  <c:v>0.212734652326275</c:v>
                </c:pt>
                <c:pt idx="6670">
                  <c:v>0.212737276917972</c:v>
                </c:pt>
                <c:pt idx="6671">
                  <c:v>0.21273990074927</c:v>
                </c:pt>
                <c:pt idx="6672">
                  <c:v>0.212742523820392</c:v>
                </c:pt>
                <c:pt idx="6673">
                  <c:v>0.212745146131558</c:v>
                </c:pt>
                <c:pt idx="6674">
                  <c:v>0.212747767682993</c:v>
                </c:pt>
                <c:pt idx="6675">
                  <c:v>0.212750388474917</c:v>
                </c:pt>
                <c:pt idx="6676">
                  <c:v>0.212753008507552</c:v>
                </c:pt>
                <c:pt idx="6677">
                  <c:v>0.212755627781119</c:v>
                </c:pt>
                <c:pt idx="6678">
                  <c:v>0.212758246295841</c:v>
                </c:pt>
                <c:pt idx="6679">
                  <c:v>0.21276086405194</c:v>
                </c:pt>
                <c:pt idx="6680">
                  <c:v>0.212763481049636</c:v>
                </c:pt>
                <c:pt idx="6681">
                  <c:v>0.212766097289152</c:v>
                </c:pt>
                <c:pt idx="6682">
                  <c:v>0.212768712770708</c:v>
                </c:pt>
                <c:pt idx="6683">
                  <c:v>0.212771327494527</c:v>
                </c:pt>
                <c:pt idx="6684">
                  <c:v>0.212773941460829</c:v>
                </c:pt>
                <c:pt idx="6685">
                  <c:v>0.212776554669836</c:v>
                </c:pt>
                <c:pt idx="6686">
                  <c:v>0.212779167121769</c:v>
                </c:pt>
                <c:pt idx="6687">
                  <c:v>0.212781778816849</c:v>
                </c:pt>
                <c:pt idx="6688">
                  <c:v>0.212784389755297</c:v>
                </c:pt>
                <c:pt idx="6689">
                  <c:v>0.212786999937334</c:v>
                </c:pt>
                <c:pt idx="6690">
                  <c:v>0.212789609363181</c:v>
                </c:pt>
                <c:pt idx="6691">
                  <c:v>0.212792218033059</c:v>
                </c:pt>
                <c:pt idx="6692">
                  <c:v>0.212794825947188</c:v>
                </c:pt>
                <c:pt idx="6693">
                  <c:v>0.21279743310579</c:v>
                </c:pt>
                <c:pt idx="6694">
                  <c:v>0.212800039509085</c:v>
                </c:pt>
                <c:pt idx="6695">
                  <c:v>0.212802645157294</c:v>
                </c:pt>
                <c:pt idx="6696">
                  <c:v>0.212805250050637</c:v>
                </c:pt>
                <c:pt idx="6697">
                  <c:v>0.212807854189335</c:v>
                </c:pt>
                <c:pt idx="6698">
                  <c:v>0.212810457573607</c:v>
                </c:pt>
                <c:pt idx="6699">
                  <c:v>0.212813060203674</c:v>
                </c:pt>
                <c:pt idx="6700">
                  <c:v>0.212815662079758</c:v>
                </c:pt>
                <c:pt idx="6701">
                  <c:v>0.212818263202077</c:v>
                </c:pt>
                <c:pt idx="6702">
                  <c:v>0.212820863570853</c:v>
                </c:pt>
                <c:pt idx="6703">
                  <c:v>0.212823463186304</c:v>
                </c:pt>
                <c:pt idx="6704">
                  <c:v>0.212826062048652</c:v>
                </c:pt>
                <c:pt idx="6705">
                  <c:v>0.212828660158115</c:v>
                </c:pt>
                <c:pt idx="6706">
                  <c:v>0.212831257514914</c:v>
                </c:pt>
                <c:pt idx="6707">
                  <c:v>0.212833854119269</c:v>
                </c:pt>
                <c:pt idx="6708">
                  <c:v>0.212836449971399</c:v>
                </c:pt>
                <c:pt idx="6709">
                  <c:v>0.212839045071526</c:v>
                </c:pt>
                <c:pt idx="6710">
                  <c:v>0.212841639419865</c:v>
                </c:pt>
                <c:pt idx="6711">
                  <c:v>0.212844233016641</c:v>
                </c:pt>
                <c:pt idx="6712">
                  <c:v>0.212846825862069</c:v>
                </c:pt>
                <c:pt idx="6713">
                  <c:v>0.21284941795637</c:v>
                </c:pt>
                <c:pt idx="6714">
                  <c:v>0.212852009299764</c:v>
                </c:pt>
                <c:pt idx="6715">
                  <c:v>0.21285459989247</c:v>
                </c:pt>
                <c:pt idx="6716">
                  <c:v>0.212857189734707</c:v>
                </c:pt>
                <c:pt idx="6717">
                  <c:v>0.212859778826694</c:v>
                </c:pt>
                <c:pt idx="6718">
                  <c:v>0.212862367168651</c:v>
                </c:pt>
                <c:pt idx="6719">
                  <c:v>0.212864954760796</c:v>
                </c:pt>
                <c:pt idx="6720">
                  <c:v>0.212867541603347</c:v>
                </c:pt>
                <c:pt idx="6721">
                  <c:v>0.212870127696526</c:v>
                </c:pt>
                <c:pt idx="6722">
                  <c:v>0.212872713040549</c:v>
                </c:pt>
                <c:pt idx="6723">
                  <c:v>0.212875297635637</c:v>
                </c:pt>
                <c:pt idx="6724">
                  <c:v>0.212877881482006</c:v>
                </c:pt>
                <c:pt idx="6725">
                  <c:v>0.212880464579878</c:v>
                </c:pt>
                <c:pt idx="6726">
                  <c:v>0.212883046929468</c:v>
                </c:pt>
                <c:pt idx="6727">
                  <c:v>0.212885628530997</c:v>
                </c:pt>
                <c:pt idx="6728">
                  <c:v>0.212888209384683</c:v>
                </c:pt>
                <c:pt idx="6729">
                  <c:v>0.212890789490743</c:v>
                </c:pt>
                <c:pt idx="6730">
                  <c:v>0.212893368849398</c:v>
                </c:pt>
                <c:pt idx="6731">
                  <c:v>0.212895947460864</c:v>
                </c:pt>
                <c:pt idx="6732">
                  <c:v>0.21289852532536</c:v>
                </c:pt>
                <c:pt idx="6733">
                  <c:v>0.212901102443103</c:v>
                </c:pt>
                <c:pt idx="6734">
                  <c:v>0.212903678814312</c:v>
                </c:pt>
                <c:pt idx="6735">
                  <c:v>0.212906254439207</c:v>
                </c:pt>
                <c:pt idx="6736">
                  <c:v>0.212908829318002</c:v>
                </c:pt>
                <c:pt idx="6737">
                  <c:v>0.212911403450918</c:v>
                </c:pt>
                <c:pt idx="6738">
                  <c:v>0.21291397683817</c:v>
                </c:pt>
                <c:pt idx="6739">
                  <c:v>0.21291654947998</c:v>
                </c:pt>
                <c:pt idx="6740">
                  <c:v>0.212919121376561</c:v>
                </c:pt>
                <c:pt idx="6741">
                  <c:v>0.212921692528132</c:v>
                </c:pt>
                <c:pt idx="6742">
                  <c:v>0.212924262934913</c:v>
                </c:pt>
                <c:pt idx="6743">
                  <c:v>0.212926832597119</c:v>
                </c:pt>
                <c:pt idx="6744">
                  <c:v>0.212929401514968</c:v>
                </c:pt>
                <c:pt idx="6745">
                  <c:v>0.212931969688677</c:v>
                </c:pt>
                <c:pt idx="6746">
                  <c:v>0.212934537118465</c:v>
                </c:pt>
                <c:pt idx="6747">
                  <c:v>0.212937103804546</c:v>
                </c:pt>
                <c:pt idx="6748">
                  <c:v>0.21293966974714</c:v>
                </c:pt>
                <c:pt idx="6749">
                  <c:v>0.212942234946464</c:v>
                </c:pt>
                <c:pt idx="6750">
                  <c:v>0.212944799402733</c:v>
                </c:pt>
                <c:pt idx="6751">
                  <c:v>0.212947363116166</c:v>
                </c:pt>
                <c:pt idx="6752">
                  <c:v>0.212949926086978</c:v>
                </c:pt>
                <c:pt idx="6753">
                  <c:v>0.212952488315388</c:v>
                </c:pt>
                <c:pt idx="6754">
                  <c:v>0.212955049801611</c:v>
                </c:pt>
                <c:pt idx="6755">
                  <c:v>0.212957610545864</c:v>
                </c:pt>
                <c:pt idx="6756">
                  <c:v>0.212960170548365</c:v>
                </c:pt>
                <c:pt idx="6757">
                  <c:v>0.212962729809329</c:v>
                </c:pt>
                <c:pt idx="6758">
                  <c:v>0.212965288328974</c:v>
                </c:pt>
                <c:pt idx="6759">
                  <c:v>0.212967846107514</c:v>
                </c:pt>
                <c:pt idx="6760">
                  <c:v>0.212970403145169</c:v>
                </c:pt>
                <c:pt idx="6761">
                  <c:v>0.212972959442151</c:v>
                </c:pt>
                <c:pt idx="6762">
                  <c:v>0.212975514998679</c:v>
                </c:pt>
                <c:pt idx="6763">
                  <c:v>0.21297806981497</c:v>
                </c:pt>
                <c:pt idx="6764">
                  <c:v>0.212980623891237</c:v>
                </c:pt>
                <c:pt idx="6765">
                  <c:v>0.2129831772277</c:v>
                </c:pt>
                <c:pt idx="6766">
                  <c:v>0.212985729824571</c:v>
                </c:pt>
                <c:pt idx="6767">
                  <c:v>0.212988281682069</c:v>
                </c:pt>
                <c:pt idx="6768">
                  <c:v>0.212990832800408</c:v>
                </c:pt>
                <c:pt idx="6769">
                  <c:v>0.212993383179805</c:v>
                </c:pt>
                <c:pt idx="6770">
                  <c:v>0.212995932820475</c:v>
                </c:pt>
                <c:pt idx="6771">
                  <c:v>0.212998481722634</c:v>
                </c:pt>
                <c:pt idx="6772">
                  <c:v>0.213001029886498</c:v>
                </c:pt>
                <c:pt idx="6773">
                  <c:v>0.213003577312281</c:v>
                </c:pt>
                <c:pt idx="6774">
                  <c:v>0.213006124000201</c:v>
                </c:pt>
                <c:pt idx="6775">
                  <c:v>0.213008669950471</c:v>
                </c:pt>
                <c:pt idx="6776">
                  <c:v>0.213011215163307</c:v>
                </c:pt>
                <c:pt idx="6777">
                  <c:v>0.213013759638926</c:v>
                </c:pt>
                <c:pt idx="6778">
                  <c:v>0.21301630337754</c:v>
                </c:pt>
                <c:pt idx="6779">
                  <c:v>0.213018846379368</c:v>
                </c:pt>
                <c:pt idx="6780">
                  <c:v>0.213021388644622</c:v>
                </c:pt>
                <c:pt idx="6781">
                  <c:v>0.213023930173519</c:v>
                </c:pt>
                <c:pt idx="6782">
                  <c:v>0.213026470966273</c:v>
                </c:pt>
                <c:pt idx="6783">
                  <c:v>0.213029011023098</c:v>
                </c:pt>
                <c:pt idx="6784">
                  <c:v>0.213031550344212</c:v>
                </c:pt>
                <c:pt idx="6785">
                  <c:v>0.213034088929826</c:v>
                </c:pt>
                <c:pt idx="6786">
                  <c:v>0.213036626780158</c:v>
                </c:pt>
                <c:pt idx="6787">
                  <c:v>0.21303916389542</c:v>
                </c:pt>
                <c:pt idx="6788">
                  <c:v>0.213041700275828</c:v>
                </c:pt>
                <c:pt idx="6789">
                  <c:v>0.213044235921596</c:v>
                </c:pt>
                <c:pt idx="6790">
                  <c:v>0.213046770832939</c:v>
                </c:pt>
                <c:pt idx="6791">
                  <c:v>0.213049305010072</c:v>
                </c:pt>
                <c:pt idx="6792">
                  <c:v>0.213051838453207</c:v>
                </c:pt>
                <c:pt idx="6793">
                  <c:v>0.213054371162561</c:v>
                </c:pt>
                <c:pt idx="6794">
                  <c:v>0.213056903138346</c:v>
                </c:pt>
                <c:pt idx="6795">
                  <c:v>0.213059434380778</c:v>
                </c:pt>
                <c:pt idx="6796">
                  <c:v>0.213061964890069</c:v>
                </c:pt>
                <c:pt idx="6797">
                  <c:v>0.213064494666435</c:v>
                </c:pt>
                <c:pt idx="6798">
                  <c:v>0.21306702371009</c:v>
                </c:pt>
                <c:pt idx="6799">
                  <c:v>0.213069552021246</c:v>
                </c:pt>
                <c:pt idx="6800">
                  <c:v>0.213072079600119</c:v>
                </c:pt>
                <c:pt idx="6801">
                  <c:v>0.21307460644692</c:v>
                </c:pt>
                <c:pt idx="6802">
                  <c:v>0.213077132561866</c:v>
                </c:pt>
                <c:pt idx="6803">
                  <c:v>0.213079657945168</c:v>
                </c:pt>
                <c:pt idx="6804">
                  <c:v>0.213082182597041</c:v>
                </c:pt>
                <c:pt idx="6805">
                  <c:v>0.213084706517699</c:v>
                </c:pt>
                <c:pt idx="6806">
                  <c:v>0.213087229707354</c:v>
                </c:pt>
                <c:pt idx="6807">
                  <c:v>0.21308975216622</c:v>
                </c:pt>
                <c:pt idx="6808">
                  <c:v>0.21309227389451</c:v>
                </c:pt>
                <c:pt idx="6809">
                  <c:v>0.213094794892439</c:v>
                </c:pt>
                <c:pt idx="6810">
                  <c:v>0.213097315160217</c:v>
                </c:pt>
                <c:pt idx="6811">
                  <c:v>0.213099834698059</c:v>
                </c:pt>
                <c:pt idx="6812">
                  <c:v>0.21310235350618</c:v>
                </c:pt>
                <c:pt idx="6813">
                  <c:v>0.213104871584789</c:v>
                </c:pt>
                <c:pt idx="6814">
                  <c:v>0.213107388934102</c:v>
                </c:pt>
                <c:pt idx="6815">
                  <c:v>0.213109905554331</c:v>
                </c:pt>
                <c:pt idx="6816">
                  <c:v>0.213112421445689</c:v>
                </c:pt>
                <c:pt idx="6817">
                  <c:v>0.213114936608387</c:v>
                </c:pt>
                <c:pt idx="6818">
                  <c:v>0.21311745104264</c:v>
                </c:pt>
                <c:pt idx="6819">
                  <c:v>0.21311996474866</c:v>
                </c:pt>
                <c:pt idx="6820">
                  <c:v>0.213122477726659</c:v>
                </c:pt>
                <c:pt idx="6821">
                  <c:v>0.213124989976851</c:v>
                </c:pt>
                <c:pt idx="6822">
                  <c:v>0.213127501499446</c:v>
                </c:pt>
                <c:pt idx="6823">
                  <c:v>0.213130012294658</c:v>
                </c:pt>
                <c:pt idx="6824">
                  <c:v>0.213132522362699</c:v>
                </c:pt>
                <c:pt idx="6825">
                  <c:v>0.213135031703781</c:v>
                </c:pt>
                <c:pt idx="6826">
                  <c:v>0.213137540318118</c:v>
                </c:pt>
                <c:pt idx="6827">
                  <c:v>0.213140048205919</c:v>
                </c:pt>
                <c:pt idx="6828">
                  <c:v>0.213142555367398</c:v>
                </c:pt>
                <c:pt idx="6829">
                  <c:v>0.213145061802767</c:v>
                </c:pt>
                <c:pt idx="6830">
                  <c:v>0.213147567512238</c:v>
                </c:pt>
                <c:pt idx="6831">
                  <c:v>0.213150072496022</c:v>
                </c:pt>
                <c:pt idx="6832">
                  <c:v>0.213152576754331</c:v>
                </c:pt>
                <c:pt idx="6833">
                  <c:v>0.213155080287378</c:v>
                </c:pt>
                <c:pt idx="6834">
                  <c:v>0.213157583095373</c:v>
                </c:pt>
                <c:pt idx="6835">
                  <c:v>0.213160085178529</c:v>
                </c:pt>
                <c:pt idx="6836">
                  <c:v>0.213162586537057</c:v>
                </c:pt>
                <c:pt idx="6837">
                  <c:v>0.213165087171168</c:v>
                </c:pt>
                <c:pt idx="6838">
                  <c:v>0.213167587081074</c:v>
                </c:pt>
                <c:pt idx="6839">
                  <c:v>0.213170086266986</c:v>
                </c:pt>
                <c:pt idx="6840">
                  <c:v>0.213172584729117</c:v>
                </c:pt>
                <c:pt idx="6841">
                  <c:v>0.213175082467675</c:v>
                </c:pt>
                <c:pt idx="6842">
                  <c:v>0.213177579482875</c:v>
                </c:pt>
                <c:pt idx="6843">
                  <c:v>0.213180075774925</c:v>
                </c:pt>
                <c:pt idx="6844">
                  <c:v>0.213182571344038</c:v>
                </c:pt>
                <c:pt idx="6845">
                  <c:v>0.213185066190423</c:v>
                </c:pt>
                <c:pt idx="6846">
                  <c:v>0.213187560314293</c:v>
                </c:pt>
                <c:pt idx="6847">
                  <c:v>0.213190053715858</c:v>
                </c:pt>
                <c:pt idx="6848">
                  <c:v>0.213192546395329</c:v>
                </c:pt>
                <c:pt idx="6849">
                  <c:v>0.213195038352917</c:v>
                </c:pt>
                <c:pt idx="6850">
                  <c:v>0.213197529588832</c:v>
                </c:pt>
                <c:pt idx="6851">
                  <c:v>0.213200020103285</c:v>
                </c:pt>
                <c:pt idx="6852">
                  <c:v>0.213202509896487</c:v>
                </c:pt>
                <c:pt idx="6853">
                  <c:v>0.213204998968647</c:v>
                </c:pt>
                <c:pt idx="6854">
                  <c:v>0.213207487319978</c:v>
                </c:pt>
                <c:pt idx="6855">
                  <c:v>0.213209974950687</c:v>
                </c:pt>
                <c:pt idx="6856">
                  <c:v>0.213212461860988</c:v>
                </c:pt>
                <c:pt idx="6857">
                  <c:v>0.213214948051088</c:v>
                </c:pt>
                <c:pt idx="6858">
                  <c:v>0.2132174335212</c:v>
                </c:pt>
                <c:pt idx="6859">
                  <c:v>0.213219918271532</c:v>
                </c:pt>
                <c:pt idx="6860">
                  <c:v>0.213222402302295</c:v>
                </c:pt>
                <c:pt idx="6861">
                  <c:v>0.213224885613699</c:v>
                </c:pt>
                <c:pt idx="6862">
                  <c:v>0.213227368205953</c:v>
                </c:pt>
                <c:pt idx="6863">
                  <c:v>0.213229850079269</c:v>
                </c:pt>
                <c:pt idx="6864">
                  <c:v>0.213232331233855</c:v>
                </c:pt>
                <c:pt idx="6865">
                  <c:v>0.213234811669921</c:v>
                </c:pt>
                <c:pt idx="6866">
                  <c:v>0.213237291387677</c:v>
                </c:pt>
                <c:pt idx="6867">
                  <c:v>0.213239770387332</c:v>
                </c:pt>
                <c:pt idx="6868">
                  <c:v>0.213242248669098</c:v>
                </c:pt>
                <c:pt idx="6869">
                  <c:v>0.213244726233181</c:v>
                </c:pt>
                <c:pt idx="6870">
                  <c:v>0.213247203079793</c:v>
                </c:pt>
                <c:pt idx="6871">
                  <c:v>0.213249679209142</c:v>
                </c:pt>
                <c:pt idx="6872">
                  <c:v>0.213252154621439</c:v>
                </c:pt>
                <c:pt idx="6873">
                  <c:v>0.213254629316891</c:v>
                </c:pt>
                <c:pt idx="6874">
                  <c:v>0.213257103295708</c:v>
                </c:pt>
                <c:pt idx="6875">
                  <c:v>0.2132595765581</c:v>
                </c:pt>
                <c:pt idx="6876">
                  <c:v>0.213262049104275</c:v>
                </c:pt>
                <c:pt idx="6877">
                  <c:v>0.213264520934444</c:v>
                </c:pt>
                <c:pt idx="6878">
                  <c:v>0.213266992048813</c:v>
                </c:pt>
                <c:pt idx="6879">
                  <c:v>0.213269462447594</c:v>
                </c:pt>
                <c:pt idx="6880">
                  <c:v>0.213271932130992</c:v>
                </c:pt>
                <c:pt idx="6881">
                  <c:v>0.213274401099219</c:v>
                </c:pt>
                <c:pt idx="6882">
                  <c:v>0.213276869352484</c:v>
                </c:pt>
                <c:pt idx="6883">
                  <c:v>0.213279336890992</c:v>
                </c:pt>
                <c:pt idx="6884">
                  <c:v>0.213281803714956</c:v>
                </c:pt>
                <c:pt idx="6885">
                  <c:v>0.213284269824581</c:v>
                </c:pt>
                <c:pt idx="6886">
                  <c:v>0.213286735220078</c:v>
                </c:pt>
                <c:pt idx="6887">
                  <c:v>0.213289199901653</c:v>
                </c:pt>
                <c:pt idx="6888">
                  <c:v>0.213291663869516</c:v>
                </c:pt>
                <c:pt idx="6889">
                  <c:v>0.213294127123876</c:v>
                </c:pt>
                <c:pt idx="6890">
                  <c:v>0.213296589664939</c:v>
                </c:pt>
                <c:pt idx="6891">
                  <c:v>0.213299051492915</c:v>
                </c:pt>
                <c:pt idx="6892">
                  <c:v>0.213301512608011</c:v>
                </c:pt>
                <c:pt idx="6893">
                  <c:v>0.213303973010436</c:v>
                </c:pt>
                <c:pt idx="6894">
                  <c:v>0.213306432700396</c:v>
                </c:pt>
                <c:pt idx="6895">
                  <c:v>0.213308891678101</c:v>
                </c:pt>
                <c:pt idx="6896">
                  <c:v>0.213311349943758</c:v>
                </c:pt>
                <c:pt idx="6897">
                  <c:v>0.213313807497575</c:v>
                </c:pt>
                <c:pt idx="6898">
                  <c:v>0.21331626433976</c:v>
                </c:pt>
                <c:pt idx="6899">
                  <c:v>0.21331872047052</c:v>
                </c:pt>
                <c:pt idx="6900">
                  <c:v>0.213321175890063</c:v>
                </c:pt>
                <c:pt idx="6901">
                  <c:v>0.213323630598596</c:v>
                </c:pt>
                <c:pt idx="6902">
                  <c:v>0.213326084596326</c:v>
                </c:pt>
                <c:pt idx="6903">
                  <c:v>0.213328537883463</c:v>
                </c:pt>
                <c:pt idx="6904">
                  <c:v>0.213330990460212</c:v>
                </c:pt>
                <c:pt idx="6905">
                  <c:v>0.213333442326781</c:v>
                </c:pt>
                <c:pt idx="6906">
                  <c:v>0.213335893483377</c:v>
                </c:pt>
                <c:pt idx="6907">
                  <c:v>0.213338343930207</c:v>
                </c:pt>
                <c:pt idx="6908">
                  <c:v>0.213340793667479</c:v>
                </c:pt>
                <c:pt idx="6909">
                  <c:v>0.213343242695399</c:v>
                </c:pt>
                <c:pt idx="6910">
                  <c:v>0.213345691014175</c:v>
                </c:pt>
                <c:pt idx="6911">
                  <c:v>0.213348138624012</c:v>
                </c:pt>
                <c:pt idx="6912">
                  <c:v>0.21335058552512</c:v>
                </c:pt>
                <c:pt idx="6913">
                  <c:v>0.213353031717703</c:v>
                </c:pt>
                <c:pt idx="6914">
                  <c:v>0.21335547720197</c:v>
                </c:pt>
                <c:pt idx="6915">
                  <c:v>0.213357921978125</c:v>
                </c:pt>
                <c:pt idx="6916">
                  <c:v>0.213360366046377</c:v>
                </c:pt>
                <c:pt idx="6917">
                  <c:v>0.213362809406931</c:v>
                </c:pt>
                <c:pt idx="6918">
                  <c:v>0.213365252059995</c:v>
                </c:pt>
                <c:pt idx="6919">
                  <c:v>0.213367694005774</c:v>
                </c:pt>
                <c:pt idx="6920">
                  <c:v>0.213370135244475</c:v>
                </c:pt>
                <c:pt idx="6921">
                  <c:v>0.213372575776305</c:v>
                </c:pt>
                <c:pt idx="6922">
                  <c:v>0.213375015601468</c:v>
                </c:pt>
                <c:pt idx="6923">
                  <c:v>0.213377454720172</c:v>
                </c:pt>
                <c:pt idx="6924">
                  <c:v>0.213379893132624</c:v>
                </c:pt>
                <c:pt idx="6925">
                  <c:v>0.213382330839027</c:v>
                </c:pt>
                <c:pt idx="6926">
                  <c:v>0.213384767839591</c:v>
                </c:pt>
                <c:pt idx="6927">
                  <c:v>0.213387204134518</c:v>
                </c:pt>
                <c:pt idx="6928">
                  <c:v>0.213389639724018</c:v>
                </c:pt>
                <c:pt idx="6929">
                  <c:v>0.213392074608292</c:v>
                </c:pt>
                <c:pt idx="6930">
                  <c:v>0.213394508787549</c:v>
                </c:pt>
                <c:pt idx="6931">
                  <c:v>0.213396942261995</c:v>
                </c:pt>
                <c:pt idx="6932">
                  <c:v>0.213399375031834</c:v>
                </c:pt>
                <c:pt idx="6933">
                  <c:v>0.213401807097273</c:v>
                </c:pt>
                <c:pt idx="6934">
                  <c:v>0.213404238458516</c:v>
                </c:pt>
                <c:pt idx="6935">
                  <c:v>0.21340666911577</c:v>
                </c:pt>
                <c:pt idx="6936">
                  <c:v>0.213409099069238</c:v>
                </c:pt>
                <c:pt idx="6937">
                  <c:v>0.213411528319128</c:v>
                </c:pt>
                <c:pt idx="6938">
                  <c:v>0.213413956865645</c:v>
                </c:pt>
                <c:pt idx="6939">
                  <c:v>0.213416384708992</c:v>
                </c:pt>
                <c:pt idx="6940">
                  <c:v>0.213418811849377</c:v>
                </c:pt>
                <c:pt idx="6941">
                  <c:v>0.213421238287002</c:v>
                </c:pt>
                <c:pt idx="6942">
                  <c:v>0.213423664022075</c:v>
                </c:pt>
                <c:pt idx="6943">
                  <c:v>0.213426089054799</c:v>
                </c:pt>
                <c:pt idx="6944">
                  <c:v>0.21342851338538</c:v>
                </c:pt>
                <c:pt idx="6945">
                  <c:v>0.213430937014023</c:v>
                </c:pt>
                <c:pt idx="6946">
                  <c:v>0.213433359940931</c:v>
                </c:pt>
                <c:pt idx="6947">
                  <c:v>0.213435782166311</c:v>
                </c:pt>
                <c:pt idx="6948">
                  <c:v>0.213438203690366</c:v>
                </c:pt>
                <c:pt idx="6949">
                  <c:v>0.213440624513303</c:v>
                </c:pt>
                <c:pt idx="6950">
                  <c:v>0.213443044635323</c:v>
                </c:pt>
                <c:pt idx="6951">
                  <c:v>0.213445464056632</c:v>
                </c:pt>
                <c:pt idx="6952">
                  <c:v>0.213447882777436</c:v>
                </c:pt>
                <c:pt idx="6953">
                  <c:v>0.213450300797937</c:v>
                </c:pt>
                <c:pt idx="6954">
                  <c:v>0.213452718118342</c:v>
                </c:pt>
                <c:pt idx="6955">
                  <c:v>0.213455134738852</c:v>
                </c:pt>
                <c:pt idx="6956">
                  <c:v>0.213457550659675</c:v>
                </c:pt>
                <c:pt idx="6957">
                  <c:v>0.213459965881011</c:v>
                </c:pt>
                <c:pt idx="6958">
                  <c:v>0.213462380403066</c:v>
                </c:pt>
                <c:pt idx="6959">
                  <c:v>0.213464794226045</c:v>
                </c:pt>
                <c:pt idx="6960">
                  <c:v>0.213467207350151</c:v>
                </c:pt>
                <c:pt idx="6961">
                  <c:v>0.213469619775588</c:v>
                </c:pt>
                <c:pt idx="6962">
                  <c:v>0.213472031502559</c:v>
                </c:pt>
                <c:pt idx="6963">
                  <c:v>0.213474442531269</c:v>
                </c:pt>
                <c:pt idx="6964">
                  <c:v>0.213476852861921</c:v>
                </c:pt>
                <c:pt idx="6965">
                  <c:v>0.213479262494718</c:v>
                </c:pt>
                <c:pt idx="6966">
                  <c:v>0.213481671429866</c:v>
                </c:pt>
                <c:pt idx="6967">
                  <c:v>0.213484079667566</c:v>
                </c:pt>
                <c:pt idx="6968">
                  <c:v>0.213486487208023</c:v>
                </c:pt>
                <c:pt idx="6969">
                  <c:v>0.213488894051439</c:v>
                </c:pt>
                <c:pt idx="6970">
                  <c:v>0.213491300198019</c:v>
                </c:pt>
                <c:pt idx="6971">
                  <c:v>0.213493705647964</c:v>
                </c:pt>
                <c:pt idx="6972">
                  <c:v>0.213496110401479</c:v>
                </c:pt>
                <c:pt idx="6973">
                  <c:v>0.213498514458768</c:v>
                </c:pt>
                <c:pt idx="6974">
                  <c:v>0.213500917820032</c:v>
                </c:pt>
                <c:pt idx="6975">
                  <c:v>0.213503320485476</c:v>
                </c:pt>
                <c:pt idx="6976">
                  <c:v>0.213505722455301</c:v>
                </c:pt>
                <c:pt idx="6977">
                  <c:v>0.213508123729712</c:v>
                </c:pt>
                <c:pt idx="6978">
                  <c:v>0.213510524308909</c:v>
                </c:pt>
                <c:pt idx="6979">
                  <c:v>0.213512924193097</c:v>
                </c:pt>
                <c:pt idx="6980">
                  <c:v>0.213515323382479</c:v>
                </c:pt>
                <c:pt idx="6981">
                  <c:v>0.213517721877257</c:v>
                </c:pt>
                <c:pt idx="6982">
                  <c:v>0.213520119677634</c:v>
                </c:pt>
                <c:pt idx="6983">
                  <c:v>0.213522516783811</c:v>
                </c:pt>
                <c:pt idx="6984">
                  <c:v>0.213524913195992</c:v>
                </c:pt>
                <c:pt idx="6985">
                  <c:v>0.213527308914379</c:v>
                </c:pt>
                <c:pt idx="6986">
                  <c:v>0.213529703939174</c:v>
                </c:pt>
                <c:pt idx="6987">
                  <c:v>0.213532098270581</c:v>
                </c:pt>
                <c:pt idx="6988">
                  <c:v>0.2135344919088</c:v>
                </c:pt>
                <c:pt idx="6989">
                  <c:v>0.213536884854036</c:v>
                </c:pt>
                <c:pt idx="6990">
                  <c:v>0.213539277106488</c:v>
                </c:pt>
                <c:pt idx="6991">
                  <c:v>0.21354166866636</c:v>
                </c:pt>
                <c:pt idx="6992">
                  <c:v>0.213544059533853</c:v>
                </c:pt>
                <c:pt idx="6993">
                  <c:v>0.21354644970917</c:v>
                </c:pt>
                <c:pt idx="6994">
                  <c:v>0.213548839192512</c:v>
                </c:pt>
                <c:pt idx="6995">
                  <c:v>0.213551227984082</c:v>
                </c:pt>
                <c:pt idx="6996">
                  <c:v>0.213553616084081</c:v>
                </c:pt>
                <c:pt idx="6997">
                  <c:v>0.21355600349271</c:v>
                </c:pt>
                <c:pt idx="6998">
                  <c:v>0.213558390210172</c:v>
                </c:pt>
                <c:pt idx="6999">
                  <c:v>0.213560776236667</c:v>
                </c:pt>
                <c:pt idx="7000">
                  <c:v>0.213563161572398</c:v>
                </c:pt>
                <c:pt idx="7001">
                  <c:v>0.213565546217567</c:v>
                </c:pt>
                <c:pt idx="7002">
                  <c:v>0.213567930172374</c:v>
                </c:pt>
                <c:pt idx="7003">
                  <c:v>0.213570313437021</c:v>
                </c:pt>
                <c:pt idx="7004">
                  <c:v>0.213572696011709</c:v>
                </c:pt>
                <c:pt idx="7005">
                  <c:v>0.21357507789664</c:v>
                </c:pt>
                <c:pt idx="7006">
                  <c:v>0.213577459092014</c:v>
                </c:pt>
                <c:pt idx="7007">
                  <c:v>0.213579839598033</c:v>
                </c:pt>
                <c:pt idx="7008">
                  <c:v>0.213582219414898</c:v>
                </c:pt>
                <c:pt idx="7009">
                  <c:v>0.213584598542809</c:v>
                </c:pt>
                <c:pt idx="7010">
                  <c:v>0.213586976981969</c:v>
                </c:pt>
                <c:pt idx="7011">
                  <c:v>0.213589354732577</c:v>
                </c:pt>
                <c:pt idx="7012">
                  <c:v>0.213591731794836</c:v>
                </c:pt>
                <c:pt idx="7013">
                  <c:v>0.213594108168943</c:v>
                </c:pt>
                <c:pt idx="7014">
                  <c:v>0.213596483855102</c:v>
                </c:pt>
                <c:pt idx="7015">
                  <c:v>0.213598858853513</c:v>
                </c:pt>
                <c:pt idx="7016">
                  <c:v>0.213601233164376</c:v>
                </c:pt>
                <c:pt idx="7017">
                  <c:v>0.213603606787893</c:v>
                </c:pt>
                <c:pt idx="7018">
                  <c:v>0.213605979724261</c:v>
                </c:pt>
                <c:pt idx="7019">
                  <c:v>0.213608351973685</c:v>
                </c:pt>
                <c:pt idx="7020">
                  <c:v>0.213610723536361</c:v>
                </c:pt>
                <c:pt idx="7021">
                  <c:v>0.213613094412493</c:v>
                </c:pt>
                <c:pt idx="7022">
                  <c:v>0.213615464602279</c:v>
                </c:pt>
                <c:pt idx="7023">
                  <c:v>0.21361783410592</c:v>
                </c:pt>
                <c:pt idx="7024">
                  <c:v>0.213620202923616</c:v>
                </c:pt>
                <c:pt idx="7025">
                  <c:v>0.213622571055566</c:v>
                </c:pt>
                <c:pt idx="7026">
                  <c:v>0.213624938501973</c:v>
                </c:pt>
                <c:pt idx="7027">
                  <c:v>0.213627305263033</c:v>
                </c:pt>
                <c:pt idx="7028">
                  <c:v>0.213629671338948</c:v>
                </c:pt>
                <c:pt idx="7029">
                  <c:v>0.213632036729919</c:v>
                </c:pt>
                <c:pt idx="7030">
                  <c:v>0.213634401436144</c:v>
                </c:pt>
                <c:pt idx="7031">
                  <c:v>0.213636765457823</c:v>
                </c:pt>
                <c:pt idx="7032">
                  <c:v>0.213639128795156</c:v>
                </c:pt>
                <c:pt idx="7033">
                  <c:v>0.213641491448342</c:v>
                </c:pt>
                <c:pt idx="7034">
                  <c:v>0.213643853417581</c:v>
                </c:pt>
                <c:pt idx="7035">
                  <c:v>0.213646214703072</c:v>
                </c:pt>
                <c:pt idx="7036">
                  <c:v>0.213648575305016</c:v>
                </c:pt>
                <c:pt idx="7037">
                  <c:v>0.21365093522361</c:v>
                </c:pt>
                <c:pt idx="7038">
                  <c:v>0.213653294459056</c:v>
                </c:pt>
                <c:pt idx="7039">
                  <c:v>0.21365565301155</c:v>
                </c:pt>
                <c:pt idx="7040">
                  <c:v>0.213658010881294</c:v>
                </c:pt>
                <c:pt idx="7041">
                  <c:v>0.213660368068485</c:v>
                </c:pt>
                <c:pt idx="7042">
                  <c:v>0.213662724573324</c:v>
                </c:pt>
                <c:pt idx="7043">
                  <c:v>0.213665080396009</c:v>
                </c:pt>
                <c:pt idx="7044">
                  <c:v>0.213667435536738</c:v>
                </c:pt>
                <c:pt idx="7045">
                  <c:v>0.213669789995713</c:v>
                </c:pt>
                <c:pt idx="7046">
                  <c:v>0.213672143773129</c:v>
                </c:pt>
                <c:pt idx="7047">
                  <c:v>0.213674496869187</c:v>
                </c:pt>
                <c:pt idx="7048">
                  <c:v>0.213676849284085</c:v>
                </c:pt>
                <c:pt idx="7049">
                  <c:v>0.213679201018022</c:v>
                </c:pt>
                <c:pt idx="7050">
                  <c:v>0.213681552071197</c:v>
                </c:pt>
                <c:pt idx="7051">
                  <c:v>0.213683902443808</c:v>
                </c:pt>
                <c:pt idx="7052">
                  <c:v>0.213686252136053</c:v>
                </c:pt>
                <c:pt idx="7053">
                  <c:v>0.213688601148131</c:v>
                </c:pt>
                <c:pt idx="7054">
                  <c:v>0.213690949480241</c:v>
                </c:pt>
                <c:pt idx="7055">
                  <c:v>0.213693297132579</c:v>
                </c:pt>
                <c:pt idx="7056">
                  <c:v>0.213695644105345</c:v>
                </c:pt>
                <c:pt idx="7057">
                  <c:v>0.213697990398738</c:v>
                </c:pt>
                <c:pt idx="7058">
                  <c:v>0.213700336012955</c:v>
                </c:pt>
                <c:pt idx="7059">
                  <c:v>0.213702680948194</c:v>
                </c:pt>
                <c:pt idx="7060">
                  <c:v>0.213705025204653</c:v>
                </c:pt>
                <c:pt idx="7061">
                  <c:v>0.213707368782531</c:v>
                </c:pt>
                <c:pt idx="7062">
                  <c:v>0.213709711682024</c:v>
                </c:pt>
                <c:pt idx="7063">
                  <c:v>0.21371205390333</c:v>
                </c:pt>
                <c:pt idx="7064">
                  <c:v>0.21371439544665</c:v>
                </c:pt>
                <c:pt idx="7065">
                  <c:v>0.213716736312178</c:v>
                </c:pt>
                <c:pt idx="7066">
                  <c:v>0.213719076500113</c:v>
                </c:pt>
                <c:pt idx="7067">
                  <c:v>0.213721416010652</c:v>
                </c:pt>
                <c:pt idx="7068">
                  <c:v>0.213723754843995</c:v>
                </c:pt>
                <c:pt idx="7069">
                  <c:v>0.213726093000336</c:v>
                </c:pt>
                <c:pt idx="7070">
                  <c:v>0.213728430479874</c:v>
                </c:pt>
                <c:pt idx="7071">
                  <c:v>0.213730767282807</c:v>
                </c:pt>
                <c:pt idx="7072">
                  <c:v>0.213733103409332</c:v>
                </c:pt>
                <c:pt idx="7073">
                  <c:v>0.213735438859646</c:v>
                </c:pt>
                <c:pt idx="7074">
                  <c:v>0.213737773633945</c:v>
                </c:pt>
                <c:pt idx="7075">
                  <c:v>0.213740107732429</c:v>
                </c:pt>
                <c:pt idx="7076">
                  <c:v>0.213742441155292</c:v>
                </c:pt>
                <c:pt idx="7077">
                  <c:v>0.213744773902732</c:v>
                </c:pt>
                <c:pt idx="7078">
                  <c:v>0.213747105974947</c:v>
                </c:pt>
                <c:pt idx="7079">
                  <c:v>0.213749437372133</c:v>
                </c:pt>
                <c:pt idx="7080">
                  <c:v>0.213751768094488</c:v>
                </c:pt>
                <c:pt idx="7081">
                  <c:v>0.213754098142207</c:v>
                </c:pt>
                <c:pt idx="7082">
                  <c:v>0.213756427515489</c:v>
                </c:pt>
                <c:pt idx="7083">
                  <c:v>0.213758756214527</c:v>
                </c:pt>
                <c:pt idx="7084">
                  <c:v>0.213761084239521</c:v>
                </c:pt>
                <c:pt idx="7085">
                  <c:v>0.213763411590667</c:v>
                </c:pt>
                <c:pt idx="7086">
                  <c:v>0.21376573826816</c:v>
                </c:pt>
                <c:pt idx="7087">
                  <c:v>0.213768064272198</c:v>
                </c:pt>
                <c:pt idx="7088">
                  <c:v>0.213770389602976</c:v>
                </c:pt>
                <c:pt idx="7089">
                  <c:v>0.213772714260691</c:v>
                </c:pt>
                <c:pt idx="7090">
                  <c:v>0.21377503824554</c:v>
                </c:pt>
                <c:pt idx="7091">
                  <c:v>0.213777361557717</c:v>
                </c:pt>
                <c:pt idx="7092">
                  <c:v>0.213779684197422</c:v>
                </c:pt>
                <c:pt idx="7093">
                  <c:v>0.213782006164847</c:v>
                </c:pt>
                <c:pt idx="7094">
                  <c:v>0.213784327460191</c:v>
                </c:pt>
                <c:pt idx="7095">
                  <c:v>0.213786648083647</c:v>
                </c:pt>
                <c:pt idx="7096">
                  <c:v>0.213788968035414</c:v>
                </c:pt>
                <c:pt idx="7097">
                  <c:v>0.213791287315686</c:v>
                </c:pt>
                <c:pt idx="7098">
                  <c:v>0.213793605924659</c:v>
                </c:pt>
                <c:pt idx="7099">
                  <c:v>0.21379592386253</c:v>
                </c:pt>
                <c:pt idx="7100">
                  <c:v>0.213798241129493</c:v>
                </c:pt>
                <c:pt idx="7101">
                  <c:v>0.213800557725745</c:v>
                </c:pt>
                <c:pt idx="7102">
                  <c:v>0.21380287365148</c:v>
                </c:pt>
                <c:pt idx="7103">
                  <c:v>0.213805188906895</c:v>
                </c:pt>
                <c:pt idx="7104">
                  <c:v>0.213807503492185</c:v>
                </c:pt>
                <c:pt idx="7105">
                  <c:v>0.213809817407544</c:v>
                </c:pt>
                <c:pt idx="7106">
                  <c:v>0.21381213065317</c:v>
                </c:pt>
                <c:pt idx="7107">
                  <c:v>0.213814443229256</c:v>
                </c:pt>
                <c:pt idx="7108">
                  <c:v>0.213816755135999</c:v>
                </c:pt>
                <c:pt idx="7109">
                  <c:v>0.213819066373593</c:v>
                </c:pt>
                <c:pt idx="7110">
                  <c:v>0.213821376942234</c:v>
                </c:pt>
                <c:pt idx="7111">
                  <c:v>0.213823686842115</c:v>
                </c:pt>
                <c:pt idx="7112">
                  <c:v>0.213825996073432</c:v>
                </c:pt>
                <c:pt idx="7113">
                  <c:v>0.213828304636382</c:v>
                </c:pt>
                <c:pt idx="7114">
                  <c:v>0.213830612531157</c:v>
                </c:pt>
                <c:pt idx="7115">
                  <c:v>0.213832919757954</c:v>
                </c:pt>
                <c:pt idx="7116">
                  <c:v>0.213835226316966</c:v>
                </c:pt>
                <c:pt idx="7117">
                  <c:v>0.21383753220839</c:v>
                </c:pt>
                <c:pt idx="7118">
                  <c:v>0.213839837432417</c:v>
                </c:pt>
                <c:pt idx="7119">
                  <c:v>0.213842141989245</c:v>
                </c:pt>
                <c:pt idx="7120">
                  <c:v>0.213844445879067</c:v>
                </c:pt>
                <c:pt idx="7121">
                  <c:v>0.213846749102078</c:v>
                </c:pt>
                <c:pt idx="7122">
                  <c:v>0.213849051658472</c:v>
                </c:pt>
                <c:pt idx="7123">
                  <c:v>0.213851353548443</c:v>
                </c:pt>
                <c:pt idx="7124">
                  <c:v>0.213853654772186</c:v>
                </c:pt>
                <c:pt idx="7125">
                  <c:v>0.213855955329896</c:v>
                </c:pt>
                <c:pt idx="7126">
                  <c:v>0.213858255221765</c:v>
                </c:pt>
                <c:pt idx="7127">
                  <c:v>0.213860554447989</c:v>
                </c:pt>
                <c:pt idx="7128">
                  <c:v>0.213862853008761</c:v>
                </c:pt>
                <c:pt idx="7129">
                  <c:v>0.213865150904276</c:v>
                </c:pt>
                <c:pt idx="7130">
                  <c:v>0.213867448134727</c:v>
                </c:pt>
                <c:pt idx="7131">
                  <c:v>0.213869744700308</c:v>
                </c:pt>
                <c:pt idx="7132">
                  <c:v>0.213872040601214</c:v>
                </c:pt>
                <c:pt idx="7133">
                  <c:v>0.213874335837637</c:v>
                </c:pt>
                <c:pt idx="7134">
                  <c:v>0.213876630409773</c:v>
                </c:pt>
                <c:pt idx="7135">
                  <c:v>0.213878924317813</c:v>
                </c:pt>
                <c:pt idx="7136">
                  <c:v>0.213881217561953</c:v>
                </c:pt>
                <c:pt idx="7137">
                  <c:v>0.213883510142384</c:v>
                </c:pt>
                <c:pt idx="7138">
                  <c:v>0.213885802059302</c:v>
                </c:pt>
                <c:pt idx="7139">
                  <c:v>0.213888093312899</c:v>
                </c:pt>
                <c:pt idx="7140">
                  <c:v>0.213890383903369</c:v>
                </c:pt>
                <c:pt idx="7141">
                  <c:v>0.213892673830906</c:v>
                </c:pt>
                <c:pt idx="7142">
                  <c:v>0.213894963095702</c:v>
                </c:pt>
                <c:pt idx="7143">
                  <c:v>0.213897251697951</c:v>
                </c:pt>
                <c:pt idx="7144">
                  <c:v>0.213899539637845</c:v>
                </c:pt>
                <c:pt idx="7145">
                  <c:v>0.213901826915577</c:v>
                </c:pt>
                <c:pt idx="7146">
                  <c:v>0.213904113531343</c:v>
                </c:pt>
                <c:pt idx="7147">
                  <c:v>0.213906399485333</c:v>
                </c:pt>
                <c:pt idx="7148">
                  <c:v>0.213908684777741</c:v>
                </c:pt>
                <c:pt idx="7149">
                  <c:v>0.213910969408759</c:v>
                </c:pt>
                <c:pt idx="7150">
                  <c:v>0.213913253378582</c:v>
                </c:pt>
                <c:pt idx="7151">
                  <c:v>0.2139155366874</c:v>
                </c:pt>
                <c:pt idx="7152">
                  <c:v>0.213917819335407</c:v>
                </c:pt>
                <c:pt idx="7153">
                  <c:v>0.213920101322797</c:v>
                </c:pt>
                <c:pt idx="7154">
                  <c:v>0.21392238264976</c:v>
                </c:pt>
                <c:pt idx="7155">
                  <c:v>0.213924663316491</c:v>
                </c:pt>
                <c:pt idx="7156">
                  <c:v>0.21392694332318</c:v>
                </c:pt>
                <c:pt idx="7157">
                  <c:v>0.213929222670021</c:v>
                </c:pt>
                <c:pt idx="7158">
                  <c:v>0.213931501357206</c:v>
                </c:pt>
                <c:pt idx="7159">
                  <c:v>0.213933779384927</c:v>
                </c:pt>
                <c:pt idx="7160">
                  <c:v>0.213936056753377</c:v>
                </c:pt>
                <c:pt idx="7161">
                  <c:v>0.213938333462748</c:v>
                </c:pt>
                <c:pt idx="7162">
                  <c:v>0.213940609513232</c:v>
                </c:pt>
                <c:pt idx="7163">
                  <c:v>0.21394288490502</c:v>
                </c:pt>
                <c:pt idx="7164">
                  <c:v>0.213945159638307</c:v>
                </c:pt>
                <c:pt idx="7165">
                  <c:v>0.213947433713281</c:v>
                </c:pt>
                <c:pt idx="7166">
                  <c:v>0.213949707130136</c:v>
                </c:pt>
                <c:pt idx="7167">
                  <c:v>0.213951979889065</c:v>
                </c:pt>
                <c:pt idx="7168">
                  <c:v>0.213954251990257</c:v>
                </c:pt>
                <c:pt idx="7169">
                  <c:v>0.213956523433907</c:v>
                </c:pt>
                <c:pt idx="7170">
                  <c:v>0.213958794220203</c:v>
                </c:pt>
                <c:pt idx="7171">
                  <c:v>0.21396106434934</c:v>
                </c:pt>
                <c:pt idx="7172">
                  <c:v>0.213963333821508</c:v>
                </c:pt>
                <c:pt idx="7173">
                  <c:v>0.213965602636898</c:v>
                </c:pt>
                <c:pt idx="7174">
                  <c:v>0.213967870795703</c:v>
                </c:pt>
                <c:pt idx="7175">
                  <c:v>0.213970138298112</c:v>
                </c:pt>
                <c:pt idx="7176">
                  <c:v>0.213972405144319</c:v>
                </c:pt>
                <c:pt idx="7177">
                  <c:v>0.213974671334514</c:v>
                </c:pt>
                <c:pt idx="7178">
                  <c:v>0.213976936868889</c:v>
                </c:pt>
                <c:pt idx="7179">
                  <c:v>0.213979201747633</c:v>
                </c:pt>
                <c:pt idx="7180">
                  <c:v>0.213981465970939</c:v>
                </c:pt>
                <c:pt idx="7181">
                  <c:v>0.213983729538999</c:v>
                </c:pt>
                <c:pt idx="7182">
                  <c:v>0.213985992452001</c:v>
                </c:pt>
                <c:pt idx="7183">
                  <c:v>0.213988254710139</c:v>
                </c:pt>
                <c:pt idx="7184">
                  <c:v>0.213990516313602</c:v>
                </c:pt>
                <c:pt idx="7185">
                  <c:v>0.213992777262582</c:v>
                </c:pt>
                <c:pt idx="7186">
                  <c:v>0.213995037557268</c:v>
                </c:pt>
                <c:pt idx="7187">
                  <c:v>0.213997297197852</c:v>
                </c:pt>
                <c:pt idx="7188">
                  <c:v>0.213999556184525</c:v>
                </c:pt>
                <c:pt idx="7189">
                  <c:v>0.214001814517477</c:v>
                </c:pt>
                <c:pt idx="7190">
                  <c:v>0.214004072196899</c:v>
                </c:pt>
                <c:pt idx="7191">
                  <c:v>0.214006329222981</c:v>
                </c:pt>
                <c:pt idx="7192">
                  <c:v>0.214008585595914</c:v>
                </c:pt>
                <c:pt idx="7193">
                  <c:v>0.214010841315888</c:v>
                </c:pt>
                <c:pt idx="7194">
                  <c:v>0.214013096383092</c:v>
                </c:pt>
                <c:pt idx="7195">
                  <c:v>0.214015350797719</c:v>
                </c:pt>
                <c:pt idx="7196">
                  <c:v>0.214017604559958</c:v>
                </c:pt>
                <c:pt idx="7197">
                  <c:v>0.214019857669999</c:v>
                </c:pt>
                <c:pt idx="7198">
                  <c:v>0.214022110128031</c:v>
                </c:pt>
                <c:pt idx="7199">
                  <c:v>0.214024361934246</c:v>
                </c:pt>
                <c:pt idx="7200">
                  <c:v>0.214026613088833</c:v>
                </c:pt>
                <c:pt idx="7201">
                  <c:v>0.214028863591982</c:v>
                </c:pt>
                <c:pt idx="7202">
                  <c:v>0.214031113443883</c:v>
                </c:pt>
                <c:pt idx="7203">
                  <c:v>0.214033362644726</c:v>
                </c:pt>
                <c:pt idx="7204">
                  <c:v>0.214035611194701</c:v>
                </c:pt>
                <c:pt idx="7205">
                  <c:v>0.214037859093996</c:v>
                </c:pt>
                <c:pt idx="7206">
                  <c:v>0.214040106342803</c:v>
                </c:pt>
                <c:pt idx="7207">
                  <c:v>0.21404235294131</c:v>
                </c:pt>
                <c:pt idx="7208">
                  <c:v>0.214044598889707</c:v>
                </c:pt>
                <c:pt idx="7209">
                  <c:v>0.214046844188184</c:v>
                </c:pt>
                <c:pt idx="7210">
                  <c:v>0.21404908883693</c:v>
                </c:pt>
                <c:pt idx="7211">
                  <c:v>0.214051332836135</c:v>
                </c:pt>
                <c:pt idx="7212">
                  <c:v>0.214053576185986</c:v>
                </c:pt>
                <c:pt idx="7213">
                  <c:v>0.214055818886676</c:v>
                </c:pt>
                <c:pt idx="7214">
                  <c:v>0.21405806093839</c:v>
                </c:pt>
                <c:pt idx="7215">
                  <c:v>0.21406030234132</c:v>
                </c:pt>
                <c:pt idx="7216">
                  <c:v>0.214062543095656</c:v>
                </c:pt>
                <c:pt idx="7217">
                  <c:v>0.214064783201584</c:v>
                </c:pt>
                <c:pt idx="7218">
                  <c:v>0.214067022659295</c:v>
                </c:pt>
                <c:pt idx="7219">
                  <c:v>0.214069261468977</c:v>
                </c:pt>
                <c:pt idx="7220">
                  <c:v>0.21407149963082</c:v>
                </c:pt>
                <c:pt idx="7221">
                  <c:v>0.214073737145011</c:v>
                </c:pt>
                <c:pt idx="7222">
                  <c:v>0.21407597401174</c:v>
                </c:pt>
                <c:pt idx="7223">
                  <c:v>0.214078210231196</c:v>
                </c:pt>
                <c:pt idx="7224">
                  <c:v>0.214080445803567</c:v>
                </c:pt>
                <c:pt idx="7225">
                  <c:v>0.214082680729042</c:v>
                </c:pt>
                <c:pt idx="7226">
                  <c:v>0.214084915007809</c:v>
                </c:pt>
                <c:pt idx="7227">
                  <c:v>0.214087148640057</c:v>
                </c:pt>
                <c:pt idx="7228">
                  <c:v>0.214089381625974</c:v>
                </c:pt>
                <c:pt idx="7229">
                  <c:v>0.214091613965749</c:v>
                </c:pt>
                <c:pt idx="7230">
                  <c:v>0.21409384565957</c:v>
                </c:pt>
                <c:pt idx="7231">
                  <c:v>0.214096076707625</c:v>
                </c:pt>
                <c:pt idx="7232">
                  <c:v>0.214098307110103</c:v>
                </c:pt>
                <c:pt idx="7233">
                  <c:v>0.214100536867191</c:v>
                </c:pt>
                <c:pt idx="7234">
                  <c:v>0.214102765979078</c:v>
                </c:pt>
                <c:pt idx="7235">
                  <c:v>0.214104994445951</c:v>
                </c:pt>
                <c:pt idx="7236">
                  <c:v>0.214107222267999</c:v>
                </c:pt>
                <c:pt idx="7237">
                  <c:v>0.21410944944541</c:v>
                </c:pt>
                <c:pt idx="7238">
                  <c:v>0.214111675978371</c:v>
                </c:pt>
                <c:pt idx="7239">
                  <c:v>0.214113901867071</c:v>
                </c:pt>
                <c:pt idx="7240">
                  <c:v>0.214116127111696</c:v>
                </c:pt>
                <c:pt idx="7241">
                  <c:v>0.214118351712436</c:v>
                </c:pt>
                <c:pt idx="7242">
                  <c:v>0.214120575669477</c:v>
                </c:pt>
                <c:pt idx="7243">
                  <c:v>0.214122798983006</c:v>
                </c:pt>
                <c:pt idx="7244">
                  <c:v>0.214125021653213</c:v>
                </c:pt>
                <c:pt idx="7245">
                  <c:v>0.214127243680284</c:v>
                </c:pt>
                <c:pt idx="7246">
                  <c:v>0.214129465064406</c:v>
                </c:pt>
                <c:pt idx="7247">
                  <c:v>0.214131685805767</c:v>
                </c:pt>
                <c:pt idx="7248">
                  <c:v>0.214133905904555</c:v>
                </c:pt>
                <c:pt idx="7249">
                  <c:v>0.214136125360955</c:v>
                </c:pt>
                <c:pt idx="7250">
                  <c:v>0.214138344175156</c:v>
                </c:pt>
                <c:pt idx="7251">
                  <c:v>0.214140562347346</c:v>
                </c:pt>
                <c:pt idx="7252">
                  <c:v>0.21414277987771</c:v>
                </c:pt>
                <c:pt idx="7253">
                  <c:v>0.214144996766437</c:v>
                </c:pt>
                <c:pt idx="7254">
                  <c:v>0.214147213013711</c:v>
                </c:pt>
                <c:pt idx="7255">
                  <c:v>0.214149428619723</c:v>
                </c:pt>
                <c:pt idx="7256">
                  <c:v>0.214151643584657</c:v>
                </c:pt>
                <c:pt idx="7257">
                  <c:v>0.2141538579087</c:v>
                </c:pt>
                <c:pt idx="7258">
                  <c:v>0.21415607159204</c:v>
                </c:pt>
                <c:pt idx="7259">
                  <c:v>0.214158284634863</c:v>
                </c:pt>
                <c:pt idx="7260">
                  <c:v>0.214160497037356</c:v>
                </c:pt>
                <c:pt idx="7261">
                  <c:v>0.214162708799705</c:v>
                </c:pt>
                <c:pt idx="7262">
                  <c:v>0.214164919922098</c:v>
                </c:pt>
                <c:pt idx="7263">
                  <c:v>0.214167130404719</c:v>
                </c:pt>
                <c:pt idx="7264">
                  <c:v>0.214169340247756</c:v>
                </c:pt>
                <c:pt idx="7265">
                  <c:v>0.214171549451396</c:v>
                </c:pt>
                <c:pt idx="7266">
                  <c:v>0.214173758015824</c:v>
                </c:pt>
                <c:pt idx="7267">
                  <c:v>0.214175965941227</c:v>
                </c:pt>
                <c:pt idx="7268">
                  <c:v>0.214178173227791</c:v>
                </c:pt>
                <c:pt idx="7269">
                  <c:v>0.214180379875703</c:v>
                </c:pt>
                <c:pt idx="7270">
                  <c:v>0.214182585885148</c:v>
                </c:pt>
                <c:pt idx="7271">
                  <c:v>0.214184791256311</c:v>
                </c:pt>
                <c:pt idx="7272">
                  <c:v>0.214186995989382</c:v>
                </c:pt>
                <c:pt idx="7273">
                  <c:v>0.214189200084542</c:v>
                </c:pt>
                <c:pt idx="7274">
                  <c:v>0.214191403541981</c:v>
                </c:pt>
                <c:pt idx="7275">
                  <c:v>0.214193606361882</c:v>
                </c:pt>
                <c:pt idx="7276">
                  <c:v>0.214195808544432</c:v>
                </c:pt>
                <c:pt idx="7277">
                  <c:v>0.214198010089817</c:v>
                </c:pt>
                <c:pt idx="7278">
                  <c:v>0.214200210998222</c:v>
                </c:pt>
                <c:pt idx="7279">
                  <c:v>0.214202411269833</c:v>
                </c:pt>
                <c:pt idx="7280">
                  <c:v>0.214204610904835</c:v>
                </c:pt>
                <c:pt idx="7281">
                  <c:v>0.214206809903415</c:v>
                </c:pt>
                <c:pt idx="7282">
                  <c:v>0.214209008265756</c:v>
                </c:pt>
                <c:pt idx="7283">
                  <c:v>0.214211205992046</c:v>
                </c:pt>
                <c:pt idx="7284">
                  <c:v>0.214213403082469</c:v>
                </c:pt>
                <c:pt idx="7285">
                  <c:v>0.214215599537209</c:v>
                </c:pt>
                <c:pt idx="7286">
                  <c:v>0.214217795356455</c:v>
                </c:pt>
                <c:pt idx="7287">
                  <c:v>0.214219990540388</c:v>
                </c:pt>
                <c:pt idx="7288">
                  <c:v>0.214222185089197</c:v>
                </c:pt>
                <c:pt idx="7289">
                  <c:v>0.214224379003063</c:v>
                </c:pt>
                <c:pt idx="7290">
                  <c:v>0.214226572282174</c:v>
                </c:pt>
                <c:pt idx="7291">
                  <c:v>0.214228764926714</c:v>
                </c:pt>
                <c:pt idx="7292">
                  <c:v>0.214230956936867</c:v>
                </c:pt>
                <c:pt idx="7293">
                  <c:v>0.214233148312821</c:v>
                </c:pt>
                <c:pt idx="7294">
                  <c:v>0.214235339054756</c:v>
                </c:pt>
                <c:pt idx="7295">
                  <c:v>0.214237529162862</c:v>
                </c:pt>
                <c:pt idx="7296">
                  <c:v>0.214239718637319</c:v>
                </c:pt>
                <c:pt idx="7297">
                  <c:v>0.214241907478315</c:v>
                </c:pt>
                <c:pt idx="7298">
                  <c:v>0.214244095686032</c:v>
                </c:pt>
                <c:pt idx="7299">
                  <c:v>0.214246283260656</c:v>
                </c:pt>
                <c:pt idx="7300">
                  <c:v>0.214248470202372</c:v>
                </c:pt>
                <c:pt idx="7301">
                  <c:v>0.214250656511363</c:v>
                </c:pt>
                <c:pt idx="7302">
                  <c:v>0.214252842187815</c:v>
                </c:pt>
                <c:pt idx="7303">
                  <c:v>0.21425502723191</c:v>
                </c:pt>
                <c:pt idx="7304">
                  <c:v>0.214257211643835</c:v>
                </c:pt>
                <c:pt idx="7305">
                  <c:v>0.214259395423772</c:v>
                </c:pt>
                <c:pt idx="7306">
                  <c:v>0.214261578571906</c:v>
                </c:pt>
                <c:pt idx="7307">
                  <c:v>0.214263761088421</c:v>
                </c:pt>
                <c:pt idx="7308">
                  <c:v>0.214265942973501</c:v>
                </c:pt>
                <c:pt idx="7309">
                  <c:v>0.214268124227331</c:v>
                </c:pt>
                <c:pt idx="7310">
                  <c:v>0.214270304850093</c:v>
                </c:pt>
                <c:pt idx="7311">
                  <c:v>0.214272484841973</c:v>
                </c:pt>
                <c:pt idx="7312">
                  <c:v>0.214274664203152</c:v>
                </c:pt>
                <c:pt idx="7313">
                  <c:v>0.214276842933816</c:v>
                </c:pt>
                <c:pt idx="7314">
                  <c:v>0.214279021034149</c:v>
                </c:pt>
                <c:pt idx="7315">
                  <c:v>0.214281198504333</c:v>
                </c:pt>
                <c:pt idx="7316">
                  <c:v>0.214283375344553</c:v>
                </c:pt>
                <c:pt idx="7317">
                  <c:v>0.214285551554992</c:v>
                </c:pt>
                <c:pt idx="7318">
                  <c:v>0.214287727135834</c:v>
                </c:pt>
                <c:pt idx="7319">
                  <c:v>0.214289902087261</c:v>
                </c:pt>
                <c:pt idx="7320">
                  <c:v>0.214292076409457</c:v>
                </c:pt>
                <c:pt idx="7321">
                  <c:v>0.214294250102607</c:v>
                </c:pt>
                <c:pt idx="7322">
                  <c:v>0.214296423166891</c:v>
                </c:pt>
                <c:pt idx="7323">
                  <c:v>0.214298595602496</c:v>
                </c:pt>
                <c:pt idx="7324">
                  <c:v>0.214300767409602</c:v>
                </c:pt>
                <c:pt idx="7325">
                  <c:v>0.214302938588395</c:v>
                </c:pt>
                <c:pt idx="7326">
                  <c:v>0.214305109139055</c:v>
                </c:pt>
                <c:pt idx="7327">
                  <c:v>0.214307279061767</c:v>
                </c:pt>
                <c:pt idx="7328">
                  <c:v>0.214309448356714</c:v>
                </c:pt>
                <c:pt idx="7329">
                  <c:v>0.214311617024078</c:v>
                </c:pt>
                <c:pt idx="7330">
                  <c:v>0.214313785064043</c:v>
                </c:pt>
                <c:pt idx="7331">
                  <c:v>0.21431595247679</c:v>
                </c:pt>
                <c:pt idx="7332">
                  <c:v>0.214318119262504</c:v>
                </c:pt>
                <c:pt idx="7333">
                  <c:v>0.214320285421365</c:v>
                </c:pt>
                <c:pt idx="7334">
                  <c:v>0.214322450953557</c:v>
                </c:pt>
                <c:pt idx="7335">
                  <c:v>0.214324615859264</c:v>
                </c:pt>
                <c:pt idx="7336">
                  <c:v>0.214326780138666</c:v>
                </c:pt>
                <c:pt idx="7337">
                  <c:v>0.214328943791948</c:v>
                </c:pt>
                <c:pt idx="7338">
                  <c:v>0.21433110681929</c:v>
                </c:pt>
                <c:pt idx="7339">
                  <c:v>0.214333269220877</c:v>
                </c:pt>
                <c:pt idx="7340">
                  <c:v>0.214335430996888</c:v>
                </c:pt>
                <c:pt idx="7341">
                  <c:v>0.214337592147507</c:v>
                </c:pt>
                <c:pt idx="7342">
                  <c:v>0.214339752672918</c:v>
                </c:pt>
                <c:pt idx="7343">
                  <c:v>0.2143419125733</c:v>
                </c:pt>
                <c:pt idx="7344">
                  <c:v>0.214344071848837</c:v>
                </c:pt>
                <c:pt idx="7345">
                  <c:v>0.21434623049971</c:v>
                </c:pt>
                <c:pt idx="7346">
                  <c:v>0.214348388526102</c:v>
                </c:pt>
                <c:pt idx="7347">
                  <c:v>0.214350545928194</c:v>
                </c:pt>
                <c:pt idx="7348">
                  <c:v>0.214352702706169</c:v>
                </c:pt>
                <c:pt idx="7349">
                  <c:v>0.214354858860208</c:v>
                </c:pt>
                <c:pt idx="7350">
                  <c:v>0.214357014390492</c:v>
                </c:pt>
                <c:pt idx="7351">
                  <c:v>0.214359169297205</c:v>
                </c:pt>
                <c:pt idx="7352">
                  <c:v>0.214361323580527</c:v>
                </c:pt>
                <c:pt idx="7353">
                  <c:v>0.21436347724064</c:v>
                </c:pt>
                <c:pt idx="7354">
                  <c:v>0.214365630277725</c:v>
                </c:pt>
                <c:pt idx="7355">
                  <c:v>0.214367782691964</c:v>
                </c:pt>
                <c:pt idx="7356">
                  <c:v>0.214369934483539</c:v>
                </c:pt>
                <c:pt idx="7357">
                  <c:v>0.214372085652631</c:v>
                </c:pt>
                <c:pt idx="7358">
                  <c:v>0.214374236199421</c:v>
                </c:pt>
                <c:pt idx="7359">
                  <c:v>0.21437638612409</c:v>
                </c:pt>
                <c:pt idx="7360">
                  <c:v>0.214378535426821</c:v>
                </c:pt>
                <c:pt idx="7361">
                  <c:v>0.214380684107792</c:v>
                </c:pt>
                <c:pt idx="7362">
                  <c:v>0.214382832167187</c:v>
                </c:pt>
                <c:pt idx="7363">
                  <c:v>0.214384979605187</c:v>
                </c:pt>
                <c:pt idx="7364">
                  <c:v>0.214387126421971</c:v>
                </c:pt>
                <c:pt idx="7365">
                  <c:v>0.214389272617722</c:v>
                </c:pt>
                <c:pt idx="7366">
                  <c:v>0.21439141819262</c:v>
                </c:pt>
                <c:pt idx="7367">
                  <c:v>0.214393563146846</c:v>
                </c:pt>
                <c:pt idx="7368">
                  <c:v>0.21439570748058</c:v>
                </c:pt>
                <c:pt idx="7369">
                  <c:v>0.214397851194004</c:v>
                </c:pt>
                <c:pt idx="7370">
                  <c:v>0.214399994287299</c:v>
                </c:pt>
                <c:pt idx="7371">
                  <c:v>0.214402136760643</c:v>
                </c:pt>
                <c:pt idx="7372">
                  <c:v>0.214404278614221</c:v>
                </c:pt>
                <c:pt idx="7373">
                  <c:v>0.214406419848209</c:v>
                </c:pt>
                <c:pt idx="7374">
                  <c:v>0.214408560462791</c:v>
                </c:pt>
                <c:pt idx="7375">
                  <c:v>0.214410700458144</c:v>
                </c:pt>
                <c:pt idx="7376">
                  <c:v>0.214412839834452</c:v>
                </c:pt>
                <c:pt idx="7377">
                  <c:v>0.214414978591893</c:v>
                </c:pt>
                <c:pt idx="7378">
                  <c:v>0.214417116730648</c:v>
                </c:pt>
                <c:pt idx="7379">
                  <c:v>0.214419254250898</c:v>
                </c:pt>
                <c:pt idx="7380">
                  <c:v>0.214421391152822</c:v>
                </c:pt>
                <c:pt idx="7381">
                  <c:v>0.2144235274366</c:v>
                </c:pt>
                <c:pt idx="7382">
                  <c:v>0.214425663102413</c:v>
                </c:pt>
                <c:pt idx="7383">
                  <c:v>0.21442779815044</c:v>
                </c:pt>
                <c:pt idx="7384">
                  <c:v>0.214429932580863</c:v>
                </c:pt>
                <c:pt idx="7385">
                  <c:v>0.214432066393859</c:v>
                </c:pt>
                <c:pt idx="7386">
                  <c:v>0.21443419958961</c:v>
                </c:pt>
                <c:pt idx="7387">
                  <c:v>0.214436332168295</c:v>
                </c:pt>
                <c:pt idx="7388">
                  <c:v>0.214438464130094</c:v>
                </c:pt>
                <c:pt idx="7389">
                  <c:v>0.214440595475186</c:v>
                </c:pt>
                <c:pt idx="7390">
                  <c:v>0.214442726203752</c:v>
                </c:pt>
                <c:pt idx="7391">
                  <c:v>0.214444856315971</c:v>
                </c:pt>
                <c:pt idx="7392">
                  <c:v>0.214446985812022</c:v>
                </c:pt>
                <c:pt idx="7393">
                  <c:v>0.214449114692085</c:v>
                </c:pt>
                <c:pt idx="7394">
                  <c:v>0.214451242956339</c:v>
                </c:pt>
                <c:pt idx="7395">
                  <c:v>0.214453370604964</c:v>
                </c:pt>
                <c:pt idx="7396">
                  <c:v>0.214455497638138</c:v>
                </c:pt>
                <c:pt idx="7397">
                  <c:v>0.214457624056042</c:v>
                </c:pt>
                <c:pt idx="7398">
                  <c:v>0.214459749858855</c:v>
                </c:pt>
                <c:pt idx="7399">
                  <c:v>0.214461875046755</c:v>
                </c:pt>
                <c:pt idx="7400">
                  <c:v>0.214463999619922</c:v>
                </c:pt>
                <c:pt idx="7401">
                  <c:v>0.214466123578535</c:v>
                </c:pt>
                <c:pt idx="7402">
                  <c:v>0.214468246922773</c:v>
                </c:pt>
                <c:pt idx="7403">
                  <c:v>0.214470369652815</c:v>
                </c:pt>
                <c:pt idx="7404">
                  <c:v>0.214472491768839</c:v>
                </c:pt>
                <c:pt idx="7405">
                  <c:v>0.214474613271025</c:v>
                </c:pt>
                <c:pt idx="7406">
                  <c:v>0.214476734159551</c:v>
                </c:pt>
                <c:pt idx="7407">
                  <c:v>0.214478854434597</c:v>
                </c:pt>
                <c:pt idx="7408">
                  <c:v>0.21448097409634</c:v>
                </c:pt>
                <c:pt idx="7409">
                  <c:v>0.21448309314496</c:v>
                </c:pt>
                <c:pt idx="7410">
                  <c:v>0.214485211580635</c:v>
                </c:pt>
                <c:pt idx="7411">
                  <c:v>0.214487329403543</c:v>
                </c:pt>
                <c:pt idx="7412">
                  <c:v>0.214489446613864</c:v>
                </c:pt>
                <c:pt idx="7413">
                  <c:v>0.214491563211775</c:v>
                </c:pt>
                <c:pt idx="7414">
                  <c:v>0.214493679197456</c:v>
                </c:pt>
                <c:pt idx="7415">
                  <c:v>0.214495794571083</c:v>
                </c:pt>
                <c:pt idx="7416">
                  <c:v>0.214497909332836</c:v>
                </c:pt>
                <c:pt idx="7417">
                  <c:v>0.214500023482893</c:v>
                </c:pt>
                <c:pt idx="7418">
                  <c:v>0.214502137021431</c:v>
                </c:pt>
                <c:pt idx="7419">
                  <c:v>0.21450424994863</c:v>
                </c:pt>
                <c:pt idx="7420">
                  <c:v>0.214506362264666</c:v>
                </c:pt>
                <c:pt idx="7421">
                  <c:v>0.21450847396972</c:v>
                </c:pt>
                <c:pt idx="7422">
                  <c:v>0.214510585063967</c:v>
                </c:pt>
                <c:pt idx="7423">
                  <c:v>0.214512695547586</c:v>
                </c:pt>
                <c:pt idx="7424">
                  <c:v>0.214514805420754</c:v>
                </c:pt>
                <c:pt idx="7425">
                  <c:v>0.214516914683651</c:v>
                </c:pt>
                <c:pt idx="7426">
                  <c:v>0.214519023336453</c:v>
                </c:pt>
                <c:pt idx="7427">
                  <c:v>0.214521131379338</c:v>
                </c:pt>
                <c:pt idx="7428">
                  <c:v>0.214523238812484</c:v>
                </c:pt>
                <c:pt idx="7429">
                  <c:v>0.214525345636068</c:v>
                </c:pt>
                <c:pt idx="7430">
                  <c:v>0.214527451850269</c:v>
                </c:pt>
                <c:pt idx="7431">
                  <c:v>0.214529557455262</c:v>
                </c:pt>
                <c:pt idx="7432">
                  <c:v>0.214531662451226</c:v>
                </c:pt>
                <c:pt idx="7433">
                  <c:v>0.214533766838339</c:v>
                </c:pt>
                <c:pt idx="7434">
                  <c:v>0.214535870616776</c:v>
                </c:pt>
                <c:pt idx="7435">
                  <c:v>0.214537973786718</c:v>
                </c:pt>
                <c:pt idx="7436">
                  <c:v>0.214540076348338</c:v>
                </c:pt>
                <c:pt idx="7437">
                  <c:v>0.214542178301817</c:v>
                </c:pt>
                <c:pt idx="7438">
                  <c:v>0.214544279647329</c:v>
                </c:pt>
                <c:pt idx="7439">
                  <c:v>0.214546380385053</c:v>
                </c:pt>
                <c:pt idx="7440">
                  <c:v>0.214548480515166</c:v>
                </c:pt>
                <c:pt idx="7441">
                  <c:v>0.214550580037844</c:v>
                </c:pt>
                <c:pt idx="7442">
                  <c:v>0.214552678953264</c:v>
                </c:pt>
                <c:pt idx="7443">
                  <c:v>0.214554777261604</c:v>
                </c:pt>
                <c:pt idx="7444">
                  <c:v>0.21455687496304</c:v>
                </c:pt>
                <c:pt idx="7445">
                  <c:v>0.214558972057748</c:v>
                </c:pt>
                <c:pt idx="7446">
                  <c:v>0.214561068545905</c:v>
                </c:pt>
                <c:pt idx="7447">
                  <c:v>0.21456316442769</c:v>
                </c:pt>
                <c:pt idx="7448">
                  <c:v>0.214565259703276</c:v>
                </c:pt>
                <c:pt idx="7449">
                  <c:v>0.214567354372843</c:v>
                </c:pt>
                <c:pt idx="7450">
                  <c:v>0.214569448436564</c:v>
                </c:pt>
                <c:pt idx="7451">
                  <c:v>0.214571541894619</c:v>
                </c:pt>
                <c:pt idx="7452">
                  <c:v>0.214573634747181</c:v>
                </c:pt>
                <c:pt idx="7453">
                  <c:v>0.214575726994429</c:v>
                </c:pt>
                <c:pt idx="7454">
                  <c:v>0.214577818636538</c:v>
                </c:pt>
                <c:pt idx="7455">
                  <c:v>0.214579909673685</c:v>
                </c:pt>
                <c:pt idx="7456">
                  <c:v>0.214582000106046</c:v>
                </c:pt>
                <c:pt idx="7457">
                  <c:v>0.214584089933796</c:v>
                </c:pt>
                <c:pt idx="7458">
                  <c:v>0.214586179157113</c:v>
                </c:pt>
                <c:pt idx="7459">
                  <c:v>0.214588267776171</c:v>
                </c:pt>
                <c:pt idx="7460">
                  <c:v>0.214590355791147</c:v>
                </c:pt>
                <c:pt idx="7461">
                  <c:v>0.214592443202217</c:v>
                </c:pt>
                <c:pt idx="7462">
                  <c:v>0.214594530009557</c:v>
                </c:pt>
                <c:pt idx="7463">
                  <c:v>0.214596616213343</c:v>
                </c:pt>
                <c:pt idx="7464">
                  <c:v>0.21459870181375</c:v>
                </c:pt>
                <c:pt idx="7465">
                  <c:v>0.214600786810954</c:v>
                </c:pt>
                <c:pt idx="7466">
                  <c:v>0.214602871205131</c:v>
                </c:pt>
                <c:pt idx="7467">
                  <c:v>0.214604954996456</c:v>
                </c:pt>
                <c:pt idx="7468">
                  <c:v>0.214607038185106</c:v>
                </c:pt>
                <c:pt idx="7469">
                  <c:v>0.214609120771254</c:v>
                </c:pt>
                <c:pt idx="7470">
                  <c:v>0.214611202755078</c:v>
                </c:pt>
                <c:pt idx="7471">
                  <c:v>0.214613284136752</c:v>
                </c:pt>
                <c:pt idx="7472">
                  <c:v>0.214615364916452</c:v>
                </c:pt>
                <c:pt idx="7473">
                  <c:v>0.214617445094353</c:v>
                </c:pt>
                <c:pt idx="7474">
                  <c:v>0.21461952467063</c:v>
                </c:pt>
                <c:pt idx="7475">
                  <c:v>0.214621603645459</c:v>
                </c:pt>
                <c:pt idx="7476">
                  <c:v>0.214623682019014</c:v>
                </c:pt>
                <c:pt idx="7477">
                  <c:v>0.214625759791472</c:v>
                </c:pt>
                <c:pt idx="7478">
                  <c:v>0.214627836963006</c:v>
                </c:pt>
                <c:pt idx="7479">
                  <c:v>0.214629913533792</c:v>
                </c:pt>
                <c:pt idx="7480">
                  <c:v>0.214631989504004</c:v>
                </c:pt>
                <c:pt idx="7481">
                  <c:v>0.214634064873818</c:v>
                </c:pt>
                <c:pt idx="7482">
                  <c:v>0.21463613964341</c:v>
                </c:pt>
                <c:pt idx="7483">
                  <c:v>0.214638213812952</c:v>
                </c:pt>
                <c:pt idx="7484">
                  <c:v>0.21464028738262</c:v>
                </c:pt>
                <c:pt idx="7485">
                  <c:v>0.214642360352589</c:v>
                </c:pt>
                <c:pt idx="7486">
                  <c:v>0.214644432723034</c:v>
                </c:pt>
                <c:pt idx="7487">
                  <c:v>0.214646504494128</c:v>
                </c:pt>
                <c:pt idx="7488">
                  <c:v>0.214648575666047</c:v>
                </c:pt>
                <c:pt idx="7489">
                  <c:v>0.214650646238965</c:v>
                </c:pt>
                <c:pt idx="7490">
                  <c:v>0.214652716213056</c:v>
                </c:pt>
                <c:pt idx="7491">
                  <c:v>0.214654785588496</c:v>
                </c:pt>
                <c:pt idx="7492">
                  <c:v>0.214656854365457</c:v>
                </c:pt>
                <c:pt idx="7493">
                  <c:v>0.214658922544116</c:v>
                </c:pt>
                <c:pt idx="7494">
                  <c:v>0.214660990124644</c:v>
                </c:pt>
                <c:pt idx="7495">
                  <c:v>0.214663057107217</c:v>
                </c:pt>
                <c:pt idx="7496">
                  <c:v>0.21466512349201</c:v>
                </c:pt>
                <c:pt idx="7497">
                  <c:v>0.214667189279195</c:v>
                </c:pt>
                <c:pt idx="7498">
                  <c:v>0.214669254468948</c:v>
                </c:pt>
                <c:pt idx="7499">
                  <c:v>0.214671319061442</c:v>
                </c:pt>
                <c:pt idx="7500">
                  <c:v>0.214673383056851</c:v>
                </c:pt>
                <c:pt idx="7501">
                  <c:v>0.214675446455348</c:v>
                </c:pt>
                <c:pt idx="7502">
                  <c:v>0.214677509257108</c:v>
                </c:pt>
                <c:pt idx="7503">
                  <c:v>0.214679571462305</c:v>
                </c:pt>
                <c:pt idx="7504">
                  <c:v>0.214681633071112</c:v>
                </c:pt>
                <c:pt idx="7505">
                  <c:v>0.214683694083703</c:v>
                </c:pt>
                <c:pt idx="7506">
                  <c:v>0.214685754500251</c:v>
                </c:pt>
                <c:pt idx="7507">
                  <c:v>0.214687814320931</c:v>
                </c:pt>
                <c:pt idx="7508">
                  <c:v>0.214689873545914</c:v>
                </c:pt>
                <c:pt idx="7509">
                  <c:v>0.214691932175376</c:v>
                </c:pt>
                <c:pt idx="7510">
                  <c:v>0.214693990209489</c:v>
                </c:pt>
                <c:pt idx="7511">
                  <c:v>0.214696047648427</c:v>
                </c:pt>
                <c:pt idx="7512">
                  <c:v>0.214698104492364</c:v>
                </c:pt>
                <c:pt idx="7513">
                  <c:v>0.214700160741471</c:v>
                </c:pt>
                <c:pt idx="7514">
                  <c:v>0.214702216395923</c:v>
                </c:pt>
                <c:pt idx="7515">
                  <c:v>0.214704271455893</c:v>
                </c:pt>
                <c:pt idx="7516">
                  <c:v>0.214706325921553</c:v>
                </c:pt>
                <c:pt idx="7517">
                  <c:v>0.214708379793078</c:v>
                </c:pt>
                <c:pt idx="7518">
                  <c:v>0.214710433070639</c:v>
                </c:pt>
                <c:pt idx="7519">
                  <c:v>0.214712485754411</c:v>
                </c:pt>
                <c:pt idx="7520">
                  <c:v>0.214714537844564</c:v>
                </c:pt>
                <c:pt idx="7521">
                  <c:v>0.214716589341274</c:v>
                </c:pt>
                <c:pt idx="7522">
                  <c:v>0.214718640244712</c:v>
                </c:pt>
                <c:pt idx="7523">
                  <c:v>0.214720690555051</c:v>
                </c:pt>
                <c:pt idx="7524">
                  <c:v>0.214722740272464</c:v>
                </c:pt>
                <c:pt idx="7525">
                  <c:v>0.214724789397123</c:v>
                </c:pt>
                <c:pt idx="7526">
                  <c:v>0.214726837929202</c:v>
                </c:pt>
                <c:pt idx="7527">
                  <c:v>0.214728885868872</c:v>
                </c:pt>
                <c:pt idx="7528">
                  <c:v>0.214730933216307</c:v>
                </c:pt>
                <c:pt idx="7529">
                  <c:v>0.214732979971678</c:v>
                </c:pt>
                <c:pt idx="7530">
                  <c:v>0.214735026135157</c:v>
                </c:pt>
                <c:pt idx="7531">
                  <c:v>0.214737071706919</c:v>
                </c:pt>
                <c:pt idx="7532">
                  <c:v>0.214739116687134</c:v>
                </c:pt>
                <c:pt idx="7533">
                  <c:v>0.214741161075975</c:v>
                </c:pt>
                <c:pt idx="7534">
                  <c:v>0.214743204873614</c:v>
                </c:pt>
                <c:pt idx="7535">
                  <c:v>0.214745248080223</c:v>
                </c:pt>
                <c:pt idx="7536">
                  <c:v>0.214747290695974</c:v>
                </c:pt>
                <c:pt idx="7537">
                  <c:v>0.214749332721039</c:v>
                </c:pt>
                <c:pt idx="7538">
                  <c:v>0.214751374155592</c:v>
                </c:pt>
                <c:pt idx="7539">
                  <c:v>0.214753414999802</c:v>
                </c:pt>
                <c:pt idx="7540">
                  <c:v>0.214755455253843</c:v>
                </c:pt>
                <c:pt idx="7541">
                  <c:v>0.214757494917885</c:v>
                </c:pt>
                <c:pt idx="7542">
                  <c:v>0.214759533992102</c:v>
                </c:pt>
                <c:pt idx="7543">
                  <c:v>0.214761572476663</c:v>
                </c:pt>
                <c:pt idx="7544">
                  <c:v>0.214763610371742</c:v>
                </c:pt>
                <c:pt idx="7545">
                  <c:v>0.21476564767751</c:v>
                </c:pt>
                <c:pt idx="7546">
                  <c:v>0.214767684394138</c:v>
                </c:pt>
                <c:pt idx="7547">
                  <c:v>0.214769720521799</c:v>
                </c:pt>
                <c:pt idx="7548">
                  <c:v>0.214771756060662</c:v>
                </c:pt>
                <c:pt idx="7549">
                  <c:v>0.214773791010901</c:v>
                </c:pt>
                <c:pt idx="7550">
                  <c:v>0.214775825372686</c:v>
                </c:pt>
                <c:pt idx="7551">
                  <c:v>0.214777859146188</c:v>
                </c:pt>
                <c:pt idx="7552">
                  <c:v>0.214779892331579</c:v>
                </c:pt>
                <c:pt idx="7553">
                  <c:v>0.214781924929031</c:v>
                </c:pt>
                <c:pt idx="7554">
                  <c:v>0.214783956938714</c:v>
                </c:pt>
                <c:pt idx="7555">
                  <c:v>0.214785988360799</c:v>
                </c:pt>
                <c:pt idx="7556">
                  <c:v>0.214788019195458</c:v>
                </c:pt>
                <c:pt idx="7557">
                  <c:v>0.214790049442861</c:v>
                </c:pt>
                <c:pt idx="7558">
                  <c:v>0.214792079103179</c:v>
                </c:pt>
                <c:pt idx="7559">
                  <c:v>0.214794108176585</c:v>
                </c:pt>
                <c:pt idx="7560">
                  <c:v>0.214796136663247</c:v>
                </c:pt>
                <c:pt idx="7561">
                  <c:v>0.214798164563339</c:v>
                </c:pt>
                <c:pt idx="7562">
                  <c:v>0.214800191877028</c:v>
                </c:pt>
                <c:pt idx="7563">
                  <c:v>0.214802218604488</c:v>
                </c:pt>
                <c:pt idx="7564">
                  <c:v>0.214804244745888</c:v>
                </c:pt>
                <c:pt idx="7565">
                  <c:v>0.214806270301398</c:v>
                </c:pt>
                <c:pt idx="7566">
                  <c:v>0.214808295271191</c:v>
                </c:pt>
                <c:pt idx="7567">
                  <c:v>0.214810319655435</c:v>
                </c:pt>
                <c:pt idx="7568">
                  <c:v>0.214812343454303</c:v>
                </c:pt>
                <c:pt idx="7569">
                  <c:v>0.214814366667963</c:v>
                </c:pt>
                <c:pt idx="7570">
                  <c:v>0.214816389296587</c:v>
                </c:pt>
                <c:pt idx="7571">
                  <c:v>0.214818411340344</c:v>
                </c:pt>
                <c:pt idx="7572">
                  <c:v>0.214820432799405</c:v>
                </c:pt>
                <c:pt idx="7573">
                  <c:v>0.214822453673941</c:v>
                </c:pt>
                <c:pt idx="7574">
                  <c:v>0.21482447396412</c:v>
                </c:pt>
                <c:pt idx="7575">
                  <c:v>0.214826493670115</c:v>
                </c:pt>
                <c:pt idx="7576">
                  <c:v>0.214828512792094</c:v>
                </c:pt>
                <c:pt idx="7577">
                  <c:v>0.214830531330228</c:v>
                </c:pt>
                <c:pt idx="7578">
                  <c:v>0.214832549284687</c:v>
                </c:pt>
                <c:pt idx="7579">
                  <c:v>0.214834566655639</c:v>
                </c:pt>
                <c:pt idx="7580">
                  <c:v>0.214836583443257</c:v>
                </c:pt>
                <c:pt idx="7581">
                  <c:v>0.214838599647709</c:v>
                </c:pt>
                <c:pt idx="7582">
                  <c:v>0.214840615269165</c:v>
                </c:pt>
                <c:pt idx="7583">
                  <c:v>0.214842630307794</c:v>
                </c:pt>
                <c:pt idx="7584">
                  <c:v>0.214844644763767</c:v>
                </c:pt>
                <c:pt idx="7585">
                  <c:v>0.214846658637253</c:v>
                </c:pt>
                <c:pt idx="7586">
                  <c:v>0.214848671928422</c:v>
                </c:pt>
                <c:pt idx="7587">
                  <c:v>0.214850684637443</c:v>
                </c:pt>
                <c:pt idx="7588">
                  <c:v>0.214852696764486</c:v>
                </c:pt>
                <c:pt idx="7589">
                  <c:v>0.21485470830972</c:v>
                </c:pt>
                <c:pt idx="7590">
                  <c:v>0.214856719273314</c:v>
                </c:pt>
                <c:pt idx="7591">
                  <c:v>0.214858729655438</c:v>
                </c:pt>
                <c:pt idx="7592">
                  <c:v>0.214860739456261</c:v>
                </c:pt>
                <c:pt idx="7593">
                  <c:v>0.214862748675952</c:v>
                </c:pt>
                <c:pt idx="7594">
                  <c:v>0.214864757314682</c:v>
                </c:pt>
                <c:pt idx="7595">
                  <c:v>0.214866765372617</c:v>
                </c:pt>
                <c:pt idx="7596">
                  <c:v>0.214868772849929</c:v>
                </c:pt>
                <c:pt idx="7597">
                  <c:v>0.214870779746785</c:v>
                </c:pt>
                <c:pt idx="7598">
                  <c:v>0.214872786063356</c:v>
                </c:pt>
                <c:pt idx="7599">
                  <c:v>0.214874791799808</c:v>
                </c:pt>
                <c:pt idx="7600">
                  <c:v>0.214876796956312</c:v>
                </c:pt>
                <c:pt idx="7601">
                  <c:v>0.214878801533037</c:v>
                </c:pt>
                <c:pt idx="7602">
                  <c:v>0.21488080553015</c:v>
                </c:pt>
                <c:pt idx="7603">
                  <c:v>0.214882808947823</c:v>
                </c:pt>
                <c:pt idx="7604">
                  <c:v>0.214884811786221</c:v>
                </c:pt>
                <c:pt idx="7605">
                  <c:v>0.214886814045515</c:v>
                </c:pt>
                <c:pt idx="7606">
                  <c:v>0.214888815725872</c:v>
                </c:pt>
                <c:pt idx="7607">
                  <c:v>0.214890816827461</c:v>
                </c:pt>
                <c:pt idx="7608">
                  <c:v>0.214892817350452</c:v>
                </c:pt>
                <c:pt idx="7609">
                  <c:v>0.214894817295012</c:v>
                </c:pt>
                <c:pt idx="7610">
                  <c:v>0.21489681666131</c:v>
                </c:pt>
                <c:pt idx="7611">
                  <c:v>0.214898815449513</c:v>
                </c:pt>
                <c:pt idx="7612">
                  <c:v>0.214900813659791</c:v>
                </c:pt>
                <c:pt idx="7613">
                  <c:v>0.214902811292311</c:v>
                </c:pt>
                <c:pt idx="7614">
                  <c:v>0.214904808347242</c:v>
                </c:pt>
                <c:pt idx="7615">
                  <c:v>0.214906804824752</c:v>
                </c:pt>
                <c:pt idx="7616">
                  <c:v>0.214908800725009</c:v>
                </c:pt>
                <c:pt idx="7617">
                  <c:v>0.214910796048181</c:v>
                </c:pt>
                <c:pt idx="7618">
                  <c:v>0.214912790794436</c:v>
                </c:pt>
                <c:pt idx="7619">
                  <c:v>0.214914784963942</c:v>
                </c:pt>
                <c:pt idx="7620">
                  <c:v>0.214916778556867</c:v>
                </c:pt>
                <c:pt idx="7621">
                  <c:v>0.214918771573378</c:v>
                </c:pt>
                <c:pt idx="7622">
                  <c:v>0.214920764013644</c:v>
                </c:pt>
                <c:pt idx="7623">
                  <c:v>0.214922755877832</c:v>
                </c:pt>
                <c:pt idx="7624">
                  <c:v>0.21492474716611</c:v>
                </c:pt>
                <c:pt idx="7625">
                  <c:v>0.214926737878645</c:v>
                </c:pt>
                <c:pt idx="7626">
                  <c:v>0.214928728015606</c:v>
                </c:pt>
                <c:pt idx="7627">
                  <c:v>0.214930717577159</c:v>
                </c:pt>
                <c:pt idx="7628">
                  <c:v>0.214932706563472</c:v>
                </c:pt>
                <c:pt idx="7629">
                  <c:v>0.214934694974714</c:v>
                </c:pt>
                <c:pt idx="7630">
                  <c:v>0.21493668281105</c:v>
                </c:pt>
                <c:pt idx="7631">
                  <c:v>0.214938670072649</c:v>
                </c:pt>
                <c:pt idx="7632">
                  <c:v>0.214940656759677</c:v>
                </c:pt>
                <c:pt idx="7633">
                  <c:v>0.214942642872303</c:v>
                </c:pt>
                <c:pt idx="7634">
                  <c:v>0.214944628410692</c:v>
                </c:pt>
                <c:pt idx="7635">
                  <c:v>0.214946613375013</c:v>
                </c:pt>
                <c:pt idx="7636">
                  <c:v>0.214948597765432</c:v>
                </c:pt>
                <c:pt idx="7637">
                  <c:v>0.214950581582117</c:v>
                </c:pt>
                <c:pt idx="7638">
                  <c:v>0.214952564825234</c:v>
                </c:pt>
                <c:pt idx="7639">
                  <c:v>0.21495454749495</c:v>
                </c:pt>
                <c:pt idx="7640">
                  <c:v>0.214956529591434</c:v>
                </c:pt>
                <c:pt idx="7641">
                  <c:v>0.21495851111485</c:v>
                </c:pt>
                <c:pt idx="7642">
                  <c:v>0.214960492065366</c:v>
                </c:pt>
                <c:pt idx="7643">
                  <c:v>0.214962472443149</c:v>
                </c:pt>
                <c:pt idx="7644">
                  <c:v>0.214964452248365</c:v>
                </c:pt>
                <c:pt idx="7645">
                  <c:v>0.214966431481182</c:v>
                </c:pt>
                <c:pt idx="7646">
                  <c:v>0.214968410141766</c:v>
                </c:pt>
                <c:pt idx="7647">
                  <c:v>0.214970388230283</c:v>
                </c:pt>
                <c:pt idx="7648">
                  <c:v>0.214972365746899</c:v>
                </c:pt>
                <c:pt idx="7649">
                  <c:v>0.214974342691782</c:v>
                </c:pt>
                <c:pt idx="7650">
                  <c:v>0.214976319065098</c:v>
                </c:pt>
                <c:pt idx="7651">
                  <c:v>0.214978294867013</c:v>
                </c:pt>
                <c:pt idx="7652">
                  <c:v>0.214980270097693</c:v>
                </c:pt>
                <c:pt idx="7653">
                  <c:v>0.214982244757305</c:v>
                </c:pt>
                <c:pt idx="7654">
                  <c:v>0.214984218846016</c:v>
                </c:pt>
                <c:pt idx="7655">
                  <c:v>0.214986192363989</c:v>
                </c:pt>
                <c:pt idx="7656">
                  <c:v>0.214988165311393</c:v>
                </c:pt>
                <c:pt idx="7657">
                  <c:v>0.214990137688394</c:v>
                </c:pt>
                <c:pt idx="7658">
                  <c:v>0.214992109495157</c:v>
                </c:pt>
                <c:pt idx="7659">
                  <c:v>0.214994080731849</c:v>
                </c:pt>
                <c:pt idx="7660">
                  <c:v>0.214996051398634</c:v>
                </c:pt>
                <c:pt idx="7661">
                  <c:v>0.214998021495681</c:v>
                </c:pt>
                <c:pt idx="7662">
                  <c:v>0.214999991023152</c:v>
                </c:pt>
                <c:pt idx="7663">
                  <c:v>0.215001959981215</c:v>
                </c:pt>
                <c:pt idx="7664">
                  <c:v>0.215003928370037</c:v>
                </c:pt>
                <c:pt idx="7665">
                  <c:v>0.21500589618978</c:v>
                </c:pt>
                <c:pt idx="7666">
                  <c:v>0.215007863440614</c:v>
                </c:pt>
                <c:pt idx="7667">
                  <c:v>0.215009830122701</c:v>
                </c:pt>
                <c:pt idx="7668">
                  <c:v>0.215011796236208</c:v>
                </c:pt>
                <c:pt idx="7669">
                  <c:v>0.215013761781302</c:v>
                </c:pt>
                <c:pt idx="7670">
                  <c:v>0.215015726758145</c:v>
                </c:pt>
                <c:pt idx="7671">
                  <c:v>0.215017691166905</c:v>
                </c:pt>
                <c:pt idx="7672">
                  <c:v>0.215019655007747</c:v>
                </c:pt>
                <c:pt idx="7673">
                  <c:v>0.215021618280836</c:v>
                </c:pt>
                <c:pt idx="7674">
                  <c:v>0.215023580986336</c:v>
                </c:pt>
                <c:pt idx="7675">
                  <c:v>0.215025543124414</c:v>
                </c:pt>
                <c:pt idx="7676">
                  <c:v>0.215027504695236</c:v>
                </c:pt>
                <c:pt idx="7677">
                  <c:v>0.215029465698964</c:v>
                </c:pt>
                <c:pt idx="7678">
                  <c:v>0.215031426135765</c:v>
                </c:pt>
                <c:pt idx="7679">
                  <c:v>0.215033386005804</c:v>
                </c:pt>
                <c:pt idx="7680">
                  <c:v>0.215035345309246</c:v>
                </c:pt>
                <c:pt idx="7681">
                  <c:v>0.215037304046254</c:v>
                </c:pt>
                <c:pt idx="7682">
                  <c:v>0.215039262216996</c:v>
                </c:pt>
                <c:pt idx="7683">
                  <c:v>0.215041219821635</c:v>
                </c:pt>
                <c:pt idx="7684">
                  <c:v>0.215043176860335</c:v>
                </c:pt>
                <c:pt idx="7685">
                  <c:v>0.215045133333263</c:v>
                </c:pt>
                <c:pt idx="7686">
                  <c:v>0.215047089240582</c:v>
                </c:pt>
                <c:pt idx="7687">
                  <c:v>0.215049044582457</c:v>
                </c:pt>
                <c:pt idx="7688">
                  <c:v>0.215050999359053</c:v>
                </c:pt>
                <c:pt idx="7689">
                  <c:v>0.215052953570533</c:v>
                </c:pt>
                <c:pt idx="7690">
                  <c:v>0.215054907217064</c:v>
                </c:pt>
                <c:pt idx="7691">
                  <c:v>0.215056860298808</c:v>
                </c:pt>
                <c:pt idx="7692">
                  <c:v>0.215058812815931</c:v>
                </c:pt>
                <c:pt idx="7693">
                  <c:v>0.215060764768596</c:v>
                </c:pt>
                <c:pt idx="7694">
                  <c:v>0.215062716156969</c:v>
                </c:pt>
                <c:pt idx="7695">
                  <c:v>0.215064666981212</c:v>
                </c:pt>
                <c:pt idx="7696">
                  <c:v>0.215066617241491</c:v>
                </c:pt>
                <c:pt idx="7697">
                  <c:v>0.21506856693797</c:v>
                </c:pt>
                <c:pt idx="7698">
                  <c:v>0.215070516070812</c:v>
                </c:pt>
                <c:pt idx="7699">
                  <c:v>0.215072464640183</c:v>
                </c:pt>
                <c:pt idx="7700">
                  <c:v>0.215074412646245</c:v>
                </c:pt>
                <c:pt idx="7701">
                  <c:v>0.215076360089162</c:v>
                </c:pt>
                <c:pt idx="7702">
                  <c:v>0.215078306969099</c:v>
                </c:pt>
                <c:pt idx="7703">
                  <c:v>0.215080253286219</c:v>
                </c:pt>
                <c:pt idx="7704">
                  <c:v>0.215082199040687</c:v>
                </c:pt>
                <c:pt idx="7705">
                  <c:v>0.215084144232665</c:v>
                </c:pt>
                <c:pt idx="7706">
                  <c:v>0.215086088862319</c:v>
                </c:pt>
                <c:pt idx="7707">
                  <c:v>0.21508803292981</c:v>
                </c:pt>
                <c:pt idx="7708">
                  <c:v>0.215089976435304</c:v>
                </c:pt>
                <c:pt idx="7709">
                  <c:v>0.215091919378962</c:v>
                </c:pt>
                <c:pt idx="7710">
                  <c:v>0.21509386176095</c:v>
                </c:pt>
                <c:pt idx="7711">
                  <c:v>0.21509580358143</c:v>
                </c:pt>
                <c:pt idx="7712">
                  <c:v>0.215097744840566</c:v>
                </c:pt>
                <c:pt idx="7713">
                  <c:v>0.215099685538522</c:v>
                </c:pt>
                <c:pt idx="7714">
                  <c:v>0.215101625675459</c:v>
                </c:pt>
                <c:pt idx="7715">
                  <c:v>0.215103565251543</c:v>
                </c:pt>
                <c:pt idx="7716">
                  <c:v>0.215105504266936</c:v>
                </c:pt>
                <c:pt idx="7717">
                  <c:v>0.2151074427218</c:v>
                </c:pt>
                <c:pt idx="7718">
                  <c:v>0.215109380616301</c:v>
                </c:pt>
                <c:pt idx="7719">
                  <c:v>0.215111317950599</c:v>
                </c:pt>
                <c:pt idx="7720">
                  <c:v>0.21511325472486</c:v>
                </c:pt>
                <c:pt idx="7721">
                  <c:v>0.215115190939244</c:v>
                </c:pt>
                <c:pt idx="7722">
                  <c:v>0.215117126593917</c:v>
                </c:pt>
                <c:pt idx="7723">
                  <c:v>0.215119061689038</c:v>
                </c:pt>
                <c:pt idx="7724">
                  <c:v>0.215120996224773</c:v>
                </c:pt>
                <c:pt idx="7725">
                  <c:v>0.215122930201285</c:v>
                </c:pt>
                <c:pt idx="7726">
                  <c:v>0.215124863618735</c:v>
                </c:pt>
                <c:pt idx="7727">
                  <c:v>0.215126796477286</c:v>
                </c:pt>
                <c:pt idx="7728">
                  <c:v>0.215128728777101</c:v>
                </c:pt>
                <c:pt idx="7729">
                  <c:v>0.215130660518343</c:v>
                </c:pt>
                <c:pt idx="7730">
                  <c:v>0.215132591701174</c:v>
                </c:pt>
                <c:pt idx="7731">
                  <c:v>0.215134522325756</c:v>
                </c:pt>
                <c:pt idx="7732">
                  <c:v>0.215136452392253</c:v>
                </c:pt>
                <c:pt idx="7733">
                  <c:v>0.215138381900826</c:v>
                </c:pt>
                <c:pt idx="7734">
                  <c:v>0.215140310851638</c:v>
                </c:pt>
                <c:pt idx="7735">
                  <c:v>0.215142239244851</c:v>
                </c:pt>
                <c:pt idx="7736">
                  <c:v>0.215144167080628</c:v>
                </c:pt>
                <c:pt idx="7737">
                  <c:v>0.21514609435913</c:v>
                </c:pt>
                <c:pt idx="7738">
                  <c:v>0.21514802108052</c:v>
                </c:pt>
                <c:pt idx="7739">
                  <c:v>0.215149947244961</c:v>
                </c:pt>
                <c:pt idx="7740">
                  <c:v>0.215151872852613</c:v>
                </c:pt>
                <c:pt idx="7741">
                  <c:v>0.21515379790364</c:v>
                </c:pt>
                <c:pt idx="7742">
                  <c:v>0.215155722398202</c:v>
                </c:pt>
                <c:pt idx="7743">
                  <c:v>0.215157646336463</c:v>
                </c:pt>
                <c:pt idx="7744">
                  <c:v>0.215159569718583</c:v>
                </c:pt>
                <c:pt idx="7745">
                  <c:v>0.215161492544725</c:v>
                </c:pt>
                <c:pt idx="7746">
                  <c:v>0.215163414815051</c:v>
                </c:pt>
                <c:pt idx="7747">
                  <c:v>0.215165336529721</c:v>
                </c:pt>
                <c:pt idx="7748">
                  <c:v>0.215167257688899</c:v>
                </c:pt>
                <c:pt idx="7749">
                  <c:v>0.215169178292746</c:v>
                </c:pt>
                <c:pt idx="7750">
                  <c:v>0.215171098341423</c:v>
                </c:pt>
                <c:pt idx="7751">
                  <c:v>0.215173017835091</c:v>
                </c:pt>
                <c:pt idx="7752">
                  <c:v>0.215174936773912</c:v>
                </c:pt>
                <c:pt idx="7753">
                  <c:v>0.215176855158049</c:v>
                </c:pt>
                <c:pt idx="7754">
                  <c:v>0.215178772987661</c:v>
                </c:pt>
                <c:pt idx="7755">
                  <c:v>0.215180690262912</c:v>
                </c:pt>
                <c:pt idx="7756">
                  <c:v>0.215182606983961</c:v>
                </c:pt>
                <c:pt idx="7757">
                  <c:v>0.21518452315097</c:v>
                </c:pt>
                <c:pt idx="7758">
                  <c:v>0.2151864387641</c:v>
                </c:pt>
                <c:pt idx="7759">
                  <c:v>0.215188353823513</c:v>
                </c:pt>
                <c:pt idx="7760">
                  <c:v>0.21519026832937</c:v>
                </c:pt>
                <c:pt idx="7761">
                  <c:v>0.21519218228183</c:v>
                </c:pt>
                <c:pt idx="7762">
                  <c:v>0.215194095681058</c:v>
                </c:pt>
                <c:pt idx="7763">
                  <c:v>0.215196008527211</c:v>
                </c:pt>
                <c:pt idx="7764">
                  <c:v>0.215197920820453</c:v>
                </c:pt>
                <c:pt idx="7765">
                  <c:v>0.215199832560942</c:v>
                </c:pt>
                <c:pt idx="7766">
                  <c:v>0.215201743748841</c:v>
                </c:pt>
                <c:pt idx="7767">
                  <c:v>0.215203654384311</c:v>
                </c:pt>
                <c:pt idx="7768">
                  <c:v>0.215205564467512</c:v>
                </c:pt>
                <c:pt idx="7769">
                  <c:v>0.215207473998604</c:v>
                </c:pt>
                <c:pt idx="7770">
                  <c:v>0.215209382977748</c:v>
                </c:pt>
                <c:pt idx="7771">
                  <c:v>0.215211291405106</c:v>
                </c:pt>
                <c:pt idx="7772">
                  <c:v>0.215213199280836</c:v>
                </c:pt>
                <c:pt idx="7773">
                  <c:v>0.215215106605101</c:v>
                </c:pt>
                <c:pt idx="7774">
                  <c:v>0.215217013378061</c:v>
                </c:pt>
                <c:pt idx="7775">
                  <c:v>0.215218919599874</c:v>
                </c:pt>
                <c:pt idx="7776">
                  <c:v>0.215220825270704</c:v>
                </c:pt>
                <c:pt idx="7777">
                  <c:v>0.215222730390709</c:v>
                </c:pt>
                <c:pt idx="7778">
                  <c:v>0.21522463496005</c:v>
                </c:pt>
                <c:pt idx="7779">
                  <c:v>0.215226538978887</c:v>
                </c:pt>
                <c:pt idx="7780">
                  <c:v>0.21522844244738</c:v>
                </c:pt>
                <c:pt idx="7781">
                  <c:v>0.21523034536569</c:v>
                </c:pt>
                <c:pt idx="7782">
                  <c:v>0.215232247733975</c:v>
                </c:pt>
                <c:pt idx="7783">
                  <c:v>0.215234149552398</c:v>
                </c:pt>
                <c:pt idx="7784">
                  <c:v>0.215236050821117</c:v>
                </c:pt>
                <c:pt idx="7785">
                  <c:v>0.215237951540293</c:v>
                </c:pt>
                <c:pt idx="7786">
                  <c:v>0.215239851710085</c:v>
                </c:pt>
                <c:pt idx="7787">
                  <c:v>0.215241751330653</c:v>
                </c:pt>
                <c:pt idx="7788">
                  <c:v>0.215243650402158</c:v>
                </c:pt>
                <c:pt idx="7789">
                  <c:v>0.215245548924758</c:v>
                </c:pt>
                <c:pt idx="7790">
                  <c:v>0.215247446898614</c:v>
                </c:pt>
                <c:pt idx="7791">
                  <c:v>0.215249344323885</c:v>
                </c:pt>
                <c:pt idx="7792">
                  <c:v>0.215251241200731</c:v>
                </c:pt>
                <c:pt idx="7793">
                  <c:v>0.215253137529311</c:v>
                </c:pt>
                <c:pt idx="7794">
                  <c:v>0.215255033309784</c:v>
                </c:pt>
                <c:pt idx="7795">
                  <c:v>0.215256928542312</c:v>
                </c:pt>
                <c:pt idx="7796">
                  <c:v>0.215258823227052</c:v>
                </c:pt>
                <c:pt idx="7797">
                  <c:v>0.215260717364165</c:v>
                </c:pt>
                <c:pt idx="7798">
                  <c:v>0.215262610953809</c:v>
                </c:pt>
                <c:pt idx="7799">
                  <c:v>0.215264503996144</c:v>
                </c:pt>
                <c:pt idx="7800">
                  <c:v>0.215266396491329</c:v>
                </c:pt>
                <c:pt idx="7801">
                  <c:v>0.215268288439523</c:v>
                </c:pt>
                <c:pt idx="7802">
                  <c:v>0.215270179840887</c:v>
                </c:pt>
                <c:pt idx="7803">
                  <c:v>0.215272070695577</c:v>
                </c:pt>
                <c:pt idx="7804">
                  <c:v>0.215273961003754</c:v>
                </c:pt>
                <c:pt idx="7805">
                  <c:v>0.215275850765577</c:v>
                </c:pt>
                <c:pt idx="7806">
                  <c:v>0.215277739981204</c:v>
                </c:pt>
                <c:pt idx="7807">
                  <c:v>0.215279628650795</c:v>
                </c:pt>
                <c:pt idx="7808">
                  <c:v>0.215281516774508</c:v>
                </c:pt>
                <c:pt idx="7809">
                  <c:v>0.215283404352503</c:v>
                </c:pt>
                <c:pt idx="7810">
                  <c:v>0.215285291384937</c:v>
                </c:pt>
                <c:pt idx="7811">
                  <c:v>0.21528717787197</c:v>
                </c:pt>
                <c:pt idx="7812">
                  <c:v>0.215289063813761</c:v>
                </c:pt>
                <c:pt idx="7813">
                  <c:v>0.215290949210468</c:v>
                </c:pt>
                <c:pt idx="7814">
                  <c:v>0.215292834062249</c:v>
                </c:pt>
                <c:pt idx="7815">
                  <c:v>0.215294718369263</c:v>
                </c:pt>
                <c:pt idx="7816">
                  <c:v>0.21529660213167</c:v>
                </c:pt>
                <c:pt idx="7817">
                  <c:v>0.215298485349626</c:v>
                </c:pt>
                <c:pt idx="7818">
                  <c:v>0.215300368023292</c:v>
                </c:pt>
                <c:pt idx="7819">
                  <c:v>0.215302250152823</c:v>
                </c:pt>
                <c:pt idx="7820">
                  <c:v>0.215304131738381</c:v>
                </c:pt>
                <c:pt idx="7821">
                  <c:v>0.215306012780121</c:v>
                </c:pt>
                <c:pt idx="7822">
                  <c:v>0.215307893278203</c:v>
                </c:pt>
                <c:pt idx="7823">
                  <c:v>0.215309773232786</c:v>
                </c:pt>
                <c:pt idx="7824">
                  <c:v>0.215311652644026</c:v>
                </c:pt>
                <c:pt idx="7825">
                  <c:v>0.215313531512083</c:v>
                </c:pt>
                <c:pt idx="7826">
                  <c:v>0.215315409837114</c:v>
                </c:pt>
                <c:pt idx="7827">
                  <c:v>0.215317287619277</c:v>
                </c:pt>
                <c:pt idx="7828">
                  <c:v>0.215319164858729</c:v>
                </c:pt>
                <c:pt idx="7829">
                  <c:v>0.21532104155563</c:v>
                </c:pt>
                <c:pt idx="7830">
                  <c:v>0.215322917710137</c:v>
                </c:pt>
                <c:pt idx="7831">
                  <c:v>0.215324793322407</c:v>
                </c:pt>
                <c:pt idx="7832">
                  <c:v>0.2153266683926</c:v>
                </c:pt>
                <c:pt idx="7833">
                  <c:v>0.21532854292087</c:v>
                </c:pt>
                <c:pt idx="7834">
                  <c:v>0.215330416907378</c:v>
                </c:pt>
                <c:pt idx="7835">
                  <c:v>0.21533229035228</c:v>
                </c:pt>
                <c:pt idx="7836">
                  <c:v>0.215334163255734</c:v>
                </c:pt>
                <c:pt idx="7837">
                  <c:v>0.215336035617898</c:v>
                </c:pt>
                <c:pt idx="7838">
                  <c:v>0.215337907438928</c:v>
                </c:pt>
                <c:pt idx="7839">
                  <c:v>0.215339778718983</c:v>
                </c:pt>
                <c:pt idx="7840">
                  <c:v>0.21534164945822</c:v>
                </c:pt>
                <c:pt idx="7841">
                  <c:v>0.215343519656796</c:v>
                </c:pt>
                <c:pt idx="7842">
                  <c:v>0.215345389314868</c:v>
                </c:pt>
                <c:pt idx="7843">
                  <c:v>0.215347258432594</c:v>
                </c:pt>
                <c:pt idx="7844">
                  <c:v>0.215349127010131</c:v>
                </c:pt>
                <c:pt idx="7845">
                  <c:v>0.215350995047636</c:v>
                </c:pt>
                <c:pt idx="7846">
                  <c:v>0.215352862545266</c:v>
                </c:pt>
                <c:pt idx="7847">
                  <c:v>0.215354729503178</c:v>
                </c:pt>
                <c:pt idx="7848">
                  <c:v>0.21535659592153</c:v>
                </c:pt>
                <c:pt idx="7849">
                  <c:v>0.215358461800478</c:v>
                </c:pt>
                <c:pt idx="7850">
                  <c:v>0.215360327140178</c:v>
                </c:pt>
                <c:pt idx="7851">
                  <c:v>0.21536219194079</c:v>
                </c:pt>
                <c:pt idx="7852">
                  <c:v>0.215364056202467</c:v>
                </c:pt>
                <c:pt idx="7853">
                  <c:v>0.215365919925369</c:v>
                </c:pt>
                <c:pt idx="7854">
                  <c:v>0.215367783109651</c:v>
                </c:pt>
                <c:pt idx="7855">
                  <c:v>0.21536964575547</c:v>
                </c:pt>
                <c:pt idx="7856">
                  <c:v>0.215371507862982</c:v>
                </c:pt>
                <c:pt idx="7857">
                  <c:v>0.215373369432345</c:v>
                </c:pt>
                <c:pt idx="7858">
                  <c:v>0.215375230463715</c:v>
                </c:pt>
                <c:pt idx="7859">
                  <c:v>0.215377090957248</c:v>
                </c:pt>
                <c:pt idx="7860">
                  <c:v>0.215378950913102</c:v>
                </c:pt>
                <c:pt idx="7861">
                  <c:v>0.215380810331431</c:v>
                </c:pt>
                <c:pt idx="7862">
                  <c:v>0.215382669212394</c:v>
                </c:pt>
                <c:pt idx="7863">
                  <c:v>0.215384527556145</c:v>
                </c:pt>
                <c:pt idx="7864">
                  <c:v>0.215386385362841</c:v>
                </c:pt>
                <c:pt idx="7865">
                  <c:v>0.215388242632639</c:v>
                </c:pt>
                <c:pt idx="7866">
                  <c:v>0.215390099365694</c:v>
                </c:pt>
                <c:pt idx="7867">
                  <c:v>0.215391955562164</c:v>
                </c:pt>
                <c:pt idx="7868">
                  <c:v>0.215393811222204</c:v>
                </c:pt>
                <c:pt idx="7869">
                  <c:v>0.215395666345969</c:v>
                </c:pt>
                <c:pt idx="7870">
                  <c:v>0.215397520933617</c:v>
                </c:pt>
                <c:pt idx="7871">
                  <c:v>0.215399374985302</c:v>
                </c:pt>
                <c:pt idx="7872">
                  <c:v>0.215401228501182</c:v>
                </c:pt>
                <c:pt idx="7873">
                  <c:v>0.215403081481411</c:v>
                </c:pt>
                <c:pt idx="7874">
                  <c:v>0.215404933926146</c:v>
                </c:pt>
                <c:pt idx="7875">
                  <c:v>0.215406785835542</c:v>
                </c:pt>
                <c:pt idx="7876">
                  <c:v>0.215408637209755</c:v>
                </c:pt>
                <c:pt idx="7877">
                  <c:v>0.215410488048941</c:v>
                </c:pt>
                <c:pt idx="7878">
                  <c:v>0.215412338353255</c:v>
                </c:pt>
                <c:pt idx="7879">
                  <c:v>0.215414188122854</c:v>
                </c:pt>
                <c:pt idx="7880">
                  <c:v>0.215416037357892</c:v>
                </c:pt>
                <c:pt idx="7881">
                  <c:v>0.215417886058526</c:v>
                </c:pt>
                <c:pt idx="7882">
                  <c:v>0.215419734224909</c:v>
                </c:pt>
                <c:pt idx="7883">
                  <c:v>0.2154215818572</c:v>
                </c:pt>
                <c:pt idx="7884">
                  <c:v>0.215423428955551</c:v>
                </c:pt>
                <c:pt idx="7885">
                  <c:v>0.215425275520118</c:v>
                </c:pt>
                <c:pt idx="7886">
                  <c:v>0.215427121551058</c:v>
                </c:pt>
                <c:pt idx="7887">
                  <c:v>0.215428967048525</c:v>
                </c:pt>
                <c:pt idx="7888">
                  <c:v>0.215430812012675</c:v>
                </c:pt>
                <c:pt idx="7889">
                  <c:v>0.215432656443661</c:v>
                </c:pt>
                <c:pt idx="7890">
                  <c:v>0.215434500341641</c:v>
                </c:pt>
                <c:pt idx="7891">
                  <c:v>0.215436343706768</c:v>
                </c:pt>
                <c:pt idx="7892">
                  <c:v>0.215438186539197</c:v>
                </c:pt>
                <c:pt idx="7893">
                  <c:v>0.215440028839085</c:v>
                </c:pt>
                <c:pt idx="7894">
                  <c:v>0.215441870606584</c:v>
                </c:pt>
                <c:pt idx="7895">
                  <c:v>0.215443711841852</c:v>
                </c:pt>
                <c:pt idx="7896">
                  <c:v>0.215445552545041</c:v>
                </c:pt>
                <c:pt idx="7897">
                  <c:v>0.215447392716308</c:v>
                </c:pt>
                <c:pt idx="7898">
                  <c:v>0.215449232355806</c:v>
                </c:pt>
                <c:pt idx="7899">
                  <c:v>0.21545107146369</c:v>
                </c:pt>
                <c:pt idx="7900">
                  <c:v>0.215452910040116</c:v>
                </c:pt>
                <c:pt idx="7901">
                  <c:v>0.215454748085237</c:v>
                </c:pt>
                <c:pt idx="7902">
                  <c:v>0.215456585599209</c:v>
                </c:pt>
                <c:pt idx="7903">
                  <c:v>0.215458422582184</c:v>
                </c:pt>
                <c:pt idx="7904">
                  <c:v>0.21546025903432</c:v>
                </c:pt>
                <c:pt idx="7905">
                  <c:v>0.215462094955769</c:v>
                </c:pt>
                <c:pt idx="7906">
                  <c:v>0.215463930346685</c:v>
                </c:pt>
                <c:pt idx="7907">
                  <c:v>0.215465765207225</c:v>
                </c:pt>
                <c:pt idx="7908">
                  <c:v>0.21546759953754</c:v>
                </c:pt>
                <c:pt idx="7909">
                  <c:v>0.215469433337787</c:v>
                </c:pt>
                <c:pt idx="7910">
                  <c:v>0.215471266608118</c:v>
                </c:pt>
                <c:pt idx="7911">
                  <c:v>0.215473099348689</c:v>
                </c:pt>
                <c:pt idx="7912">
                  <c:v>0.215474931559653</c:v>
                </c:pt>
                <c:pt idx="7913">
                  <c:v>0.215476763241163</c:v>
                </c:pt>
                <c:pt idx="7914">
                  <c:v>0.215478594393376</c:v>
                </c:pt>
                <c:pt idx="7915">
                  <c:v>0.215480425016443</c:v>
                </c:pt>
                <c:pt idx="7916">
                  <c:v>0.21548225511052</c:v>
                </c:pt>
                <c:pt idx="7917">
                  <c:v>0.21548408467576</c:v>
                </c:pt>
                <c:pt idx="7918">
                  <c:v>0.215485913712317</c:v>
                </c:pt>
                <c:pt idx="7919">
                  <c:v>0.215487742220343</c:v>
                </c:pt>
                <c:pt idx="7920">
                  <c:v>0.215489570199995</c:v>
                </c:pt>
                <c:pt idx="7921">
                  <c:v>0.215491397651425</c:v>
                </c:pt>
                <c:pt idx="7922">
                  <c:v>0.215493224574786</c:v>
                </c:pt>
                <c:pt idx="7923">
                  <c:v>0.215495050970233</c:v>
                </c:pt>
                <c:pt idx="7924">
                  <c:v>0.215496876837918</c:v>
                </c:pt>
                <c:pt idx="7925">
                  <c:v>0.215498702177996</c:v>
                </c:pt>
                <c:pt idx="7926">
                  <c:v>0.215500526990619</c:v>
                </c:pt>
                <c:pt idx="7927">
                  <c:v>0.215502351275942</c:v>
                </c:pt>
                <c:pt idx="7928">
                  <c:v>0.215504175034118</c:v>
                </c:pt>
                <c:pt idx="7929">
                  <c:v>0.215505998265299</c:v>
                </c:pt>
                <c:pt idx="7930">
                  <c:v>0.21550782096964</c:v>
                </c:pt>
                <c:pt idx="7931">
                  <c:v>0.215509643147293</c:v>
                </c:pt>
                <c:pt idx="7932">
                  <c:v>0.215511464798413</c:v>
                </c:pt>
                <c:pt idx="7933">
                  <c:v>0.21551328592315</c:v>
                </c:pt>
                <c:pt idx="7934">
                  <c:v>0.21551510652166</c:v>
                </c:pt>
                <c:pt idx="7935">
                  <c:v>0.215516926594095</c:v>
                </c:pt>
                <c:pt idx="7936">
                  <c:v>0.215518746140608</c:v>
                </c:pt>
                <c:pt idx="7937">
                  <c:v>0.215520565161352</c:v>
                </c:pt>
                <c:pt idx="7938">
                  <c:v>0.215522383656479</c:v>
                </c:pt>
                <c:pt idx="7939">
                  <c:v>0.215524201626144</c:v>
                </c:pt>
                <c:pt idx="7940">
                  <c:v>0.215526019070498</c:v>
                </c:pt>
                <c:pt idx="7941">
                  <c:v>0.215527835989694</c:v>
                </c:pt>
                <c:pt idx="7942">
                  <c:v>0.215529652383887</c:v>
                </c:pt>
                <c:pt idx="7943">
                  <c:v>0.215531468253226</c:v>
                </c:pt>
                <c:pt idx="7944">
                  <c:v>0.215533283597867</c:v>
                </c:pt>
                <c:pt idx="7945">
                  <c:v>0.21553509841796</c:v>
                </c:pt>
                <c:pt idx="7946">
                  <c:v>0.215536912713659</c:v>
                </c:pt>
                <c:pt idx="7947">
                  <c:v>0.215538726485116</c:v>
                </c:pt>
                <c:pt idx="7948">
                  <c:v>0.215540539732484</c:v>
                </c:pt>
                <c:pt idx="7949">
                  <c:v>0.215542352455916</c:v>
                </c:pt>
                <c:pt idx="7950">
                  <c:v>0.215544164655562</c:v>
                </c:pt>
                <c:pt idx="7951">
                  <c:v>0.215545976331577</c:v>
                </c:pt>
                <c:pt idx="7952">
                  <c:v>0.215547787484112</c:v>
                </c:pt>
                <c:pt idx="7953">
                  <c:v>0.21554959811332</c:v>
                </c:pt>
                <c:pt idx="7954">
                  <c:v>0.215551408219352</c:v>
                </c:pt>
                <c:pt idx="7955">
                  <c:v>0.21555321780236</c:v>
                </c:pt>
                <c:pt idx="7956">
                  <c:v>0.215555026862498</c:v>
                </c:pt>
                <c:pt idx="7957">
                  <c:v>0.215556835399917</c:v>
                </c:pt>
                <c:pt idx="7958">
                  <c:v>0.215558643414769</c:v>
                </c:pt>
                <c:pt idx="7959">
                  <c:v>0.215560450907206</c:v>
                </c:pt>
                <c:pt idx="7960">
                  <c:v>0.21556225787738</c:v>
                </c:pt>
                <c:pt idx="7961">
                  <c:v>0.215564064325443</c:v>
                </c:pt>
                <c:pt idx="7962">
                  <c:v>0.215565870251546</c:v>
                </c:pt>
                <c:pt idx="7963">
                  <c:v>0.215567675655843</c:v>
                </c:pt>
                <c:pt idx="7964">
                  <c:v>0.215569480538483</c:v>
                </c:pt>
                <c:pt idx="7965">
                  <c:v>0.21557128489962</c:v>
                </c:pt>
                <c:pt idx="7966">
                  <c:v>0.215573088739404</c:v>
                </c:pt>
                <c:pt idx="7967">
                  <c:v>0.215574892057988</c:v>
                </c:pt>
                <c:pt idx="7968">
                  <c:v>0.215576694855522</c:v>
                </c:pt>
                <c:pt idx="7969">
                  <c:v>0.215578497132159</c:v>
                </c:pt>
                <c:pt idx="7970">
                  <c:v>0.21558029888805</c:v>
                </c:pt>
                <c:pt idx="7971">
                  <c:v>0.215582100123346</c:v>
                </c:pt>
                <c:pt idx="7972">
                  <c:v>0.2155839008382</c:v>
                </c:pt>
                <c:pt idx="7973">
                  <c:v>0.215585701032761</c:v>
                </c:pt>
                <c:pt idx="7974">
                  <c:v>0.215587500707183</c:v>
                </c:pt>
                <c:pt idx="7975">
                  <c:v>0.215589299861614</c:v>
                </c:pt>
                <c:pt idx="7976">
                  <c:v>0.215591098496208</c:v>
                </c:pt>
                <c:pt idx="7977">
                  <c:v>0.215592896611115</c:v>
                </c:pt>
                <c:pt idx="7978">
                  <c:v>0.215594694206486</c:v>
                </c:pt>
                <c:pt idx="7979">
                  <c:v>0.215596491282473</c:v>
                </c:pt>
                <c:pt idx="7980">
                  <c:v>0.215598287839226</c:v>
                </c:pt>
                <c:pt idx="7981">
                  <c:v>0.215600083876898</c:v>
                </c:pt>
                <c:pt idx="7982">
                  <c:v>0.215601879395637</c:v>
                </c:pt>
                <c:pt idx="7983">
                  <c:v>0.215603674395596</c:v>
                </c:pt>
                <c:pt idx="7984">
                  <c:v>0.215605468876925</c:v>
                </c:pt>
                <c:pt idx="7985">
                  <c:v>0.215607262839775</c:v>
                </c:pt>
                <c:pt idx="7986">
                  <c:v>0.215609056284298</c:v>
                </c:pt>
                <c:pt idx="7987">
                  <c:v>0.215610849210642</c:v>
                </c:pt>
                <c:pt idx="7988">
                  <c:v>0.215612641618961</c:v>
                </c:pt>
                <c:pt idx="7989">
                  <c:v>0.215614433509403</c:v>
                </c:pt>
                <c:pt idx="7990">
                  <c:v>0.215616224882119</c:v>
                </c:pt>
                <c:pt idx="7991">
                  <c:v>0.215618015737262</c:v>
                </c:pt>
                <c:pt idx="7992">
                  <c:v>0.215619806074979</c:v>
                </c:pt>
                <c:pt idx="7993">
                  <c:v>0.215621595895424</c:v>
                </c:pt>
                <c:pt idx="7994">
                  <c:v>0.215623385198744</c:v>
                </c:pt>
                <c:pt idx="7995">
                  <c:v>0.215625173985092</c:v>
                </c:pt>
                <c:pt idx="7996">
                  <c:v>0.215626962254617</c:v>
                </c:pt>
                <c:pt idx="7997">
                  <c:v>0.215628750007469</c:v>
                </c:pt>
                <c:pt idx="7998">
                  <c:v>0.215630537243801</c:v>
                </c:pt>
                <c:pt idx="7999">
                  <c:v>0.215632323963759</c:v>
                </c:pt>
                <c:pt idx="8000">
                  <c:v>0.215634110167497</c:v>
                </c:pt>
                <c:pt idx="8001">
                  <c:v>0.215635895855162</c:v>
                </c:pt>
                <c:pt idx="8002">
                  <c:v>0.215637681026907</c:v>
                </c:pt>
                <c:pt idx="8003">
                  <c:v>0.215639465682879</c:v>
                </c:pt>
                <c:pt idx="8004">
                  <c:v>0.21564124982323</c:v>
                </c:pt>
                <c:pt idx="8005">
                  <c:v>0.21564303344811</c:v>
                </c:pt>
                <c:pt idx="8006">
                  <c:v>0.215644816557668</c:v>
                </c:pt>
                <c:pt idx="8007">
                  <c:v>0.215646599152055</c:v>
                </c:pt>
                <c:pt idx="8008">
                  <c:v>0.21564838123142</c:v>
                </c:pt>
                <c:pt idx="8009">
                  <c:v>0.215650162795913</c:v>
                </c:pt>
                <c:pt idx="8010">
                  <c:v>0.215651943845683</c:v>
                </c:pt>
                <c:pt idx="8011">
                  <c:v>0.21565372438088</c:v>
                </c:pt>
                <c:pt idx="8012">
                  <c:v>0.215655504401655</c:v>
                </c:pt>
                <c:pt idx="8013">
                  <c:v>0.215657283908156</c:v>
                </c:pt>
                <c:pt idx="8014">
                  <c:v>0.215659062900533</c:v>
                </c:pt>
                <c:pt idx="8015">
                  <c:v>0.215660841378936</c:v>
                </c:pt>
                <c:pt idx="8016">
                  <c:v>0.215662619343514</c:v>
                </c:pt>
                <c:pt idx="8017">
                  <c:v>0.215664396794416</c:v>
                </c:pt>
                <c:pt idx="8018">
                  <c:v>0.215666173731792</c:v>
                </c:pt>
                <c:pt idx="8019">
                  <c:v>0.215667950155792</c:v>
                </c:pt>
                <c:pt idx="8020">
                  <c:v>0.215669726066564</c:v>
                </c:pt>
                <c:pt idx="8021">
                  <c:v>0.215671501464258</c:v>
                </c:pt>
                <c:pt idx="8022">
                  <c:v>0.215673276349022</c:v>
                </c:pt>
                <c:pt idx="8023">
                  <c:v>0.215675050721008</c:v>
                </c:pt>
                <c:pt idx="8024">
                  <c:v>0.215676824580362</c:v>
                </c:pt>
                <c:pt idx="8025">
                  <c:v>0.215678597927234</c:v>
                </c:pt>
                <c:pt idx="8026">
                  <c:v>0.215680370761774</c:v>
                </c:pt>
                <c:pt idx="8027">
                  <c:v>0.21568214308413</c:v>
                </c:pt>
                <c:pt idx="8028">
                  <c:v>0.215683914894452</c:v>
                </c:pt>
                <c:pt idx="8029">
                  <c:v>0.215685686192888</c:v>
                </c:pt>
                <c:pt idx="8030">
                  <c:v>0.215687456979587</c:v>
                </c:pt>
                <c:pt idx="8031">
                  <c:v>0.215689227254698</c:v>
                </c:pt>
                <c:pt idx="8032">
                  <c:v>0.215690997018369</c:v>
                </c:pt>
                <c:pt idx="8033">
                  <c:v>0.21569276627075</c:v>
                </c:pt>
                <c:pt idx="8034">
                  <c:v>0.215694535011988</c:v>
                </c:pt>
                <c:pt idx="8035">
                  <c:v>0.215696303242234</c:v>
                </c:pt>
                <c:pt idx="8036">
                  <c:v>0.215698070961635</c:v>
                </c:pt>
                <c:pt idx="8037">
                  <c:v>0.21569983817034</c:v>
                </c:pt>
                <c:pt idx="8038">
                  <c:v>0.215701604868496</c:v>
                </c:pt>
                <c:pt idx="8039">
                  <c:v>0.215703371056254</c:v>
                </c:pt>
                <c:pt idx="8040">
                  <c:v>0.215705136733761</c:v>
                </c:pt>
                <c:pt idx="8041">
                  <c:v>0.215706901901165</c:v>
                </c:pt>
                <c:pt idx="8042">
                  <c:v>0.215708666558616</c:v>
                </c:pt>
                <c:pt idx="8043">
                  <c:v>0.215710430706261</c:v>
                </c:pt>
                <c:pt idx="8044">
                  <c:v>0.215712194344248</c:v>
                </c:pt>
                <c:pt idx="8045">
                  <c:v>0.215713957472726</c:v>
                </c:pt>
                <c:pt idx="8046">
                  <c:v>0.215715720091842</c:v>
                </c:pt>
                <c:pt idx="8047">
                  <c:v>0.215717482201746</c:v>
                </c:pt>
                <c:pt idx="8048">
                  <c:v>0.215719243802585</c:v>
                </c:pt>
                <c:pt idx="8049">
                  <c:v>0.215721004894507</c:v>
                </c:pt>
                <c:pt idx="8050">
                  <c:v>0.215722765477659</c:v>
                </c:pt>
                <c:pt idx="8051">
                  <c:v>0.215724525552192</c:v>
                </c:pt>
                <c:pt idx="8052">
                  <c:v>0.21572628511825</c:v>
                </c:pt>
                <c:pt idx="8053">
                  <c:v>0.215728044175983</c:v>
                </c:pt>
                <c:pt idx="8054">
                  <c:v>0.215729802725539</c:v>
                </c:pt>
                <c:pt idx="8055">
                  <c:v>0.215731560767065</c:v>
                </c:pt>
                <c:pt idx="8056">
                  <c:v>0.21573331830071</c:v>
                </c:pt>
                <c:pt idx="8057">
                  <c:v>0.21573507532662</c:v>
                </c:pt>
                <c:pt idx="8058">
                  <c:v>0.215736831844944</c:v>
                </c:pt>
                <c:pt idx="8059">
                  <c:v>0.215738587855828</c:v>
                </c:pt>
                <c:pt idx="8060">
                  <c:v>0.21574034335942</c:v>
                </c:pt>
                <c:pt idx="8061">
                  <c:v>0.215742098355869</c:v>
                </c:pt>
                <c:pt idx="8062">
                  <c:v>0.215743852845322</c:v>
                </c:pt>
                <c:pt idx="8063">
                  <c:v>0.215745606827925</c:v>
                </c:pt>
                <c:pt idx="8064">
                  <c:v>0.215747360303827</c:v>
                </c:pt>
                <c:pt idx="8065">
                  <c:v>0.215749113273174</c:v>
                </c:pt>
                <c:pt idx="8066">
                  <c:v>0.215750865736114</c:v>
                </c:pt>
                <c:pt idx="8067">
                  <c:v>0.215752617692794</c:v>
                </c:pt>
                <c:pt idx="8068">
                  <c:v>0.215754369143362</c:v>
                </c:pt>
                <c:pt idx="8069">
                  <c:v>0.215756120087964</c:v>
                </c:pt>
                <c:pt idx="8070">
                  <c:v>0.215757870526749</c:v>
                </c:pt>
                <c:pt idx="8071">
                  <c:v>0.215759620459861</c:v>
                </c:pt>
                <c:pt idx="8072">
                  <c:v>0.21576136988745</c:v>
                </c:pt>
                <c:pt idx="8073">
                  <c:v>0.215763118809661</c:v>
                </c:pt>
                <c:pt idx="8074">
                  <c:v>0.215764867226642</c:v>
                </c:pt>
                <c:pt idx="8075">
                  <c:v>0.215766615138539</c:v>
                </c:pt>
                <c:pt idx="8076">
                  <c:v>0.2157683625455</c:v>
                </c:pt>
                <c:pt idx="8077">
                  <c:v>0.215770109447672</c:v>
                </c:pt>
                <c:pt idx="8078">
                  <c:v>0.2157718558452</c:v>
                </c:pt>
                <c:pt idx="8079">
                  <c:v>0.215773601738233</c:v>
                </c:pt>
                <c:pt idx="8080">
                  <c:v>0.215775347126916</c:v>
                </c:pt>
                <c:pt idx="8081">
                  <c:v>0.215777092011395</c:v>
                </c:pt>
                <c:pt idx="8082">
                  <c:v>0.215778836391819</c:v>
                </c:pt>
                <c:pt idx="8083">
                  <c:v>0.215780580268333</c:v>
                </c:pt>
                <c:pt idx="8084">
                  <c:v>0.215782323641085</c:v>
                </c:pt>
                <c:pt idx="8085">
                  <c:v>0.215784066510218</c:v>
                </c:pt>
                <c:pt idx="8086">
                  <c:v>0.215785808875883</c:v>
                </c:pt>
                <c:pt idx="8087">
                  <c:v>0.215787550738223</c:v>
                </c:pt>
                <c:pt idx="8088">
                  <c:v>0.215789292097385</c:v>
                </c:pt>
                <c:pt idx="8089">
                  <c:v>0.215791032953517</c:v>
                </c:pt>
                <c:pt idx="8090">
                  <c:v>0.215792773306763</c:v>
                </c:pt>
                <c:pt idx="8091">
                  <c:v>0.215794513157271</c:v>
                </c:pt>
                <c:pt idx="8092">
                  <c:v>0.215796252505186</c:v>
                </c:pt>
                <c:pt idx="8093">
                  <c:v>0.215797991350655</c:v>
                </c:pt>
                <c:pt idx="8094">
                  <c:v>0.215799729693824</c:v>
                </c:pt>
                <c:pt idx="8095">
                  <c:v>0.215801467534838</c:v>
                </c:pt>
                <c:pt idx="8096">
                  <c:v>0.215803204873844</c:v>
                </c:pt>
                <c:pt idx="8097">
                  <c:v>0.215804941710987</c:v>
                </c:pt>
                <c:pt idx="8098">
                  <c:v>0.215806678046415</c:v>
                </c:pt>
                <c:pt idx="8099">
                  <c:v>0.215808413880271</c:v>
                </c:pt>
                <c:pt idx="8100">
                  <c:v>0.215810149212703</c:v>
                </c:pt>
                <c:pt idx="8101">
                  <c:v>0.215811884043856</c:v>
                </c:pt>
                <c:pt idx="8102">
                  <c:v>0.215813618373876</c:v>
                </c:pt>
                <c:pt idx="8103">
                  <c:v>0.215815352202909</c:v>
                </c:pt>
                <c:pt idx="8104">
                  <c:v>0.215817085531099</c:v>
                </c:pt>
                <c:pt idx="8105">
                  <c:v>0.215818818358594</c:v>
                </c:pt>
                <c:pt idx="8106">
                  <c:v>0.215820550685538</c:v>
                </c:pt>
                <c:pt idx="8107">
                  <c:v>0.215822282512077</c:v>
                </c:pt>
                <c:pt idx="8108">
                  <c:v>0.215824013838356</c:v>
                </c:pt>
                <c:pt idx="8109">
                  <c:v>0.215825744664521</c:v>
                </c:pt>
                <c:pt idx="8110">
                  <c:v>0.215827474990718</c:v>
                </c:pt>
                <c:pt idx="8111">
                  <c:v>0.215829204817091</c:v>
                </c:pt>
                <c:pt idx="8112">
                  <c:v>0.215830934143787</c:v>
                </c:pt>
                <c:pt idx="8113">
                  <c:v>0.215832662970949</c:v>
                </c:pt>
                <c:pt idx="8114">
                  <c:v>0.215834391298724</c:v>
                </c:pt>
                <c:pt idx="8115">
                  <c:v>0.215836119127257</c:v>
                </c:pt>
                <c:pt idx="8116">
                  <c:v>0.215837846456692</c:v>
                </c:pt>
                <c:pt idx="8117">
                  <c:v>0.215839573287176</c:v>
                </c:pt>
                <c:pt idx="8118">
                  <c:v>0.215841299618852</c:v>
                </c:pt>
                <c:pt idx="8119">
                  <c:v>0.215843025451867</c:v>
                </c:pt>
                <c:pt idx="8120">
                  <c:v>0.215844750786364</c:v>
                </c:pt>
                <c:pt idx="8121">
                  <c:v>0.21584647562249</c:v>
                </c:pt>
                <c:pt idx="8122">
                  <c:v>0.215848199960388</c:v>
                </c:pt>
                <c:pt idx="8123">
                  <c:v>0.215849923800204</c:v>
                </c:pt>
                <c:pt idx="8124">
                  <c:v>0.215851647142083</c:v>
                </c:pt>
                <c:pt idx="8125">
                  <c:v>0.215853369986168</c:v>
                </c:pt>
                <c:pt idx="8126">
                  <c:v>0.215855092332607</c:v>
                </c:pt>
                <c:pt idx="8127">
                  <c:v>0.215856814181541</c:v>
                </c:pt>
                <c:pt idx="8128">
                  <c:v>0.215858535533117</c:v>
                </c:pt>
                <c:pt idx="8129">
                  <c:v>0.215860256387479</c:v>
                </c:pt>
                <c:pt idx="8130">
                  <c:v>0.215861976744771</c:v>
                </c:pt>
                <c:pt idx="8131">
                  <c:v>0.215863696605139</c:v>
                </c:pt>
                <c:pt idx="8132">
                  <c:v>0.215865415968725</c:v>
                </c:pt>
                <c:pt idx="8133">
                  <c:v>0.215867134835677</c:v>
                </c:pt>
                <c:pt idx="8134">
                  <c:v>0.215868853206135</c:v>
                </c:pt>
                <c:pt idx="8135">
                  <c:v>0.215870571080247</c:v>
                </c:pt>
                <c:pt idx="8136">
                  <c:v>0.215872288458156</c:v>
                </c:pt>
                <c:pt idx="8137">
                  <c:v>0.215874005340005</c:v>
                </c:pt>
                <c:pt idx="8138">
                  <c:v>0.215875721725941</c:v>
                </c:pt>
                <c:pt idx="8139">
                  <c:v>0.215877437616106</c:v>
                </c:pt>
                <c:pt idx="8140">
                  <c:v>0.215879153010645</c:v>
                </c:pt>
                <c:pt idx="8141">
                  <c:v>0.215880867909701</c:v>
                </c:pt>
                <c:pt idx="8142">
                  <c:v>0.21588258231342</c:v>
                </c:pt>
                <c:pt idx="8143">
                  <c:v>0.215884296221944</c:v>
                </c:pt>
                <c:pt idx="8144">
                  <c:v>0.215886009635418</c:v>
                </c:pt>
                <c:pt idx="8145">
                  <c:v>0.215887722553986</c:v>
                </c:pt>
                <c:pt idx="8146">
                  <c:v>0.215889434977791</c:v>
                </c:pt>
                <c:pt idx="8147">
                  <c:v>0.215891146906979</c:v>
                </c:pt>
                <c:pt idx="8148">
                  <c:v>0.215892858341691</c:v>
                </c:pt>
                <c:pt idx="8149">
                  <c:v>0.215894569282073</c:v>
                </c:pt>
                <c:pt idx="8150">
                  <c:v>0.215896279728267</c:v>
                </c:pt>
                <c:pt idx="8151">
                  <c:v>0.215897989680417</c:v>
                </c:pt>
                <c:pt idx="8152">
                  <c:v>0.215899699138668</c:v>
                </c:pt>
                <c:pt idx="8153">
                  <c:v>0.215901408103162</c:v>
                </c:pt>
                <c:pt idx="8154">
                  <c:v>0.215903116574044</c:v>
                </c:pt>
                <c:pt idx="8155">
                  <c:v>0.215904824551456</c:v>
                </c:pt>
                <c:pt idx="8156">
                  <c:v>0.215906532035542</c:v>
                </c:pt>
                <c:pt idx="8157">
                  <c:v>0.215908239026446</c:v>
                </c:pt>
                <c:pt idx="8158">
                  <c:v>0.21590994552431</c:v>
                </c:pt>
                <c:pt idx="8159">
                  <c:v>0.21591165152928</c:v>
                </c:pt>
                <c:pt idx="8160">
                  <c:v>0.215913357041496</c:v>
                </c:pt>
                <c:pt idx="8161">
                  <c:v>0.215915062061104</c:v>
                </c:pt>
                <c:pt idx="8162">
                  <c:v>0.215916766588245</c:v>
                </c:pt>
                <c:pt idx="8163">
                  <c:v>0.215918470623065</c:v>
                </c:pt>
                <c:pt idx="8164">
                  <c:v>0.215920174165703</c:v>
                </c:pt>
                <c:pt idx="8165">
                  <c:v>0.215921877216305</c:v>
                </c:pt>
                <c:pt idx="8166">
                  <c:v>0.215923579775015</c:v>
                </c:pt>
                <c:pt idx="8167">
                  <c:v>0.215925281841973</c:v>
                </c:pt>
                <c:pt idx="8168">
                  <c:v>0.215926983417324</c:v>
                </c:pt>
                <c:pt idx="8169">
                  <c:v>0.21592868450121</c:v>
                </c:pt>
                <c:pt idx="8170">
                  <c:v>0.215930385093774</c:v>
                </c:pt>
                <c:pt idx="8171">
                  <c:v>0.215932085195159</c:v>
                </c:pt>
                <c:pt idx="8172">
                  <c:v>0.215933784805508</c:v>
                </c:pt>
                <c:pt idx="8173">
                  <c:v>0.215935483924964</c:v>
                </c:pt>
                <c:pt idx="8174">
                  <c:v>0.215937182553668</c:v>
                </c:pt>
                <c:pt idx="8175">
                  <c:v>0.215938880691765</c:v>
                </c:pt>
                <c:pt idx="8176">
                  <c:v>0.215940578339396</c:v>
                </c:pt>
                <c:pt idx="8177">
                  <c:v>0.215942275496705</c:v>
                </c:pt>
                <c:pt idx="8178">
                  <c:v>0.215943972163833</c:v>
                </c:pt>
                <c:pt idx="8179">
                  <c:v>0.215945668340923</c:v>
                </c:pt>
                <c:pt idx="8180">
                  <c:v>0.215947364028118</c:v>
                </c:pt>
                <c:pt idx="8181">
                  <c:v>0.215949059225559</c:v>
                </c:pt>
                <c:pt idx="8182">
                  <c:v>0.215950753933391</c:v>
                </c:pt>
                <c:pt idx="8183">
                  <c:v>0.215952448151753</c:v>
                </c:pt>
                <c:pt idx="8184">
                  <c:v>0.215954141880791</c:v>
                </c:pt>
                <c:pt idx="8185">
                  <c:v>0.215955835120644</c:v>
                </c:pt>
                <c:pt idx="8186">
                  <c:v>0.215957527871455</c:v>
                </c:pt>
                <c:pt idx="8187">
                  <c:v>0.215959220133368</c:v>
                </c:pt>
                <c:pt idx="8188">
                  <c:v>0.215960911906522</c:v>
                </c:pt>
                <c:pt idx="8189">
                  <c:v>0.215962603191063</c:v>
                </c:pt>
                <c:pt idx="8190">
                  <c:v>0.215964293987129</c:v>
                </c:pt>
                <c:pt idx="8191">
                  <c:v>0.215965984294865</c:v>
                </c:pt>
                <c:pt idx="8192">
                  <c:v>0.215967674114411</c:v>
                </c:pt>
                <c:pt idx="8193">
                  <c:v>0.21596936344591</c:v>
                </c:pt>
                <c:pt idx="8194">
                  <c:v>0.215971052289504</c:v>
                </c:pt>
                <c:pt idx="8195">
                  <c:v>0.215972740645334</c:v>
                </c:pt>
                <c:pt idx="8196">
                  <c:v>0.215974428513543</c:v>
                </c:pt>
                <c:pt idx="8197">
                  <c:v>0.215976115894271</c:v>
                </c:pt>
                <c:pt idx="8198">
                  <c:v>0.215977802787661</c:v>
                </c:pt>
                <c:pt idx="8199">
                  <c:v>0.215979489193854</c:v>
                </c:pt>
                <c:pt idx="8200">
                  <c:v>0.215981175112992</c:v>
                </c:pt>
                <c:pt idx="8201">
                  <c:v>0.215982860545217</c:v>
                </c:pt>
                <c:pt idx="8202">
                  <c:v>0.21598454549067</c:v>
                </c:pt>
                <c:pt idx="8203">
                  <c:v>0.215986229949493</c:v>
                </c:pt>
                <c:pt idx="8204">
                  <c:v>0.215987913921826</c:v>
                </c:pt>
                <c:pt idx="8205">
                  <c:v>0.215989597407812</c:v>
                </c:pt>
                <c:pt idx="8206">
                  <c:v>0.215991280407592</c:v>
                </c:pt>
                <c:pt idx="8207">
                  <c:v>0.215992962921307</c:v>
                </c:pt>
                <c:pt idx="8208">
                  <c:v>0.215994644949098</c:v>
                </c:pt>
                <c:pt idx="8209">
                  <c:v>0.215996326491107</c:v>
                </c:pt>
                <c:pt idx="8210">
                  <c:v>0.215998007547476</c:v>
                </c:pt>
                <c:pt idx="8211">
                  <c:v>0.215999688118343</c:v>
                </c:pt>
                <c:pt idx="8212">
                  <c:v>0.216001368203852</c:v>
                </c:pt>
                <c:pt idx="8213">
                  <c:v>0.216003047804144</c:v>
                </c:pt>
                <c:pt idx="8214">
                  <c:v>0.216004726919359</c:v>
                </c:pt>
                <c:pt idx="8215">
                  <c:v>0.216006405549638</c:v>
                </c:pt>
                <c:pt idx="8216">
                  <c:v>0.216008083695123</c:v>
                </c:pt>
                <c:pt idx="8217">
                  <c:v>0.216009761355954</c:v>
                </c:pt>
                <c:pt idx="8218">
                  <c:v>0.216011438532271</c:v>
                </c:pt>
                <c:pt idx="8219">
                  <c:v>0.216013115224217</c:v>
                </c:pt>
                <c:pt idx="8220">
                  <c:v>0.216014791431932</c:v>
                </c:pt>
                <c:pt idx="8221">
                  <c:v>0.216016467155555</c:v>
                </c:pt>
                <c:pt idx="8222">
                  <c:v>0.21601814239523</c:v>
                </c:pt>
                <c:pt idx="8223">
                  <c:v>0.216019817151094</c:v>
                </c:pt>
                <c:pt idx="8224">
                  <c:v>0.216021491423291</c:v>
                </c:pt>
                <c:pt idx="8225">
                  <c:v>0.216023165211959</c:v>
                </c:pt>
                <c:pt idx="8226">
                  <c:v>0.21602483851724</c:v>
                </c:pt>
                <c:pt idx="8227">
                  <c:v>0.216026511339275</c:v>
                </c:pt>
                <c:pt idx="8228">
                  <c:v>0.216028183678202</c:v>
                </c:pt>
                <c:pt idx="8229">
                  <c:v>0.216029855534165</c:v>
                </c:pt>
                <c:pt idx="8230">
                  <c:v>0.216031526907301</c:v>
                </c:pt>
                <c:pt idx="8231">
                  <c:v>0.216033197797752</c:v>
                </c:pt>
                <c:pt idx="8232">
                  <c:v>0.216034868205658</c:v>
                </c:pt>
                <c:pt idx="8233">
                  <c:v>0.216036538131159</c:v>
                </c:pt>
                <c:pt idx="8234">
                  <c:v>0.216038207574396</c:v>
                </c:pt>
                <c:pt idx="8235">
                  <c:v>0.216039876535509</c:v>
                </c:pt>
                <c:pt idx="8236">
                  <c:v>0.216041545014638</c:v>
                </c:pt>
                <c:pt idx="8237">
                  <c:v>0.216043213011922</c:v>
                </c:pt>
                <c:pt idx="8238">
                  <c:v>0.216044880527503</c:v>
                </c:pt>
                <c:pt idx="8239">
                  <c:v>0.216046547561519</c:v>
                </c:pt>
                <c:pt idx="8240">
                  <c:v>0.216048214114111</c:v>
                </c:pt>
                <c:pt idx="8241">
                  <c:v>0.21604988018542</c:v>
                </c:pt>
                <c:pt idx="8242">
                  <c:v>0.216051545775584</c:v>
                </c:pt>
                <c:pt idx="8243">
                  <c:v>0.216053210884744</c:v>
                </c:pt>
                <c:pt idx="8244">
                  <c:v>0.216054875513039</c:v>
                </c:pt>
                <c:pt idx="8245">
                  <c:v>0.21605653966061</c:v>
                </c:pt>
                <c:pt idx="8246">
                  <c:v>0.216058203327595</c:v>
                </c:pt>
                <c:pt idx="8247">
                  <c:v>0.216059866514135</c:v>
                </c:pt>
                <c:pt idx="8248">
                  <c:v>0.21606152922037</c:v>
                </c:pt>
                <c:pt idx="8249">
                  <c:v>0.216063191446438</c:v>
                </c:pt>
                <c:pt idx="8250">
                  <c:v>0.21606485319248</c:v>
                </c:pt>
                <c:pt idx="8251">
                  <c:v>0.216066514458635</c:v>
                </c:pt>
                <c:pt idx="8252">
                  <c:v>0.216068175245042</c:v>
                </c:pt>
                <c:pt idx="8253">
                  <c:v>0.216069835551841</c:v>
                </c:pt>
                <c:pt idx="8254">
                  <c:v>0.216071495379172</c:v>
                </c:pt>
                <c:pt idx="8255">
                  <c:v>0.216073154727173</c:v>
                </c:pt>
                <c:pt idx="8256">
                  <c:v>0.216074813595984</c:v>
                </c:pt>
                <c:pt idx="8257">
                  <c:v>0.216076471985745</c:v>
                </c:pt>
                <c:pt idx="8258">
                  <c:v>0.216078129896594</c:v>
                </c:pt>
                <c:pt idx="8259">
                  <c:v>0.216079787328671</c:v>
                </c:pt>
                <c:pt idx="8260">
                  <c:v>0.216081444282114</c:v>
                </c:pt>
                <c:pt idx="8261">
                  <c:v>0.216083100757063</c:v>
                </c:pt>
                <c:pt idx="8262">
                  <c:v>0.216084756753658</c:v>
                </c:pt>
                <c:pt idx="8263">
                  <c:v>0.216086412272036</c:v>
                </c:pt>
                <c:pt idx="8264">
                  <c:v>0.216088067312339</c:v>
                </c:pt>
                <c:pt idx="8265">
                  <c:v>0.216089721874702</c:v>
                </c:pt>
                <c:pt idx="8266">
                  <c:v>0.216091375959267</c:v>
                </c:pt>
                <c:pt idx="8267">
                  <c:v>0.216093029566171</c:v>
                </c:pt>
                <c:pt idx="8268">
                  <c:v>0.216094682695554</c:v>
                </c:pt>
                <c:pt idx="8269">
                  <c:v>0.216096335347555</c:v>
                </c:pt>
                <c:pt idx="8270">
                  <c:v>0.216097987522312</c:v>
                </c:pt>
                <c:pt idx="8271">
                  <c:v>0.216099639219964</c:v>
                </c:pt>
                <c:pt idx="8272">
                  <c:v>0.216101290440649</c:v>
                </c:pt>
                <c:pt idx="8273">
                  <c:v>0.216102941184507</c:v>
                </c:pt>
                <c:pt idx="8274">
                  <c:v>0.216104591451675</c:v>
                </c:pt>
                <c:pt idx="8275">
                  <c:v>0.216106241242292</c:v>
                </c:pt>
                <c:pt idx="8276">
                  <c:v>0.216107890556497</c:v>
                </c:pt>
                <c:pt idx="8277">
                  <c:v>0.216109539394429</c:v>
                </c:pt>
                <c:pt idx="8278">
                  <c:v>0.216111187756225</c:v>
                </c:pt>
                <c:pt idx="8279">
                  <c:v>0.216112835642025</c:v>
                </c:pt>
                <c:pt idx="8280">
                  <c:v>0.216114483051966</c:v>
                </c:pt>
                <c:pt idx="8281">
                  <c:v>0.216116129986186</c:v>
                </c:pt>
                <c:pt idx="8282">
                  <c:v>0.216117776444825</c:v>
                </c:pt>
                <c:pt idx="8283">
                  <c:v>0.21611942242802</c:v>
                </c:pt>
                <c:pt idx="8284">
                  <c:v>0.216121067935909</c:v>
                </c:pt>
                <c:pt idx="8285">
                  <c:v>0.216122712968631</c:v>
                </c:pt>
                <c:pt idx="8286">
                  <c:v>0.216124357526323</c:v>
                </c:pt>
                <c:pt idx="8287">
                  <c:v>0.216126001609125</c:v>
                </c:pt>
                <c:pt idx="8288">
                  <c:v>0.216127645217172</c:v>
                </c:pt>
                <c:pt idx="8289">
                  <c:v>0.216129288350605</c:v>
                </c:pt>
                <c:pt idx="8290">
                  <c:v>0.21613093100956</c:v>
                </c:pt>
                <c:pt idx="8291">
                  <c:v>0.216132573194176</c:v>
                </c:pt>
                <c:pt idx="8292">
                  <c:v>0.21613421490459</c:v>
                </c:pt>
                <c:pt idx="8293">
                  <c:v>0.216135856140941</c:v>
                </c:pt>
                <c:pt idx="8294">
                  <c:v>0.216137496903365</c:v>
                </c:pt>
                <c:pt idx="8295">
                  <c:v>0.216139137192001</c:v>
                </c:pt>
                <c:pt idx="8296">
                  <c:v>0.216140777006986</c:v>
                </c:pt>
                <c:pt idx="8297">
                  <c:v>0.21614241634846</c:v>
                </c:pt>
                <c:pt idx="8298">
                  <c:v>0.216144055216557</c:v>
                </c:pt>
                <c:pt idx="8299">
                  <c:v>0.216145693611417</c:v>
                </c:pt>
                <c:pt idx="8300">
                  <c:v>0.216147331533176</c:v>
                </c:pt>
                <c:pt idx="8301">
                  <c:v>0.216148968981973</c:v>
                </c:pt>
                <c:pt idx="8302">
                  <c:v>0.216150605957945</c:v>
                </c:pt>
                <c:pt idx="8303">
                  <c:v>0.216152242461228</c:v>
                </c:pt>
                <c:pt idx="8304">
                  <c:v>0.216153878491962</c:v>
                </c:pt>
                <c:pt idx="8305">
                  <c:v>0.216155514050282</c:v>
                </c:pt>
                <c:pt idx="8306">
                  <c:v>0.216157149136327</c:v>
                </c:pt>
                <c:pt idx="8307">
                  <c:v>0.216158783750232</c:v>
                </c:pt>
                <c:pt idx="8308">
                  <c:v>0.216160417892137</c:v>
                </c:pt>
                <c:pt idx="8309">
                  <c:v>0.216162051562177</c:v>
                </c:pt>
                <c:pt idx="8310">
                  <c:v>0.21616368476049</c:v>
                </c:pt>
                <c:pt idx="8311">
                  <c:v>0.216165317487214</c:v>
                </c:pt>
                <c:pt idx="8312">
                  <c:v>0.216166949742484</c:v>
                </c:pt>
                <c:pt idx="8313">
                  <c:v>0.216168581526439</c:v>
                </c:pt>
                <c:pt idx="8314">
                  <c:v>0.216170212839214</c:v>
                </c:pt>
                <c:pt idx="8315">
                  <c:v>0.216171843680949</c:v>
                </c:pt>
                <c:pt idx="8316">
                  <c:v>0.216173474051777</c:v>
                </c:pt>
                <c:pt idx="8317">
                  <c:v>0.216175103951837</c:v>
                </c:pt>
                <c:pt idx="8318">
                  <c:v>0.216176733381267</c:v>
                </c:pt>
                <c:pt idx="8319">
                  <c:v>0.216178362340201</c:v>
                </c:pt>
                <c:pt idx="8320">
                  <c:v>0.216179990828778</c:v>
                </c:pt>
                <c:pt idx="8321">
                  <c:v>0.216181618847133</c:v>
                </c:pt>
                <c:pt idx="8322">
                  <c:v>0.216183246395404</c:v>
                </c:pt>
                <c:pt idx="8323">
                  <c:v>0.216184873473726</c:v>
                </c:pt>
                <c:pt idx="8324">
                  <c:v>0.216186500082237</c:v>
                </c:pt>
                <c:pt idx="8325">
                  <c:v>0.216188126221074</c:v>
                </c:pt>
                <c:pt idx="8326">
                  <c:v>0.216189751890372</c:v>
                </c:pt>
                <c:pt idx="8327">
                  <c:v>0.216191377090269</c:v>
                </c:pt>
                <c:pt idx="8328">
                  <c:v>0.216193001820899</c:v>
                </c:pt>
                <c:pt idx="8329">
                  <c:v>0.216194626082402</c:v>
                </c:pt>
                <c:pt idx="8330">
                  <c:v>0.21619624987491</c:v>
                </c:pt>
                <c:pt idx="8331">
                  <c:v>0.216197873198562</c:v>
                </c:pt>
                <c:pt idx="8332">
                  <c:v>0.216199496053495</c:v>
                </c:pt>
                <c:pt idx="8333">
                  <c:v>0.216201118439843</c:v>
                </c:pt>
                <c:pt idx="8334">
                  <c:v>0.216202740357744</c:v>
                </c:pt>
                <c:pt idx="8335">
                  <c:v>0.216204361807332</c:v>
                </c:pt>
                <c:pt idx="8336">
                  <c:v>0.216205982788746</c:v>
                </c:pt>
                <c:pt idx="8337">
                  <c:v>0.216207603302119</c:v>
                </c:pt>
                <c:pt idx="8338">
                  <c:v>0.216209223347588</c:v>
                </c:pt>
                <c:pt idx="8339">
                  <c:v>0.216210842925291</c:v>
                </c:pt>
                <c:pt idx="8340">
                  <c:v>0.216212462035362</c:v>
                </c:pt>
                <c:pt idx="8341">
                  <c:v>0.216214080677937</c:v>
                </c:pt>
                <c:pt idx="8342">
                  <c:v>0.216215698853152</c:v>
                </c:pt>
                <c:pt idx="8343">
                  <c:v>0.216217316561143</c:v>
                </c:pt>
                <c:pt idx="8344">
                  <c:v>0.216218933802046</c:v>
                </c:pt>
                <c:pt idx="8345">
                  <c:v>0.216220550575996</c:v>
                </c:pt>
                <c:pt idx="8346">
                  <c:v>0.216222166883129</c:v>
                </c:pt>
                <c:pt idx="8347">
                  <c:v>0.216223782723581</c:v>
                </c:pt>
                <c:pt idx="8348">
                  <c:v>0.216225398097488</c:v>
                </c:pt>
                <c:pt idx="8349">
                  <c:v>0.216227013004984</c:v>
                </c:pt>
                <c:pt idx="8350">
                  <c:v>0.216228627446207</c:v>
                </c:pt>
                <c:pt idx="8351">
                  <c:v>0.21623024142129</c:v>
                </c:pt>
                <c:pt idx="8352">
                  <c:v>0.216231854930369</c:v>
                </c:pt>
                <c:pt idx="8353">
                  <c:v>0.216233467973581</c:v>
                </c:pt>
                <c:pt idx="8354">
                  <c:v>0.216235080551059</c:v>
                </c:pt>
                <c:pt idx="8355">
                  <c:v>0.216236692662941</c:v>
                </c:pt>
                <c:pt idx="8356">
                  <c:v>0.21623830430936</c:v>
                </c:pt>
                <c:pt idx="8357">
                  <c:v>0.216239915490453</c:v>
                </c:pt>
                <c:pt idx="8358">
                  <c:v>0.216241526206353</c:v>
                </c:pt>
                <c:pt idx="8359">
                  <c:v>0.216243136457197</c:v>
                </c:pt>
                <c:pt idx="8360">
                  <c:v>0.216244746243121</c:v>
                </c:pt>
                <c:pt idx="8361">
                  <c:v>0.216246355564257</c:v>
                </c:pt>
                <c:pt idx="8362">
                  <c:v>0.216247964420744</c:v>
                </c:pt>
                <c:pt idx="8363">
                  <c:v>0.216249572812713</c:v>
                </c:pt>
                <c:pt idx="8364">
                  <c:v>0.216251180740302</c:v>
                </c:pt>
                <c:pt idx="8365">
                  <c:v>0.216252788203644</c:v>
                </c:pt>
                <c:pt idx="8366">
                  <c:v>0.216254395202875</c:v>
                </c:pt>
                <c:pt idx="8367">
                  <c:v>0.21625600173813</c:v>
                </c:pt>
                <c:pt idx="8368">
                  <c:v>0.216257607809543</c:v>
                </c:pt>
                <c:pt idx="8369">
                  <c:v>0.21625921341725</c:v>
                </c:pt>
                <c:pt idx="8370">
                  <c:v>0.216260818561384</c:v>
                </c:pt>
                <c:pt idx="8371">
                  <c:v>0.216262423242082</c:v>
                </c:pt>
                <c:pt idx="8372">
                  <c:v>0.216264027459476</c:v>
                </c:pt>
                <c:pt idx="8373">
                  <c:v>0.216265631213702</c:v>
                </c:pt>
                <c:pt idx="8374">
                  <c:v>0.216267234504895</c:v>
                </c:pt>
                <c:pt idx="8375">
                  <c:v>0.216268837333189</c:v>
                </c:pt>
                <c:pt idx="8376">
                  <c:v>0.216270439698719</c:v>
                </c:pt>
                <c:pt idx="8377">
                  <c:v>0.216272041601618</c:v>
                </c:pt>
                <c:pt idx="8378">
                  <c:v>0.216273643042023</c:v>
                </c:pt>
                <c:pt idx="8379">
                  <c:v>0.216275244020065</c:v>
                </c:pt>
                <c:pt idx="8380">
                  <c:v>0.216276844535881</c:v>
                </c:pt>
                <c:pt idx="8381">
                  <c:v>0.216278444589606</c:v>
                </c:pt>
                <c:pt idx="8382">
                  <c:v>0.216280044181371</c:v>
                </c:pt>
                <c:pt idx="8383">
                  <c:v>0.216281643311313</c:v>
                </c:pt>
                <c:pt idx="8384">
                  <c:v>0.216283241979565</c:v>
                </c:pt>
                <c:pt idx="8385">
                  <c:v>0.216284840186262</c:v>
                </c:pt>
                <c:pt idx="8386">
                  <c:v>0.216286437931537</c:v>
                </c:pt>
                <c:pt idx="8387">
                  <c:v>0.216288035215524</c:v>
                </c:pt>
                <c:pt idx="8388">
                  <c:v>0.216289632038359</c:v>
                </c:pt>
                <c:pt idx="8389">
                  <c:v>0.216291228400174</c:v>
                </c:pt>
                <c:pt idx="8390">
                  <c:v>0.216292824301104</c:v>
                </c:pt>
                <c:pt idx="8391">
                  <c:v>0.216294419741282</c:v>
                </c:pt>
                <c:pt idx="8392">
                  <c:v>0.216296014720843</c:v>
                </c:pt>
                <c:pt idx="8393">
                  <c:v>0.216297609239919</c:v>
                </c:pt>
                <c:pt idx="8394">
                  <c:v>0.216299203298646</c:v>
                </c:pt>
                <c:pt idx="8395">
                  <c:v>0.216300796897157</c:v>
                </c:pt>
                <c:pt idx="8396">
                  <c:v>0.216302390035585</c:v>
                </c:pt>
                <c:pt idx="8397">
                  <c:v>0.216303982714065</c:v>
                </c:pt>
                <c:pt idx="8398">
                  <c:v>0.216305574932729</c:v>
                </c:pt>
                <c:pt idx="8399">
                  <c:v>0.216307166691713</c:v>
                </c:pt>
                <c:pt idx="8400">
                  <c:v>0.216308757991147</c:v>
                </c:pt>
                <c:pt idx="8401">
                  <c:v>0.216310348831168</c:v>
                </c:pt>
                <c:pt idx="8402">
                  <c:v>0.216311939211908</c:v>
                </c:pt>
                <c:pt idx="8403">
                  <c:v>0.2163135291335</c:v>
                </c:pt>
                <c:pt idx="8404">
                  <c:v>0.216315118596078</c:v>
                </c:pt>
                <c:pt idx="8405">
                  <c:v>0.216316707599776</c:v>
                </c:pt>
                <c:pt idx="8406">
                  <c:v>0.216318296144726</c:v>
                </c:pt>
                <c:pt idx="8407">
                  <c:v>0.216319884231062</c:v>
                </c:pt>
                <c:pt idx="8408">
                  <c:v>0.216321471858917</c:v>
                </c:pt>
                <c:pt idx="8409">
                  <c:v>0.216323059028425</c:v>
                </c:pt>
                <c:pt idx="8410">
                  <c:v>0.216324645739718</c:v>
                </c:pt>
                <c:pt idx="8411">
                  <c:v>0.216326231992931</c:v>
                </c:pt>
                <c:pt idx="8412">
                  <c:v>0.216327817788194</c:v>
                </c:pt>
                <c:pt idx="8413">
                  <c:v>0.216329403125644</c:v>
                </c:pt>
                <c:pt idx="8414">
                  <c:v>0.21633098800541</c:v>
                </c:pt>
                <c:pt idx="8415">
                  <c:v>0.216332572427628</c:v>
                </c:pt>
                <c:pt idx="8416">
                  <c:v>0.216334156392429</c:v>
                </c:pt>
                <c:pt idx="8417">
                  <c:v>0.216335739899948</c:v>
                </c:pt>
                <c:pt idx="8418">
                  <c:v>0.216337322950316</c:v>
                </c:pt>
                <c:pt idx="8419">
                  <c:v>0.216338905543666</c:v>
                </c:pt>
                <c:pt idx="8420">
                  <c:v>0.216340487680132</c:v>
                </c:pt>
                <c:pt idx="8421">
                  <c:v>0.216342069359845</c:v>
                </c:pt>
                <c:pt idx="8422">
                  <c:v>0.216343650582939</c:v>
                </c:pt>
                <c:pt idx="8423">
                  <c:v>0.216345231349548</c:v>
                </c:pt>
                <c:pt idx="8424">
                  <c:v>0.216346811659801</c:v>
                </c:pt>
                <c:pt idx="8425">
                  <c:v>0.216348391513834</c:v>
                </c:pt>
                <c:pt idx="8426">
                  <c:v>0.216349970911777</c:v>
                </c:pt>
                <c:pt idx="8427">
                  <c:v>0.216351549853765</c:v>
                </c:pt>
                <c:pt idx="8428">
                  <c:v>0.216353128339928</c:v>
                </c:pt>
                <c:pt idx="8429">
                  <c:v>0.216354706370399</c:v>
                </c:pt>
                <c:pt idx="8430">
                  <c:v>0.216356283945313</c:v>
                </c:pt>
                <c:pt idx="8431">
                  <c:v>0.216357861064799</c:v>
                </c:pt>
                <c:pt idx="8432">
                  <c:v>0.216359437728991</c:v>
                </c:pt>
                <c:pt idx="8433">
                  <c:v>0.216361013938021</c:v>
                </c:pt>
                <c:pt idx="8434">
                  <c:v>0.216362589692022</c:v>
                </c:pt>
                <c:pt idx="8435">
                  <c:v>0.216364164991124</c:v>
                </c:pt>
                <c:pt idx="8436">
                  <c:v>0.216365739835461</c:v>
                </c:pt>
                <c:pt idx="8437">
                  <c:v>0.216367314225165</c:v>
                </c:pt>
                <c:pt idx="8438">
                  <c:v>0.216368888160368</c:v>
                </c:pt>
                <c:pt idx="8439">
                  <c:v>0.216370461641202</c:v>
                </c:pt>
                <c:pt idx="8440">
                  <c:v>0.216372034667798</c:v>
                </c:pt>
                <c:pt idx="8441">
                  <c:v>0.21637360724029</c:v>
                </c:pt>
                <c:pt idx="8442">
                  <c:v>0.216375179358808</c:v>
                </c:pt>
                <c:pt idx="8443">
                  <c:v>0.216376751023485</c:v>
                </c:pt>
                <c:pt idx="8444">
                  <c:v>0.216378322234453</c:v>
                </c:pt>
                <c:pt idx="8445">
                  <c:v>0.216379892991842</c:v>
                </c:pt>
                <c:pt idx="8446">
                  <c:v>0.216381463295787</c:v>
                </c:pt>
                <c:pt idx="8447">
                  <c:v>0.216383033146416</c:v>
                </c:pt>
                <c:pt idx="8448">
                  <c:v>0.216384602543864</c:v>
                </c:pt>
                <c:pt idx="8449">
                  <c:v>0.216386171488261</c:v>
                </c:pt>
                <c:pt idx="8450">
                  <c:v>0.216387739979738</c:v>
                </c:pt>
                <c:pt idx="8451">
                  <c:v>0.216389308018429</c:v>
                </c:pt>
                <c:pt idx="8452">
                  <c:v>0.216390875604463</c:v>
                </c:pt>
                <c:pt idx="8453">
                  <c:v>0.216392442737973</c:v>
                </c:pt>
                <c:pt idx="8454">
                  <c:v>0.21639400941909</c:v>
                </c:pt>
                <c:pt idx="8455">
                  <c:v>0.216395575647946</c:v>
                </c:pt>
                <c:pt idx="8456">
                  <c:v>0.216397141424671</c:v>
                </c:pt>
                <c:pt idx="8457">
                  <c:v>0.216398706749397</c:v>
                </c:pt>
                <c:pt idx="8458">
                  <c:v>0.216400271622256</c:v>
                </c:pt>
                <c:pt idx="8459">
                  <c:v>0.216401836043379</c:v>
                </c:pt>
                <c:pt idx="8460">
                  <c:v>0.216403400012897</c:v>
                </c:pt>
                <c:pt idx="8461">
                  <c:v>0.216404963530941</c:v>
                </c:pt>
                <c:pt idx="8462">
                  <c:v>0.216406526597643</c:v>
                </c:pt>
                <c:pt idx="8463">
                  <c:v>0.216408089213133</c:v>
                </c:pt>
                <c:pt idx="8464">
                  <c:v>0.216409651377543</c:v>
                </c:pt>
                <c:pt idx="8465">
                  <c:v>0.216411213091004</c:v>
                </c:pt>
                <c:pt idx="8466">
                  <c:v>0.216412774353646</c:v>
                </c:pt>
                <c:pt idx="8467">
                  <c:v>0.216414335165602</c:v>
                </c:pt>
                <c:pt idx="8468">
                  <c:v>0.216415895527</c:v>
                </c:pt>
                <c:pt idx="8469">
                  <c:v>0.216417455437974</c:v>
                </c:pt>
                <c:pt idx="8470">
                  <c:v>0.216419014898653</c:v>
                </c:pt>
                <c:pt idx="8471">
                  <c:v>0.216420573909167</c:v>
                </c:pt>
                <c:pt idx="8472">
                  <c:v>0.21642213246965</c:v>
                </c:pt>
                <c:pt idx="8473">
                  <c:v>0.216423690580229</c:v>
                </c:pt>
                <c:pt idx="8474">
                  <c:v>0.216425248241038</c:v>
                </c:pt>
                <c:pt idx="8475">
                  <c:v>0.216426805452205</c:v>
                </c:pt>
                <c:pt idx="8476">
                  <c:v>0.216428362213863</c:v>
                </c:pt>
                <c:pt idx="8477">
                  <c:v>0.21642991852614</c:v>
                </c:pt>
                <c:pt idx="8478">
                  <c:v>0.216431474389168</c:v>
                </c:pt>
                <c:pt idx="8479">
                  <c:v>0.216433029803079</c:v>
                </c:pt>
                <c:pt idx="8480">
                  <c:v>0.216434584768</c:v>
                </c:pt>
                <c:pt idx="8481">
                  <c:v>0.216436139284065</c:v>
                </c:pt>
                <c:pt idx="8482">
                  <c:v>0.216437693351401</c:v>
                </c:pt>
                <c:pt idx="8483">
                  <c:v>0.216439246970142</c:v>
                </c:pt>
                <c:pt idx="8484">
                  <c:v>0.216440800140415</c:v>
                </c:pt>
                <c:pt idx="8485">
                  <c:v>0.216442352862352</c:v>
                </c:pt>
                <c:pt idx="8486">
                  <c:v>0.216443905136084</c:v>
                </c:pt>
                <c:pt idx="8487">
                  <c:v>0.216445456961739</c:v>
                </c:pt>
                <c:pt idx="8488">
                  <c:v>0.216447008339449</c:v>
                </c:pt>
                <c:pt idx="8489">
                  <c:v>0.216448559269344</c:v>
                </c:pt>
                <c:pt idx="8490">
                  <c:v>0.216450109751553</c:v>
                </c:pt>
                <c:pt idx="8491">
                  <c:v>0.216451659786206</c:v>
                </c:pt>
                <c:pt idx="8492">
                  <c:v>0.216453209373434</c:v>
                </c:pt>
                <c:pt idx="8493">
                  <c:v>0.216454758513368</c:v>
                </c:pt>
                <c:pt idx="8494">
                  <c:v>0.216456307206135</c:v>
                </c:pt>
                <c:pt idx="8495">
                  <c:v>0.216457855451868</c:v>
                </c:pt>
                <c:pt idx="8496">
                  <c:v>0.216459403250694</c:v>
                </c:pt>
                <c:pt idx="8497">
                  <c:v>0.216460950602745</c:v>
                </c:pt>
                <c:pt idx="8498">
                  <c:v>0.21646249750815</c:v>
                </c:pt>
                <c:pt idx="8499">
                  <c:v>0.216464043967038</c:v>
                </c:pt>
                <c:pt idx="8500">
                  <c:v>0.216465589979541</c:v>
                </c:pt>
                <c:pt idx="8501">
                  <c:v>0.216467135545786</c:v>
                </c:pt>
                <c:pt idx="8502">
                  <c:v>0.216468680665904</c:v>
                </c:pt>
                <c:pt idx="8503">
                  <c:v>0.216470225340024</c:v>
                </c:pt>
                <c:pt idx="8504">
                  <c:v>0.216471769568277</c:v>
                </c:pt>
                <c:pt idx="8505">
                  <c:v>0.216473313350791</c:v>
                </c:pt>
                <c:pt idx="8506">
                  <c:v>0.216474856687696</c:v>
                </c:pt>
                <c:pt idx="8507">
                  <c:v>0.216476399579122</c:v>
                </c:pt>
                <c:pt idx="8508">
                  <c:v>0.216477942025197</c:v>
                </c:pt>
                <c:pt idx="8509">
                  <c:v>0.216479484026052</c:v>
                </c:pt>
                <c:pt idx="8510">
                  <c:v>0.216481025581815</c:v>
                </c:pt>
                <c:pt idx="8511">
                  <c:v>0.216482566692616</c:v>
                </c:pt>
                <c:pt idx="8512">
                  <c:v>0.216484107358584</c:v>
                </c:pt>
                <c:pt idx="8513">
                  <c:v>0.216485647579848</c:v>
                </c:pt>
                <c:pt idx="8514">
                  <c:v>0.216487187356539</c:v>
                </c:pt>
                <c:pt idx="8515">
                  <c:v>0.216488726688783</c:v>
                </c:pt>
                <c:pt idx="8516">
                  <c:v>0.216490265576713</c:v>
                </c:pt>
                <c:pt idx="8517">
                  <c:v>0.216491804020454</c:v>
                </c:pt>
                <c:pt idx="8518">
                  <c:v>0.216493342020138</c:v>
                </c:pt>
                <c:pt idx="8519">
                  <c:v>0.216494879575892</c:v>
                </c:pt>
                <c:pt idx="8520">
                  <c:v>0.216496416687846</c:v>
                </c:pt>
                <c:pt idx="8521">
                  <c:v>0.21649795335613</c:v>
                </c:pt>
                <c:pt idx="8522">
                  <c:v>0.21649948958087</c:v>
                </c:pt>
                <c:pt idx="8523">
                  <c:v>0.216501025362198</c:v>
                </c:pt>
                <c:pt idx="8524">
                  <c:v>0.21650256070024</c:v>
                </c:pt>
                <c:pt idx="8525">
                  <c:v>0.216504095595128</c:v>
                </c:pt>
                <c:pt idx="8526">
                  <c:v>0.216505630046987</c:v>
                </c:pt>
                <c:pt idx="8527">
                  <c:v>0.216507164055948</c:v>
                </c:pt>
                <c:pt idx="8528">
                  <c:v>0.21650869762214</c:v>
                </c:pt>
                <c:pt idx="8529">
                  <c:v>0.216510230745691</c:v>
                </c:pt>
                <c:pt idx="8530">
                  <c:v>0.216511763426729</c:v>
                </c:pt>
                <c:pt idx="8531">
                  <c:v>0.216513295665382</c:v>
                </c:pt>
                <c:pt idx="8532">
                  <c:v>0.216514827461781</c:v>
                </c:pt>
                <c:pt idx="8533">
                  <c:v>0.216516358816052</c:v>
                </c:pt>
                <c:pt idx="8534">
                  <c:v>0.216517889728324</c:v>
                </c:pt>
                <c:pt idx="8535">
                  <c:v>0.216519420198727</c:v>
                </c:pt>
                <c:pt idx="8536">
                  <c:v>0.216520950227388</c:v>
                </c:pt>
                <c:pt idx="8537">
                  <c:v>0.216522479814435</c:v>
                </c:pt>
                <c:pt idx="8538">
                  <c:v>0.216524008959997</c:v>
                </c:pt>
                <c:pt idx="8539">
                  <c:v>0.216525537664202</c:v>
                </c:pt>
                <c:pt idx="8540">
                  <c:v>0.216527065927178</c:v>
                </c:pt>
                <c:pt idx="8541">
                  <c:v>0.216528593749053</c:v>
                </c:pt>
                <c:pt idx="8542">
                  <c:v>0.216530121129956</c:v>
                </c:pt>
                <c:pt idx="8543">
                  <c:v>0.216531648070015</c:v>
                </c:pt>
                <c:pt idx="8544">
                  <c:v>0.216533174569357</c:v>
                </c:pt>
                <c:pt idx="8545">
                  <c:v>0.216534700628111</c:v>
                </c:pt>
                <c:pt idx="8546">
                  <c:v>0.216536226246405</c:v>
                </c:pt>
                <c:pt idx="8547">
                  <c:v>0.216537751424366</c:v>
                </c:pt>
                <c:pt idx="8548">
                  <c:v>0.216539276162122</c:v>
                </c:pt>
                <c:pt idx="8549">
                  <c:v>0.216540800459803</c:v>
                </c:pt>
                <c:pt idx="8550">
                  <c:v>0.216542324317534</c:v>
                </c:pt>
                <c:pt idx="8551">
                  <c:v>0.216543847735445</c:v>
                </c:pt>
                <c:pt idx="8552">
                  <c:v>0.216545370713662</c:v>
                </c:pt>
                <c:pt idx="8553">
                  <c:v>0.216546893252314</c:v>
                </c:pt>
                <c:pt idx="8554">
                  <c:v>0.216548415351528</c:v>
                </c:pt>
                <c:pt idx="8555">
                  <c:v>0.216549937011431</c:v>
                </c:pt>
                <c:pt idx="8556">
                  <c:v>0.216551458232153</c:v>
                </c:pt>
                <c:pt idx="8557">
                  <c:v>0.216552979013819</c:v>
                </c:pt>
                <c:pt idx="8558">
                  <c:v>0.216554499356558</c:v>
                </c:pt>
                <c:pt idx="8559">
                  <c:v>0.216556019260497</c:v>
                </c:pt>
                <c:pt idx="8560">
                  <c:v>0.216557538725764</c:v>
                </c:pt>
                <c:pt idx="8561">
                  <c:v>0.216559057752485</c:v>
                </c:pt>
                <c:pt idx="8562">
                  <c:v>0.216560576340788</c:v>
                </c:pt>
                <c:pt idx="8563">
                  <c:v>0.216562094490802</c:v>
                </c:pt>
                <c:pt idx="8564">
                  <c:v>0.216563612202652</c:v>
                </c:pt>
                <c:pt idx="8565">
                  <c:v>0.216565129476467</c:v>
                </c:pt>
                <c:pt idx="8566">
                  <c:v>0.216566646312373</c:v>
                </c:pt>
                <c:pt idx="8567">
                  <c:v>0.216568162710499</c:v>
                </c:pt>
                <c:pt idx="8568">
                  <c:v>0.216569678670969</c:v>
                </c:pt>
                <c:pt idx="8569">
                  <c:v>0.216571194193913</c:v>
                </c:pt>
                <c:pt idx="8570">
                  <c:v>0.216572709279457</c:v>
                </c:pt>
                <c:pt idx="8571">
                  <c:v>0.216574223927728</c:v>
                </c:pt>
                <c:pt idx="8572">
                  <c:v>0.216575738138854</c:v>
                </c:pt>
                <c:pt idx="8573">
                  <c:v>0.21657725191296</c:v>
                </c:pt>
                <c:pt idx="8574">
                  <c:v>0.216578765250175</c:v>
                </c:pt>
                <c:pt idx="8575">
                  <c:v>0.216580278150624</c:v>
                </c:pt>
                <c:pt idx="8576">
                  <c:v>0.216581790614435</c:v>
                </c:pt>
                <c:pt idx="8577">
                  <c:v>0.216583302641735</c:v>
                </c:pt>
                <c:pt idx="8578">
                  <c:v>0.216584814232651</c:v>
                </c:pt>
                <c:pt idx="8579">
                  <c:v>0.216586325387309</c:v>
                </c:pt>
                <c:pt idx="8580">
                  <c:v>0.216587836105835</c:v>
                </c:pt>
                <c:pt idx="8581">
                  <c:v>0.216589346388358</c:v>
                </c:pt>
                <c:pt idx="8582">
                  <c:v>0.216590856235002</c:v>
                </c:pt>
                <c:pt idx="8583">
                  <c:v>0.216592365645895</c:v>
                </c:pt>
                <c:pt idx="8584">
                  <c:v>0.216593874621164</c:v>
                </c:pt>
                <c:pt idx="8585">
                  <c:v>0.216595383160935</c:v>
                </c:pt>
                <c:pt idx="8586">
                  <c:v>0.216596891265335</c:v>
                </c:pt>
                <c:pt idx="8587">
                  <c:v>0.216598398934489</c:v>
                </c:pt>
                <c:pt idx="8588">
                  <c:v>0.216599906168525</c:v>
                </c:pt>
                <c:pt idx="8589">
                  <c:v>0.216601412967568</c:v>
                </c:pt>
                <c:pt idx="8590">
                  <c:v>0.216602919331745</c:v>
                </c:pt>
                <c:pt idx="8591">
                  <c:v>0.216604425261183</c:v>
                </c:pt>
                <c:pt idx="8592">
                  <c:v>0.216605930756007</c:v>
                </c:pt>
                <c:pt idx="8593">
                  <c:v>0.216607435816345</c:v>
                </c:pt>
                <c:pt idx="8594">
                  <c:v>0.216608940442321</c:v>
                </c:pt>
                <c:pt idx="8595">
                  <c:v>0.216610444634064</c:v>
                </c:pt>
                <c:pt idx="8596">
                  <c:v>0.216611948391697</c:v>
                </c:pt>
                <c:pt idx="8597">
                  <c:v>0.216613451715347</c:v>
                </c:pt>
                <c:pt idx="8598">
                  <c:v>0.216614954605142</c:v>
                </c:pt>
                <c:pt idx="8599">
                  <c:v>0.216616457061205</c:v>
                </c:pt>
                <c:pt idx="8600">
                  <c:v>0.216617959083665</c:v>
                </c:pt>
                <c:pt idx="8601">
                  <c:v>0.216619460672646</c:v>
                </c:pt>
                <c:pt idx="8602">
                  <c:v>0.216620961828274</c:v>
                </c:pt>
                <c:pt idx="8603">
                  <c:v>0.216622462550675</c:v>
                </c:pt>
                <c:pt idx="8604">
                  <c:v>0.216623962839976</c:v>
                </c:pt>
                <c:pt idx="8605">
                  <c:v>0.216625462696301</c:v>
                </c:pt>
                <c:pt idx="8606">
                  <c:v>0.216626962119777</c:v>
                </c:pt>
                <c:pt idx="8607">
                  <c:v>0.21662846111053</c:v>
                </c:pt>
                <c:pt idx="8608">
                  <c:v>0.216629959668684</c:v>
                </c:pt>
                <c:pt idx="8609">
                  <c:v>0.216631457794367</c:v>
                </c:pt>
                <c:pt idx="8610">
                  <c:v>0.216632955487702</c:v>
                </c:pt>
                <c:pt idx="8611">
                  <c:v>0.216634452748816</c:v>
                </c:pt>
                <c:pt idx="8612">
                  <c:v>0.216635949577835</c:v>
                </c:pt>
                <c:pt idx="8613">
                  <c:v>0.216637445974884</c:v>
                </c:pt>
                <c:pt idx="8614">
                  <c:v>0.216638941940088</c:v>
                </c:pt>
                <c:pt idx="8615">
                  <c:v>0.216640437473573</c:v>
                </c:pt>
                <c:pt idx="8616">
                  <c:v>0.216641932575465</c:v>
                </c:pt>
                <c:pt idx="8617">
                  <c:v>0.216643427245887</c:v>
                </c:pt>
                <c:pt idx="8618">
                  <c:v>0.216644921484966</c:v>
                </c:pt>
                <c:pt idx="8619">
                  <c:v>0.216646415292828</c:v>
                </c:pt>
                <c:pt idx="8620">
                  <c:v>0.216647908669597</c:v>
                </c:pt>
                <c:pt idx="8621">
                  <c:v>0.2166494016154</c:v>
                </c:pt>
                <c:pt idx="8622">
                  <c:v>0.216650894130359</c:v>
                </c:pt>
                <c:pt idx="8623">
                  <c:v>0.216652386214602</c:v>
                </c:pt>
                <c:pt idx="8624">
                  <c:v>0.216653877868252</c:v>
                </c:pt>
                <c:pt idx="8625">
                  <c:v>0.216655369091435</c:v>
                </c:pt>
                <c:pt idx="8626">
                  <c:v>0.216656859884277</c:v>
                </c:pt>
                <c:pt idx="8627">
                  <c:v>0.216658350246902</c:v>
                </c:pt>
                <c:pt idx="8628">
                  <c:v>0.216659840179435</c:v>
                </c:pt>
                <c:pt idx="8629">
                  <c:v>0.216661329682</c:v>
                </c:pt>
                <c:pt idx="8630">
                  <c:v>0.216662818754724</c:v>
                </c:pt>
                <c:pt idx="8631">
                  <c:v>0.21666430739773</c:v>
                </c:pt>
                <c:pt idx="8632">
                  <c:v>0.216665795611144</c:v>
                </c:pt>
                <c:pt idx="8633">
                  <c:v>0.21666728339509</c:v>
                </c:pt>
                <c:pt idx="8634">
                  <c:v>0.216668770749693</c:v>
                </c:pt>
                <c:pt idx="8635">
                  <c:v>0.216670257675078</c:v>
                </c:pt>
                <c:pt idx="8636">
                  <c:v>0.216671744171369</c:v>
                </c:pt>
                <c:pt idx="8637">
                  <c:v>0.216673230238691</c:v>
                </c:pt>
                <c:pt idx="8638">
                  <c:v>0.216674715877169</c:v>
                </c:pt>
                <c:pt idx="8639">
                  <c:v>0.216676201086926</c:v>
                </c:pt>
                <c:pt idx="8640">
                  <c:v>0.216677685868089</c:v>
                </c:pt>
                <c:pt idx="8641">
                  <c:v>0.21667917022078</c:v>
                </c:pt>
                <c:pt idx="8642">
                  <c:v>0.216680654145125</c:v>
                </c:pt>
                <c:pt idx="8643">
                  <c:v>0.216682137641248</c:v>
                </c:pt>
                <c:pt idx="8644">
                  <c:v>0.216683620709274</c:v>
                </c:pt>
                <c:pt idx="8645">
                  <c:v>0.216685103349325</c:v>
                </c:pt>
                <c:pt idx="8646">
                  <c:v>0.216686585561528</c:v>
                </c:pt>
                <c:pt idx="8647">
                  <c:v>0.216688067346006</c:v>
                </c:pt>
                <c:pt idx="8648">
                  <c:v>0.216689548702884</c:v>
                </c:pt>
                <c:pt idx="8649">
                  <c:v>0.216691029632285</c:v>
                </c:pt>
                <c:pt idx="8650">
                  <c:v>0.216692510134334</c:v>
                </c:pt>
                <c:pt idx="8651">
                  <c:v>0.216693990209155</c:v>
                </c:pt>
                <c:pt idx="8652">
                  <c:v>0.216695469856871</c:v>
                </c:pt>
                <c:pt idx="8653">
                  <c:v>0.216696949077608</c:v>
                </c:pt>
                <c:pt idx="8654">
                  <c:v>0.216698427871489</c:v>
                </c:pt>
                <c:pt idx="8655">
                  <c:v>0.216699906238637</c:v>
                </c:pt>
                <c:pt idx="8656">
                  <c:v>0.216701384179178</c:v>
                </c:pt>
                <c:pt idx="8657">
                  <c:v>0.216702861693235</c:v>
                </c:pt>
                <c:pt idx="8658">
                  <c:v>0.216704338780931</c:v>
                </c:pt>
                <c:pt idx="8659">
                  <c:v>0.216705815442391</c:v>
                </c:pt>
                <c:pt idx="8660">
                  <c:v>0.216707291677737</c:v>
                </c:pt>
                <c:pt idx="8661">
                  <c:v>0.216708767487096</c:v>
                </c:pt>
                <c:pt idx="8662">
                  <c:v>0.216710242870588</c:v>
                </c:pt>
                <c:pt idx="8663">
                  <c:v>0.21671171782834</c:v>
                </c:pt>
                <c:pt idx="8664">
                  <c:v>0.216713192360473</c:v>
                </c:pt>
                <c:pt idx="8665">
                  <c:v>0.216714666467112</c:v>
                </c:pt>
                <c:pt idx="8666">
                  <c:v>0.21671614014838</c:v>
                </c:pt>
                <c:pt idx="8667">
                  <c:v>0.216717613404401</c:v>
                </c:pt>
                <c:pt idx="8668">
                  <c:v>0.216719086235298</c:v>
                </c:pt>
                <c:pt idx="8669">
                  <c:v>0.216720558641195</c:v>
                </c:pt>
                <c:pt idx="8670">
                  <c:v>0.216722030622216</c:v>
                </c:pt>
                <c:pt idx="8671">
                  <c:v>0.216723502178483</c:v>
                </c:pt>
                <c:pt idx="8672">
                  <c:v>0.21672497331012</c:v>
                </c:pt>
                <c:pt idx="8673">
                  <c:v>0.216726444017249</c:v>
                </c:pt>
                <c:pt idx="8674">
                  <c:v>0.216727914299996</c:v>
                </c:pt>
                <c:pt idx="8675">
                  <c:v>0.216729384158483</c:v>
                </c:pt>
                <c:pt idx="8676">
                  <c:v>0.216730853592832</c:v>
                </c:pt>
                <c:pt idx="8677">
                  <c:v>0.216732322603168</c:v>
                </c:pt>
                <c:pt idx="8678">
                  <c:v>0.216733791189612</c:v>
                </c:pt>
                <c:pt idx="8679">
                  <c:v>0.21673525935229</c:v>
                </c:pt>
                <c:pt idx="8680">
                  <c:v>0.216736727091322</c:v>
                </c:pt>
                <c:pt idx="8681">
                  <c:v>0.216738194406833</c:v>
                </c:pt>
                <c:pt idx="8682">
                  <c:v>0.216739661298947</c:v>
                </c:pt>
                <c:pt idx="8683">
                  <c:v>0.216741127767783</c:v>
                </c:pt>
                <c:pt idx="8684">
                  <c:v>0.216742593813468</c:v>
                </c:pt>
                <c:pt idx="8685">
                  <c:v>0.216744059436123</c:v>
                </c:pt>
                <c:pt idx="8686">
                  <c:v>0.216745524635872</c:v>
                </c:pt>
                <c:pt idx="8687">
                  <c:v>0.216746989412835</c:v>
                </c:pt>
                <c:pt idx="8688">
                  <c:v>0.216748453767138</c:v>
                </c:pt>
                <c:pt idx="8689">
                  <c:v>0.216749917698902</c:v>
                </c:pt>
                <c:pt idx="8690">
                  <c:v>0.216751381208251</c:v>
                </c:pt>
                <c:pt idx="8691">
                  <c:v>0.216752844295306</c:v>
                </c:pt>
                <c:pt idx="8692">
                  <c:v>0.21675430696019</c:v>
                </c:pt>
                <c:pt idx="8693">
                  <c:v>0.216755769203028</c:v>
                </c:pt>
                <c:pt idx="8694">
                  <c:v>0.216757231023939</c:v>
                </c:pt>
                <c:pt idx="8695">
                  <c:v>0.216758692423047</c:v>
                </c:pt>
                <c:pt idx="8696">
                  <c:v>0.216760153400476</c:v>
                </c:pt>
                <c:pt idx="8697">
                  <c:v>0.216761613956346</c:v>
                </c:pt>
                <c:pt idx="8698">
                  <c:v>0.216763074090782</c:v>
                </c:pt>
                <c:pt idx="8699">
                  <c:v>0.216764533803903</c:v>
                </c:pt>
                <c:pt idx="8700">
                  <c:v>0.216765993095835</c:v>
                </c:pt>
                <c:pt idx="8701">
                  <c:v>0.216767451966697</c:v>
                </c:pt>
                <c:pt idx="8702">
                  <c:v>0.216768910416614</c:v>
                </c:pt>
                <c:pt idx="8703">
                  <c:v>0.216770368445707</c:v>
                </c:pt>
                <c:pt idx="8704">
                  <c:v>0.216771826054098</c:v>
                </c:pt>
                <c:pt idx="8705">
                  <c:v>0.21677328324191</c:v>
                </c:pt>
                <c:pt idx="8706">
                  <c:v>0.216774740009264</c:v>
                </c:pt>
                <c:pt idx="8707">
                  <c:v>0.216776196356283</c:v>
                </c:pt>
                <c:pt idx="8708">
                  <c:v>0.216777652283089</c:v>
                </c:pt>
                <c:pt idx="8709">
                  <c:v>0.216779107789804</c:v>
                </c:pt>
                <c:pt idx="8710">
                  <c:v>0.216780562876549</c:v>
                </c:pt>
                <c:pt idx="8711">
                  <c:v>0.216782017543447</c:v>
                </c:pt>
                <c:pt idx="8712">
                  <c:v>0.216783471790621</c:v>
                </c:pt>
                <c:pt idx="8713">
                  <c:v>0.21678492561819</c:v>
                </c:pt>
                <c:pt idx="8714">
                  <c:v>0.216786379026279</c:v>
                </c:pt>
                <c:pt idx="8715">
                  <c:v>0.216787832015007</c:v>
                </c:pt>
                <c:pt idx="8716">
                  <c:v>0.216789284584497</c:v>
                </c:pt>
                <c:pt idx="8717">
                  <c:v>0.216790736734871</c:v>
                </c:pt>
                <c:pt idx="8718">
                  <c:v>0.216792188466251</c:v>
                </c:pt>
                <c:pt idx="8719">
                  <c:v>0.216793639778758</c:v>
                </c:pt>
                <c:pt idx="8720">
                  <c:v>0.216795090672513</c:v>
                </c:pt>
                <c:pt idx="8721">
                  <c:v>0.216796541147639</c:v>
                </c:pt>
                <c:pt idx="8722">
                  <c:v>0.216797991204257</c:v>
                </c:pt>
                <c:pt idx="8723">
                  <c:v>0.216799440842488</c:v>
                </c:pt>
                <c:pt idx="8724">
                  <c:v>0.216800890062455</c:v>
                </c:pt>
                <c:pt idx="8725">
                  <c:v>0.216802338864278</c:v>
                </c:pt>
                <c:pt idx="8726">
                  <c:v>0.216803787248078</c:v>
                </c:pt>
                <c:pt idx="8727">
                  <c:v>0.216805235213978</c:v>
                </c:pt>
                <c:pt idx="8728">
                  <c:v>0.216806682762099</c:v>
                </c:pt>
                <c:pt idx="8729">
                  <c:v>0.216808129892561</c:v>
                </c:pt>
                <c:pt idx="8730">
                  <c:v>0.216809576605487</c:v>
                </c:pt>
                <c:pt idx="8731">
                  <c:v>0.216811022900998</c:v>
                </c:pt>
                <c:pt idx="8732">
                  <c:v>0.216812468779213</c:v>
                </c:pt>
                <c:pt idx="8733">
                  <c:v>0.216813914240256</c:v>
                </c:pt>
                <c:pt idx="8734">
                  <c:v>0.216815359284247</c:v>
                </c:pt>
                <c:pt idx="8735">
                  <c:v>0.216816803911307</c:v>
                </c:pt>
                <c:pt idx="8736">
                  <c:v>0.216818248121557</c:v>
                </c:pt>
                <c:pt idx="8737">
                  <c:v>0.216819691915118</c:v>
                </c:pt>
                <c:pt idx="8738">
                  <c:v>0.216821135292111</c:v>
                </c:pt>
                <c:pt idx="8739">
                  <c:v>0.216822578252658</c:v>
                </c:pt>
                <c:pt idx="8740">
                  <c:v>0.216824020796878</c:v>
                </c:pt>
                <c:pt idx="8741">
                  <c:v>0.216825462924894</c:v>
                </c:pt>
                <c:pt idx="8742">
                  <c:v>0.216826904636826</c:v>
                </c:pt>
                <c:pt idx="8743">
                  <c:v>0.216828345932793</c:v>
                </c:pt>
                <c:pt idx="8744">
                  <c:v>0.216829786812919</c:v>
                </c:pt>
                <c:pt idx="8745">
                  <c:v>0.216831227277323</c:v>
                </c:pt>
                <c:pt idx="8746">
                  <c:v>0.216832667326125</c:v>
                </c:pt>
                <c:pt idx="8747">
                  <c:v>0.216834106959448</c:v>
                </c:pt>
                <c:pt idx="8748">
                  <c:v>0.21683554617741</c:v>
                </c:pt>
                <c:pt idx="8749">
                  <c:v>0.216836984980133</c:v>
                </c:pt>
                <c:pt idx="8750">
                  <c:v>0.216838423367738</c:v>
                </c:pt>
                <c:pt idx="8751">
                  <c:v>0.216839861340345</c:v>
                </c:pt>
                <c:pt idx="8752">
                  <c:v>0.216841298898074</c:v>
                </c:pt>
                <c:pt idx="8753">
                  <c:v>0.216842736041046</c:v>
                </c:pt>
                <c:pt idx="8754">
                  <c:v>0.216844172769382</c:v>
                </c:pt>
                <c:pt idx="8755">
                  <c:v>0.216845609083201</c:v>
                </c:pt>
                <c:pt idx="8756">
                  <c:v>0.216847044982625</c:v>
                </c:pt>
                <c:pt idx="8757">
                  <c:v>0.216848480467772</c:v>
                </c:pt>
                <c:pt idx="8758">
                  <c:v>0.216849915538765</c:v>
                </c:pt>
                <c:pt idx="8759">
                  <c:v>0.216851350195723</c:v>
                </c:pt>
                <c:pt idx="8760">
                  <c:v>0.216852784438765</c:v>
                </c:pt>
                <c:pt idx="8761">
                  <c:v>0.216854218268014</c:v>
                </c:pt>
                <c:pt idx="8762">
                  <c:v>0.216855651683588</c:v>
                </c:pt>
                <c:pt idx="8763">
                  <c:v>0.216857084685607</c:v>
                </c:pt>
                <c:pt idx="8764">
                  <c:v>0.216858517274193</c:v>
                </c:pt>
                <c:pt idx="8765">
                  <c:v>0.216859949449464</c:v>
                </c:pt>
                <c:pt idx="8766">
                  <c:v>0.216861381211541</c:v>
                </c:pt>
                <c:pt idx="8767">
                  <c:v>0.216862812560544</c:v>
                </c:pt>
                <c:pt idx="8768">
                  <c:v>0.216864243496593</c:v>
                </c:pt>
                <c:pt idx="8769">
                  <c:v>0.216865674019807</c:v>
                </c:pt>
                <c:pt idx="8770">
                  <c:v>0.216867104130307</c:v>
                </c:pt>
                <c:pt idx="8771">
                  <c:v>0.216868533828213</c:v>
                </c:pt>
                <c:pt idx="8772">
                  <c:v>0.216869963113643</c:v>
                </c:pt>
                <c:pt idx="8773">
                  <c:v>0.216871391986719</c:v>
                </c:pt>
                <c:pt idx="8774">
                  <c:v>0.216872820447559</c:v>
                </c:pt>
                <c:pt idx="8775">
                  <c:v>0.216874248496284</c:v>
                </c:pt>
                <c:pt idx="8776">
                  <c:v>0.216875676133012</c:v>
                </c:pt>
                <c:pt idx="8777">
                  <c:v>0.216877103357864</c:v>
                </c:pt>
                <c:pt idx="8778">
                  <c:v>0.21687853017096</c:v>
                </c:pt>
                <c:pt idx="8779">
                  <c:v>0.216879956572418</c:v>
                </c:pt>
                <c:pt idx="8780">
                  <c:v>0.216881382562359</c:v>
                </c:pt>
                <c:pt idx="8781">
                  <c:v>0.216882808140901</c:v>
                </c:pt>
                <c:pt idx="8782">
                  <c:v>0.216884233308166</c:v>
                </c:pt>
                <c:pt idx="8783">
                  <c:v>0.21688565806427</c:v>
                </c:pt>
                <c:pt idx="8784">
                  <c:v>0.216887082409334</c:v>
                </c:pt>
                <c:pt idx="8785">
                  <c:v>0.216888506343479</c:v>
                </c:pt>
                <c:pt idx="8786">
                  <c:v>0.216889929866822</c:v>
                </c:pt>
                <c:pt idx="8787">
                  <c:v>0.216891352979483</c:v>
                </c:pt>
                <c:pt idx="8788">
                  <c:v>0.216892775681581</c:v>
                </c:pt>
                <c:pt idx="8789">
                  <c:v>0.216894197973236</c:v>
                </c:pt>
                <c:pt idx="8790">
                  <c:v>0.216895619854566</c:v>
                </c:pt>
                <c:pt idx="8791">
                  <c:v>0.216897041325691</c:v>
                </c:pt>
                <c:pt idx="8792">
                  <c:v>0.21689846238673</c:v>
                </c:pt>
                <c:pt idx="8793">
                  <c:v>0.216899883037802</c:v>
                </c:pt>
                <c:pt idx="8794">
                  <c:v>0.216901303279027</c:v>
                </c:pt>
                <c:pt idx="8795">
                  <c:v>0.216902723110521</c:v>
                </c:pt>
                <c:pt idx="8796">
                  <c:v>0.216904142532407</c:v>
                </c:pt>
                <c:pt idx="8797">
                  <c:v>0.216905561544801</c:v>
                </c:pt>
                <c:pt idx="8798">
                  <c:v>0.216906980147822</c:v>
                </c:pt>
                <c:pt idx="8799">
                  <c:v>0.216908398341591</c:v>
                </c:pt>
                <c:pt idx="8800">
                  <c:v>0.216909816126225</c:v>
                </c:pt>
                <c:pt idx="8801">
                  <c:v>0.216911233501843</c:v>
                </c:pt>
                <c:pt idx="8802">
                  <c:v>0.216912650468564</c:v>
                </c:pt>
                <c:pt idx="8803">
                  <c:v>0.216914067026508</c:v>
                </c:pt>
                <c:pt idx="8804">
                  <c:v>0.216915483175791</c:v>
                </c:pt>
                <c:pt idx="8805">
                  <c:v>0.216916898916533</c:v>
                </c:pt>
                <c:pt idx="8806">
                  <c:v>0.216918314248854</c:v>
                </c:pt>
                <c:pt idx="8807">
                  <c:v>0.216919729172871</c:v>
                </c:pt>
                <c:pt idx="8808">
                  <c:v>0.216921143688703</c:v>
                </c:pt>
                <c:pt idx="8809">
                  <c:v>0.216922557796467</c:v>
                </c:pt>
                <c:pt idx="8810">
                  <c:v>0.216923971496284</c:v>
                </c:pt>
                <c:pt idx="8811">
                  <c:v>0.216925384788271</c:v>
                </c:pt>
                <c:pt idx="8812">
                  <c:v>0.216926797672547</c:v>
                </c:pt>
                <c:pt idx="8813">
                  <c:v>0.21692821014923</c:v>
                </c:pt>
                <c:pt idx="8814">
                  <c:v>0.216929622218438</c:v>
                </c:pt>
                <c:pt idx="8815">
                  <c:v>0.21693103388029</c:v>
                </c:pt>
                <c:pt idx="8816">
                  <c:v>0.216932445134904</c:v>
                </c:pt>
                <c:pt idx="8817">
                  <c:v>0.216933855982399</c:v>
                </c:pt>
                <c:pt idx="8818">
                  <c:v>0.216935266422891</c:v>
                </c:pt>
                <c:pt idx="8819">
                  <c:v>0.216936676456501</c:v>
                </c:pt>
                <c:pt idx="8820">
                  <c:v>0.216938086083345</c:v>
                </c:pt>
                <c:pt idx="8821">
                  <c:v>0.216939495303542</c:v>
                </c:pt>
                <c:pt idx="8822">
                  <c:v>0.21694090411721</c:v>
                </c:pt>
                <c:pt idx="8823">
                  <c:v>0.216942312524467</c:v>
                </c:pt>
                <c:pt idx="8824">
                  <c:v>0.216943720525431</c:v>
                </c:pt>
                <c:pt idx="8825">
                  <c:v>0.216945128120219</c:v>
                </c:pt>
                <c:pt idx="8826">
                  <c:v>0.216946535308951</c:v>
                </c:pt>
                <c:pt idx="8827">
                  <c:v>0.216947942091743</c:v>
                </c:pt>
                <c:pt idx="8828">
                  <c:v>0.216949348468714</c:v>
                </c:pt>
                <c:pt idx="8829">
                  <c:v>0.216950754439982</c:v>
                </c:pt>
                <c:pt idx="8830">
                  <c:v>0.216952160005663</c:v>
                </c:pt>
                <c:pt idx="8831">
                  <c:v>0.216953565165877</c:v>
                </c:pt>
                <c:pt idx="8832">
                  <c:v>0.21695496992074</c:v>
                </c:pt>
                <c:pt idx="8833">
                  <c:v>0.21695637427037</c:v>
                </c:pt>
                <c:pt idx="8834">
                  <c:v>0.216957778214886</c:v>
                </c:pt>
                <c:pt idx="8835">
                  <c:v>0.216959181754404</c:v>
                </c:pt>
                <c:pt idx="8836">
                  <c:v>0.216960584889042</c:v>
                </c:pt>
                <c:pt idx="8837">
                  <c:v>0.216961987618918</c:v>
                </c:pt>
                <c:pt idx="8838">
                  <c:v>0.21696338994415</c:v>
                </c:pt>
                <c:pt idx="8839">
                  <c:v>0.216964791864854</c:v>
                </c:pt>
                <c:pt idx="8840">
                  <c:v>0.216966193381148</c:v>
                </c:pt>
                <c:pt idx="8841">
                  <c:v>0.216967594493151</c:v>
                </c:pt>
                <c:pt idx="8842">
                  <c:v>0.216968995200978</c:v>
                </c:pt>
                <c:pt idx="8843">
                  <c:v>0.216970395504747</c:v>
                </c:pt>
                <c:pt idx="8844">
                  <c:v>0.216971795404576</c:v>
                </c:pt>
                <c:pt idx="8845">
                  <c:v>0.216973194900582</c:v>
                </c:pt>
                <c:pt idx="8846">
                  <c:v>0.216974593992882</c:v>
                </c:pt>
                <c:pt idx="8847">
                  <c:v>0.216975992681594</c:v>
                </c:pt>
                <c:pt idx="8848">
                  <c:v>0.216977390966834</c:v>
                </c:pt>
                <c:pt idx="8849">
                  <c:v>0.21697878884872</c:v>
                </c:pt>
                <c:pt idx="8850">
                  <c:v>0.216980186327369</c:v>
                </c:pt>
                <c:pt idx="8851">
                  <c:v>0.216981583402897</c:v>
                </c:pt>
                <c:pt idx="8852">
                  <c:v>0.216982980075422</c:v>
                </c:pt>
                <c:pt idx="8853">
                  <c:v>0.216984376345061</c:v>
                </c:pt>
                <c:pt idx="8854">
                  <c:v>0.216985772211931</c:v>
                </c:pt>
                <c:pt idx="8855">
                  <c:v>0.21698716767615</c:v>
                </c:pt>
                <c:pt idx="8856">
                  <c:v>0.216988562737832</c:v>
                </c:pt>
                <c:pt idx="8857">
                  <c:v>0.216989957397096</c:v>
                </c:pt>
                <c:pt idx="8858">
                  <c:v>0.216991351654059</c:v>
                </c:pt>
                <c:pt idx="8859">
                  <c:v>0.216992745508837</c:v>
                </c:pt>
                <c:pt idx="8860">
                  <c:v>0.216994138961546</c:v>
                </c:pt>
                <c:pt idx="8861">
                  <c:v>0.216995532012304</c:v>
                </c:pt>
                <c:pt idx="8862">
                  <c:v>0.216996924661229</c:v>
                </c:pt>
                <c:pt idx="8863">
                  <c:v>0.216998316908434</c:v>
                </c:pt>
                <c:pt idx="8864">
                  <c:v>0.216999708754039</c:v>
                </c:pt>
                <c:pt idx="8865">
                  <c:v>0.217001100198158</c:v>
                </c:pt>
                <c:pt idx="8866">
                  <c:v>0.21700249124091</c:v>
                </c:pt>
                <c:pt idx="8867">
                  <c:v>0.21700388188241</c:v>
                </c:pt>
                <c:pt idx="8868">
                  <c:v>0.217005272122774</c:v>
                </c:pt>
                <c:pt idx="8869">
                  <c:v>0.21700666196212</c:v>
                </c:pt>
                <c:pt idx="8870">
                  <c:v>0.217008051400564</c:v>
                </c:pt>
                <c:pt idx="8871">
                  <c:v>0.217009440438222</c:v>
                </c:pt>
                <c:pt idx="8872">
                  <c:v>0.21701082907521</c:v>
                </c:pt>
                <c:pt idx="8873">
                  <c:v>0.217012217311645</c:v>
                </c:pt>
                <c:pt idx="8874">
                  <c:v>0.217013605147643</c:v>
                </c:pt>
                <c:pt idx="8875">
                  <c:v>0.21701499258332</c:v>
                </c:pt>
                <c:pt idx="8876">
                  <c:v>0.217016379618793</c:v>
                </c:pt>
                <c:pt idx="8877">
                  <c:v>0.217017766254177</c:v>
                </c:pt>
                <c:pt idx="8878">
                  <c:v>0.21701915248959</c:v>
                </c:pt>
                <c:pt idx="8879">
                  <c:v>0.217020538325146</c:v>
                </c:pt>
                <c:pt idx="8880">
                  <c:v>0.217021923760962</c:v>
                </c:pt>
                <c:pt idx="8881">
                  <c:v>0.217023308797155</c:v>
                </c:pt>
                <c:pt idx="8882">
                  <c:v>0.217024693433839</c:v>
                </c:pt>
                <c:pt idx="8883">
                  <c:v>0.217026077671132</c:v>
                </c:pt>
                <c:pt idx="8884">
                  <c:v>0.217027461509148</c:v>
                </c:pt>
                <c:pt idx="8885">
                  <c:v>0.217028844948005</c:v>
                </c:pt>
                <c:pt idx="8886">
                  <c:v>0.217030227987818</c:v>
                </c:pt>
                <c:pt idx="8887">
                  <c:v>0.217031610628702</c:v>
                </c:pt>
                <c:pt idx="8888">
                  <c:v>0.217032992870773</c:v>
                </c:pt>
                <c:pt idx="8889">
                  <c:v>0.217034374714148</c:v>
                </c:pt>
                <c:pt idx="8890">
                  <c:v>0.217035756158942</c:v>
                </c:pt>
                <c:pt idx="8891">
                  <c:v>0.217037137205271</c:v>
                </c:pt>
                <c:pt idx="8892">
                  <c:v>0.21703851785325</c:v>
                </c:pt>
                <c:pt idx="8893">
                  <c:v>0.217039898102995</c:v>
                </c:pt>
                <c:pt idx="8894">
                  <c:v>0.217041277954622</c:v>
                </c:pt>
                <c:pt idx="8895">
                  <c:v>0.217042657408245</c:v>
                </c:pt>
                <c:pt idx="8896">
                  <c:v>0.217044036463982</c:v>
                </c:pt>
                <c:pt idx="8897">
                  <c:v>0.217045415121947</c:v>
                </c:pt>
                <c:pt idx="8898">
                  <c:v>0.217046793382256</c:v>
                </c:pt>
                <c:pt idx="8899">
                  <c:v>0.217048171245024</c:v>
                </c:pt>
                <c:pt idx="8900">
                  <c:v>0.217049548710366</c:v>
                </c:pt>
                <c:pt idx="8901">
                  <c:v>0.217050925778399</c:v>
                </c:pt>
                <c:pt idx="8902">
                  <c:v>0.217052302449236</c:v>
                </c:pt>
                <c:pt idx="8903">
                  <c:v>0.217053678722994</c:v>
                </c:pt>
                <c:pt idx="8904">
                  <c:v>0.217055054599789</c:v>
                </c:pt>
                <c:pt idx="8905">
                  <c:v>0.217056430079734</c:v>
                </c:pt>
                <c:pt idx="8906">
                  <c:v>0.217057805162946</c:v>
                </c:pt>
                <c:pt idx="8907">
                  <c:v>0.217059179849539</c:v>
                </c:pt>
                <c:pt idx="8908">
                  <c:v>0.217060554139629</c:v>
                </c:pt>
                <c:pt idx="8909">
                  <c:v>0.21706192803333</c:v>
                </c:pt>
                <c:pt idx="8910">
                  <c:v>0.217063301530758</c:v>
                </c:pt>
                <c:pt idx="8911">
                  <c:v>0.217064674632028</c:v>
                </c:pt>
                <c:pt idx="8912">
                  <c:v>0.217066047337255</c:v>
                </c:pt>
                <c:pt idx="8913">
                  <c:v>0.217067419646554</c:v>
                </c:pt>
                <c:pt idx="8914">
                  <c:v>0.217068791560039</c:v>
                </c:pt>
                <c:pt idx="8915">
                  <c:v>0.217070163077827</c:v>
                </c:pt>
                <c:pt idx="8916">
                  <c:v>0.21707153420003</c:v>
                </c:pt>
                <c:pt idx="8917">
                  <c:v>0.217072904926765</c:v>
                </c:pt>
                <c:pt idx="8918">
                  <c:v>0.217074275258146</c:v>
                </c:pt>
                <c:pt idx="8919">
                  <c:v>0.217075645194288</c:v>
                </c:pt>
                <c:pt idx="8920">
                  <c:v>0.217077014735306</c:v>
                </c:pt>
                <c:pt idx="8921">
                  <c:v>0.217078383881314</c:v>
                </c:pt>
                <c:pt idx="8922">
                  <c:v>0.217079752632427</c:v>
                </c:pt>
                <c:pt idx="8923">
                  <c:v>0.217081120988759</c:v>
                </c:pt>
                <c:pt idx="8924">
                  <c:v>0.217082488950426</c:v>
                </c:pt>
                <c:pt idx="8925">
                  <c:v>0.217083856517542</c:v>
                </c:pt>
                <c:pt idx="8926">
                  <c:v>0.217085223690221</c:v>
                </c:pt>
                <c:pt idx="8927">
                  <c:v>0.217086590468578</c:v>
                </c:pt>
                <c:pt idx="8928">
                  <c:v>0.217087956852727</c:v>
                </c:pt>
                <c:pt idx="8929">
                  <c:v>0.217089322842784</c:v>
                </c:pt>
                <c:pt idx="8930">
                  <c:v>0.217090688438861</c:v>
                </c:pt>
                <c:pt idx="8931">
                  <c:v>0.217092053641073</c:v>
                </c:pt>
                <c:pt idx="8932">
                  <c:v>0.217093418449536</c:v>
                </c:pt>
                <c:pt idx="8933">
                  <c:v>0.217094782864362</c:v>
                </c:pt>
                <c:pt idx="8934">
                  <c:v>0.217096146885668</c:v>
                </c:pt>
                <c:pt idx="8935">
                  <c:v>0.217097510513565</c:v>
                </c:pt>
                <c:pt idx="8936">
                  <c:v>0.21709887374817</c:v>
                </c:pt>
                <c:pt idx="8937">
                  <c:v>0.217100236589595</c:v>
                </c:pt>
                <c:pt idx="8938">
                  <c:v>0.217101599037956</c:v>
                </c:pt>
                <c:pt idx="8939">
                  <c:v>0.217102961093366</c:v>
                </c:pt>
                <c:pt idx="8940">
                  <c:v>0.217104322755939</c:v>
                </c:pt>
                <c:pt idx="8941">
                  <c:v>0.21710568402579</c:v>
                </c:pt>
                <c:pt idx="8942">
                  <c:v>0.217107044903031</c:v>
                </c:pt>
                <c:pt idx="8943">
                  <c:v>0.217108405387779</c:v>
                </c:pt>
                <c:pt idx="8944">
                  <c:v>0.217109765480145</c:v>
                </c:pt>
                <c:pt idx="8945">
                  <c:v>0.217111125180244</c:v>
                </c:pt>
                <c:pt idx="8946">
                  <c:v>0.217112484488191</c:v>
                </c:pt>
                <c:pt idx="8947">
                  <c:v>0.217113843404098</c:v>
                </c:pt>
                <c:pt idx="8948">
                  <c:v>0.217115201928081</c:v>
                </c:pt>
                <c:pt idx="8949">
                  <c:v>0.217116560060251</c:v>
                </c:pt>
                <c:pt idx="8950">
                  <c:v>0.217117917800724</c:v>
                </c:pt>
                <c:pt idx="8951">
                  <c:v>0.217119275149612</c:v>
                </c:pt>
                <c:pt idx="8952">
                  <c:v>0.21712063210703</c:v>
                </c:pt>
                <c:pt idx="8953">
                  <c:v>0.217121988673091</c:v>
                </c:pt>
                <c:pt idx="8954">
                  <c:v>0.217123344847909</c:v>
                </c:pt>
                <c:pt idx="8955">
                  <c:v>0.217124700631597</c:v>
                </c:pt>
                <c:pt idx="8956">
                  <c:v>0.217126056024269</c:v>
                </c:pt>
                <c:pt idx="8957">
                  <c:v>0.217127411026039</c:v>
                </c:pt>
                <c:pt idx="8958">
                  <c:v>0.217128765637019</c:v>
                </c:pt>
                <c:pt idx="8959">
                  <c:v>0.217130119857323</c:v>
                </c:pt>
                <c:pt idx="8960">
                  <c:v>0.217131473687065</c:v>
                </c:pt>
                <c:pt idx="8961">
                  <c:v>0.217132827126358</c:v>
                </c:pt>
                <c:pt idx="8962">
                  <c:v>0.217134180175315</c:v>
                </c:pt>
                <c:pt idx="8963">
                  <c:v>0.21713553283405</c:v>
                </c:pt>
                <c:pt idx="8964">
                  <c:v>0.217136885102676</c:v>
                </c:pt>
                <c:pt idx="8965">
                  <c:v>0.217138236981306</c:v>
                </c:pt>
                <c:pt idx="8966">
                  <c:v>0.217139588470053</c:v>
                </c:pt>
                <c:pt idx="8967">
                  <c:v>0.217140939569032</c:v>
                </c:pt>
                <c:pt idx="8968">
                  <c:v>0.217142290278353</c:v>
                </c:pt>
                <c:pt idx="8969">
                  <c:v>0.217143640598132</c:v>
                </c:pt>
                <c:pt idx="8970">
                  <c:v>0.21714499052848</c:v>
                </c:pt>
                <c:pt idx="8971">
                  <c:v>0.217146340069511</c:v>
                </c:pt>
                <c:pt idx="8972">
                  <c:v>0.217147689221338</c:v>
                </c:pt>
                <c:pt idx="8973">
                  <c:v>0.217149037984074</c:v>
                </c:pt>
                <c:pt idx="8974">
                  <c:v>0.217150386357832</c:v>
                </c:pt>
                <c:pt idx="8975">
                  <c:v>0.217151734342724</c:v>
                </c:pt>
                <c:pt idx="8976">
                  <c:v>0.217153081938864</c:v>
                </c:pt>
                <c:pt idx="8977">
                  <c:v>0.217154429146364</c:v>
                </c:pt>
                <c:pt idx="8978">
                  <c:v>0.217155775965338</c:v>
                </c:pt>
                <c:pt idx="8979">
                  <c:v>0.217157122395898</c:v>
                </c:pt>
                <c:pt idx="8980">
                  <c:v>0.217158468438156</c:v>
                </c:pt>
                <c:pt idx="8981">
                  <c:v>0.217159814092226</c:v>
                </c:pt>
                <c:pt idx="8982">
                  <c:v>0.21716115935822</c:v>
                </c:pt>
                <c:pt idx="8983">
                  <c:v>0.217162504236251</c:v>
                </c:pt>
                <c:pt idx="8984">
                  <c:v>0.217163848726431</c:v>
                </c:pt>
                <c:pt idx="8985">
                  <c:v>0.217165192828873</c:v>
                </c:pt>
                <c:pt idx="8986">
                  <c:v>0.217166536543689</c:v>
                </c:pt>
                <c:pt idx="8987">
                  <c:v>0.217167879870993</c:v>
                </c:pt>
                <c:pt idx="8988">
                  <c:v>0.217169222810896</c:v>
                </c:pt>
                <c:pt idx="8989">
                  <c:v>0.217170565363511</c:v>
                </c:pt>
                <c:pt idx="8990">
                  <c:v>0.21717190752895</c:v>
                </c:pt>
                <c:pt idx="8991">
                  <c:v>0.217173249307326</c:v>
                </c:pt>
                <c:pt idx="8992">
                  <c:v>0.217174590698752</c:v>
                </c:pt>
                <c:pt idx="8993">
                  <c:v>0.217175931703338</c:v>
                </c:pt>
                <c:pt idx="8994">
                  <c:v>0.217177272321198</c:v>
                </c:pt>
                <c:pt idx="8995">
                  <c:v>0.217178612552444</c:v>
                </c:pt>
                <c:pt idx="8996">
                  <c:v>0.217179952397188</c:v>
                </c:pt>
                <c:pt idx="8997">
                  <c:v>0.217181291855543</c:v>
                </c:pt>
                <c:pt idx="8998">
                  <c:v>0.21718263092762</c:v>
                </c:pt>
                <c:pt idx="8999">
                  <c:v>0.217183969613532</c:v>
                </c:pt>
                <c:pt idx="9000">
                  <c:v>0.21718530791339</c:v>
                </c:pt>
                <c:pt idx="9001">
                  <c:v>0.217186645827307</c:v>
                </c:pt>
                <c:pt idx="9002">
                  <c:v>0.217187983355395</c:v>
                </c:pt>
                <c:pt idx="9003">
                  <c:v>0.217189320497765</c:v>
                </c:pt>
                <c:pt idx="9004">
                  <c:v>0.217190657254531</c:v>
                </c:pt>
                <c:pt idx="9005">
                  <c:v>0.217191993625802</c:v>
                </c:pt>
                <c:pt idx="9006">
                  <c:v>0.217193329611693</c:v>
                </c:pt>
                <c:pt idx="9007">
                  <c:v>0.217194665212313</c:v>
                </c:pt>
                <c:pt idx="9008">
                  <c:v>0.217196000427776</c:v>
                </c:pt>
                <c:pt idx="9009">
                  <c:v>0.217197335258193</c:v>
                </c:pt>
                <c:pt idx="9010">
                  <c:v>0.217198669703675</c:v>
                </c:pt>
                <c:pt idx="9011">
                  <c:v>0.217200003764336</c:v>
                </c:pt>
                <c:pt idx="9012">
                  <c:v>0.217201337440285</c:v>
                </c:pt>
                <c:pt idx="9013">
                  <c:v>0.217202670731635</c:v>
                </c:pt>
                <c:pt idx="9014">
                  <c:v>0.217204003638497</c:v>
                </c:pt>
                <c:pt idx="9015">
                  <c:v>0.217205336160983</c:v>
                </c:pt>
                <c:pt idx="9016">
                  <c:v>0.217206668299205</c:v>
                </c:pt>
                <c:pt idx="9017">
                  <c:v>0.217208000053274</c:v>
                </c:pt>
                <c:pt idx="9018">
                  <c:v>0.217209331423302</c:v>
                </c:pt>
                <c:pt idx="9019">
                  <c:v>0.2172106624094</c:v>
                </c:pt>
                <c:pt idx="9020">
                  <c:v>0.21721199301168</c:v>
                </c:pt>
                <c:pt idx="9021">
                  <c:v>0.217213323230252</c:v>
                </c:pt>
                <c:pt idx="9022">
                  <c:v>0.217214653065228</c:v>
                </c:pt>
                <c:pt idx="9023">
                  <c:v>0.217215982516721</c:v>
                </c:pt>
                <c:pt idx="9024">
                  <c:v>0.217217311584839</c:v>
                </c:pt>
                <c:pt idx="9025">
                  <c:v>0.217218640269697</c:v>
                </c:pt>
                <c:pt idx="9026">
                  <c:v>0.217219968571404</c:v>
                </c:pt>
                <c:pt idx="9027">
                  <c:v>0.217221296490071</c:v>
                </c:pt>
                <c:pt idx="9028">
                  <c:v>0.21722262402581</c:v>
                </c:pt>
                <c:pt idx="9029">
                  <c:v>0.217223951178732</c:v>
                </c:pt>
                <c:pt idx="9030">
                  <c:v>0.217225277948949</c:v>
                </c:pt>
                <c:pt idx="9031">
                  <c:v>0.21722660433657</c:v>
                </c:pt>
                <c:pt idx="9032">
                  <c:v>0.217227930341708</c:v>
                </c:pt>
                <c:pt idx="9033">
                  <c:v>0.217229255964472</c:v>
                </c:pt>
                <c:pt idx="9034">
                  <c:v>0.217230581204975</c:v>
                </c:pt>
                <c:pt idx="9035">
                  <c:v>0.217231906063327</c:v>
                </c:pt>
                <c:pt idx="9036">
                  <c:v>0.217233230539639</c:v>
                </c:pt>
                <c:pt idx="9037">
                  <c:v>0.217234554634022</c:v>
                </c:pt>
                <c:pt idx="9038">
                  <c:v>0.217235878346586</c:v>
                </c:pt>
                <c:pt idx="9039">
                  <c:v>0.217237201677444</c:v>
                </c:pt>
                <c:pt idx="9040">
                  <c:v>0.217238524626704</c:v>
                </c:pt>
                <c:pt idx="9041">
                  <c:v>0.217239847194479</c:v>
                </c:pt>
                <c:pt idx="9042">
                  <c:v>0.217241169380879</c:v>
                </c:pt>
                <c:pt idx="9043">
                  <c:v>0.217242491186013</c:v>
                </c:pt>
                <c:pt idx="9044">
                  <c:v>0.217243812609995</c:v>
                </c:pt>
                <c:pt idx="9045">
                  <c:v>0.217245133652933</c:v>
                </c:pt>
                <c:pt idx="9046">
                  <c:v>0.217246454314938</c:v>
                </c:pt>
                <c:pt idx="9047">
                  <c:v>0.217247774596121</c:v>
                </c:pt>
                <c:pt idx="9048">
                  <c:v>0.217249094496594</c:v>
                </c:pt>
                <c:pt idx="9049">
                  <c:v>0.217250414016464</c:v>
                </c:pt>
                <c:pt idx="9050">
                  <c:v>0.217251733155844</c:v>
                </c:pt>
                <c:pt idx="9051">
                  <c:v>0.217253051914844</c:v>
                </c:pt>
                <c:pt idx="9052">
                  <c:v>0.217254370293574</c:v>
                </c:pt>
                <c:pt idx="9053">
                  <c:v>0.217255688292145</c:v>
                </c:pt>
                <c:pt idx="9054">
                  <c:v>0.217257005910667</c:v>
                </c:pt>
                <c:pt idx="9055">
                  <c:v>0.21725832314925</c:v>
                </c:pt>
                <c:pt idx="9056">
                  <c:v>0.217259640008005</c:v>
                </c:pt>
                <c:pt idx="9057">
                  <c:v>0.217260956487041</c:v>
                </c:pt>
                <c:pt idx="9058">
                  <c:v>0.217262272586469</c:v>
                </c:pt>
                <c:pt idx="9059">
                  <c:v>0.217263588306399</c:v>
                </c:pt>
                <c:pt idx="9060">
                  <c:v>0.217264903646942</c:v>
                </c:pt>
                <c:pt idx="9061">
                  <c:v>0.217266218608207</c:v>
                </c:pt>
                <c:pt idx="9062">
                  <c:v>0.217267533190305</c:v>
                </c:pt>
                <c:pt idx="9063">
                  <c:v>0.217268847393344</c:v>
                </c:pt>
                <c:pt idx="9064">
                  <c:v>0.217270161217437</c:v>
                </c:pt>
                <c:pt idx="9065">
                  <c:v>0.217271474662692</c:v>
                </c:pt>
                <c:pt idx="9066">
                  <c:v>0.217272787729219</c:v>
                </c:pt>
                <c:pt idx="9067">
                  <c:v>0.217274100417129</c:v>
                </c:pt>
                <c:pt idx="9068">
                  <c:v>0.21727541272653</c:v>
                </c:pt>
                <c:pt idx="9069">
                  <c:v>0.217276724657534</c:v>
                </c:pt>
                <c:pt idx="9070">
                  <c:v>0.21727803621025</c:v>
                </c:pt>
                <c:pt idx="9071">
                  <c:v>0.217279347384787</c:v>
                </c:pt>
                <c:pt idx="9072">
                  <c:v>0.217280658181256</c:v>
                </c:pt>
                <c:pt idx="9073">
                  <c:v>0.217281968599766</c:v>
                </c:pt>
                <c:pt idx="9074">
                  <c:v>0.217283278640427</c:v>
                </c:pt>
                <c:pt idx="9075">
                  <c:v>0.217284588303348</c:v>
                </c:pt>
                <c:pt idx="9076">
                  <c:v>0.21728589758864</c:v>
                </c:pt>
                <c:pt idx="9077">
                  <c:v>0.217287206496411</c:v>
                </c:pt>
                <c:pt idx="9078">
                  <c:v>0.217288515026771</c:v>
                </c:pt>
                <c:pt idx="9079">
                  <c:v>0.217289823179831</c:v>
                </c:pt>
                <c:pt idx="9080">
                  <c:v>0.217291130955698</c:v>
                </c:pt>
                <c:pt idx="9081">
                  <c:v>0.217292438354484</c:v>
                </c:pt>
                <c:pt idx="9082">
                  <c:v>0.217293745376296</c:v>
                </c:pt>
                <c:pt idx="9083">
                  <c:v>0.217295052021246</c:v>
                </c:pt>
                <c:pt idx="9084">
                  <c:v>0.21729635828944</c:v>
                </c:pt>
                <c:pt idx="9085">
                  <c:v>0.217297664180991</c:v>
                </c:pt>
                <c:pt idx="9086">
                  <c:v>0.217298969696006</c:v>
                </c:pt>
                <c:pt idx="9087">
                  <c:v>0.217300274834595</c:v>
                </c:pt>
                <c:pt idx="9088">
                  <c:v>0.217301579596867</c:v>
                </c:pt>
                <c:pt idx="9089">
                  <c:v>0.217302883982931</c:v>
                </c:pt>
                <c:pt idx="9090">
                  <c:v>0.217304187992897</c:v>
                </c:pt>
                <c:pt idx="9091">
                  <c:v>0.217305491626874</c:v>
                </c:pt>
                <c:pt idx="9092">
                  <c:v>0.21730679488497</c:v>
                </c:pt>
                <c:pt idx="9093">
                  <c:v>0.217308097767296</c:v>
                </c:pt>
                <c:pt idx="9094">
                  <c:v>0.217309400273959</c:v>
                </c:pt>
                <c:pt idx="9095">
                  <c:v>0.217310702405069</c:v>
                </c:pt>
                <c:pt idx="9096">
                  <c:v>0.217312004160735</c:v>
                </c:pt>
                <c:pt idx="9097">
                  <c:v>0.217313305541066</c:v>
                </c:pt>
                <c:pt idx="9098">
                  <c:v>0.217314606546171</c:v>
                </c:pt>
                <c:pt idx="9099">
                  <c:v>0.217315907176158</c:v>
                </c:pt>
                <c:pt idx="9100">
                  <c:v>0.217317207431137</c:v>
                </c:pt>
                <c:pt idx="9101">
                  <c:v>0.217318507311217</c:v>
                </c:pt>
                <c:pt idx="9102">
                  <c:v>0.217319806816506</c:v>
                </c:pt>
                <c:pt idx="9103">
                  <c:v>0.217321105947112</c:v>
                </c:pt>
                <c:pt idx="9104">
                  <c:v>0.217322404703146</c:v>
                </c:pt>
                <c:pt idx="9105">
                  <c:v>0.217323703084714</c:v>
                </c:pt>
                <c:pt idx="9106">
                  <c:v>0.217325001091926</c:v>
                </c:pt>
                <c:pt idx="9107">
                  <c:v>0.217326298724892</c:v>
                </c:pt>
                <c:pt idx="9108">
                  <c:v>0.217327595983719</c:v>
                </c:pt>
                <c:pt idx="9109">
                  <c:v>0.217328892868516</c:v>
                </c:pt>
                <c:pt idx="9110">
                  <c:v>0.217330189379391</c:v>
                </c:pt>
                <c:pt idx="9111">
                  <c:v>0.217331485516453</c:v>
                </c:pt>
                <c:pt idx="9112">
                  <c:v>0.21733278127981</c:v>
                </c:pt>
                <c:pt idx="9113">
                  <c:v>0.217334076669571</c:v>
                </c:pt>
                <c:pt idx="9114">
                  <c:v>0.217335371685845</c:v>
                </c:pt>
                <c:pt idx="9115">
                  <c:v>0.217336666328739</c:v>
                </c:pt>
                <c:pt idx="9116">
                  <c:v>0.217337960598363</c:v>
                </c:pt>
                <c:pt idx="9117">
                  <c:v>0.217339254494823</c:v>
                </c:pt>
                <c:pt idx="9118">
                  <c:v>0.21734054801823</c:v>
                </c:pt>
                <c:pt idx="9119">
                  <c:v>0.21734184116869</c:v>
                </c:pt>
                <c:pt idx="9120">
                  <c:v>0.217343133946312</c:v>
                </c:pt>
                <c:pt idx="9121">
                  <c:v>0.217344426351205</c:v>
                </c:pt>
                <c:pt idx="9122">
                  <c:v>0.217345718383476</c:v>
                </c:pt>
                <c:pt idx="9123">
                  <c:v>0.217347010043234</c:v>
                </c:pt>
                <c:pt idx="9124">
                  <c:v>0.217348301330586</c:v>
                </c:pt>
                <c:pt idx="9125">
                  <c:v>0.217349592245642</c:v>
                </c:pt>
                <c:pt idx="9126">
                  <c:v>0.217350882788508</c:v>
                </c:pt>
                <c:pt idx="9127">
                  <c:v>0.217352172959292</c:v>
                </c:pt>
                <c:pt idx="9128">
                  <c:v>0.217353462758104</c:v>
                </c:pt>
                <c:pt idx="9129">
                  <c:v>0.217354752185051</c:v>
                </c:pt>
                <c:pt idx="9130">
                  <c:v>0.21735604124024</c:v>
                </c:pt>
                <c:pt idx="9131">
                  <c:v>0.217357329923779</c:v>
                </c:pt>
                <c:pt idx="9132">
                  <c:v>0.217358618235778</c:v>
                </c:pt>
                <c:pt idx="9133">
                  <c:v>0.217359906176342</c:v>
                </c:pt>
                <c:pt idx="9134">
                  <c:v>0.21736119374558</c:v>
                </c:pt>
                <c:pt idx="9135">
                  <c:v>0.2173624809436</c:v>
                </c:pt>
                <c:pt idx="9136">
                  <c:v>0.217363767770509</c:v>
                </c:pt>
                <c:pt idx="9137">
                  <c:v>0.217365054226416</c:v>
                </c:pt>
                <c:pt idx="9138">
                  <c:v>0.217366340311428</c:v>
                </c:pt>
                <c:pt idx="9139">
                  <c:v>0.217367626025652</c:v>
                </c:pt>
                <c:pt idx="9140">
                  <c:v>0.217368911369195</c:v>
                </c:pt>
                <c:pt idx="9141">
                  <c:v>0.217370196342167</c:v>
                </c:pt>
                <c:pt idx="9142">
                  <c:v>0.217371480944674</c:v>
                </c:pt>
                <c:pt idx="9143">
                  <c:v>0.217372765176823</c:v>
                </c:pt>
                <c:pt idx="9144">
                  <c:v>0.217374049038723</c:v>
                </c:pt>
                <c:pt idx="9145">
                  <c:v>0.21737533253048</c:v>
                </c:pt>
                <c:pt idx="9146">
                  <c:v>0.217376615652202</c:v>
                </c:pt>
                <c:pt idx="9147">
                  <c:v>0.217377898403996</c:v>
                </c:pt>
                <c:pt idx="9148">
                  <c:v>0.21737918078597</c:v>
                </c:pt>
                <c:pt idx="9149">
                  <c:v>0.217380462798232</c:v>
                </c:pt>
                <c:pt idx="9150">
                  <c:v>0.217381744440887</c:v>
                </c:pt>
                <c:pt idx="9151">
                  <c:v>0.217383025714044</c:v>
                </c:pt>
                <c:pt idx="9152">
                  <c:v>0.21738430661781</c:v>
                </c:pt>
                <c:pt idx="9153">
                  <c:v>0.217385587152292</c:v>
                </c:pt>
                <c:pt idx="9154">
                  <c:v>0.217386867317596</c:v>
                </c:pt>
                <c:pt idx="9155">
                  <c:v>0.217388147113831</c:v>
                </c:pt>
                <c:pt idx="9156">
                  <c:v>0.217389426541104</c:v>
                </c:pt>
                <c:pt idx="9157">
                  <c:v>0.217390705599521</c:v>
                </c:pt>
                <c:pt idx="9158">
                  <c:v>0.217391984289189</c:v>
                </c:pt>
                <c:pt idx="9159">
                  <c:v>0.217393262610216</c:v>
                </c:pt>
                <c:pt idx="9160">
                  <c:v>0.217394540562708</c:v>
                </c:pt>
                <c:pt idx="9161">
                  <c:v>0.217395818146773</c:v>
                </c:pt>
                <c:pt idx="9162">
                  <c:v>0.217397095362516</c:v>
                </c:pt>
                <c:pt idx="9163">
                  <c:v>0.217398372210046</c:v>
                </c:pt>
                <c:pt idx="9164">
                  <c:v>0.217399648689469</c:v>
                </c:pt>
                <c:pt idx="9165">
                  <c:v>0.217400924800892</c:v>
                </c:pt>
                <c:pt idx="9166">
                  <c:v>0.217402200544421</c:v>
                </c:pt>
                <c:pt idx="9167">
                  <c:v>0.217403475920164</c:v>
                </c:pt>
                <c:pt idx="9168">
                  <c:v>0.217404750928227</c:v>
                </c:pt>
                <c:pt idx="9169">
                  <c:v>0.217406025568716</c:v>
                </c:pt>
                <c:pt idx="9170">
                  <c:v>0.217407299841739</c:v>
                </c:pt>
                <c:pt idx="9171">
                  <c:v>0.217408573747402</c:v>
                </c:pt>
                <c:pt idx="9172">
                  <c:v>0.217409847285812</c:v>
                </c:pt>
                <c:pt idx="9173">
                  <c:v>0.217411120457075</c:v>
                </c:pt>
                <c:pt idx="9174">
                  <c:v>0.217412393261298</c:v>
                </c:pt>
                <c:pt idx="9175">
                  <c:v>0.217413665698586</c:v>
                </c:pt>
                <c:pt idx="9176">
                  <c:v>0.217414937769048</c:v>
                </c:pt>
                <c:pt idx="9177">
                  <c:v>0.217416209472789</c:v>
                </c:pt>
                <c:pt idx="9178">
                  <c:v>0.217417480809915</c:v>
                </c:pt>
                <c:pt idx="9179">
                  <c:v>0.217418751780533</c:v>
                </c:pt>
                <c:pt idx="9180">
                  <c:v>0.21742002238475</c:v>
                </c:pt>
                <c:pt idx="9181">
                  <c:v>0.217421292622671</c:v>
                </c:pt>
                <c:pt idx="9182">
                  <c:v>0.217422562494403</c:v>
                </c:pt>
                <c:pt idx="9183">
                  <c:v>0.217423832000052</c:v>
                </c:pt>
                <c:pt idx="9184">
                  <c:v>0.217425101139725</c:v>
                </c:pt>
                <c:pt idx="9185">
                  <c:v>0.217426369913527</c:v>
                </c:pt>
                <c:pt idx="9186">
                  <c:v>0.217427638321565</c:v>
                </c:pt>
                <c:pt idx="9187">
                  <c:v>0.217428906363945</c:v>
                </c:pt>
                <c:pt idx="9188">
                  <c:v>0.217430174040773</c:v>
                </c:pt>
                <c:pt idx="9189">
                  <c:v>0.217431441352155</c:v>
                </c:pt>
                <c:pt idx="9190">
                  <c:v>0.217432708298196</c:v>
                </c:pt>
                <c:pt idx="9191">
                  <c:v>0.217433974879005</c:v>
                </c:pt>
                <c:pt idx="9192">
                  <c:v>0.217435241094685</c:v>
                </c:pt>
                <c:pt idx="9193">
                  <c:v>0.217436506945343</c:v>
                </c:pt>
                <c:pt idx="9194">
                  <c:v>0.217437772431085</c:v>
                </c:pt>
                <c:pt idx="9195">
                  <c:v>0.217439037552017</c:v>
                </c:pt>
                <c:pt idx="9196">
                  <c:v>0.217440302308245</c:v>
                </c:pt>
                <c:pt idx="9197">
                  <c:v>0.217441566699874</c:v>
                </c:pt>
                <c:pt idx="9198">
                  <c:v>0.21744283072701</c:v>
                </c:pt>
                <c:pt idx="9199">
                  <c:v>0.21744409438976</c:v>
                </c:pt>
                <c:pt idx="9200">
                  <c:v>0.217445357688228</c:v>
                </c:pt>
                <c:pt idx="9201">
                  <c:v>0.217446620622521</c:v>
                </c:pt>
                <c:pt idx="9202">
                  <c:v>0.217447883192744</c:v>
                </c:pt>
                <c:pt idx="9203">
                  <c:v>0.217449145399002</c:v>
                </c:pt>
                <c:pt idx="9204">
                  <c:v>0.217450407241402</c:v>
                </c:pt>
                <c:pt idx="9205">
                  <c:v>0.217451668720049</c:v>
                </c:pt>
                <c:pt idx="9206">
                  <c:v>0.217452929835049</c:v>
                </c:pt>
                <c:pt idx="9207">
                  <c:v>0.217454190586506</c:v>
                </c:pt>
                <c:pt idx="9208">
                  <c:v>0.217455450974527</c:v>
                </c:pt>
                <c:pt idx="9209">
                  <c:v>0.217456710999218</c:v>
                </c:pt>
                <c:pt idx="9210">
                  <c:v>0.217457970660682</c:v>
                </c:pt>
                <c:pt idx="9211">
                  <c:v>0.217459229959026</c:v>
                </c:pt>
                <c:pt idx="9212">
                  <c:v>0.217460488894355</c:v>
                </c:pt>
                <c:pt idx="9213">
                  <c:v>0.217461747466775</c:v>
                </c:pt>
                <c:pt idx="9214">
                  <c:v>0.217463005676391</c:v>
                </c:pt>
                <c:pt idx="9215">
                  <c:v>0.217464263523307</c:v>
                </c:pt>
                <c:pt idx="9216">
                  <c:v>0.21746552100763</c:v>
                </c:pt>
                <c:pt idx="9217">
                  <c:v>0.217466778129465</c:v>
                </c:pt>
                <c:pt idx="9218">
                  <c:v>0.217468034888915</c:v>
                </c:pt>
                <c:pt idx="9219">
                  <c:v>0.217469291286089</c:v>
                </c:pt>
                <c:pt idx="9220">
                  <c:v>0.217470547321088</c:v>
                </c:pt>
                <c:pt idx="9221">
                  <c:v>0.21747180299402</c:v>
                </c:pt>
                <c:pt idx="9222">
                  <c:v>0.217473058304989</c:v>
                </c:pt>
                <c:pt idx="9223">
                  <c:v>0.2174743132541</c:v>
                </c:pt>
                <c:pt idx="9224">
                  <c:v>0.217475567841458</c:v>
                </c:pt>
                <c:pt idx="9225">
                  <c:v>0.217476822067167</c:v>
                </c:pt>
                <c:pt idx="9226">
                  <c:v>0.217478075931335</c:v>
                </c:pt>
                <c:pt idx="9227">
                  <c:v>0.217479329434063</c:v>
                </c:pt>
                <c:pt idx="9228">
                  <c:v>0.217480582575459</c:v>
                </c:pt>
                <c:pt idx="9229">
                  <c:v>0.217481835355626</c:v>
                </c:pt>
                <c:pt idx="9230">
                  <c:v>0.21748308777467</c:v>
                </c:pt>
                <c:pt idx="9231">
                  <c:v>0.217484339832694</c:v>
                </c:pt>
                <c:pt idx="9232">
                  <c:v>0.217485591529805</c:v>
                </c:pt>
                <c:pt idx="9233">
                  <c:v>0.217486842866106</c:v>
                </c:pt>
                <c:pt idx="9234">
                  <c:v>0.217488093841703</c:v>
                </c:pt>
                <c:pt idx="9235">
                  <c:v>0.2174893444567</c:v>
                </c:pt>
                <c:pt idx="9236">
                  <c:v>0.2174905947112</c:v>
                </c:pt>
                <c:pt idx="9237">
                  <c:v>0.217491844605311</c:v>
                </c:pt>
                <c:pt idx="9238">
                  <c:v>0.217493094139135</c:v>
                </c:pt>
                <c:pt idx="9239">
                  <c:v>0.217494343312777</c:v>
                </c:pt>
                <c:pt idx="9240">
                  <c:v>0.217495592126342</c:v>
                </c:pt>
                <c:pt idx="9241">
                  <c:v>0.217496840579935</c:v>
                </c:pt>
                <c:pt idx="9242">
                  <c:v>0.217498088673659</c:v>
                </c:pt>
                <c:pt idx="9243">
                  <c:v>0.217499336407619</c:v>
                </c:pt>
                <c:pt idx="9244">
                  <c:v>0.21750058378192</c:v>
                </c:pt>
                <c:pt idx="9245">
                  <c:v>0.217501830796666</c:v>
                </c:pt>
                <c:pt idx="9246">
                  <c:v>0.21750307745196</c:v>
                </c:pt>
                <c:pt idx="9247">
                  <c:v>0.217504323747909</c:v>
                </c:pt>
                <c:pt idx="9248">
                  <c:v>0.217505569684614</c:v>
                </c:pt>
                <c:pt idx="9249">
                  <c:v>0.217506815262183</c:v>
                </c:pt>
                <c:pt idx="9250">
                  <c:v>0.217508060480716</c:v>
                </c:pt>
                <c:pt idx="9251">
                  <c:v>0.217509305340321</c:v>
                </c:pt>
                <c:pt idx="9252">
                  <c:v>0.2175105498411</c:v>
                </c:pt>
                <c:pt idx="9253">
                  <c:v>0.217511793983157</c:v>
                </c:pt>
                <c:pt idx="9254">
                  <c:v>0.217513037766597</c:v>
                </c:pt>
                <c:pt idx="9255">
                  <c:v>0.217514281191524</c:v>
                </c:pt>
                <c:pt idx="9256">
                  <c:v>0.217515524258042</c:v>
                </c:pt>
                <c:pt idx="9257">
                  <c:v>0.217516766966254</c:v>
                </c:pt>
                <c:pt idx="9258">
                  <c:v>0.217518009316265</c:v>
                </c:pt>
                <c:pt idx="9259">
                  <c:v>0.217519251308178</c:v>
                </c:pt>
                <c:pt idx="9260">
                  <c:v>0.217520492942098</c:v>
                </c:pt>
                <c:pt idx="9261">
                  <c:v>0.217521734218128</c:v>
                </c:pt>
                <c:pt idx="9262">
                  <c:v>0.217522975136372</c:v>
                </c:pt>
                <c:pt idx="9263">
                  <c:v>0.217524215696935</c:v>
                </c:pt>
                <c:pt idx="9264">
                  <c:v>0.217525455899919</c:v>
                </c:pt>
                <c:pt idx="9265">
                  <c:v>0.217526695745429</c:v>
                </c:pt>
                <c:pt idx="9266">
                  <c:v>0.217527935233568</c:v>
                </c:pt>
                <c:pt idx="9267">
                  <c:v>0.217529174364439</c:v>
                </c:pt>
                <c:pt idx="9268">
                  <c:v>0.217530413138148</c:v>
                </c:pt>
                <c:pt idx="9269">
                  <c:v>0.217531651554796</c:v>
                </c:pt>
                <c:pt idx="9270">
                  <c:v>0.217532889614488</c:v>
                </c:pt>
                <c:pt idx="9271">
                  <c:v>0.217534127317328</c:v>
                </c:pt>
                <c:pt idx="9272">
                  <c:v>0.217535364663419</c:v>
                </c:pt>
                <c:pt idx="9273">
                  <c:v>0.217536601652863</c:v>
                </c:pt>
                <c:pt idx="9274">
                  <c:v>0.217537838285766</c:v>
                </c:pt>
                <c:pt idx="9275">
                  <c:v>0.21753907456223</c:v>
                </c:pt>
                <c:pt idx="9276">
                  <c:v>0.217540310482358</c:v>
                </c:pt>
                <c:pt idx="9277">
                  <c:v>0.217541546046255</c:v>
                </c:pt>
                <c:pt idx="9278">
                  <c:v>0.217542781254023</c:v>
                </c:pt>
                <c:pt idx="9279">
                  <c:v>0.217544016105766</c:v>
                </c:pt>
                <c:pt idx="9280">
                  <c:v>0.217545250601587</c:v>
                </c:pt>
                <c:pt idx="9281">
                  <c:v>0.217546484741589</c:v>
                </c:pt>
                <c:pt idx="9282">
                  <c:v>0.217547718525876</c:v>
                </c:pt>
                <c:pt idx="9283">
                  <c:v>0.21754895195455</c:v>
                </c:pt>
                <c:pt idx="9284">
                  <c:v>0.217550185027715</c:v>
                </c:pt>
                <c:pt idx="9285">
                  <c:v>0.217551417745475</c:v>
                </c:pt>
                <c:pt idx="9286">
                  <c:v>0.217552650107931</c:v>
                </c:pt>
                <c:pt idx="9287">
                  <c:v>0.217553882115188</c:v>
                </c:pt>
                <c:pt idx="9288">
                  <c:v>0.217555113767348</c:v>
                </c:pt>
                <c:pt idx="9289">
                  <c:v>0.217556345064514</c:v>
                </c:pt>
                <c:pt idx="9290">
                  <c:v>0.21755757600679</c:v>
                </c:pt>
                <c:pt idx="9291">
                  <c:v>0.217558806594278</c:v>
                </c:pt>
                <c:pt idx="9292">
                  <c:v>0.217560036827081</c:v>
                </c:pt>
                <c:pt idx="9293">
                  <c:v>0.217561266705302</c:v>
                </c:pt>
                <c:pt idx="9294">
                  <c:v>0.217562496229044</c:v>
                </c:pt>
                <c:pt idx="9295">
                  <c:v>0.21756372539841</c:v>
                </c:pt>
                <c:pt idx="9296">
                  <c:v>0.217564954213503</c:v>
                </c:pt>
                <c:pt idx="9297">
                  <c:v>0.217566182674424</c:v>
                </c:pt>
                <c:pt idx="9298">
                  <c:v>0.217567410781279</c:v>
                </c:pt>
                <c:pt idx="9299">
                  <c:v>0.217568638534167</c:v>
                </c:pt>
                <c:pt idx="9300">
                  <c:v>0.217569865933194</c:v>
                </c:pt>
                <c:pt idx="9301">
                  <c:v>0.21757109297846</c:v>
                </c:pt>
                <c:pt idx="9302">
                  <c:v>0.21757231967007</c:v>
                </c:pt>
                <c:pt idx="9303">
                  <c:v>0.217573546008125</c:v>
                </c:pt>
                <c:pt idx="9304">
                  <c:v>0.217574771992728</c:v>
                </c:pt>
                <c:pt idx="9305">
                  <c:v>0.217575997623981</c:v>
                </c:pt>
                <c:pt idx="9306">
                  <c:v>0.217577222901988</c:v>
                </c:pt>
                <c:pt idx="9307">
                  <c:v>0.21757844782685</c:v>
                </c:pt>
                <c:pt idx="9308">
                  <c:v>0.21757967239867</c:v>
                </c:pt>
                <c:pt idx="9309">
                  <c:v>0.21758089661755</c:v>
                </c:pt>
                <c:pt idx="9310">
                  <c:v>0.217582120483594</c:v>
                </c:pt>
                <c:pt idx="9311">
                  <c:v>0.217583343996902</c:v>
                </c:pt>
                <c:pt idx="9312">
                  <c:v>0.217584567157578</c:v>
                </c:pt>
                <c:pt idx="9313">
                  <c:v>0.217585789965724</c:v>
                </c:pt>
                <c:pt idx="9314">
                  <c:v>0.217587012421441</c:v>
                </c:pt>
                <c:pt idx="9315">
                  <c:v>0.217588234524834</c:v>
                </c:pt>
                <c:pt idx="9316">
                  <c:v>0.217589456276002</c:v>
                </c:pt>
                <c:pt idx="9317">
                  <c:v>0.21759067767505</c:v>
                </c:pt>
                <c:pt idx="9318">
                  <c:v>0.217591898722078</c:v>
                </c:pt>
                <c:pt idx="9319">
                  <c:v>0.217593119417189</c:v>
                </c:pt>
                <c:pt idx="9320">
                  <c:v>0.217594339760486</c:v>
                </c:pt>
                <c:pt idx="9321">
                  <c:v>0.217595559752069</c:v>
                </c:pt>
                <c:pt idx="9322">
                  <c:v>0.217596779392042</c:v>
                </c:pt>
                <c:pt idx="9323">
                  <c:v>0.217597998680505</c:v>
                </c:pt>
                <c:pt idx="9324">
                  <c:v>0.217599217617563</c:v>
                </c:pt>
                <c:pt idx="9325">
                  <c:v>0.217600436203314</c:v>
                </c:pt>
                <c:pt idx="9326">
                  <c:v>0.217601654437864</c:v>
                </c:pt>
                <c:pt idx="9327">
                  <c:v>0.217602872321312</c:v>
                </c:pt>
                <c:pt idx="9328">
                  <c:v>0.21760408985376</c:v>
                </c:pt>
                <c:pt idx="9329">
                  <c:v>0.217605307035312</c:v>
                </c:pt>
                <c:pt idx="9330">
                  <c:v>0.217606523866067</c:v>
                </c:pt>
                <c:pt idx="9331">
                  <c:v>0.217607740346129</c:v>
                </c:pt>
                <c:pt idx="9332">
                  <c:v>0.217608956475599</c:v>
                </c:pt>
                <c:pt idx="9333">
                  <c:v>0.217610172254578</c:v>
                </c:pt>
                <c:pt idx="9334">
                  <c:v>0.217611387683169</c:v>
                </c:pt>
                <c:pt idx="9335">
                  <c:v>0.217612602761472</c:v>
                </c:pt>
                <c:pt idx="9336">
                  <c:v>0.21761381748959</c:v>
                </c:pt>
                <c:pt idx="9337">
                  <c:v>0.217615031867624</c:v>
                </c:pt>
                <c:pt idx="9338">
                  <c:v>0.217616245895676</c:v>
                </c:pt>
                <c:pt idx="9339">
                  <c:v>0.217617459573847</c:v>
                </c:pt>
                <c:pt idx="9340">
                  <c:v>0.217618672902239</c:v>
                </c:pt>
                <c:pt idx="9341">
                  <c:v>0.217619885880953</c:v>
                </c:pt>
                <c:pt idx="9342">
                  <c:v>0.21762109851009</c:v>
                </c:pt>
                <c:pt idx="9343">
                  <c:v>0.217622310789753</c:v>
                </c:pt>
                <c:pt idx="9344">
                  <c:v>0.217623522720041</c:v>
                </c:pt>
                <c:pt idx="9345">
                  <c:v>0.217624734301058</c:v>
                </c:pt>
                <c:pt idx="9346">
                  <c:v>0.217625945532904</c:v>
                </c:pt>
                <c:pt idx="9347">
                  <c:v>0.21762715641568</c:v>
                </c:pt>
                <c:pt idx="9348">
                  <c:v>0.217628366949488</c:v>
                </c:pt>
                <c:pt idx="9349">
                  <c:v>0.217629577134428</c:v>
                </c:pt>
                <c:pt idx="9350">
                  <c:v>0.217630786970603</c:v>
                </c:pt>
                <c:pt idx="9351">
                  <c:v>0.217631996458113</c:v>
                </c:pt>
                <c:pt idx="9352">
                  <c:v>0.217633205597059</c:v>
                </c:pt>
                <c:pt idx="9353">
                  <c:v>0.217634414387543</c:v>
                </c:pt>
                <c:pt idx="9354">
                  <c:v>0.217635622829666</c:v>
                </c:pt>
                <c:pt idx="9355">
                  <c:v>0.217636830923528</c:v>
                </c:pt>
                <c:pt idx="9356">
                  <c:v>0.21763803866923</c:v>
                </c:pt>
                <c:pt idx="9357">
                  <c:v>0.217639246066875</c:v>
                </c:pt>
                <c:pt idx="9358">
                  <c:v>0.217640453116562</c:v>
                </c:pt>
                <c:pt idx="9359">
                  <c:v>0.217641659818393</c:v>
                </c:pt>
                <c:pt idx="9360">
                  <c:v>0.217642866172468</c:v>
                </c:pt>
                <c:pt idx="9361">
                  <c:v>0.217644072178888</c:v>
                </c:pt>
                <c:pt idx="9362">
                  <c:v>0.217645277837755</c:v>
                </c:pt>
                <c:pt idx="9363">
                  <c:v>0.217646483149168</c:v>
                </c:pt>
                <c:pt idx="9364">
                  <c:v>0.21764768811323</c:v>
                </c:pt>
                <c:pt idx="9365">
                  <c:v>0.21764889273004</c:v>
                </c:pt>
                <c:pt idx="9366">
                  <c:v>0.2176500969997</c:v>
                </c:pt>
                <c:pt idx="9367">
                  <c:v>0.217651300922309</c:v>
                </c:pt>
                <c:pt idx="9368">
                  <c:v>0.21765250449797</c:v>
                </c:pt>
                <c:pt idx="9369">
                  <c:v>0.217653707726781</c:v>
                </c:pt>
                <c:pt idx="9370">
                  <c:v>0.217654910608845</c:v>
                </c:pt>
                <c:pt idx="9371">
                  <c:v>0.217656113144261</c:v>
                </c:pt>
                <c:pt idx="9372">
                  <c:v>0.21765731533313</c:v>
                </c:pt>
                <c:pt idx="9373">
                  <c:v>0.217658517175553</c:v>
                </c:pt>
                <c:pt idx="9374">
                  <c:v>0.21765971867163</c:v>
                </c:pt>
                <c:pt idx="9375">
                  <c:v>0.217660919821462</c:v>
                </c:pt>
                <c:pt idx="9376">
                  <c:v>0.217662120625148</c:v>
                </c:pt>
                <c:pt idx="9377">
                  <c:v>0.21766332108279</c:v>
                </c:pt>
                <c:pt idx="9378">
                  <c:v>0.217664521194488</c:v>
                </c:pt>
                <c:pt idx="9379">
                  <c:v>0.217665720960342</c:v>
                </c:pt>
                <c:pt idx="9380">
                  <c:v>0.217666920380453</c:v>
                </c:pt>
                <c:pt idx="9381">
                  <c:v>0.21766811945492</c:v>
                </c:pt>
                <c:pt idx="9382">
                  <c:v>0.217669318183845</c:v>
                </c:pt>
                <c:pt idx="9383">
                  <c:v>0.217670516567326</c:v>
                </c:pt>
                <c:pt idx="9384">
                  <c:v>0.217671714605465</c:v>
                </c:pt>
                <c:pt idx="9385">
                  <c:v>0.217672912298363</c:v>
                </c:pt>
                <c:pt idx="9386">
                  <c:v>0.217674109646117</c:v>
                </c:pt>
                <c:pt idx="9387">
                  <c:v>0.21767530664883</c:v>
                </c:pt>
                <c:pt idx="9388">
                  <c:v>0.217676503306601</c:v>
                </c:pt>
                <c:pt idx="9389">
                  <c:v>0.21767769961953</c:v>
                </c:pt>
                <c:pt idx="9390">
                  <c:v>0.217678895587716</c:v>
                </c:pt>
                <c:pt idx="9391">
                  <c:v>0.217680091211261</c:v>
                </c:pt>
                <c:pt idx="9392">
                  <c:v>0.217681286490265</c:v>
                </c:pt>
                <c:pt idx="9393">
                  <c:v>0.217682481424826</c:v>
                </c:pt>
                <c:pt idx="9394">
                  <c:v>0.217683676015045</c:v>
                </c:pt>
                <c:pt idx="9395">
                  <c:v>0.217684870261022</c:v>
                </c:pt>
                <c:pt idx="9396">
                  <c:v>0.217686064162857</c:v>
                </c:pt>
                <c:pt idx="9397">
                  <c:v>0.217687257720649</c:v>
                </c:pt>
                <c:pt idx="9398">
                  <c:v>0.217688450934498</c:v>
                </c:pt>
                <c:pt idx="9399">
                  <c:v>0.217689643804505</c:v>
                </c:pt>
                <c:pt idx="9400">
                  <c:v>0.217690836330768</c:v>
                </c:pt>
                <c:pt idx="9401">
                  <c:v>0.217692028513388</c:v>
                </c:pt>
                <c:pt idx="9402">
                  <c:v>0.217693220352464</c:v>
                </c:pt>
                <c:pt idx="9403">
                  <c:v>0.217694411848096</c:v>
                </c:pt>
                <c:pt idx="9404">
                  <c:v>0.217695603000384</c:v>
                </c:pt>
                <c:pt idx="9405">
                  <c:v>0.217696793809426</c:v>
                </c:pt>
                <c:pt idx="9406">
                  <c:v>0.217697984275324</c:v>
                </c:pt>
                <c:pt idx="9407">
                  <c:v>0.217699174398175</c:v>
                </c:pt>
                <c:pt idx="9408">
                  <c:v>0.21770036417808</c:v>
                </c:pt>
                <c:pt idx="9409">
                  <c:v>0.217701553615138</c:v>
                </c:pt>
                <c:pt idx="9410">
                  <c:v>0.217702742709449</c:v>
                </c:pt>
                <c:pt idx="9411">
                  <c:v>0.217703931461112</c:v>
                </c:pt>
                <c:pt idx="9412">
                  <c:v>0.217705119870226</c:v>
                </c:pt>
                <c:pt idx="9413">
                  <c:v>0.217706307936891</c:v>
                </c:pt>
                <c:pt idx="9414">
                  <c:v>0.217707495661206</c:v>
                </c:pt>
                <c:pt idx="9415">
                  <c:v>0.217708683043271</c:v>
                </c:pt>
                <c:pt idx="9416">
                  <c:v>0.217709870083185</c:v>
                </c:pt>
                <c:pt idx="9417">
                  <c:v>0.217711056781046</c:v>
                </c:pt>
                <c:pt idx="9418">
                  <c:v>0.217712243136954</c:v>
                </c:pt>
                <c:pt idx="9419">
                  <c:v>0.217713429151009</c:v>
                </c:pt>
                <c:pt idx="9420">
                  <c:v>0.217714614823309</c:v>
                </c:pt>
                <c:pt idx="9421">
                  <c:v>0.217715800153954</c:v>
                </c:pt>
                <c:pt idx="9422">
                  <c:v>0.217716985143043</c:v>
                </c:pt>
                <c:pt idx="9423">
                  <c:v>0.217718169790674</c:v>
                </c:pt>
                <c:pt idx="9424">
                  <c:v>0.217719354096948</c:v>
                </c:pt>
                <c:pt idx="9425">
                  <c:v>0.217720538061962</c:v>
                </c:pt>
                <c:pt idx="9426">
                  <c:v>0.217721721685816</c:v>
                </c:pt>
                <c:pt idx="9427">
                  <c:v>0.217722904968609</c:v>
                </c:pt>
                <c:pt idx="9428">
                  <c:v>0.217724087910439</c:v>
                </c:pt>
                <c:pt idx="9429">
                  <c:v>0.217725270511407</c:v>
                </c:pt>
                <c:pt idx="9430">
                  <c:v>0.217726452771609</c:v>
                </c:pt>
                <c:pt idx="9431">
                  <c:v>0.217727634691147</c:v>
                </c:pt>
                <c:pt idx="9432">
                  <c:v>0.217728816270117</c:v>
                </c:pt>
                <c:pt idx="9433">
                  <c:v>0.217729997508619</c:v>
                </c:pt>
                <c:pt idx="9434">
                  <c:v>0.217731178406752</c:v>
                </c:pt>
                <c:pt idx="9435">
                  <c:v>0.217732358964614</c:v>
                </c:pt>
                <c:pt idx="9436">
                  <c:v>0.217733539182305</c:v>
                </c:pt>
                <c:pt idx="9437">
                  <c:v>0.217734719059922</c:v>
                </c:pt>
                <c:pt idx="9438">
                  <c:v>0.217735898597565</c:v>
                </c:pt>
                <c:pt idx="9439">
                  <c:v>0.217737077795332</c:v>
                </c:pt>
                <c:pt idx="9440">
                  <c:v>0.217738256653321</c:v>
                </c:pt>
                <c:pt idx="9441">
                  <c:v>0.217739435171632</c:v>
                </c:pt>
                <c:pt idx="9442">
                  <c:v>0.217740613350362</c:v>
                </c:pt>
                <c:pt idx="9443">
                  <c:v>0.21774179118961</c:v>
                </c:pt>
                <c:pt idx="9444">
                  <c:v>0.217742968689475</c:v>
                </c:pt>
                <c:pt idx="9445">
                  <c:v>0.217744145850056</c:v>
                </c:pt>
                <c:pt idx="9446">
                  <c:v>0.217745322671449</c:v>
                </c:pt>
                <c:pt idx="9447">
                  <c:v>0.217746499153755</c:v>
                </c:pt>
                <c:pt idx="9448">
                  <c:v>0.217747675297071</c:v>
                </c:pt>
                <c:pt idx="9449">
                  <c:v>0.217748851101495</c:v>
                </c:pt>
                <c:pt idx="9450">
                  <c:v>0.217750026567127</c:v>
                </c:pt>
                <c:pt idx="9451">
                  <c:v>0.217751201694063</c:v>
                </c:pt>
                <c:pt idx="9452">
                  <c:v>0.217752376482403</c:v>
                </c:pt>
                <c:pt idx="9453">
                  <c:v>0.217753550932245</c:v>
                </c:pt>
                <c:pt idx="9454">
                  <c:v>0.217754725043686</c:v>
                </c:pt>
                <c:pt idx="9455">
                  <c:v>0.217755898816825</c:v>
                </c:pt>
                <c:pt idx="9456">
                  <c:v>0.21775707225176</c:v>
                </c:pt>
                <c:pt idx="9457">
                  <c:v>0.21775824534859</c:v>
                </c:pt>
                <c:pt idx="9458">
                  <c:v>0.217759418107411</c:v>
                </c:pt>
                <c:pt idx="9459">
                  <c:v>0.217760590528323</c:v>
                </c:pt>
                <c:pt idx="9460">
                  <c:v>0.217761762611423</c:v>
                </c:pt>
                <c:pt idx="9461">
                  <c:v>0.217762934356809</c:v>
                </c:pt>
                <c:pt idx="9462">
                  <c:v>0.21776410576458</c:v>
                </c:pt>
                <c:pt idx="9463">
                  <c:v>0.217765276834832</c:v>
                </c:pt>
                <c:pt idx="9464">
                  <c:v>0.217766447567665</c:v>
                </c:pt>
                <c:pt idx="9465">
                  <c:v>0.217767617963176</c:v>
                </c:pt>
                <c:pt idx="9466">
                  <c:v>0.217768788021462</c:v>
                </c:pt>
                <c:pt idx="9467">
                  <c:v>0.217769957742622</c:v>
                </c:pt>
                <c:pt idx="9468">
                  <c:v>0.217771127126752</c:v>
                </c:pt>
                <c:pt idx="9469">
                  <c:v>0.217772296173953</c:v>
                </c:pt>
                <c:pt idx="9470">
                  <c:v>0.217773464884319</c:v>
                </c:pt>
                <c:pt idx="9471">
                  <c:v>0.217774633257951</c:v>
                </c:pt>
                <c:pt idx="9472">
                  <c:v>0.217775801294944</c:v>
                </c:pt>
                <c:pt idx="9473">
                  <c:v>0.217776968995398</c:v>
                </c:pt>
                <c:pt idx="9474">
                  <c:v>0.217778136359408</c:v>
                </c:pt>
                <c:pt idx="9475">
                  <c:v>0.217779303387074</c:v>
                </c:pt>
                <c:pt idx="9476">
                  <c:v>0.217780470078492</c:v>
                </c:pt>
                <c:pt idx="9477">
                  <c:v>0.21778163643376</c:v>
                </c:pt>
                <c:pt idx="9478">
                  <c:v>0.217782802452976</c:v>
                </c:pt>
                <c:pt idx="9479">
                  <c:v>0.217783968136237</c:v>
                </c:pt>
                <c:pt idx="9480">
                  <c:v>0.21778513348364</c:v>
                </c:pt>
                <c:pt idx="9481">
                  <c:v>0.217786298495283</c:v>
                </c:pt>
                <c:pt idx="9482">
                  <c:v>0.217787463171263</c:v>
                </c:pt>
                <c:pt idx="9483">
                  <c:v>0.217788627511678</c:v>
                </c:pt>
                <c:pt idx="9484">
                  <c:v>0.217789791516625</c:v>
                </c:pt>
                <c:pt idx="9485">
                  <c:v>0.217790955186201</c:v>
                </c:pt>
                <c:pt idx="9486">
                  <c:v>0.217792118520504</c:v>
                </c:pt>
                <c:pt idx="9487">
                  <c:v>0.21779328151963</c:v>
                </c:pt>
                <c:pt idx="9488">
                  <c:v>0.217794444183677</c:v>
                </c:pt>
                <c:pt idx="9489">
                  <c:v>0.217795606512743</c:v>
                </c:pt>
                <c:pt idx="9490">
                  <c:v>0.217796768506923</c:v>
                </c:pt>
                <c:pt idx="9491">
                  <c:v>0.217797930166316</c:v>
                </c:pt>
                <c:pt idx="9492">
                  <c:v>0.217799091491019</c:v>
                </c:pt>
                <c:pt idx="9493">
                  <c:v>0.217800252481128</c:v>
                </c:pt>
                <c:pt idx="9494">
                  <c:v>0.217801413136741</c:v>
                </c:pt>
                <c:pt idx="9495">
                  <c:v>0.217802573457955</c:v>
                </c:pt>
                <c:pt idx="9496">
                  <c:v>0.217803733444866</c:v>
                </c:pt>
                <c:pt idx="9497">
                  <c:v>0.217804893097572</c:v>
                </c:pt>
                <c:pt idx="9498">
                  <c:v>0.217806052416169</c:v>
                </c:pt>
                <c:pt idx="9499">
                  <c:v>0.217807211400755</c:v>
                </c:pt>
                <c:pt idx="9500">
                  <c:v>0.217808370051425</c:v>
                </c:pt>
                <c:pt idx="9501">
                  <c:v>0.217809528368279</c:v>
                </c:pt>
                <c:pt idx="9502">
                  <c:v>0.21781068635141</c:v>
                </c:pt>
                <c:pt idx="9503">
                  <c:v>0.217811844000918</c:v>
                </c:pt>
                <c:pt idx="9504">
                  <c:v>0.217813001316898</c:v>
                </c:pt>
                <c:pt idx="9505">
                  <c:v>0.217814158299448</c:v>
                </c:pt>
                <c:pt idx="9506">
                  <c:v>0.217815314948664</c:v>
                </c:pt>
                <c:pt idx="9507">
                  <c:v>0.217816471264641</c:v>
                </c:pt>
                <c:pt idx="9508">
                  <c:v>0.217817627247479</c:v>
                </c:pt>
                <c:pt idx="9509">
                  <c:v>0.217818782897272</c:v>
                </c:pt>
                <c:pt idx="9510">
                  <c:v>0.217819938214118</c:v>
                </c:pt>
                <c:pt idx="9511">
                  <c:v>0.217821093198112</c:v>
                </c:pt>
                <c:pt idx="9512">
                  <c:v>0.217822247849353</c:v>
                </c:pt>
                <c:pt idx="9513">
                  <c:v>0.217823402167935</c:v>
                </c:pt>
                <c:pt idx="9514">
                  <c:v>0.217824556153956</c:v>
                </c:pt>
                <c:pt idx="9515">
                  <c:v>0.217825709807512</c:v>
                </c:pt>
                <c:pt idx="9516">
                  <c:v>0.217826863128699</c:v>
                </c:pt>
                <c:pt idx="9517">
                  <c:v>0.217828016117614</c:v>
                </c:pt>
                <c:pt idx="9518">
                  <c:v>0.217829168774354</c:v>
                </c:pt>
                <c:pt idx="9519">
                  <c:v>0.217830321099014</c:v>
                </c:pt>
                <c:pt idx="9520">
                  <c:v>0.217831473091691</c:v>
                </c:pt>
                <c:pt idx="9521">
                  <c:v>0.21783262475248</c:v>
                </c:pt>
                <c:pt idx="9522">
                  <c:v>0.21783377608148</c:v>
                </c:pt>
                <c:pt idx="9523">
                  <c:v>0.217834927078784</c:v>
                </c:pt>
                <c:pt idx="9524">
                  <c:v>0.217836077744491</c:v>
                </c:pt>
                <c:pt idx="9525">
                  <c:v>0.217837228078696</c:v>
                </c:pt>
                <c:pt idx="9526">
                  <c:v>0.217838378081494</c:v>
                </c:pt>
                <c:pt idx="9527">
                  <c:v>0.217839527752983</c:v>
                </c:pt>
                <c:pt idx="9528">
                  <c:v>0.217840677093258</c:v>
                </c:pt>
                <c:pt idx="9529">
                  <c:v>0.217841826102416</c:v>
                </c:pt>
                <c:pt idx="9530">
                  <c:v>0.217842974780552</c:v>
                </c:pt>
                <c:pt idx="9531">
                  <c:v>0.217844123127762</c:v>
                </c:pt>
                <c:pt idx="9532">
                  <c:v>0.217845271144143</c:v>
                </c:pt>
                <c:pt idx="9533">
                  <c:v>0.21784641882979</c:v>
                </c:pt>
                <c:pt idx="9534">
                  <c:v>0.2178475661848</c:v>
                </c:pt>
                <c:pt idx="9535">
                  <c:v>0.217848713209267</c:v>
                </c:pt>
                <c:pt idx="9536">
                  <c:v>0.217849859903288</c:v>
                </c:pt>
                <c:pt idx="9537">
                  <c:v>0.217851006266959</c:v>
                </c:pt>
                <c:pt idx="9538">
                  <c:v>0.217852152300376</c:v>
                </c:pt>
                <c:pt idx="9539">
                  <c:v>0.217853298003635</c:v>
                </c:pt>
                <c:pt idx="9540">
                  <c:v>0.21785444337683</c:v>
                </c:pt>
                <c:pt idx="9541">
                  <c:v>0.217855588420059</c:v>
                </c:pt>
                <c:pt idx="9542">
                  <c:v>0.217856733133415</c:v>
                </c:pt>
                <c:pt idx="9543">
                  <c:v>0.217857877516997</c:v>
                </c:pt>
                <c:pt idx="9544">
                  <c:v>0.217859021570897</c:v>
                </c:pt>
                <c:pt idx="9545">
                  <c:v>0.217860165295214</c:v>
                </c:pt>
                <c:pt idx="9546">
                  <c:v>0.217861308690041</c:v>
                </c:pt>
                <c:pt idx="9547">
                  <c:v>0.217862451755475</c:v>
                </c:pt>
                <c:pt idx="9548">
                  <c:v>0.217863594491612</c:v>
                </c:pt>
                <c:pt idx="9549">
                  <c:v>0.217864736898546</c:v>
                </c:pt>
                <c:pt idx="9550">
                  <c:v>0.217865878976373</c:v>
                </c:pt>
                <c:pt idx="9551">
                  <c:v>0.217867020725188</c:v>
                </c:pt>
                <c:pt idx="9552">
                  <c:v>0.217868162145088</c:v>
                </c:pt>
                <c:pt idx="9553">
                  <c:v>0.217869303236167</c:v>
                </c:pt>
                <c:pt idx="9554">
                  <c:v>0.217870443998521</c:v>
                </c:pt>
                <c:pt idx="9555">
                  <c:v>0.217871584432245</c:v>
                </c:pt>
                <c:pt idx="9556">
                  <c:v>0.217872724537434</c:v>
                </c:pt>
                <c:pt idx="9557">
                  <c:v>0.217873864314184</c:v>
                </c:pt>
                <c:pt idx="9558">
                  <c:v>0.217875003762589</c:v>
                </c:pt>
                <c:pt idx="9559">
                  <c:v>0.217876142882746</c:v>
                </c:pt>
                <c:pt idx="9560">
                  <c:v>0.217877281674749</c:v>
                </c:pt>
                <c:pt idx="9561">
                  <c:v>0.217878420138694</c:v>
                </c:pt>
                <c:pt idx="9562">
                  <c:v>0.217879558274675</c:v>
                </c:pt>
                <c:pt idx="9563">
                  <c:v>0.217880696082788</c:v>
                </c:pt>
                <c:pt idx="9564">
                  <c:v>0.217881833563128</c:v>
                </c:pt>
                <c:pt idx="9565">
                  <c:v>0.217882970715789</c:v>
                </c:pt>
                <c:pt idx="9566">
                  <c:v>0.217884107540868</c:v>
                </c:pt>
                <c:pt idx="9567">
                  <c:v>0.217885244038458</c:v>
                </c:pt>
                <c:pt idx="9568">
                  <c:v>0.217886380208655</c:v>
                </c:pt>
                <c:pt idx="9569">
                  <c:v>0.217887516051555</c:v>
                </c:pt>
                <c:pt idx="9570">
                  <c:v>0.21788865156725</c:v>
                </c:pt>
                <c:pt idx="9571">
                  <c:v>0.217889786755838</c:v>
                </c:pt>
                <c:pt idx="9572">
                  <c:v>0.217890921617411</c:v>
                </c:pt>
                <c:pt idx="9573">
                  <c:v>0.217892056152066</c:v>
                </c:pt>
                <c:pt idx="9574">
                  <c:v>0.217893190359898</c:v>
                </c:pt>
                <c:pt idx="9575">
                  <c:v>0.217894324241</c:v>
                </c:pt>
                <c:pt idx="9576">
                  <c:v>0.217895457795468</c:v>
                </c:pt>
                <c:pt idx="9577">
                  <c:v>0.217896591023396</c:v>
                </c:pt>
                <c:pt idx="9578">
                  <c:v>0.217897723924879</c:v>
                </c:pt>
                <c:pt idx="9579">
                  <c:v>0.217898856500012</c:v>
                </c:pt>
                <c:pt idx="9580">
                  <c:v>0.217899988748889</c:v>
                </c:pt>
                <c:pt idx="9581">
                  <c:v>0.217901120671606</c:v>
                </c:pt>
                <c:pt idx="9582">
                  <c:v>0.217902252268255</c:v>
                </c:pt>
                <c:pt idx="9583">
                  <c:v>0.217903383538934</c:v>
                </c:pt>
                <c:pt idx="9584">
                  <c:v>0.217904514483734</c:v>
                </c:pt>
                <c:pt idx="9585">
                  <c:v>0.217905645102752</c:v>
                </c:pt>
                <c:pt idx="9586">
                  <c:v>0.217906775396081</c:v>
                </c:pt>
                <c:pt idx="9587">
                  <c:v>0.217907905363817</c:v>
                </c:pt>
                <c:pt idx="9588">
                  <c:v>0.217909035006053</c:v>
                </c:pt>
                <c:pt idx="9589">
                  <c:v>0.217910164322883</c:v>
                </c:pt>
                <c:pt idx="9590">
                  <c:v>0.217911293314404</c:v>
                </c:pt>
                <c:pt idx="9591">
                  <c:v>0.217912421980707</c:v>
                </c:pt>
                <c:pt idx="9592">
                  <c:v>0.217913550321889</c:v>
                </c:pt>
                <c:pt idx="9593">
                  <c:v>0.217914678338043</c:v>
                </c:pt>
                <c:pt idx="9594">
                  <c:v>0.217915806029263</c:v>
                </c:pt>
                <c:pt idx="9595">
                  <c:v>0.217916933395644</c:v>
                </c:pt>
                <c:pt idx="9596">
                  <c:v>0.21791806043728</c:v>
                </c:pt>
                <c:pt idx="9597">
                  <c:v>0.217919187154265</c:v>
                </c:pt>
                <c:pt idx="9598">
                  <c:v>0.217920313546693</c:v>
                </c:pt>
                <c:pt idx="9599">
                  <c:v>0.217921439614658</c:v>
                </c:pt>
                <c:pt idx="9600">
                  <c:v>0.217922565358255</c:v>
                </c:pt>
                <c:pt idx="9601">
                  <c:v>0.217923690777577</c:v>
                </c:pt>
                <c:pt idx="9602">
                  <c:v>0.217924815872718</c:v>
                </c:pt>
                <c:pt idx="9603">
                  <c:v>0.217925940643774</c:v>
                </c:pt>
                <c:pt idx="9604">
                  <c:v>0.217927065090836</c:v>
                </c:pt>
                <c:pt idx="9605">
                  <c:v>0.217928189214</c:v>
                </c:pt>
                <c:pt idx="9606">
                  <c:v>0.21792931301336</c:v>
                </c:pt>
                <c:pt idx="9607">
                  <c:v>0.217930436489008</c:v>
                </c:pt>
                <c:pt idx="9608">
                  <c:v>0.21793155964104</c:v>
                </c:pt>
                <c:pt idx="9609">
                  <c:v>0.217932682469549</c:v>
                </c:pt>
                <c:pt idx="9610">
                  <c:v>0.217933804974628</c:v>
                </c:pt>
                <c:pt idx="9611">
                  <c:v>0.217934927156373</c:v>
                </c:pt>
                <c:pt idx="9612">
                  <c:v>0.217936049014875</c:v>
                </c:pt>
                <c:pt idx="9613">
                  <c:v>0.21793717055023</c:v>
                </c:pt>
                <c:pt idx="9614">
                  <c:v>0.21793829176253</c:v>
                </c:pt>
                <c:pt idx="9615">
                  <c:v>0.21793941265187</c:v>
                </c:pt>
                <c:pt idx="9616">
                  <c:v>0.217940533218343</c:v>
                </c:pt>
                <c:pt idx="9617">
                  <c:v>0.217941653462043</c:v>
                </c:pt>
                <c:pt idx="9618">
                  <c:v>0.217942773383063</c:v>
                </c:pt>
                <c:pt idx="9619">
                  <c:v>0.217943892981496</c:v>
                </c:pt>
                <c:pt idx="9620">
                  <c:v>0.217945012257438</c:v>
                </c:pt>
                <c:pt idx="9621">
                  <c:v>0.21794613121098</c:v>
                </c:pt>
                <c:pt idx="9622">
                  <c:v>0.217947249842217</c:v>
                </c:pt>
                <c:pt idx="9623">
                  <c:v>0.217948368151242</c:v>
                </c:pt>
                <c:pt idx="9624">
                  <c:v>0.217949486138148</c:v>
                </c:pt>
                <c:pt idx="9625">
                  <c:v>0.217950603803029</c:v>
                </c:pt>
                <c:pt idx="9626">
                  <c:v>0.217951721145978</c:v>
                </c:pt>
                <c:pt idx="9627">
                  <c:v>0.217952838167089</c:v>
                </c:pt>
                <c:pt idx="9628">
                  <c:v>0.217953954866454</c:v>
                </c:pt>
                <c:pt idx="9629">
                  <c:v>0.217955071244167</c:v>
                </c:pt>
                <c:pt idx="9630">
                  <c:v>0.217956187300322</c:v>
                </c:pt>
                <c:pt idx="9631">
                  <c:v>0.217957303035011</c:v>
                </c:pt>
                <c:pt idx="9632">
                  <c:v>0.217958418448329</c:v>
                </c:pt>
                <c:pt idx="9633">
                  <c:v>0.217959533540367</c:v>
                </c:pt>
                <c:pt idx="9634">
                  <c:v>0.21796064831122</c:v>
                </c:pt>
                <c:pt idx="9635">
                  <c:v>0.217961762760979</c:v>
                </c:pt>
                <c:pt idx="9636">
                  <c:v>0.21796287688974</c:v>
                </c:pt>
                <c:pt idx="9637">
                  <c:v>0.217963990697594</c:v>
                </c:pt>
                <c:pt idx="9638">
                  <c:v>0.217965104184634</c:v>
                </c:pt>
                <c:pt idx="9639">
                  <c:v>0.217966217350954</c:v>
                </c:pt>
                <c:pt idx="9640">
                  <c:v>0.217967330196647</c:v>
                </c:pt>
                <c:pt idx="9641">
                  <c:v>0.217968442721805</c:v>
                </c:pt>
                <c:pt idx="9642">
                  <c:v>0.217969554926522</c:v>
                </c:pt>
                <c:pt idx="9643">
                  <c:v>0.21797066681089</c:v>
                </c:pt>
                <c:pt idx="9644">
                  <c:v>0.217971778375003</c:v>
                </c:pt>
                <c:pt idx="9645">
                  <c:v>0.217972889618952</c:v>
                </c:pt>
                <c:pt idx="9646">
                  <c:v>0.217974000542832</c:v>
                </c:pt>
                <c:pt idx="9647">
                  <c:v>0.217975111146735</c:v>
                </c:pt>
                <c:pt idx="9648">
                  <c:v>0.217976221430753</c:v>
                </c:pt>
                <c:pt idx="9649">
                  <c:v>0.21797733139498</c:v>
                </c:pt>
                <c:pt idx="9650">
                  <c:v>0.217978441039508</c:v>
                </c:pt>
                <c:pt idx="9651">
                  <c:v>0.217979550364429</c:v>
                </c:pt>
                <c:pt idx="9652">
                  <c:v>0.217980659369838</c:v>
                </c:pt>
                <c:pt idx="9653">
                  <c:v>0.217981768055825</c:v>
                </c:pt>
                <c:pt idx="9654">
                  <c:v>0.217982876422484</c:v>
                </c:pt>
                <c:pt idx="9655">
                  <c:v>0.217983984469907</c:v>
                </c:pt>
                <c:pt idx="9656">
                  <c:v>0.217985092198188</c:v>
                </c:pt>
                <c:pt idx="9657">
                  <c:v>0.217986199607417</c:v>
                </c:pt>
                <c:pt idx="9658">
                  <c:v>0.217987306697689</c:v>
                </c:pt>
                <c:pt idx="9659">
                  <c:v>0.217988413469096</c:v>
                </c:pt>
                <c:pt idx="9660">
                  <c:v>0.217989519921729</c:v>
                </c:pt>
                <c:pt idx="9661">
                  <c:v>0.217990626055681</c:v>
                </c:pt>
                <c:pt idx="9662">
                  <c:v>0.217991731871046</c:v>
                </c:pt>
                <c:pt idx="9663">
                  <c:v>0.217992837367914</c:v>
                </c:pt>
                <c:pt idx="9664">
                  <c:v>0.217993942546379</c:v>
                </c:pt>
                <c:pt idx="9665">
                  <c:v>0.217995047406533</c:v>
                </c:pt>
                <c:pt idx="9666">
                  <c:v>0.217996151948468</c:v>
                </c:pt>
                <c:pt idx="9667">
                  <c:v>0.217997256172276</c:v>
                </c:pt>
                <c:pt idx="9668">
                  <c:v>0.21799836007805</c:v>
                </c:pt>
                <c:pt idx="9669">
                  <c:v>0.217999463665882</c:v>
                </c:pt>
                <c:pt idx="9670">
                  <c:v>0.218000566935864</c:v>
                </c:pt>
                <c:pt idx="9671">
                  <c:v>0.218001669888088</c:v>
                </c:pt>
                <c:pt idx="9672">
                  <c:v>0.218002772522646</c:v>
                </c:pt>
                <c:pt idx="9673">
                  <c:v>0.218003874839631</c:v>
                </c:pt>
                <c:pt idx="9674">
                  <c:v>0.218004976839135</c:v>
                </c:pt>
                <c:pt idx="9675">
                  <c:v>0.218006078521248</c:v>
                </c:pt>
                <c:pt idx="9676">
                  <c:v>0.218007179886065</c:v>
                </c:pt>
                <c:pt idx="9677">
                  <c:v>0.218008280933676</c:v>
                </c:pt>
                <c:pt idx="9678">
                  <c:v>0.218009381664174</c:v>
                </c:pt>
                <c:pt idx="9679">
                  <c:v>0.218010482077651</c:v>
                </c:pt>
                <c:pt idx="9680">
                  <c:v>0.218011582174197</c:v>
                </c:pt>
                <c:pt idx="9681">
                  <c:v>0.218012681953907</c:v>
                </c:pt>
                <c:pt idx="9682">
                  <c:v>0.21801378141687</c:v>
                </c:pt>
                <c:pt idx="9683">
                  <c:v>0.21801488056318</c:v>
                </c:pt>
                <c:pt idx="9684">
                  <c:v>0.218015979392927</c:v>
                </c:pt>
                <c:pt idx="9685">
                  <c:v>0.218017077906204</c:v>
                </c:pt>
                <c:pt idx="9686">
                  <c:v>0.218018176103103</c:v>
                </c:pt>
                <c:pt idx="9687">
                  <c:v>0.218019273983715</c:v>
                </c:pt>
                <c:pt idx="9688">
                  <c:v>0.218020371548131</c:v>
                </c:pt>
                <c:pt idx="9689">
                  <c:v>0.218021468796444</c:v>
                </c:pt>
                <c:pt idx="9690">
                  <c:v>0.218022565728746</c:v>
                </c:pt>
                <c:pt idx="9691">
                  <c:v>0.218023662345127</c:v>
                </c:pt>
                <c:pt idx="9692">
                  <c:v>0.21802475864568</c:v>
                </c:pt>
                <c:pt idx="9693">
                  <c:v>0.218025854630496</c:v>
                </c:pt>
                <c:pt idx="9694">
                  <c:v>0.218026950299666</c:v>
                </c:pt>
                <c:pt idx="9695">
                  <c:v>0.218028045653283</c:v>
                </c:pt>
                <c:pt idx="9696">
                  <c:v>0.218029140691436</c:v>
                </c:pt>
                <c:pt idx="9697">
                  <c:v>0.21803023541422</c:v>
                </c:pt>
                <c:pt idx="9698">
                  <c:v>0.218031329821723</c:v>
                </c:pt>
                <c:pt idx="9699">
                  <c:v>0.218032423914039</c:v>
                </c:pt>
                <c:pt idx="9700">
                  <c:v>0.218033517691258</c:v>
                </c:pt>
                <c:pt idx="9701">
                  <c:v>0.218034611153471</c:v>
                </c:pt>
                <c:pt idx="9702">
                  <c:v>0.218035704300771</c:v>
                </c:pt>
                <c:pt idx="9703">
                  <c:v>0.218036797133247</c:v>
                </c:pt>
                <c:pt idx="9704">
                  <c:v>0.218037889650993</c:v>
                </c:pt>
                <c:pt idx="9705">
                  <c:v>0.218038981854098</c:v>
                </c:pt>
                <c:pt idx="9706">
                  <c:v>0.218040073742654</c:v>
                </c:pt>
                <c:pt idx="9707">
                  <c:v>0.218041165316753</c:v>
                </c:pt>
                <c:pt idx="9708">
                  <c:v>0.218042256576485</c:v>
                </c:pt>
                <c:pt idx="9709">
                  <c:v>0.218043347521942</c:v>
                </c:pt>
                <c:pt idx="9710">
                  <c:v>0.218044438153214</c:v>
                </c:pt>
                <c:pt idx="9711">
                  <c:v>0.218045528470393</c:v>
                </c:pt>
                <c:pt idx="9712">
                  <c:v>0.21804661847357</c:v>
                </c:pt>
                <c:pt idx="9713">
                  <c:v>0.218047708162836</c:v>
                </c:pt>
                <c:pt idx="9714">
                  <c:v>0.218048797538282</c:v>
                </c:pt>
                <c:pt idx="9715">
                  <c:v>0.218049886599999</c:v>
                </c:pt>
                <c:pt idx="9716">
                  <c:v>0.218050975348078</c:v>
                </c:pt>
                <c:pt idx="9717">
                  <c:v>0.218052063782609</c:v>
                </c:pt>
                <c:pt idx="9718">
                  <c:v>0.218053151903685</c:v>
                </c:pt>
                <c:pt idx="9719">
                  <c:v>0.218054239711395</c:v>
                </c:pt>
                <c:pt idx="9720">
                  <c:v>0.21805532720583</c:v>
                </c:pt>
                <c:pt idx="9721">
                  <c:v>0.218056414387082</c:v>
                </c:pt>
                <c:pt idx="9722">
                  <c:v>0.218057501255241</c:v>
                </c:pt>
                <c:pt idx="9723">
                  <c:v>0.218058587810398</c:v>
                </c:pt>
                <c:pt idx="9724">
                  <c:v>0.218059674052643</c:v>
                </c:pt>
                <c:pt idx="9725">
                  <c:v>0.218060759982068</c:v>
                </c:pt>
                <c:pt idx="9726">
                  <c:v>0.218061845598763</c:v>
                </c:pt>
                <c:pt idx="9727">
                  <c:v>0.218062930902818</c:v>
                </c:pt>
                <c:pt idx="9728">
                  <c:v>0.218064015894326</c:v>
                </c:pt>
                <c:pt idx="9729">
                  <c:v>0.218065100573375</c:v>
                </c:pt>
                <c:pt idx="9730">
                  <c:v>0.218066184940057</c:v>
                </c:pt>
                <c:pt idx="9731">
                  <c:v>0.218067268994461</c:v>
                </c:pt>
                <c:pt idx="9732">
                  <c:v>0.21806835273668</c:v>
                </c:pt>
                <c:pt idx="9733">
                  <c:v>0.218069436166803</c:v>
                </c:pt>
                <c:pt idx="9734">
                  <c:v>0.21807051928492</c:v>
                </c:pt>
                <c:pt idx="9735">
                  <c:v>0.218071602091123</c:v>
                </c:pt>
                <c:pt idx="9736">
                  <c:v>0.218072684585501</c:v>
                </c:pt>
                <c:pt idx="9737">
                  <c:v>0.218073766768145</c:v>
                </c:pt>
                <c:pt idx="9738">
                  <c:v>0.218074848639146</c:v>
                </c:pt>
                <c:pt idx="9739">
                  <c:v>0.218075930198594</c:v>
                </c:pt>
                <c:pt idx="9740">
                  <c:v>0.218077011446578</c:v>
                </c:pt>
                <c:pt idx="9741">
                  <c:v>0.21807809238319</c:v>
                </c:pt>
                <c:pt idx="9742">
                  <c:v>0.218079173008519</c:v>
                </c:pt>
                <c:pt idx="9743">
                  <c:v>0.218080253322657</c:v>
                </c:pt>
                <c:pt idx="9744">
                  <c:v>0.218081333325693</c:v>
                </c:pt>
                <c:pt idx="9745">
                  <c:v>0.218082413017716</c:v>
                </c:pt>
                <c:pt idx="9746">
                  <c:v>0.218083492398819</c:v>
                </c:pt>
                <c:pt idx="9747">
                  <c:v>0.21808457146909</c:v>
                </c:pt>
                <c:pt idx="9748">
                  <c:v>0.21808565022862</c:v>
                </c:pt>
                <c:pt idx="9749">
                  <c:v>0.218086728677499</c:v>
                </c:pt>
                <c:pt idx="9750">
                  <c:v>0.218087806815816</c:v>
                </c:pt>
                <c:pt idx="9751">
                  <c:v>0.218088884643663</c:v>
                </c:pt>
                <c:pt idx="9752">
                  <c:v>0.218089962161129</c:v>
                </c:pt>
                <c:pt idx="9753">
                  <c:v>0.218091039368303</c:v>
                </c:pt>
                <c:pt idx="9754">
                  <c:v>0.218092116265277</c:v>
                </c:pt>
                <c:pt idx="9755">
                  <c:v>0.218093192852139</c:v>
                </c:pt>
                <c:pt idx="9756">
                  <c:v>0.218094269128981</c:v>
                </c:pt>
                <c:pt idx="9757">
                  <c:v>0.21809534509589</c:v>
                </c:pt>
                <c:pt idx="9758">
                  <c:v>0.218096420752959</c:v>
                </c:pt>
                <c:pt idx="9759">
                  <c:v>0.218097496100275</c:v>
                </c:pt>
                <c:pt idx="9760">
                  <c:v>0.21809857113793</c:v>
                </c:pt>
                <c:pt idx="9761">
                  <c:v>0.218099645866013</c:v>
                </c:pt>
                <c:pt idx="9762">
                  <c:v>0.218100720284613</c:v>
                </c:pt>
                <c:pt idx="9763">
                  <c:v>0.218101794393821</c:v>
                </c:pt>
                <c:pt idx="9764">
                  <c:v>0.218102868193726</c:v>
                </c:pt>
                <c:pt idx="9765">
                  <c:v>0.218103941684418</c:v>
                </c:pt>
                <c:pt idx="9766">
                  <c:v>0.218105014865986</c:v>
                </c:pt>
                <c:pt idx="9767">
                  <c:v>0.218106087738521</c:v>
                </c:pt>
                <c:pt idx="9768">
                  <c:v>0.218107160302111</c:v>
                </c:pt>
                <c:pt idx="9769">
                  <c:v>0.218108232556846</c:v>
                </c:pt>
                <c:pt idx="9770">
                  <c:v>0.218109304502816</c:v>
                </c:pt>
                <c:pt idx="9771">
                  <c:v>0.21811037614011</c:v>
                </c:pt>
                <c:pt idx="9772">
                  <c:v>0.218111447468818</c:v>
                </c:pt>
                <c:pt idx="9773">
                  <c:v>0.218112518489029</c:v>
                </c:pt>
                <c:pt idx="9774">
                  <c:v>0.218113589200833</c:v>
                </c:pt>
                <c:pt idx="9775">
                  <c:v>0.218114659604319</c:v>
                </c:pt>
                <c:pt idx="9776">
                  <c:v>0.218115729699576</c:v>
                </c:pt>
                <c:pt idx="9777">
                  <c:v>0.218116799486694</c:v>
                </c:pt>
                <c:pt idx="9778">
                  <c:v>0.218117868965763</c:v>
                </c:pt>
                <c:pt idx="9779">
                  <c:v>0.218118938136871</c:v>
                </c:pt>
                <c:pt idx="9780">
                  <c:v>0.218120007000107</c:v>
                </c:pt>
                <c:pt idx="9781">
                  <c:v>0.218121075555562</c:v>
                </c:pt>
                <c:pt idx="9782">
                  <c:v>0.218122143803324</c:v>
                </c:pt>
                <c:pt idx="9783">
                  <c:v>0.218123211743482</c:v>
                </c:pt>
                <c:pt idx="9784">
                  <c:v>0.218124279376126</c:v>
                </c:pt>
                <c:pt idx="9785">
                  <c:v>0.218125346701345</c:v>
                </c:pt>
                <c:pt idx="9786">
                  <c:v>0.218126413719228</c:v>
                </c:pt>
                <c:pt idx="9787">
                  <c:v>0.218127480429863</c:v>
                </c:pt>
                <c:pt idx="9788">
                  <c:v>0.218128546833342</c:v>
                </c:pt>
                <c:pt idx="9789">
                  <c:v>0.21812961292975</c:v>
                </c:pt>
                <c:pt idx="9790">
                  <c:v>0.218130678719179</c:v>
                </c:pt>
                <c:pt idx="9791">
                  <c:v>0.218131744201718</c:v>
                </c:pt>
                <c:pt idx="9792">
                  <c:v>0.218132809377454</c:v>
                </c:pt>
                <c:pt idx="9793">
                  <c:v>0.218133874246478</c:v>
                </c:pt>
                <c:pt idx="9794">
                  <c:v>0.218134938808877</c:v>
                </c:pt>
                <c:pt idx="9795">
                  <c:v>0.218136003064741</c:v>
                </c:pt>
                <c:pt idx="9796">
                  <c:v>0.218137067014159</c:v>
                </c:pt>
                <c:pt idx="9797">
                  <c:v>0.21813813065722</c:v>
                </c:pt>
                <c:pt idx="9798">
                  <c:v>0.218139193994012</c:v>
                </c:pt>
                <c:pt idx="9799">
                  <c:v>0.218140257024624</c:v>
                </c:pt>
                <c:pt idx="9800">
                  <c:v>0.218141319749146</c:v>
                </c:pt>
                <c:pt idx="9801">
                  <c:v>0.218142382167665</c:v>
                </c:pt>
                <c:pt idx="9802">
                  <c:v>0.21814344428027</c:v>
                </c:pt>
                <c:pt idx="9803">
                  <c:v>0.218144506087051</c:v>
                </c:pt>
                <c:pt idx="9804">
                  <c:v>0.218145567588095</c:v>
                </c:pt>
                <c:pt idx="9805">
                  <c:v>0.218146628783492</c:v>
                </c:pt>
                <c:pt idx="9806">
                  <c:v>0.218147689673329</c:v>
                </c:pt>
                <c:pt idx="9807">
                  <c:v>0.218148750257697</c:v>
                </c:pt>
                <c:pt idx="9808">
                  <c:v>0.218149810536682</c:v>
                </c:pt>
                <c:pt idx="9809">
                  <c:v>0.218150870510374</c:v>
                </c:pt>
                <c:pt idx="9810">
                  <c:v>0.218151930178861</c:v>
                </c:pt>
                <c:pt idx="9811">
                  <c:v>0.218152989542232</c:v>
                </c:pt>
                <c:pt idx="9812">
                  <c:v>0.218154048600575</c:v>
                </c:pt>
                <c:pt idx="9813">
                  <c:v>0.218155107353979</c:v>
                </c:pt>
                <c:pt idx="9814">
                  <c:v>0.218156165802532</c:v>
                </c:pt>
                <c:pt idx="9815">
                  <c:v>0.218157223946321</c:v>
                </c:pt>
                <c:pt idx="9816">
                  <c:v>0.218158281785437</c:v>
                </c:pt>
                <c:pt idx="9817">
                  <c:v>0.218159339319967</c:v>
                </c:pt>
                <c:pt idx="9818">
                  <c:v>0.218160396549998</c:v>
                </c:pt>
                <c:pt idx="9819">
                  <c:v>0.218161453475621</c:v>
                </c:pt>
                <c:pt idx="9820">
                  <c:v>0.218162510096922</c:v>
                </c:pt>
                <c:pt idx="9821">
                  <c:v>0.218163566413991</c:v>
                </c:pt>
                <c:pt idx="9822">
                  <c:v>0.218164622426914</c:v>
                </c:pt>
                <c:pt idx="9823">
                  <c:v>0.218165678135782</c:v>
                </c:pt>
                <c:pt idx="9824">
                  <c:v>0.21816673354068</c:v>
                </c:pt>
                <c:pt idx="9825">
                  <c:v>0.218167788641698</c:v>
                </c:pt>
                <c:pt idx="9826">
                  <c:v>0.218168843438924</c:v>
                </c:pt>
                <c:pt idx="9827">
                  <c:v>0.218169897932446</c:v>
                </c:pt>
                <c:pt idx="9828">
                  <c:v>0.218170952122352</c:v>
                </c:pt>
                <c:pt idx="9829">
                  <c:v>0.21817200600873</c:v>
                </c:pt>
                <c:pt idx="9830">
                  <c:v>0.218173059591668</c:v>
                </c:pt>
                <c:pt idx="9831">
                  <c:v>0.218174112871253</c:v>
                </c:pt>
                <c:pt idx="9832">
                  <c:v>0.218175165847574</c:v>
                </c:pt>
                <c:pt idx="9833">
                  <c:v>0.218176218520719</c:v>
                </c:pt>
                <c:pt idx="9834">
                  <c:v>0.218177270890776</c:v>
                </c:pt>
                <c:pt idx="9835">
                  <c:v>0.218178322957832</c:v>
                </c:pt>
                <c:pt idx="9836">
                  <c:v>0.218179374721976</c:v>
                </c:pt>
                <c:pt idx="9837">
                  <c:v>0.218180426183295</c:v>
                </c:pt>
                <c:pt idx="9838">
                  <c:v>0.218181477341876</c:v>
                </c:pt>
                <c:pt idx="9839">
                  <c:v>0.218182528197808</c:v>
                </c:pt>
                <c:pt idx="9840">
                  <c:v>0.218183578751179</c:v>
                </c:pt>
                <c:pt idx="9841">
                  <c:v>0.218184629002075</c:v>
                </c:pt>
                <c:pt idx="9842">
                  <c:v>0.218185678950586</c:v>
                </c:pt>
                <c:pt idx="9843">
                  <c:v>0.218186728596798</c:v>
                </c:pt>
                <c:pt idx="9844">
                  <c:v>0.218187777940799</c:v>
                </c:pt>
                <c:pt idx="9845">
                  <c:v>0.218188826982677</c:v>
                </c:pt>
                <c:pt idx="9846">
                  <c:v>0.218189875722519</c:v>
                </c:pt>
                <c:pt idx="9847">
                  <c:v>0.218190924160413</c:v>
                </c:pt>
                <c:pt idx="9848">
                  <c:v>0.218191972296446</c:v>
                </c:pt>
                <c:pt idx="9849">
                  <c:v>0.218193020130707</c:v>
                </c:pt>
                <c:pt idx="9850">
                  <c:v>0.218194067663281</c:v>
                </c:pt>
                <c:pt idx="9851">
                  <c:v>0.218195114894257</c:v>
                </c:pt>
                <c:pt idx="9852">
                  <c:v>0.218196161823723</c:v>
                </c:pt>
                <c:pt idx="9853">
                  <c:v>0.218197208451765</c:v>
                </c:pt>
                <c:pt idx="9854">
                  <c:v>0.218198254778472</c:v>
                </c:pt>
                <c:pt idx="9855">
                  <c:v>0.21819930080393</c:v>
                </c:pt>
                <c:pt idx="9856">
                  <c:v>0.218200346528226</c:v>
                </c:pt>
                <c:pt idx="9857">
                  <c:v>0.218201391951449</c:v>
                </c:pt>
                <c:pt idx="9858">
                  <c:v>0.218202437073684</c:v>
                </c:pt>
                <c:pt idx="9859">
                  <c:v>0.218203481895021</c:v>
                </c:pt>
                <c:pt idx="9860">
                  <c:v>0.218204526415545</c:v>
                </c:pt>
                <c:pt idx="9861">
                  <c:v>0.218205570635344</c:v>
                </c:pt>
                <c:pt idx="9862">
                  <c:v>0.218206614554506</c:v>
                </c:pt>
                <c:pt idx="9863">
                  <c:v>0.218207658173116</c:v>
                </c:pt>
                <c:pt idx="9864">
                  <c:v>0.218208701491263</c:v>
                </c:pt>
                <c:pt idx="9865">
                  <c:v>0.218209744509034</c:v>
                </c:pt>
                <c:pt idx="9866">
                  <c:v>0.218210787226515</c:v>
                </c:pt>
                <c:pt idx="9867">
                  <c:v>0.218211829643794</c:v>
                </c:pt>
                <c:pt idx="9868">
                  <c:v>0.218212871760957</c:v>
                </c:pt>
                <c:pt idx="9869">
                  <c:v>0.218213913578092</c:v>
                </c:pt>
                <c:pt idx="9870">
                  <c:v>0.218214955095286</c:v>
                </c:pt>
                <c:pt idx="9871">
                  <c:v>0.218215996312626</c:v>
                </c:pt>
                <c:pt idx="9872">
                  <c:v>0.218217037230197</c:v>
                </c:pt>
                <c:pt idx="9873">
                  <c:v>0.218218077848089</c:v>
                </c:pt>
                <c:pt idx="9874">
                  <c:v>0.218219118166386</c:v>
                </c:pt>
                <c:pt idx="9875">
                  <c:v>0.218220158185177</c:v>
                </c:pt>
                <c:pt idx="9876">
                  <c:v>0.218221197904548</c:v>
                </c:pt>
                <c:pt idx="9877">
                  <c:v>0.218222237324586</c:v>
                </c:pt>
                <c:pt idx="9878">
                  <c:v>0.218223276445376</c:v>
                </c:pt>
                <c:pt idx="9879">
                  <c:v>0.218224315267007</c:v>
                </c:pt>
                <c:pt idx="9880">
                  <c:v>0.218225353789566</c:v>
                </c:pt>
                <c:pt idx="9881">
                  <c:v>0.218226392013138</c:v>
                </c:pt>
                <c:pt idx="9882">
                  <c:v>0.21822742993781</c:v>
                </c:pt>
                <c:pt idx="9883">
                  <c:v>0.218228467563669</c:v>
                </c:pt>
                <c:pt idx="9884">
                  <c:v>0.218229504890802</c:v>
                </c:pt>
                <c:pt idx="9885">
                  <c:v>0.218230541919295</c:v>
                </c:pt>
                <c:pt idx="9886">
                  <c:v>0.218231578649235</c:v>
                </c:pt>
                <c:pt idx="9887">
                  <c:v>0.218232615080708</c:v>
                </c:pt>
                <c:pt idx="9888">
                  <c:v>0.218233651213801</c:v>
                </c:pt>
                <c:pt idx="9889">
                  <c:v>0.2182346870486</c:v>
                </c:pt>
                <c:pt idx="9890">
                  <c:v>0.218235722585192</c:v>
                </c:pt>
                <c:pt idx="9891">
                  <c:v>0.218236757823663</c:v>
                </c:pt>
                <c:pt idx="9892">
                  <c:v>0.2182377927641</c:v>
                </c:pt>
                <c:pt idx="9893">
                  <c:v>0.218238827406589</c:v>
                </c:pt>
                <c:pt idx="9894">
                  <c:v>0.218239861751217</c:v>
                </c:pt>
                <c:pt idx="9895">
                  <c:v>0.218240895798069</c:v>
                </c:pt>
                <c:pt idx="9896">
                  <c:v>0.218241929547232</c:v>
                </c:pt>
                <c:pt idx="9897">
                  <c:v>0.218242962998793</c:v>
                </c:pt>
                <c:pt idx="9898">
                  <c:v>0.218243996152837</c:v>
                </c:pt>
                <c:pt idx="9899">
                  <c:v>0.218245029009451</c:v>
                </c:pt>
                <c:pt idx="9900">
                  <c:v>0.218246061568721</c:v>
                </c:pt>
                <c:pt idx="9901">
                  <c:v>0.218247093830733</c:v>
                </c:pt>
                <c:pt idx="9902">
                  <c:v>0.218248125795574</c:v>
                </c:pt>
                <c:pt idx="9903">
                  <c:v>0.21824915746333</c:v>
                </c:pt>
                <c:pt idx="9904">
                  <c:v>0.218250188834086</c:v>
                </c:pt>
                <c:pt idx="9905">
                  <c:v>0.218251219907929</c:v>
                </c:pt>
                <c:pt idx="9906">
                  <c:v>0.218252250684945</c:v>
                </c:pt>
                <c:pt idx="9907">
                  <c:v>0.218253281165219</c:v>
                </c:pt>
                <c:pt idx="9908">
                  <c:v>0.218254311348839</c:v>
                </c:pt>
                <c:pt idx="9909">
                  <c:v>0.218255341235889</c:v>
                </c:pt>
                <c:pt idx="9910">
                  <c:v>0.218256370826457</c:v>
                </c:pt>
                <c:pt idx="9911">
                  <c:v>0.218257400120627</c:v>
                </c:pt>
                <c:pt idx="9912">
                  <c:v>0.218258429118486</c:v>
                </c:pt>
                <c:pt idx="9913">
                  <c:v>0.218259457820119</c:v>
                </c:pt>
                <c:pt idx="9914">
                  <c:v>0.218260486225613</c:v>
                </c:pt>
                <c:pt idx="9915">
                  <c:v>0.218261514335053</c:v>
                </c:pt>
                <c:pt idx="9916">
                  <c:v>0.218262542148526</c:v>
                </c:pt>
                <c:pt idx="9917">
                  <c:v>0.218263569666116</c:v>
                </c:pt>
                <c:pt idx="9918">
                  <c:v>0.21826459688791</c:v>
                </c:pt>
                <c:pt idx="9919">
                  <c:v>0.218265623813994</c:v>
                </c:pt>
                <c:pt idx="9920">
                  <c:v>0.218266650444452</c:v>
                </c:pt>
                <c:pt idx="9921">
                  <c:v>0.218267676779371</c:v>
                </c:pt>
                <c:pt idx="9922">
                  <c:v>0.218268702818837</c:v>
                </c:pt>
                <c:pt idx="9923">
                  <c:v>0.218269728562935</c:v>
                </c:pt>
                <c:pt idx="9924">
                  <c:v>0.218270754011751</c:v>
                </c:pt>
                <c:pt idx="9925">
                  <c:v>0.21827177916537</c:v>
                </c:pt>
                <c:pt idx="9926">
                  <c:v>0.218272804023879</c:v>
                </c:pt>
                <c:pt idx="9927">
                  <c:v>0.218273828587361</c:v>
                </c:pt>
                <c:pt idx="9928">
                  <c:v>0.218274852855903</c:v>
                </c:pt>
                <c:pt idx="9929">
                  <c:v>0.218275876829592</c:v>
                </c:pt>
                <c:pt idx="9930">
                  <c:v>0.21827690050851</c:v>
                </c:pt>
                <c:pt idx="9931">
                  <c:v>0.218277923892746</c:v>
                </c:pt>
                <c:pt idx="9932">
                  <c:v>0.218278946982383</c:v>
                </c:pt>
                <c:pt idx="9933">
                  <c:v>0.218279969777507</c:v>
                </c:pt>
                <c:pt idx="9934">
                  <c:v>0.218280992278204</c:v>
                </c:pt>
                <c:pt idx="9935">
                  <c:v>0.218282014484558</c:v>
                </c:pt>
                <c:pt idx="9936">
                  <c:v>0.218283036396656</c:v>
                </c:pt>
                <c:pt idx="9937">
                  <c:v>0.218284058014582</c:v>
                </c:pt>
                <c:pt idx="9938">
                  <c:v>0.218285079338423</c:v>
                </c:pt>
                <c:pt idx="9939">
                  <c:v>0.218286100368262</c:v>
                </c:pt>
                <c:pt idx="9940">
                  <c:v>0.218287121104185</c:v>
                </c:pt>
                <c:pt idx="9941">
                  <c:v>0.218288141546278</c:v>
                </c:pt>
                <c:pt idx="9942">
                  <c:v>0.218289161694625</c:v>
                </c:pt>
                <c:pt idx="9943">
                  <c:v>0.218290181549312</c:v>
                </c:pt>
                <c:pt idx="9944">
                  <c:v>0.218291201110424</c:v>
                </c:pt>
                <c:pt idx="9945">
                  <c:v>0.218292220378046</c:v>
                </c:pt>
                <c:pt idx="9946">
                  <c:v>0.218293239352263</c:v>
                </c:pt>
                <c:pt idx="9947">
                  <c:v>0.21829425803316</c:v>
                </c:pt>
                <c:pt idx="9948">
                  <c:v>0.218295276420821</c:v>
                </c:pt>
                <c:pt idx="9949">
                  <c:v>0.218296294515333</c:v>
                </c:pt>
                <c:pt idx="9950">
                  <c:v>0.218297312316781</c:v>
                </c:pt>
                <c:pt idx="9951">
                  <c:v>0.218298329825247</c:v>
                </c:pt>
                <c:pt idx="9952">
                  <c:v>0.218299347040819</c:v>
                </c:pt>
                <c:pt idx="9953">
                  <c:v>0.218300363963581</c:v>
                </c:pt>
                <c:pt idx="9954">
                  <c:v>0.218301380593618</c:v>
                </c:pt>
                <c:pt idx="9955">
                  <c:v>0.218302396931013</c:v>
                </c:pt>
                <c:pt idx="9956">
                  <c:v>0.218303412975853</c:v>
                </c:pt>
                <c:pt idx="9957">
                  <c:v>0.218304428728223</c:v>
                </c:pt>
                <c:pt idx="9958">
                  <c:v>0.218305444188206</c:v>
                </c:pt>
                <c:pt idx="9959">
                  <c:v>0.218306459355888</c:v>
                </c:pt>
                <c:pt idx="9960">
                  <c:v>0.218307474231353</c:v>
                </c:pt>
                <c:pt idx="9961">
                  <c:v>0.218308488814687</c:v>
                </c:pt>
                <c:pt idx="9962">
                  <c:v>0.218309503105973</c:v>
                </c:pt>
                <c:pt idx="9963">
                  <c:v>0.218310517105296</c:v>
                </c:pt>
                <c:pt idx="9964">
                  <c:v>0.218311530812742</c:v>
                </c:pt>
                <c:pt idx="9965">
                  <c:v>0.218312544228394</c:v>
                </c:pt>
                <c:pt idx="9966">
                  <c:v>0.218313557352337</c:v>
                </c:pt>
                <c:pt idx="9967">
                  <c:v>0.218314570184656</c:v>
                </c:pt>
                <c:pt idx="9968">
                  <c:v>0.218315582725436</c:v>
                </c:pt>
                <c:pt idx="9969">
                  <c:v>0.21831659497476</c:v>
                </c:pt>
                <c:pt idx="9970">
                  <c:v>0.218317606932713</c:v>
                </c:pt>
                <c:pt idx="9971">
                  <c:v>0.21831861859938</c:v>
                </c:pt>
                <c:pt idx="9972">
                  <c:v>0.218319629974845</c:v>
                </c:pt>
                <c:pt idx="9973">
                  <c:v>0.218320641059193</c:v>
                </c:pt>
                <c:pt idx="9974">
                  <c:v>0.218321651852507</c:v>
                </c:pt>
                <c:pt idx="9975">
                  <c:v>0.218322662354873</c:v>
                </c:pt>
                <c:pt idx="9976">
                  <c:v>0.218323672566375</c:v>
                </c:pt>
                <c:pt idx="9977">
                  <c:v>0.218324682487096</c:v>
                </c:pt>
                <c:pt idx="9978">
                  <c:v>0.218325692117121</c:v>
                </c:pt>
                <c:pt idx="9979">
                  <c:v>0.218326701456535</c:v>
                </c:pt>
                <c:pt idx="9980">
                  <c:v>0.218327710505422</c:v>
                </c:pt>
                <c:pt idx="9981">
                  <c:v>0.218328719263865</c:v>
                </c:pt>
                <c:pt idx="9982">
                  <c:v>0.21832972773195</c:v>
                </c:pt>
                <c:pt idx="9983">
                  <c:v>0.21833073590976</c:v>
                </c:pt>
                <c:pt idx="9984">
                  <c:v>0.218331743797378</c:v>
                </c:pt>
                <c:pt idx="9985">
                  <c:v>0.218332751394891</c:v>
                </c:pt>
                <c:pt idx="9986">
                  <c:v>0.218333758702381</c:v>
                </c:pt>
                <c:pt idx="9987">
                  <c:v>0.218334765719933</c:v>
                </c:pt>
                <c:pt idx="9988">
                  <c:v>0.21833577244763</c:v>
                </c:pt>
                <c:pt idx="9989">
                  <c:v>0.218336778885557</c:v>
                </c:pt>
                <c:pt idx="9990">
                  <c:v>0.218337785033797</c:v>
                </c:pt>
                <c:pt idx="9991">
                  <c:v>0.218338790892435</c:v>
                </c:pt>
                <c:pt idx="9992">
                  <c:v>0.218339796461555</c:v>
                </c:pt>
                <c:pt idx="9993">
                  <c:v>0.21834080174124</c:v>
                </c:pt>
                <c:pt idx="9994">
                  <c:v>0.218341806731574</c:v>
                </c:pt>
                <c:pt idx="9995">
                  <c:v>0.218342811432641</c:v>
                </c:pt>
                <c:pt idx="9996">
                  <c:v>0.218343815844526</c:v>
                </c:pt>
                <c:pt idx="9997">
                  <c:v>0.218344819967311</c:v>
                </c:pt>
                <c:pt idx="9998">
                  <c:v>0.218345823801081</c:v>
                </c:pt>
                <c:pt idx="9999">
                  <c:v>0.21834682734592</c:v>
                </c:pt>
                <c:pt idx="10000">
                  <c:v>0.21834783060191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D20-4AD7-B340-F3151599EB63}"/>
            </c:ext>
          </c:extLst>
        </c:ser>
        <c:ser>
          <c:idx val="3"/>
          <c:order val="2"/>
          <c:spPr>
            <a:ln w="25400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tx!$B:$B</c:f>
              <c:numCache>
                <c:formatCode>General</c:formatCode>
                <c:ptCount val="1048576"/>
                <c:pt idx="1">
                  <c:v>0.01</c:v>
                </c:pt>
                <c:pt idx="2">
                  <c:v>0.11000900090009</c:v>
                </c:pt>
                <c:pt idx="3">
                  <c:v>0.21001800180018</c:v>
                </c:pt>
                <c:pt idx="4">
                  <c:v>0.31002700270027</c:v>
                </c:pt>
                <c:pt idx="5">
                  <c:v>0.41003600360036</c:v>
                </c:pt>
                <c:pt idx="6">
                  <c:v>0.51004500450045</c:v>
                </c:pt>
                <c:pt idx="7">
                  <c:v>0.61005400540054</c:v>
                </c:pt>
                <c:pt idx="8">
                  <c:v>0.71006300630063</c:v>
                </c:pt>
                <c:pt idx="9">
                  <c:v>0.81007200720072</c:v>
                </c:pt>
                <c:pt idx="10">
                  <c:v>0.91008100810081</c:v>
                </c:pt>
                <c:pt idx="11">
                  <c:v>1.0100900090009</c:v>
                </c:pt>
                <c:pt idx="12">
                  <c:v>1.11009900990099</c:v>
                </c:pt>
                <c:pt idx="13">
                  <c:v>1.21010801080108</c:v>
                </c:pt>
                <c:pt idx="14">
                  <c:v>1.31011701170117</c:v>
                </c:pt>
                <c:pt idx="15">
                  <c:v>1.41012601260126</c:v>
                </c:pt>
                <c:pt idx="16">
                  <c:v>1.51013501350135</c:v>
                </c:pt>
                <c:pt idx="17">
                  <c:v>1.61014401440144</c:v>
                </c:pt>
                <c:pt idx="18">
                  <c:v>1.71015301530153</c:v>
                </c:pt>
                <c:pt idx="19">
                  <c:v>1.81016201620162</c:v>
                </c:pt>
                <c:pt idx="20">
                  <c:v>1.91017101710171</c:v>
                </c:pt>
                <c:pt idx="21">
                  <c:v>2.01018001800179</c:v>
                </c:pt>
                <c:pt idx="22">
                  <c:v>2.11018901890189</c:v>
                </c:pt>
                <c:pt idx="23">
                  <c:v>2.21019801980197</c:v>
                </c:pt>
                <c:pt idx="24">
                  <c:v>2.31020702070207</c:v>
                </c:pt>
                <c:pt idx="25">
                  <c:v>2.41021602160215</c:v>
                </c:pt>
                <c:pt idx="26">
                  <c:v>2.51022502250225</c:v>
                </c:pt>
                <c:pt idx="27">
                  <c:v>2.61023402340234</c:v>
                </c:pt>
                <c:pt idx="28">
                  <c:v>2.71024302430243</c:v>
                </c:pt>
                <c:pt idx="29">
                  <c:v>2.810252025202518</c:v>
                </c:pt>
                <c:pt idx="30">
                  <c:v>2.91026102610261</c:v>
                </c:pt>
                <c:pt idx="31">
                  <c:v>3.0102700270027</c:v>
                </c:pt>
                <c:pt idx="32">
                  <c:v>3.11027902790279</c:v>
                </c:pt>
                <c:pt idx="33">
                  <c:v>3.21028802880288</c:v>
                </c:pt>
                <c:pt idx="34">
                  <c:v>3.31029702970296</c:v>
                </c:pt>
                <c:pt idx="35">
                  <c:v>3.410306030603059</c:v>
                </c:pt>
                <c:pt idx="36">
                  <c:v>3.51031503150314</c:v>
                </c:pt>
                <c:pt idx="37">
                  <c:v>3.61032403240324</c:v>
                </c:pt>
                <c:pt idx="38">
                  <c:v>3.71033303330332</c:v>
                </c:pt>
                <c:pt idx="39">
                  <c:v>3.810342034203418</c:v>
                </c:pt>
                <c:pt idx="40">
                  <c:v>3.910351035103508</c:v>
                </c:pt>
                <c:pt idx="41">
                  <c:v>4.0103600360036</c:v>
                </c:pt>
                <c:pt idx="42">
                  <c:v>4.11036903690369</c:v>
                </c:pt>
                <c:pt idx="43">
                  <c:v>4.21037803780378</c:v>
                </c:pt>
                <c:pt idx="44">
                  <c:v>4.31038703870387</c:v>
                </c:pt>
                <c:pt idx="45">
                  <c:v>4.41039603960396</c:v>
                </c:pt>
                <c:pt idx="46">
                  <c:v>4.510405040504049</c:v>
                </c:pt>
                <c:pt idx="47">
                  <c:v>4.610414041404138</c:v>
                </c:pt>
                <c:pt idx="48">
                  <c:v>4.71042304230423</c:v>
                </c:pt>
                <c:pt idx="49">
                  <c:v>4.81043204320432</c:v>
                </c:pt>
                <c:pt idx="50">
                  <c:v>4.9104410441044</c:v>
                </c:pt>
                <c:pt idx="51">
                  <c:v>5.0104500450045</c:v>
                </c:pt>
                <c:pt idx="52">
                  <c:v>5.11045904590459</c:v>
                </c:pt>
                <c:pt idx="53">
                  <c:v>5.21046804680468</c:v>
                </c:pt>
                <c:pt idx="54">
                  <c:v>5.31047704770477</c:v>
                </c:pt>
                <c:pt idx="55">
                  <c:v>5.41048604860486</c:v>
                </c:pt>
                <c:pt idx="56">
                  <c:v>5.510495049504948</c:v>
                </c:pt>
                <c:pt idx="57">
                  <c:v>5.610504050405036</c:v>
                </c:pt>
                <c:pt idx="58">
                  <c:v>5.71051305130513</c:v>
                </c:pt>
                <c:pt idx="59">
                  <c:v>5.810522052205218</c:v>
                </c:pt>
                <c:pt idx="60">
                  <c:v>5.910531053105308</c:v>
                </c:pt>
                <c:pt idx="61">
                  <c:v>6.010540054005398</c:v>
                </c:pt>
                <c:pt idx="62">
                  <c:v>6.110549054905488</c:v>
                </c:pt>
                <c:pt idx="63">
                  <c:v>6.21055805580558</c:v>
                </c:pt>
                <c:pt idx="64">
                  <c:v>6.310567056705668</c:v>
                </c:pt>
                <c:pt idx="65">
                  <c:v>6.410576057605757</c:v>
                </c:pt>
                <c:pt idx="66">
                  <c:v>6.510585058505846</c:v>
                </c:pt>
                <c:pt idx="67">
                  <c:v>6.610594059405936</c:v>
                </c:pt>
                <c:pt idx="68">
                  <c:v>6.71060306030603</c:v>
                </c:pt>
                <c:pt idx="69">
                  <c:v>6.81061206120612</c:v>
                </c:pt>
                <c:pt idx="70">
                  <c:v>6.91062106210621</c:v>
                </c:pt>
                <c:pt idx="71">
                  <c:v>7.010630063006298</c:v>
                </c:pt>
                <c:pt idx="72">
                  <c:v>7.110639063906389</c:v>
                </c:pt>
                <c:pt idx="73">
                  <c:v>7.21064806480648</c:v>
                </c:pt>
                <c:pt idx="74">
                  <c:v>7.31065706570657</c:v>
                </c:pt>
                <c:pt idx="75">
                  <c:v>7.41066606660666</c:v>
                </c:pt>
                <c:pt idx="76">
                  <c:v>7.510675067506748</c:v>
                </c:pt>
                <c:pt idx="77">
                  <c:v>7.610684068406837</c:v>
                </c:pt>
                <c:pt idx="78">
                  <c:v>7.71069306930693</c:v>
                </c:pt>
                <c:pt idx="79">
                  <c:v>7.810702070207018</c:v>
                </c:pt>
                <c:pt idx="80">
                  <c:v>7.91071107110711</c:v>
                </c:pt>
                <c:pt idx="81">
                  <c:v>8.0107200720072</c:v>
                </c:pt>
                <c:pt idx="82">
                  <c:v>8.11072907290729</c:v>
                </c:pt>
                <c:pt idx="83">
                  <c:v>8.21073807380738</c:v>
                </c:pt>
                <c:pt idx="84">
                  <c:v>8.31074707470747</c:v>
                </c:pt>
                <c:pt idx="85">
                  <c:v>8.41075607560756</c:v>
                </c:pt>
                <c:pt idx="86">
                  <c:v>8.51076507650765</c:v>
                </c:pt>
                <c:pt idx="87">
                  <c:v>8.61077407740774</c:v>
                </c:pt>
                <c:pt idx="88">
                  <c:v>8.71078307830783</c:v>
                </c:pt>
                <c:pt idx="89">
                  <c:v>8.81079207920792</c:v>
                </c:pt>
                <c:pt idx="90">
                  <c:v>8.91080108010801</c:v>
                </c:pt>
                <c:pt idx="91">
                  <c:v>9.010810081008101</c:v>
                </c:pt>
                <c:pt idx="92">
                  <c:v>9.110819081908188</c:v>
                </c:pt>
                <c:pt idx="93">
                  <c:v>9.210828082808277</c:v>
                </c:pt>
                <c:pt idx="94">
                  <c:v>9.31083708370837</c:v>
                </c:pt>
                <c:pt idx="95">
                  <c:v>9.41084608460846</c:v>
                </c:pt>
                <c:pt idx="96">
                  <c:v>9.510855085508548</c:v>
                </c:pt>
                <c:pt idx="97">
                  <c:v>9.61086408640864</c:v>
                </c:pt>
                <c:pt idx="98">
                  <c:v>9.710873087308727</c:v>
                </c:pt>
                <c:pt idx="99">
                  <c:v>9.81088208820882</c:v>
                </c:pt>
                <c:pt idx="100">
                  <c:v>9.91089108910891</c:v>
                </c:pt>
                <c:pt idx="101">
                  <c:v>10.010900090009</c:v>
                </c:pt>
                <c:pt idx="102">
                  <c:v>10.110909090909</c:v>
                </c:pt>
                <c:pt idx="103">
                  <c:v>10.2109180918091</c:v>
                </c:pt>
                <c:pt idx="104">
                  <c:v>10.3109270927092</c:v>
                </c:pt>
                <c:pt idx="105">
                  <c:v>10.4109360936093</c:v>
                </c:pt>
                <c:pt idx="106">
                  <c:v>10.5109450945094</c:v>
                </c:pt>
                <c:pt idx="107">
                  <c:v>10.6109540954095</c:v>
                </c:pt>
                <c:pt idx="108">
                  <c:v>10.7109630963096</c:v>
                </c:pt>
                <c:pt idx="109">
                  <c:v>10.8109720972097</c:v>
                </c:pt>
                <c:pt idx="110">
                  <c:v>10.9109810981098</c:v>
                </c:pt>
                <c:pt idx="111">
                  <c:v>11.0109900990099</c:v>
                </c:pt>
                <c:pt idx="112">
                  <c:v>11.1109990999099</c:v>
                </c:pt>
                <c:pt idx="113">
                  <c:v>11.21100810081</c:v>
                </c:pt>
                <c:pt idx="114">
                  <c:v>11.3110171017101</c:v>
                </c:pt>
                <c:pt idx="115">
                  <c:v>11.4110261026102</c:v>
                </c:pt>
                <c:pt idx="116">
                  <c:v>11.5110351035103</c:v>
                </c:pt>
                <c:pt idx="117">
                  <c:v>11.6110441044104</c:v>
                </c:pt>
                <c:pt idx="118">
                  <c:v>11.7110531053105</c:v>
                </c:pt>
                <c:pt idx="119">
                  <c:v>11.8110621062106</c:v>
                </c:pt>
                <c:pt idx="120">
                  <c:v>11.9110711071107</c:v>
                </c:pt>
                <c:pt idx="121">
                  <c:v>12.0110801080108</c:v>
                </c:pt>
                <c:pt idx="122">
                  <c:v>12.1110891089108</c:v>
                </c:pt>
                <c:pt idx="123">
                  <c:v>12.2110981098109</c:v>
                </c:pt>
                <c:pt idx="124">
                  <c:v>12.311107110711</c:v>
                </c:pt>
                <c:pt idx="125">
                  <c:v>12.4111161116111</c:v>
                </c:pt>
                <c:pt idx="126">
                  <c:v>12.5111251125112</c:v>
                </c:pt>
                <c:pt idx="127">
                  <c:v>12.6111341134113</c:v>
                </c:pt>
                <c:pt idx="128">
                  <c:v>12.7111431143114</c:v>
                </c:pt>
                <c:pt idx="129">
                  <c:v>12.8111521152115</c:v>
                </c:pt>
                <c:pt idx="130">
                  <c:v>12.9111611161116</c:v>
                </c:pt>
                <c:pt idx="131">
                  <c:v>13.0111701170117</c:v>
                </c:pt>
                <c:pt idx="132">
                  <c:v>13.1111791179117</c:v>
                </c:pt>
                <c:pt idx="133">
                  <c:v>13.2111881188118</c:v>
                </c:pt>
                <c:pt idx="134">
                  <c:v>13.3111971197119</c:v>
                </c:pt>
                <c:pt idx="135">
                  <c:v>13.411206120612</c:v>
                </c:pt>
                <c:pt idx="136">
                  <c:v>13.5112151215121</c:v>
                </c:pt>
                <c:pt idx="137">
                  <c:v>13.6112241224122</c:v>
                </c:pt>
                <c:pt idx="138">
                  <c:v>13.7112331233123</c:v>
                </c:pt>
                <c:pt idx="139">
                  <c:v>13.8112421242124</c:v>
                </c:pt>
                <c:pt idx="140">
                  <c:v>13.9112511251125</c:v>
                </c:pt>
                <c:pt idx="141">
                  <c:v>14.0112601260126</c:v>
                </c:pt>
                <c:pt idx="142">
                  <c:v>14.1112691269126</c:v>
                </c:pt>
                <c:pt idx="143">
                  <c:v>14.2112781278127</c:v>
                </c:pt>
                <c:pt idx="144">
                  <c:v>14.3112871287128</c:v>
                </c:pt>
                <c:pt idx="145">
                  <c:v>14.4112961296129</c:v>
                </c:pt>
                <c:pt idx="146">
                  <c:v>14.511305130513</c:v>
                </c:pt>
                <c:pt idx="147">
                  <c:v>14.6113141314131</c:v>
                </c:pt>
                <c:pt idx="148">
                  <c:v>14.7113231323132</c:v>
                </c:pt>
                <c:pt idx="149">
                  <c:v>14.8113321332133</c:v>
                </c:pt>
                <c:pt idx="150">
                  <c:v>14.9113411341134</c:v>
                </c:pt>
                <c:pt idx="151">
                  <c:v>15.0113501350135</c:v>
                </c:pt>
                <c:pt idx="152">
                  <c:v>15.1113591359135</c:v>
                </c:pt>
                <c:pt idx="153">
                  <c:v>15.2113681368136</c:v>
                </c:pt>
                <c:pt idx="154">
                  <c:v>15.3113771377137</c:v>
                </c:pt>
                <c:pt idx="155">
                  <c:v>15.4113861386138</c:v>
                </c:pt>
                <c:pt idx="156">
                  <c:v>15.5113951395139</c:v>
                </c:pt>
                <c:pt idx="157">
                  <c:v>15.611404140414</c:v>
                </c:pt>
                <c:pt idx="158">
                  <c:v>15.7114131413141</c:v>
                </c:pt>
                <c:pt idx="159">
                  <c:v>15.8114221422142</c:v>
                </c:pt>
                <c:pt idx="160">
                  <c:v>15.9114311431143</c:v>
                </c:pt>
                <c:pt idx="161">
                  <c:v>16.0114401440144</c:v>
                </c:pt>
                <c:pt idx="162">
                  <c:v>16.1114491449144</c:v>
                </c:pt>
                <c:pt idx="163">
                  <c:v>16.2114581458145</c:v>
                </c:pt>
                <c:pt idx="164">
                  <c:v>16.31146714671461</c:v>
                </c:pt>
                <c:pt idx="165">
                  <c:v>16.4114761476147</c:v>
                </c:pt>
                <c:pt idx="166">
                  <c:v>16.5114851485148</c:v>
                </c:pt>
                <c:pt idx="167">
                  <c:v>16.6114941494149</c:v>
                </c:pt>
                <c:pt idx="168">
                  <c:v>16.711503150315</c:v>
                </c:pt>
                <c:pt idx="169">
                  <c:v>16.8115121512151</c:v>
                </c:pt>
                <c:pt idx="170">
                  <c:v>16.9115211521152</c:v>
                </c:pt>
                <c:pt idx="171">
                  <c:v>17.0115301530153</c:v>
                </c:pt>
                <c:pt idx="172">
                  <c:v>17.1115391539153</c:v>
                </c:pt>
                <c:pt idx="173">
                  <c:v>17.2115481548154</c:v>
                </c:pt>
                <c:pt idx="174">
                  <c:v>17.3115571557155</c:v>
                </c:pt>
                <c:pt idx="175">
                  <c:v>17.4115661566156</c:v>
                </c:pt>
                <c:pt idx="176">
                  <c:v>17.5115751575157</c:v>
                </c:pt>
                <c:pt idx="177">
                  <c:v>17.6115841584158</c:v>
                </c:pt>
                <c:pt idx="178">
                  <c:v>17.7115931593159</c:v>
                </c:pt>
                <c:pt idx="179">
                  <c:v>17.811602160216</c:v>
                </c:pt>
                <c:pt idx="180">
                  <c:v>17.9116111611161</c:v>
                </c:pt>
                <c:pt idx="181">
                  <c:v>18.0116201620162</c:v>
                </c:pt>
                <c:pt idx="182">
                  <c:v>18.1116291629162</c:v>
                </c:pt>
                <c:pt idx="183">
                  <c:v>18.2116381638163</c:v>
                </c:pt>
                <c:pt idx="184">
                  <c:v>18.3116471647164</c:v>
                </c:pt>
                <c:pt idx="185">
                  <c:v>18.4116561656165</c:v>
                </c:pt>
                <c:pt idx="186">
                  <c:v>18.5116651665166</c:v>
                </c:pt>
                <c:pt idx="187">
                  <c:v>18.61167416741671</c:v>
                </c:pt>
                <c:pt idx="188">
                  <c:v>18.7116831683168</c:v>
                </c:pt>
                <c:pt idx="189">
                  <c:v>18.8116921692169</c:v>
                </c:pt>
                <c:pt idx="190">
                  <c:v>18.911701170117</c:v>
                </c:pt>
                <c:pt idx="191">
                  <c:v>19.0117101710171</c:v>
                </c:pt>
                <c:pt idx="192">
                  <c:v>19.11171917191709</c:v>
                </c:pt>
                <c:pt idx="193">
                  <c:v>19.2117281728172</c:v>
                </c:pt>
                <c:pt idx="194">
                  <c:v>19.3117371737173</c:v>
                </c:pt>
                <c:pt idx="195">
                  <c:v>19.4117461746174</c:v>
                </c:pt>
                <c:pt idx="196">
                  <c:v>19.5117551755175</c:v>
                </c:pt>
                <c:pt idx="197">
                  <c:v>19.6117641764176</c:v>
                </c:pt>
                <c:pt idx="198">
                  <c:v>19.7117731773177</c:v>
                </c:pt>
                <c:pt idx="199">
                  <c:v>19.8117821782178</c:v>
                </c:pt>
                <c:pt idx="200">
                  <c:v>19.91179117911789</c:v>
                </c:pt>
                <c:pt idx="201">
                  <c:v>20.011800180018</c:v>
                </c:pt>
                <c:pt idx="202">
                  <c:v>20.11180918091801</c:v>
                </c:pt>
                <c:pt idx="203">
                  <c:v>20.2118181818181</c:v>
                </c:pt>
                <c:pt idx="204">
                  <c:v>20.3118271827182</c:v>
                </c:pt>
                <c:pt idx="205">
                  <c:v>20.4118361836183</c:v>
                </c:pt>
                <c:pt idx="206">
                  <c:v>20.5118451845184</c:v>
                </c:pt>
                <c:pt idx="207">
                  <c:v>20.6118541854185</c:v>
                </c:pt>
                <c:pt idx="208">
                  <c:v>20.7118631863186</c:v>
                </c:pt>
                <c:pt idx="209">
                  <c:v>20.8118721872187</c:v>
                </c:pt>
                <c:pt idx="210">
                  <c:v>20.91188118811881</c:v>
                </c:pt>
                <c:pt idx="211">
                  <c:v>21.0118901890189</c:v>
                </c:pt>
                <c:pt idx="212">
                  <c:v>21.1118991899189</c:v>
                </c:pt>
                <c:pt idx="213">
                  <c:v>21.211908190819</c:v>
                </c:pt>
                <c:pt idx="214">
                  <c:v>21.3119171917191</c:v>
                </c:pt>
                <c:pt idx="215">
                  <c:v>21.41192619261921</c:v>
                </c:pt>
                <c:pt idx="216">
                  <c:v>21.5119351935193</c:v>
                </c:pt>
                <c:pt idx="217">
                  <c:v>21.6119441944194</c:v>
                </c:pt>
                <c:pt idx="218">
                  <c:v>21.7119531953195</c:v>
                </c:pt>
                <c:pt idx="219">
                  <c:v>21.8119621962196</c:v>
                </c:pt>
                <c:pt idx="220">
                  <c:v>21.9119711971197</c:v>
                </c:pt>
                <c:pt idx="221">
                  <c:v>22.0119801980198</c:v>
                </c:pt>
                <c:pt idx="222">
                  <c:v>22.1119891989198</c:v>
                </c:pt>
                <c:pt idx="223">
                  <c:v>22.2119981998199</c:v>
                </c:pt>
                <c:pt idx="224">
                  <c:v>22.31200720072</c:v>
                </c:pt>
                <c:pt idx="225">
                  <c:v>22.41201620162008</c:v>
                </c:pt>
                <c:pt idx="226">
                  <c:v>22.5120252025202</c:v>
                </c:pt>
                <c:pt idx="227">
                  <c:v>22.6120342034203</c:v>
                </c:pt>
                <c:pt idx="228">
                  <c:v>22.71204320432038</c:v>
                </c:pt>
                <c:pt idx="229">
                  <c:v>22.8120522052205</c:v>
                </c:pt>
                <c:pt idx="230">
                  <c:v>22.9120612061206</c:v>
                </c:pt>
                <c:pt idx="231">
                  <c:v>23.0120702070207</c:v>
                </c:pt>
                <c:pt idx="232">
                  <c:v>23.1120792079207</c:v>
                </c:pt>
                <c:pt idx="233">
                  <c:v>23.21208820882079</c:v>
                </c:pt>
                <c:pt idx="234">
                  <c:v>23.3120972097209</c:v>
                </c:pt>
                <c:pt idx="235">
                  <c:v>23.41210621062098</c:v>
                </c:pt>
                <c:pt idx="236">
                  <c:v>23.5121152115211</c:v>
                </c:pt>
                <c:pt idx="237">
                  <c:v>23.6121242124212</c:v>
                </c:pt>
                <c:pt idx="238">
                  <c:v>23.71213321332128</c:v>
                </c:pt>
                <c:pt idx="239">
                  <c:v>23.81214221422138</c:v>
                </c:pt>
                <c:pt idx="240">
                  <c:v>23.9121512151215</c:v>
                </c:pt>
                <c:pt idx="241">
                  <c:v>24.0121602160216</c:v>
                </c:pt>
                <c:pt idx="242">
                  <c:v>24.1121692169216</c:v>
                </c:pt>
                <c:pt idx="243">
                  <c:v>24.2121782178217</c:v>
                </c:pt>
                <c:pt idx="244">
                  <c:v>24.3121872187218</c:v>
                </c:pt>
                <c:pt idx="245">
                  <c:v>24.41219621962188</c:v>
                </c:pt>
                <c:pt idx="246">
                  <c:v>24.512205220522</c:v>
                </c:pt>
                <c:pt idx="247">
                  <c:v>24.6122142214221</c:v>
                </c:pt>
                <c:pt idx="248">
                  <c:v>24.71222322232218</c:v>
                </c:pt>
                <c:pt idx="249">
                  <c:v>24.8122322232223</c:v>
                </c:pt>
                <c:pt idx="250">
                  <c:v>24.9122412241224</c:v>
                </c:pt>
                <c:pt idx="251">
                  <c:v>25.0122502250225</c:v>
                </c:pt>
                <c:pt idx="252">
                  <c:v>25.1122592259225</c:v>
                </c:pt>
                <c:pt idx="253">
                  <c:v>25.2122682268226</c:v>
                </c:pt>
                <c:pt idx="254">
                  <c:v>25.3122772277227</c:v>
                </c:pt>
                <c:pt idx="255">
                  <c:v>25.4122862286228</c:v>
                </c:pt>
                <c:pt idx="256">
                  <c:v>25.51229522952289</c:v>
                </c:pt>
                <c:pt idx="257">
                  <c:v>25.612304230423</c:v>
                </c:pt>
                <c:pt idx="258">
                  <c:v>25.71231323132308</c:v>
                </c:pt>
                <c:pt idx="259">
                  <c:v>25.81232223222318</c:v>
                </c:pt>
                <c:pt idx="260">
                  <c:v>25.91233123312328</c:v>
                </c:pt>
                <c:pt idx="261">
                  <c:v>26.01234023402339</c:v>
                </c:pt>
                <c:pt idx="262">
                  <c:v>26.11234923492338</c:v>
                </c:pt>
                <c:pt idx="263">
                  <c:v>26.2123582358235</c:v>
                </c:pt>
                <c:pt idx="264">
                  <c:v>26.3123672367236</c:v>
                </c:pt>
                <c:pt idx="265">
                  <c:v>26.41237623762368</c:v>
                </c:pt>
                <c:pt idx="266">
                  <c:v>26.51238523852379</c:v>
                </c:pt>
                <c:pt idx="267">
                  <c:v>26.6123942394239</c:v>
                </c:pt>
                <c:pt idx="268">
                  <c:v>26.71240324032398</c:v>
                </c:pt>
                <c:pt idx="269">
                  <c:v>26.8124122412241</c:v>
                </c:pt>
                <c:pt idx="270">
                  <c:v>26.91242124212418</c:v>
                </c:pt>
                <c:pt idx="271">
                  <c:v>27.01243024302428</c:v>
                </c:pt>
                <c:pt idx="272">
                  <c:v>27.11243924392428</c:v>
                </c:pt>
                <c:pt idx="273">
                  <c:v>27.2124482448244</c:v>
                </c:pt>
                <c:pt idx="274">
                  <c:v>27.3124572457245</c:v>
                </c:pt>
                <c:pt idx="275">
                  <c:v>27.4124662466246</c:v>
                </c:pt>
                <c:pt idx="276">
                  <c:v>27.5124752475247</c:v>
                </c:pt>
                <c:pt idx="277">
                  <c:v>27.6124842484248</c:v>
                </c:pt>
                <c:pt idx="278">
                  <c:v>27.71249324932488</c:v>
                </c:pt>
                <c:pt idx="279">
                  <c:v>27.81250225022498</c:v>
                </c:pt>
                <c:pt idx="280">
                  <c:v>27.91251125112508</c:v>
                </c:pt>
                <c:pt idx="281">
                  <c:v>28.01252025202518</c:v>
                </c:pt>
                <c:pt idx="282">
                  <c:v>28.11252925292518</c:v>
                </c:pt>
                <c:pt idx="283">
                  <c:v>28.21253825382528</c:v>
                </c:pt>
                <c:pt idx="284">
                  <c:v>28.31254725472538</c:v>
                </c:pt>
                <c:pt idx="285">
                  <c:v>28.4125562556255</c:v>
                </c:pt>
                <c:pt idx="286">
                  <c:v>28.5125652565256</c:v>
                </c:pt>
                <c:pt idx="287">
                  <c:v>28.6125742574257</c:v>
                </c:pt>
                <c:pt idx="288">
                  <c:v>28.71258325832578</c:v>
                </c:pt>
                <c:pt idx="289">
                  <c:v>28.81259225922589</c:v>
                </c:pt>
                <c:pt idx="290">
                  <c:v>28.91260126012598</c:v>
                </c:pt>
                <c:pt idx="291">
                  <c:v>29.0126102610261</c:v>
                </c:pt>
                <c:pt idx="292">
                  <c:v>29.1126192619261</c:v>
                </c:pt>
                <c:pt idx="293">
                  <c:v>29.2126282628262</c:v>
                </c:pt>
                <c:pt idx="294">
                  <c:v>29.31263726372629</c:v>
                </c:pt>
                <c:pt idx="295">
                  <c:v>29.4126462646264</c:v>
                </c:pt>
                <c:pt idx="296">
                  <c:v>29.5126552655265</c:v>
                </c:pt>
                <c:pt idx="297">
                  <c:v>29.6126642664266</c:v>
                </c:pt>
                <c:pt idx="298">
                  <c:v>29.7126732673267</c:v>
                </c:pt>
                <c:pt idx="299">
                  <c:v>29.8126822682268</c:v>
                </c:pt>
                <c:pt idx="300">
                  <c:v>29.9126912691269</c:v>
                </c:pt>
                <c:pt idx="301">
                  <c:v>30.01270027002698</c:v>
                </c:pt>
                <c:pt idx="302">
                  <c:v>30.11270927092698</c:v>
                </c:pt>
                <c:pt idx="303">
                  <c:v>30.21271827182708</c:v>
                </c:pt>
                <c:pt idx="304">
                  <c:v>30.31272727272718</c:v>
                </c:pt>
                <c:pt idx="305">
                  <c:v>30.41273627362728</c:v>
                </c:pt>
                <c:pt idx="306">
                  <c:v>30.51274527452738</c:v>
                </c:pt>
                <c:pt idx="307">
                  <c:v>30.61275427542749</c:v>
                </c:pt>
                <c:pt idx="308">
                  <c:v>30.71276327632758</c:v>
                </c:pt>
                <c:pt idx="309">
                  <c:v>30.81277227722768</c:v>
                </c:pt>
                <c:pt idx="310">
                  <c:v>30.91278127812778</c:v>
                </c:pt>
                <c:pt idx="311">
                  <c:v>31.01279027902788</c:v>
                </c:pt>
                <c:pt idx="312">
                  <c:v>31.11279927992788</c:v>
                </c:pt>
                <c:pt idx="313">
                  <c:v>31.212808280828</c:v>
                </c:pt>
                <c:pt idx="314">
                  <c:v>31.3128172817281</c:v>
                </c:pt>
                <c:pt idx="315">
                  <c:v>31.4128262826282</c:v>
                </c:pt>
                <c:pt idx="316">
                  <c:v>31.5128352835283</c:v>
                </c:pt>
                <c:pt idx="317">
                  <c:v>31.61284428442841</c:v>
                </c:pt>
                <c:pt idx="318">
                  <c:v>31.7128532853285</c:v>
                </c:pt>
                <c:pt idx="319">
                  <c:v>31.8128622862286</c:v>
                </c:pt>
                <c:pt idx="320">
                  <c:v>31.9128712871287</c:v>
                </c:pt>
                <c:pt idx="321">
                  <c:v>32.0128802880287</c:v>
                </c:pt>
                <c:pt idx="322">
                  <c:v>32.1128892889288</c:v>
                </c:pt>
                <c:pt idx="323">
                  <c:v>32.2128982898289</c:v>
                </c:pt>
                <c:pt idx="324">
                  <c:v>32.312907290729</c:v>
                </c:pt>
                <c:pt idx="325">
                  <c:v>32.4129162916291</c:v>
                </c:pt>
                <c:pt idx="326">
                  <c:v>32.5129252925292</c:v>
                </c:pt>
                <c:pt idx="327">
                  <c:v>32.6129342934293</c:v>
                </c:pt>
                <c:pt idx="328">
                  <c:v>32.7129432943294</c:v>
                </c:pt>
                <c:pt idx="329">
                  <c:v>32.8129522952295</c:v>
                </c:pt>
                <c:pt idx="330">
                  <c:v>32.9129612961296</c:v>
                </c:pt>
                <c:pt idx="331">
                  <c:v>33.0129702970296</c:v>
                </c:pt>
                <c:pt idx="332">
                  <c:v>33.1129792979297</c:v>
                </c:pt>
                <c:pt idx="333">
                  <c:v>33.2129882988298</c:v>
                </c:pt>
                <c:pt idx="334">
                  <c:v>33.3129972997299</c:v>
                </c:pt>
                <c:pt idx="335">
                  <c:v>33.41300630063</c:v>
                </c:pt>
                <c:pt idx="336">
                  <c:v>33.5130153015301</c:v>
                </c:pt>
                <c:pt idx="337">
                  <c:v>33.6130243024302</c:v>
                </c:pt>
                <c:pt idx="338">
                  <c:v>33.7130333033303</c:v>
                </c:pt>
                <c:pt idx="339">
                  <c:v>33.81304230423039</c:v>
                </c:pt>
                <c:pt idx="340">
                  <c:v>33.91305130513049</c:v>
                </c:pt>
                <c:pt idx="341">
                  <c:v>34.0130603060305</c:v>
                </c:pt>
                <c:pt idx="342">
                  <c:v>34.1130693069306</c:v>
                </c:pt>
                <c:pt idx="343">
                  <c:v>34.2130783078307</c:v>
                </c:pt>
                <c:pt idx="344">
                  <c:v>34.31308730873079</c:v>
                </c:pt>
                <c:pt idx="345">
                  <c:v>34.41309630963089</c:v>
                </c:pt>
                <c:pt idx="346">
                  <c:v>34.513105310531</c:v>
                </c:pt>
                <c:pt idx="347">
                  <c:v>34.6131143114311</c:v>
                </c:pt>
                <c:pt idx="348">
                  <c:v>34.7131233123312</c:v>
                </c:pt>
                <c:pt idx="349">
                  <c:v>34.8131323132313</c:v>
                </c:pt>
                <c:pt idx="350">
                  <c:v>34.9131413141314</c:v>
                </c:pt>
                <c:pt idx="351">
                  <c:v>35.0131503150315</c:v>
                </c:pt>
                <c:pt idx="352">
                  <c:v>35.1131593159315</c:v>
                </c:pt>
                <c:pt idx="353">
                  <c:v>35.2131683168316</c:v>
                </c:pt>
                <c:pt idx="354">
                  <c:v>35.3131773177317</c:v>
                </c:pt>
                <c:pt idx="355">
                  <c:v>35.4131863186318</c:v>
                </c:pt>
                <c:pt idx="356">
                  <c:v>35.5131953195319</c:v>
                </c:pt>
                <c:pt idx="357">
                  <c:v>35.613204320432</c:v>
                </c:pt>
                <c:pt idx="358">
                  <c:v>35.7132133213321</c:v>
                </c:pt>
                <c:pt idx="359">
                  <c:v>35.81322232223219</c:v>
                </c:pt>
                <c:pt idx="360">
                  <c:v>35.91323132313229</c:v>
                </c:pt>
                <c:pt idx="361">
                  <c:v>36.0132403240324</c:v>
                </c:pt>
                <c:pt idx="362">
                  <c:v>36.1132493249324</c:v>
                </c:pt>
                <c:pt idx="363">
                  <c:v>36.2132583258325</c:v>
                </c:pt>
                <c:pt idx="364">
                  <c:v>36.31326732673258</c:v>
                </c:pt>
                <c:pt idx="365">
                  <c:v>36.41327632763268</c:v>
                </c:pt>
                <c:pt idx="366">
                  <c:v>36.5132853285328</c:v>
                </c:pt>
                <c:pt idx="367">
                  <c:v>36.6132943294329</c:v>
                </c:pt>
                <c:pt idx="368">
                  <c:v>36.713303330333</c:v>
                </c:pt>
                <c:pt idx="369">
                  <c:v>36.8133123312331</c:v>
                </c:pt>
                <c:pt idx="370">
                  <c:v>36.9133213321332</c:v>
                </c:pt>
                <c:pt idx="371">
                  <c:v>37.0133303330333</c:v>
                </c:pt>
                <c:pt idx="372">
                  <c:v>37.1133393339333</c:v>
                </c:pt>
                <c:pt idx="373">
                  <c:v>37.2133483348334</c:v>
                </c:pt>
                <c:pt idx="374">
                  <c:v>37.31335733573349</c:v>
                </c:pt>
                <c:pt idx="375">
                  <c:v>37.41336633663359</c:v>
                </c:pt>
                <c:pt idx="376">
                  <c:v>37.5133753375337</c:v>
                </c:pt>
                <c:pt idx="377">
                  <c:v>37.6133843384338</c:v>
                </c:pt>
                <c:pt idx="378">
                  <c:v>37.7133933393339</c:v>
                </c:pt>
                <c:pt idx="379">
                  <c:v>37.813402340234</c:v>
                </c:pt>
                <c:pt idx="380">
                  <c:v>37.9134113411341</c:v>
                </c:pt>
                <c:pt idx="381">
                  <c:v>38.0134203420342</c:v>
                </c:pt>
                <c:pt idx="382">
                  <c:v>38.1134293429342</c:v>
                </c:pt>
                <c:pt idx="383">
                  <c:v>38.2134383438343</c:v>
                </c:pt>
                <c:pt idx="384">
                  <c:v>38.31344734473439</c:v>
                </c:pt>
                <c:pt idx="385">
                  <c:v>38.41345634563449</c:v>
                </c:pt>
                <c:pt idx="386">
                  <c:v>38.5134653465346</c:v>
                </c:pt>
                <c:pt idx="387">
                  <c:v>38.6134743474347</c:v>
                </c:pt>
                <c:pt idx="388">
                  <c:v>38.7134833483348</c:v>
                </c:pt>
                <c:pt idx="389">
                  <c:v>38.8134923492349</c:v>
                </c:pt>
                <c:pt idx="390">
                  <c:v>38.913501350135</c:v>
                </c:pt>
                <c:pt idx="391">
                  <c:v>39.0135103510351</c:v>
                </c:pt>
                <c:pt idx="392">
                  <c:v>39.1135193519351</c:v>
                </c:pt>
                <c:pt idx="393">
                  <c:v>39.2135283528352</c:v>
                </c:pt>
                <c:pt idx="394">
                  <c:v>39.31353735373528</c:v>
                </c:pt>
                <c:pt idx="395">
                  <c:v>39.41354635463539</c:v>
                </c:pt>
                <c:pt idx="396">
                  <c:v>39.5135553555355</c:v>
                </c:pt>
                <c:pt idx="397">
                  <c:v>39.6135643564356</c:v>
                </c:pt>
                <c:pt idx="398">
                  <c:v>39.7135733573357</c:v>
                </c:pt>
                <c:pt idx="399">
                  <c:v>39.8135823582358</c:v>
                </c:pt>
                <c:pt idx="400">
                  <c:v>39.9135913591359</c:v>
                </c:pt>
                <c:pt idx="401">
                  <c:v>40.013600360036</c:v>
                </c:pt>
                <c:pt idx="402">
                  <c:v>40.113609360936</c:v>
                </c:pt>
                <c:pt idx="403">
                  <c:v>40.2136183618361</c:v>
                </c:pt>
                <c:pt idx="404">
                  <c:v>40.31362736273616</c:v>
                </c:pt>
                <c:pt idx="405">
                  <c:v>40.41363636363628</c:v>
                </c:pt>
                <c:pt idx="406">
                  <c:v>40.51364536453639</c:v>
                </c:pt>
                <c:pt idx="407">
                  <c:v>40.61365436543648</c:v>
                </c:pt>
                <c:pt idx="408">
                  <c:v>40.71366336633658</c:v>
                </c:pt>
                <c:pt idx="409">
                  <c:v>40.81367236723666</c:v>
                </c:pt>
                <c:pt idx="410">
                  <c:v>40.91368136813679</c:v>
                </c:pt>
                <c:pt idx="411">
                  <c:v>41.01369036903689</c:v>
                </c:pt>
                <c:pt idx="412">
                  <c:v>41.1136993699369</c:v>
                </c:pt>
                <c:pt idx="413">
                  <c:v>41.213708370837</c:v>
                </c:pt>
                <c:pt idx="414">
                  <c:v>41.31371737173708</c:v>
                </c:pt>
                <c:pt idx="415">
                  <c:v>41.41372637263719</c:v>
                </c:pt>
                <c:pt idx="416">
                  <c:v>41.5137353735373</c:v>
                </c:pt>
                <c:pt idx="417">
                  <c:v>41.6137443744374</c:v>
                </c:pt>
                <c:pt idx="418">
                  <c:v>41.7137533753375</c:v>
                </c:pt>
                <c:pt idx="419">
                  <c:v>41.81376237623758</c:v>
                </c:pt>
                <c:pt idx="420">
                  <c:v>41.91377137713769</c:v>
                </c:pt>
                <c:pt idx="421">
                  <c:v>42.0137803780378</c:v>
                </c:pt>
                <c:pt idx="422">
                  <c:v>42.1137893789378</c:v>
                </c:pt>
                <c:pt idx="423">
                  <c:v>42.2137983798379</c:v>
                </c:pt>
                <c:pt idx="424">
                  <c:v>42.31380738073798</c:v>
                </c:pt>
                <c:pt idx="425">
                  <c:v>42.41381638163809</c:v>
                </c:pt>
                <c:pt idx="426">
                  <c:v>42.5138253825382</c:v>
                </c:pt>
                <c:pt idx="427">
                  <c:v>42.6138343834383</c:v>
                </c:pt>
                <c:pt idx="428">
                  <c:v>42.7138433843384</c:v>
                </c:pt>
                <c:pt idx="429">
                  <c:v>42.81385238523848</c:v>
                </c:pt>
                <c:pt idx="430">
                  <c:v>42.91386138613858</c:v>
                </c:pt>
                <c:pt idx="431">
                  <c:v>43.0138703870387</c:v>
                </c:pt>
                <c:pt idx="432">
                  <c:v>43.1138793879387</c:v>
                </c:pt>
                <c:pt idx="433">
                  <c:v>43.2138883888388</c:v>
                </c:pt>
                <c:pt idx="434">
                  <c:v>43.31389738973888</c:v>
                </c:pt>
                <c:pt idx="435">
                  <c:v>43.413906390639</c:v>
                </c:pt>
                <c:pt idx="436">
                  <c:v>43.5139153915391</c:v>
                </c:pt>
                <c:pt idx="437">
                  <c:v>43.6139243924392</c:v>
                </c:pt>
                <c:pt idx="438">
                  <c:v>43.7139333933393</c:v>
                </c:pt>
                <c:pt idx="439">
                  <c:v>43.8139423942394</c:v>
                </c:pt>
                <c:pt idx="440">
                  <c:v>43.9139513951395</c:v>
                </c:pt>
                <c:pt idx="441">
                  <c:v>44.0139603960396</c:v>
                </c:pt>
                <c:pt idx="442">
                  <c:v>44.1139693969396</c:v>
                </c:pt>
                <c:pt idx="443">
                  <c:v>44.2139783978397</c:v>
                </c:pt>
                <c:pt idx="444">
                  <c:v>44.3139873987398</c:v>
                </c:pt>
                <c:pt idx="445">
                  <c:v>44.4139963996399</c:v>
                </c:pt>
                <c:pt idx="446">
                  <c:v>44.51400540054</c:v>
                </c:pt>
                <c:pt idx="447">
                  <c:v>44.61401440144008</c:v>
                </c:pt>
                <c:pt idx="448">
                  <c:v>44.71402340234018</c:v>
                </c:pt>
                <c:pt idx="449">
                  <c:v>44.81403240324026</c:v>
                </c:pt>
                <c:pt idx="450">
                  <c:v>44.91404140414036</c:v>
                </c:pt>
                <c:pt idx="451">
                  <c:v>45.01405040504048</c:v>
                </c:pt>
                <c:pt idx="452">
                  <c:v>45.11405940594048</c:v>
                </c:pt>
                <c:pt idx="453">
                  <c:v>45.21406840684058</c:v>
                </c:pt>
                <c:pt idx="454">
                  <c:v>45.31407740774065</c:v>
                </c:pt>
                <c:pt idx="455">
                  <c:v>45.41408640864076</c:v>
                </c:pt>
                <c:pt idx="456">
                  <c:v>45.51409540954089</c:v>
                </c:pt>
                <c:pt idx="457">
                  <c:v>45.61410441044099</c:v>
                </c:pt>
                <c:pt idx="458">
                  <c:v>45.7141134113411</c:v>
                </c:pt>
                <c:pt idx="459">
                  <c:v>45.81412241224118</c:v>
                </c:pt>
                <c:pt idx="460">
                  <c:v>45.91413141314128</c:v>
                </c:pt>
                <c:pt idx="461">
                  <c:v>46.01414041404139</c:v>
                </c:pt>
                <c:pt idx="462">
                  <c:v>46.11414941494139</c:v>
                </c:pt>
                <c:pt idx="463">
                  <c:v>46.2141584158415</c:v>
                </c:pt>
                <c:pt idx="464">
                  <c:v>46.31416741674156</c:v>
                </c:pt>
                <c:pt idx="465">
                  <c:v>46.41417641764166</c:v>
                </c:pt>
                <c:pt idx="466">
                  <c:v>46.5141854185418</c:v>
                </c:pt>
                <c:pt idx="467">
                  <c:v>46.61419441944189</c:v>
                </c:pt>
                <c:pt idx="468">
                  <c:v>46.71420342034199</c:v>
                </c:pt>
                <c:pt idx="469">
                  <c:v>46.81421242124206</c:v>
                </c:pt>
                <c:pt idx="470">
                  <c:v>46.91422142214216</c:v>
                </c:pt>
                <c:pt idx="471">
                  <c:v>47.01423042304228</c:v>
                </c:pt>
                <c:pt idx="472">
                  <c:v>47.11423942394228</c:v>
                </c:pt>
                <c:pt idx="473">
                  <c:v>47.21424842484238</c:v>
                </c:pt>
                <c:pt idx="474">
                  <c:v>47.31425742574245</c:v>
                </c:pt>
                <c:pt idx="475">
                  <c:v>47.41426642664256</c:v>
                </c:pt>
                <c:pt idx="476">
                  <c:v>47.51427542754268</c:v>
                </c:pt>
                <c:pt idx="477">
                  <c:v>47.61428442844278</c:v>
                </c:pt>
                <c:pt idx="478">
                  <c:v>47.71429342934288</c:v>
                </c:pt>
                <c:pt idx="479">
                  <c:v>47.81430243024299</c:v>
                </c:pt>
                <c:pt idx="480">
                  <c:v>47.91431143114308</c:v>
                </c:pt>
                <c:pt idx="481">
                  <c:v>48.01432043204318</c:v>
                </c:pt>
                <c:pt idx="482">
                  <c:v>48.11432943294319</c:v>
                </c:pt>
                <c:pt idx="483">
                  <c:v>48.2143384338433</c:v>
                </c:pt>
                <c:pt idx="484">
                  <c:v>48.31434743474336</c:v>
                </c:pt>
                <c:pt idx="485">
                  <c:v>48.41435643564346</c:v>
                </c:pt>
                <c:pt idx="486">
                  <c:v>48.51436543654359</c:v>
                </c:pt>
                <c:pt idx="487">
                  <c:v>48.61437443744368</c:v>
                </c:pt>
                <c:pt idx="488">
                  <c:v>48.71438343834379</c:v>
                </c:pt>
                <c:pt idx="489">
                  <c:v>48.81439243924388</c:v>
                </c:pt>
                <c:pt idx="490">
                  <c:v>48.91440144014398</c:v>
                </c:pt>
                <c:pt idx="491">
                  <c:v>49.01441044104408</c:v>
                </c:pt>
                <c:pt idx="492">
                  <c:v>49.11441944194409</c:v>
                </c:pt>
                <c:pt idx="493">
                  <c:v>49.21442844284419</c:v>
                </c:pt>
                <c:pt idx="494">
                  <c:v>49.31443744374426</c:v>
                </c:pt>
                <c:pt idx="495">
                  <c:v>49.41444644464436</c:v>
                </c:pt>
                <c:pt idx="496">
                  <c:v>49.51445544554448</c:v>
                </c:pt>
                <c:pt idx="497">
                  <c:v>49.61446444644458</c:v>
                </c:pt>
                <c:pt idx="498">
                  <c:v>49.71447344734468</c:v>
                </c:pt>
                <c:pt idx="499">
                  <c:v>49.81448244824478</c:v>
                </c:pt>
                <c:pt idx="500">
                  <c:v>49.91449144914488</c:v>
                </c:pt>
                <c:pt idx="501">
                  <c:v>50.01450045004498</c:v>
                </c:pt>
                <c:pt idx="502">
                  <c:v>50.11450945094499</c:v>
                </c:pt>
                <c:pt idx="503">
                  <c:v>50.21451845184509</c:v>
                </c:pt>
                <c:pt idx="504">
                  <c:v>50.31452745274516</c:v>
                </c:pt>
                <c:pt idx="505">
                  <c:v>50.41453645364526</c:v>
                </c:pt>
                <c:pt idx="506">
                  <c:v>50.51454545454538</c:v>
                </c:pt>
                <c:pt idx="507">
                  <c:v>50.61455445544548</c:v>
                </c:pt>
                <c:pt idx="508">
                  <c:v>50.71456345634558</c:v>
                </c:pt>
                <c:pt idx="509">
                  <c:v>50.81457245724567</c:v>
                </c:pt>
                <c:pt idx="510">
                  <c:v>50.91458145814578</c:v>
                </c:pt>
                <c:pt idx="511">
                  <c:v>51.01459045904588</c:v>
                </c:pt>
                <c:pt idx="512">
                  <c:v>51.11459945994589</c:v>
                </c:pt>
                <c:pt idx="513">
                  <c:v>51.21460846084599</c:v>
                </c:pt>
                <c:pt idx="514">
                  <c:v>51.31461746174605</c:v>
                </c:pt>
                <c:pt idx="515">
                  <c:v>51.41462646264615</c:v>
                </c:pt>
                <c:pt idx="516">
                  <c:v>51.51463546354626</c:v>
                </c:pt>
                <c:pt idx="517">
                  <c:v>51.61464446444636</c:v>
                </c:pt>
                <c:pt idx="518">
                  <c:v>51.71465346534646</c:v>
                </c:pt>
                <c:pt idx="519">
                  <c:v>51.81466246624655</c:v>
                </c:pt>
                <c:pt idx="520">
                  <c:v>51.91467146714665</c:v>
                </c:pt>
                <c:pt idx="521">
                  <c:v>52.01468046804676</c:v>
                </c:pt>
                <c:pt idx="522">
                  <c:v>52.11468946894678</c:v>
                </c:pt>
                <c:pt idx="523">
                  <c:v>52.21469846984688</c:v>
                </c:pt>
                <c:pt idx="524">
                  <c:v>52.31470747074696</c:v>
                </c:pt>
                <c:pt idx="525">
                  <c:v>52.41471647164706</c:v>
                </c:pt>
                <c:pt idx="526">
                  <c:v>52.51472547254718</c:v>
                </c:pt>
                <c:pt idx="527">
                  <c:v>52.61473447344728</c:v>
                </c:pt>
                <c:pt idx="528">
                  <c:v>52.71474347434738</c:v>
                </c:pt>
                <c:pt idx="529">
                  <c:v>52.81475247524746</c:v>
                </c:pt>
                <c:pt idx="530">
                  <c:v>52.91476147614758</c:v>
                </c:pt>
                <c:pt idx="531">
                  <c:v>53.01477047704766</c:v>
                </c:pt>
                <c:pt idx="532">
                  <c:v>53.11477947794768</c:v>
                </c:pt>
                <c:pt idx="533">
                  <c:v>53.21478847884779</c:v>
                </c:pt>
                <c:pt idx="534">
                  <c:v>53.31479747974786</c:v>
                </c:pt>
                <c:pt idx="535">
                  <c:v>53.41480648064796</c:v>
                </c:pt>
                <c:pt idx="536">
                  <c:v>53.51481548154808</c:v>
                </c:pt>
                <c:pt idx="537">
                  <c:v>53.61482448244816</c:v>
                </c:pt>
                <c:pt idx="538">
                  <c:v>53.71483348334828</c:v>
                </c:pt>
                <c:pt idx="539">
                  <c:v>53.81484248424836</c:v>
                </c:pt>
                <c:pt idx="540">
                  <c:v>53.91485148514846</c:v>
                </c:pt>
                <c:pt idx="541">
                  <c:v>54.01486048604856</c:v>
                </c:pt>
                <c:pt idx="542">
                  <c:v>54.11486948694858</c:v>
                </c:pt>
                <c:pt idx="543">
                  <c:v>54.21487848784868</c:v>
                </c:pt>
                <c:pt idx="544">
                  <c:v>54.31488748874876</c:v>
                </c:pt>
                <c:pt idx="545">
                  <c:v>54.41489648964886</c:v>
                </c:pt>
                <c:pt idx="546">
                  <c:v>54.514905490549</c:v>
                </c:pt>
                <c:pt idx="547">
                  <c:v>54.61491449144908</c:v>
                </c:pt>
                <c:pt idx="548">
                  <c:v>54.71492349234919</c:v>
                </c:pt>
                <c:pt idx="549">
                  <c:v>54.81493249324928</c:v>
                </c:pt>
                <c:pt idx="550">
                  <c:v>54.91494149414938</c:v>
                </c:pt>
                <c:pt idx="551">
                  <c:v>55.01495049504948</c:v>
                </c:pt>
                <c:pt idx="552">
                  <c:v>55.11495949594948</c:v>
                </c:pt>
                <c:pt idx="553">
                  <c:v>55.21496849684959</c:v>
                </c:pt>
                <c:pt idx="554">
                  <c:v>55.31497749774967</c:v>
                </c:pt>
                <c:pt idx="555">
                  <c:v>55.41498649864978</c:v>
                </c:pt>
                <c:pt idx="556">
                  <c:v>55.5149954995499</c:v>
                </c:pt>
                <c:pt idx="557">
                  <c:v>55.61500450045</c:v>
                </c:pt>
                <c:pt idx="558">
                  <c:v>55.7150135013501</c:v>
                </c:pt>
                <c:pt idx="559">
                  <c:v>55.81502250225019</c:v>
                </c:pt>
                <c:pt idx="560">
                  <c:v>55.9150315031503</c:v>
                </c:pt>
                <c:pt idx="561">
                  <c:v>56.0150405040504</c:v>
                </c:pt>
                <c:pt idx="562">
                  <c:v>56.1150495049504</c:v>
                </c:pt>
                <c:pt idx="563">
                  <c:v>56.2150585058505</c:v>
                </c:pt>
                <c:pt idx="564">
                  <c:v>56.31506750675058</c:v>
                </c:pt>
                <c:pt idx="565">
                  <c:v>56.4150765076507</c:v>
                </c:pt>
                <c:pt idx="566">
                  <c:v>56.5150855085508</c:v>
                </c:pt>
                <c:pt idx="567">
                  <c:v>56.6150945094509</c:v>
                </c:pt>
                <c:pt idx="568">
                  <c:v>56.715103510351</c:v>
                </c:pt>
                <c:pt idx="569">
                  <c:v>56.8151125112511</c:v>
                </c:pt>
                <c:pt idx="570">
                  <c:v>56.9151215121512</c:v>
                </c:pt>
                <c:pt idx="571">
                  <c:v>57.0151305130513</c:v>
                </c:pt>
                <c:pt idx="572">
                  <c:v>57.1151395139513</c:v>
                </c:pt>
                <c:pt idx="573">
                  <c:v>57.2151485148514</c:v>
                </c:pt>
                <c:pt idx="574">
                  <c:v>57.31515751575149</c:v>
                </c:pt>
                <c:pt idx="575">
                  <c:v>57.4151665166516</c:v>
                </c:pt>
                <c:pt idx="576">
                  <c:v>57.5151755175517</c:v>
                </c:pt>
                <c:pt idx="577">
                  <c:v>57.6151845184518</c:v>
                </c:pt>
                <c:pt idx="578">
                  <c:v>57.7151935193519</c:v>
                </c:pt>
                <c:pt idx="579">
                  <c:v>57.815202520252</c:v>
                </c:pt>
                <c:pt idx="580">
                  <c:v>57.9152115211521</c:v>
                </c:pt>
                <c:pt idx="581">
                  <c:v>58.0152205220521</c:v>
                </c:pt>
                <c:pt idx="582">
                  <c:v>58.1152295229522</c:v>
                </c:pt>
                <c:pt idx="583">
                  <c:v>58.2152385238523</c:v>
                </c:pt>
                <c:pt idx="584">
                  <c:v>58.31524752475238</c:v>
                </c:pt>
                <c:pt idx="585">
                  <c:v>58.41525652565248</c:v>
                </c:pt>
                <c:pt idx="586">
                  <c:v>58.5152655265526</c:v>
                </c:pt>
                <c:pt idx="587">
                  <c:v>58.61527452745268</c:v>
                </c:pt>
                <c:pt idx="588">
                  <c:v>58.7152835283528</c:v>
                </c:pt>
                <c:pt idx="589">
                  <c:v>58.81529252925289</c:v>
                </c:pt>
                <c:pt idx="590">
                  <c:v>58.915301530153</c:v>
                </c:pt>
                <c:pt idx="591">
                  <c:v>59.0153105310531</c:v>
                </c:pt>
                <c:pt idx="592">
                  <c:v>59.1153195319531</c:v>
                </c:pt>
                <c:pt idx="593">
                  <c:v>59.2153285328532</c:v>
                </c:pt>
                <c:pt idx="594">
                  <c:v>59.31533753375329</c:v>
                </c:pt>
                <c:pt idx="595">
                  <c:v>59.41534653465339</c:v>
                </c:pt>
                <c:pt idx="596">
                  <c:v>59.5153555355535</c:v>
                </c:pt>
                <c:pt idx="597">
                  <c:v>59.6153645364536</c:v>
                </c:pt>
                <c:pt idx="598">
                  <c:v>59.7153735373537</c:v>
                </c:pt>
                <c:pt idx="599">
                  <c:v>59.8153825382538</c:v>
                </c:pt>
                <c:pt idx="600">
                  <c:v>59.9153915391539</c:v>
                </c:pt>
                <c:pt idx="601">
                  <c:v>60.015400540054</c:v>
                </c:pt>
                <c:pt idx="602">
                  <c:v>60.115409540954</c:v>
                </c:pt>
                <c:pt idx="603">
                  <c:v>60.2154185418541</c:v>
                </c:pt>
                <c:pt idx="604">
                  <c:v>60.31542754275419</c:v>
                </c:pt>
                <c:pt idx="605">
                  <c:v>60.41543654365429</c:v>
                </c:pt>
                <c:pt idx="606">
                  <c:v>60.5154455445544</c:v>
                </c:pt>
                <c:pt idx="607">
                  <c:v>60.6154545454545</c:v>
                </c:pt>
                <c:pt idx="608">
                  <c:v>60.7154635463546</c:v>
                </c:pt>
                <c:pt idx="609">
                  <c:v>60.8154725472547</c:v>
                </c:pt>
                <c:pt idx="610">
                  <c:v>60.9154815481548</c:v>
                </c:pt>
                <c:pt idx="611">
                  <c:v>61.0154905490549</c:v>
                </c:pt>
                <c:pt idx="612">
                  <c:v>61.1154995499549</c:v>
                </c:pt>
                <c:pt idx="613">
                  <c:v>61.215508550855</c:v>
                </c:pt>
                <c:pt idx="614">
                  <c:v>61.31551755175509</c:v>
                </c:pt>
                <c:pt idx="615">
                  <c:v>61.41552655265519</c:v>
                </c:pt>
                <c:pt idx="616">
                  <c:v>61.5155355535553</c:v>
                </c:pt>
                <c:pt idx="617">
                  <c:v>61.6155445544554</c:v>
                </c:pt>
                <c:pt idx="618">
                  <c:v>61.7155535553555</c:v>
                </c:pt>
                <c:pt idx="619">
                  <c:v>61.81556255625559</c:v>
                </c:pt>
                <c:pt idx="620">
                  <c:v>61.9155715571557</c:v>
                </c:pt>
                <c:pt idx="621">
                  <c:v>62.0155805580558</c:v>
                </c:pt>
                <c:pt idx="622">
                  <c:v>62.1155895589558</c:v>
                </c:pt>
                <c:pt idx="623">
                  <c:v>62.2155985598559</c:v>
                </c:pt>
                <c:pt idx="624">
                  <c:v>62.31560756075599</c:v>
                </c:pt>
                <c:pt idx="625">
                  <c:v>62.41561656165608</c:v>
                </c:pt>
                <c:pt idx="626">
                  <c:v>62.5156255625562</c:v>
                </c:pt>
                <c:pt idx="627">
                  <c:v>62.61563456345628</c:v>
                </c:pt>
                <c:pt idx="628">
                  <c:v>62.71564356435638</c:v>
                </c:pt>
                <c:pt idx="629">
                  <c:v>62.81565256525648</c:v>
                </c:pt>
                <c:pt idx="630">
                  <c:v>62.91566156615658</c:v>
                </c:pt>
                <c:pt idx="631">
                  <c:v>63.0156705670567</c:v>
                </c:pt>
                <c:pt idx="632">
                  <c:v>63.11567956795668</c:v>
                </c:pt>
                <c:pt idx="633">
                  <c:v>63.2156885688568</c:v>
                </c:pt>
                <c:pt idx="634">
                  <c:v>63.31569756975688</c:v>
                </c:pt>
                <c:pt idx="635">
                  <c:v>63.41570657065699</c:v>
                </c:pt>
                <c:pt idx="636">
                  <c:v>63.5157155715571</c:v>
                </c:pt>
                <c:pt idx="637">
                  <c:v>63.6157245724572</c:v>
                </c:pt>
                <c:pt idx="638">
                  <c:v>63.7157335733573</c:v>
                </c:pt>
                <c:pt idx="639">
                  <c:v>63.81574257425738</c:v>
                </c:pt>
                <c:pt idx="640">
                  <c:v>63.91575157515749</c:v>
                </c:pt>
                <c:pt idx="641">
                  <c:v>64.01576057605757</c:v>
                </c:pt>
                <c:pt idx="642">
                  <c:v>64.11576957695767</c:v>
                </c:pt>
                <c:pt idx="643">
                  <c:v>64.21577857785766</c:v>
                </c:pt>
                <c:pt idx="644">
                  <c:v>64.31578757875776</c:v>
                </c:pt>
                <c:pt idx="645">
                  <c:v>64.41579657965788</c:v>
                </c:pt>
                <c:pt idx="646">
                  <c:v>64.51580558055798</c:v>
                </c:pt>
                <c:pt idx="647">
                  <c:v>64.61581458145808</c:v>
                </c:pt>
                <c:pt idx="648">
                  <c:v>64.7158235823582</c:v>
                </c:pt>
                <c:pt idx="649">
                  <c:v>64.81583258325827</c:v>
                </c:pt>
                <c:pt idx="650">
                  <c:v>64.9158415841584</c:v>
                </c:pt>
                <c:pt idx="651">
                  <c:v>65.0158505850585</c:v>
                </c:pt>
                <c:pt idx="652">
                  <c:v>65.1158595859586</c:v>
                </c:pt>
                <c:pt idx="653">
                  <c:v>65.21586858685858</c:v>
                </c:pt>
                <c:pt idx="654">
                  <c:v>65.31587758775866</c:v>
                </c:pt>
                <c:pt idx="655">
                  <c:v>65.41588658865878</c:v>
                </c:pt>
                <c:pt idx="656">
                  <c:v>65.51589558955888</c:v>
                </c:pt>
                <c:pt idx="657">
                  <c:v>65.61590459045895</c:v>
                </c:pt>
                <c:pt idx="658">
                  <c:v>65.7159135913591</c:v>
                </c:pt>
                <c:pt idx="659">
                  <c:v>65.81592259225917</c:v>
                </c:pt>
                <c:pt idx="660">
                  <c:v>65.91593159315927</c:v>
                </c:pt>
                <c:pt idx="661">
                  <c:v>66.01594059405937</c:v>
                </c:pt>
                <c:pt idx="662">
                  <c:v>66.11594959495947</c:v>
                </c:pt>
                <c:pt idx="663">
                  <c:v>66.21595859585948</c:v>
                </c:pt>
                <c:pt idx="664">
                  <c:v>66.31596759675956</c:v>
                </c:pt>
                <c:pt idx="665">
                  <c:v>66.41597659765964</c:v>
                </c:pt>
                <c:pt idx="666">
                  <c:v>66.51598559855975</c:v>
                </c:pt>
                <c:pt idx="667">
                  <c:v>66.61599459945985</c:v>
                </c:pt>
                <c:pt idx="668">
                  <c:v>66.71600360036</c:v>
                </c:pt>
                <c:pt idx="669">
                  <c:v>66.8160126012601</c:v>
                </c:pt>
                <c:pt idx="670">
                  <c:v>66.9160216021602</c:v>
                </c:pt>
                <c:pt idx="671">
                  <c:v>67.0160306030603</c:v>
                </c:pt>
                <c:pt idx="672">
                  <c:v>67.1160396039604</c:v>
                </c:pt>
                <c:pt idx="673">
                  <c:v>67.2160486048604</c:v>
                </c:pt>
                <c:pt idx="674">
                  <c:v>67.3160576057605</c:v>
                </c:pt>
                <c:pt idx="675">
                  <c:v>67.4160666066606</c:v>
                </c:pt>
                <c:pt idx="676">
                  <c:v>67.51607560756068</c:v>
                </c:pt>
                <c:pt idx="677">
                  <c:v>67.61608460846078</c:v>
                </c:pt>
                <c:pt idx="678">
                  <c:v>67.7160936093609</c:v>
                </c:pt>
                <c:pt idx="679">
                  <c:v>67.816102610261</c:v>
                </c:pt>
                <c:pt idx="680">
                  <c:v>67.9161116111611</c:v>
                </c:pt>
                <c:pt idx="681">
                  <c:v>68.0161206120612</c:v>
                </c:pt>
                <c:pt idx="682">
                  <c:v>68.1161296129613</c:v>
                </c:pt>
                <c:pt idx="683">
                  <c:v>68.21613861386128</c:v>
                </c:pt>
                <c:pt idx="684">
                  <c:v>68.31614761476138</c:v>
                </c:pt>
                <c:pt idx="685">
                  <c:v>68.4161566156615</c:v>
                </c:pt>
                <c:pt idx="686">
                  <c:v>68.51616561656158</c:v>
                </c:pt>
                <c:pt idx="687">
                  <c:v>68.61617461746165</c:v>
                </c:pt>
                <c:pt idx="688">
                  <c:v>68.7161836183618</c:v>
                </c:pt>
                <c:pt idx="689">
                  <c:v>68.8161926192619</c:v>
                </c:pt>
                <c:pt idx="690">
                  <c:v>68.916201620162</c:v>
                </c:pt>
                <c:pt idx="691">
                  <c:v>69.0162106210621</c:v>
                </c:pt>
                <c:pt idx="692">
                  <c:v>69.1162196219622</c:v>
                </c:pt>
                <c:pt idx="693">
                  <c:v>69.2162286228622</c:v>
                </c:pt>
                <c:pt idx="694">
                  <c:v>69.3162376237623</c:v>
                </c:pt>
                <c:pt idx="695">
                  <c:v>69.4162466246624</c:v>
                </c:pt>
                <c:pt idx="696">
                  <c:v>69.5162556255625</c:v>
                </c:pt>
                <c:pt idx="697">
                  <c:v>69.6162646264626</c:v>
                </c:pt>
                <c:pt idx="698">
                  <c:v>69.7162736273627</c:v>
                </c:pt>
                <c:pt idx="699">
                  <c:v>69.8162826282628</c:v>
                </c:pt>
                <c:pt idx="700">
                  <c:v>69.9162916291629</c:v>
                </c:pt>
                <c:pt idx="701">
                  <c:v>70.016300630063</c:v>
                </c:pt>
                <c:pt idx="702">
                  <c:v>70.1163096309631</c:v>
                </c:pt>
                <c:pt idx="703">
                  <c:v>70.2163186318631</c:v>
                </c:pt>
                <c:pt idx="704">
                  <c:v>70.31632763276318</c:v>
                </c:pt>
                <c:pt idx="705">
                  <c:v>70.41633663366328</c:v>
                </c:pt>
                <c:pt idx="706">
                  <c:v>70.51634563456338</c:v>
                </c:pt>
                <c:pt idx="707">
                  <c:v>70.61635463546348</c:v>
                </c:pt>
                <c:pt idx="708">
                  <c:v>70.7163636363636</c:v>
                </c:pt>
                <c:pt idx="709">
                  <c:v>70.81637263726365</c:v>
                </c:pt>
                <c:pt idx="710">
                  <c:v>70.9163816381638</c:v>
                </c:pt>
                <c:pt idx="711">
                  <c:v>71.0163906390639</c:v>
                </c:pt>
                <c:pt idx="712">
                  <c:v>71.116399639964</c:v>
                </c:pt>
                <c:pt idx="713">
                  <c:v>71.216408640864</c:v>
                </c:pt>
                <c:pt idx="714">
                  <c:v>71.3164176417641</c:v>
                </c:pt>
                <c:pt idx="715">
                  <c:v>71.4164266426642</c:v>
                </c:pt>
                <c:pt idx="716">
                  <c:v>71.51643564356428</c:v>
                </c:pt>
                <c:pt idx="717">
                  <c:v>71.61644464446438</c:v>
                </c:pt>
                <c:pt idx="718">
                  <c:v>71.7164536453645</c:v>
                </c:pt>
                <c:pt idx="719">
                  <c:v>71.81646264626458</c:v>
                </c:pt>
                <c:pt idx="720">
                  <c:v>71.9164716471647</c:v>
                </c:pt>
                <c:pt idx="721">
                  <c:v>72.0164806480648</c:v>
                </c:pt>
                <c:pt idx="722">
                  <c:v>72.1164896489649</c:v>
                </c:pt>
                <c:pt idx="723">
                  <c:v>72.2164986498649</c:v>
                </c:pt>
                <c:pt idx="724">
                  <c:v>72.316507650765</c:v>
                </c:pt>
                <c:pt idx="725">
                  <c:v>72.4165166516651</c:v>
                </c:pt>
                <c:pt idx="726">
                  <c:v>72.5165256525652</c:v>
                </c:pt>
                <c:pt idx="727">
                  <c:v>72.61653465346528</c:v>
                </c:pt>
                <c:pt idx="728">
                  <c:v>72.7165436543654</c:v>
                </c:pt>
                <c:pt idx="729">
                  <c:v>72.8165526552655</c:v>
                </c:pt>
                <c:pt idx="730">
                  <c:v>72.9165616561656</c:v>
                </c:pt>
                <c:pt idx="731">
                  <c:v>73.0165706570657</c:v>
                </c:pt>
                <c:pt idx="732">
                  <c:v>73.1165796579658</c:v>
                </c:pt>
                <c:pt idx="733">
                  <c:v>73.2165886588658</c:v>
                </c:pt>
                <c:pt idx="734">
                  <c:v>73.3165976597659</c:v>
                </c:pt>
                <c:pt idx="735">
                  <c:v>73.416606660666</c:v>
                </c:pt>
                <c:pt idx="736">
                  <c:v>73.5166156615661</c:v>
                </c:pt>
                <c:pt idx="737">
                  <c:v>73.6166246624662</c:v>
                </c:pt>
                <c:pt idx="738">
                  <c:v>73.7166336633663</c:v>
                </c:pt>
                <c:pt idx="739">
                  <c:v>73.8166426642664</c:v>
                </c:pt>
                <c:pt idx="740">
                  <c:v>73.9166516651665</c:v>
                </c:pt>
                <c:pt idx="741">
                  <c:v>74.0166606660666</c:v>
                </c:pt>
                <c:pt idx="742">
                  <c:v>74.1166696669667</c:v>
                </c:pt>
                <c:pt idx="743">
                  <c:v>74.2166786678667</c:v>
                </c:pt>
                <c:pt idx="744">
                  <c:v>74.3166876687668</c:v>
                </c:pt>
                <c:pt idx="745">
                  <c:v>74.4166966696669</c:v>
                </c:pt>
                <c:pt idx="746">
                  <c:v>74.516705670567</c:v>
                </c:pt>
                <c:pt idx="747">
                  <c:v>74.6167146714671</c:v>
                </c:pt>
                <c:pt idx="748">
                  <c:v>74.7167236723672</c:v>
                </c:pt>
                <c:pt idx="749">
                  <c:v>74.81673267326728</c:v>
                </c:pt>
                <c:pt idx="750">
                  <c:v>74.9167416741674</c:v>
                </c:pt>
                <c:pt idx="751">
                  <c:v>75.0167506750675</c:v>
                </c:pt>
                <c:pt idx="752">
                  <c:v>75.1167596759676</c:v>
                </c:pt>
                <c:pt idx="753">
                  <c:v>75.2167686768676</c:v>
                </c:pt>
                <c:pt idx="754">
                  <c:v>75.31677767776767</c:v>
                </c:pt>
                <c:pt idx="755">
                  <c:v>75.4167866786678</c:v>
                </c:pt>
                <c:pt idx="756">
                  <c:v>75.5167956795679</c:v>
                </c:pt>
                <c:pt idx="757">
                  <c:v>75.616804680468</c:v>
                </c:pt>
                <c:pt idx="758">
                  <c:v>75.7168136813681</c:v>
                </c:pt>
                <c:pt idx="759">
                  <c:v>75.8168226822682</c:v>
                </c:pt>
                <c:pt idx="760">
                  <c:v>75.9168316831683</c:v>
                </c:pt>
                <c:pt idx="761">
                  <c:v>76.0168406840684</c:v>
                </c:pt>
                <c:pt idx="762">
                  <c:v>76.1168496849685</c:v>
                </c:pt>
                <c:pt idx="763">
                  <c:v>76.2168586858685</c:v>
                </c:pt>
                <c:pt idx="764">
                  <c:v>76.3168676867686</c:v>
                </c:pt>
                <c:pt idx="765">
                  <c:v>76.4168766876687</c:v>
                </c:pt>
                <c:pt idx="766">
                  <c:v>76.5168856885688</c:v>
                </c:pt>
                <c:pt idx="767">
                  <c:v>76.6168946894689</c:v>
                </c:pt>
                <c:pt idx="768">
                  <c:v>76.716903690369</c:v>
                </c:pt>
                <c:pt idx="769">
                  <c:v>76.8169126912691</c:v>
                </c:pt>
                <c:pt idx="770">
                  <c:v>76.9169216921692</c:v>
                </c:pt>
                <c:pt idx="771">
                  <c:v>77.0169306930693</c:v>
                </c:pt>
                <c:pt idx="772">
                  <c:v>77.1169396939694</c:v>
                </c:pt>
                <c:pt idx="773">
                  <c:v>77.2169486948694</c:v>
                </c:pt>
                <c:pt idx="774">
                  <c:v>77.3169576957695</c:v>
                </c:pt>
                <c:pt idx="775">
                  <c:v>77.4169666966696</c:v>
                </c:pt>
                <c:pt idx="776">
                  <c:v>77.51697569756968</c:v>
                </c:pt>
                <c:pt idx="777">
                  <c:v>77.61698469846978</c:v>
                </c:pt>
                <c:pt idx="778">
                  <c:v>77.7169936993699</c:v>
                </c:pt>
                <c:pt idx="779">
                  <c:v>77.81700270026998</c:v>
                </c:pt>
                <c:pt idx="780">
                  <c:v>77.9170117011701</c:v>
                </c:pt>
                <c:pt idx="781">
                  <c:v>78.0170207020702</c:v>
                </c:pt>
                <c:pt idx="782">
                  <c:v>78.1170297029703</c:v>
                </c:pt>
                <c:pt idx="783">
                  <c:v>78.2170387038703</c:v>
                </c:pt>
                <c:pt idx="784">
                  <c:v>78.3170477047704</c:v>
                </c:pt>
                <c:pt idx="785">
                  <c:v>78.4170567056705</c:v>
                </c:pt>
                <c:pt idx="786">
                  <c:v>78.5170657065706</c:v>
                </c:pt>
                <c:pt idx="787">
                  <c:v>78.61707470747068</c:v>
                </c:pt>
                <c:pt idx="788">
                  <c:v>78.7170837083708</c:v>
                </c:pt>
                <c:pt idx="789">
                  <c:v>78.8170927092709</c:v>
                </c:pt>
                <c:pt idx="790">
                  <c:v>78.917101710171</c:v>
                </c:pt>
                <c:pt idx="791">
                  <c:v>79.0171107110711</c:v>
                </c:pt>
                <c:pt idx="792">
                  <c:v>79.1171197119712</c:v>
                </c:pt>
                <c:pt idx="793">
                  <c:v>79.2171287128712</c:v>
                </c:pt>
                <c:pt idx="794">
                  <c:v>79.31713771377127</c:v>
                </c:pt>
                <c:pt idx="795">
                  <c:v>79.4171467146714</c:v>
                </c:pt>
                <c:pt idx="796">
                  <c:v>79.5171557155715</c:v>
                </c:pt>
                <c:pt idx="797">
                  <c:v>79.61716471647158</c:v>
                </c:pt>
                <c:pt idx="798">
                  <c:v>79.7171737173717</c:v>
                </c:pt>
                <c:pt idx="799">
                  <c:v>79.81718271827178</c:v>
                </c:pt>
                <c:pt idx="800">
                  <c:v>79.9171917191719</c:v>
                </c:pt>
                <c:pt idx="801">
                  <c:v>80.017200720072</c:v>
                </c:pt>
                <c:pt idx="802">
                  <c:v>80.1172097209721</c:v>
                </c:pt>
                <c:pt idx="803">
                  <c:v>80.2172187218721</c:v>
                </c:pt>
                <c:pt idx="804">
                  <c:v>80.3172277227722</c:v>
                </c:pt>
                <c:pt idx="805">
                  <c:v>80.4172367236723</c:v>
                </c:pt>
                <c:pt idx="806">
                  <c:v>80.5172457245724</c:v>
                </c:pt>
                <c:pt idx="807">
                  <c:v>80.6172547254725</c:v>
                </c:pt>
                <c:pt idx="808">
                  <c:v>80.7172637263726</c:v>
                </c:pt>
                <c:pt idx="809">
                  <c:v>80.8172727272727</c:v>
                </c:pt>
                <c:pt idx="810">
                  <c:v>80.9172817281728</c:v>
                </c:pt>
                <c:pt idx="811">
                  <c:v>81.0172907290729</c:v>
                </c:pt>
                <c:pt idx="812">
                  <c:v>81.117299729973</c:v>
                </c:pt>
                <c:pt idx="813">
                  <c:v>81.217308730873</c:v>
                </c:pt>
                <c:pt idx="814">
                  <c:v>81.3173177317731</c:v>
                </c:pt>
                <c:pt idx="815">
                  <c:v>81.4173267326732</c:v>
                </c:pt>
                <c:pt idx="816">
                  <c:v>81.51733573357328</c:v>
                </c:pt>
                <c:pt idx="817">
                  <c:v>81.61734473447338</c:v>
                </c:pt>
                <c:pt idx="818">
                  <c:v>81.7173537353735</c:v>
                </c:pt>
                <c:pt idx="819">
                  <c:v>81.81736273627358</c:v>
                </c:pt>
                <c:pt idx="820">
                  <c:v>81.91737173717368</c:v>
                </c:pt>
                <c:pt idx="821">
                  <c:v>82.01738073807378</c:v>
                </c:pt>
                <c:pt idx="822">
                  <c:v>82.1173897389739</c:v>
                </c:pt>
                <c:pt idx="823">
                  <c:v>82.2173987398739</c:v>
                </c:pt>
                <c:pt idx="824">
                  <c:v>82.317407740774</c:v>
                </c:pt>
                <c:pt idx="825">
                  <c:v>82.4174167416741</c:v>
                </c:pt>
                <c:pt idx="826">
                  <c:v>82.5174257425742</c:v>
                </c:pt>
                <c:pt idx="827">
                  <c:v>82.61743474347428</c:v>
                </c:pt>
                <c:pt idx="828">
                  <c:v>82.7174437443744</c:v>
                </c:pt>
                <c:pt idx="829">
                  <c:v>82.8174527452745</c:v>
                </c:pt>
                <c:pt idx="830">
                  <c:v>82.9174617461746</c:v>
                </c:pt>
                <c:pt idx="831">
                  <c:v>83.01747074707468</c:v>
                </c:pt>
                <c:pt idx="832">
                  <c:v>83.1174797479748</c:v>
                </c:pt>
                <c:pt idx="833">
                  <c:v>83.2174887488748</c:v>
                </c:pt>
                <c:pt idx="834">
                  <c:v>83.3174977497749</c:v>
                </c:pt>
                <c:pt idx="835">
                  <c:v>83.417506750675</c:v>
                </c:pt>
                <c:pt idx="836">
                  <c:v>83.5175157515751</c:v>
                </c:pt>
                <c:pt idx="837">
                  <c:v>83.6175247524752</c:v>
                </c:pt>
                <c:pt idx="838">
                  <c:v>83.7175337533753</c:v>
                </c:pt>
                <c:pt idx="839">
                  <c:v>83.8175427542754</c:v>
                </c:pt>
                <c:pt idx="840">
                  <c:v>83.9175517551755</c:v>
                </c:pt>
                <c:pt idx="841">
                  <c:v>84.0175607560756</c:v>
                </c:pt>
                <c:pt idx="842">
                  <c:v>84.1175697569757</c:v>
                </c:pt>
                <c:pt idx="843">
                  <c:v>84.2175787578757</c:v>
                </c:pt>
                <c:pt idx="844">
                  <c:v>84.3175877587758</c:v>
                </c:pt>
                <c:pt idx="845">
                  <c:v>84.4175967596759</c:v>
                </c:pt>
                <c:pt idx="846">
                  <c:v>84.517605760576</c:v>
                </c:pt>
                <c:pt idx="847">
                  <c:v>84.6176147614761</c:v>
                </c:pt>
                <c:pt idx="848">
                  <c:v>84.7176237623762</c:v>
                </c:pt>
                <c:pt idx="849">
                  <c:v>84.8176327632763</c:v>
                </c:pt>
                <c:pt idx="850">
                  <c:v>84.9176417641764</c:v>
                </c:pt>
                <c:pt idx="851">
                  <c:v>85.0176507650765</c:v>
                </c:pt>
                <c:pt idx="852">
                  <c:v>85.1176597659766</c:v>
                </c:pt>
                <c:pt idx="853">
                  <c:v>85.2176687668766</c:v>
                </c:pt>
                <c:pt idx="854">
                  <c:v>85.3176777677767</c:v>
                </c:pt>
                <c:pt idx="855">
                  <c:v>85.4176867686768</c:v>
                </c:pt>
                <c:pt idx="856">
                  <c:v>85.5176957695769</c:v>
                </c:pt>
                <c:pt idx="857">
                  <c:v>85.617704770477</c:v>
                </c:pt>
                <c:pt idx="858">
                  <c:v>85.7177137713771</c:v>
                </c:pt>
                <c:pt idx="859">
                  <c:v>85.8177227722772</c:v>
                </c:pt>
                <c:pt idx="860">
                  <c:v>85.9177317731773</c:v>
                </c:pt>
                <c:pt idx="861">
                  <c:v>86.0177407740774</c:v>
                </c:pt>
                <c:pt idx="862">
                  <c:v>86.1177497749775</c:v>
                </c:pt>
                <c:pt idx="863">
                  <c:v>86.2177587758775</c:v>
                </c:pt>
                <c:pt idx="864">
                  <c:v>86.3177677767776</c:v>
                </c:pt>
                <c:pt idx="865">
                  <c:v>86.4177767776777</c:v>
                </c:pt>
                <c:pt idx="866">
                  <c:v>86.5177857785778</c:v>
                </c:pt>
                <c:pt idx="867">
                  <c:v>86.6177947794779</c:v>
                </c:pt>
                <c:pt idx="868">
                  <c:v>86.717803780378</c:v>
                </c:pt>
                <c:pt idx="869">
                  <c:v>86.8178127812781</c:v>
                </c:pt>
                <c:pt idx="870">
                  <c:v>86.9178217821782</c:v>
                </c:pt>
                <c:pt idx="871">
                  <c:v>87.0178307830783</c:v>
                </c:pt>
                <c:pt idx="872">
                  <c:v>87.1178397839784</c:v>
                </c:pt>
                <c:pt idx="873">
                  <c:v>87.2178487848784</c:v>
                </c:pt>
                <c:pt idx="874">
                  <c:v>87.3178577857785</c:v>
                </c:pt>
                <c:pt idx="875">
                  <c:v>87.4178667866786</c:v>
                </c:pt>
                <c:pt idx="876">
                  <c:v>87.5178757875787</c:v>
                </c:pt>
                <c:pt idx="877">
                  <c:v>87.6178847884788</c:v>
                </c:pt>
                <c:pt idx="878">
                  <c:v>87.7178937893789</c:v>
                </c:pt>
                <c:pt idx="879">
                  <c:v>87.817902790279</c:v>
                </c:pt>
                <c:pt idx="880">
                  <c:v>87.9179117911791</c:v>
                </c:pt>
                <c:pt idx="881">
                  <c:v>88.0179207920792</c:v>
                </c:pt>
                <c:pt idx="882">
                  <c:v>88.1179297929793</c:v>
                </c:pt>
                <c:pt idx="883">
                  <c:v>88.2179387938793</c:v>
                </c:pt>
                <c:pt idx="884">
                  <c:v>88.3179477947794</c:v>
                </c:pt>
                <c:pt idx="885">
                  <c:v>88.4179567956795</c:v>
                </c:pt>
                <c:pt idx="886">
                  <c:v>88.5179657965796</c:v>
                </c:pt>
                <c:pt idx="887">
                  <c:v>88.61797479747968</c:v>
                </c:pt>
                <c:pt idx="888">
                  <c:v>88.7179837983798</c:v>
                </c:pt>
                <c:pt idx="889">
                  <c:v>88.8179927992799</c:v>
                </c:pt>
                <c:pt idx="890">
                  <c:v>88.91800180017998</c:v>
                </c:pt>
                <c:pt idx="891">
                  <c:v>89.01801080108008</c:v>
                </c:pt>
                <c:pt idx="892">
                  <c:v>89.11801980198018</c:v>
                </c:pt>
                <c:pt idx="893">
                  <c:v>89.21802880288017</c:v>
                </c:pt>
                <c:pt idx="894">
                  <c:v>89.31803780378024</c:v>
                </c:pt>
                <c:pt idx="895">
                  <c:v>89.41804680468037</c:v>
                </c:pt>
                <c:pt idx="896">
                  <c:v>89.51805580558047</c:v>
                </c:pt>
                <c:pt idx="897">
                  <c:v>89.61806480648056</c:v>
                </c:pt>
                <c:pt idx="898">
                  <c:v>89.71807380738068</c:v>
                </c:pt>
                <c:pt idx="899">
                  <c:v>89.81808280828076</c:v>
                </c:pt>
                <c:pt idx="900">
                  <c:v>89.91809180918088</c:v>
                </c:pt>
                <c:pt idx="901">
                  <c:v>90.01810081008095</c:v>
                </c:pt>
                <c:pt idx="902">
                  <c:v>90.11810981098105</c:v>
                </c:pt>
                <c:pt idx="903">
                  <c:v>90.21811881188107</c:v>
                </c:pt>
                <c:pt idx="904">
                  <c:v>90.31812781278114</c:v>
                </c:pt>
                <c:pt idx="905">
                  <c:v>90.41813681368124</c:v>
                </c:pt>
                <c:pt idx="906">
                  <c:v>90.51814581458135</c:v>
                </c:pt>
                <c:pt idx="907">
                  <c:v>90.61815481548145</c:v>
                </c:pt>
                <c:pt idx="908">
                  <c:v>90.71816381638158</c:v>
                </c:pt>
                <c:pt idx="909">
                  <c:v>90.81817281728162</c:v>
                </c:pt>
                <c:pt idx="910">
                  <c:v>90.91818181818174</c:v>
                </c:pt>
                <c:pt idx="911">
                  <c:v>91.01819081908185</c:v>
                </c:pt>
                <c:pt idx="912">
                  <c:v>91.11819981998195</c:v>
                </c:pt>
                <c:pt idx="913">
                  <c:v>91.21820882088197</c:v>
                </c:pt>
                <c:pt idx="914">
                  <c:v>91.3182178217821</c:v>
                </c:pt>
                <c:pt idx="915">
                  <c:v>91.4182268226822</c:v>
                </c:pt>
                <c:pt idx="916">
                  <c:v>91.51823582358227</c:v>
                </c:pt>
                <c:pt idx="917">
                  <c:v>91.61824482448237</c:v>
                </c:pt>
                <c:pt idx="918">
                  <c:v>91.7182538253825</c:v>
                </c:pt>
                <c:pt idx="919">
                  <c:v>91.81826282628258</c:v>
                </c:pt>
                <c:pt idx="920">
                  <c:v>91.91827182718268</c:v>
                </c:pt>
                <c:pt idx="921">
                  <c:v>92.01828082808278</c:v>
                </c:pt>
                <c:pt idx="922">
                  <c:v>92.11828982898288</c:v>
                </c:pt>
                <c:pt idx="923">
                  <c:v>92.21829882988288</c:v>
                </c:pt>
                <c:pt idx="924">
                  <c:v>92.31830783078294</c:v>
                </c:pt>
                <c:pt idx="925">
                  <c:v>92.41831683168307</c:v>
                </c:pt>
                <c:pt idx="926">
                  <c:v>92.51832583258314</c:v>
                </c:pt>
                <c:pt idx="927">
                  <c:v>92.61833483348322</c:v>
                </c:pt>
                <c:pt idx="928">
                  <c:v>92.71834383438338</c:v>
                </c:pt>
                <c:pt idx="929">
                  <c:v>92.81835283528346</c:v>
                </c:pt>
                <c:pt idx="930">
                  <c:v>92.91836183618356</c:v>
                </c:pt>
                <c:pt idx="931">
                  <c:v>93.01837083708362</c:v>
                </c:pt>
                <c:pt idx="932">
                  <c:v>93.11837983798372</c:v>
                </c:pt>
                <c:pt idx="933">
                  <c:v>93.21838883888373</c:v>
                </c:pt>
                <c:pt idx="934">
                  <c:v>93.31839783978384</c:v>
                </c:pt>
                <c:pt idx="935">
                  <c:v>93.41840684068397</c:v>
                </c:pt>
                <c:pt idx="936">
                  <c:v>93.51841584158407</c:v>
                </c:pt>
                <c:pt idx="937">
                  <c:v>93.61842484248415</c:v>
                </c:pt>
                <c:pt idx="938">
                  <c:v>93.71843384338428</c:v>
                </c:pt>
                <c:pt idx="939">
                  <c:v>93.81844284428436</c:v>
                </c:pt>
                <c:pt idx="940">
                  <c:v>93.91845184518448</c:v>
                </c:pt>
                <c:pt idx="941">
                  <c:v>94.01846084608455</c:v>
                </c:pt>
                <c:pt idx="942">
                  <c:v>94.11846984698465</c:v>
                </c:pt>
                <c:pt idx="943">
                  <c:v>94.21847884788463</c:v>
                </c:pt>
                <c:pt idx="944">
                  <c:v>94.31848784878474</c:v>
                </c:pt>
                <c:pt idx="945">
                  <c:v>94.41849684968487</c:v>
                </c:pt>
                <c:pt idx="946">
                  <c:v>94.51850585058496</c:v>
                </c:pt>
                <c:pt idx="947">
                  <c:v>94.61851485148507</c:v>
                </c:pt>
                <c:pt idx="948">
                  <c:v>94.7185238523852</c:v>
                </c:pt>
                <c:pt idx="949">
                  <c:v>94.81853285328526</c:v>
                </c:pt>
                <c:pt idx="950">
                  <c:v>94.91854185418538</c:v>
                </c:pt>
                <c:pt idx="951">
                  <c:v>95.01855085508548</c:v>
                </c:pt>
                <c:pt idx="952">
                  <c:v>95.11855985598558</c:v>
                </c:pt>
                <c:pt idx="953">
                  <c:v>95.21856885688555</c:v>
                </c:pt>
                <c:pt idx="954">
                  <c:v>95.31857785778564</c:v>
                </c:pt>
                <c:pt idx="955">
                  <c:v>95.41858685868577</c:v>
                </c:pt>
                <c:pt idx="956">
                  <c:v>95.51859585958587</c:v>
                </c:pt>
                <c:pt idx="957">
                  <c:v>95.61860486048597</c:v>
                </c:pt>
                <c:pt idx="958">
                  <c:v>95.7186138613861</c:v>
                </c:pt>
                <c:pt idx="959">
                  <c:v>95.81862286228618</c:v>
                </c:pt>
                <c:pt idx="960">
                  <c:v>95.91863186318628</c:v>
                </c:pt>
                <c:pt idx="961">
                  <c:v>96.01864086408638</c:v>
                </c:pt>
                <c:pt idx="962">
                  <c:v>96.11864986498648</c:v>
                </c:pt>
                <c:pt idx="963">
                  <c:v>96.21865886588648</c:v>
                </c:pt>
                <c:pt idx="964">
                  <c:v>96.31866786678657</c:v>
                </c:pt>
                <c:pt idx="965">
                  <c:v>96.41867686768667</c:v>
                </c:pt>
                <c:pt idx="966">
                  <c:v>96.51868586858677</c:v>
                </c:pt>
                <c:pt idx="967">
                  <c:v>96.61869486948687</c:v>
                </c:pt>
                <c:pt idx="968">
                  <c:v>96.718703870387</c:v>
                </c:pt>
                <c:pt idx="969">
                  <c:v>96.81871287128708</c:v>
                </c:pt>
                <c:pt idx="970">
                  <c:v>96.91872187218718</c:v>
                </c:pt>
                <c:pt idx="971">
                  <c:v>97.01873087308726</c:v>
                </c:pt>
                <c:pt idx="972">
                  <c:v>97.11873987398735</c:v>
                </c:pt>
                <c:pt idx="973">
                  <c:v>97.21874887488735</c:v>
                </c:pt>
                <c:pt idx="974">
                  <c:v>97.31875787578745</c:v>
                </c:pt>
                <c:pt idx="975">
                  <c:v>97.41876687668757</c:v>
                </c:pt>
                <c:pt idx="976">
                  <c:v>97.51877587758764</c:v>
                </c:pt>
                <c:pt idx="977">
                  <c:v>97.61878487848774</c:v>
                </c:pt>
                <c:pt idx="978">
                  <c:v>97.7187938793879</c:v>
                </c:pt>
                <c:pt idx="979">
                  <c:v>97.81880288028798</c:v>
                </c:pt>
                <c:pt idx="980">
                  <c:v>97.9188118811881</c:v>
                </c:pt>
                <c:pt idx="981">
                  <c:v>98.01882088208818</c:v>
                </c:pt>
                <c:pt idx="982">
                  <c:v>98.11882988298828</c:v>
                </c:pt>
                <c:pt idx="983">
                  <c:v>98.21883888388835</c:v>
                </c:pt>
                <c:pt idx="984">
                  <c:v>98.31884788478835</c:v>
                </c:pt>
                <c:pt idx="985">
                  <c:v>98.4188568856885</c:v>
                </c:pt>
                <c:pt idx="986">
                  <c:v>98.51886588658857</c:v>
                </c:pt>
                <c:pt idx="987">
                  <c:v>98.61887488748864</c:v>
                </c:pt>
                <c:pt idx="988">
                  <c:v>98.7188838883888</c:v>
                </c:pt>
                <c:pt idx="989">
                  <c:v>98.81889288928888</c:v>
                </c:pt>
                <c:pt idx="990">
                  <c:v>98.91890189018898</c:v>
                </c:pt>
                <c:pt idx="991">
                  <c:v>99.01891089108908</c:v>
                </c:pt>
                <c:pt idx="992">
                  <c:v>99.11891989198918</c:v>
                </c:pt>
                <c:pt idx="993">
                  <c:v>99.21892889288925</c:v>
                </c:pt>
                <c:pt idx="994">
                  <c:v>99.31893789378923</c:v>
                </c:pt>
                <c:pt idx="995">
                  <c:v>99.41894689468937</c:v>
                </c:pt>
                <c:pt idx="996">
                  <c:v>99.51895589558947</c:v>
                </c:pt>
                <c:pt idx="997">
                  <c:v>99.61896489648954</c:v>
                </c:pt>
                <c:pt idx="998">
                  <c:v>99.71897389738967</c:v>
                </c:pt>
                <c:pt idx="999">
                  <c:v>99.81898289828976</c:v>
                </c:pt>
                <c:pt idx="1000">
                  <c:v>99.91899189918988</c:v>
                </c:pt>
                <c:pt idx="1001">
                  <c:v>100.01900090009</c:v>
                </c:pt>
                <c:pt idx="1002">
                  <c:v>100.11900990099</c:v>
                </c:pt>
                <c:pt idx="1003">
                  <c:v>100.21901890189</c:v>
                </c:pt>
                <c:pt idx="1004">
                  <c:v>100.31902790279</c:v>
                </c:pt>
                <c:pt idx="1005">
                  <c:v>100.41903690369</c:v>
                </c:pt>
                <c:pt idx="1006">
                  <c:v>100.51904590459</c:v>
                </c:pt>
                <c:pt idx="1007">
                  <c:v>100.61905490549</c:v>
                </c:pt>
                <c:pt idx="1008">
                  <c:v>100.71906390639</c:v>
                </c:pt>
                <c:pt idx="1009">
                  <c:v>100.81907290729</c:v>
                </c:pt>
                <c:pt idx="1010">
                  <c:v>100.91908190819</c:v>
                </c:pt>
                <c:pt idx="1011">
                  <c:v>101.01909090909</c:v>
                </c:pt>
                <c:pt idx="1012">
                  <c:v>101.119099909991</c:v>
                </c:pt>
                <c:pt idx="1013">
                  <c:v>101.219108910891</c:v>
                </c:pt>
                <c:pt idx="1014">
                  <c:v>101.319117911791</c:v>
                </c:pt>
                <c:pt idx="1015">
                  <c:v>101.419126912691</c:v>
                </c:pt>
                <c:pt idx="1016">
                  <c:v>101.519135913591</c:v>
                </c:pt>
                <c:pt idx="1017">
                  <c:v>101.619144914491</c:v>
                </c:pt>
                <c:pt idx="1018">
                  <c:v>101.719153915391</c:v>
                </c:pt>
                <c:pt idx="1019">
                  <c:v>101.819162916291</c:v>
                </c:pt>
                <c:pt idx="1020">
                  <c:v>101.919171917191</c:v>
                </c:pt>
                <c:pt idx="1021">
                  <c:v>102.019180918091</c:v>
                </c:pt>
                <c:pt idx="1022">
                  <c:v>102.119189918991</c:v>
                </c:pt>
                <c:pt idx="1023">
                  <c:v>102.219198919892</c:v>
                </c:pt>
                <c:pt idx="1024">
                  <c:v>102.319207920792</c:v>
                </c:pt>
                <c:pt idx="1025">
                  <c:v>102.419216921692</c:v>
                </c:pt>
                <c:pt idx="1026">
                  <c:v>102.519225922592</c:v>
                </c:pt>
                <c:pt idx="1027">
                  <c:v>102.619234923492</c:v>
                </c:pt>
                <c:pt idx="1028">
                  <c:v>102.719243924392</c:v>
                </c:pt>
                <c:pt idx="1029">
                  <c:v>102.819252925292</c:v>
                </c:pt>
                <c:pt idx="1030">
                  <c:v>102.919261926192</c:v>
                </c:pt>
                <c:pt idx="1031">
                  <c:v>103.019270927092</c:v>
                </c:pt>
                <c:pt idx="1032">
                  <c:v>103.119279927992</c:v>
                </c:pt>
                <c:pt idx="1033">
                  <c:v>103.219288928892</c:v>
                </c:pt>
                <c:pt idx="1034">
                  <c:v>103.319297929792</c:v>
                </c:pt>
                <c:pt idx="1035">
                  <c:v>103.419306930693</c:v>
                </c:pt>
                <c:pt idx="1036">
                  <c:v>103.519315931593</c:v>
                </c:pt>
                <c:pt idx="1037">
                  <c:v>103.619324932493</c:v>
                </c:pt>
                <c:pt idx="1038">
                  <c:v>103.719333933393</c:v>
                </c:pt>
                <c:pt idx="1039">
                  <c:v>103.819342934293</c:v>
                </c:pt>
                <c:pt idx="1040">
                  <c:v>103.919351935193</c:v>
                </c:pt>
                <c:pt idx="1041">
                  <c:v>104.019360936093</c:v>
                </c:pt>
                <c:pt idx="1042">
                  <c:v>104.119369936993</c:v>
                </c:pt>
                <c:pt idx="1043">
                  <c:v>104.219378937893</c:v>
                </c:pt>
                <c:pt idx="1044">
                  <c:v>104.319387938793</c:v>
                </c:pt>
                <c:pt idx="1045">
                  <c:v>104.419396939693</c:v>
                </c:pt>
                <c:pt idx="1046">
                  <c:v>104.519405940594</c:v>
                </c:pt>
                <c:pt idx="1047">
                  <c:v>104.619414941494</c:v>
                </c:pt>
                <c:pt idx="1048">
                  <c:v>104.719423942394</c:v>
                </c:pt>
                <c:pt idx="1049">
                  <c:v>104.819432943294</c:v>
                </c:pt>
                <c:pt idx="1050">
                  <c:v>104.919441944194</c:v>
                </c:pt>
                <c:pt idx="1051">
                  <c:v>105.019450945094</c:v>
                </c:pt>
                <c:pt idx="1052">
                  <c:v>105.119459945994</c:v>
                </c:pt>
                <c:pt idx="1053">
                  <c:v>105.219468946894</c:v>
                </c:pt>
                <c:pt idx="1054">
                  <c:v>105.319477947794</c:v>
                </c:pt>
                <c:pt idx="1055">
                  <c:v>105.419486948694</c:v>
                </c:pt>
                <c:pt idx="1056">
                  <c:v>105.519495949594</c:v>
                </c:pt>
                <c:pt idx="1057">
                  <c:v>105.619504950495</c:v>
                </c:pt>
                <c:pt idx="1058">
                  <c:v>105.719513951395</c:v>
                </c:pt>
                <c:pt idx="1059">
                  <c:v>105.819522952295</c:v>
                </c:pt>
                <c:pt idx="1060">
                  <c:v>105.919531953195</c:v>
                </c:pt>
                <c:pt idx="1061">
                  <c:v>106.019540954095</c:v>
                </c:pt>
                <c:pt idx="1062">
                  <c:v>106.119549954995</c:v>
                </c:pt>
                <c:pt idx="1063">
                  <c:v>106.219558955895</c:v>
                </c:pt>
                <c:pt idx="1064">
                  <c:v>106.319567956795</c:v>
                </c:pt>
                <c:pt idx="1065">
                  <c:v>106.419576957695</c:v>
                </c:pt>
                <c:pt idx="1066">
                  <c:v>106.519585958595</c:v>
                </c:pt>
                <c:pt idx="1067">
                  <c:v>106.619594959495</c:v>
                </c:pt>
                <c:pt idx="1068">
                  <c:v>106.719603960396</c:v>
                </c:pt>
                <c:pt idx="1069">
                  <c:v>106.819612961296</c:v>
                </c:pt>
                <c:pt idx="1070">
                  <c:v>106.919621962196</c:v>
                </c:pt>
                <c:pt idx="1071">
                  <c:v>107.019630963096</c:v>
                </c:pt>
                <c:pt idx="1072">
                  <c:v>107.119639963996</c:v>
                </c:pt>
                <c:pt idx="1073">
                  <c:v>107.219648964896</c:v>
                </c:pt>
                <c:pt idx="1074">
                  <c:v>107.319657965796</c:v>
                </c:pt>
                <c:pt idx="1075">
                  <c:v>107.419666966696</c:v>
                </c:pt>
                <c:pt idx="1076">
                  <c:v>107.519675967596</c:v>
                </c:pt>
                <c:pt idx="1077">
                  <c:v>107.619684968496</c:v>
                </c:pt>
                <c:pt idx="1078">
                  <c:v>107.719693969396</c:v>
                </c:pt>
                <c:pt idx="1079">
                  <c:v>107.819702970297</c:v>
                </c:pt>
                <c:pt idx="1080">
                  <c:v>107.919711971197</c:v>
                </c:pt>
                <c:pt idx="1081">
                  <c:v>108.019720972097</c:v>
                </c:pt>
                <c:pt idx="1082">
                  <c:v>108.119729972997</c:v>
                </c:pt>
                <c:pt idx="1083">
                  <c:v>108.219738973897</c:v>
                </c:pt>
                <c:pt idx="1084">
                  <c:v>108.319747974797</c:v>
                </c:pt>
                <c:pt idx="1085">
                  <c:v>108.419756975697</c:v>
                </c:pt>
                <c:pt idx="1086">
                  <c:v>108.519765976597</c:v>
                </c:pt>
                <c:pt idx="1087">
                  <c:v>108.619774977497</c:v>
                </c:pt>
                <c:pt idx="1088">
                  <c:v>108.719783978397</c:v>
                </c:pt>
                <c:pt idx="1089">
                  <c:v>108.819792979297</c:v>
                </c:pt>
                <c:pt idx="1090">
                  <c:v>108.919801980198</c:v>
                </c:pt>
                <c:pt idx="1091">
                  <c:v>109.019810981098</c:v>
                </c:pt>
                <c:pt idx="1092">
                  <c:v>109.119819981998</c:v>
                </c:pt>
                <c:pt idx="1093">
                  <c:v>109.219828982898</c:v>
                </c:pt>
                <c:pt idx="1094">
                  <c:v>109.319837983798</c:v>
                </c:pt>
                <c:pt idx="1095">
                  <c:v>109.419846984698</c:v>
                </c:pt>
                <c:pt idx="1096">
                  <c:v>109.519855985598</c:v>
                </c:pt>
                <c:pt idx="1097">
                  <c:v>109.619864986498</c:v>
                </c:pt>
                <c:pt idx="1098">
                  <c:v>109.719873987398</c:v>
                </c:pt>
                <c:pt idx="1099">
                  <c:v>109.819882988298</c:v>
                </c:pt>
                <c:pt idx="1100">
                  <c:v>109.919891989198</c:v>
                </c:pt>
                <c:pt idx="1101">
                  <c:v>110.019900990099</c:v>
                </c:pt>
                <c:pt idx="1102">
                  <c:v>110.119909990999</c:v>
                </c:pt>
                <c:pt idx="1103">
                  <c:v>110.219918991899</c:v>
                </c:pt>
                <c:pt idx="1104">
                  <c:v>110.319927992799</c:v>
                </c:pt>
                <c:pt idx="1105">
                  <c:v>110.419936993699</c:v>
                </c:pt>
                <c:pt idx="1106">
                  <c:v>110.519945994599</c:v>
                </c:pt>
                <c:pt idx="1107">
                  <c:v>110.619954995499</c:v>
                </c:pt>
                <c:pt idx="1108">
                  <c:v>110.719963996399</c:v>
                </c:pt>
                <c:pt idx="1109">
                  <c:v>110.819972997299</c:v>
                </c:pt>
                <c:pt idx="1110">
                  <c:v>110.919981998199</c:v>
                </c:pt>
                <c:pt idx="1111">
                  <c:v>111.019990999099</c:v>
                </c:pt>
                <c:pt idx="1112">
                  <c:v>111.12</c:v>
                </c:pt>
                <c:pt idx="1113">
                  <c:v>111.2200090009</c:v>
                </c:pt>
                <c:pt idx="1114">
                  <c:v>111.3200180018</c:v>
                </c:pt>
                <c:pt idx="1115">
                  <c:v>111.4200270027</c:v>
                </c:pt>
                <c:pt idx="1116">
                  <c:v>111.5200360036</c:v>
                </c:pt>
                <c:pt idx="1117">
                  <c:v>111.6200450045</c:v>
                </c:pt>
                <c:pt idx="1118">
                  <c:v>111.7200540054</c:v>
                </c:pt>
                <c:pt idx="1119">
                  <c:v>111.8200630063</c:v>
                </c:pt>
                <c:pt idx="1120">
                  <c:v>111.9200720072</c:v>
                </c:pt>
                <c:pt idx="1121">
                  <c:v>112.0200810081</c:v>
                </c:pt>
                <c:pt idx="1122">
                  <c:v>112.120090009</c:v>
                </c:pt>
                <c:pt idx="1123">
                  <c:v>112.2200990099</c:v>
                </c:pt>
                <c:pt idx="1124">
                  <c:v>112.320108010801</c:v>
                </c:pt>
                <c:pt idx="1125">
                  <c:v>112.420117011701</c:v>
                </c:pt>
                <c:pt idx="1126">
                  <c:v>112.520126012601</c:v>
                </c:pt>
                <c:pt idx="1127">
                  <c:v>112.620135013501</c:v>
                </c:pt>
                <c:pt idx="1128">
                  <c:v>112.720144014401</c:v>
                </c:pt>
                <c:pt idx="1129">
                  <c:v>112.820153015301</c:v>
                </c:pt>
                <c:pt idx="1130">
                  <c:v>112.920162016201</c:v>
                </c:pt>
                <c:pt idx="1131">
                  <c:v>113.020171017101</c:v>
                </c:pt>
                <c:pt idx="1132">
                  <c:v>113.120180018001</c:v>
                </c:pt>
                <c:pt idx="1133">
                  <c:v>113.220189018901</c:v>
                </c:pt>
                <c:pt idx="1134">
                  <c:v>113.320198019801</c:v>
                </c:pt>
                <c:pt idx="1135">
                  <c:v>113.420207020702</c:v>
                </c:pt>
                <c:pt idx="1136">
                  <c:v>113.520216021602</c:v>
                </c:pt>
                <c:pt idx="1137">
                  <c:v>113.620225022502</c:v>
                </c:pt>
                <c:pt idx="1138">
                  <c:v>113.720234023402</c:v>
                </c:pt>
                <c:pt idx="1139">
                  <c:v>113.820243024302</c:v>
                </c:pt>
                <c:pt idx="1140">
                  <c:v>113.920252025202</c:v>
                </c:pt>
                <c:pt idx="1141">
                  <c:v>114.020261026102</c:v>
                </c:pt>
                <c:pt idx="1142">
                  <c:v>114.120270027002</c:v>
                </c:pt>
                <c:pt idx="1143">
                  <c:v>114.220279027902</c:v>
                </c:pt>
                <c:pt idx="1144">
                  <c:v>114.320288028802</c:v>
                </c:pt>
                <c:pt idx="1145">
                  <c:v>114.420297029702</c:v>
                </c:pt>
                <c:pt idx="1146">
                  <c:v>114.520306030603</c:v>
                </c:pt>
                <c:pt idx="1147">
                  <c:v>114.620315031503</c:v>
                </c:pt>
                <c:pt idx="1148">
                  <c:v>114.720324032403</c:v>
                </c:pt>
                <c:pt idx="1149">
                  <c:v>114.820333033303</c:v>
                </c:pt>
                <c:pt idx="1150">
                  <c:v>114.920342034203</c:v>
                </c:pt>
                <c:pt idx="1151">
                  <c:v>115.020351035103</c:v>
                </c:pt>
                <c:pt idx="1152">
                  <c:v>115.120360036003</c:v>
                </c:pt>
                <c:pt idx="1153">
                  <c:v>115.220369036903</c:v>
                </c:pt>
                <c:pt idx="1154">
                  <c:v>115.320378037803</c:v>
                </c:pt>
                <c:pt idx="1155">
                  <c:v>115.420387038703</c:v>
                </c:pt>
                <c:pt idx="1156">
                  <c:v>115.520396039603</c:v>
                </c:pt>
                <c:pt idx="1157">
                  <c:v>115.620405040504</c:v>
                </c:pt>
                <c:pt idx="1158">
                  <c:v>115.720414041404</c:v>
                </c:pt>
                <c:pt idx="1159">
                  <c:v>115.820423042304</c:v>
                </c:pt>
                <c:pt idx="1160">
                  <c:v>115.920432043204</c:v>
                </c:pt>
                <c:pt idx="1161">
                  <c:v>116.020441044104</c:v>
                </c:pt>
                <c:pt idx="1162">
                  <c:v>116.120450045004</c:v>
                </c:pt>
                <c:pt idx="1163">
                  <c:v>116.220459045904</c:v>
                </c:pt>
                <c:pt idx="1164">
                  <c:v>116.320468046804</c:v>
                </c:pt>
                <c:pt idx="1165">
                  <c:v>116.420477047704</c:v>
                </c:pt>
                <c:pt idx="1166">
                  <c:v>116.520486048604</c:v>
                </c:pt>
                <c:pt idx="1167">
                  <c:v>116.620495049504</c:v>
                </c:pt>
                <c:pt idx="1168">
                  <c:v>116.720504050405</c:v>
                </c:pt>
                <c:pt idx="1169">
                  <c:v>116.820513051305</c:v>
                </c:pt>
                <c:pt idx="1170">
                  <c:v>116.920522052205</c:v>
                </c:pt>
                <c:pt idx="1171">
                  <c:v>117.020531053105</c:v>
                </c:pt>
                <c:pt idx="1172">
                  <c:v>117.120540054005</c:v>
                </c:pt>
                <c:pt idx="1173">
                  <c:v>117.220549054905</c:v>
                </c:pt>
                <c:pt idx="1174">
                  <c:v>117.320558055805</c:v>
                </c:pt>
                <c:pt idx="1175">
                  <c:v>117.420567056705</c:v>
                </c:pt>
                <c:pt idx="1176">
                  <c:v>117.520576057605</c:v>
                </c:pt>
                <c:pt idx="1177">
                  <c:v>117.620585058505</c:v>
                </c:pt>
                <c:pt idx="1178">
                  <c:v>117.720594059405</c:v>
                </c:pt>
                <c:pt idx="1179">
                  <c:v>117.820603060306</c:v>
                </c:pt>
                <c:pt idx="1180">
                  <c:v>117.920612061206</c:v>
                </c:pt>
                <c:pt idx="1181">
                  <c:v>118.020621062106</c:v>
                </c:pt>
                <c:pt idx="1182">
                  <c:v>118.120630063006</c:v>
                </c:pt>
                <c:pt idx="1183">
                  <c:v>118.220639063906</c:v>
                </c:pt>
                <c:pt idx="1184">
                  <c:v>118.320648064806</c:v>
                </c:pt>
                <c:pt idx="1185">
                  <c:v>118.420657065706</c:v>
                </c:pt>
                <c:pt idx="1186">
                  <c:v>118.520666066606</c:v>
                </c:pt>
                <c:pt idx="1187">
                  <c:v>118.620675067506</c:v>
                </c:pt>
                <c:pt idx="1188">
                  <c:v>118.720684068406</c:v>
                </c:pt>
                <c:pt idx="1189">
                  <c:v>118.820693069306</c:v>
                </c:pt>
                <c:pt idx="1190">
                  <c:v>118.920702070207</c:v>
                </c:pt>
                <c:pt idx="1191">
                  <c:v>119.020711071107</c:v>
                </c:pt>
                <c:pt idx="1192">
                  <c:v>119.120720072007</c:v>
                </c:pt>
                <c:pt idx="1193">
                  <c:v>119.220729072907</c:v>
                </c:pt>
                <c:pt idx="1194">
                  <c:v>119.320738073807</c:v>
                </c:pt>
                <c:pt idx="1195">
                  <c:v>119.420747074707</c:v>
                </c:pt>
                <c:pt idx="1196">
                  <c:v>119.520756075607</c:v>
                </c:pt>
                <c:pt idx="1197">
                  <c:v>119.620765076507</c:v>
                </c:pt>
                <c:pt idx="1198">
                  <c:v>119.720774077407</c:v>
                </c:pt>
                <c:pt idx="1199">
                  <c:v>119.820783078307</c:v>
                </c:pt>
                <c:pt idx="1200">
                  <c:v>119.920792079207</c:v>
                </c:pt>
                <c:pt idx="1201">
                  <c:v>120.020801080108</c:v>
                </c:pt>
                <c:pt idx="1202">
                  <c:v>120.120810081008</c:v>
                </c:pt>
                <c:pt idx="1203">
                  <c:v>120.220819081908</c:v>
                </c:pt>
                <c:pt idx="1204">
                  <c:v>120.320828082808</c:v>
                </c:pt>
                <c:pt idx="1205">
                  <c:v>120.420837083708</c:v>
                </c:pt>
                <c:pt idx="1206">
                  <c:v>120.520846084608</c:v>
                </c:pt>
                <c:pt idx="1207">
                  <c:v>120.620855085508</c:v>
                </c:pt>
                <c:pt idx="1208">
                  <c:v>120.720864086408</c:v>
                </c:pt>
                <c:pt idx="1209">
                  <c:v>120.820873087308</c:v>
                </c:pt>
                <c:pt idx="1210">
                  <c:v>120.920882088208</c:v>
                </c:pt>
                <c:pt idx="1211">
                  <c:v>121.020891089108</c:v>
                </c:pt>
                <c:pt idx="1212">
                  <c:v>121.120900090009</c:v>
                </c:pt>
                <c:pt idx="1213">
                  <c:v>121.220909090909</c:v>
                </c:pt>
                <c:pt idx="1214">
                  <c:v>121.320918091809</c:v>
                </c:pt>
                <c:pt idx="1215">
                  <c:v>121.420927092709</c:v>
                </c:pt>
                <c:pt idx="1216">
                  <c:v>121.520936093609</c:v>
                </c:pt>
                <c:pt idx="1217">
                  <c:v>121.620945094509</c:v>
                </c:pt>
                <c:pt idx="1218">
                  <c:v>121.720954095409</c:v>
                </c:pt>
                <c:pt idx="1219">
                  <c:v>121.820963096309</c:v>
                </c:pt>
                <c:pt idx="1220">
                  <c:v>121.920972097209</c:v>
                </c:pt>
                <c:pt idx="1221">
                  <c:v>122.020981098109</c:v>
                </c:pt>
                <c:pt idx="1222">
                  <c:v>122.120990099009</c:v>
                </c:pt>
                <c:pt idx="1223">
                  <c:v>122.220999099909</c:v>
                </c:pt>
                <c:pt idx="1224">
                  <c:v>122.32100810081</c:v>
                </c:pt>
                <c:pt idx="1225">
                  <c:v>122.42101710171</c:v>
                </c:pt>
                <c:pt idx="1226">
                  <c:v>122.52102610261</c:v>
                </c:pt>
                <c:pt idx="1227">
                  <c:v>122.62103510351</c:v>
                </c:pt>
                <c:pt idx="1228">
                  <c:v>122.72104410441</c:v>
                </c:pt>
                <c:pt idx="1229">
                  <c:v>122.82105310531</c:v>
                </c:pt>
                <c:pt idx="1230">
                  <c:v>122.92106210621</c:v>
                </c:pt>
                <c:pt idx="1231">
                  <c:v>123.02107110711</c:v>
                </c:pt>
                <c:pt idx="1232">
                  <c:v>123.12108010801</c:v>
                </c:pt>
                <c:pt idx="1233">
                  <c:v>123.22108910891</c:v>
                </c:pt>
                <c:pt idx="1234">
                  <c:v>123.32109810981</c:v>
                </c:pt>
                <c:pt idx="1235">
                  <c:v>123.421107110711</c:v>
                </c:pt>
                <c:pt idx="1236">
                  <c:v>123.521116111611</c:v>
                </c:pt>
                <c:pt idx="1237">
                  <c:v>123.621125112511</c:v>
                </c:pt>
                <c:pt idx="1238">
                  <c:v>123.721134113411</c:v>
                </c:pt>
                <c:pt idx="1239">
                  <c:v>123.821143114311</c:v>
                </c:pt>
                <c:pt idx="1240">
                  <c:v>123.921152115211</c:v>
                </c:pt>
                <c:pt idx="1241">
                  <c:v>124.021161116111</c:v>
                </c:pt>
                <c:pt idx="1242">
                  <c:v>124.121170117011</c:v>
                </c:pt>
                <c:pt idx="1243">
                  <c:v>124.221179117911</c:v>
                </c:pt>
                <c:pt idx="1244">
                  <c:v>124.321188118811</c:v>
                </c:pt>
                <c:pt idx="1245">
                  <c:v>124.421197119711</c:v>
                </c:pt>
                <c:pt idx="1246">
                  <c:v>124.521206120612</c:v>
                </c:pt>
                <c:pt idx="1247">
                  <c:v>124.621215121512</c:v>
                </c:pt>
                <c:pt idx="1248">
                  <c:v>124.721224122412</c:v>
                </c:pt>
                <c:pt idx="1249">
                  <c:v>124.821233123312</c:v>
                </c:pt>
                <c:pt idx="1250">
                  <c:v>124.921242124212</c:v>
                </c:pt>
                <c:pt idx="1251">
                  <c:v>125.021251125112</c:v>
                </c:pt>
                <c:pt idx="1252">
                  <c:v>125.121260126012</c:v>
                </c:pt>
                <c:pt idx="1253">
                  <c:v>125.221269126912</c:v>
                </c:pt>
                <c:pt idx="1254">
                  <c:v>125.321278127812</c:v>
                </c:pt>
                <c:pt idx="1255">
                  <c:v>125.421287128712</c:v>
                </c:pt>
                <c:pt idx="1256">
                  <c:v>125.521296129612</c:v>
                </c:pt>
                <c:pt idx="1257">
                  <c:v>125.621305130513</c:v>
                </c:pt>
                <c:pt idx="1258">
                  <c:v>125.721314131413</c:v>
                </c:pt>
                <c:pt idx="1259">
                  <c:v>125.821323132313</c:v>
                </c:pt>
                <c:pt idx="1260">
                  <c:v>125.921332133213</c:v>
                </c:pt>
                <c:pt idx="1261">
                  <c:v>126.021341134113</c:v>
                </c:pt>
                <c:pt idx="1262">
                  <c:v>126.121350135013</c:v>
                </c:pt>
                <c:pt idx="1263">
                  <c:v>126.221359135913</c:v>
                </c:pt>
                <c:pt idx="1264">
                  <c:v>126.321368136813</c:v>
                </c:pt>
                <c:pt idx="1265">
                  <c:v>126.421377137713</c:v>
                </c:pt>
                <c:pt idx="1266">
                  <c:v>126.521386138613</c:v>
                </c:pt>
                <c:pt idx="1267">
                  <c:v>126.621395139513</c:v>
                </c:pt>
                <c:pt idx="1268">
                  <c:v>126.721404140414</c:v>
                </c:pt>
                <c:pt idx="1269">
                  <c:v>126.821413141314</c:v>
                </c:pt>
                <c:pt idx="1270">
                  <c:v>126.921422142214</c:v>
                </c:pt>
                <c:pt idx="1271">
                  <c:v>127.021431143114</c:v>
                </c:pt>
                <c:pt idx="1272">
                  <c:v>127.121440144014</c:v>
                </c:pt>
                <c:pt idx="1273">
                  <c:v>127.221449144914</c:v>
                </c:pt>
                <c:pt idx="1274">
                  <c:v>127.321458145814</c:v>
                </c:pt>
                <c:pt idx="1275">
                  <c:v>127.421467146714</c:v>
                </c:pt>
                <c:pt idx="1276">
                  <c:v>127.521476147614</c:v>
                </c:pt>
                <c:pt idx="1277">
                  <c:v>127.621485148514</c:v>
                </c:pt>
                <c:pt idx="1278">
                  <c:v>127.721494149414</c:v>
                </c:pt>
                <c:pt idx="1279">
                  <c:v>127.821503150315</c:v>
                </c:pt>
                <c:pt idx="1280">
                  <c:v>127.921512151215</c:v>
                </c:pt>
                <c:pt idx="1281">
                  <c:v>128.021521152115</c:v>
                </c:pt>
                <c:pt idx="1282">
                  <c:v>128.121530153015</c:v>
                </c:pt>
                <c:pt idx="1283">
                  <c:v>128.221539153915</c:v>
                </c:pt>
                <c:pt idx="1284">
                  <c:v>128.321548154815</c:v>
                </c:pt>
                <c:pt idx="1285">
                  <c:v>128.421557155715</c:v>
                </c:pt>
                <c:pt idx="1286">
                  <c:v>128.521566156615</c:v>
                </c:pt>
                <c:pt idx="1287">
                  <c:v>128.621575157515</c:v>
                </c:pt>
                <c:pt idx="1288">
                  <c:v>128.721584158415</c:v>
                </c:pt>
                <c:pt idx="1289">
                  <c:v>128.821593159315</c:v>
                </c:pt>
                <c:pt idx="1290">
                  <c:v>128.921602160216</c:v>
                </c:pt>
                <c:pt idx="1291">
                  <c:v>129.021611161116</c:v>
                </c:pt>
                <c:pt idx="1292">
                  <c:v>129.121620162016</c:v>
                </c:pt>
                <c:pt idx="1293">
                  <c:v>129.221629162916</c:v>
                </c:pt>
                <c:pt idx="1294">
                  <c:v>129.321638163816</c:v>
                </c:pt>
                <c:pt idx="1295">
                  <c:v>129.421647164716</c:v>
                </c:pt>
                <c:pt idx="1296">
                  <c:v>129.521656165616</c:v>
                </c:pt>
                <c:pt idx="1297">
                  <c:v>129.621665166516</c:v>
                </c:pt>
                <c:pt idx="1298">
                  <c:v>129.721674167416</c:v>
                </c:pt>
                <c:pt idx="1299">
                  <c:v>129.821683168316</c:v>
                </c:pt>
                <c:pt idx="1300">
                  <c:v>129.921692169216</c:v>
                </c:pt>
                <c:pt idx="1301">
                  <c:v>130.021701170116</c:v>
                </c:pt>
                <c:pt idx="1302">
                  <c:v>130.121710171017</c:v>
                </c:pt>
                <c:pt idx="1303">
                  <c:v>130.221719171917</c:v>
                </c:pt>
                <c:pt idx="1304">
                  <c:v>130.321728172817</c:v>
                </c:pt>
                <c:pt idx="1305">
                  <c:v>130.421737173717</c:v>
                </c:pt>
                <c:pt idx="1306">
                  <c:v>130.521746174617</c:v>
                </c:pt>
                <c:pt idx="1307">
                  <c:v>130.621755175517</c:v>
                </c:pt>
                <c:pt idx="1308">
                  <c:v>130.721764176417</c:v>
                </c:pt>
                <c:pt idx="1309">
                  <c:v>130.821773177317</c:v>
                </c:pt>
                <c:pt idx="1310">
                  <c:v>130.921782178217</c:v>
                </c:pt>
                <c:pt idx="1311">
                  <c:v>131.021791179117</c:v>
                </c:pt>
                <c:pt idx="1312">
                  <c:v>131.121800180018</c:v>
                </c:pt>
                <c:pt idx="1313">
                  <c:v>131.221809180918</c:v>
                </c:pt>
                <c:pt idx="1314">
                  <c:v>131.321818181818</c:v>
                </c:pt>
                <c:pt idx="1315">
                  <c:v>131.421827182718</c:v>
                </c:pt>
                <c:pt idx="1316">
                  <c:v>131.521836183618</c:v>
                </c:pt>
                <c:pt idx="1317">
                  <c:v>131.621845184518</c:v>
                </c:pt>
                <c:pt idx="1318">
                  <c:v>131.721854185418</c:v>
                </c:pt>
                <c:pt idx="1319">
                  <c:v>131.821863186318</c:v>
                </c:pt>
                <c:pt idx="1320">
                  <c:v>131.921872187218</c:v>
                </c:pt>
                <c:pt idx="1321">
                  <c:v>132.021881188118</c:v>
                </c:pt>
                <c:pt idx="1322">
                  <c:v>132.121890189018</c:v>
                </c:pt>
                <c:pt idx="1323">
                  <c:v>132.221899189919</c:v>
                </c:pt>
                <c:pt idx="1324">
                  <c:v>132.321908190819</c:v>
                </c:pt>
                <c:pt idx="1325">
                  <c:v>132.421917191719</c:v>
                </c:pt>
                <c:pt idx="1326">
                  <c:v>132.521926192619</c:v>
                </c:pt>
                <c:pt idx="1327">
                  <c:v>132.621935193519</c:v>
                </c:pt>
                <c:pt idx="1328">
                  <c:v>132.721944194419</c:v>
                </c:pt>
                <c:pt idx="1329">
                  <c:v>132.821953195319</c:v>
                </c:pt>
                <c:pt idx="1330">
                  <c:v>132.921962196219</c:v>
                </c:pt>
                <c:pt idx="1331">
                  <c:v>133.021971197119</c:v>
                </c:pt>
                <c:pt idx="1332">
                  <c:v>133.121980198019</c:v>
                </c:pt>
                <c:pt idx="1333">
                  <c:v>133.221989198919</c:v>
                </c:pt>
                <c:pt idx="1334">
                  <c:v>133.321998199819</c:v>
                </c:pt>
                <c:pt idx="1335">
                  <c:v>133.42200720072</c:v>
                </c:pt>
                <c:pt idx="1336">
                  <c:v>133.52201620162</c:v>
                </c:pt>
                <c:pt idx="1337">
                  <c:v>133.62202520252</c:v>
                </c:pt>
                <c:pt idx="1338">
                  <c:v>133.72203420342</c:v>
                </c:pt>
                <c:pt idx="1339">
                  <c:v>133.82204320432</c:v>
                </c:pt>
                <c:pt idx="1340">
                  <c:v>133.92205220522</c:v>
                </c:pt>
                <c:pt idx="1341">
                  <c:v>134.02206120612</c:v>
                </c:pt>
                <c:pt idx="1342">
                  <c:v>134.12207020702</c:v>
                </c:pt>
                <c:pt idx="1343">
                  <c:v>134.22207920792</c:v>
                </c:pt>
                <c:pt idx="1344">
                  <c:v>134.32208820882</c:v>
                </c:pt>
                <c:pt idx="1345">
                  <c:v>134.42209720972</c:v>
                </c:pt>
                <c:pt idx="1346">
                  <c:v>134.522106210621</c:v>
                </c:pt>
                <c:pt idx="1347">
                  <c:v>134.622115211521</c:v>
                </c:pt>
                <c:pt idx="1348">
                  <c:v>134.722124212421</c:v>
                </c:pt>
                <c:pt idx="1349">
                  <c:v>134.822133213321</c:v>
                </c:pt>
                <c:pt idx="1350">
                  <c:v>134.922142214221</c:v>
                </c:pt>
                <c:pt idx="1351">
                  <c:v>135.022151215121</c:v>
                </c:pt>
                <c:pt idx="1352">
                  <c:v>135.122160216021</c:v>
                </c:pt>
                <c:pt idx="1353">
                  <c:v>135.222169216921</c:v>
                </c:pt>
                <c:pt idx="1354">
                  <c:v>135.322178217821</c:v>
                </c:pt>
                <c:pt idx="1355">
                  <c:v>135.422187218721</c:v>
                </c:pt>
                <c:pt idx="1356">
                  <c:v>135.522196219621</c:v>
                </c:pt>
                <c:pt idx="1357">
                  <c:v>135.622205220522</c:v>
                </c:pt>
                <c:pt idx="1358">
                  <c:v>135.722214221422</c:v>
                </c:pt>
                <c:pt idx="1359">
                  <c:v>135.822223222322</c:v>
                </c:pt>
                <c:pt idx="1360">
                  <c:v>135.922232223222</c:v>
                </c:pt>
                <c:pt idx="1361">
                  <c:v>136.022241224122</c:v>
                </c:pt>
                <c:pt idx="1362">
                  <c:v>136.122250225022</c:v>
                </c:pt>
                <c:pt idx="1363">
                  <c:v>136.222259225922</c:v>
                </c:pt>
                <c:pt idx="1364">
                  <c:v>136.322268226822</c:v>
                </c:pt>
                <c:pt idx="1365">
                  <c:v>136.422277227722</c:v>
                </c:pt>
                <c:pt idx="1366">
                  <c:v>136.522286228622</c:v>
                </c:pt>
                <c:pt idx="1367">
                  <c:v>136.622295229522</c:v>
                </c:pt>
                <c:pt idx="1368">
                  <c:v>136.722304230423</c:v>
                </c:pt>
                <c:pt idx="1369">
                  <c:v>136.822313231323</c:v>
                </c:pt>
                <c:pt idx="1370">
                  <c:v>136.922322232223</c:v>
                </c:pt>
                <c:pt idx="1371">
                  <c:v>137.022331233123</c:v>
                </c:pt>
                <c:pt idx="1372">
                  <c:v>137.122340234023</c:v>
                </c:pt>
                <c:pt idx="1373">
                  <c:v>137.222349234923</c:v>
                </c:pt>
                <c:pt idx="1374">
                  <c:v>137.322358235823</c:v>
                </c:pt>
                <c:pt idx="1375">
                  <c:v>137.422367236723</c:v>
                </c:pt>
                <c:pt idx="1376">
                  <c:v>137.522376237623</c:v>
                </c:pt>
                <c:pt idx="1377">
                  <c:v>137.622385238523</c:v>
                </c:pt>
                <c:pt idx="1378">
                  <c:v>137.722394239423</c:v>
                </c:pt>
                <c:pt idx="1379">
                  <c:v>137.822403240324</c:v>
                </c:pt>
                <c:pt idx="1380">
                  <c:v>137.922412241224</c:v>
                </c:pt>
                <c:pt idx="1381">
                  <c:v>138.022421242124</c:v>
                </c:pt>
                <c:pt idx="1382">
                  <c:v>138.122430243024</c:v>
                </c:pt>
                <c:pt idx="1383">
                  <c:v>138.222439243924</c:v>
                </c:pt>
                <c:pt idx="1384">
                  <c:v>138.322448244824</c:v>
                </c:pt>
                <c:pt idx="1385">
                  <c:v>138.422457245724</c:v>
                </c:pt>
                <c:pt idx="1386">
                  <c:v>138.522466246624</c:v>
                </c:pt>
                <c:pt idx="1387">
                  <c:v>138.622475247524</c:v>
                </c:pt>
                <c:pt idx="1388">
                  <c:v>138.722484248424</c:v>
                </c:pt>
                <c:pt idx="1389">
                  <c:v>138.822493249324</c:v>
                </c:pt>
                <c:pt idx="1390">
                  <c:v>138.922502250225</c:v>
                </c:pt>
                <c:pt idx="1391">
                  <c:v>139.022511251125</c:v>
                </c:pt>
                <c:pt idx="1392">
                  <c:v>139.122520252025</c:v>
                </c:pt>
                <c:pt idx="1393">
                  <c:v>139.222529252925</c:v>
                </c:pt>
                <c:pt idx="1394">
                  <c:v>139.322538253825</c:v>
                </c:pt>
                <c:pt idx="1395">
                  <c:v>139.422547254725</c:v>
                </c:pt>
                <c:pt idx="1396">
                  <c:v>139.522556255625</c:v>
                </c:pt>
                <c:pt idx="1397">
                  <c:v>139.622565256525</c:v>
                </c:pt>
                <c:pt idx="1398">
                  <c:v>139.722574257425</c:v>
                </c:pt>
                <c:pt idx="1399">
                  <c:v>139.822583258325</c:v>
                </c:pt>
                <c:pt idx="1400">
                  <c:v>139.922592259225</c:v>
                </c:pt>
                <c:pt idx="1401">
                  <c:v>140.022601260126</c:v>
                </c:pt>
                <c:pt idx="1402">
                  <c:v>140.122610261026</c:v>
                </c:pt>
                <c:pt idx="1403">
                  <c:v>140.222619261926</c:v>
                </c:pt>
                <c:pt idx="1404">
                  <c:v>140.322628262826</c:v>
                </c:pt>
                <c:pt idx="1405">
                  <c:v>140.422637263726</c:v>
                </c:pt>
                <c:pt idx="1406">
                  <c:v>140.522646264626</c:v>
                </c:pt>
                <c:pt idx="1407">
                  <c:v>140.622655265526</c:v>
                </c:pt>
                <c:pt idx="1408">
                  <c:v>140.722664266426</c:v>
                </c:pt>
                <c:pt idx="1409">
                  <c:v>140.822673267326</c:v>
                </c:pt>
                <c:pt idx="1410">
                  <c:v>140.922682268226</c:v>
                </c:pt>
                <c:pt idx="1411">
                  <c:v>141.022691269126</c:v>
                </c:pt>
                <c:pt idx="1412">
                  <c:v>141.122700270027</c:v>
                </c:pt>
                <c:pt idx="1413">
                  <c:v>141.222709270927</c:v>
                </c:pt>
                <c:pt idx="1414">
                  <c:v>141.322718271827</c:v>
                </c:pt>
                <c:pt idx="1415">
                  <c:v>141.422727272727</c:v>
                </c:pt>
                <c:pt idx="1416">
                  <c:v>141.522736273627</c:v>
                </c:pt>
                <c:pt idx="1417">
                  <c:v>141.622745274527</c:v>
                </c:pt>
                <c:pt idx="1418">
                  <c:v>141.722754275427</c:v>
                </c:pt>
                <c:pt idx="1419">
                  <c:v>141.822763276327</c:v>
                </c:pt>
                <c:pt idx="1420">
                  <c:v>141.922772277227</c:v>
                </c:pt>
                <c:pt idx="1421">
                  <c:v>142.022781278127</c:v>
                </c:pt>
                <c:pt idx="1422">
                  <c:v>142.122790279027</c:v>
                </c:pt>
                <c:pt idx="1423">
                  <c:v>142.222799279927</c:v>
                </c:pt>
                <c:pt idx="1424">
                  <c:v>142.322808280828</c:v>
                </c:pt>
                <c:pt idx="1425">
                  <c:v>142.422817281728</c:v>
                </c:pt>
                <c:pt idx="1426">
                  <c:v>142.522826282628</c:v>
                </c:pt>
                <c:pt idx="1427">
                  <c:v>142.622835283528</c:v>
                </c:pt>
                <c:pt idx="1428">
                  <c:v>142.722844284428</c:v>
                </c:pt>
                <c:pt idx="1429">
                  <c:v>142.822853285328</c:v>
                </c:pt>
                <c:pt idx="1430">
                  <c:v>142.922862286228</c:v>
                </c:pt>
                <c:pt idx="1431">
                  <c:v>143.022871287128</c:v>
                </c:pt>
                <c:pt idx="1432">
                  <c:v>143.122880288028</c:v>
                </c:pt>
                <c:pt idx="1433">
                  <c:v>143.222889288928</c:v>
                </c:pt>
                <c:pt idx="1434">
                  <c:v>143.322898289828</c:v>
                </c:pt>
                <c:pt idx="1435">
                  <c:v>143.422907290729</c:v>
                </c:pt>
                <c:pt idx="1436">
                  <c:v>143.522916291629</c:v>
                </c:pt>
                <c:pt idx="1437">
                  <c:v>143.622925292529</c:v>
                </c:pt>
                <c:pt idx="1438">
                  <c:v>143.722934293429</c:v>
                </c:pt>
                <c:pt idx="1439">
                  <c:v>143.822943294329</c:v>
                </c:pt>
                <c:pt idx="1440">
                  <c:v>143.922952295229</c:v>
                </c:pt>
                <c:pt idx="1441">
                  <c:v>144.022961296129</c:v>
                </c:pt>
                <c:pt idx="1442">
                  <c:v>144.122970297029</c:v>
                </c:pt>
                <c:pt idx="1443">
                  <c:v>144.222979297929</c:v>
                </c:pt>
                <c:pt idx="1444">
                  <c:v>144.322988298829</c:v>
                </c:pt>
                <c:pt idx="1445">
                  <c:v>144.422997299729</c:v>
                </c:pt>
                <c:pt idx="1446">
                  <c:v>144.52300630063</c:v>
                </c:pt>
                <c:pt idx="1447">
                  <c:v>144.62301530153</c:v>
                </c:pt>
                <c:pt idx="1448">
                  <c:v>144.72302430243</c:v>
                </c:pt>
                <c:pt idx="1449">
                  <c:v>144.82303330333</c:v>
                </c:pt>
                <c:pt idx="1450">
                  <c:v>144.92304230423</c:v>
                </c:pt>
                <c:pt idx="1451">
                  <c:v>145.02305130513</c:v>
                </c:pt>
                <c:pt idx="1452">
                  <c:v>145.12306030603</c:v>
                </c:pt>
                <c:pt idx="1453">
                  <c:v>145.22306930693</c:v>
                </c:pt>
                <c:pt idx="1454">
                  <c:v>145.32307830783</c:v>
                </c:pt>
                <c:pt idx="1455">
                  <c:v>145.42308730873</c:v>
                </c:pt>
                <c:pt idx="1456">
                  <c:v>145.52309630963</c:v>
                </c:pt>
                <c:pt idx="1457">
                  <c:v>145.623105310531</c:v>
                </c:pt>
                <c:pt idx="1458">
                  <c:v>145.723114311431</c:v>
                </c:pt>
                <c:pt idx="1459">
                  <c:v>145.823123312331</c:v>
                </c:pt>
                <c:pt idx="1460">
                  <c:v>145.923132313231</c:v>
                </c:pt>
                <c:pt idx="1461">
                  <c:v>146.023141314131</c:v>
                </c:pt>
                <c:pt idx="1462">
                  <c:v>146.123150315031</c:v>
                </c:pt>
                <c:pt idx="1463">
                  <c:v>146.223159315931</c:v>
                </c:pt>
                <c:pt idx="1464">
                  <c:v>146.323168316831</c:v>
                </c:pt>
                <c:pt idx="1465">
                  <c:v>146.423177317731</c:v>
                </c:pt>
                <c:pt idx="1466">
                  <c:v>146.523186318631</c:v>
                </c:pt>
                <c:pt idx="1467">
                  <c:v>146.623195319531</c:v>
                </c:pt>
                <c:pt idx="1468">
                  <c:v>146.723204320432</c:v>
                </c:pt>
                <c:pt idx="1469">
                  <c:v>146.823213321332</c:v>
                </c:pt>
                <c:pt idx="1470">
                  <c:v>146.923222322232</c:v>
                </c:pt>
                <c:pt idx="1471">
                  <c:v>147.023231323132</c:v>
                </c:pt>
                <c:pt idx="1472">
                  <c:v>147.123240324032</c:v>
                </c:pt>
                <c:pt idx="1473">
                  <c:v>147.223249324932</c:v>
                </c:pt>
                <c:pt idx="1474">
                  <c:v>147.323258325832</c:v>
                </c:pt>
                <c:pt idx="1475">
                  <c:v>147.423267326732</c:v>
                </c:pt>
                <c:pt idx="1476">
                  <c:v>147.523276327632</c:v>
                </c:pt>
                <c:pt idx="1477">
                  <c:v>147.623285328532</c:v>
                </c:pt>
                <c:pt idx="1478">
                  <c:v>147.723294329432</c:v>
                </c:pt>
                <c:pt idx="1479">
                  <c:v>147.823303330333</c:v>
                </c:pt>
                <c:pt idx="1480">
                  <c:v>147.923312331233</c:v>
                </c:pt>
                <c:pt idx="1481">
                  <c:v>148.023321332133</c:v>
                </c:pt>
                <c:pt idx="1482">
                  <c:v>148.123330333033</c:v>
                </c:pt>
                <c:pt idx="1483">
                  <c:v>148.223339333933</c:v>
                </c:pt>
                <c:pt idx="1484">
                  <c:v>148.323348334833</c:v>
                </c:pt>
                <c:pt idx="1485">
                  <c:v>148.423357335733</c:v>
                </c:pt>
                <c:pt idx="1486">
                  <c:v>148.523366336633</c:v>
                </c:pt>
                <c:pt idx="1487">
                  <c:v>148.623375337533</c:v>
                </c:pt>
                <c:pt idx="1488">
                  <c:v>148.723384338433</c:v>
                </c:pt>
                <c:pt idx="1489">
                  <c:v>148.823393339333</c:v>
                </c:pt>
                <c:pt idx="1490">
                  <c:v>148.923402340234</c:v>
                </c:pt>
                <c:pt idx="1491">
                  <c:v>149.023411341134</c:v>
                </c:pt>
                <c:pt idx="1492">
                  <c:v>149.123420342034</c:v>
                </c:pt>
                <c:pt idx="1493">
                  <c:v>149.223429342934</c:v>
                </c:pt>
                <c:pt idx="1494">
                  <c:v>149.323438343834</c:v>
                </c:pt>
                <c:pt idx="1495">
                  <c:v>149.423447344734</c:v>
                </c:pt>
                <c:pt idx="1496">
                  <c:v>149.523456345634</c:v>
                </c:pt>
                <c:pt idx="1497">
                  <c:v>149.623465346534</c:v>
                </c:pt>
                <c:pt idx="1498">
                  <c:v>149.723474347434</c:v>
                </c:pt>
                <c:pt idx="1499">
                  <c:v>149.823483348334</c:v>
                </c:pt>
                <c:pt idx="1500">
                  <c:v>149.923492349234</c:v>
                </c:pt>
                <c:pt idx="1501">
                  <c:v>150.023501350135</c:v>
                </c:pt>
                <c:pt idx="1502">
                  <c:v>150.123510351035</c:v>
                </c:pt>
                <c:pt idx="1503">
                  <c:v>150.223519351935</c:v>
                </c:pt>
                <c:pt idx="1504">
                  <c:v>150.323528352835</c:v>
                </c:pt>
                <c:pt idx="1505">
                  <c:v>150.423537353735</c:v>
                </c:pt>
                <c:pt idx="1506">
                  <c:v>150.523546354635</c:v>
                </c:pt>
                <c:pt idx="1507">
                  <c:v>150.623555355535</c:v>
                </c:pt>
                <c:pt idx="1508">
                  <c:v>150.723564356435</c:v>
                </c:pt>
                <c:pt idx="1509">
                  <c:v>150.823573357335</c:v>
                </c:pt>
                <c:pt idx="1510">
                  <c:v>150.923582358235</c:v>
                </c:pt>
                <c:pt idx="1511">
                  <c:v>151.023591359135</c:v>
                </c:pt>
                <c:pt idx="1512">
                  <c:v>151.123600360036</c:v>
                </c:pt>
                <c:pt idx="1513">
                  <c:v>151.223609360936</c:v>
                </c:pt>
                <c:pt idx="1514">
                  <c:v>151.323618361836</c:v>
                </c:pt>
                <c:pt idx="1515">
                  <c:v>151.423627362736</c:v>
                </c:pt>
                <c:pt idx="1516">
                  <c:v>151.523636363636</c:v>
                </c:pt>
                <c:pt idx="1517">
                  <c:v>151.623645364536</c:v>
                </c:pt>
                <c:pt idx="1518">
                  <c:v>151.723654365436</c:v>
                </c:pt>
                <c:pt idx="1519">
                  <c:v>151.823663366336</c:v>
                </c:pt>
                <c:pt idx="1520">
                  <c:v>151.923672367236</c:v>
                </c:pt>
                <c:pt idx="1521">
                  <c:v>152.023681368136</c:v>
                </c:pt>
                <c:pt idx="1522">
                  <c:v>152.123690369036</c:v>
                </c:pt>
                <c:pt idx="1523">
                  <c:v>152.223699369936</c:v>
                </c:pt>
                <c:pt idx="1524">
                  <c:v>152.323708370837</c:v>
                </c:pt>
                <c:pt idx="1525">
                  <c:v>152.423717371737</c:v>
                </c:pt>
                <c:pt idx="1526">
                  <c:v>152.523726372637</c:v>
                </c:pt>
                <c:pt idx="1527">
                  <c:v>152.623735373537</c:v>
                </c:pt>
                <c:pt idx="1528">
                  <c:v>152.723744374437</c:v>
                </c:pt>
                <c:pt idx="1529">
                  <c:v>152.823753375337</c:v>
                </c:pt>
                <c:pt idx="1530">
                  <c:v>152.923762376237</c:v>
                </c:pt>
                <c:pt idx="1531">
                  <c:v>153.023771377137</c:v>
                </c:pt>
                <c:pt idx="1532">
                  <c:v>153.123780378037</c:v>
                </c:pt>
                <c:pt idx="1533">
                  <c:v>153.223789378937</c:v>
                </c:pt>
                <c:pt idx="1534">
                  <c:v>153.323798379837</c:v>
                </c:pt>
                <c:pt idx="1535">
                  <c:v>153.423807380738</c:v>
                </c:pt>
                <c:pt idx="1536">
                  <c:v>153.523816381638</c:v>
                </c:pt>
                <c:pt idx="1537">
                  <c:v>153.623825382538</c:v>
                </c:pt>
                <c:pt idx="1538">
                  <c:v>153.723834383438</c:v>
                </c:pt>
                <c:pt idx="1539">
                  <c:v>153.823843384338</c:v>
                </c:pt>
                <c:pt idx="1540">
                  <c:v>153.923852385238</c:v>
                </c:pt>
                <c:pt idx="1541">
                  <c:v>154.023861386138</c:v>
                </c:pt>
                <c:pt idx="1542">
                  <c:v>154.123870387038</c:v>
                </c:pt>
                <c:pt idx="1543">
                  <c:v>154.223879387938</c:v>
                </c:pt>
                <c:pt idx="1544">
                  <c:v>154.323888388838</c:v>
                </c:pt>
                <c:pt idx="1545">
                  <c:v>154.423897389738</c:v>
                </c:pt>
                <c:pt idx="1546">
                  <c:v>154.523906390639</c:v>
                </c:pt>
                <c:pt idx="1547">
                  <c:v>154.623915391539</c:v>
                </c:pt>
                <c:pt idx="1548">
                  <c:v>154.723924392439</c:v>
                </c:pt>
                <c:pt idx="1549">
                  <c:v>154.823933393339</c:v>
                </c:pt>
                <c:pt idx="1550">
                  <c:v>154.923942394239</c:v>
                </c:pt>
                <c:pt idx="1551">
                  <c:v>155.023951395139</c:v>
                </c:pt>
                <c:pt idx="1552">
                  <c:v>155.123960396039</c:v>
                </c:pt>
                <c:pt idx="1553">
                  <c:v>155.223969396939</c:v>
                </c:pt>
                <c:pt idx="1554">
                  <c:v>155.323978397839</c:v>
                </c:pt>
                <c:pt idx="1555">
                  <c:v>155.423987398739</c:v>
                </c:pt>
                <c:pt idx="1556">
                  <c:v>155.523996399639</c:v>
                </c:pt>
                <c:pt idx="1557">
                  <c:v>155.62400540054</c:v>
                </c:pt>
                <c:pt idx="1558">
                  <c:v>155.72401440144</c:v>
                </c:pt>
                <c:pt idx="1559">
                  <c:v>155.82402340234</c:v>
                </c:pt>
                <c:pt idx="1560">
                  <c:v>155.92403240324</c:v>
                </c:pt>
                <c:pt idx="1561">
                  <c:v>156.02404140414</c:v>
                </c:pt>
                <c:pt idx="1562">
                  <c:v>156.12405040504</c:v>
                </c:pt>
                <c:pt idx="1563">
                  <c:v>156.22405940594</c:v>
                </c:pt>
                <c:pt idx="1564">
                  <c:v>156.32406840684</c:v>
                </c:pt>
                <c:pt idx="1565">
                  <c:v>156.42407740774</c:v>
                </c:pt>
                <c:pt idx="1566">
                  <c:v>156.52408640864</c:v>
                </c:pt>
                <c:pt idx="1567">
                  <c:v>156.62409540954</c:v>
                </c:pt>
                <c:pt idx="1568">
                  <c:v>156.724104410441</c:v>
                </c:pt>
                <c:pt idx="1569">
                  <c:v>156.824113411341</c:v>
                </c:pt>
                <c:pt idx="1570">
                  <c:v>156.924122412241</c:v>
                </c:pt>
                <c:pt idx="1571">
                  <c:v>157.024131413141</c:v>
                </c:pt>
                <c:pt idx="1572">
                  <c:v>157.124140414041</c:v>
                </c:pt>
                <c:pt idx="1573">
                  <c:v>157.224149414941</c:v>
                </c:pt>
                <c:pt idx="1574">
                  <c:v>157.324158415841</c:v>
                </c:pt>
                <c:pt idx="1575">
                  <c:v>157.424167416741</c:v>
                </c:pt>
                <c:pt idx="1576">
                  <c:v>157.524176417641</c:v>
                </c:pt>
                <c:pt idx="1577">
                  <c:v>157.624185418541</c:v>
                </c:pt>
                <c:pt idx="1578">
                  <c:v>157.724194419441</c:v>
                </c:pt>
                <c:pt idx="1579">
                  <c:v>157.824203420342</c:v>
                </c:pt>
                <c:pt idx="1580">
                  <c:v>157.924212421242</c:v>
                </c:pt>
                <c:pt idx="1581">
                  <c:v>158.024221422142</c:v>
                </c:pt>
                <c:pt idx="1582">
                  <c:v>158.124230423042</c:v>
                </c:pt>
                <c:pt idx="1583">
                  <c:v>158.224239423942</c:v>
                </c:pt>
                <c:pt idx="1584">
                  <c:v>158.324248424842</c:v>
                </c:pt>
                <c:pt idx="1585">
                  <c:v>158.424257425742</c:v>
                </c:pt>
                <c:pt idx="1586">
                  <c:v>158.524266426642</c:v>
                </c:pt>
                <c:pt idx="1587">
                  <c:v>158.624275427542</c:v>
                </c:pt>
                <c:pt idx="1588">
                  <c:v>158.724284428442</c:v>
                </c:pt>
                <c:pt idx="1589">
                  <c:v>158.824293429342</c:v>
                </c:pt>
                <c:pt idx="1590">
                  <c:v>158.924302430243</c:v>
                </c:pt>
                <c:pt idx="1591">
                  <c:v>159.024311431143</c:v>
                </c:pt>
                <c:pt idx="1592">
                  <c:v>159.124320432043</c:v>
                </c:pt>
                <c:pt idx="1593">
                  <c:v>159.224329432943</c:v>
                </c:pt>
                <c:pt idx="1594">
                  <c:v>159.324338433843</c:v>
                </c:pt>
                <c:pt idx="1595">
                  <c:v>159.424347434743</c:v>
                </c:pt>
                <c:pt idx="1596">
                  <c:v>159.524356435643</c:v>
                </c:pt>
                <c:pt idx="1597">
                  <c:v>159.624365436543</c:v>
                </c:pt>
                <c:pt idx="1598">
                  <c:v>159.724374437443</c:v>
                </c:pt>
                <c:pt idx="1599">
                  <c:v>159.824383438343</c:v>
                </c:pt>
                <c:pt idx="1600">
                  <c:v>159.924392439243</c:v>
                </c:pt>
                <c:pt idx="1601">
                  <c:v>160.024401440144</c:v>
                </c:pt>
                <c:pt idx="1602">
                  <c:v>160.124410441044</c:v>
                </c:pt>
                <c:pt idx="1603">
                  <c:v>160.224419441944</c:v>
                </c:pt>
                <c:pt idx="1604">
                  <c:v>160.324428442844</c:v>
                </c:pt>
                <c:pt idx="1605">
                  <c:v>160.424437443744</c:v>
                </c:pt>
                <c:pt idx="1606">
                  <c:v>160.524446444644</c:v>
                </c:pt>
                <c:pt idx="1607">
                  <c:v>160.624455445544</c:v>
                </c:pt>
                <c:pt idx="1608">
                  <c:v>160.724464446444</c:v>
                </c:pt>
                <c:pt idx="1609">
                  <c:v>160.824473447344</c:v>
                </c:pt>
                <c:pt idx="1610">
                  <c:v>160.924482448244</c:v>
                </c:pt>
                <c:pt idx="1611">
                  <c:v>161.024491449144</c:v>
                </c:pt>
                <c:pt idx="1612">
                  <c:v>161.124500450045</c:v>
                </c:pt>
                <c:pt idx="1613">
                  <c:v>161.224509450945</c:v>
                </c:pt>
                <c:pt idx="1614">
                  <c:v>161.324518451845</c:v>
                </c:pt>
                <c:pt idx="1615">
                  <c:v>161.424527452745</c:v>
                </c:pt>
                <c:pt idx="1616">
                  <c:v>161.524536453645</c:v>
                </c:pt>
                <c:pt idx="1617">
                  <c:v>161.624545454545</c:v>
                </c:pt>
                <c:pt idx="1618">
                  <c:v>161.724554455445</c:v>
                </c:pt>
                <c:pt idx="1619">
                  <c:v>161.824563456345</c:v>
                </c:pt>
                <c:pt idx="1620">
                  <c:v>161.924572457245</c:v>
                </c:pt>
                <c:pt idx="1621">
                  <c:v>162.024581458145</c:v>
                </c:pt>
                <c:pt idx="1622">
                  <c:v>162.124590459045</c:v>
                </c:pt>
                <c:pt idx="1623">
                  <c:v>162.224599459945</c:v>
                </c:pt>
                <c:pt idx="1624">
                  <c:v>162.324608460846</c:v>
                </c:pt>
                <c:pt idx="1625">
                  <c:v>162.424617461746</c:v>
                </c:pt>
                <c:pt idx="1626">
                  <c:v>162.524626462646</c:v>
                </c:pt>
                <c:pt idx="1627">
                  <c:v>162.624635463546</c:v>
                </c:pt>
                <c:pt idx="1628">
                  <c:v>162.724644464446</c:v>
                </c:pt>
                <c:pt idx="1629">
                  <c:v>162.824653465346</c:v>
                </c:pt>
                <c:pt idx="1630">
                  <c:v>162.924662466246</c:v>
                </c:pt>
                <c:pt idx="1631">
                  <c:v>163.024671467146</c:v>
                </c:pt>
                <c:pt idx="1632">
                  <c:v>163.124680468046</c:v>
                </c:pt>
                <c:pt idx="1633">
                  <c:v>163.224689468946</c:v>
                </c:pt>
                <c:pt idx="1634">
                  <c:v>163.324698469846</c:v>
                </c:pt>
                <c:pt idx="1635">
                  <c:v>163.424707470747</c:v>
                </c:pt>
                <c:pt idx="1636">
                  <c:v>163.524716471647</c:v>
                </c:pt>
                <c:pt idx="1637">
                  <c:v>163.624725472547</c:v>
                </c:pt>
                <c:pt idx="1638">
                  <c:v>163.724734473447</c:v>
                </c:pt>
                <c:pt idx="1639">
                  <c:v>163.824743474347</c:v>
                </c:pt>
                <c:pt idx="1640">
                  <c:v>163.924752475247</c:v>
                </c:pt>
                <c:pt idx="1641">
                  <c:v>164.0247614761469</c:v>
                </c:pt>
                <c:pt idx="1642">
                  <c:v>164.124770477047</c:v>
                </c:pt>
                <c:pt idx="1643">
                  <c:v>164.224779477947</c:v>
                </c:pt>
                <c:pt idx="1644">
                  <c:v>164.324788478847</c:v>
                </c:pt>
                <c:pt idx="1645">
                  <c:v>164.424797479747</c:v>
                </c:pt>
                <c:pt idx="1646">
                  <c:v>164.524806480648</c:v>
                </c:pt>
                <c:pt idx="1647">
                  <c:v>164.624815481548</c:v>
                </c:pt>
                <c:pt idx="1648">
                  <c:v>164.724824482448</c:v>
                </c:pt>
                <c:pt idx="1649">
                  <c:v>164.824833483348</c:v>
                </c:pt>
                <c:pt idx="1650">
                  <c:v>164.924842484248</c:v>
                </c:pt>
                <c:pt idx="1651">
                  <c:v>165.024851485148</c:v>
                </c:pt>
                <c:pt idx="1652">
                  <c:v>165.124860486048</c:v>
                </c:pt>
                <c:pt idx="1653">
                  <c:v>165.224869486948</c:v>
                </c:pt>
                <c:pt idx="1654">
                  <c:v>165.324878487848</c:v>
                </c:pt>
                <c:pt idx="1655">
                  <c:v>165.424887488748</c:v>
                </c:pt>
                <c:pt idx="1656">
                  <c:v>165.524896489648</c:v>
                </c:pt>
                <c:pt idx="1657">
                  <c:v>165.624905490549</c:v>
                </c:pt>
                <c:pt idx="1658">
                  <c:v>165.724914491449</c:v>
                </c:pt>
                <c:pt idx="1659">
                  <c:v>165.824923492349</c:v>
                </c:pt>
                <c:pt idx="1660">
                  <c:v>165.924932493249</c:v>
                </c:pt>
                <c:pt idx="1661">
                  <c:v>166.024941494149</c:v>
                </c:pt>
                <c:pt idx="1662">
                  <c:v>166.124950495049</c:v>
                </c:pt>
                <c:pt idx="1663">
                  <c:v>166.224959495949</c:v>
                </c:pt>
                <c:pt idx="1664">
                  <c:v>166.324968496849</c:v>
                </c:pt>
                <c:pt idx="1665">
                  <c:v>166.424977497749</c:v>
                </c:pt>
                <c:pt idx="1666">
                  <c:v>166.524986498649</c:v>
                </c:pt>
                <c:pt idx="1667">
                  <c:v>166.6249954995488</c:v>
                </c:pt>
                <c:pt idx="1668">
                  <c:v>166.72500450045</c:v>
                </c:pt>
                <c:pt idx="1669">
                  <c:v>166.82501350135</c:v>
                </c:pt>
                <c:pt idx="1670">
                  <c:v>166.92502250225</c:v>
                </c:pt>
                <c:pt idx="1671">
                  <c:v>167.02503150315</c:v>
                </c:pt>
                <c:pt idx="1672">
                  <c:v>167.12504050405</c:v>
                </c:pt>
                <c:pt idx="1673">
                  <c:v>167.22504950495</c:v>
                </c:pt>
                <c:pt idx="1674">
                  <c:v>167.32505850585</c:v>
                </c:pt>
                <c:pt idx="1675">
                  <c:v>167.42506750675</c:v>
                </c:pt>
                <c:pt idx="1676">
                  <c:v>167.52507650765</c:v>
                </c:pt>
                <c:pt idx="1677">
                  <c:v>167.62508550855</c:v>
                </c:pt>
                <c:pt idx="1678">
                  <c:v>167.72509450945</c:v>
                </c:pt>
                <c:pt idx="1679">
                  <c:v>167.825103510351</c:v>
                </c:pt>
                <c:pt idx="1680">
                  <c:v>167.925112511251</c:v>
                </c:pt>
                <c:pt idx="1681">
                  <c:v>168.025121512151</c:v>
                </c:pt>
                <c:pt idx="1682">
                  <c:v>168.125130513051</c:v>
                </c:pt>
                <c:pt idx="1683">
                  <c:v>168.225139513951</c:v>
                </c:pt>
                <c:pt idx="1684">
                  <c:v>168.325148514851</c:v>
                </c:pt>
                <c:pt idx="1685">
                  <c:v>168.425157515751</c:v>
                </c:pt>
                <c:pt idx="1686">
                  <c:v>168.525166516651</c:v>
                </c:pt>
                <c:pt idx="1687">
                  <c:v>168.625175517551</c:v>
                </c:pt>
                <c:pt idx="1688">
                  <c:v>168.725184518451</c:v>
                </c:pt>
                <c:pt idx="1689">
                  <c:v>168.825193519351</c:v>
                </c:pt>
                <c:pt idx="1690">
                  <c:v>168.925202520252</c:v>
                </c:pt>
                <c:pt idx="1691">
                  <c:v>169.025211521152</c:v>
                </c:pt>
                <c:pt idx="1692">
                  <c:v>169.125220522052</c:v>
                </c:pt>
                <c:pt idx="1693">
                  <c:v>169.225229522952</c:v>
                </c:pt>
                <c:pt idx="1694">
                  <c:v>169.325238523852</c:v>
                </c:pt>
                <c:pt idx="1695">
                  <c:v>169.425247524752</c:v>
                </c:pt>
                <c:pt idx="1696">
                  <c:v>169.525256525652</c:v>
                </c:pt>
                <c:pt idx="1697">
                  <c:v>169.6252655265519</c:v>
                </c:pt>
                <c:pt idx="1698">
                  <c:v>169.725274527452</c:v>
                </c:pt>
                <c:pt idx="1699">
                  <c:v>169.825283528352</c:v>
                </c:pt>
                <c:pt idx="1700">
                  <c:v>169.925292529252</c:v>
                </c:pt>
                <c:pt idx="1701">
                  <c:v>170.025301530153</c:v>
                </c:pt>
                <c:pt idx="1702">
                  <c:v>170.125310531053</c:v>
                </c:pt>
                <c:pt idx="1703">
                  <c:v>170.225319531953</c:v>
                </c:pt>
                <c:pt idx="1704">
                  <c:v>170.325328532853</c:v>
                </c:pt>
                <c:pt idx="1705">
                  <c:v>170.425337533753</c:v>
                </c:pt>
                <c:pt idx="1706">
                  <c:v>170.525346534653</c:v>
                </c:pt>
                <c:pt idx="1707">
                  <c:v>170.625355535553</c:v>
                </c:pt>
                <c:pt idx="1708">
                  <c:v>170.725364536453</c:v>
                </c:pt>
                <c:pt idx="1709">
                  <c:v>170.825373537353</c:v>
                </c:pt>
                <c:pt idx="1710">
                  <c:v>170.925382538253</c:v>
                </c:pt>
                <c:pt idx="1711">
                  <c:v>171.025391539153</c:v>
                </c:pt>
                <c:pt idx="1712">
                  <c:v>171.125400540054</c:v>
                </c:pt>
                <c:pt idx="1713">
                  <c:v>171.225409540954</c:v>
                </c:pt>
                <c:pt idx="1714">
                  <c:v>171.325418541854</c:v>
                </c:pt>
                <c:pt idx="1715">
                  <c:v>171.425427542754</c:v>
                </c:pt>
                <c:pt idx="1716">
                  <c:v>171.525436543654</c:v>
                </c:pt>
                <c:pt idx="1717">
                  <c:v>171.625445544554</c:v>
                </c:pt>
                <c:pt idx="1718">
                  <c:v>171.725454545454</c:v>
                </c:pt>
                <c:pt idx="1719">
                  <c:v>171.825463546354</c:v>
                </c:pt>
                <c:pt idx="1720">
                  <c:v>171.925472547254</c:v>
                </c:pt>
                <c:pt idx="1721">
                  <c:v>172.025481548154</c:v>
                </c:pt>
                <c:pt idx="1722">
                  <c:v>172.125490549054</c:v>
                </c:pt>
                <c:pt idx="1723">
                  <c:v>172.225499549954</c:v>
                </c:pt>
                <c:pt idx="1724">
                  <c:v>172.325508550855</c:v>
                </c:pt>
                <c:pt idx="1725">
                  <c:v>172.425517551755</c:v>
                </c:pt>
                <c:pt idx="1726">
                  <c:v>172.525526552655</c:v>
                </c:pt>
                <c:pt idx="1727">
                  <c:v>172.625535553555</c:v>
                </c:pt>
                <c:pt idx="1728">
                  <c:v>172.725544554455</c:v>
                </c:pt>
                <c:pt idx="1729">
                  <c:v>172.825553555355</c:v>
                </c:pt>
                <c:pt idx="1730">
                  <c:v>172.925562556255</c:v>
                </c:pt>
                <c:pt idx="1731">
                  <c:v>173.025571557155</c:v>
                </c:pt>
                <c:pt idx="1732">
                  <c:v>173.125580558055</c:v>
                </c:pt>
                <c:pt idx="1733">
                  <c:v>173.225589558955</c:v>
                </c:pt>
                <c:pt idx="1734">
                  <c:v>173.325598559855</c:v>
                </c:pt>
                <c:pt idx="1735">
                  <c:v>173.425607560756</c:v>
                </c:pt>
                <c:pt idx="1736">
                  <c:v>173.525616561656</c:v>
                </c:pt>
                <c:pt idx="1737">
                  <c:v>173.625625562556</c:v>
                </c:pt>
                <c:pt idx="1738">
                  <c:v>173.725634563456</c:v>
                </c:pt>
                <c:pt idx="1739">
                  <c:v>173.825643564356</c:v>
                </c:pt>
                <c:pt idx="1740">
                  <c:v>173.925652565256</c:v>
                </c:pt>
                <c:pt idx="1741">
                  <c:v>174.0256615661559</c:v>
                </c:pt>
                <c:pt idx="1742">
                  <c:v>174.125670567056</c:v>
                </c:pt>
                <c:pt idx="1743">
                  <c:v>174.225679567956</c:v>
                </c:pt>
                <c:pt idx="1744">
                  <c:v>174.325688568856</c:v>
                </c:pt>
                <c:pt idx="1745">
                  <c:v>174.425697569756</c:v>
                </c:pt>
                <c:pt idx="1746">
                  <c:v>174.525706570657</c:v>
                </c:pt>
                <c:pt idx="1747">
                  <c:v>174.625715571557</c:v>
                </c:pt>
                <c:pt idx="1748">
                  <c:v>174.725724572457</c:v>
                </c:pt>
                <c:pt idx="1749">
                  <c:v>174.825733573357</c:v>
                </c:pt>
                <c:pt idx="1750">
                  <c:v>174.925742574257</c:v>
                </c:pt>
                <c:pt idx="1751">
                  <c:v>175.025751575157</c:v>
                </c:pt>
                <c:pt idx="1752">
                  <c:v>175.125760576057</c:v>
                </c:pt>
                <c:pt idx="1753">
                  <c:v>175.225769576957</c:v>
                </c:pt>
                <c:pt idx="1754">
                  <c:v>175.325778577857</c:v>
                </c:pt>
                <c:pt idx="1755">
                  <c:v>175.425787578757</c:v>
                </c:pt>
                <c:pt idx="1756">
                  <c:v>175.525796579657</c:v>
                </c:pt>
                <c:pt idx="1757">
                  <c:v>175.625805580558</c:v>
                </c:pt>
                <c:pt idx="1758">
                  <c:v>175.725814581458</c:v>
                </c:pt>
                <c:pt idx="1759">
                  <c:v>175.825823582358</c:v>
                </c:pt>
                <c:pt idx="1760">
                  <c:v>175.925832583258</c:v>
                </c:pt>
                <c:pt idx="1761">
                  <c:v>176.025841584158</c:v>
                </c:pt>
                <c:pt idx="1762">
                  <c:v>176.125850585058</c:v>
                </c:pt>
                <c:pt idx="1763">
                  <c:v>176.225859585958</c:v>
                </c:pt>
                <c:pt idx="1764">
                  <c:v>176.325868586858</c:v>
                </c:pt>
                <c:pt idx="1765">
                  <c:v>176.425877587758</c:v>
                </c:pt>
                <c:pt idx="1766">
                  <c:v>176.525886588658</c:v>
                </c:pt>
                <c:pt idx="1767">
                  <c:v>176.625895589558</c:v>
                </c:pt>
                <c:pt idx="1768">
                  <c:v>176.725904590459</c:v>
                </c:pt>
                <c:pt idx="1769">
                  <c:v>176.825913591359</c:v>
                </c:pt>
                <c:pt idx="1770">
                  <c:v>176.925922592259</c:v>
                </c:pt>
                <c:pt idx="1771">
                  <c:v>177.025931593159</c:v>
                </c:pt>
                <c:pt idx="1772">
                  <c:v>177.125940594059</c:v>
                </c:pt>
                <c:pt idx="1773">
                  <c:v>177.225949594959</c:v>
                </c:pt>
                <c:pt idx="1774">
                  <c:v>177.325958595859</c:v>
                </c:pt>
                <c:pt idx="1775">
                  <c:v>177.425967596759</c:v>
                </c:pt>
                <c:pt idx="1776">
                  <c:v>177.525976597659</c:v>
                </c:pt>
                <c:pt idx="1777">
                  <c:v>177.625985598559</c:v>
                </c:pt>
                <c:pt idx="1778">
                  <c:v>177.725994599459</c:v>
                </c:pt>
                <c:pt idx="1779">
                  <c:v>177.82600360036</c:v>
                </c:pt>
                <c:pt idx="1780">
                  <c:v>177.92601260126</c:v>
                </c:pt>
                <c:pt idx="1781">
                  <c:v>178.02602160216</c:v>
                </c:pt>
                <c:pt idx="1782">
                  <c:v>178.12603060306</c:v>
                </c:pt>
                <c:pt idx="1783">
                  <c:v>178.22603960396</c:v>
                </c:pt>
                <c:pt idx="1784">
                  <c:v>178.32604860486</c:v>
                </c:pt>
                <c:pt idx="1785">
                  <c:v>178.42605760576</c:v>
                </c:pt>
                <c:pt idx="1786">
                  <c:v>178.52606660666</c:v>
                </c:pt>
                <c:pt idx="1787">
                  <c:v>178.62607560756</c:v>
                </c:pt>
                <c:pt idx="1788">
                  <c:v>178.72608460846</c:v>
                </c:pt>
                <c:pt idx="1789">
                  <c:v>178.82609360936</c:v>
                </c:pt>
                <c:pt idx="1790">
                  <c:v>178.926102610261</c:v>
                </c:pt>
                <c:pt idx="1791">
                  <c:v>179.026111611161</c:v>
                </c:pt>
                <c:pt idx="1792">
                  <c:v>179.126120612061</c:v>
                </c:pt>
                <c:pt idx="1793">
                  <c:v>179.226129612961</c:v>
                </c:pt>
                <c:pt idx="1794">
                  <c:v>179.326138613861</c:v>
                </c:pt>
                <c:pt idx="1795">
                  <c:v>179.426147614761</c:v>
                </c:pt>
                <c:pt idx="1796">
                  <c:v>179.526156615661</c:v>
                </c:pt>
                <c:pt idx="1797">
                  <c:v>179.626165616561</c:v>
                </c:pt>
                <c:pt idx="1798">
                  <c:v>179.726174617461</c:v>
                </c:pt>
                <c:pt idx="1799">
                  <c:v>179.826183618361</c:v>
                </c:pt>
                <c:pt idx="1800">
                  <c:v>179.926192619261</c:v>
                </c:pt>
                <c:pt idx="1801">
                  <c:v>180.026201620162</c:v>
                </c:pt>
                <c:pt idx="1802">
                  <c:v>180.126210621062</c:v>
                </c:pt>
                <c:pt idx="1803">
                  <c:v>180.226219621962</c:v>
                </c:pt>
                <c:pt idx="1804">
                  <c:v>180.326228622862</c:v>
                </c:pt>
                <c:pt idx="1805">
                  <c:v>180.426237623762</c:v>
                </c:pt>
                <c:pt idx="1806">
                  <c:v>180.526246624662</c:v>
                </c:pt>
                <c:pt idx="1807">
                  <c:v>180.626255625562</c:v>
                </c:pt>
                <c:pt idx="1808">
                  <c:v>180.726264626462</c:v>
                </c:pt>
                <c:pt idx="1809">
                  <c:v>180.826273627362</c:v>
                </c:pt>
                <c:pt idx="1810">
                  <c:v>180.926282628262</c:v>
                </c:pt>
                <c:pt idx="1811">
                  <c:v>181.026291629162</c:v>
                </c:pt>
                <c:pt idx="1812">
                  <c:v>181.126300630062</c:v>
                </c:pt>
                <c:pt idx="1813">
                  <c:v>181.226309630963</c:v>
                </c:pt>
                <c:pt idx="1814">
                  <c:v>181.326318631863</c:v>
                </c:pt>
                <c:pt idx="1815">
                  <c:v>181.426327632763</c:v>
                </c:pt>
                <c:pt idx="1816">
                  <c:v>181.526336633663</c:v>
                </c:pt>
                <c:pt idx="1817">
                  <c:v>181.626345634563</c:v>
                </c:pt>
                <c:pt idx="1818">
                  <c:v>181.726354635463</c:v>
                </c:pt>
                <c:pt idx="1819">
                  <c:v>181.826363636363</c:v>
                </c:pt>
                <c:pt idx="1820">
                  <c:v>181.926372637263</c:v>
                </c:pt>
                <c:pt idx="1821">
                  <c:v>182.026381638163</c:v>
                </c:pt>
                <c:pt idx="1822">
                  <c:v>182.126390639063</c:v>
                </c:pt>
                <c:pt idx="1823">
                  <c:v>182.226399639963</c:v>
                </c:pt>
                <c:pt idx="1824">
                  <c:v>182.326408640864</c:v>
                </c:pt>
                <c:pt idx="1825">
                  <c:v>182.426417641764</c:v>
                </c:pt>
                <c:pt idx="1826">
                  <c:v>182.526426642664</c:v>
                </c:pt>
                <c:pt idx="1827">
                  <c:v>182.626435643564</c:v>
                </c:pt>
                <c:pt idx="1828">
                  <c:v>182.726444644464</c:v>
                </c:pt>
                <c:pt idx="1829">
                  <c:v>182.826453645364</c:v>
                </c:pt>
                <c:pt idx="1830">
                  <c:v>182.926462646264</c:v>
                </c:pt>
                <c:pt idx="1831">
                  <c:v>183.026471647164</c:v>
                </c:pt>
                <c:pt idx="1832">
                  <c:v>183.126480648064</c:v>
                </c:pt>
                <c:pt idx="1833">
                  <c:v>183.226489648964</c:v>
                </c:pt>
                <c:pt idx="1834">
                  <c:v>183.326498649864</c:v>
                </c:pt>
                <c:pt idx="1835">
                  <c:v>183.426507650765</c:v>
                </c:pt>
                <c:pt idx="1836">
                  <c:v>183.526516651665</c:v>
                </c:pt>
                <c:pt idx="1837">
                  <c:v>183.626525652565</c:v>
                </c:pt>
                <c:pt idx="1838">
                  <c:v>183.726534653465</c:v>
                </c:pt>
                <c:pt idx="1839">
                  <c:v>183.826543654365</c:v>
                </c:pt>
                <c:pt idx="1840">
                  <c:v>183.926552655265</c:v>
                </c:pt>
                <c:pt idx="1841">
                  <c:v>184.026561656165</c:v>
                </c:pt>
                <c:pt idx="1842">
                  <c:v>184.126570657065</c:v>
                </c:pt>
                <c:pt idx="1843">
                  <c:v>184.226579657965</c:v>
                </c:pt>
                <c:pt idx="1844">
                  <c:v>184.326588658865</c:v>
                </c:pt>
                <c:pt idx="1845">
                  <c:v>184.426597659765</c:v>
                </c:pt>
                <c:pt idx="1846">
                  <c:v>184.526606660666</c:v>
                </c:pt>
                <c:pt idx="1847">
                  <c:v>184.6266156615659</c:v>
                </c:pt>
                <c:pt idx="1848">
                  <c:v>184.726624662466</c:v>
                </c:pt>
                <c:pt idx="1849">
                  <c:v>184.826633663366</c:v>
                </c:pt>
                <c:pt idx="1850">
                  <c:v>184.926642664266</c:v>
                </c:pt>
                <c:pt idx="1851">
                  <c:v>185.026651665166</c:v>
                </c:pt>
                <c:pt idx="1852">
                  <c:v>185.126660666066</c:v>
                </c:pt>
                <c:pt idx="1853">
                  <c:v>185.226669666966</c:v>
                </c:pt>
                <c:pt idx="1854">
                  <c:v>185.326678667866</c:v>
                </c:pt>
                <c:pt idx="1855">
                  <c:v>185.426687668766</c:v>
                </c:pt>
                <c:pt idx="1856">
                  <c:v>185.526696669666</c:v>
                </c:pt>
                <c:pt idx="1857">
                  <c:v>185.626705670567</c:v>
                </c:pt>
                <c:pt idx="1858">
                  <c:v>185.726714671467</c:v>
                </c:pt>
                <c:pt idx="1859">
                  <c:v>185.826723672367</c:v>
                </c:pt>
                <c:pt idx="1860">
                  <c:v>185.926732673267</c:v>
                </c:pt>
                <c:pt idx="1861">
                  <c:v>186.026741674167</c:v>
                </c:pt>
                <c:pt idx="1862">
                  <c:v>186.126750675067</c:v>
                </c:pt>
                <c:pt idx="1863">
                  <c:v>186.226759675967</c:v>
                </c:pt>
                <c:pt idx="1864">
                  <c:v>186.326768676867</c:v>
                </c:pt>
                <c:pt idx="1865">
                  <c:v>186.426777677767</c:v>
                </c:pt>
                <c:pt idx="1866">
                  <c:v>186.526786678667</c:v>
                </c:pt>
                <c:pt idx="1867">
                  <c:v>186.626795679567</c:v>
                </c:pt>
                <c:pt idx="1868">
                  <c:v>186.726804680468</c:v>
                </c:pt>
                <c:pt idx="1869">
                  <c:v>186.826813681368</c:v>
                </c:pt>
                <c:pt idx="1870">
                  <c:v>186.926822682268</c:v>
                </c:pt>
                <c:pt idx="1871">
                  <c:v>187.026831683168</c:v>
                </c:pt>
                <c:pt idx="1872">
                  <c:v>187.126840684068</c:v>
                </c:pt>
                <c:pt idx="1873">
                  <c:v>187.226849684968</c:v>
                </c:pt>
                <c:pt idx="1874">
                  <c:v>187.326858685868</c:v>
                </c:pt>
                <c:pt idx="1875">
                  <c:v>187.426867686768</c:v>
                </c:pt>
                <c:pt idx="1876">
                  <c:v>187.526876687668</c:v>
                </c:pt>
                <c:pt idx="1877">
                  <c:v>187.626885688568</c:v>
                </c:pt>
                <c:pt idx="1878">
                  <c:v>187.726894689468</c:v>
                </c:pt>
                <c:pt idx="1879">
                  <c:v>187.826903690369</c:v>
                </c:pt>
                <c:pt idx="1880">
                  <c:v>187.926912691269</c:v>
                </c:pt>
                <c:pt idx="1881">
                  <c:v>188.026921692169</c:v>
                </c:pt>
                <c:pt idx="1882">
                  <c:v>188.126930693069</c:v>
                </c:pt>
                <c:pt idx="1883">
                  <c:v>188.226939693969</c:v>
                </c:pt>
                <c:pt idx="1884">
                  <c:v>188.326948694869</c:v>
                </c:pt>
                <c:pt idx="1885">
                  <c:v>188.426957695769</c:v>
                </c:pt>
                <c:pt idx="1886">
                  <c:v>188.526966696669</c:v>
                </c:pt>
                <c:pt idx="1887">
                  <c:v>188.626975697569</c:v>
                </c:pt>
                <c:pt idx="1888">
                  <c:v>188.726984698469</c:v>
                </c:pt>
                <c:pt idx="1889">
                  <c:v>188.826993699369</c:v>
                </c:pt>
                <c:pt idx="1890">
                  <c:v>188.92700270027</c:v>
                </c:pt>
                <c:pt idx="1891">
                  <c:v>189.02701170117</c:v>
                </c:pt>
                <c:pt idx="1892">
                  <c:v>189.12702070207</c:v>
                </c:pt>
                <c:pt idx="1893">
                  <c:v>189.22702970297</c:v>
                </c:pt>
                <c:pt idx="1894">
                  <c:v>189.32703870387</c:v>
                </c:pt>
                <c:pt idx="1895">
                  <c:v>189.42704770477</c:v>
                </c:pt>
                <c:pt idx="1896">
                  <c:v>189.52705670567</c:v>
                </c:pt>
                <c:pt idx="1897">
                  <c:v>189.62706570657</c:v>
                </c:pt>
                <c:pt idx="1898">
                  <c:v>189.72707470747</c:v>
                </c:pt>
                <c:pt idx="1899">
                  <c:v>189.82708370837</c:v>
                </c:pt>
                <c:pt idx="1900">
                  <c:v>189.92709270927</c:v>
                </c:pt>
                <c:pt idx="1901">
                  <c:v>190.027101710171</c:v>
                </c:pt>
                <c:pt idx="1902">
                  <c:v>190.127110711071</c:v>
                </c:pt>
                <c:pt idx="1903">
                  <c:v>190.227119711971</c:v>
                </c:pt>
                <c:pt idx="1904">
                  <c:v>190.327128712871</c:v>
                </c:pt>
                <c:pt idx="1905">
                  <c:v>190.427137713771</c:v>
                </c:pt>
                <c:pt idx="1906">
                  <c:v>190.527146714671</c:v>
                </c:pt>
                <c:pt idx="1907">
                  <c:v>190.627155715571</c:v>
                </c:pt>
                <c:pt idx="1908">
                  <c:v>190.727164716471</c:v>
                </c:pt>
                <c:pt idx="1909">
                  <c:v>190.827173717371</c:v>
                </c:pt>
                <c:pt idx="1910">
                  <c:v>190.927182718271</c:v>
                </c:pt>
                <c:pt idx="1911">
                  <c:v>191.027191719171</c:v>
                </c:pt>
                <c:pt idx="1912">
                  <c:v>191.127200720071</c:v>
                </c:pt>
                <c:pt idx="1913">
                  <c:v>191.227209720972</c:v>
                </c:pt>
                <c:pt idx="1914">
                  <c:v>191.327218721872</c:v>
                </c:pt>
                <c:pt idx="1915">
                  <c:v>191.427227722772</c:v>
                </c:pt>
                <c:pt idx="1916">
                  <c:v>191.527236723672</c:v>
                </c:pt>
                <c:pt idx="1917">
                  <c:v>191.627245724572</c:v>
                </c:pt>
                <c:pt idx="1918">
                  <c:v>191.727254725472</c:v>
                </c:pt>
                <c:pt idx="1919">
                  <c:v>191.827263726372</c:v>
                </c:pt>
                <c:pt idx="1920">
                  <c:v>191.927272727272</c:v>
                </c:pt>
                <c:pt idx="1921">
                  <c:v>192.027281728172</c:v>
                </c:pt>
                <c:pt idx="1922">
                  <c:v>192.127290729072</c:v>
                </c:pt>
                <c:pt idx="1923">
                  <c:v>192.227299729972</c:v>
                </c:pt>
                <c:pt idx="1924">
                  <c:v>192.327308730873</c:v>
                </c:pt>
                <c:pt idx="1925">
                  <c:v>192.427317731773</c:v>
                </c:pt>
                <c:pt idx="1926">
                  <c:v>192.527326732673</c:v>
                </c:pt>
                <c:pt idx="1927">
                  <c:v>192.627335733573</c:v>
                </c:pt>
                <c:pt idx="1928">
                  <c:v>192.727344734473</c:v>
                </c:pt>
                <c:pt idx="1929">
                  <c:v>192.827353735373</c:v>
                </c:pt>
                <c:pt idx="1930">
                  <c:v>192.927362736273</c:v>
                </c:pt>
                <c:pt idx="1931">
                  <c:v>193.027371737173</c:v>
                </c:pt>
                <c:pt idx="1932">
                  <c:v>193.127380738073</c:v>
                </c:pt>
                <c:pt idx="1933">
                  <c:v>193.227389738973</c:v>
                </c:pt>
                <c:pt idx="1934">
                  <c:v>193.327398739873</c:v>
                </c:pt>
                <c:pt idx="1935">
                  <c:v>193.427407740774</c:v>
                </c:pt>
                <c:pt idx="1936">
                  <c:v>193.527416741674</c:v>
                </c:pt>
                <c:pt idx="1937">
                  <c:v>193.627425742574</c:v>
                </c:pt>
                <c:pt idx="1938">
                  <c:v>193.727434743474</c:v>
                </c:pt>
                <c:pt idx="1939">
                  <c:v>193.827443744374</c:v>
                </c:pt>
                <c:pt idx="1940">
                  <c:v>193.927452745274</c:v>
                </c:pt>
                <c:pt idx="1941">
                  <c:v>194.027461746174</c:v>
                </c:pt>
                <c:pt idx="1942">
                  <c:v>194.127470747074</c:v>
                </c:pt>
                <c:pt idx="1943">
                  <c:v>194.227479747974</c:v>
                </c:pt>
                <c:pt idx="1944">
                  <c:v>194.327488748874</c:v>
                </c:pt>
                <c:pt idx="1945">
                  <c:v>194.427497749774</c:v>
                </c:pt>
                <c:pt idx="1946">
                  <c:v>194.527506750675</c:v>
                </c:pt>
                <c:pt idx="1947">
                  <c:v>194.627515751575</c:v>
                </c:pt>
                <c:pt idx="1948">
                  <c:v>194.727524752475</c:v>
                </c:pt>
                <c:pt idx="1949">
                  <c:v>194.827533753375</c:v>
                </c:pt>
                <c:pt idx="1950">
                  <c:v>194.927542754275</c:v>
                </c:pt>
                <c:pt idx="1951">
                  <c:v>195.027551755175</c:v>
                </c:pt>
                <c:pt idx="1952">
                  <c:v>195.127560756075</c:v>
                </c:pt>
                <c:pt idx="1953">
                  <c:v>195.227569756975</c:v>
                </c:pt>
                <c:pt idx="1954">
                  <c:v>195.327578757875</c:v>
                </c:pt>
                <c:pt idx="1955">
                  <c:v>195.427587758775</c:v>
                </c:pt>
                <c:pt idx="1956">
                  <c:v>195.527596759675</c:v>
                </c:pt>
                <c:pt idx="1957">
                  <c:v>195.627605760576</c:v>
                </c:pt>
                <c:pt idx="1958">
                  <c:v>195.727614761476</c:v>
                </c:pt>
                <c:pt idx="1959">
                  <c:v>195.827623762376</c:v>
                </c:pt>
                <c:pt idx="1960">
                  <c:v>195.927632763276</c:v>
                </c:pt>
                <c:pt idx="1961">
                  <c:v>196.027641764176</c:v>
                </c:pt>
                <c:pt idx="1962">
                  <c:v>196.127650765076</c:v>
                </c:pt>
                <c:pt idx="1963">
                  <c:v>196.227659765976</c:v>
                </c:pt>
                <c:pt idx="1964">
                  <c:v>196.327668766876</c:v>
                </c:pt>
                <c:pt idx="1965">
                  <c:v>196.427677767776</c:v>
                </c:pt>
                <c:pt idx="1966">
                  <c:v>196.527686768676</c:v>
                </c:pt>
                <c:pt idx="1967">
                  <c:v>196.627695769576</c:v>
                </c:pt>
                <c:pt idx="1968">
                  <c:v>196.727704770477</c:v>
                </c:pt>
                <c:pt idx="1969">
                  <c:v>196.827713771377</c:v>
                </c:pt>
                <c:pt idx="1970">
                  <c:v>196.927722772277</c:v>
                </c:pt>
                <c:pt idx="1971">
                  <c:v>197.027731773177</c:v>
                </c:pt>
                <c:pt idx="1972">
                  <c:v>197.127740774077</c:v>
                </c:pt>
                <c:pt idx="1973">
                  <c:v>197.227749774977</c:v>
                </c:pt>
                <c:pt idx="1974">
                  <c:v>197.327758775877</c:v>
                </c:pt>
                <c:pt idx="1975">
                  <c:v>197.427767776777</c:v>
                </c:pt>
                <c:pt idx="1976">
                  <c:v>197.527776777677</c:v>
                </c:pt>
                <c:pt idx="1977">
                  <c:v>197.627785778577</c:v>
                </c:pt>
                <c:pt idx="1978">
                  <c:v>197.727794779477</c:v>
                </c:pt>
                <c:pt idx="1979">
                  <c:v>197.827803780378</c:v>
                </c:pt>
                <c:pt idx="1980">
                  <c:v>197.927812781278</c:v>
                </c:pt>
                <c:pt idx="1981">
                  <c:v>198.027821782178</c:v>
                </c:pt>
                <c:pt idx="1982">
                  <c:v>198.127830783078</c:v>
                </c:pt>
                <c:pt idx="1983">
                  <c:v>198.227839783978</c:v>
                </c:pt>
                <c:pt idx="1984">
                  <c:v>198.327848784878</c:v>
                </c:pt>
                <c:pt idx="1985">
                  <c:v>198.427857785778</c:v>
                </c:pt>
                <c:pt idx="1986">
                  <c:v>198.527866786678</c:v>
                </c:pt>
                <c:pt idx="1987">
                  <c:v>198.627875787578</c:v>
                </c:pt>
                <c:pt idx="1988">
                  <c:v>198.727884788478</c:v>
                </c:pt>
                <c:pt idx="1989">
                  <c:v>198.827893789378</c:v>
                </c:pt>
                <c:pt idx="1990">
                  <c:v>198.927902790279</c:v>
                </c:pt>
                <c:pt idx="1991">
                  <c:v>199.027911791179</c:v>
                </c:pt>
                <c:pt idx="1992">
                  <c:v>199.127920792079</c:v>
                </c:pt>
                <c:pt idx="1993">
                  <c:v>199.227929792979</c:v>
                </c:pt>
                <c:pt idx="1994">
                  <c:v>199.327938793879</c:v>
                </c:pt>
                <c:pt idx="1995">
                  <c:v>199.427947794779</c:v>
                </c:pt>
                <c:pt idx="1996">
                  <c:v>199.527956795679</c:v>
                </c:pt>
                <c:pt idx="1997">
                  <c:v>199.6279657965788</c:v>
                </c:pt>
                <c:pt idx="1998">
                  <c:v>199.727974797479</c:v>
                </c:pt>
                <c:pt idx="1999">
                  <c:v>199.827983798379</c:v>
                </c:pt>
                <c:pt idx="2000">
                  <c:v>199.927992799279</c:v>
                </c:pt>
                <c:pt idx="2001">
                  <c:v>200.02800180018</c:v>
                </c:pt>
                <c:pt idx="2002">
                  <c:v>200.12801080108</c:v>
                </c:pt>
                <c:pt idx="2003">
                  <c:v>200.22801980198</c:v>
                </c:pt>
                <c:pt idx="2004">
                  <c:v>200.32802880288</c:v>
                </c:pt>
                <c:pt idx="2005">
                  <c:v>200.42803780378</c:v>
                </c:pt>
                <c:pt idx="2006">
                  <c:v>200.52804680468</c:v>
                </c:pt>
                <c:pt idx="2007">
                  <c:v>200.62805580558</c:v>
                </c:pt>
                <c:pt idx="2008">
                  <c:v>200.72806480648</c:v>
                </c:pt>
                <c:pt idx="2009">
                  <c:v>200.82807380738</c:v>
                </c:pt>
                <c:pt idx="2010">
                  <c:v>200.92808280828</c:v>
                </c:pt>
                <c:pt idx="2011">
                  <c:v>201.02809180918</c:v>
                </c:pt>
                <c:pt idx="2012">
                  <c:v>201.12810081008</c:v>
                </c:pt>
                <c:pt idx="2013">
                  <c:v>201.228109810981</c:v>
                </c:pt>
                <c:pt idx="2014">
                  <c:v>201.328118811881</c:v>
                </c:pt>
                <c:pt idx="2015">
                  <c:v>201.428127812781</c:v>
                </c:pt>
                <c:pt idx="2016">
                  <c:v>201.528136813681</c:v>
                </c:pt>
                <c:pt idx="2017">
                  <c:v>201.628145814581</c:v>
                </c:pt>
                <c:pt idx="2018">
                  <c:v>201.728154815481</c:v>
                </c:pt>
                <c:pt idx="2019">
                  <c:v>201.828163816381</c:v>
                </c:pt>
                <c:pt idx="2020">
                  <c:v>201.928172817281</c:v>
                </c:pt>
                <c:pt idx="2021">
                  <c:v>202.028181818181</c:v>
                </c:pt>
                <c:pt idx="2022">
                  <c:v>202.128190819081</c:v>
                </c:pt>
                <c:pt idx="2023">
                  <c:v>202.228199819981</c:v>
                </c:pt>
                <c:pt idx="2024">
                  <c:v>202.328208820882</c:v>
                </c:pt>
                <c:pt idx="2025">
                  <c:v>202.428217821782</c:v>
                </c:pt>
                <c:pt idx="2026">
                  <c:v>202.528226822682</c:v>
                </c:pt>
                <c:pt idx="2027">
                  <c:v>202.628235823582</c:v>
                </c:pt>
                <c:pt idx="2028">
                  <c:v>202.728244824482</c:v>
                </c:pt>
                <c:pt idx="2029">
                  <c:v>202.828253825382</c:v>
                </c:pt>
                <c:pt idx="2030">
                  <c:v>202.928262826282</c:v>
                </c:pt>
                <c:pt idx="2031">
                  <c:v>203.028271827182</c:v>
                </c:pt>
                <c:pt idx="2032">
                  <c:v>203.128280828082</c:v>
                </c:pt>
                <c:pt idx="2033">
                  <c:v>203.228289828982</c:v>
                </c:pt>
                <c:pt idx="2034">
                  <c:v>203.328298829882</c:v>
                </c:pt>
                <c:pt idx="2035">
                  <c:v>203.428307830783</c:v>
                </c:pt>
                <c:pt idx="2036">
                  <c:v>203.528316831683</c:v>
                </c:pt>
                <c:pt idx="2037">
                  <c:v>203.628325832583</c:v>
                </c:pt>
                <c:pt idx="2038">
                  <c:v>203.728334833483</c:v>
                </c:pt>
                <c:pt idx="2039">
                  <c:v>203.828343834383</c:v>
                </c:pt>
                <c:pt idx="2040">
                  <c:v>203.928352835283</c:v>
                </c:pt>
                <c:pt idx="2041">
                  <c:v>204.028361836183</c:v>
                </c:pt>
                <c:pt idx="2042">
                  <c:v>204.128370837083</c:v>
                </c:pt>
                <c:pt idx="2043">
                  <c:v>204.228379837983</c:v>
                </c:pt>
                <c:pt idx="2044">
                  <c:v>204.328388838883</c:v>
                </c:pt>
                <c:pt idx="2045">
                  <c:v>204.428397839783</c:v>
                </c:pt>
                <c:pt idx="2046">
                  <c:v>204.528406840684</c:v>
                </c:pt>
                <c:pt idx="2047">
                  <c:v>204.628415841584</c:v>
                </c:pt>
                <c:pt idx="2048">
                  <c:v>204.728424842484</c:v>
                </c:pt>
                <c:pt idx="2049">
                  <c:v>204.828433843384</c:v>
                </c:pt>
                <c:pt idx="2050">
                  <c:v>204.928442844284</c:v>
                </c:pt>
                <c:pt idx="2051">
                  <c:v>205.028451845184</c:v>
                </c:pt>
                <c:pt idx="2052">
                  <c:v>205.128460846084</c:v>
                </c:pt>
                <c:pt idx="2053">
                  <c:v>205.228469846984</c:v>
                </c:pt>
                <c:pt idx="2054">
                  <c:v>205.328478847884</c:v>
                </c:pt>
                <c:pt idx="2055">
                  <c:v>205.428487848784</c:v>
                </c:pt>
                <c:pt idx="2056">
                  <c:v>205.528496849684</c:v>
                </c:pt>
                <c:pt idx="2057">
                  <c:v>205.628505850585</c:v>
                </c:pt>
                <c:pt idx="2058">
                  <c:v>205.728514851485</c:v>
                </c:pt>
                <c:pt idx="2059">
                  <c:v>205.828523852385</c:v>
                </c:pt>
                <c:pt idx="2060">
                  <c:v>205.928532853285</c:v>
                </c:pt>
                <c:pt idx="2061">
                  <c:v>206.028541854185</c:v>
                </c:pt>
                <c:pt idx="2062">
                  <c:v>206.128550855085</c:v>
                </c:pt>
                <c:pt idx="2063">
                  <c:v>206.228559855985</c:v>
                </c:pt>
                <c:pt idx="2064">
                  <c:v>206.328568856885</c:v>
                </c:pt>
                <c:pt idx="2065">
                  <c:v>206.428577857785</c:v>
                </c:pt>
                <c:pt idx="2066">
                  <c:v>206.528586858685</c:v>
                </c:pt>
                <c:pt idx="2067">
                  <c:v>206.628595859585</c:v>
                </c:pt>
                <c:pt idx="2068">
                  <c:v>206.728604860486</c:v>
                </c:pt>
                <c:pt idx="2069">
                  <c:v>206.828613861386</c:v>
                </c:pt>
                <c:pt idx="2070">
                  <c:v>206.928622862286</c:v>
                </c:pt>
                <c:pt idx="2071">
                  <c:v>207.028631863186</c:v>
                </c:pt>
                <c:pt idx="2072">
                  <c:v>207.128640864086</c:v>
                </c:pt>
                <c:pt idx="2073">
                  <c:v>207.228649864986</c:v>
                </c:pt>
                <c:pt idx="2074">
                  <c:v>207.328658865886</c:v>
                </c:pt>
                <c:pt idx="2075">
                  <c:v>207.428667866786</c:v>
                </c:pt>
                <c:pt idx="2076">
                  <c:v>207.528676867686</c:v>
                </c:pt>
                <c:pt idx="2077">
                  <c:v>207.628685868586</c:v>
                </c:pt>
                <c:pt idx="2078">
                  <c:v>207.728694869486</c:v>
                </c:pt>
                <c:pt idx="2079">
                  <c:v>207.828703870387</c:v>
                </c:pt>
                <c:pt idx="2080">
                  <c:v>207.928712871287</c:v>
                </c:pt>
                <c:pt idx="2081">
                  <c:v>208.028721872187</c:v>
                </c:pt>
                <c:pt idx="2082">
                  <c:v>208.128730873087</c:v>
                </c:pt>
                <c:pt idx="2083">
                  <c:v>208.228739873987</c:v>
                </c:pt>
                <c:pt idx="2084">
                  <c:v>208.328748874887</c:v>
                </c:pt>
                <c:pt idx="2085">
                  <c:v>208.428757875787</c:v>
                </c:pt>
                <c:pt idx="2086">
                  <c:v>208.528766876687</c:v>
                </c:pt>
                <c:pt idx="2087">
                  <c:v>208.628775877587</c:v>
                </c:pt>
                <c:pt idx="2088">
                  <c:v>208.728784878487</c:v>
                </c:pt>
                <c:pt idx="2089">
                  <c:v>208.828793879387</c:v>
                </c:pt>
                <c:pt idx="2090">
                  <c:v>208.928802880288</c:v>
                </c:pt>
                <c:pt idx="2091">
                  <c:v>209.028811881188</c:v>
                </c:pt>
                <c:pt idx="2092">
                  <c:v>209.128820882088</c:v>
                </c:pt>
                <c:pt idx="2093">
                  <c:v>209.228829882988</c:v>
                </c:pt>
                <c:pt idx="2094">
                  <c:v>209.328838883888</c:v>
                </c:pt>
                <c:pt idx="2095">
                  <c:v>209.428847884788</c:v>
                </c:pt>
                <c:pt idx="2096">
                  <c:v>209.528856885688</c:v>
                </c:pt>
                <c:pt idx="2097">
                  <c:v>209.628865886588</c:v>
                </c:pt>
                <c:pt idx="2098">
                  <c:v>209.728874887488</c:v>
                </c:pt>
                <c:pt idx="2099">
                  <c:v>209.828883888388</c:v>
                </c:pt>
                <c:pt idx="2100">
                  <c:v>209.928892889288</c:v>
                </c:pt>
                <c:pt idx="2101">
                  <c:v>210.028901890189</c:v>
                </c:pt>
                <c:pt idx="2102">
                  <c:v>210.128910891089</c:v>
                </c:pt>
                <c:pt idx="2103">
                  <c:v>210.228919891989</c:v>
                </c:pt>
                <c:pt idx="2104">
                  <c:v>210.328928892889</c:v>
                </c:pt>
                <c:pt idx="2105">
                  <c:v>210.428937893789</c:v>
                </c:pt>
                <c:pt idx="2106">
                  <c:v>210.528946894689</c:v>
                </c:pt>
                <c:pt idx="2107">
                  <c:v>210.628955895589</c:v>
                </c:pt>
                <c:pt idx="2108">
                  <c:v>210.728964896489</c:v>
                </c:pt>
                <c:pt idx="2109">
                  <c:v>210.828973897389</c:v>
                </c:pt>
                <c:pt idx="2110">
                  <c:v>210.928982898289</c:v>
                </c:pt>
                <c:pt idx="2111">
                  <c:v>211.028991899189</c:v>
                </c:pt>
                <c:pt idx="2112">
                  <c:v>211.129000900089</c:v>
                </c:pt>
                <c:pt idx="2113">
                  <c:v>211.22900990099</c:v>
                </c:pt>
                <c:pt idx="2114">
                  <c:v>211.32901890189</c:v>
                </c:pt>
                <c:pt idx="2115">
                  <c:v>211.42902790279</c:v>
                </c:pt>
                <c:pt idx="2116">
                  <c:v>211.52903690369</c:v>
                </c:pt>
                <c:pt idx="2117">
                  <c:v>211.62904590459</c:v>
                </c:pt>
                <c:pt idx="2118">
                  <c:v>211.72905490549</c:v>
                </c:pt>
                <c:pt idx="2119">
                  <c:v>211.82906390639</c:v>
                </c:pt>
                <c:pt idx="2120">
                  <c:v>211.92907290729</c:v>
                </c:pt>
                <c:pt idx="2121">
                  <c:v>212.02908190819</c:v>
                </c:pt>
                <c:pt idx="2122">
                  <c:v>212.12909090909</c:v>
                </c:pt>
                <c:pt idx="2123">
                  <c:v>212.22909990999</c:v>
                </c:pt>
                <c:pt idx="2124">
                  <c:v>212.329108910891</c:v>
                </c:pt>
                <c:pt idx="2125">
                  <c:v>212.429117911791</c:v>
                </c:pt>
                <c:pt idx="2126">
                  <c:v>212.529126912691</c:v>
                </c:pt>
                <c:pt idx="2127">
                  <c:v>212.629135913591</c:v>
                </c:pt>
                <c:pt idx="2128">
                  <c:v>212.729144914491</c:v>
                </c:pt>
                <c:pt idx="2129">
                  <c:v>212.829153915391</c:v>
                </c:pt>
                <c:pt idx="2130">
                  <c:v>212.929162916291</c:v>
                </c:pt>
                <c:pt idx="2131">
                  <c:v>213.029171917191</c:v>
                </c:pt>
                <c:pt idx="2132">
                  <c:v>213.129180918091</c:v>
                </c:pt>
                <c:pt idx="2133">
                  <c:v>213.229189918991</c:v>
                </c:pt>
                <c:pt idx="2134">
                  <c:v>213.329198919891</c:v>
                </c:pt>
                <c:pt idx="2135">
                  <c:v>213.429207920792</c:v>
                </c:pt>
                <c:pt idx="2136">
                  <c:v>213.529216921692</c:v>
                </c:pt>
                <c:pt idx="2137">
                  <c:v>213.629225922592</c:v>
                </c:pt>
                <c:pt idx="2138">
                  <c:v>213.729234923492</c:v>
                </c:pt>
                <c:pt idx="2139">
                  <c:v>213.829243924392</c:v>
                </c:pt>
                <c:pt idx="2140">
                  <c:v>213.929252925292</c:v>
                </c:pt>
                <c:pt idx="2141">
                  <c:v>214.029261926192</c:v>
                </c:pt>
                <c:pt idx="2142">
                  <c:v>214.129270927092</c:v>
                </c:pt>
                <c:pt idx="2143">
                  <c:v>214.229279927992</c:v>
                </c:pt>
                <c:pt idx="2144">
                  <c:v>214.329288928892</c:v>
                </c:pt>
                <c:pt idx="2145">
                  <c:v>214.429297929792</c:v>
                </c:pt>
                <c:pt idx="2146">
                  <c:v>214.529306930693</c:v>
                </c:pt>
                <c:pt idx="2147">
                  <c:v>214.629315931593</c:v>
                </c:pt>
                <c:pt idx="2148">
                  <c:v>214.729324932493</c:v>
                </c:pt>
                <c:pt idx="2149">
                  <c:v>214.829333933393</c:v>
                </c:pt>
                <c:pt idx="2150">
                  <c:v>214.929342934293</c:v>
                </c:pt>
                <c:pt idx="2151">
                  <c:v>215.029351935193</c:v>
                </c:pt>
                <c:pt idx="2152">
                  <c:v>215.129360936093</c:v>
                </c:pt>
                <c:pt idx="2153">
                  <c:v>215.229369936993</c:v>
                </c:pt>
                <c:pt idx="2154">
                  <c:v>215.329378937893</c:v>
                </c:pt>
                <c:pt idx="2155">
                  <c:v>215.429387938793</c:v>
                </c:pt>
                <c:pt idx="2156">
                  <c:v>215.529396939693</c:v>
                </c:pt>
                <c:pt idx="2157">
                  <c:v>215.629405940594</c:v>
                </c:pt>
                <c:pt idx="2158">
                  <c:v>215.729414941494</c:v>
                </c:pt>
                <c:pt idx="2159">
                  <c:v>215.829423942394</c:v>
                </c:pt>
                <c:pt idx="2160">
                  <c:v>215.929432943294</c:v>
                </c:pt>
                <c:pt idx="2161">
                  <c:v>216.029441944194</c:v>
                </c:pt>
                <c:pt idx="2162">
                  <c:v>216.129450945094</c:v>
                </c:pt>
                <c:pt idx="2163">
                  <c:v>216.229459945994</c:v>
                </c:pt>
                <c:pt idx="2164">
                  <c:v>216.329468946894</c:v>
                </c:pt>
                <c:pt idx="2165">
                  <c:v>216.429477947794</c:v>
                </c:pt>
                <c:pt idx="2166">
                  <c:v>216.529486948694</c:v>
                </c:pt>
                <c:pt idx="2167">
                  <c:v>216.629495949594</c:v>
                </c:pt>
                <c:pt idx="2168">
                  <c:v>216.729504950495</c:v>
                </c:pt>
                <c:pt idx="2169">
                  <c:v>216.829513951395</c:v>
                </c:pt>
                <c:pt idx="2170">
                  <c:v>216.929522952295</c:v>
                </c:pt>
                <c:pt idx="2171">
                  <c:v>217.029531953195</c:v>
                </c:pt>
                <c:pt idx="2172">
                  <c:v>217.129540954095</c:v>
                </c:pt>
                <c:pt idx="2173">
                  <c:v>217.229549954995</c:v>
                </c:pt>
                <c:pt idx="2174">
                  <c:v>217.329558955895</c:v>
                </c:pt>
                <c:pt idx="2175">
                  <c:v>217.429567956795</c:v>
                </c:pt>
                <c:pt idx="2176">
                  <c:v>217.529576957695</c:v>
                </c:pt>
                <c:pt idx="2177">
                  <c:v>217.629585958595</c:v>
                </c:pt>
                <c:pt idx="2178">
                  <c:v>217.729594959495</c:v>
                </c:pt>
                <c:pt idx="2179">
                  <c:v>217.829603960396</c:v>
                </c:pt>
                <c:pt idx="2180">
                  <c:v>217.929612961296</c:v>
                </c:pt>
                <c:pt idx="2181">
                  <c:v>218.029621962196</c:v>
                </c:pt>
                <c:pt idx="2182">
                  <c:v>218.129630963096</c:v>
                </c:pt>
                <c:pt idx="2183">
                  <c:v>218.229639963996</c:v>
                </c:pt>
                <c:pt idx="2184">
                  <c:v>218.329648964896</c:v>
                </c:pt>
                <c:pt idx="2185">
                  <c:v>218.429657965796</c:v>
                </c:pt>
                <c:pt idx="2186">
                  <c:v>218.529666966696</c:v>
                </c:pt>
                <c:pt idx="2187">
                  <c:v>218.629675967596</c:v>
                </c:pt>
                <c:pt idx="2188">
                  <c:v>218.729684968496</c:v>
                </c:pt>
                <c:pt idx="2189">
                  <c:v>218.829693969396</c:v>
                </c:pt>
                <c:pt idx="2190">
                  <c:v>218.929702970297</c:v>
                </c:pt>
                <c:pt idx="2191">
                  <c:v>219.029711971197</c:v>
                </c:pt>
                <c:pt idx="2192">
                  <c:v>219.129720972097</c:v>
                </c:pt>
                <c:pt idx="2193">
                  <c:v>219.229729972997</c:v>
                </c:pt>
                <c:pt idx="2194">
                  <c:v>219.329738973897</c:v>
                </c:pt>
                <c:pt idx="2195">
                  <c:v>219.429747974797</c:v>
                </c:pt>
                <c:pt idx="2196">
                  <c:v>219.529756975697</c:v>
                </c:pt>
                <c:pt idx="2197">
                  <c:v>219.629765976597</c:v>
                </c:pt>
                <c:pt idx="2198">
                  <c:v>219.729774977497</c:v>
                </c:pt>
                <c:pt idx="2199">
                  <c:v>219.829783978397</c:v>
                </c:pt>
                <c:pt idx="2200">
                  <c:v>219.929792979297</c:v>
                </c:pt>
                <c:pt idx="2201">
                  <c:v>220.029801980198</c:v>
                </c:pt>
                <c:pt idx="2202">
                  <c:v>220.129810981098</c:v>
                </c:pt>
                <c:pt idx="2203">
                  <c:v>220.229819981998</c:v>
                </c:pt>
                <c:pt idx="2204">
                  <c:v>220.329828982898</c:v>
                </c:pt>
                <c:pt idx="2205">
                  <c:v>220.429837983798</c:v>
                </c:pt>
                <c:pt idx="2206">
                  <c:v>220.529846984698</c:v>
                </c:pt>
                <c:pt idx="2207">
                  <c:v>220.629855985598</c:v>
                </c:pt>
                <c:pt idx="2208">
                  <c:v>220.729864986498</c:v>
                </c:pt>
                <c:pt idx="2209">
                  <c:v>220.829873987398</c:v>
                </c:pt>
                <c:pt idx="2210">
                  <c:v>220.929882988298</c:v>
                </c:pt>
                <c:pt idx="2211">
                  <c:v>221.029891989198</c:v>
                </c:pt>
                <c:pt idx="2212">
                  <c:v>221.129900990098</c:v>
                </c:pt>
                <c:pt idx="2213">
                  <c:v>221.229909990999</c:v>
                </c:pt>
                <c:pt idx="2214">
                  <c:v>221.329918991899</c:v>
                </c:pt>
                <c:pt idx="2215">
                  <c:v>221.429927992799</c:v>
                </c:pt>
                <c:pt idx="2216">
                  <c:v>221.529936993699</c:v>
                </c:pt>
                <c:pt idx="2217">
                  <c:v>221.629945994599</c:v>
                </c:pt>
                <c:pt idx="2218">
                  <c:v>221.729954995499</c:v>
                </c:pt>
                <c:pt idx="2219">
                  <c:v>221.829963996399</c:v>
                </c:pt>
                <c:pt idx="2220">
                  <c:v>221.929972997299</c:v>
                </c:pt>
                <c:pt idx="2221">
                  <c:v>222.029981998199</c:v>
                </c:pt>
                <c:pt idx="2222">
                  <c:v>222.129990999099</c:v>
                </c:pt>
                <c:pt idx="2223">
                  <c:v>222.23</c:v>
                </c:pt>
                <c:pt idx="2224">
                  <c:v>222.3300090009</c:v>
                </c:pt>
                <c:pt idx="2225">
                  <c:v>222.4300180018</c:v>
                </c:pt>
                <c:pt idx="2226">
                  <c:v>222.5300270027</c:v>
                </c:pt>
                <c:pt idx="2227">
                  <c:v>222.6300360036</c:v>
                </c:pt>
                <c:pt idx="2228">
                  <c:v>222.7300450045</c:v>
                </c:pt>
                <c:pt idx="2229">
                  <c:v>222.8300540054</c:v>
                </c:pt>
                <c:pt idx="2230">
                  <c:v>222.9300630063</c:v>
                </c:pt>
                <c:pt idx="2231">
                  <c:v>223.0300720072</c:v>
                </c:pt>
                <c:pt idx="2232">
                  <c:v>223.1300810081</c:v>
                </c:pt>
                <c:pt idx="2233">
                  <c:v>223.230090009</c:v>
                </c:pt>
                <c:pt idx="2234">
                  <c:v>223.3300990099</c:v>
                </c:pt>
                <c:pt idx="2235">
                  <c:v>223.430108010801</c:v>
                </c:pt>
                <c:pt idx="2236">
                  <c:v>223.530117011701</c:v>
                </c:pt>
                <c:pt idx="2237">
                  <c:v>223.630126012601</c:v>
                </c:pt>
                <c:pt idx="2238">
                  <c:v>223.730135013501</c:v>
                </c:pt>
                <c:pt idx="2239">
                  <c:v>223.830144014401</c:v>
                </c:pt>
                <c:pt idx="2240">
                  <c:v>223.930153015301</c:v>
                </c:pt>
                <c:pt idx="2241">
                  <c:v>224.030162016201</c:v>
                </c:pt>
                <c:pt idx="2242">
                  <c:v>224.130171017101</c:v>
                </c:pt>
                <c:pt idx="2243">
                  <c:v>224.230180018001</c:v>
                </c:pt>
                <c:pt idx="2244">
                  <c:v>224.330189018901</c:v>
                </c:pt>
                <c:pt idx="2245">
                  <c:v>224.430198019801</c:v>
                </c:pt>
                <c:pt idx="2246">
                  <c:v>224.530207020702</c:v>
                </c:pt>
                <c:pt idx="2247">
                  <c:v>224.630216021602</c:v>
                </c:pt>
                <c:pt idx="2248">
                  <c:v>224.730225022502</c:v>
                </c:pt>
                <c:pt idx="2249">
                  <c:v>224.830234023402</c:v>
                </c:pt>
                <c:pt idx="2250">
                  <c:v>224.930243024302</c:v>
                </c:pt>
                <c:pt idx="2251">
                  <c:v>225.030252025202</c:v>
                </c:pt>
                <c:pt idx="2252">
                  <c:v>225.1302610261019</c:v>
                </c:pt>
                <c:pt idx="2253">
                  <c:v>225.230270027002</c:v>
                </c:pt>
                <c:pt idx="2254">
                  <c:v>225.330279027902</c:v>
                </c:pt>
                <c:pt idx="2255">
                  <c:v>225.430288028802</c:v>
                </c:pt>
                <c:pt idx="2256">
                  <c:v>225.530297029702</c:v>
                </c:pt>
                <c:pt idx="2257">
                  <c:v>225.630306030603</c:v>
                </c:pt>
                <c:pt idx="2258">
                  <c:v>225.730315031503</c:v>
                </c:pt>
                <c:pt idx="2259">
                  <c:v>225.830324032403</c:v>
                </c:pt>
                <c:pt idx="2260">
                  <c:v>225.930333033303</c:v>
                </c:pt>
                <c:pt idx="2261">
                  <c:v>226.030342034203</c:v>
                </c:pt>
                <c:pt idx="2262">
                  <c:v>226.130351035103</c:v>
                </c:pt>
                <c:pt idx="2263">
                  <c:v>226.230360036003</c:v>
                </c:pt>
                <c:pt idx="2264">
                  <c:v>226.330369036903</c:v>
                </c:pt>
                <c:pt idx="2265">
                  <c:v>226.430378037803</c:v>
                </c:pt>
                <c:pt idx="2266">
                  <c:v>226.530387038703</c:v>
                </c:pt>
                <c:pt idx="2267">
                  <c:v>226.630396039603</c:v>
                </c:pt>
                <c:pt idx="2268">
                  <c:v>226.730405040504</c:v>
                </c:pt>
                <c:pt idx="2269">
                  <c:v>226.830414041404</c:v>
                </c:pt>
                <c:pt idx="2270">
                  <c:v>226.930423042304</c:v>
                </c:pt>
                <c:pt idx="2271">
                  <c:v>227.030432043204</c:v>
                </c:pt>
                <c:pt idx="2272">
                  <c:v>227.130441044104</c:v>
                </c:pt>
                <c:pt idx="2273">
                  <c:v>227.230450045004</c:v>
                </c:pt>
                <c:pt idx="2274">
                  <c:v>227.330459045904</c:v>
                </c:pt>
                <c:pt idx="2275">
                  <c:v>227.430468046804</c:v>
                </c:pt>
                <c:pt idx="2276">
                  <c:v>227.530477047704</c:v>
                </c:pt>
                <c:pt idx="2277">
                  <c:v>227.630486048604</c:v>
                </c:pt>
                <c:pt idx="2278">
                  <c:v>227.730495049504</c:v>
                </c:pt>
                <c:pt idx="2279">
                  <c:v>227.830504050405</c:v>
                </c:pt>
                <c:pt idx="2280">
                  <c:v>227.930513051305</c:v>
                </c:pt>
                <c:pt idx="2281">
                  <c:v>228.030522052205</c:v>
                </c:pt>
                <c:pt idx="2282">
                  <c:v>228.130531053105</c:v>
                </c:pt>
                <c:pt idx="2283">
                  <c:v>228.230540054005</c:v>
                </c:pt>
                <c:pt idx="2284">
                  <c:v>228.330549054905</c:v>
                </c:pt>
                <c:pt idx="2285">
                  <c:v>228.430558055805</c:v>
                </c:pt>
                <c:pt idx="2286">
                  <c:v>228.530567056705</c:v>
                </c:pt>
                <c:pt idx="2287">
                  <c:v>228.630576057605</c:v>
                </c:pt>
                <c:pt idx="2288">
                  <c:v>228.730585058505</c:v>
                </c:pt>
                <c:pt idx="2289">
                  <c:v>228.830594059405</c:v>
                </c:pt>
                <c:pt idx="2290">
                  <c:v>228.930603060306</c:v>
                </c:pt>
                <c:pt idx="2291">
                  <c:v>229.030612061206</c:v>
                </c:pt>
                <c:pt idx="2292">
                  <c:v>229.130621062106</c:v>
                </c:pt>
                <c:pt idx="2293">
                  <c:v>229.230630063006</c:v>
                </c:pt>
                <c:pt idx="2294">
                  <c:v>229.330639063906</c:v>
                </c:pt>
                <c:pt idx="2295">
                  <c:v>229.430648064806</c:v>
                </c:pt>
                <c:pt idx="2296">
                  <c:v>229.530657065706</c:v>
                </c:pt>
                <c:pt idx="2297">
                  <c:v>229.630666066606</c:v>
                </c:pt>
                <c:pt idx="2298">
                  <c:v>229.730675067506</c:v>
                </c:pt>
                <c:pt idx="2299">
                  <c:v>229.830684068406</c:v>
                </c:pt>
                <c:pt idx="2300">
                  <c:v>229.930693069306</c:v>
                </c:pt>
                <c:pt idx="2301">
                  <c:v>230.030702070206</c:v>
                </c:pt>
                <c:pt idx="2302">
                  <c:v>230.130711071107</c:v>
                </c:pt>
                <c:pt idx="2303">
                  <c:v>230.230720072007</c:v>
                </c:pt>
                <c:pt idx="2304">
                  <c:v>230.330729072907</c:v>
                </c:pt>
                <c:pt idx="2305">
                  <c:v>230.430738073807</c:v>
                </c:pt>
                <c:pt idx="2306">
                  <c:v>230.530747074707</c:v>
                </c:pt>
                <c:pt idx="2307">
                  <c:v>230.630756075607</c:v>
                </c:pt>
                <c:pt idx="2308">
                  <c:v>230.7307650765069</c:v>
                </c:pt>
                <c:pt idx="2309">
                  <c:v>230.830774077407</c:v>
                </c:pt>
                <c:pt idx="2310">
                  <c:v>230.930783078307</c:v>
                </c:pt>
                <c:pt idx="2311">
                  <c:v>231.030792079207</c:v>
                </c:pt>
                <c:pt idx="2312">
                  <c:v>231.130801080108</c:v>
                </c:pt>
                <c:pt idx="2313">
                  <c:v>231.230810081008</c:v>
                </c:pt>
                <c:pt idx="2314">
                  <c:v>231.330819081908</c:v>
                </c:pt>
                <c:pt idx="2315">
                  <c:v>231.430828082808</c:v>
                </c:pt>
                <c:pt idx="2316">
                  <c:v>231.530837083708</c:v>
                </c:pt>
                <c:pt idx="2317">
                  <c:v>231.630846084608</c:v>
                </c:pt>
                <c:pt idx="2318">
                  <c:v>231.730855085508</c:v>
                </c:pt>
                <c:pt idx="2319">
                  <c:v>231.830864086408</c:v>
                </c:pt>
                <c:pt idx="2320">
                  <c:v>231.930873087308</c:v>
                </c:pt>
                <c:pt idx="2321">
                  <c:v>232.030882088208</c:v>
                </c:pt>
                <c:pt idx="2322">
                  <c:v>232.130891089108</c:v>
                </c:pt>
                <c:pt idx="2323">
                  <c:v>232.230900090009</c:v>
                </c:pt>
                <c:pt idx="2324">
                  <c:v>232.330909090909</c:v>
                </c:pt>
                <c:pt idx="2325">
                  <c:v>232.430918091809</c:v>
                </c:pt>
                <c:pt idx="2326">
                  <c:v>232.530927092709</c:v>
                </c:pt>
                <c:pt idx="2327">
                  <c:v>232.630936093609</c:v>
                </c:pt>
                <c:pt idx="2328">
                  <c:v>232.730945094509</c:v>
                </c:pt>
                <c:pt idx="2329">
                  <c:v>232.830954095409</c:v>
                </c:pt>
                <c:pt idx="2330">
                  <c:v>232.930963096309</c:v>
                </c:pt>
                <c:pt idx="2331">
                  <c:v>233.030972097209</c:v>
                </c:pt>
                <c:pt idx="2332">
                  <c:v>233.130981098109</c:v>
                </c:pt>
                <c:pt idx="2333">
                  <c:v>233.230990099009</c:v>
                </c:pt>
                <c:pt idx="2334">
                  <c:v>233.330999099909</c:v>
                </c:pt>
                <c:pt idx="2335">
                  <c:v>233.43100810081</c:v>
                </c:pt>
                <c:pt idx="2336">
                  <c:v>233.53101710171</c:v>
                </c:pt>
                <c:pt idx="2337">
                  <c:v>233.63102610261</c:v>
                </c:pt>
                <c:pt idx="2338">
                  <c:v>233.73103510351</c:v>
                </c:pt>
                <c:pt idx="2339">
                  <c:v>233.83104410441</c:v>
                </c:pt>
                <c:pt idx="2340">
                  <c:v>233.93105310531</c:v>
                </c:pt>
                <c:pt idx="2341">
                  <c:v>234.03106210621</c:v>
                </c:pt>
                <c:pt idx="2342">
                  <c:v>234.13107110711</c:v>
                </c:pt>
                <c:pt idx="2343">
                  <c:v>234.23108010801</c:v>
                </c:pt>
                <c:pt idx="2344">
                  <c:v>234.33108910891</c:v>
                </c:pt>
                <c:pt idx="2345">
                  <c:v>234.43109810981</c:v>
                </c:pt>
                <c:pt idx="2346">
                  <c:v>234.531107110711</c:v>
                </c:pt>
                <c:pt idx="2347">
                  <c:v>234.631116111611</c:v>
                </c:pt>
                <c:pt idx="2348">
                  <c:v>234.731125112511</c:v>
                </c:pt>
                <c:pt idx="2349">
                  <c:v>234.831134113411</c:v>
                </c:pt>
                <c:pt idx="2350">
                  <c:v>234.931143114311</c:v>
                </c:pt>
                <c:pt idx="2351">
                  <c:v>235.031152115211</c:v>
                </c:pt>
                <c:pt idx="2352">
                  <c:v>235.131161116111</c:v>
                </c:pt>
                <c:pt idx="2353">
                  <c:v>235.231170117011</c:v>
                </c:pt>
                <c:pt idx="2354">
                  <c:v>235.331179117911</c:v>
                </c:pt>
                <c:pt idx="2355">
                  <c:v>235.431188118811</c:v>
                </c:pt>
                <c:pt idx="2356">
                  <c:v>235.531197119711</c:v>
                </c:pt>
                <c:pt idx="2357">
                  <c:v>235.631206120612</c:v>
                </c:pt>
                <c:pt idx="2358">
                  <c:v>235.731215121512</c:v>
                </c:pt>
                <c:pt idx="2359">
                  <c:v>235.831224122412</c:v>
                </c:pt>
                <c:pt idx="2360">
                  <c:v>235.931233123312</c:v>
                </c:pt>
                <c:pt idx="2361">
                  <c:v>236.031242124212</c:v>
                </c:pt>
                <c:pt idx="2362">
                  <c:v>236.131251125112</c:v>
                </c:pt>
                <c:pt idx="2363">
                  <c:v>236.231260126012</c:v>
                </c:pt>
                <c:pt idx="2364">
                  <c:v>236.331269126912</c:v>
                </c:pt>
                <c:pt idx="2365">
                  <c:v>236.431278127812</c:v>
                </c:pt>
                <c:pt idx="2366">
                  <c:v>236.531287128712</c:v>
                </c:pt>
                <c:pt idx="2367">
                  <c:v>236.631296129612</c:v>
                </c:pt>
                <c:pt idx="2368">
                  <c:v>236.731305130513</c:v>
                </c:pt>
                <c:pt idx="2369">
                  <c:v>236.831314131413</c:v>
                </c:pt>
                <c:pt idx="2370">
                  <c:v>236.931323132313</c:v>
                </c:pt>
                <c:pt idx="2371">
                  <c:v>237.031332133213</c:v>
                </c:pt>
                <c:pt idx="2372">
                  <c:v>237.131341134113</c:v>
                </c:pt>
                <c:pt idx="2373">
                  <c:v>237.231350135013</c:v>
                </c:pt>
                <c:pt idx="2374">
                  <c:v>237.331359135913</c:v>
                </c:pt>
                <c:pt idx="2375">
                  <c:v>237.431368136813</c:v>
                </c:pt>
                <c:pt idx="2376">
                  <c:v>237.531377137713</c:v>
                </c:pt>
                <c:pt idx="2377">
                  <c:v>237.631386138613</c:v>
                </c:pt>
                <c:pt idx="2378">
                  <c:v>237.731395139513</c:v>
                </c:pt>
                <c:pt idx="2379">
                  <c:v>237.831404140414</c:v>
                </c:pt>
                <c:pt idx="2380">
                  <c:v>237.931413141314</c:v>
                </c:pt>
                <c:pt idx="2381">
                  <c:v>238.031422142214</c:v>
                </c:pt>
                <c:pt idx="2382">
                  <c:v>238.131431143114</c:v>
                </c:pt>
                <c:pt idx="2383">
                  <c:v>238.231440144014</c:v>
                </c:pt>
                <c:pt idx="2384">
                  <c:v>238.331449144914</c:v>
                </c:pt>
                <c:pt idx="2385">
                  <c:v>238.431458145814</c:v>
                </c:pt>
                <c:pt idx="2386">
                  <c:v>238.531467146714</c:v>
                </c:pt>
                <c:pt idx="2387">
                  <c:v>238.631476147614</c:v>
                </c:pt>
                <c:pt idx="2388">
                  <c:v>238.731485148514</c:v>
                </c:pt>
                <c:pt idx="2389">
                  <c:v>238.831494149414</c:v>
                </c:pt>
                <c:pt idx="2390">
                  <c:v>238.931503150315</c:v>
                </c:pt>
                <c:pt idx="2391">
                  <c:v>239.031512151215</c:v>
                </c:pt>
                <c:pt idx="2392">
                  <c:v>239.131521152115</c:v>
                </c:pt>
                <c:pt idx="2393">
                  <c:v>239.231530153015</c:v>
                </c:pt>
                <c:pt idx="2394">
                  <c:v>239.331539153915</c:v>
                </c:pt>
                <c:pt idx="2395">
                  <c:v>239.431548154815</c:v>
                </c:pt>
                <c:pt idx="2396">
                  <c:v>239.531557155715</c:v>
                </c:pt>
                <c:pt idx="2397">
                  <c:v>239.631566156615</c:v>
                </c:pt>
                <c:pt idx="2398">
                  <c:v>239.731575157515</c:v>
                </c:pt>
                <c:pt idx="2399">
                  <c:v>239.831584158415</c:v>
                </c:pt>
                <c:pt idx="2400">
                  <c:v>239.931593159315</c:v>
                </c:pt>
                <c:pt idx="2401">
                  <c:v>240.031602160216</c:v>
                </c:pt>
                <c:pt idx="2402">
                  <c:v>240.131611161116</c:v>
                </c:pt>
                <c:pt idx="2403">
                  <c:v>240.231620162016</c:v>
                </c:pt>
                <c:pt idx="2404">
                  <c:v>240.331629162916</c:v>
                </c:pt>
                <c:pt idx="2405">
                  <c:v>240.431638163816</c:v>
                </c:pt>
                <c:pt idx="2406">
                  <c:v>240.531647164716</c:v>
                </c:pt>
                <c:pt idx="2407">
                  <c:v>240.631656165616</c:v>
                </c:pt>
                <c:pt idx="2408">
                  <c:v>240.7316651665159</c:v>
                </c:pt>
                <c:pt idx="2409">
                  <c:v>240.831674167416</c:v>
                </c:pt>
                <c:pt idx="2410">
                  <c:v>240.931683168316</c:v>
                </c:pt>
                <c:pt idx="2411">
                  <c:v>241.031692169216</c:v>
                </c:pt>
                <c:pt idx="2412">
                  <c:v>241.131701170117</c:v>
                </c:pt>
                <c:pt idx="2413">
                  <c:v>241.231710171017</c:v>
                </c:pt>
                <c:pt idx="2414">
                  <c:v>241.331719171917</c:v>
                </c:pt>
                <c:pt idx="2415">
                  <c:v>241.431728172817</c:v>
                </c:pt>
                <c:pt idx="2416">
                  <c:v>241.531737173717</c:v>
                </c:pt>
                <c:pt idx="2417">
                  <c:v>241.631746174617</c:v>
                </c:pt>
                <c:pt idx="2418">
                  <c:v>241.731755175517</c:v>
                </c:pt>
                <c:pt idx="2419">
                  <c:v>241.831764176417</c:v>
                </c:pt>
                <c:pt idx="2420">
                  <c:v>241.931773177317</c:v>
                </c:pt>
                <c:pt idx="2421">
                  <c:v>242.031782178217</c:v>
                </c:pt>
                <c:pt idx="2422">
                  <c:v>242.131791179117</c:v>
                </c:pt>
                <c:pt idx="2423">
                  <c:v>242.231800180017</c:v>
                </c:pt>
                <c:pt idx="2424">
                  <c:v>242.331809180918</c:v>
                </c:pt>
                <c:pt idx="2425">
                  <c:v>242.431818181818</c:v>
                </c:pt>
                <c:pt idx="2426">
                  <c:v>242.531827182718</c:v>
                </c:pt>
                <c:pt idx="2427">
                  <c:v>242.631836183618</c:v>
                </c:pt>
                <c:pt idx="2428">
                  <c:v>242.731845184518</c:v>
                </c:pt>
                <c:pt idx="2429">
                  <c:v>242.831854185418</c:v>
                </c:pt>
                <c:pt idx="2430">
                  <c:v>242.931863186318</c:v>
                </c:pt>
                <c:pt idx="2431">
                  <c:v>243.031872187218</c:v>
                </c:pt>
                <c:pt idx="2432">
                  <c:v>243.131881188118</c:v>
                </c:pt>
                <c:pt idx="2433">
                  <c:v>243.231890189018</c:v>
                </c:pt>
                <c:pt idx="2434">
                  <c:v>243.331899189918</c:v>
                </c:pt>
                <c:pt idx="2435">
                  <c:v>243.431908190819</c:v>
                </c:pt>
                <c:pt idx="2436">
                  <c:v>243.531917191719</c:v>
                </c:pt>
                <c:pt idx="2437">
                  <c:v>243.631926192619</c:v>
                </c:pt>
                <c:pt idx="2438">
                  <c:v>243.731935193519</c:v>
                </c:pt>
                <c:pt idx="2439">
                  <c:v>243.831944194419</c:v>
                </c:pt>
                <c:pt idx="2440">
                  <c:v>243.931953195319</c:v>
                </c:pt>
                <c:pt idx="2441">
                  <c:v>244.031962196219</c:v>
                </c:pt>
                <c:pt idx="2442">
                  <c:v>244.131971197119</c:v>
                </c:pt>
                <c:pt idx="2443">
                  <c:v>244.231980198019</c:v>
                </c:pt>
                <c:pt idx="2444">
                  <c:v>244.331989198919</c:v>
                </c:pt>
                <c:pt idx="2445">
                  <c:v>244.431998199819</c:v>
                </c:pt>
                <c:pt idx="2446">
                  <c:v>244.53200720072</c:v>
                </c:pt>
                <c:pt idx="2447">
                  <c:v>244.63201620162</c:v>
                </c:pt>
                <c:pt idx="2448">
                  <c:v>244.73202520252</c:v>
                </c:pt>
                <c:pt idx="2449">
                  <c:v>244.83203420342</c:v>
                </c:pt>
                <c:pt idx="2450">
                  <c:v>244.93204320432</c:v>
                </c:pt>
                <c:pt idx="2451">
                  <c:v>245.03205220522</c:v>
                </c:pt>
                <c:pt idx="2452">
                  <c:v>245.13206120612</c:v>
                </c:pt>
                <c:pt idx="2453">
                  <c:v>245.23207020702</c:v>
                </c:pt>
                <c:pt idx="2454">
                  <c:v>245.33207920792</c:v>
                </c:pt>
                <c:pt idx="2455">
                  <c:v>245.43208820882</c:v>
                </c:pt>
                <c:pt idx="2456">
                  <c:v>245.53209720972</c:v>
                </c:pt>
                <c:pt idx="2457">
                  <c:v>245.632106210621</c:v>
                </c:pt>
                <c:pt idx="2458">
                  <c:v>245.732115211521</c:v>
                </c:pt>
                <c:pt idx="2459">
                  <c:v>245.832124212421</c:v>
                </c:pt>
                <c:pt idx="2460">
                  <c:v>245.932133213321</c:v>
                </c:pt>
                <c:pt idx="2461">
                  <c:v>246.032142214221</c:v>
                </c:pt>
                <c:pt idx="2462">
                  <c:v>246.132151215121</c:v>
                </c:pt>
                <c:pt idx="2463">
                  <c:v>246.232160216021</c:v>
                </c:pt>
                <c:pt idx="2464">
                  <c:v>246.332169216921</c:v>
                </c:pt>
                <c:pt idx="2465">
                  <c:v>246.432178217821</c:v>
                </c:pt>
                <c:pt idx="2466">
                  <c:v>246.532187218721</c:v>
                </c:pt>
                <c:pt idx="2467">
                  <c:v>246.632196219621</c:v>
                </c:pt>
                <c:pt idx="2468">
                  <c:v>246.732205220522</c:v>
                </c:pt>
                <c:pt idx="2469">
                  <c:v>246.832214221422</c:v>
                </c:pt>
                <c:pt idx="2470">
                  <c:v>246.932223222322</c:v>
                </c:pt>
                <c:pt idx="2471">
                  <c:v>247.032232223222</c:v>
                </c:pt>
                <c:pt idx="2472">
                  <c:v>247.132241224122</c:v>
                </c:pt>
                <c:pt idx="2473">
                  <c:v>247.232250225022</c:v>
                </c:pt>
                <c:pt idx="2474">
                  <c:v>247.332259225922</c:v>
                </c:pt>
                <c:pt idx="2475">
                  <c:v>247.432268226822</c:v>
                </c:pt>
                <c:pt idx="2476">
                  <c:v>247.532277227722</c:v>
                </c:pt>
                <c:pt idx="2477">
                  <c:v>247.632286228622</c:v>
                </c:pt>
                <c:pt idx="2478">
                  <c:v>247.732295229522</c:v>
                </c:pt>
                <c:pt idx="2479">
                  <c:v>247.832304230423</c:v>
                </c:pt>
                <c:pt idx="2480">
                  <c:v>247.932313231323</c:v>
                </c:pt>
                <c:pt idx="2481">
                  <c:v>248.032322232223</c:v>
                </c:pt>
                <c:pt idx="2482">
                  <c:v>248.132331233123</c:v>
                </c:pt>
                <c:pt idx="2483">
                  <c:v>248.232340234023</c:v>
                </c:pt>
                <c:pt idx="2484">
                  <c:v>248.332349234923</c:v>
                </c:pt>
                <c:pt idx="2485">
                  <c:v>248.432358235823</c:v>
                </c:pt>
                <c:pt idx="2486">
                  <c:v>248.532367236723</c:v>
                </c:pt>
                <c:pt idx="2487">
                  <c:v>248.632376237623</c:v>
                </c:pt>
                <c:pt idx="2488">
                  <c:v>248.732385238523</c:v>
                </c:pt>
                <c:pt idx="2489">
                  <c:v>248.832394239423</c:v>
                </c:pt>
                <c:pt idx="2490">
                  <c:v>248.932403240324</c:v>
                </c:pt>
                <c:pt idx="2491">
                  <c:v>249.032412241224</c:v>
                </c:pt>
                <c:pt idx="2492">
                  <c:v>249.132421242124</c:v>
                </c:pt>
                <c:pt idx="2493">
                  <c:v>249.232430243024</c:v>
                </c:pt>
                <c:pt idx="2494">
                  <c:v>249.332439243924</c:v>
                </c:pt>
                <c:pt idx="2495">
                  <c:v>249.432448244824</c:v>
                </c:pt>
                <c:pt idx="2496">
                  <c:v>249.532457245724</c:v>
                </c:pt>
                <c:pt idx="2497">
                  <c:v>249.632466246624</c:v>
                </c:pt>
                <c:pt idx="2498">
                  <c:v>249.732475247524</c:v>
                </c:pt>
                <c:pt idx="2499">
                  <c:v>249.832484248424</c:v>
                </c:pt>
                <c:pt idx="2500">
                  <c:v>249.932493249324</c:v>
                </c:pt>
                <c:pt idx="2501">
                  <c:v>250.032502250225</c:v>
                </c:pt>
                <c:pt idx="2502">
                  <c:v>250.132511251125</c:v>
                </c:pt>
                <c:pt idx="2503">
                  <c:v>250.232520252025</c:v>
                </c:pt>
                <c:pt idx="2504">
                  <c:v>250.332529252925</c:v>
                </c:pt>
                <c:pt idx="2505">
                  <c:v>250.432538253825</c:v>
                </c:pt>
                <c:pt idx="2506">
                  <c:v>250.532547254725</c:v>
                </c:pt>
                <c:pt idx="2507">
                  <c:v>250.632556255625</c:v>
                </c:pt>
                <c:pt idx="2508">
                  <c:v>250.732565256525</c:v>
                </c:pt>
                <c:pt idx="2509">
                  <c:v>250.832574257425</c:v>
                </c:pt>
                <c:pt idx="2510">
                  <c:v>250.932583258325</c:v>
                </c:pt>
                <c:pt idx="2511">
                  <c:v>251.032592259225</c:v>
                </c:pt>
                <c:pt idx="2512">
                  <c:v>251.132601260126</c:v>
                </c:pt>
                <c:pt idx="2513">
                  <c:v>251.232610261026</c:v>
                </c:pt>
                <c:pt idx="2514">
                  <c:v>251.332619261926</c:v>
                </c:pt>
                <c:pt idx="2515">
                  <c:v>251.432628262826</c:v>
                </c:pt>
                <c:pt idx="2516">
                  <c:v>251.532637263726</c:v>
                </c:pt>
                <c:pt idx="2517">
                  <c:v>251.632646264626</c:v>
                </c:pt>
                <c:pt idx="2518">
                  <c:v>251.7326552655259</c:v>
                </c:pt>
                <c:pt idx="2519">
                  <c:v>251.832664266426</c:v>
                </c:pt>
                <c:pt idx="2520">
                  <c:v>251.932673267326</c:v>
                </c:pt>
                <c:pt idx="2521">
                  <c:v>252.032682268226</c:v>
                </c:pt>
                <c:pt idx="2522">
                  <c:v>252.132691269126</c:v>
                </c:pt>
                <c:pt idx="2523">
                  <c:v>252.232700270026</c:v>
                </c:pt>
                <c:pt idx="2524">
                  <c:v>252.332709270927</c:v>
                </c:pt>
                <c:pt idx="2525">
                  <c:v>252.432718271827</c:v>
                </c:pt>
                <c:pt idx="2526">
                  <c:v>252.532727272727</c:v>
                </c:pt>
                <c:pt idx="2527">
                  <c:v>252.632736273627</c:v>
                </c:pt>
                <c:pt idx="2528">
                  <c:v>252.732745274527</c:v>
                </c:pt>
                <c:pt idx="2529">
                  <c:v>252.832754275427</c:v>
                </c:pt>
                <c:pt idx="2530">
                  <c:v>252.932763276327</c:v>
                </c:pt>
                <c:pt idx="2531">
                  <c:v>253.032772277227</c:v>
                </c:pt>
                <c:pt idx="2532">
                  <c:v>253.132781278127</c:v>
                </c:pt>
                <c:pt idx="2533">
                  <c:v>253.232790279027</c:v>
                </c:pt>
                <c:pt idx="2534">
                  <c:v>253.332799279927</c:v>
                </c:pt>
                <c:pt idx="2535">
                  <c:v>253.432808280828</c:v>
                </c:pt>
                <c:pt idx="2536">
                  <c:v>253.532817281728</c:v>
                </c:pt>
                <c:pt idx="2537">
                  <c:v>253.632826282628</c:v>
                </c:pt>
                <c:pt idx="2538">
                  <c:v>253.732835283528</c:v>
                </c:pt>
                <c:pt idx="2539">
                  <c:v>253.832844284428</c:v>
                </c:pt>
                <c:pt idx="2540">
                  <c:v>253.932853285328</c:v>
                </c:pt>
                <c:pt idx="2541">
                  <c:v>254.032862286228</c:v>
                </c:pt>
                <c:pt idx="2542">
                  <c:v>254.132871287128</c:v>
                </c:pt>
                <c:pt idx="2543">
                  <c:v>254.232880288028</c:v>
                </c:pt>
                <c:pt idx="2544">
                  <c:v>254.332889288928</c:v>
                </c:pt>
                <c:pt idx="2545">
                  <c:v>254.432898289828</c:v>
                </c:pt>
                <c:pt idx="2546">
                  <c:v>254.532907290729</c:v>
                </c:pt>
                <c:pt idx="2547">
                  <c:v>254.632916291629</c:v>
                </c:pt>
                <c:pt idx="2548">
                  <c:v>254.732925292529</c:v>
                </c:pt>
                <c:pt idx="2549">
                  <c:v>254.832934293429</c:v>
                </c:pt>
                <c:pt idx="2550">
                  <c:v>254.932943294329</c:v>
                </c:pt>
                <c:pt idx="2551">
                  <c:v>255.032952295229</c:v>
                </c:pt>
                <c:pt idx="2552">
                  <c:v>255.132961296129</c:v>
                </c:pt>
                <c:pt idx="2553">
                  <c:v>255.232970297029</c:v>
                </c:pt>
                <c:pt idx="2554">
                  <c:v>255.332979297929</c:v>
                </c:pt>
                <c:pt idx="2555">
                  <c:v>255.432988298829</c:v>
                </c:pt>
                <c:pt idx="2556">
                  <c:v>255.532997299729</c:v>
                </c:pt>
                <c:pt idx="2557">
                  <c:v>255.63300630063</c:v>
                </c:pt>
                <c:pt idx="2558">
                  <c:v>255.73301530153</c:v>
                </c:pt>
                <c:pt idx="2559">
                  <c:v>255.83302430243</c:v>
                </c:pt>
                <c:pt idx="2560">
                  <c:v>255.93303330333</c:v>
                </c:pt>
                <c:pt idx="2561">
                  <c:v>256.0330423042299</c:v>
                </c:pt>
                <c:pt idx="2562">
                  <c:v>256.1330513051299</c:v>
                </c:pt>
                <c:pt idx="2563">
                  <c:v>256.2330603060299</c:v>
                </c:pt>
                <c:pt idx="2564">
                  <c:v>256.33306930693</c:v>
                </c:pt>
                <c:pt idx="2565">
                  <c:v>256.4330783078298</c:v>
                </c:pt>
                <c:pt idx="2566">
                  <c:v>256.53308730873</c:v>
                </c:pt>
                <c:pt idx="2567">
                  <c:v>256.63309630963</c:v>
                </c:pt>
                <c:pt idx="2568">
                  <c:v>256.733105310531</c:v>
                </c:pt>
                <c:pt idx="2569">
                  <c:v>256.833114311431</c:v>
                </c:pt>
                <c:pt idx="2570">
                  <c:v>256.933123312331</c:v>
                </c:pt>
                <c:pt idx="2571">
                  <c:v>257.033132313231</c:v>
                </c:pt>
                <c:pt idx="2572">
                  <c:v>257.133141314131</c:v>
                </c:pt>
                <c:pt idx="2573">
                  <c:v>257.233150315031</c:v>
                </c:pt>
                <c:pt idx="2574">
                  <c:v>257.333159315931</c:v>
                </c:pt>
                <c:pt idx="2575">
                  <c:v>257.4331683168309</c:v>
                </c:pt>
                <c:pt idx="2576">
                  <c:v>257.5331773177309</c:v>
                </c:pt>
                <c:pt idx="2577">
                  <c:v>257.6331863186309</c:v>
                </c:pt>
                <c:pt idx="2578">
                  <c:v>257.7331953195309</c:v>
                </c:pt>
                <c:pt idx="2579">
                  <c:v>257.833204320432</c:v>
                </c:pt>
                <c:pt idx="2580">
                  <c:v>257.9332133213319</c:v>
                </c:pt>
                <c:pt idx="2581">
                  <c:v>258.0332223222319</c:v>
                </c:pt>
                <c:pt idx="2582">
                  <c:v>258.133231323132</c:v>
                </c:pt>
                <c:pt idx="2583">
                  <c:v>258.233240324032</c:v>
                </c:pt>
                <c:pt idx="2584">
                  <c:v>258.333249324932</c:v>
                </c:pt>
                <c:pt idx="2585">
                  <c:v>258.433258325832</c:v>
                </c:pt>
                <c:pt idx="2586">
                  <c:v>258.533267326732</c:v>
                </c:pt>
                <c:pt idx="2587">
                  <c:v>258.633276327632</c:v>
                </c:pt>
                <c:pt idx="2588">
                  <c:v>258.733285328532</c:v>
                </c:pt>
                <c:pt idx="2589">
                  <c:v>258.833294329432</c:v>
                </c:pt>
                <c:pt idx="2590">
                  <c:v>258.933303330333</c:v>
                </c:pt>
                <c:pt idx="2591">
                  <c:v>259.0333123312328</c:v>
                </c:pt>
                <c:pt idx="2592">
                  <c:v>259.133321332133</c:v>
                </c:pt>
                <c:pt idx="2593">
                  <c:v>259.233330333033</c:v>
                </c:pt>
                <c:pt idx="2594">
                  <c:v>259.333339333933</c:v>
                </c:pt>
                <c:pt idx="2595">
                  <c:v>259.433348334833</c:v>
                </c:pt>
                <c:pt idx="2596">
                  <c:v>259.533357335733</c:v>
                </c:pt>
                <c:pt idx="2597">
                  <c:v>259.633366336633</c:v>
                </c:pt>
                <c:pt idx="2598">
                  <c:v>259.7333753375328</c:v>
                </c:pt>
                <c:pt idx="2599">
                  <c:v>259.833384338433</c:v>
                </c:pt>
                <c:pt idx="2600">
                  <c:v>259.933393339333</c:v>
                </c:pt>
                <c:pt idx="2601">
                  <c:v>260.0334023402339</c:v>
                </c:pt>
                <c:pt idx="2602">
                  <c:v>260.1334113411339</c:v>
                </c:pt>
                <c:pt idx="2603">
                  <c:v>260.2334203420339</c:v>
                </c:pt>
                <c:pt idx="2604">
                  <c:v>260.3334293429339</c:v>
                </c:pt>
                <c:pt idx="2605">
                  <c:v>260.4334383438339</c:v>
                </c:pt>
                <c:pt idx="2606">
                  <c:v>260.533447344734</c:v>
                </c:pt>
                <c:pt idx="2607">
                  <c:v>260.6334563456339</c:v>
                </c:pt>
                <c:pt idx="2608">
                  <c:v>260.7334653465339</c:v>
                </c:pt>
                <c:pt idx="2609">
                  <c:v>260.8334743474339</c:v>
                </c:pt>
                <c:pt idx="2610">
                  <c:v>260.9334833483339</c:v>
                </c:pt>
                <c:pt idx="2611">
                  <c:v>261.0334923492339</c:v>
                </c:pt>
                <c:pt idx="2612">
                  <c:v>261.1335013501339</c:v>
                </c:pt>
                <c:pt idx="2613">
                  <c:v>261.2335103510348</c:v>
                </c:pt>
                <c:pt idx="2614">
                  <c:v>261.3335193519348</c:v>
                </c:pt>
                <c:pt idx="2615">
                  <c:v>261.4335283528349</c:v>
                </c:pt>
                <c:pt idx="2616">
                  <c:v>261.533537353735</c:v>
                </c:pt>
                <c:pt idx="2617">
                  <c:v>261.6335463546349</c:v>
                </c:pt>
                <c:pt idx="2618">
                  <c:v>261.7335553555348</c:v>
                </c:pt>
                <c:pt idx="2619">
                  <c:v>261.8335643564349</c:v>
                </c:pt>
                <c:pt idx="2620">
                  <c:v>261.9335733573348</c:v>
                </c:pt>
                <c:pt idx="2621">
                  <c:v>262.0335823582348</c:v>
                </c:pt>
                <c:pt idx="2622">
                  <c:v>262.1335913591349</c:v>
                </c:pt>
                <c:pt idx="2623">
                  <c:v>262.233600360036</c:v>
                </c:pt>
                <c:pt idx="2624">
                  <c:v>262.333609360936</c:v>
                </c:pt>
                <c:pt idx="2625">
                  <c:v>262.433618361836</c:v>
                </c:pt>
                <c:pt idx="2626">
                  <c:v>262.533627362736</c:v>
                </c:pt>
                <c:pt idx="2627">
                  <c:v>262.633636363636</c:v>
                </c:pt>
                <c:pt idx="2628">
                  <c:v>262.733645364536</c:v>
                </c:pt>
                <c:pt idx="2629">
                  <c:v>262.833654365436</c:v>
                </c:pt>
                <c:pt idx="2630">
                  <c:v>262.933663366336</c:v>
                </c:pt>
                <c:pt idx="2631">
                  <c:v>263.033672367236</c:v>
                </c:pt>
                <c:pt idx="2632">
                  <c:v>263.133681368136</c:v>
                </c:pt>
                <c:pt idx="2633">
                  <c:v>263.2336903690361</c:v>
                </c:pt>
                <c:pt idx="2634">
                  <c:v>263.3336993699371</c:v>
                </c:pt>
                <c:pt idx="2635">
                  <c:v>263.4337083708369</c:v>
                </c:pt>
                <c:pt idx="2636">
                  <c:v>263.5337173717369</c:v>
                </c:pt>
                <c:pt idx="2637">
                  <c:v>263.6337263726369</c:v>
                </c:pt>
                <c:pt idx="2638">
                  <c:v>263.7337353735369</c:v>
                </c:pt>
                <c:pt idx="2639">
                  <c:v>263.833744374437</c:v>
                </c:pt>
                <c:pt idx="2640">
                  <c:v>263.9337533753369</c:v>
                </c:pt>
                <c:pt idx="2641">
                  <c:v>264.033762376237</c:v>
                </c:pt>
                <c:pt idx="2642">
                  <c:v>264.133771377137</c:v>
                </c:pt>
                <c:pt idx="2643">
                  <c:v>264.233780378037</c:v>
                </c:pt>
                <c:pt idx="2644">
                  <c:v>264.333789378937</c:v>
                </c:pt>
                <c:pt idx="2645">
                  <c:v>264.4337983798379</c:v>
                </c:pt>
                <c:pt idx="2646">
                  <c:v>264.533807380738</c:v>
                </c:pt>
                <c:pt idx="2647">
                  <c:v>264.6338163816379</c:v>
                </c:pt>
                <c:pt idx="2648">
                  <c:v>264.733825382538</c:v>
                </c:pt>
                <c:pt idx="2649">
                  <c:v>264.833834383438</c:v>
                </c:pt>
                <c:pt idx="2650">
                  <c:v>264.933843384338</c:v>
                </c:pt>
                <c:pt idx="2651">
                  <c:v>265.033852385238</c:v>
                </c:pt>
                <c:pt idx="2652">
                  <c:v>265.133861386138</c:v>
                </c:pt>
                <c:pt idx="2653">
                  <c:v>265.233870387038</c:v>
                </c:pt>
                <c:pt idx="2654">
                  <c:v>265.333879387938</c:v>
                </c:pt>
                <c:pt idx="2655">
                  <c:v>265.433888388838</c:v>
                </c:pt>
                <c:pt idx="2656">
                  <c:v>265.533897389738</c:v>
                </c:pt>
                <c:pt idx="2657">
                  <c:v>265.633906390639</c:v>
                </c:pt>
                <c:pt idx="2658">
                  <c:v>265.7339153915389</c:v>
                </c:pt>
                <c:pt idx="2659">
                  <c:v>265.833924392439</c:v>
                </c:pt>
                <c:pt idx="2660">
                  <c:v>265.933933393339</c:v>
                </c:pt>
                <c:pt idx="2661">
                  <c:v>266.033942394239</c:v>
                </c:pt>
                <c:pt idx="2662">
                  <c:v>266.133951395139</c:v>
                </c:pt>
                <c:pt idx="2663">
                  <c:v>266.233960396039</c:v>
                </c:pt>
                <c:pt idx="2664">
                  <c:v>266.333969396939</c:v>
                </c:pt>
                <c:pt idx="2665">
                  <c:v>266.4339783978389</c:v>
                </c:pt>
                <c:pt idx="2666">
                  <c:v>266.533987398739</c:v>
                </c:pt>
                <c:pt idx="2667">
                  <c:v>266.633996399639</c:v>
                </c:pt>
                <c:pt idx="2668">
                  <c:v>266.73400540054</c:v>
                </c:pt>
                <c:pt idx="2669">
                  <c:v>266.83401440144</c:v>
                </c:pt>
                <c:pt idx="2670">
                  <c:v>266.93402340234</c:v>
                </c:pt>
                <c:pt idx="2671">
                  <c:v>267.03403240324</c:v>
                </c:pt>
                <c:pt idx="2672">
                  <c:v>267.13404140414</c:v>
                </c:pt>
                <c:pt idx="2673">
                  <c:v>267.23405040504</c:v>
                </c:pt>
                <c:pt idx="2674">
                  <c:v>267.33405940594</c:v>
                </c:pt>
                <c:pt idx="2675">
                  <c:v>267.43406840684</c:v>
                </c:pt>
                <c:pt idx="2676">
                  <c:v>267.53407740774</c:v>
                </c:pt>
                <c:pt idx="2677">
                  <c:v>267.6340864086399</c:v>
                </c:pt>
                <c:pt idx="2678">
                  <c:v>267.7340954095399</c:v>
                </c:pt>
                <c:pt idx="2679">
                  <c:v>267.834104410441</c:v>
                </c:pt>
                <c:pt idx="2680">
                  <c:v>267.9341134113408</c:v>
                </c:pt>
                <c:pt idx="2681">
                  <c:v>268.0341224122408</c:v>
                </c:pt>
                <c:pt idx="2682">
                  <c:v>268.134131413141</c:v>
                </c:pt>
                <c:pt idx="2683">
                  <c:v>268.234140414041</c:v>
                </c:pt>
                <c:pt idx="2684">
                  <c:v>268.334149414941</c:v>
                </c:pt>
                <c:pt idx="2685">
                  <c:v>268.434158415841</c:v>
                </c:pt>
                <c:pt idx="2686">
                  <c:v>268.534167416741</c:v>
                </c:pt>
                <c:pt idx="2687">
                  <c:v>268.634176417641</c:v>
                </c:pt>
                <c:pt idx="2688">
                  <c:v>268.734185418541</c:v>
                </c:pt>
                <c:pt idx="2689">
                  <c:v>268.834194419441</c:v>
                </c:pt>
                <c:pt idx="2690">
                  <c:v>268.934203420342</c:v>
                </c:pt>
                <c:pt idx="2691">
                  <c:v>269.0342124212419</c:v>
                </c:pt>
                <c:pt idx="2692">
                  <c:v>269.134221422142</c:v>
                </c:pt>
                <c:pt idx="2693">
                  <c:v>269.234230423042</c:v>
                </c:pt>
                <c:pt idx="2694">
                  <c:v>269.3342394239421</c:v>
                </c:pt>
                <c:pt idx="2695">
                  <c:v>269.434248424842</c:v>
                </c:pt>
                <c:pt idx="2696">
                  <c:v>269.534257425742</c:v>
                </c:pt>
                <c:pt idx="2697">
                  <c:v>269.634266426642</c:v>
                </c:pt>
                <c:pt idx="2698">
                  <c:v>269.7342754275419</c:v>
                </c:pt>
                <c:pt idx="2699">
                  <c:v>269.834284428442</c:v>
                </c:pt>
                <c:pt idx="2700">
                  <c:v>269.934293429342</c:v>
                </c:pt>
                <c:pt idx="2701">
                  <c:v>270.0343024302429</c:v>
                </c:pt>
                <c:pt idx="2702">
                  <c:v>270.1343114311429</c:v>
                </c:pt>
                <c:pt idx="2703">
                  <c:v>270.2343204320429</c:v>
                </c:pt>
                <c:pt idx="2704">
                  <c:v>270.3343294329429</c:v>
                </c:pt>
                <c:pt idx="2705">
                  <c:v>270.4343384338429</c:v>
                </c:pt>
                <c:pt idx="2706">
                  <c:v>270.534347434743</c:v>
                </c:pt>
                <c:pt idx="2707">
                  <c:v>270.634356435643</c:v>
                </c:pt>
                <c:pt idx="2708">
                  <c:v>270.734365436543</c:v>
                </c:pt>
                <c:pt idx="2709">
                  <c:v>270.834374437443</c:v>
                </c:pt>
                <c:pt idx="2710">
                  <c:v>270.934383438343</c:v>
                </c:pt>
                <c:pt idx="2711">
                  <c:v>271.034392439243</c:v>
                </c:pt>
                <c:pt idx="2712">
                  <c:v>271.134401440144</c:v>
                </c:pt>
                <c:pt idx="2713">
                  <c:v>271.2344104410438</c:v>
                </c:pt>
                <c:pt idx="2714">
                  <c:v>271.3344194419439</c:v>
                </c:pt>
                <c:pt idx="2715">
                  <c:v>271.4344284428439</c:v>
                </c:pt>
                <c:pt idx="2716">
                  <c:v>271.534437443744</c:v>
                </c:pt>
                <c:pt idx="2717">
                  <c:v>271.634446444644</c:v>
                </c:pt>
                <c:pt idx="2718">
                  <c:v>271.7344554455439</c:v>
                </c:pt>
                <c:pt idx="2719">
                  <c:v>271.834464446444</c:v>
                </c:pt>
                <c:pt idx="2720">
                  <c:v>271.9344734473439</c:v>
                </c:pt>
                <c:pt idx="2721">
                  <c:v>272.0344824482439</c:v>
                </c:pt>
                <c:pt idx="2722">
                  <c:v>272.134491449144</c:v>
                </c:pt>
                <c:pt idx="2723">
                  <c:v>272.2345004500448</c:v>
                </c:pt>
                <c:pt idx="2724">
                  <c:v>272.3345094509448</c:v>
                </c:pt>
                <c:pt idx="2725">
                  <c:v>272.4345184518448</c:v>
                </c:pt>
                <c:pt idx="2726">
                  <c:v>272.534527452745</c:v>
                </c:pt>
                <c:pt idx="2727">
                  <c:v>272.634536453645</c:v>
                </c:pt>
                <c:pt idx="2728">
                  <c:v>272.734545454545</c:v>
                </c:pt>
                <c:pt idx="2729">
                  <c:v>272.834554455445</c:v>
                </c:pt>
                <c:pt idx="2730">
                  <c:v>272.934563456345</c:v>
                </c:pt>
                <c:pt idx="2731">
                  <c:v>273.0345724572448</c:v>
                </c:pt>
                <c:pt idx="2732">
                  <c:v>273.134581458145</c:v>
                </c:pt>
                <c:pt idx="2733">
                  <c:v>273.234590459045</c:v>
                </c:pt>
                <c:pt idx="2734">
                  <c:v>273.334599459946</c:v>
                </c:pt>
                <c:pt idx="2735">
                  <c:v>273.434608460846</c:v>
                </c:pt>
                <c:pt idx="2736">
                  <c:v>273.534617461746</c:v>
                </c:pt>
                <c:pt idx="2737">
                  <c:v>273.634626462646</c:v>
                </c:pt>
                <c:pt idx="2738">
                  <c:v>273.734635463546</c:v>
                </c:pt>
                <c:pt idx="2739">
                  <c:v>273.834644464446</c:v>
                </c:pt>
                <c:pt idx="2740">
                  <c:v>273.934653465346</c:v>
                </c:pt>
                <c:pt idx="2741">
                  <c:v>274.034662466246</c:v>
                </c:pt>
                <c:pt idx="2742">
                  <c:v>274.134671467146</c:v>
                </c:pt>
                <c:pt idx="2743">
                  <c:v>274.234680468046</c:v>
                </c:pt>
                <c:pt idx="2744">
                  <c:v>274.334689468946</c:v>
                </c:pt>
                <c:pt idx="2745">
                  <c:v>274.434698469847</c:v>
                </c:pt>
                <c:pt idx="2746">
                  <c:v>274.534707470747</c:v>
                </c:pt>
                <c:pt idx="2747">
                  <c:v>274.6347164716469</c:v>
                </c:pt>
                <c:pt idx="2748">
                  <c:v>274.7347254725469</c:v>
                </c:pt>
                <c:pt idx="2749">
                  <c:v>274.834734473447</c:v>
                </c:pt>
                <c:pt idx="2750">
                  <c:v>274.934743474347</c:v>
                </c:pt>
                <c:pt idx="2751">
                  <c:v>275.0347524752469</c:v>
                </c:pt>
                <c:pt idx="2752">
                  <c:v>275.134761476147</c:v>
                </c:pt>
                <c:pt idx="2753">
                  <c:v>275.2347704770469</c:v>
                </c:pt>
                <c:pt idx="2754">
                  <c:v>275.3347794779469</c:v>
                </c:pt>
                <c:pt idx="2755">
                  <c:v>275.4347884788469</c:v>
                </c:pt>
                <c:pt idx="2756">
                  <c:v>275.534797479747</c:v>
                </c:pt>
                <c:pt idx="2757">
                  <c:v>275.634806480648</c:v>
                </c:pt>
                <c:pt idx="2758">
                  <c:v>275.734815481548</c:v>
                </c:pt>
                <c:pt idx="2759">
                  <c:v>275.8348244824481</c:v>
                </c:pt>
                <c:pt idx="2760">
                  <c:v>275.934833483348</c:v>
                </c:pt>
                <c:pt idx="2761">
                  <c:v>276.034842484248</c:v>
                </c:pt>
                <c:pt idx="2762">
                  <c:v>276.134851485148</c:v>
                </c:pt>
                <c:pt idx="2763">
                  <c:v>276.234860486048</c:v>
                </c:pt>
                <c:pt idx="2764">
                  <c:v>276.334869486948</c:v>
                </c:pt>
                <c:pt idx="2765">
                  <c:v>276.4348784878479</c:v>
                </c:pt>
                <c:pt idx="2766">
                  <c:v>276.534887488748</c:v>
                </c:pt>
                <c:pt idx="2767">
                  <c:v>276.634896489648</c:v>
                </c:pt>
                <c:pt idx="2768">
                  <c:v>276.734905490549</c:v>
                </c:pt>
                <c:pt idx="2769">
                  <c:v>276.834914491449</c:v>
                </c:pt>
                <c:pt idx="2770">
                  <c:v>276.934923492349</c:v>
                </c:pt>
                <c:pt idx="2771">
                  <c:v>277.034932493249</c:v>
                </c:pt>
                <c:pt idx="2772">
                  <c:v>277.134941494149</c:v>
                </c:pt>
                <c:pt idx="2773">
                  <c:v>277.234950495049</c:v>
                </c:pt>
                <c:pt idx="2774">
                  <c:v>277.334959495949</c:v>
                </c:pt>
                <c:pt idx="2775">
                  <c:v>277.434968496849</c:v>
                </c:pt>
                <c:pt idx="2776">
                  <c:v>277.534977497749</c:v>
                </c:pt>
                <c:pt idx="2777">
                  <c:v>277.634986498649</c:v>
                </c:pt>
                <c:pt idx="2778">
                  <c:v>277.734995499549</c:v>
                </c:pt>
                <c:pt idx="2779">
                  <c:v>277.83500450045</c:v>
                </c:pt>
                <c:pt idx="2780">
                  <c:v>277.9350135013498</c:v>
                </c:pt>
                <c:pt idx="2781">
                  <c:v>278.0350225022498</c:v>
                </c:pt>
                <c:pt idx="2782">
                  <c:v>278.13503150315</c:v>
                </c:pt>
                <c:pt idx="2783">
                  <c:v>278.23504050405</c:v>
                </c:pt>
                <c:pt idx="2784">
                  <c:v>278.33504950495</c:v>
                </c:pt>
                <c:pt idx="2785">
                  <c:v>278.43505850585</c:v>
                </c:pt>
                <c:pt idx="2786">
                  <c:v>278.53506750675</c:v>
                </c:pt>
                <c:pt idx="2787">
                  <c:v>278.63507650765</c:v>
                </c:pt>
                <c:pt idx="2788">
                  <c:v>278.73508550855</c:v>
                </c:pt>
                <c:pt idx="2789">
                  <c:v>278.83509450945</c:v>
                </c:pt>
                <c:pt idx="2790">
                  <c:v>278.9351035103509</c:v>
                </c:pt>
                <c:pt idx="2791">
                  <c:v>279.0351125112508</c:v>
                </c:pt>
                <c:pt idx="2792">
                  <c:v>279.135121512151</c:v>
                </c:pt>
                <c:pt idx="2793">
                  <c:v>279.235130513051</c:v>
                </c:pt>
                <c:pt idx="2794">
                  <c:v>279.335139513951</c:v>
                </c:pt>
                <c:pt idx="2795">
                  <c:v>279.435148514851</c:v>
                </c:pt>
                <c:pt idx="2796">
                  <c:v>279.535157515751</c:v>
                </c:pt>
                <c:pt idx="2797">
                  <c:v>279.635166516651</c:v>
                </c:pt>
                <c:pt idx="2798">
                  <c:v>279.7351755175508</c:v>
                </c:pt>
                <c:pt idx="2799">
                  <c:v>279.835184518451</c:v>
                </c:pt>
                <c:pt idx="2800">
                  <c:v>279.935193519351</c:v>
                </c:pt>
                <c:pt idx="2801">
                  <c:v>280.035202520252</c:v>
                </c:pt>
                <c:pt idx="2802">
                  <c:v>280.135211521152</c:v>
                </c:pt>
                <c:pt idx="2803">
                  <c:v>280.235220522052</c:v>
                </c:pt>
                <c:pt idx="2804">
                  <c:v>280.335229522952</c:v>
                </c:pt>
                <c:pt idx="2805">
                  <c:v>280.435238523852</c:v>
                </c:pt>
                <c:pt idx="2806">
                  <c:v>280.535247524752</c:v>
                </c:pt>
                <c:pt idx="2807">
                  <c:v>280.635256525652</c:v>
                </c:pt>
                <c:pt idx="2808">
                  <c:v>280.735265526552</c:v>
                </c:pt>
                <c:pt idx="2809">
                  <c:v>280.835274527452</c:v>
                </c:pt>
                <c:pt idx="2810">
                  <c:v>280.935283528352</c:v>
                </c:pt>
                <c:pt idx="2811">
                  <c:v>281.035292529252</c:v>
                </c:pt>
                <c:pt idx="2812">
                  <c:v>281.135301530153</c:v>
                </c:pt>
                <c:pt idx="2813">
                  <c:v>281.235310531053</c:v>
                </c:pt>
                <c:pt idx="2814">
                  <c:v>281.335319531953</c:v>
                </c:pt>
                <c:pt idx="2815">
                  <c:v>281.435328532853</c:v>
                </c:pt>
                <c:pt idx="2816">
                  <c:v>281.535337533753</c:v>
                </c:pt>
                <c:pt idx="2817">
                  <c:v>281.635346534653</c:v>
                </c:pt>
                <c:pt idx="2818">
                  <c:v>281.735355535553</c:v>
                </c:pt>
                <c:pt idx="2819">
                  <c:v>281.8353645364531</c:v>
                </c:pt>
                <c:pt idx="2820">
                  <c:v>281.9353735373529</c:v>
                </c:pt>
                <c:pt idx="2821">
                  <c:v>282.0353825382529</c:v>
                </c:pt>
                <c:pt idx="2822">
                  <c:v>282.135391539153</c:v>
                </c:pt>
                <c:pt idx="2823">
                  <c:v>282.2354005400539</c:v>
                </c:pt>
                <c:pt idx="2824">
                  <c:v>282.3354095409539</c:v>
                </c:pt>
                <c:pt idx="2825">
                  <c:v>282.4354185418538</c:v>
                </c:pt>
                <c:pt idx="2826">
                  <c:v>282.535427542754</c:v>
                </c:pt>
                <c:pt idx="2827">
                  <c:v>282.635436543654</c:v>
                </c:pt>
                <c:pt idx="2828">
                  <c:v>282.735445544554</c:v>
                </c:pt>
                <c:pt idx="2829">
                  <c:v>282.835454545454</c:v>
                </c:pt>
                <c:pt idx="2830">
                  <c:v>282.935463546354</c:v>
                </c:pt>
                <c:pt idx="2831">
                  <c:v>283.0354725472538</c:v>
                </c:pt>
                <c:pt idx="2832">
                  <c:v>283.135481548154</c:v>
                </c:pt>
                <c:pt idx="2833">
                  <c:v>283.235490549054</c:v>
                </c:pt>
                <c:pt idx="2834">
                  <c:v>283.335499549955</c:v>
                </c:pt>
                <c:pt idx="2835">
                  <c:v>283.4355085508548</c:v>
                </c:pt>
                <c:pt idx="2836">
                  <c:v>283.5355175517548</c:v>
                </c:pt>
                <c:pt idx="2837">
                  <c:v>283.6355265526548</c:v>
                </c:pt>
                <c:pt idx="2838">
                  <c:v>283.7355355535548</c:v>
                </c:pt>
                <c:pt idx="2839">
                  <c:v>283.835544554455</c:v>
                </c:pt>
                <c:pt idx="2840">
                  <c:v>283.9355535553548</c:v>
                </c:pt>
                <c:pt idx="2841">
                  <c:v>284.0355625562548</c:v>
                </c:pt>
                <c:pt idx="2842">
                  <c:v>284.1355715571548</c:v>
                </c:pt>
                <c:pt idx="2843">
                  <c:v>284.2355805580548</c:v>
                </c:pt>
                <c:pt idx="2844">
                  <c:v>284.335589558955</c:v>
                </c:pt>
                <c:pt idx="2845">
                  <c:v>284.4355985598559</c:v>
                </c:pt>
                <c:pt idx="2846">
                  <c:v>284.535607560756</c:v>
                </c:pt>
                <c:pt idx="2847">
                  <c:v>284.6356165616559</c:v>
                </c:pt>
                <c:pt idx="2848">
                  <c:v>284.7356255625559</c:v>
                </c:pt>
                <c:pt idx="2849">
                  <c:v>284.835634563456</c:v>
                </c:pt>
                <c:pt idx="2850">
                  <c:v>284.935643564356</c:v>
                </c:pt>
                <c:pt idx="2851">
                  <c:v>285.035652565256</c:v>
                </c:pt>
                <c:pt idx="2852">
                  <c:v>285.135661566156</c:v>
                </c:pt>
                <c:pt idx="2853">
                  <c:v>285.235670567056</c:v>
                </c:pt>
                <c:pt idx="2854">
                  <c:v>285.335679567956</c:v>
                </c:pt>
                <c:pt idx="2855">
                  <c:v>285.435688568856</c:v>
                </c:pt>
                <c:pt idx="2856">
                  <c:v>285.535697569756</c:v>
                </c:pt>
                <c:pt idx="2857">
                  <c:v>285.635706570657</c:v>
                </c:pt>
                <c:pt idx="2858">
                  <c:v>285.7357155715569</c:v>
                </c:pt>
                <c:pt idx="2859">
                  <c:v>285.835724572457</c:v>
                </c:pt>
                <c:pt idx="2860">
                  <c:v>285.935733573357</c:v>
                </c:pt>
                <c:pt idx="2861">
                  <c:v>286.035742574257</c:v>
                </c:pt>
                <c:pt idx="2862">
                  <c:v>286.135751575157</c:v>
                </c:pt>
                <c:pt idx="2863">
                  <c:v>286.235760576057</c:v>
                </c:pt>
                <c:pt idx="2864">
                  <c:v>286.335769576957</c:v>
                </c:pt>
                <c:pt idx="2865">
                  <c:v>286.4357785778569</c:v>
                </c:pt>
                <c:pt idx="2866">
                  <c:v>286.535787578757</c:v>
                </c:pt>
                <c:pt idx="2867">
                  <c:v>286.635796579657</c:v>
                </c:pt>
                <c:pt idx="2868">
                  <c:v>286.735805580558</c:v>
                </c:pt>
                <c:pt idx="2869">
                  <c:v>286.835814581458</c:v>
                </c:pt>
                <c:pt idx="2870">
                  <c:v>286.935823582358</c:v>
                </c:pt>
                <c:pt idx="2871">
                  <c:v>287.035832583258</c:v>
                </c:pt>
                <c:pt idx="2872">
                  <c:v>287.135841584158</c:v>
                </c:pt>
                <c:pt idx="2873">
                  <c:v>287.235850585058</c:v>
                </c:pt>
                <c:pt idx="2874">
                  <c:v>287.335859585958</c:v>
                </c:pt>
                <c:pt idx="2875">
                  <c:v>287.435868586858</c:v>
                </c:pt>
                <c:pt idx="2876">
                  <c:v>287.535877587758</c:v>
                </c:pt>
                <c:pt idx="2877">
                  <c:v>287.635886588658</c:v>
                </c:pt>
                <c:pt idx="2878">
                  <c:v>287.7358955895581</c:v>
                </c:pt>
                <c:pt idx="2879">
                  <c:v>287.8359045904591</c:v>
                </c:pt>
                <c:pt idx="2880">
                  <c:v>287.9359135913589</c:v>
                </c:pt>
                <c:pt idx="2881">
                  <c:v>288.0359225922589</c:v>
                </c:pt>
                <c:pt idx="2882">
                  <c:v>288.135931593159</c:v>
                </c:pt>
                <c:pt idx="2883">
                  <c:v>288.235940594059</c:v>
                </c:pt>
                <c:pt idx="2884">
                  <c:v>288.335949594959</c:v>
                </c:pt>
                <c:pt idx="2885">
                  <c:v>288.4359585958589</c:v>
                </c:pt>
                <c:pt idx="2886">
                  <c:v>288.535967596759</c:v>
                </c:pt>
                <c:pt idx="2887">
                  <c:v>288.635976597659</c:v>
                </c:pt>
                <c:pt idx="2888">
                  <c:v>288.735985598559</c:v>
                </c:pt>
                <c:pt idx="2889">
                  <c:v>288.835994599459</c:v>
                </c:pt>
                <c:pt idx="2890">
                  <c:v>288.9360036003599</c:v>
                </c:pt>
                <c:pt idx="2891">
                  <c:v>289.0360126012598</c:v>
                </c:pt>
                <c:pt idx="2892">
                  <c:v>289.13602160216</c:v>
                </c:pt>
                <c:pt idx="2893">
                  <c:v>289.23603060306</c:v>
                </c:pt>
                <c:pt idx="2894">
                  <c:v>289.33603960396</c:v>
                </c:pt>
                <c:pt idx="2895">
                  <c:v>289.43604860486</c:v>
                </c:pt>
                <c:pt idx="2896">
                  <c:v>289.53605760576</c:v>
                </c:pt>
                <c:pt idx="2897">
                  <c:v>289.63606660666</c:v>
                </c:pt>
                <c:pt idx="2898">
                  <c:v>289.7360756075598</c:v>
                </c:pt>
                <c:pt idx="2899">
                  <c:v>289.83608460846</c:v>
                </c:pt>
                <c:pt idx="2900">
                  <c:v>289.93609360936</c:v>
                </c:pt>
                <c:pt idx="2901">
                  <c:v>290.036102610261</c:v>
                </c:pt>
                <c:pt idx="2902">
                  <c:v>290.136111611161</c:v>
                </c:pt>
                <c:pt idx="2903">
                  <c:v>290.2361206120609</c:v>
                </c:pt>
                <c:pt idx="2904">
                  <c:v>290.3361296129609</c:v>
                </c:pt>
                <c:pt idx="2905">
                  <c:v>290.4361386138609</c:v>
                </c:pt>
                <c:pt idx="2906">
                  <c:v>290.536147614761</c:v>
                </c:pt>
                <c:pt idx="2907">
                  <c:v>290.6361566156609</c:v>
                </c:pt>
                <c:pt idx="2908">
                  <c:v>290.7361656165609</c:v>
                </c:pt>
                <c:pt idx="2909">
                  <c:v>290.8361746174609</c:v>
                </c:pt>
                <c:pt idx="2910">
                  <c:v>290.936183618361</c:v>
                </c:pt>
                <c:pt idx="2911">
                  <c:v>291.036192619261</c:v>
                </c:pt>
                <c:pt idx="2912">
                  <c:v>291.136201620162</c:v>
                </c:pt>
                <c:pt idx="2913">
                  <c:v>291.236210621062</c:v>
                </c:pt>
                <c:pt idx="2914">
                  <c:v>291.336219621962</c:v>
                </c:pt>
                <c:pt idx="2915">
                  <c:v>291.436228622862</c:v>
                </c:pt>
                <c:pt idx="2916">
                  <c:v>291.536237623762</c:v>
                </c:pt>
                <c:pt idx="2917">
                  <c:v>291.636246624662</c:v>
                </c:pt>
                <c:pt idx="2918">
                  <c:v>291.736255625562</c:v>
                </c:pt>
                <c:pt idx="2919">
                  <c:v>291.8362646264621</c:v>
                </c:pt>
                <c:pt idx="2920">
                  <c:v>291.936273627362</c:v>
                </c:pt>
                <c:pt idx="2921">
                  <c:v>292.036282628262</c:v>
                </c:pt>
                <c:pt idx="2922">
                  <c:v>292.136291629162</c:v>
                </c:pt>
                <c:pt idx="2923">
                  <c:v>292.236300630063</c:v>
                </c:pt>
                <c:pt idx="2924">
                  <c:v>292.336309630963</c:v>
                </c:pt>
                <c:pt idx="2925">
                  <c:v>292.4363186318628</c:v>
                </c:pt>
                <c:pt idx="2926">
                  <c:v>292.536327632763</c:v>
                </c:pt>
                <c:pt idx="2927">
                  <c:v>292.636336633663</c:v>
                </c:pt>
                <c:pt idx="2928">
                  <c:v>292.736345634563</c:v>
                </c:pt>
                <c:pt idx="2929">
                  <c:v>292.836354635463</c:v>
                </c:pt>
                <c:pt idx="2930">
                  <c:v>292.936363636363</c:v>
                </c:pt>
                <c:pt idx="2931">
                  <c:v>293.036372637263</c:v>
                </c:pt>
                <c:pt idx="2932">
                  <c:v>293.136381638163</c:v>
                </c:pt>
                <c:pt idx="2933">
                  <c:v>293.236390639063</c:v>
                </c:pt>
                <c:pt idx="2934">
                  <c:v>293.336399639964</c:v>
                </c:pt>
                <c:pt idx="2935">
                  <c:v>293.4364086408639</c:v>
                </c:pt>
                <c:pt idx="2936">
                  <c:v>293.5364176417639</c:v>
                </c:pt>
                <c:pt idx="2937">
                  <c:v>293.6364266426639</c:v>
                </c:pt>
                <c:pt idx="2938">
                  <c:v>293.7364356435639</c:v>
                </c:pt>
                <c:pt idx="2939">
                  <c:v>293.836444644464</c:v>
                </c:pt>
                <c:pt idx="2940">
                  <c:v>293.9364536453639</c:v>
                </c:pt>
                <c:pt idx="2941">
                  <c:v>294.0364626462639</c:v>
                </c:pt>
                <c:pt idx="2942">
                  <c:v>294.1364716471639</c:v>
                </c:pt>
                <c:pt idx="2943">
                  <c:v>294.2364806480639</c:v>
                </c:pt>
                <c:pt idx="2944">
                  <c:v>294.3364896489639</c:v>
                </c:pt>
                <c:pt idx="2945">
                  <c:v>294.4364986498649</c:v>
                </c:pt>
                <c:pt idx="2946">
                  <c:v>294.5365076507649</c:v>
                </c:pt>
                <c:pt idx="2947">
                  <c:v>294.6365166516648</c:v>
                </c:pt>
                <c:pt idx="2948">
                  <c:v>294.7365256525648</c:v>
                </c:pt>
                <c:pt idx="2949">
                  <c:v>294.8365346534649</c:v>
                </c:pt>
                <c:pt idx="2950">
                  <c:v>294.9365436543649</c:v>
                </c:pt>
                <c:pt idx="2951">
                  <c:v>295.0365526552648</c:v>
                </c:pt>
                <c:pt idx="2952">
                  <c:v>295.136561656165</c:v>
                </c:pt>
                <c:pt idx="2953">
                  <c:v>295.2365706570648</c:v>
                </c:pt>
                <c:pt idx="2954">
                  <c:v>295.3365796579648</c:v>
                </c:pt>
                <c:pt idx="2955">
                  <c:v>295.4365886588648</c:v>
                </c:pt>
                <c:pt idx="2956">
                  <c:v>295.536597659765</c:v>
                </c:pt>
                <c:pt idx="2957">
                  <c:v>295.636606660666</c:v>
                </c:pt>
                <c:pt idx="2958">
                  <c:v>295.736615661566</c:v>
                </c:pt>
                <c:pt idx="2959">
                  <c:v>295.836624662466</c:v>
                </c:pt>
                <c:pt idx="2960">
                  <c:v>295.936633663366</c:v>
                </c:pt>
                <c:pt idx="2961">
                  <c:v>296.0366426642661</c:v>
                </c:pt>
                <c:pt idx="2962">
                  <c:v>296.1366516651661</c:v>
                </c:pt>
                <c:pt idx="2963">
                  <c:v>296.236660666066</c:v>
                </c:pt>
                <c:pt idx="2964">
                  <c:v>296.336669666966</c:v>
                </c:pt>
                <c:pt idx="2965">
                  <c:v>296.4366786678659</c:v>
                </c:pt>
                <c:pt idx="2966">
                  <c:v>296.536687668766</c:v>
                </c:pt>
                <c:pt idx="2967">
                  <c:v>296.636696669666</c:v>
                </c:pt>
                <c:pt idx="2968">
                  <c:v>296.7367056705669</c:v>
                </c:pt>
                <c:pt idx="2969">
                  <c:v>296.836714671467</c:v>
                </c:pt>
                <c:pt idx="2970">
                  <c:v>296.936723672367</c:v>
                </c:pt>
                <c:pt idx="2971">
                  <c:v>297.036732673267</c:v>
                </c:pt>
                <c:pt idx="2972">
                  <c:v>297.136741674167</c:v>
                </c:pt>
                <c:pt idx="2973">
                  <c:v>297.236750675067</c:v>
                </c:pt>
                <c:pt idx="2974">
                  <c:v>297.336759675967</c:v>
                </c:pt>
                <c:pt idx="2975">
                  <c:v>297.436768676867</c:v>
                </c:pt>
                <c:pt idx="2976">
                  <c:v>297.536777677767</c:v>
                </c:pt>
                <c:pt idx="2977">
                  <c:v>297.636786678667</c:v>
                </c:pt>
                <c:pt idx="2978">
                  <c:v>297.736795679567</c:v>
                </c:pt>
                <c:pt idx="2979">
                  <c:v>297.836804680468</c:v>
                </c:pt>
                <c:pt idx="2980">
                  <c:v>297.936813681368</c:v>
                </c:pt>
                <c:pt idx="2981">
                  <c:v>298.036822682268</c:v>
                </c:pt>
                <c:pt idx="2982">
                  <c:v>298.136831683168</c:v>
                </c:pt>
                <c:pt idx="2983">
                  <c:v>298.236840684068</c:v>
                </c:pt>
                <c:pt idx="2984">
                  <c:v>298.336849684968</c:v>
                </c:pt>
                <c:pt idx="2985">
                  <c:v>298.436858685868</c:v>
                </c:pt>
                <c:pt idx="2986">
                  <c:v>298.536867686768</c:v>
                </c:pt>
                <c:pt idx="2987">
                  <c:v>298.636876687668</c:v>
                </c:pt>
                <c:pt idx="2988">
                  <c:v>298.736885688568</c:v>
                </c:pt>
                <c:pt idx="2989">
                  <c:v>298.836894689468</c:v>
                </c:pt>
                <c:pt idx="2990">
                  <c:v>298.936903690369</c:v>
                </c:pt>
                <c:pt idx="2991">
                  <c:v>299.0369126912689</c:v>
                </c:pt>
                <c:pt idx="2992">
                  <c:v>299.136921692169</c:v>
                </c:pt>
                <c:pt idx="2993">
                  <c:v>299.236930693069</c:v>
                </c:pt>
                <c:pt idx="2994">
                  <c:v>299.336939693969</c:v>
                </c:pt>
                <c:pt idx="2995">
                  <c:v>299.436948694869</c:v>
                </c:pt>
                <c:pt idx="2996">
                  <c:v>299.536957695769</c:v>
                </c:pt>
                <c:pt idx="2997">
                  <c:v>299.636966696669</c:v>
                </c:pt>
                <c:pt idx="2998">
                  <c:v>299.7369756975689</c:v>
                </c:pt>
                <c:pt idx="2999">
                  <c:v>299.836984698469</c:v>
                </c:pt>
                <c:pt idx="3000">
                  <c:v>299.936993699369</c:v>
                </c:pt>
                <c:pt idx="3001">
                  <c:v>300.0370027002699</c:v>
                </c:pt>
                <c:pt idx="3002">
                  <c:v>300.1370117011699</c:v>
                </c:pt>
                <c:pt idx="3003">
                  <c:v>300.2370207020699</c:v>
                </c:pt>
                <c:pt idx="3004">
                  <c:v>300.3370297029699</c:v>
                </c:pt>
                <c:pt idx="3005">
                  <c:v>300.4370387038699</c:v>
                </c:pt>
                <c:pt idx="3006">
                  <c:v>300.53704770477</c:v>
                </c:pt>
                <c:pt idx="3007">
                  <c:v>300.6370567056699</c:v>
                </c:pt>
                <c:pt idx="3008">
                  <c:v>300.7370657065699</c:v>
                </c:pt>
                <c:pt idx="3009">
                  <c:v>300.8370747074699</c:v>
                </c:pt>
                <c:pt idx="3010">
                  <c:v>300.9370837083699</c:v>
                </c:pt>
                <c:pt idx="3011">
                  <c:v>301.0370927092699</c:v>
                </c:pt>
                <c:pt idx="3012">
                  <c:v>301.137101710171</c:v>
                </c:pt>
                <c:pt idx="3013">
                  <c:v>301.2371107110708</c:v>
                </c:pt>
                <c:pt idx="3014">
                  <c:v>301.3371197119708</c:v>
                </c:pt>
                <c:pt idx="3015">
                  <c:v>301.4371287128708</c:v>
                </c:pt>
                <c:pt idx="3016">
                  <c:v>301.537137713771</c:v>
                </c:pt>
                <c:pt idx="3017">
                  <c:v>301.637146714671</c:v>
                </c:pt>
                <c:pt idx="3018">
                  <c:v>301.7371557155708</c:v>
                </c:pt>
                <c:pt idx="3019">
                  <c:v>301.837164716471</c:v>
                </c:pt>
                <c:pt idx="3020">
                  <c:v>301.9371737173708</c:v>
                </c:pt>
                <c:pt idx="3021">
                  <c:v>302.0371827182709</c:v>
                </c:pt>
                <c:pt idx="3022">
                  <c:v>302.137191719171</c:v>
                </c:pt>
                <c:pt idx="3023">
                  <c:v>302.2372007200719</c:v>
                </c:pt>
                <c:pt idx="3024">
                  <c:v>302.3372097209719</c:v>
                </c:pt>
                <c:pt idx="3025">
                  <c:v>302.4372187218718</c:v>
                </c:pt>
                <c:pt idx="3026">
                  <c:v>302.5372277227719</c:v>
                </c:pt>
                <c:pt idx="3027">
                  <c:v>302.6372367236719</c:v>
                </c:pt>
                <c:pt idx="3028">
                  <c:v>302.7372457245719</c:v>
                </c:pt>
                <c:pt idx="3029">
                  <c:v>302.837254725472</c:v>
                </c:pt>
                <c:pt idx="3030">
                  <c:v>302.937263726372</c:v>
                </c:pt>
                <c:pt idx="3031">
                  <c:v>303.0372727272718</c:v>
                </c:pt>
                <c:pt idx="3032">
                  <c:v>303.137281728172</c:v>
                </c:pt>
                <c:pt idx="3033">
                  <c:v>303.237290729072</c:v>
                </c:pt>
                <c:pt idx="3034">
                  <c:v>303.3372997299729</c:v>
                </c:pt>
                <c:pt idx="3035">
                  <c:v>303.4373087308728</c:v>
                </c:pt>
                <c:pt idx="3036">
                  <c:v>303.5373177317728</c:v>
                </c:pt>
                <c:pt idx="3037">
                  <c:v>303.6373267326728</c:v>
                </c:pt>
                <c:pt idx="3038">
                  <c:v>303.7373357335728</c:v>
                </c:pt>
                <c:pt idx="3039">
                  <c:v>303.837344734473</c:v>
                </c:pt>
                <c:pt idx="3040">
                  <c:v>303.9373537353728</c:v>
                </c:pt>
                <c:pt idx="3041">
                  <c:v>304.0373627362728</c:v>
                </c:pt>
                <c:pt idx="3042">
                  <c:v>304.1373717371728</c:v>
                </c:pt>
                <c:pt idx="3043">
                  <c:v>304.2373807380728</c:v>
                </c:pt>
                <c:pt idx="3044">
                  <c:v>304.3373897389728</c:v>
                </c:pt>
                <c:pt idx="3045">
                  <c:v>304.4373987398728</c:v>
                </c:pt>
                <c:pt idx="3046">
                  <c:v>304.5374077407739</c:v>
                </c:pt>
                <c:pt idx="3047">
                  <c:v>304.6374167416738</c:v>
                </c:pt>
                <c:pt idx="3048">
                  <c:v>304.7374257425738</c:v>
                </c:pt>
                <c:pt idx="3049">
                  <c:v>304.8374347434739</c:v>
                </c:pt>
                <c:pt idx="3050">
                  <c:v>304.9374437443739</c:v>
                </c:pt>
                <c:pt idx="3051">
                  <c:v>305.0374527452738</c:v>
                </c:pt>
                <c:pt idx="3052">
                  <c:v>305.1374617461739</c:v>
                </c:pt>
                <c:pt idx="3053">
                  <c:v>305.2374707470738</c:v>
                </c:pt>
                <c:pt idx="3054">
                  <c:v>305.3374797479738</c:v>
                </c:pt>
                <c:pt idx="3055">
                  <c:v>305.4374887488738</c:v>
                </c:pt>
                <c:pt idx="3056">
                  <c:v>305.5374977497739</c:v>
                </c:pt>
                <c:pt idx="3057">
                  <c:v>305.6375067506748</c:v>
                </c:pt>
                <c:pt idx="3058">
                  <c:v>305.7375157515746</c:v>
                </c:pt>
                <c:pt idx="3059">
                  <c:v>305.8375247524748</c:v>
                </c:pt>
                <c:pt idx="3060">
                  <c:v>305.9375337533748</c:v>
                </c:pt>
                <c:pt idx="3061">
                  <c:v>306.0375427542748</c:v>
                </c:pt>
                <c:pt idx="3062">
                  <c:v>306.1375517551748</c:v>
                </c:pt>
                <c:pt idx="3063">
                  <c:v>306.2375607560749</c:v>
                </c:pt>
                <c:pt idx="3064">
                  <c:v>306.3375697569748</c:v>
                </c:pt>
                <c:pt idx="3065">
                  <c:v>306.4375787578746</c:v>
                </c:pt>
                <c:pt idx="3066">
                  <c:v>306.5375877587748</c:v>
                </c:pt>
                <c:pt idx="3067">
                  <c:v>306.6375967596748</c:v>
                </c:pt>
                <c:pt idx="3068">
                  <c:v>306.7376057605758</c:v>
                </c:pt>
                <c:pt idx="3069">
                  <c:v>306.8376147614758</c:v>
                </c:pt>
                <c:pt idx="3070">
                  <c:v>306.9376237623758</c:v>
                </c:pt>
                <c:pt idx="3071">
                  <c:v>307.037632763276</c:v>
                </c:pt>
                <c:pt idx="3072">
                  <c:v>307.137641764176</c:v>
                </c:pt>
                <c:pt idx="3073">
                  <c:v>307.237650765076</c:v>
                </c:pt>
                <c:pt idx="3074">
                  <c:v>307.337659765976</c:v>
                </c:pt>
                <c:pt idx="3075">
                  <c:v>307.437668766876</c:v>
                </c:pt>
                <c:pt idx="3076">
                  <c:v>307.537677767776</c:v>
                </c:pt>
                <c:pt idx="3077">
                  <c:v>307.637686768676</c:v>
                </c:pt>
                <c:pt idx="3078">
                  <c:v>307.737695769576</c:v>
                </c:pt>
                <c:pt idx="3079">
                  <c:v>307.8377047704769</c:v>
                </c:pt>
                <c:pt idx="3080">
                  <c:v>307.9377137713768</c:v>
                </c:pt>
                <c:pt idx="3081">
                  <c:v>308.0377227722768</c:v>
                </c:pt>
                <c:pt idx="3082">
                  <c:v>308.1377317731769</c:v>
                </c:pt>
                <c:pt idx="3083">
                  <c:v>308.2377407740769</c:v>
                </c:pt>
                <c:pt idx="3084">
                  <c:v>308.3377497749769</c:v>
                </c:pt>
                <c:pt idx="3085">
                  <c:v>308.4377587758768</c:v>
                </c:pt>
                <c:pt idx="3086">
                  <c:v>308.5377677767769</c:v>
                </c:pt>
                <c:pt idx="3087">
                  <c:v>308.6377767776768</c:v>
                </c:pt>
                <c:pt idx="3088">
                  <c:v>308.7377857785768</c:v>
                </c:pt>
                <c:pt idx="3089">
                  <c:v>308.837794779477</c:v>
                </c:pt>
                <c:pt idx="3090">
                  <c:v>308.9378037803779</c:v>
                </c:pt>
                <c:pt idx="3091">
                  <c:v>309.0378127812778</c:v>
                </c:pt>
                <c:pt idx="3092">
                  <c:v>309.1378217821779</c:v>
                </c:pt>
                <c:pt idx="3093">
                  <c:v>309.2378307830779</c:v>
                </c:pt>
                <c:pt idx="3094">
                  <c:v>309.3378397839779</c:v>
                </c:pt>
                <c:pt idx="3095">
                  <c:v>309.437848784878</c:v>
                </c:pt>
                <c:pt idx="3096">
                  <c:v>309.537857785778</c:v>
                </c:pt>
                <c:pt idx="3097">
                  <c:v>309.637866786678</c:v>
                </c:pt>
                <c:pt idx="3098">
                  <c:v>309.7378757875778</c:v>
                </c:pt>
                <c:pt idx="3099">
                  <c:v>309.837884788478</c:v>
                </c:pt>
                <c:pt idx="3100">
                  <c:v>309.937893789378</c:v>
                </c:pt>
                <c:pt idx="3101">
                  <c:v>310.0379027902788</c:v>
                </c:pt>
                <c:pt idx="3102">
                  <c:v>310.1379117911789</c:v>
                </c:pt>
                <c:pt idx="3103">
                  <c:v>310.2379207920789</c:v>
                </c:pt>
                <c:pt idx="3104">
                  <c:v>310.3379297929789</c:v>
                </c:pt>
                <c:pt idx="3105">
                  <c:v>310.4379387938789</c:v>
                </c:pt>
                <c:pt idx="3106">
                  <c:v>310.537947794779</c:v>
                </c:pt>
                <c:pt idx="3107">
                  <c:v>310.6379567956789</c:v>
                </c:pt>
                <c:pt idx="3108">
                  <c:v>310.7379657965789</c:v>
                </c:pt>
                <c:pt idx="3109">
                  <c:v>310.8379747974789</c:v>
                </c:pt>
                <c:pt idx="3110">
                  <c:v>310.9379837983789</c:v>
                </c:pt>
                <c:pt idx="3111">
                  <c:v>311.0379927992789</c:v>
                </c:pt>
                <c:pt idx="3112">
                  <c:v>311.1380018001798</c:v>
                </c:pt>
                <c:pt idx="3113">
                  <c:v>311.2380108010798</c:v>
                </c:pt>
                <c:pt idx="3114">
                  <c:v>311.3380198019798</c:v>
                </c:pt>
                <c:pt idx="3115">
                  <c:v>311.4380288028798</c:v>
                </c:pt>
                <c:pt idx="3116">
                  <c:v>311.53803780378</c:v>
                </c:pt>
                <c:pt idx="3117">
                  <c:v>311.63804680468</c:v>
                </c:pt>
                <c:pt idx="3118">
                  <c:v>311.7380558055798</c:v>
                </c:pt>
                <c:pt idx="3119">
                  <c:v>311.83806480648</c:v>
                </c:pt>
                <c:pt idx="3120">
                  <c:v>311.9380738073798</c:v>
                </c:pt>
                <c:pt idx="3121">
                  <c:v>312.0380828082798</c:v>
                </c:pt>
                <c:pt idx="3122">
                  <c:v>312.13809180918</c:v>
                </c:pt>
                <c:pt idx="3123">
                  <c:v>312.2381008100808</c:v>
                </c:pt>
                <c:pt idx="3124">
                  <c:v>312.3381098109808</c:v>
                </c:pt>
                <c:pt idx="3125">
                  <c:v>312.4381188118808</c:v>
                </c:pt>
                <c:pt idx="3126">
                  <c:v>312.5381278127808</c:v>
                </c:pt>
                <c:pt idx="3127">
                  <c:v>312.6381368136808</c:v>
                </c:pt>
                <c:pt idx="3128">
                  <c:v>312.7381458145808</c:v>
                </c:pt>
                <c:pt idx="3129">
                  <c:v>312.8381548154808</c:v>
                </c:pt>
                <c:pt idx="3130">
                  <c:v>312.9381638163808</c:v>
                </c:pt>
                <c:pt idx="3131">
                  <c:v>313.0381728172808</c:v>
                </c:pt>
                <c:pt idx="3132">
                  <c:v>313.138181818181</c:v>
                </c:pt>
                <c:pt idx="3133">
                  <c:v>313.238190819081</c:v>
                </c:pt>
                <c:pt idx="3134">
                  <c:v>313.3381998199819</c:v>
                </c:pt>
                <c:pt idx="3135">
                  <c:v>313.4382088208819</c:v>
                </c:pt>
                <c:pt idx="3136">
                  <c:v>313.5382178217819</c:v>
                </c:pt>
                <c:pt idx="3137">
                  <c:v>313.6382268226819</c:v>
                </c:pt>
                <c:pt idx="3138">
                  <c:v>313.7382358235819</c:v>
                </c:pt>
                <c:pt idx="3139">
                  <c:v>313.838244824482</c:v>
                </c:pt>
                <c:pt idx="3140">
                  <c:v>313.9382538253819</c:v>
                </c:pt>
                <c:pt idx="3141">
                  <c:v>314.0382628262819</c:v>
                </c:pt>
                <c:pt idx="3142">
                  <c:v>314.1382718271819</c:v>
                </c:pt>
                <c:pt idx="3143">
                  <c:v>314.2382808280819</c:v>
                </c:pt>
                <c:pt idx="3144">
                  <c:v>314.3382898289819</c:v>
                </c:pt>
                <c:pt idx="3145">
                  <c:v>314.4382988298819</c:v>
                </c:pt>
                <c:pt idx="3146">
                  <c:v>314.538307830783</c:v>
                </c:pt>
                <c:pt idx="3147">
                  <c:v>314.6383168316829</c:v>
                </c:pt>
                <c:pt idx="3148">
                  <c:v>314.7383258325828</c:v>
                </c:pt>
                <c:pt idx="3149">
                  <c:v>314.8383348334829</c:v>
                </c:pt>
                <c:pt idx="3150">
                  <c:v>314.9383438343829</c:v>
                </c:pt>
                <c:pt idx="3151">
                  <c:v>315.0383528352828</c:v>
                </c:pt>
                <c:pt idx="3152">
                  <c:v>315.1383618361829</c:v>
                </c:pt>
                <c:pt idx="3153">
                  <c:v>315.2383708370828</c:v>
                </c:pt>
                <c:pt idx="3154">
                  <c:v>315.3383798379828</c:v>
                </c:pt>
                <c:pt idx="3155">
                  <c:v>315.4383888388828</c:v>
                </c:pt>
                <c:pt idx="3156">
                  <c:v>315.538397839783</c:v>
                </c:pt>
                <c:pt idx="3157">
                  <c:v>315.6384068406838</c:v>
                </c:pt>
                <c:pt idx="3158">
                  <c:v>315.7384158415837</c:v>
                </c:pt>
                <c:pt idx="3159">
                  <c:v>315.8384248424838</c:v>
                </c:pt>
                <c:pt idx="3160">
                  <c:v>315.9384338433838</c:v>
                </c:pt>
                <c:pt idx="3161">
                  <c:v>316.0384428442838</c:v>
                </c:pt>
                <c:pt idx="3162">
                  <c:v>316.1384518451839</c:v>
                </c:pt>
                <c:pt idx="3163">
                  <c:v>316.2384608460839</c:v>
                </c:pt>
                <c:pt idx="3164">
                  <c:v>316.3384698469839</c:v>
                </c:pt>
                <c:pt idx="3165">
                  <c:v>316.4384788478838</c:v>
                </c:pt>
                <c:pt idx="3166">
                  <c:v>316.5384878487839</c:v>
                </c:pt>
                <c:pt idx="3167">
                  <c:v>316.6384968496839</c:v>
                </c:pt>
                <c:pt idx="3168">
                  <c:v>316.7385058505848</c:v>
                </c:pt>
                <c:pt idx="3169">
                  <c:v>316.8385148514848</c:v>
                </c:pt>
                <c:pt idx="3170">
                  <c:v>316.9385238523848</c:v>
                </c:pt>
                <c:pt idx="3171">
                  <c:v>317.0385328532848</c:v>
                </c:pt>
                <c:pt idx="3172">
                  <c:v>317.138541854185</c:v>
                </c:pt>
                <c:pt idx="3173">
                  <c:v>317.2385508550848</c:v>
                </c:pt>
                <c:pt idx="3174">
                  <c:v>317.3385598559848</c:v>
                </c:pt>
                <c:pt idx="3175">
                  <c:v>317.4385688568848</c:v>
                </c:pt>
                <c:pt idx="3176">
                  <c:v>317.5385778577848</c:v>
                </c:pt>
                <c:pt idx="3177">
                  <c:v>317.6385868586848</c:v>
                </c:pt>
                <c:pt idx="3178">
                  <c:v>317.7385958595848</c:v>
                </c:pt>
                <c:pt idx="3179">
                  <c:v>317.838604860486</c:v>
                </c:pt>
                <c:pt idx="3180">
                  <c:v>317.9386138613858</c:v>
                </c:pt>
                <c:pt idx="3181">
                  <c:v>318.0386228622858</c:v>
                </c:pt>
                <c:pt idx="3182">
                  <c:v>318.138631863186</c:v>
                </c:pt>
                <c:pt idx="3183">
                  <c:v>318.238640864086</c:v>
                </c:pt>
                <c:pt idx="3184">
                  <c:v>318.338649864986</c:v>
                </c:pt>
                <c:pt idx="3185">
                  <c:v>318.4386588658858</c:v>
                </c:pt>
                <c:pt idx="3186">
                  <c:v>318.538667866786</c:v>
                </c:pt>
                <c:pt idx="3187">
                  <c:v>318.6386768676858</c:v>
                </c:pt>
                <c:pt idx="3188">
                  <c:v>318.7386858685858</c:v>
                </c:pt>
                <c:pt idx="3189">
                  <c:v>318.838694869486</c:v>
                </c:pt>
                <c:pt idx="3190">
                  <c:v>318.9387038703869</c:v>
                </c:pt>
                <c:pt idx="3191">
                  <c:v>319.0387128712868</c:v>
                </c:pt>
                <c:pt idx="3192">
                  <c:v>319.1387218721869</c:v>
                </c:pt>
                <c:pt idx="3193">
                  <c:v>319.2387308730869</c:v>
                </c:pt>
                <c:pt idx="3194">
                  <c:v>319.3387398739869</c:v>
                </c:pt>
                <c:pt idx="3195">
                  <c:v>319.4387488748869</c:v>
                </c:pt>
                <c:pt idx="3196">
                  <c:v>319.5387578757869</c:v>
                </c:pt>
                <c:pt idx="3197">
                  <c:v>319.6387668766869</c:v>
                </c:pt>
                <c:pt idx="3198">
                  <c:v>319.7387758775868</c:v>
                </c:pt>
                <c:pt idx="3199">
                  <c:v>319.8387848784869</c:v>
                </c:pt>
                <c:pt idx="3200">
                  <c:v>319.9387938793869</c:v>
                </c:pt>
                <c:pt idx="3201">
                  <c:v>320.038802880288</c:v>
                </c:pt>
                <c:pt idx="3202">
                  <c:v>320.138811881188</c:v>
                </c:pt>
                <c:pt idx="3203">
                  <c:v>320.238820882088</c:v>
                </c:pt>
                <c:pt idx="3204">
                  <c:v>320.338829882988</c:v>
                </c:pt>
                <c:pt idx="3205">
                  <c:v>320.438838883888</c:v>
                </c:pt>
                <c:pt idx="3206">
                  <c:v>320.5388478847881</c:v>
                </c:pt>
                <c:pt idx="3207">
                  <c:v>320.638856885688</c:v>
                </c:pt>
                <c:pt idx="3208">
                  <c:v>320.7388658865879</c:v>
                </c:pt>
                <c:pt idx="3209">
                  <c:v>320.8388748874879</c:v>
                </c:pt>
                <c:pt idx="3210">
                  <c:v>320.9388838883879</c:v>
                </c:pt>
                <c:pt idx="3211">
                  <c:v>321.0388928892879</c:v>
                </c:pt>
                <c:pt idx="3212">
                  <c:v>321.1389018901889</c:v>
                </c:pt>
                <c:pt idx="3213">
                  <c:v>321.2389108910888</c:v>
                </c:pt>
                <c:pt idx="3214">
                  <c:v>321.3389198919888</c:v>
                </c:pt>
                <c:pt idx="3215">
                  <c:v>321.4389288928888</c:v>
                </c:pt>
                <c:pt idx="3216">
                  <c:v>321.538937893789</c:v>
                </c:pt>
                <c:pt idx="3217">
                  <c:v>321.638946894689</c:v>
                </c:pt>
                <c:pt idx="3218">
                  <c:v>321.7389558955888</c:v>
                </c:pt>
                <c:pt idx="3219">
                  <c:v>321.838964896489</c:v>
                </c:pt>
                <c:pt idx="3220">
                  <c:v>321.9389738973888</c:v>
                </c:pt>
                <c:pt idx="3221">
                  <c:v>322.0389828982889</c:v>
                </c:pt>
                <c:pt idx="3222">
                  <c:v>322.138991899189</c:v>
                </c:pt>
                <c:pt idx="3223">
                  <c:v>322.2390009000898</c:v>
                </c:pt>
                <c:pt idx="3224">
                  <c:v>322.3390099009898</c:v>
                </c:pt>
                <c:pt idx="3225">
                  <c:v>322.4390189018898</c:v>
                </c:pt>
                <c:pt idx="3226">
                  <c:v>322.5390279027898</c:v>
                </c:pt>
                <c:pt idx="3227">
                  <c:v>322.6390369036898</c:v>
                </c:pt>
                <c:pt idx="3228">
                  <c:v>322.7390459045898</c:v>
                </c:pt>
                <c:pt idx="3229">
                  <c:v>322.8390549054898</c:v>
                </c:pt>
                <c:pt idx="3230">
                  <c:v>322.9390639063898</c:v>
                </c:pt>
                <c:pt idx="3231">
                  <c:v>323.0390729072898</c:v>
                </c:pt>
                <c:pt idx="3232">
                  <c:v>323.13908190819</c:v>
                </c:pt>
                <c:pt idx="3233">
                  <c:v>323.23909090909</c:v>
                </c:pt>
                <c:pt idx="3234">
                  <c:v>323.3390999099909</c:v>
                </c:pt>
                <c:pt idx="3235">
                  <c:v>323.4391089108908</c:v>
                </c:pt>
                <c:pt idx="3236">
                  <c:v>323.5391179117908</c:v>
                </c:pt>
                <c:pt idx="3237">
                  <c:v>323.6391269126908</c:v>
                </c:pt>
                <c:pt idx="3238">
                  <c:v>323.7391359135908</c:v>
                </c:pt>
                <c:pt idx="3239">
                  <c:v>323.839144914491</c:v>
                </c:pt>
                <c:pt idx="3240">
                  <c:v>323.9391539153908</c:v>
                </c:pt>
                <c:pt idx="3241">
                  <c:v>324.0391629162908</c:v>
                </c:pt>
                <c:pt idx="3242">
                  <c:v>324.1391719171908</c:v>
                </c:pt>
                <c:pt idx="3243">
                  <c:v>324.2391809180908</c:v>
                </c:pt>
                <c:pt idx="3244">
                  <c:v>324.3391899189908</c:v>
                </c:pt>
                <c:pt idx="3245">
                  <c:v>324.4391989198908</c:v>
                </c:pt>
                <c:pt idx="3246">
                  <c:v>324.539207920792</c:v>
                </c:pt>
                <c:pt idx="3247">
                  <c:v>324.6392169216919</c:v>
                </c:pt>
                <c:pt idx="3248">
                  <c:v>324.7392259225919</c:v>
                </c:pt>
                <c:pt idx="3249">
                  <c:v>324.839234923492</c:v>
                </c:pt>
                <c:pt idx="3250">
                  <c:v>324.939243924392</c:v>
                </c:pt>
                <c:pt idx="3251">
                  <c:v>325.0392529252919</c:v>
                </c:pt>
                <c:pt idx="3252">
                  <c:v>325.139261926192</c:v>
                </c:pt>
                <c:pt idx="3253">
                  <c:v>325.2392709270919</c:v>
                </c:pt>
                <c:pt idx="3254">
                  <c:v>325.3392799279919</c:v>
                </c:pt>
                <c:pt idx="3255">
                  <c:v>325.4392889288919</c:v>
                </c:pt>
                <c:pt idx="3256">
                  <c:v>325.539297929792</c:v>
                </c:pt>
                <c:pt idx="3257">
                  <c:v>325.639306930693</c:v>
                </c:pt>
                <c:pt idx="3258">
                  <c:v>325.7393159315928</c:v>
                </c:pt>
                <c:pt idx="3259">
                  <c:v>325.839324932493</c:v>
                </c:pt>
                <c:pt idx="3260">
                  <c:v>325.939333933393</c:v>
                </c:pt>
                <c:pt idx="3261">
                  <c:v>326.039342934293</c:v>
                </c:pt>
                <c:pt idx="3262">
                  <c:v>326.139351935193</c:v>
                </c:pt>
                <c:pt idx="3263">
                  <c:v>326.239360936093</c:v>
                </c:pt>
                <c:pt idx="3264">
                  <c:v>326.339369936993</c:v>
                </c:pt>
                <c:pt idx="3265">
                  <c:v>326.4393789378929</c:v>
                </c:pt>
                <c:pt idx="3266">
                  <c:v>326.539387938793</c:v>
                </c:pt>
                <c:pt idx="3267">
                  <c:v>326.6393969396929</c:v>
                </c:pt>
                <c:pt idx="3268">
                  <c:v>326.7394059405938</c:v>
                </c:pt>
                <c:pt idx="3269">
                  <c:v>326.8394149414938</c:v>
                </c:pt>
                <c:pt idx="3270">
                  <c:v>326.9394239423938</c:v>
                </c:pt>
                <c:pt idx="3271">
                  <c:v>327.0394329432938</c:v>
                </c:pt>
                <c:pt idx="3272">
                  <c:v>327.1394419441939</c:v>
                </c:pt>
                <c:pt idx="3273">
                  <c:v>327.2394509450938</c:v>
                </c:pt>
                <c:pt idx="3274">
                  <c:v>327.3394599459938</c:v>
                </c:pt>
                <c:pt idx="3275">
                  <c:v>327.4394689468938</c:v>
                </c:pt>
                <c:pt idx="3276">
                  <c:v>327.5394779477938</c:v>
                </c:pt>
                <c:pt idx="3277">
                  <c:v>327.6394869486938</c:v>
                </c:pt>
                <c:pt idx="3278">
                  <c:v>327.7394959495938</c:v>
                </c:pt>
                <c:pt idx="3279">
                  <c:v>327.8395049504948</c:v>
                </c:pt>
                <c:pt idx="3280">
                  <c:v>327.9395139513948</c:v>
                </c:pt>
                <c:pt idx="3281">
                  <c:v>328.0395229522948</c:v>
                </c:pt>
                <c:pt idx="3282">
                  <c:v>328.1395319531948</c:v>
                </c:pt>
                <c:pt idx="3283">
                  <c:v>328.2395409540948</c:v>
                </c:pt>
                <c:pt idx="3284">
                  <c:v>328.3395499549948</c:v>
                </c:pt>
                <c:pt idx="3285">
                  <c:v>328.4395589558948</c:v>
                </c:pt>
                <c:pt idx="3286">
                  <c:v>328.5395679567948</c:v>
                </c:pt>
                <c:pt idx="3287">
                  <c:v>328.6395769576948</c:v>
                </c:pt>
                <c:pt idx="3288">
                  <c:v>328.7395859585948</c:v>
                </c:pt>
                <c:pt idx="3289">
                  <c:v>328.8395949594948</c:v>
                </c:pt>
                <c:pt idx="3290">
                  <c:v>328.939603960396</c:v>
                </c:pt>
                <c:pt idx="3291">
                  <c:v>329.0396129612958</c:v>
                </c:pt>
                <c:pt idx="3292">
                  <c:v>329.1396219621959</c:v>
                </c:pt>
                <c:pt idx="3293">
                  <c:v>329.2396309630959</c:v>
                </c:pt>
                <c:pt idx="3294">
                  <c:v>329.3396399639959</c:v>
                </c:pt>
                <c:pt idx="3295">
                  <c:v>329.4396489648959</c:v>
                </c:pt>
                <c:pt idx="3296">
                  <c:v>329.5396579657959</c:v>
                </c:pt>
                <c:pt idx="3297">
                  <c:v>329.6396669666959</c:v>
                </c:pt>
                <c:pt idx="3298">
                  <c:v>329.7396759675958</c:v>
                </c:pt>
                <c:pt idx="3299">
                  <c:v>329.839684968496</c:v>
                </c:pt>
                <c:pt idx="3300">
                  <c:v>329.939693969396</c:v>
                </c:pt>
                <c:pt idx="3301">
                  <c:v>330.0397029702968</c:v>
                </c:pt>
                <c:pt idx="3302">
                  <c:v>330.1397119711968</c:v>
                </c:pt>
                <c:pt idx="3303">
                  <c:v>330.2397209720968</c:v>
                </c:pt>
                <c:pt idx="3304">
                  <c:v>330.3397299729968</c:v>
                </c:pt>
                <c:pt idx="3305">
                  <c:v>330.4397389738969</c:v>
                </c:pt>
                <c:pt idx="3306">
                  <c:v>330.539747974797</c:v>
                </c:pt>
                <c:pt idx="3307">
                  <c:v>330.6397569756969</c:v>
                </c:pt>
                <c:pt idx="3308">
                  <c:v>330.7397659765969</c:v>
                </c:pt>
                <c:pt idx="3309">
                  <c:v>330.8397749774969</c:v>
                </c:pt>
                <c:pt idx="3310">
                  <c:v>330.9397839783969</c:v>
                </c:pt>
                <c:pt idx="3311">
                  <c:v>331.0397929792969</c:v>
                </c:pt>
                <c:pt idx="3312">
                  <c:v>331.139801980198</c:v>
                </c:pt>
                <c:pt idx="3313">
                  <c:v>331.2398109810978</c:v>
                </c:pt>
                <c:pt idx="3314">
                  <c:v>331.3398199819978</c:v>
                </c:pt>
                <c:pt idx="3315">
                  <c:v>331.4398289828978</c:v>
                </c:pt>
                <c:pt idx="3316">
                  <c:v>331.539837983798</c:v>
                </c:pt>
                <c:pt idx="3317">
                  <c:v>331.639846984698</c:v>
                </c:pt>
                <c:pt idx="3318">
                  <c:v>331.739855985598</c:v>
                </c:pt>
                <c:pt idx="3319">
                  <c:v>331.839864986498</c:v>
                </c:pt>
                <c:pt idx="3320">
                  <c:v>331.939873987398</c:v>
                </c:pt>
                <c:pt idx="3321">
                  <c:v>332.039882988298</c:v>
                </c:pt>
                <c:pt idx="3322">
                  <c:v>332.139891989198</c:v>
                </c:pt>
                <c:pt idx="3323">
                  <c:v>332.2399009900989</c:v>
                </c:pt>
                <c:pt idx="3324">
                  <c:v>332.3399099909989</c:v>
                </c:pt>
                <c:pt idx="3325">
                  <c:v>332.4399189918988</c:v>
                </c:pt>
                <c:pt idx="3326">
                  <c:v>332.5399279927989</c:v>
                </c:pt>
                <c:pt idx="3327">
                  <c:v>332.6399369936989</c:v>
                </c:pt>
                <c:pt idx="3328">
                  <c:v>332.7399459945989</c:v>
                </c:pt>
                <c:pt idx="3329">
                  <c:v>332.8399549954989</c:v>
                </c:pt>
                <c:pt idx="3330">
                  <c:v>332.9399639963989</c:v>
                </c:pt>
                <c:pt idx="3331">
                  <c:v>333.0399729972988</c:v>
                </c:pt>
                <c:pt idx="3332">
                  <c:v>333.1399819981989</c:v>
                </c:pt>
                <c:pt idx="3333">
                  <c:v>333.2399909990989</c:v>
                </c:pt>
                <c:pt idx="3334">
                  <c:v>333.34</c:v>
                </c:pt>
                <c:pt idx="3335">
                  <c:v>333.4400090008999</c:v>
                </c:pt>
                <c:pt idx="3336">
                  <c:v>333.5400180017999</c:v>
                </c:pt>
                <c:pt idx="3337">
                  <c:v>333.6400270026999</c:v>
                </c:pt>
                <c:pt idx="3338">
                  <c:v>333.7400360035999</c:v>
                </c:pt>
                <c:pt idx="3339">
                  <c:v>333.8400450045</c:v>
                </c:pt>
                <c:pt idx="3340">
                  <c:v>333.9400540054</c:v>
                </c:pt>
                <c:pt idx="3341">
                  <c:v>334.0400630063</c:v>
                </c:pt>
                <c:pt idx="3342">
                  <c:v>334.1400720072</c:v>
                </c:pt>
                <c:pt idx="3343">
                  <c:v>334.2400810081</c:v>
                </c:pt>
                <c:pt idx="3344">
                  <c:v>334.340090009</c:v>
                </c:pt>
                <c:pt idx="3345">
                  <c:v>334.4400990099</c:v>
                </c:pt>
                <c:pt idx="3346">
                  <c:v>334.540108010801</c:v>
                </c:pt>
                <c:pt idx="3347">
                  <c:v>334.640117011701</c:v>
                </c:pt>
                <c:pt idx="3348">
                  <c:v>334.740126012601</c:v>
                </c:pt>
                <c:pt idx="3349">
                  <c:v>334.8401350135011</c:v>
                </c:pt>
                <c:pt idx="3350">
                  <c:v>334.9401440144011</c:v>
                </c:pt>
                <c:pt idx="3351">
                  <c:v>335.040153015301</c:v>
                </c:pt>
                <c:pt idx="3352">
                  <c:v>335.140162016201</c:v>
                </c:pt>
                <c:pt idx="3353">
                  <c:v>335.2401710171009</c:v>
                </c:pt>
                <c:pt idx="3354">
                  <c:v>335.340180018001</c:v>
                </c:pt>
                <c:pt idx="3355">
                  <c:v>335.4401890189009</c:v>
                </c:pt>
                <c:pt idx="3356">
                  <c:v>335.540198019801</c:v>
                </c:pt>
                <c:pt idx="3357">
                  <c:v>335.640207020702</c:v>
                </c:pt>
                <c:pt idx="3358">
                  <c:v>335.740216021602</c:v>
                </c:pt>
                <c:pt idx="3359">
                  <c:v>335.840225022502</c:v>
                </c:pt>
                <c:pt idx="3360">
                  <c:v>335.940234023402</c:v>
                </c:pt>
                <c:pt idx="3361">
                  <c:v>336.040243024302</c:v>
                </c:pt>
                <c:pt idx="3362">
                  <c:v>336.140252025202</c:v>
                </c:pt>
                <c:pt idx="3363">
                  <c:v>336.240261026102</c:v>
                </c:pt>
                <c:pt idx="3364">
                  <c:v>336.340270027002</c:v>
                </c:pt>
                <c:pt idx="3365">
                  <c:v>336.440279027902</c:v>
                </c:pt>
                <c:pt idx="3366">
                  <c:v>336.540288028802</c:v>
                </c:pt>
                <c:pt idx="3367">
                  <c:v>336.6402970297021</c:v>
                </c:pt>
                <c:pt idx="3368">
                  <c:v>336.740306030603</c:v>
                </c:pt>
                <c:pt idx="3369">
                  <c:v>336.840315031503</c:v>
                </c:pt>
                <c:pt idx="3370">
                  <c:v>336.940324032403</c:v>
                </c:pt>
                <c:pt idx="3371">
                  <c:v>337.040333033303</c:v>
                </c:pt>
                <c:pt idx="3372">
                  <c:v>337.140342034203</c:v>
                </c:pt>
                <c:pt idx="3373">
                  <c:v>337.240351035103</c:v>
                </c:pt>
                <c:pt idx="3374">
                  <c:v>337.340360036003</c:v>
                </c:pt>
                <c:pt idx="3375">
                  <c:v>337.440369036903</c:v>
                </c:pt>
                <c:pt idx="3376">
                  <c:v>337.540378037803</c:v>
                </c:pt>
                <c:pt idx="3377">
                  <c:v>337.640387038703</c:v>
                </c:pt>
                <c:pt idx="3378">
                  <c:v>337.740396039603</c:v>
                </c:pt>
                <c:pt idx="3379">
                  <c:v>337.840405040504</c:v>
                </c:pt>
                <c:pt idx="3380">
                  <c:v>337.9404140414039</c:v>
                </c:pt>
                <c:pt idx="3381">
                  <c:v>338.040423042304</c:v>
                </c:pt>
                <c:pt idx="3382">
                  <c:v>338.140432043204</c:v>
                </c:pt>
                <c:pt idx="3383">
                  <c:v>338.240441044104</c:v>
                </c:pt>
                <c:pt idx="3384">
                  <c:v>338.340450045004</c:v>
                </c:pt>
                <c:pt idx="3385">
                  <c:v>338.4404590459039</c:v>
                </c:pt>
                <c:pt idx="3386">
                  <c:v>338.5404680468041</c:v>
                </c:pt>
                <c:pt idx="3387">
                  <c:v>338.640477047704</c:v>
                </c:pt>
                <c:pt idx="3388">
                  <c:v>338.7404860486039</c:v>
                </c:pt>
                <c:pt idx="3389">
                  <c:v>338.840495049504</c:v>
                </c:pt>
                <c:pt idx="3390">
                  <c:v>338.940504050405</c:v>
                </c:pt>
                <c:pt idx="3391">
                  <c:v>339.040513051305</c:v>
                </c:pt>
                <c:pt idx="3392">
                  <c:v>339.1405220522049</c:v>
                </c:pt>
                <c:pt idx="3393">
                  <c:v>339.2405310531049</c:v>
                </c:pt>
                <c:pt idx="3394">
                  <c:v>339.340540054005</c:v>
                </c:pt>
                <c:pt idx="3395">
                  <c:v>339.4405490549049</c:v>
                </c:pt>
                <c:pt idx="3396">
                  <c:v>339.5405580558049</c:v>
                </c:pt>
                <c:pt idx="3397">
                  <c:v>339.640567056705</c:v>
                </c:pt>
                <c:pt idx="3398">
                  <c:v>339.7405760576048</c:v>
                </c:pt>
                <c:pt idx="3399">
                  <c:v>339.8405850585049</c:v>
                </c:pt>
                <c:pt idx="3400">
                  <c:v>339.940594059405</c:v>
                </c:pt>
                <c:pt idx="3401">
                  <c:v>340.040603060306</c:v>
                </c:pt>
                <c:pt idx="3402">
                  <c:v>340.140612061206</c:v>
                </c:pt>
                <c:pt idx="3403">
                  <c:v>340.240621062106</c:v>
                </c:pt>
                <c:pt idx="3404">
                  <c:v>340.340630063006</c:v>
                </c:pt>
                <c:pt idx="3405">
                  <c:v>340.440639063906</c:v>
                </c:pt>
                <c:pt idx="3406">
                  <c:v>340.540648064806</c:v>
                </c:pt>
                <c:pt idx="3407">
                  <c:v>340.640657065706</c:v>
                </c:pt>
                <c:pt idx="3408">
                  <c:v>340.740666066606</c:v>
                </c:pt>
                <c:pt idx="3409">
                  <c:v>340.8406750675061</c:v>
                </c:pt>
                <c:pt idx="3410">
                  <c:v>340.940684068406</c:v>
                </c:pt>
                <c:pt idx="3411">
                  <c:v>341.040693069306</c:v>
                </c:pt>
                <c:pt idx="3412">
                  <c:v>341.140702070207</c:v>
                </c:pt>
                <c:pt idx="3413">
                  <c:v>341.2407110711069</c:v>
                </c:pt>
                <c:pt idx="3414">
                  <c:v>341.340720072007</c:v>
                </c:pt>
                <c:pt idx="3415">
                  <c:v>341.4407290729069</c:v>
                </c:pt>
                <c:pt idx="3416">
                  <c:v>341.540738073807</c:v>
                </c:pt>
                <c:pt idx="3417">
                  <c:v>341.640747074707</c:v>
                </c:pt>
                <c:pt idx="3418">
                  <c:v>341.740756075607</c:v>
                </c:pt>
                <c:pt idx="3419">
                  <c:v>341.840765076507</c:v>
                </c:pt>
                <c:pt idx="3420">
                  <c:v>341.940774077407</c:v>
                </c:pt>
                <c:pt idx="3421">
                  <c:v>342.040783078307</c:v>
                </c:pt>
                <c:pt idx="3422">
                  <c:v>342.140792079207</c:v>
                </c:pt>
                <c:pt idx="3423">
                  <c:v>342.240801080108</c:v>
                </c:pt>
                <c:pt idx="3424">
                  <c:v>342.340810081008</c:v>
                </c:pt>
                <c:pt idx="3425">
                  <c:v>342.440819081908</c:v>
                </c:pt>
                <c:pt idx="3426">
                  <c:v>342.540828082808</c:v>
                </c:pt>
                <c:pt idx="3427">
                  <c:v>342.640837083708</c:v>
                </c:pt>
                <c:pt idx="3428">
                  <c:v>342.740846084608</c:v>
                </c:pt>
                <c:pt idx="3429">
                  <c:v>342.840855085508</c:v>
                </c:pt>
                <c:pt idx="3430">
                  <c:v>342.940864086408</c:v>
                </c:pt>
                <c:pt idx="3431">
                  <c:v>343.040873087308</c:v>
                </c:pt>
                <c:pt idx="3432">
                  <c:v>343.140882088208</c:v>
                </c:pt>
                <c:pt idx="3433">
                  <c:v>343.240891089108</c:v>
                </c:pt>
                <c:pt idx="3434">
                  <c:v>343.340900090009</c:v>
                </c:pt>
                <c:pt idx="3435">
                  <c:v>343.440909090909</c:v>
                </c:pt>
                <c:pt idx="3436">
                  <c:v>343.540918091809</c:v>
                </c:pt>
                <c:pt idx="3437">
                  <c:v>343.640927092709</c:v>
                </c:pt>
                <c:pt idx="3438">
                  <c:v>343.740936093609</c:v>
                </c:pt>
                <c:pt idx="3439">
                  <c:v>343.840945094509</c:v>
                </c:pt>
                <c:pt idx="3440">
                  <c:v>343.940954095409</c:v>
                </c:pt>
                <c:pt idx="3441">
                  <c:v>344.0409630963091</c:v>
                </c:pt>
                <c:pt idx="3442">
                  <c:v>344.140972097209</c:v>
                </c:pt>
                <c:pt idx="3443">
                  <c:v>344.240981098109</c:v>
                </c:pt>
                <c:pt idx="3444">
                  <c:v>344.3409900990091</c:v>
                </c:pt>
                <c:pt idx="3445">
                  <c:v>344.440999099909</c:v>
                </c:pt>
                <c:pt idx="3446">
                  <c:v>344.54100810081</c:v>
                </c:pt>
                <c:pt idx="3447">
                  <c:v>344.64101710171</c:v>
                </c:pt>
                <c:pt idx="3448">
                  <c:v>344.74102610261</c:v>
                </c:pt>
                <c:pt idx="3449">
                  <c:v>344.84103510351</c:v>
                </c:pt>
                <c:pt idx="3450">
                  <c:v>344.9410441044101</c:v>
                </c:pt>
                <c:pt idx="3451">
                  <c:v>345.0410531053101</c:v>
                </c:pt>
                <c:pt idx="3452">
                  <c:v>345.14106210621</c:v>
                </c:pt>
                <c:pt idx="3453">
                  <c:v>345.2410711071099</c:v>
                </c:pt>
                <c:pt idx="3454">
                  <c:v>345.34108010801</c:v>
                </c:pt>
                <c:pt idx="3455">
                  <c:v>345.4410891089099</c:v>
                </c:pt>
                <c:pt idx="3456">
                  <c:v>345.54109810981</c:v>
                </c:pt>
                <c:pt idx="3457">
                  <c:v>345.641107110711</c:v>
                </c:pt>
                <c:pt idx="3458">
                  <c:v>345.7411161116108</c:v>
                </c:pt>
                <c:pt idx="3459">
                  <c:v>345.841125112511</c:v>
                </c:pt>
                <c:pt idx="3460">
                  <c:v>345.941134113411</c:v>
                </c:pt>
                <c:pt idx="3461">
                  <c:v>346.041143114311</c:v>
                </c:pt>
                <c:pt idx="3462">
                  <c:v>346.141152115211</c:v>
                </c:pt>
                <c:pt idx="3463">
                  <c:v>346.241161116111</c:v>
                </c:pt>
                <c:pt idx="3464">
                  <c:v>346.341170117011</c:v>
                </c:pt>
                <c:pt idx="3465">
                  <c:v>346.441179117911</c:v>
                </c:pt>
                <c:pt idx="3466">
                  <c:v>346.541188118811</c:v>
                </c:pt>
                <c:pt idx="3467">
                  <c:v>346.641197119711</c:v>
                </c:pt>
                <c:pt idx="3468">
                  <c:v>346.741206120612</c:v>
                </c:pt>
                <c:pt idx="3469">
                  <c:v>346.8412151215121</c:v>
                </c:pt>
                <c:pt idx="3470">
                  <c:v>346.941224122412</c:v>
                </c:pt>
                <c:pt idx="3471">
                  <c:v>347.041233123312</c:v>
                </c:pt>
                <c:pt idx="3472">
                  <c:v>347.141242124212</c:v>
                </c:pt>
                <c:pt idx="3473">
                  <c:v>347.241251125112</c:v>
                </c:pt>
                <c:pt idx="3474">
                  <c:v>347.341260126012</c:v>
                </c:pt>
                <c:pt idx="3475">
                  <c:v>347.441269126912</c:v>
                </c:pt>
                <c:pt idx="3476">
                  <c:v>347.541278127812</c:v>
                </c:pt>
                <c:pt idx="3477">
                  <c:v>347.641287128712</c:v>
                </c:pt>
                <c:pt idx="3478">
                  <c:v>347.741296129612</c:v>
                </c:pt>
                <c:pt idx="3479">
                  <c:v>347.841305130513</c:v>
                </c:pt>
                <c:pt idx="3480">
                  <c:v>347.9413141314129</c:v>
                </c:pt>
                <c:pt idx="3481">
                  <c:v>348.041323132313</c:v>
                </c:pt>
                <c:pt idx="3482">
                  <c:v>348.141332133213</c:v>
                </c:pt>
                <c:pt idx="3483">
                  <c:v>348.241341134113</c:v>
                </c:pt>
                <c:pt idx="3484">
                  <c:v>348.341350135013</c:v>
                </c:pt>
                <c:pt idx="3485">
                  <c:v>348.441359135913</c:v>
                </c:pt>
                <c:pt idx="3486">
                  <c:v>348.541368136813</c:v>
                </c:pt>
                <c:pt idx="3487">
                  <c:v>348.641377137713</c:v>
                </c:pt>
                <c:pt idx="3488">
                  <c:v>348.741386138613</c:v>
                </c:pt>
                <c:pt idx="3489">
                  <c:v>348.841395139513</c:v>
                </c:pt>
                <c:pt idx="3490">
                  <c:v>348.941404140414</c:v>
                </c:pt>
                <c:pt idx="3491">
                  <c:v>349.041413141314</c:v>
                </c:pt>
                <c:pt idx="3492">
                  <c:v>349.141422142214</c:v>
                </c:pt>
                <c:pt idx="3493">
                  <c:v>349.241431143114</c:v>
                </c:pt>
                <c:pt idx="3494">
                  <c:v>349.341440144014</c:v>
                </c:pt>
                <c:pt idx="3495">
                  <c:v>349.441449144914</c:v>
                </c:pt>
                <c:pt idx="3496">
                  <c:v>349.541458145814</c:v>
                </c:pt>
                <c:pt idx="3497">
                  <c:v>349.641467146714</c:v>
                </c:pt>
                <c:pt idx="3498">
                  <c:v>349.7414761476139</c:v>
                </c:pt>
                <c:pt idx="3499">
                  <c:v>349.841485148514</c:v>
                </c:pt>
                <c:pt idx="3500">
                  <c:v>349.941494149414</c:v>
                </c:pt>
                <c:pt idx="3501">
                  <c:v>350.041503150315</c:v>
                </c:pt>
                <c:pt idx="3502">
                  <c:v>350.141512151215</c:v>
                </c:pt>
                <c:pt idx="3503">
                  <c:v>350.241521152115</c:v>
                </c:pt>
                <c:pt idx="3504">
                  <c:v>350.341530153015</c:v>
                </c:pt>
                <c:pt idx="3505">
                  <c:v>350.441539153915</c:v>
                </c:pt>
                <c:pt idx="3506">
                  <c:v>350.541548154815</c:v>
                </c:pt>
                <c:pt idx="3507">
                  <c:v>350.641557155715</c:v>
                </c:pt>
                <c:pt idx="3508">
                  <c:v>350.741566156615</c:v>
                </c:pt>
                <c:pt idx="3509">
                  <c:v>350.841575157515</c:v>
                </c:pt>
                <c:pt idx="3510">
                  <c:v>350.941584158415</c:v>
                </c:pt>
                <c:pt idx="3511">
                  <c:v>351.0415931593151</c:v>
                </c:pt>
                <c:pt idx="3512">
                  <c:v>351.141602160216</c:v>
                </c:pt>
                <c:pt idx="3513">
                  <c:v>351.241611161116</c:v>
                </c:pt>
                <c:pt idx="3514">
                  <c:v>351.341620162016</c:v>
                </c:pt>
                <c:pt idx="3515">
                  <c:v>351.441629162916</c:v>
                </c:pt>
                <c:pt idx="3516">
                  <c:v>351.541638163816</c:v>
                </c:pt>
                <c:pt idx="3517">
                  <c:v>351.641647164716</c:v>
                </c:pt>
                <c:pt idx="3518">
                  <c:v>351.741656165616</c:v>
                </c:pt>
                <c:pt idx="3519">
                  <c:v>351.841665166516</c:v>
                </c:pt>
                <c:pt idx="3520">
                  <c:v>351.941674167416</c:v>
                </c:pt>
                <c:pt idx="3521">
                  <c:v>352.041683168316</c:v>
                </c:pt>
                <c:pt idx="3522">
                  <c:v>352.141692169216</c:v>
                </c:pt>
                <c:pt idx="3523">
                  <c:v>352.241701170117</c:v>
                </c:pt>
                <c:pt idx="3524">
                  <c:v>352.341710171017</c:v>
                </c:pt>
                <c:pt idx="3525">
                  <c:v>352.4417191719169</c:v>
                </c:pt>
                <c:pt idx="3526">
                  <c:v>352.541728172817</c:v>
                </c:pt>
                <c:pt idx="3527">
                  <c:v>352.6417371737171</c:v>
                </c:pt>
                <c:pt idx="3528">
                  <c:v>352.741746174617</c:v>
                </c:pt>
                <c:pt idx="3529">
                  <c:v>352.8417551755171</c:v>
                </c:pt>
                <c:pt idx="3530">
                  <c:v>352.941764176417</c:v>
                </c:pt>
                <c:pt idx="3531">
                  <c:v>353.041773177317</c:v>
                </c:pt>
                <c:pt idx="3532">
                  <c:v>353.141782178217</c:v>
                </c:pt>
                <c:pt idx="3533">
                  <c:v>353.241791179117</c:v>
                </c:pt>
                <c:pt idx="3534">
                  <c:v>353.341800180017</c:v>
                </c:pt>
                <c:pt idx="3535">
                  <c:v>353.4418091809181</c:v>
                </c:pt>
                <c:pt idx="3536">
                  <c:v>353.541818181818</c:v>
                </c:pt>
                <c:pt idx="3537">
                  <c:v>353.641827182718</c:v>
                </c:pt>
                <c:pt idx="3538">
                  <c:v>353.741836183618</c:v>
                </c:pt>
                <c:pt idx="3539">
                  <c:v>353.841845184518</c:v>
                </c:pt>
                <c:pt idx="3540">
                  <c:v>353.941854185418</c:v>
                </c:pt>
                <c:pt idx="3541">
                  <c:v>354.041863186318</c:v>
                </c:pt>
                <c:pt idx="3542">
                  <c:v>354.141872187218</c:v>
                </c:pt>
                <c:pt idx="3543">
                  <c:v>354.241881188118</c:v>
                </c:pt>
                <c:pt idx="3544">
                  <c:v>354.341890189018</c:v>
                </c:pt>
                <c:pt idx="3545">
                  <c:v>354.441899189918</c:v>
                </c:pt>
                <c:pt idx="3546">
                  <c:v>354.541908190819</c:v>
                </c:pt>
                <c:pt idx="3547">
                  <c:v>354.641917191719</c:v>
                </c:pt>
                <c:pt idx="3548">
                  <c:v>354.741926192619</c:v>
                </c:pt>
                <c:pt idx="3549">
                  <c:v>354.841935193519</c:v>
                </c:pt>
                <c:pt idx="3550">
                  <c:v>354.941944194419</c:v>
                </c:pt>
                <c:pt idx="3551">
                  <c:v>355.041953195319</c:v>
                </c:pt>
                <c:pt idx="3552">
                  <c:v>355.1419621962191</c:v>
                </c:pt>
                <c:pt idx="3553">
                  <c:v>355.241971197119</c:v>
                </c:pt>
                <c:pt idx="3554">
                  <c:v>355.341980198019</c:v>
                </c:pt>
                <c:pt idx="3555">
                  <c:v>355.441989198919</c:v>
                </c:pt>
                <c:pt idx="3556">
                  <c:v>355.541998199819</c:v>
                </c:pt>
                <c:pt idx="3557">
                  <c:v>355.64200720072</c:v>
                </c:pt>
                <c:pt idx="3558">
                  <c:v>355.7420162016198</c:v>
                </c:pt>
                <c:pt idx="3559">
                  <c:v>355.84202520252</c:v>
                </c:pt>
                <c:pt idx="3560">
                  <c:v>355.94203420342</c:v>
                </c:pt>
                <c:pt idx="3561">
                  <c:v>356.04204320432</c:v>
                </c:pt>
                <c:pt idx="3562">
                  <c:v>356.14205220522</c:v>
                </c:pt>
                <c:pt idx="3563">
                  <c:v>356.24206120612</c:v>
                </c:pt>
                <c:pt idx="3564">
                  <c:v>356.34207020702</c:v>
                </c:pt>
                <c:pt idx="3565">
                  <c:v>356.44207920792</c:v>
                </c:pt>
                <c:pt idx="3566">
                  <c:v>356.54208820882</c:v>
                </c:pt>
                <c:pt idx="3567">
                  <c:v>356.64209720972</c:v>
                </c:pt>
                <c:pt idx="3568">
                  <c:v>356.742106210621</c:v>
                </c:pt>
                <c:pt idx="3569">
                  <c:v>356.842115211521</c:v>
                </c:pt>
                <c:pt idx="3570">
                  <c:v>356.942124212421</c:v>
                </c:pt>
                <c:pt idx="3571">
                  <c:v>357.042133213321</c:v>
                </c:pt>
                <c:pt idx="3572">
                  <c:v>357.142142214221</c:v>
                </c:pt>
                <c:pt idx="3573">
                  <c:v>357.242151215121</c:v>
                </c:pt>
                <c:pt idx="3574">
                  <c:v>357.342160216021</c:v>
                </c:pt>
                <c:pt idx="3575">
                  <c:v>357.442169216921</c:v>
                </c:pt>
                <c:pt idx="3576">
                  <c:v>357.542178217821</c:v>
                </c:pt>
                <c:pt idx="3577">
                  <c:v>357.642187218721</c:v>
                </c:pt>
                <c:pt idx="3578">
                  <c:v>357.742196219621</c:v>
                </c:pt>
                <c:pt idx="3579">
                  <c:v>357.842205220522</c:v>
                </c:pt>
                <c:pt idx="3580">
                  <c:v>357.942214221422</c:v>
                </c:pt>
                <c:pt idx="3581">
                  <c:v>358.042223222322</c:v>
                </c:pt>
                <c:pt idx="3582">
                  <c:v>358.142232223222</c:v>
                </c:pt>
                <c:pt idx="3583">
                  <c:v>358.242241224122</c:v>
                </c:pt>
                <c:pt idx="3584">
                  <c:v>358.342250225022</c:v>
                </c:pt>
                <c:pt idx="3585">
                  <c:v>358.442259225922</c:v>
                </c:pt>
                <c:pt idx="3586">
                  <c:v>358.5422682268221</c:v>
                </c:pt>
                <c:pt idx="3587">
                  <c:v>358.6422772277221</c:v>
                </c:pt>
                <c:pt idx="3588">
                  <c:v>358.742286228622</c:v>
                </c:pt>
                <c:pt idx="3589">
                  <c:v>358.8422952295221</c:v>
                </c:pt>
                <c:pt idx="3590">
                  <c:v>358.942304230423</c:v>
                </c:pt>
                <c:pt idx="3591">
                  <c:v>359.042313231323</c:v>
                </c:pt>
                <c:pt idx="3592">
                  <c:v>359.142322232223</c:v>
                </c:pt>
                <c:pt idx="3593">
                  <c:v>359.242331233123</c:v>
                </c:pt>
                <c:pt idx="3594">
                  <c:v>359.3423402340231</c:v>
                </c:pt>
                <c:pt idx="3595">
                  <c:v>359.442349234923</c:v>
                </c:pt>
                <c:pt idx="3596">
                  <c:v>359.542358235823</c:v>
                </c:pt>
                <c:pt idx="3597">
                  <c:v>359.642367236723</c:v>
                </c:pt>
                <c:pt idx="3598">
                  <c:v>359.7423762376229</c:v>
                </c:pt>
                <c:pt idx="3599">
                  <c:v>359.842385238523</c:v>
                </c:pt>
                <c:pt idx="3600">
                  <c:v>359.942394239423</c:v>
                </c:pt>
                <c:pt idx="3601">
                  <c:v>360.042403240324</c:v>
                </c:pt>
                <c:pt idx="3602">
                  <c:v>360.142412241224</c:v>
                </c:pt>
                <c:pt idx="3603">
                  <c:v>360.242421242124</c:v>
                </c:pt>
                <c:pt idx="3604">
                  <c:v>360.342430243024</c:v>
                </c:pt>
                <c:pt idx="3605">
                  <c:v>360.442439243924</c:v>
                </c:pt>
                <c:pt idx="3606">
                  <c:v>360.542448244824</c:v>
                </c:pt>
                <c:pt idx="3607">
                  <c:v>360.642457245724</c:v>
                </c:pt>
                <c:pt idx="3608">
                  <c:v>360.742466246624</c:v>
                </c:pt>
                <c:pt idx="3609">
                  <c:v>360.842475247524</c:v>
                </c:pt>
                <c:pt idx="3610">
                  <c:v>360.942484248424</c:v>
                </c:pt>
                <c:pt idx="3611">
                  <c:v>361.042493249324</c:v>
                </c:pt>
                <c:pt idx="3612">
                  <c:v>361.142502250225</c:v>
                </c:pt>
                <c:pt idx="3613">
                  <c:v>361.2425112511248</c:v>
                </c:pt>
                <c:pt idx="3614">
                  <c:v>361.342520252025</c:v>
                </c:pt>
                <c:pt idx="3615">
                  <c:v>361.4425292529248</c:v>
                </c:pt>
                <c:pt idx="3616">
                  <c:v>361.542538253825</c:v>
                </c:pt>
                <c:pt idx="3617">
                  <c:v>361.642547254725</c:v>
                </c:pt>
                <c:pt idx="3618">
                  <c:v>361.7425562556248</c:v>
                </c:pt>
                <c:pt idx="3619">
                  <c:v>361.842565256525</c:v>
                </c:pt>
                <c:pt idx="3620">
                  <c:v>361.942574257425</c:v>
                </c:pt>
                <c:pt idx="3621">
                  <c:v>362.042583258325</c:v>
                </c:pt>
                <c:pt idx="3622">
                  <c:v>362.142592259225</c:v>
                </c:pt>
                <c:pt idx="3623">
                  <c:v>362.242601260126</c:v>
                </c:pt>
                <c:pt idx="3624">
                  <c:v>362.342610261026</c:v>
                </c:pt>
                <c:pt idx="3625">
                  <c:v>362.4426192619259</c:v>
                </c:pt>
                <c:pt idx="3626">
                  <c:v>362.542628262826</c:v>
                </c:pt>
                <c:pt idx="3627">
                  <c:v>362.642637263726</c:v>
                </c:pt>
                <c:pt idx="3628">
                  <c:v>362.742646264626</c:v>
                </c:pt>
                <c:pt idx="3629">
                  <c:v>362.842655265526</c:v>
                </c:pt>
                <c:pt idx="3630">
                  <c:v>362.942664266426</c:v>
                </c:pt>
                <c:pt idx="3631">
                  <c:v>363.042673267326</c:v>
                </c:pt>
                <c:pt idx="3632">
                  <c:v>363.142682268226</c:v>
                </c:pt>
                <c:pt idx="3633">
                  <c:v>363.242691269126</c:v>
                </c:pt>
                <c:pt idx="3634">
                  <c:v>363.342700270026</c:v>
                </c:pt>
                <c:pt idx="3635">
                  <c:v>363.442709270927</c:v>
                </c:pt>
                <c:pt idx="3636">
                  <c:v>363.542718271827</c:v>
                </c:pt>
                <c:pt idx="3637">
                  <c:v>363.642727272727</c:v>
                </c:pt>
                <c:pt idx="3638">
                  <c:v>363.742736273627</c:v>
                </c:pt>
                <c:pt idx="3639">
                  <c:v>363.842745274527</c:v>
                </c:pt>
                <c:pt idx="3640">
                  <c:v>363.942754275427</c:v>
                </c:pt>
                <c:pt idx="3641">
                  <c:v>364.042763276327</c:v>
                </c:pt>
                <c:pt idx="3642">
                  <c:v>364.142772277227</c:v>
                </c:pt>
                <c:pt idx="3643">
                  <c:v>364.242781278127</c:v>
                </c:pt>
                <c:pt idx="3644">
                  <c:v>364.3427902790271</c:v>
                </c:pt>
                <c:pt idx="3645">
                  <c:v>364.442799279927</c:v>
                </c:pt>
                <c:pt idx="3646">
                  <c:v>364.542808280828</c:v>
                </c:pt>
                <c:pt idx="3647">
                  <c:v>364.642817281728</c:v>
                </c:pt>
                <c:pt idx="3648">
                  <c:v>364.742826282628</c:v>
                </c:pt>
                <c:pt idx="3649">
                  <c:v>364.842835283528</c:v>
                </c:pt>
                <c:pt idx="3650">
                  <c:v>364.942844284428</c:v>
                </c:pt>
                <c:pt idx="3651">
                  <c:v>365.042853285328</c:v>
                </c:pt>
                <c:pt idx="3652">
                  <c:v>365.142862286228</c:v>
                </c:pt>
                <c:pt idx="3653">
                  <c:v>365.2428712871281</c:v>
                </c:pt>
                <c:pt idx="3654">
                  <c:v>365.3428802880281</c:v>
                </c:pt>
                <c:pt idx="3655">
                  <c:v>365.442889288928</c:v>
                </c:pt>
                <c:pt idx="3656">
                  <c:v>365.542898289828</c:v>
                </c:pt>
                <c:pt idx="3657">
                  <c:v>365.642907290729</c:v>
                </c:pt>
                <c:pt idx="3658">
                  <c:v>365.7429162916289</c:v>
                </c:pt>
                <c:pt idx="3659">
                  <c:v>365.842925292529</c:v>
                </c:pt>
                <c:pt idx="3660">
                  <c:v>365.942934293429</c:v>
                </c:pt>
                <c:pt idx="3661">
                  <c:v>366.042943294329</c:v>
                </c:pt>
                <c:pt idx="3662">
                  <c:v>366.142952295229</c:v>
                </c:pt>
                <c:pt idx="3663">
                  <c:v>366.242961296129</c:v>
                </c:pt>
                <c:pt idx="3664">
                  <c:v>366.342970297029</c:v>
                </c:pt>
                <c:pt idx="3665">
                  <c:v>366.442979297929</c:v>
                </c:pt>
                <c:pt idx="3666">
                  <c:v>366.542988298829</c:v>
                </c:pt>
                <c:pt idx="3667">
                  <c:v>366.642997299729</c:v>
                </c:pt>
                <c:pt idx="3668">
                  <c:v>366.74300630063</c:v>
                </c:pt>
                <c:pt idx="3669">
                  <c:v>366.84301530153</c:v>
                </c:pt>
                <c:pt idx="3670">
                  <c:v>366.94302430243</c:v>
                </c:pt>
                <c:pt idx="3671">
                  <c:v>367.04303330333</c:v>
                </c:pt>
                <c:pt idx="3672">
                  <c:v>367.14304230423</c:v>
                </c:pt>
                <c:pt idx="3673">
                  <c:v>367.24305130513</c:v>
                </c:pt>
                <c:pt idx="3674">
                  <c:v>367.34306030603</c:v>
                </c:pt>
                <c:pt idx="3675">
                  <c:v>367.44306930693</c:v>
                </c:pt>
                <c:pt idx="3676">
                  <c:v>367.54307830783</c:v>
                </c:pt>
                <c:pt idx="3677">
                  <c:v>367.64308730873</c:v>
                </c:pt>
                <c:pt idx="3678">
                  <c:v>367.74309630963</c:v>
                </c:pt>
                <c:pt idx="3679">
                  <c:v>367.843105310531</c:v>
                </c:pt>
                <c:pt idx="3680">
                  <c:v>367.9431143114309</c:v>
                </c:pt>
                <c:pt idx="3681">
                  <c:v>368.043123312331</c:v>
                </c:pt>
                <c:pt idx="3682">
                  <c:v>368.143132313231</c:v>
                </c:pt>
                <c:pt idx="3683">
                  <c:v>368.243141314131</c:v>
                </c:pt>
                <c:pt idx="3684">
                  <c:v>368.343150315031</c:v>
                </c:pt>
                <c:pt idx="3685">
                  <c:v>368.4431593159309</c:v>
                </c:pt>
                <c:pt idx="3686">
                  <c:v>368.543168316831</c:v>
                </c:pt>
                <c:pt idx="3687">
                  <c:v>368.643177317731</c:v>
                </c:pt>
                <c:pt idx="3688">
                  <c:v>368.743186318631</c:v>
                </c:pt>
                <c:pt idx="3689">
                  <c:v>368.843195319531</c:v>
                </c:pt>
                <c:pt idx="3690">
                  <c:v>368.943204320432</c:v>
                </c:pt>
                <c:pt idx="3691">
                  <c:v>369.043213321332</c:v>
                </c:pt>
                <c:pt idx="3692">
                  <c:v>369.143222322232</c:v>
                </c:pt>
                <c:pt idx="3693">
                  <c:v>369.243231323132</c:v>
                </c:pt>
                <c:pt idx="3694">
                  <c:v>369.343240324032</c:v>
                </c:pt>
                <c:pt idx="3695">
                  <c:v>369.4432493249321</c:v>
                </c:pt>
                <c:pt idx="3696">
                  <c:v>369.5432583258321</c:v>
                </c:pt>
                <c:pt idx="3697">
                  <c:v>369.643267326732</c:v>
                </c:pt>
                <c:pt idx="3698">
                  <c:v>369.743276327632</c:v>
                </c:pt>
                <c:pt idx="3699">
                  <c:v>369.843285328532</c:v>
                </c:pt>
                <c:pt idx="3700">
                  <c:v>369.943294329432</c:v>
                </c:pt>
                <c:pt idx="3701">
                  <c:v>370.043303330333</c:v>
                </c:pt>
                <c:pt idx="3702">
                  <c:v>370.143312331233</c:v>
                </c:pt>
                <c:pt idx="3703">
                  <c:v>370.243321332133</c:v>
                </c:pt>
                <c:pt idx="3704">
                  <c:v>370.343330333033</c:v>
                </c:pt>
                <c:pt idx="3705">
                  <c:v>370.443339333933</c:v>
                </c:pt>
                <c:pt idx="3706">
                  <c:v>370.543348334833</c:v>
                </c:pt>
                <c:pt idx="3707">
                  <c:v>370.643357335733</c:v>
                </c:pt>
                <c:pt idx="3708">
                  <c:v>370.743366336633</c:v>
                </c:pt>
                <c:pt idx="3709">
                  <c:v>370.843375337533</c:v>
                </c:pt>
                <c:pt idx="3710">
                  <c:v>370.943384338433</c:v>
                </c:pt>
                <c:pt idx="3711">
                  <c:v>371.043393339333</c:v>
                </c:pt>
                <c:pt idx="3712">
                  <c:v>371.143402340234</c:v>
                </c:pt>
                <c:pt idx="3713">
                  <c:v>371.2434113411339</c:v>
                </c:pt>
                <c:pt idx="3714">
                  <c:v>371.3434203420341</c:v>
                </c:pt>
                <c:pt idx="3715">
                  <c:v>371.4434293429339</c:v>
                </c:pt>
                <c:pt idx="3716">
                  <c:v>371.543438343834</c:v>
                </c:pt>
                <c:pt idx="3717">
                  <c:v>371.643447344734</c:v>
                </c:pt>
                <c:pt idx="3718">
                  <c:v>371.7434563456339</c:v>
                </c:pt>
                <c:pt idx="3719">
                  <c:v>371.843465346534</c:v>
                </c:pt>
                <c:pt idx="3720">
                  <c:v>371.9434743474339</c:v>
                </c:pt>
                <c:pt idx="3721">
                  <c:v>372.043483348334</c:v>
                </c:pt>
                <c:pt idx="3722">
                  <c:v>372.143492349234</c:v>
                </c:pt>
                <c:pt idx="3723">
                  <c:v>372.2435013501349</c:v>
                </c:pt>
                <c:pt idx="3724">
                  <c:v>372.3435103510349</c:v>
                </c:pt>
                <c:pt idx="3725">
                  <c:v>372.4435193519348</c:v>
                </c:pt>
                <c:pt idx="3726">
                  <c:v>372.5435283528349</c:v>
                </c:pt>
                <c:pt idx="3727">
                  <c:v>372.643537353735</c:v>
                </c:pt>
                <c:pt idx="3728">
                  <c:v>372.743546354635</c:v>
                </c:pt>
                <c:pt idx="3729">
                  <c:v>372.843555355535</c:v>
                </c:pt>
                <c:pt idx="3730">
                  <c:v>372.943564356435</c:v>
                </c:pt>
                <c:pt idx="3731">
                  <c:v>373.043573357335</c:v>
                </c:pt>
                <c:pt idx="3732">
                  <c:v>373.143582358235</c:v>
                </c:pt>
                <c:pt idx="3733">
                  <c:v>373.243591359135</c:v>
                </c:pt>
                <c:pt idx="3734">
                  <c:v>373.343600360035</c:v>
                </c:pt>
                <c:pt idx="3735">
                  <c:v>373.443609360936</c:v>
                </c:pt>
                <c:pt idx="3736">
                  <c:v>373.543618361836</c:v>
                </c:pt>
                <c:pt idx="3737">
                  <c:v>373.6436273627361</c:v>
                </c:pt>
                <c:pt idx="3738">
                  <c:v>373.7436363636361</c:v>
                </c:pt>
                <c:pt idx="3739">
                  <c:v>373.843645364536</c:v>
                </c:pt>
                <c:pt idx="3740">
                  <c:v>373.943654365436</c:v>
                </c:pt>
                <c:pt idx="3741">
                  <c:v>374.043663366336</c:v>
                </c:pt>
                <c:pt idx="3742">
                  <c:v>374.143672367236</c:v>
                </c:pt>
                <c:pt idx="3743">
                  <c:v>374.243681368136</c:v>
                </c:pt>
                <c:pt idx="3744">
                  <c:v>374.343690369036</c:v>
                </c:pt>
                <c:pt idx="3745">
                  <c:v>374.443699369936</c:v>
                </c:pt>
                <c:pt idx="3746">
                  <c:v>374.543708370837</c:v>
                </c:pt>
                <c:pt idx="3747">
                  <c:v>374.643717371737</c:v>
                </c:pt>
                <c:pt idx="3748">
                  <c:v>374.743726372637</c:v>
                </c:pt>
                <c:pt idx="3749">
                  <c:v>374.843735373537</c:v>
                </c:pt>
                <c:pt idx="3750">
                  <c:v>374.943744374437</c:v>
                </c:pt>
                <c:pt idx="3751">
                  <c:v>375.043753375337</c:v>
                </c:pt>
                <c:pt idx="3752">
                  <c:v>375.143762376237</c:v>
                </c:pt>
                <c:pt idx="3753">
                  <c:v>375.243771377137</c:v>
                </c:pt>
                <c:pt idx="3754">
                  <c:v>375.343780378037</c:v>
                </c:pt>
                <c:pt idx="3755">
                  <c:v>375.443789378937</c:v>
                </c:pt>
                <c:pt idx="3756">
                  <c:v>375.5437983798371</c:v>
                </c:pt>
                <c:pt idx="3757">
                  <c:v>375.643807380738</c:v>
                </c:pt>
                <c:pt idx="3758">
                  <c:v>375.743816381638</c:v>
                </c:pt>
                <c:pt idx="3759">
                  <c:v>375.843825382538</c:v>
                </c:pt>
                <c:pt idx="3760">
                  <c:v>375.943834383438</c:v>
                </c:pt>
                <c:pt idx="3761">
                  <c:v>376.043843384338</c:v>
                </c:pt>
                <c:pt idx="3762">
                  <c:v>376.143852385238</c:v>
                </c:pt>
                <c:pt idx="3763">
                  <c:v>376.243861386138</c:v>
                </c:pt>
                <c:pt idx="3764">
                  <c:v>376.343870387038</c:v>
                </c:pt>
                <c:pt idx="3765">
                  <c:v>376.443879387938</c:v>
                </c:pt>
                <c:pt idx="3766">
                  <c:v>376.543888388838</c:v>
                </c:pt>
                <c:pt idx="3767">
                  <c:v>376.643897389738</c:v>
                </c:pt>
                <c:pt idx="3768">
                  <c:v>376.743906390639</c:v>
                </c:pt>
                <c:pt idx="3769">
                  <c:v>376.843915391539</c:v>
                </c:pt>
                <c:pt idx="3770">
                  <c:v>376.943924392439</c:v>
                </c:pt>
                <c:pt idx="3771">
                  <c:v>377.0439333933391</c:v>
                </c:pt>
                <c:pt idx="3772">
                  <c:v>377.1439423942391</c:v>
                </c:pt>
                <c:pt idx="3773">
                  <c:v>377.243951395139</c:v>
                </c:pt>
                <c:pt idx="3774">
                  <c:v>377.3439603960391</c:v>
                </c:pt>
                <c:pt idx="3775">
                  <c:v>377.443969396939</c:v>
                </c:pt>
                <c:pt idx="3776">
                  <c:v>377.543978397839</c:v>
                </c:pt>
                <c:pt idx="3777">
                  <c:v>377.643987398739</c:v>
                </c:pt>
                <c:pt idx="3778">
                  <c:v>377.743996399639</c:v>
                </c:pt>
                <c:pt idx="3779">
                  <c:v>377.8440054005401</c:v>
                </c:pt>
                <c:pt idx="3780">
                  <c:v>377.9440144014399</c:v>
                </c:pt>
                <c:pt idx="3781">
                  <c:v>378.04402340234</c:v>
                </c:pt>
                <c:pt idx="3782">
                  <c:v>378.14403240324</c:v>
                </c:pt>
                <c:pt idx="3783">
                  <c:v>378.24404140414</c:v>
                </c:pt>
                <c:pt idx="3784">
                  <c:v>378.34405040504</c:v>
                </c:pt>
                <c:pt idx="3785">
                  <c:v>378.4440594059399</c:v>
                </c:pt>
                <c:pt idx="3786">
                  <c:v>378.54406840684</c:v>
                </c:pt>
                <c:pt idx="3787">
                  <c:v>378.64407740774</c:v>
                </c:pt>
                <c:pt idx="3788">
                  <c:v>378.74408640864</c:v>
                </c:pt>
                <c:pt idx="3789">
                  <c:v>378.84409540954</c:v>
                </c:pt>
                <c:pt idx="3790">
                  <c:v>378.944104410441</c:v>
                </c:pt>
                <c:pt idx="3791">
                  <c:v>379.044113411341</c:v>
                </c:pt>
                <c:pt idx="3792">
                  <c:v>379.144122412241</c:v>
                </c:pt>
                <c:pt idx="3793">
                  <c:v>379.244131413141</c:v>
                </c:pt>
                <c:pt idx="3794">
                  <c:v>379.344140414041</c:v>
                </c:pt>
                <c:pt idx="3795">
                  <c:v>379.444149414941</c:v>
                </c:pt>
                <c:pt idx="3796">
                  <c:v>379.5441584158411</c:v>
                </c:pt>
                <c:pt idx="3797">
                  <c:v>379.6441674167411</c:v>
                </c:pt>
                <c:pt idx="3798">
                  <c:v>379.7441764176409</c:v>
                </c:pt>
                <c:pt idx="3799">
                  <c:v>379.844185418541</c:v>
                </c:pt>
                <c:pt idx="3800">
                  <c:v>379.944194419441</c:v>
                </c:pt>
                <c:pt idx="3801">
                  <c:v>380.044203420342</c:v>
                </c:pt>
                <c:pt idx="3802">
                  <c:v>380.144212421242</c:v>
                </c:pt>
                <c:pt idx="3803">
                  <c:v>380.244221422142</c:v>
                </c:pt>
                <c:pt idx="3804">
                  <c:v>380.344230423042</c:v>
                </c:pt>
                <c:pt idx="3805">
                  <c:v>380.444239423942</c:v>
                </c:pt>
                <c:pt idx="3806">
                  <c:v>380.544248424842</c:v>
                </c:pt>
                <c:pt idx="3807">
                  <c:v>380.644257425742</c:v>
                </c:pt>
                <c:pt idx="3808">
                  <c:v>380.744266426642</c:v>
                </c:pt>
                <c:pt idx="3809">
                  <c:v>380.844275427542</c:v>
                </c:pt>
                <c:pt idx="3810">
                  <c:v>380.944284428442</c:v>
                </c:pt>
                <c:pt idx="3811">
                  <c:v>381.044293429342</c:v>
                </c:pt>
                <c:pt idx="3812">
                  <c:v>381.144302430243</c:v>
                </c:pt>
                <c:pt idx="3813">
                  <c:v>381.244311431143</c:v>
                </c:pt>
                <c:pt idx="3814">
                  <c:v>381.344320432043</c:v>
                </c:pt>
                <c:pt idx="3815">
                  <c:v>381.444329432943</c:v>
                </c:pt>
                <c:pt idx="3816">
                  <c:v>381.544338433843</c:v>
                </c:pt>
                <c:pt idx="3817">
                  <c:v>381.644347434743</c:v>
                </c:pt>
                <c:pt idx="3818">
                  <c:v>381.744356435643</c:v>
                </c:pt>
                <c:pt idx="3819">
                  <c:v>381.844365436543</c:v>
                </c:pt>
                <c:pt idx="3820">
                  <c:v>381.944374437443</c:v>
                </c:pt>
                <c:pt idx="3821">
                  <c:v>382.044383438343</c:v>
                </c:pt>
                <c:pt idx="3822">
                  <c:v>382.144392439243</c:v>
                </c:pt>
                <c:pt idx="3823">
                  <c:v>382.244401440144</c:v>
                </c:pt>
                <c:pt idx="3824">
                  <c:v>382.344410441044</c:v>
                </c:pt>
                <c:pt idx="3825">
                  <c:v>382.4444194419439</c:v>
                </c:pt>
                <c:pt idx="3826">
                  <c:v>382.544428442844</c:v>
                </c:pt>
                <c:pt idx="3827">
                  <c:v>382.644437443744</c:v>
                </c:pt>
                <c:pt idx="3828">
                  <c:v>382.744446444644</c:v>
                </c:pt>
                <c:pt idx="3829">
                  <c:v>382.844455445544</c:v>
                </c:pt>
                <c:pt idx="3830">
                  <c:v>382.944464446444</c:v>
                </c:pt>
                <c:pt idx="3831">
                  <c:v>383.044473447344</c:v>
                </c:pt>
                <c:pt idx="3832">
                  <c:v>383.144482448244</c:v>
                </c:pt>
                <c:pt idx="3833">
                  <c:v>383.244491449144</c:v>
                </c:pt>
                <c:pt idx="3834">
                  <c:v>383.3445004500441</c:v>
                </c:pt>
                <c:pt idx="3835">
                  <c:v>383.444509450945</c:v>
                </c:pt>
                <c:pt idx="3836">
                  <c:v>383.544518451845</c:v>
                </c:pt>
                <c:pt idx="3837">
                  <c:v>383.644527452745</c:v>
                </c:pt>
                <c:pt idx="3838">
                  <c:v>383.744536453645</c:v>
                </c:pt>
                <c:pt idx="3839">
                  <c:v>383.8445454545451</c:v>
                </c:pt>
                <c:pt idx="3840">
                  <c:v>383.9445544554449</c:v>
                </c:pt>
                <c:pt idx="3841">
                  <c:v>384.044563456345</c:v>
                </c:pt>
                <c:pt idx="3842">
                  <c:v>384.1445724572449</c:v>
                </c:pt>
                <c:pt idx="3843">
                  <c:v>384.2445814581449</c:v>
                </c:pt>
                <c:pt idx="3844">
                  <c:v>384.344590459045</c:v>
                </c:pt>
                <c:pt idx="3845">
                  <c:v>384.4445994599449</c:v>
                </c:pt>
                <c:pt idx="3846">
                  <c:v>384.544608460846</c:v>
                </c:pt>
                <c:pt idx="3847">
                  <c:v>384.644617461746</c:v>
                </c:pt>
                <c:pt idx="3848">
                  <c:v>384.744626462646</c:v>
                </c:pt>
                <c:pt idx="3849">
                  <c:v>384.844635463546</c:v>
                </c:pt>
                <c:pt idx="3850">
                  <c:v>384.944644464446</c:v>
                </c:pt>
                <c:pt idx="3851">
                  <c:v>385.044653465346</c:v>
                </c:pt>
                <c:pt idx="3852">
                  <c:v>385.144662466246</c:v>
                </c:pt>
                <c:pt idx="3853">
                  <c:v>385.244671467146</c:v>
                </c:pt>
                <c:pt idx="3854">
                  <c:v>385.344680468046</c:v>
                </c:pt>
                <c:pt idx="3855">
                  <c:v>385.444689468946</c:v>
                </c:pt>
                <c:pt idx="3856">
                  <c:v>385.5446984698461</c:v>
                </c:pt>
                <c:pt idx="3857">
                  <c:v>385.6447074707471</c:v>
                </c:pt>
                <c:pt idx="3858">
                  <c:v>385.7447164716469</c:v>
                </c:pt>
                <c:pt idx="3859">
                  <c:v>385.844725472547</c:v>
                </c:pt>
                <c:pt idx="3860">
                  <c:v>385.944734473447</c:v>
                </c:pt>
                <c:pt idx="3861">
                  <c:v>386.044743474347</c:v>
                </c:pt>
                <c:pt idx="3862">
                  <c:v>386.144752475247</c:v>
                </c:pt>
                <c:pt idx="3863">
                  <c:v>386.244761476147</c:v>
                </c:pt>
                <c:pt idx="3864">
                  <c:v>386.344770477047</c:v>
                </c:pt>
                <c:pt idx="3865">
                  <c:v>386.444779477947</c:v>
                </c:pt>
                <c:pt idx="3866">
                  <c:v>386.544788478847</c:v>
                </c:pt>
                <c:pt idx="3867">
                  <c:v>386.644797479747</c:v>
                </c:pt>
                <c:pt idx="3868">
                  <c:v>386.744806480648</c:v>
                </c:pt>
                <c:pt idx="3869">
                  <c:v>386.844815481548</c:v>
                </c:pt>
                <c:pt idx="3870">
                  <c:v>386.944824482448</c:v>
                </c:pt>
                <c:pt idx="3871">
                  <c:v>387.044833483348</c:v>
                </c:pt>
                <c:pt idx="3872">
                  <c:v>387.144842484248</c:v>
                </c:pt>
                <c:pt idx="3873">
                  <c:v>387.244851485148</c:v>
                </c:pt>
                <c:pt idx="3874">
                  <c:v>387.344860486048</c:v>
                </c:pt>
                <c:pt idx="3875">
                  <c:v>387.444869486948</c:v>
                </c:pt>
                <c:pt idx="3876">
                  <c:v>387.544878487848</c:v>
                </c:pt>
                <c:pt idx="3877">
                  <c:v>387.644887488748</c:v>
                </c:pt>
                <c:pt idx="3878">
                  <c:v>387.744896489648</c:v>
                </c:pt>
                <c:pt idx="3879">
                  <c:v>387.844905490549</c:v>
                </c:pt>
                <c:pt idx="3880">
                  <c:v>387.944914491449</c:v>
                </c:pt>
                <c:pt idx="3881">
                  <c:v>388.0449234923491</c:v>
                </c:pt>
                <c:pt idx="3882">
                  <c:v>388.144932493249</c:v>
                </c:pt>
                <c:pt idx="3883">
                  <c:v>388.244941494149</c:v>
                </c:pt>
                <c:pt idx="3884">
                  <c:v>388.344950495049</c:v>
                </c:pt>
                <c:pt idx="3885">
                  <c:v>388.444959495949</c:v>
                </c:pt>
                <c:pt idx="3886">
                  <c:v>388.544968496849</c:v>
                </c:pt>
                <c:pt idx="3887">
                  <c:v>388.644977497749</c:v>
                </c:pt>
                <c:pt idx="3888">
                  <c:v>388.744986498649</c:v>
                </c:pt>
                <c:pt idx="3889">
                  <c:v>388.8449954995491</c:v>
                </c:pt>
                <c:pt idx="3890">
                  <c:v>388.94500450045</c:v>
                </c:pt>
                <c:pt idx="3891">
                  <c:v>389.04501350135</c:v>
                </c:pt>
                <c:pt idx="3892">
                  <c:v>389.14502250225</c:v>
                </c:pt>
                <c:pt idx="3893">
                  <c:v>389.24503150315</c:v>
                </c:pt>
                <c:pt idx="3894">
                  <c:v>389.34504050405</c:v>
                </c:pt>
                <c:pt idx="3895">
                  <c:v>389.44504950495</c:v>
                </c:pt>
                <c:pt idx="3896">
                  <c:v>389.54505850585</c:v>
                </c:pt>
                <c:pt idx="3897">
                  <c:v>389.64506750675</c:v>
                </c:pt>
                <c:pt idx="3898">
                  <c:v>389.74507650765</c:v>
                </c:pt>
                <c:pt idx="3899">
                  <c:v>389.8450855085501</c:v>
                </c:pt>
                <c:pt idx="3900">
                  <c:v>389.94509450945</c:v>
                </c:pt>
                <c:pt idx="3901">
                  <c:v>390.045103510351</c:v>
                </c:pt>
                <c:pt idx="3902">
                  <c:v>390.145112511251</c:v>
                </c:pt>
                <c:pt idx="3903">
                  <c:v>390.245121512151</c:v>
                </c:pt>
                <c:pt idx="3904">
                  <c:v>390.345130513051</c:v>
                </c:pt>
                <c:pt idx="3905">
                  <c:v>390.445139513951</c:v>
                </c:pt>
                <c:pt idx="3906">
                  <c:v>390.545148514851</c:v>
                </c:pt>
                <c:pt idx="3907">
                  <c:v>390.645157515751</c:v>
                </c:pt>
                <c:pt idx="3908">
                  <c:v>390.745166516651</c:v>
                </c:pt>
                <c:pt idx="3909">
                  <c:v>390.845175517551</c:v>
                </c:pt>
                <c:pt idx="3910">
                  <c:v>390.945184518451</c:v>
                </c:pt>
                <c:pt idx="3911">
                  <c:v>391.045193519351</c:v>
                </c:pt>
                <c:pt idx="3912">
                  <c:v>391.145202520252</c:v>
                </c:pt>
                <c:pt idx="3913">
                  <c:v>391.245211521152</c:v>
                </c:pt>
                <c:pt idx="3914">
                  <c:v>391.3452205220521</c:v>
                </c:pt>
                <c:pt idx="3915">
                  <c:v>391.445229522952</c:v>
                </c:pt>
                <c:pt idx="3916">
                  <c:v>391.5452385238521</c:v>
                </c:pt>
                <c:pt idx="3917">
                  <c:v>391.6452475247522</c:v>
                </c:pt>
                <c:pt idx="3918">
                  <c:v>391.745256525652</c:v>
                </c:pt>
                <c:pt idx="3919">
                  <c:v>391.845265526552</c:v>
                </c:pt>
                <c:pt idx="3920">
                  <c:v>391.945274527452</c:v>
                </c:pt>
                <c:pt idx="3921">
                  <c:v>392.045283528352</c:v>
                </c:pt>
                <c:pt idx="3922">
                  <c:v>392.145292529252</c:v>
                </c:pt>
                <c:pt idx="3923">
                  <c:v>392.245301530153</c:v>
                </c:pt>
                <c:pt idx="3924">
                  <c:v>392.345310531053</c:v>
                </c:pt>
                <c:pt idx="3925">
                  <c:v>392.4453195319529</c:v>
                </c:pt>
                <c:pt idx="3926">
                  <c:v>392.545328532853</c:v>
                </c:pt>
                <c:pt idx="3927">
                  <c:v>392.645337533753</c:v>
                </c:pt>
                <c:pt idx="3928">
                  <c:v>392.745346534653</c:v>
                </c:pt>
                <c:pt idx="3929">
                  <c:v>392.845355535553</c:v>
                </c:pt>
                <c:pt idx="3930">
                  <c:v>392.945364536453</c:v>
                </c:pt>
                <c:pt idx="3931">
                  <c:v>393.045373537353</c:v>
                </c:pt>
                <c:pt idx="3932">
                  <c:v>393.145382538253</c:v>
                </c:pt>
                <c:pt idx="3933">
                  <c:v>393.245391539153</c:v>
                </c:pt>
                <c:pt idx="3934">
                  <c:v>393.345400540053</c:v>
                </c:pt>
                <c:pt idx="3935">
                  <c:v>393.445409540954</c:v>
                </c:pt>
                <c:pt idx="3936">
                  <c:v>393.545418541854</c:v>
                </c:pt>
                <c:pt idx="3937">
                  <c:v>393.645427542754</c:v>
                </c:pt>
                <c:pt idx="3938">
                  <c:v>393.745436543654</c:v>
                </c:pt>
                <c:pt idx="3939">
                  <c:v>393.845445544554</c:v>
                </c:pt>
                <c:pt idx="3940">
                  <c:v>393.945454545454</c:v>
                </c:pt>
                <c:pt idx="3941">
                  <c:v>394.045463546354</c:v>
                </c:pt>
                <c:pt idx="3942">
                  <c:v>394.145472547254</c:v>
                </c:pt>
                <c:pt idx="3943">
                  <c:v>394.245481548154</c:v>
                </c:pt>
                <c:pt idx="3944">
                  <c:v>394.345490549054</c:v>
                </c:pt>
                <c:pt idx="3945">
                  <c:v>394.445499549954</c:v>
                </c:pt>
                <c:pt idx="3946">
                  <c:v>394.545508550855</c:v>
                </c:pt>
                <c:pt idx="3947">
                  <c:v>394.645517551755</c:v>
                </c:pt>
                <c:pt idx="3948">
                  <c:v>394.745526552655</c:v>
                </c:pt>
                <c:pt idx="3949">
                  <c:v>394.845535553555</c:v>
                </c:pt>
                <c:pt idx="3950">
                  <c:v>394.945544554455</c:v>
                </c:pt>
                <c:pt idx="3951">
                  <c:v>395.045553555355</c:v>
                </c:pt>
                <c:pt idx="3952">
                  <c:v>395.145562556255</c:v>
                </c:pt>
                <c:pt idx="3953">
                  <c:v>395.245571557155</c:v>
                </c:pt>
                <c:pt idx="3954">
                  <c:v>395.345580558055</c:v>
                </c:pt>
                <c:pt idx="3955">
                  <c:v>395.445589558955</c:v>
                </c:pt>
                <c:pt idx="3956">
                  <c:v>395.545598559855</c:v>
                </c:pt>
                <c:pt idx="3957">
                  <c:v>395.645607560756</c:v>
                </c:pt>
                <c:pt idx="3958">
                  <c:v>395.745616561656</c:v>
                </c:pt>
                <c:pt idx="3959">
                  <c:v>395.845625562556</c:v>
                </c:pt>
                <c:pt idx="3960">
                  <c:v>395.945634563456</c:v>
                </c:pt>
                <c:pt idx="3961">
                  <c:v>396.045643564356</c:v>
                </c:pt>
                <c:pt idx="3962">
                  <c:v>396.145652565256</c:v>
                </c:pt>
                <c:pt idx="3963">
                  <c:v>396.245661566156</c:v>
                </c:pt>
                <c:pt idx="3964">
                  <c:v>396.345670567056</c:v>
                </c:pt>
                <c:pt idx="3965">
                  <c:v>396.445679567956</c:v>
                </c:pt>
                <c:pt idx="3966">
                  <c:v>396.545688568856</c:v>
                </c:pt>
                <c:pt idx="3967">
                  <c:v>396.645697569756</c:v>
                </c:pt>
                <c:pt idx="3968">
                  <c:v>396.745706570657</c:v>
                </c:pt>
                <c:pt idx="3969">
                  <c:v>396.845715571557</c:v>
                </c:pt>
                <c:pt idx="3970">
                  <c:v>396.945724572457</c:v>
                </c:pt>
                <c:pt idx="3971">
                  <c:v>397.045733573357</c:v>
                </c:pt>
                <c:pt idx="3972">
                  <c:v>397.1457425742571</c:v>
                </c:pt>
                <c:pt idx="3973">
                  <c:v>397.245751575157</c:v>
                </c:pt>
                <c:pt idx="3974">
                  <c:v>397.3457605760571</c:v>
                </c:pt>
                <c:pt idx="3975">
                  <c:v>397.445769576957</c:v>
                </c:pt>
                <c:pt idx="3976">
                  <c:v>397.545778577857</c:v>
                </c:pt>
                <c:pt idx="3977">
                  <c:v>397.6457875787571</c:v>
                </c:pt>
                <c:pt idx="3978">
                  <c:v>397.745796579657</c:v>
                </c:pt>
                <c:pt idx="3979">
                  <c:v>397.845805580558</c:v>
                </c:pt>
                <c:pt idx="3980">
                  <c:v>397.945814581458</c:v>
                </c:pt>
                <c:pt idx="3981">
                  <c:v>398.0458235823581</c:v>
                </c:pt>
                <c:pt idx="3982">
                  <c:v>398.1458325832581</c:v>
                </c:pt>
                <c:pt idx="3983">
                  <c:v>398.245841584158</c:v>
                </c:pt>
                <c:pt idx="3984">
                  <c:v>398.345850585058</c:v>
                </c:pt>
                <c:pt idx="3985">
                  <c:v>398.445859585958</c:v>
                </c:pt>
                <c:pt idx="3986">
                  <c:v>398.545868586858</c:v>
                </c:pt>
                <c:pt idx="3987">
                  <c:v>398.645877587758</c:v>
                </c:pt>
                <c:pt idx="3988">
                  <c:v>398.745886588658</c:v>
                </c:pt>
                <c:pt idx="3989">
                  <c:v>398.845895589558</c:v>
                </c:pt>
                <c:pt idx="3990">
                  <c:v>398.945904590459</c:v>
                </c:pt>
                <c:pt idx="3991">
                  <c:v>399.045913591359</c:v>
                </c:pt>
                <c:pt idx="3992">
                  <c:v>399.145922592259</c:v>
                </c:pt>
                <c:pt idx="3993">
                  <c:v>399.245931593159</c:v>
                </c:pt>
                <c:pt idx="3994">
                  <c:v>399.345940594059</c:v>
                </c:pt>
                <c:pt idx="3995">
                  <c:v>399.445949594959</c:v>
                </c:pt>
                <c:pt idx="3996">
                  <c:v>399.545958595859</c:v>
                </c:pt>
                <c:pt idx="3997">
                  <c:v>399.645967596759</c:v>
                </c:pt>
                <c:pt idx="3998">
                  <c:v>399.745976597659</c:v>
                </c:pt>
                <c:pt idx="3999">
                  <c:v>399.8459855985591</c:v>
                </c:pt>
                <c:pt idx="4000">
                  <c:v>399.9459945994591</c:v>
                </c:pt>
                <c:pt idx="4001">
                  <c:v>400.04600360036</c:v>
                </c:pt>
                <c:pt idx="4002">
                  <c:v>400.14601260126</c:v>
                </c:pt>
                <c:pt idx="4003">
                  <c:v>400.24602160216</c:v>
                </c:pt>
                <c:pt idx="4004">
                  <c:v>400.34603060306</c:v>
                </c:pt>
                <c:pt idx="4005">
                  <c:v>400.44603960396</c:v>
                </c:pt>
                <c:pt idx="4006">
                  <c:v>400.54604860486</c:v>
                </c:pt>
                <c:pt idx="4007">
                  <c:v>400.64605760576</c:v>
                </c:pt>
                <c:pt idx="4008">
                  <c:v>400.74606660666</c:v>
                </c:pt>
                <c:pt idx="4009">
                  <c:v>400.84607560756</c:v>
                </c:pt>
                <c:pt idx="4010">
                  <c:v>400.94608460846</c:v>
                </c:pt>
                <c:pt idx="4011">
                  <c:v>401.04609360936</c:v>
                </c:pt>
                <c:pt idx="4012">
                  <c:v>401.146102610261</c:v>
                </c:pt>
                <c:pt idx="4013">
                  <c:v>401.2461116111609</c:v>
                </c:pt>
                <c:pt idx="4014">
                  <c:v>401.346120612061</c:v>
                </c:pt>
                <c:pt idx="4015">
                  <c:v>401.446129612961</c:v>
                </c:pt>
                <c:pt idx="4016">
                  <c:v>401.546138613861</c:v>
                </c:pt>
                <c:pt idx="4017">
                  <c:v>401.646147614761</c:v>
                </c:pt>
                <c:pt idx="4018">
                  <c:v>401.746156615661</c:v>
                </c:pt>
                <c:pt idx="4019">
                  <c:v>401.846165616561</c:v>
                </c:pt>
                <c:pt idx="4020">
                  <c:v>401.946174617461</c:v>
                </c:pt>
                <c:pt idx="4021">
                  <c:v>402.046183618361</c:v>
                </c:pt>
                <c:pt idx="4022">
                  <c:v>402.146192619261</c:v>
                </c:pt>
                <c:pt idx="4023">
                  <c:v>402.246201620161</c:v>
                </c:pt>
                <c:pt idx="4024">
                  <c:v>402.3462106210621</c:v>
                </c:pt>
                <c:pt idx="4025">
                  <c:v>402.446219621962</c:v>
                </c:pt>
                <c:pt idx="4026">
                  <c:v>402.546228622862</c:v>
                </c:pt>
                <c:pt idx="4027">
                  <c:v>402.646237623762</c:v>
                </c:pt>
                <c:pt idx="4028">
                  <c:v>402.746246624662</c:v>
                </c:pt>
                <c:pt idx="4029">
                  <c:v>402.846255625562</c:v>
                </c:pt>
                <c:pt idx="4030">
                  <c:v>402.946264626462</c:v>
                </c:pt>
                <c:pt idx="4031">
                  <c:v>403.046273627362</c:v>
                </c:pt>
                <c:pt idx="4032">
                  <c:v>403.1462826282621</c:v>
                </c:pt>
                <c:pt idx="4033">
                  <c:v>403.2462916291621</c:v>
                </c:pt>
                <c:pt idx="4034">
                  <c:v>403.3463006300621</c:v>
                </c:pt>
                <c:pt idx="4035">
                  <c:v>403.446309630963</c:v>
                </c:pt>
                <c:pt idx="4036">
                  <c:v>403.546318631863</c:v>
                </c:pt>
                <c:pt idx="4037">
                  <c:v>403.646327632763</c:v>
                </c:pt>
                <c:pt idx="4038">
                  <c:v>403.746336633663</c:v>
                </c:pt>
                <c:pt idx="4039">
                  <c:v>403.846345634563</c:v>
                </c:pt>
                <c:pt idx="4040">
                  <c:v>403.946354635463</c:v>
                </c:pt>
                <c:pt idx="4041">
                  <c:v>404.0463636363631</c:v>
                </c:pt>
                <c:pt idx="4042">
                  <c:v>404.1463726372631</c:v>
                </c:pt>
                <c:pt idx="4043">
                  <c:v>404.246381638163</c:v>
                </c:pt>
                <c:pt idx="4044">
                  <c:v>404.346390639063</c:v>
                </c:pt>
                <c:pt idx="4045">
                  <c:v>404.446399639963</c:v>
                </c:pt>
                <c:pt idx="4046">
                  <c:v>404.546408640864</c:v>
                </c:pt>
                <c:pt idx="4047">
                  <c:v>404.646417641764</c:v>
                </c:pt>
                <c:pt idx="4048">
                  <c:v>404.7464266426639</c:v>
                </c:pt>
                <c:pt idx="4049">
                  <c:v>404.846435643564</c:v>
                </c:pt>
                <c:pt idx="4050">
                  <c:v>404.946444644464</c:v>
                </c:pt>
                <c:pt idx="4051">
                  <c:v>405.046453645364</c:v>
                </c:pt>
                <c:pt idx="4052">
                  <c:v>405.146462646264</c:v>
                </c:pt>
                <c:pt idx="4053">
                  <c:v>405.246471647164</c:v>
                </c:pt>
                <c:pt idx="4054">
                  <c:v>405.346480648064</c:v>
                </c:pt>
                <c:pt idx="4055">
                  <c:v>405.446489648964</c:v>
                </c:pt>
                <c:pt idx="4056">
                  <c:v>405.546498649864</c:v>
                </c:pt>
                <c:pt idx="4057">
                  <c:v>405.646507650765</c:v>
                </c:pt>
                <c:pt idx="4058">
                  <c:v>405.7465166516648</c:v>
                </c:pt>
                <c:pt idx="4059">
                  <c:v>405.846525652565</c:v>
                </c:pt>
                <c:pt idx="4060">
                  <c:v>405.946534653465</c:v>
                </c:pt>
                <c:pt idx="4061">
                  <c:v>406.046543654365</c:v>
                </c:pt>
                <c:pt idx="4062">
                  <c:v>406.146552655265</c:v>
                </c:pt>
                <c:pt idx="4063">
                  <c:v>406.246561656165</c:v>
                </c:pt>
                <c:pt idx="4064">
                  <c:v>406.346570657065</c:v>
                </c:pt>
                <c:pt idx="4065">
                  <c:v>406.4465796579648</c:v>
                </c:pt>
                <c:pt idx="4066">
                  <c:v>406.546588658865</c:v>
                </c:pt>
                <c:pt idx="4067">
                  <c:v>406.646597659765</c:v>
                </c:pt>
                <c:pt idx="4068">
                  <c:v>406.746606660666</c:v>
                </c:pt>
                <c:pt idx="4069">
                  <c:v>406.846615661566</c:v>
                </c:pt>
                <c:pt idx="4070">
                  <c:v>406.946624662466</c:v>
                </c:pt>
                <c:pt idx="4071">
                  <c:v>407.046633663366</c:v>
                </c:pt>
                <c:pt idx="4072">
                  <c:v>407.146642664266</c:v>
                </c:pt>
                <c:pt idx="4073">
                  <c:v>407.246651665166</c:v>
                </c:pt>
                <c:pt idx="4074">
                  <c:v>407.346660666066</c:v>
                </c:pt>
                <c:pt idx="4075">
                  <c:v>407.446669666966</c:v>
                </c:pt>
                <c:pt idx="4076">
                  <c:v>407.546678667866</c:v>
                </c:pt>
                <c:pt idx="4077">
                  <c:v>407.646687668766</c:v>
                </c:pt>
                <c:pt idx="4078">
                  <c:v>407.746696669666</c:v>
                </c:pt>
                <c:pt idx="4079">
                  <c:v>407.846705670567</c:v>
                </c:pt>
                <c:pt idx="4080">
                  <c:v>407.946714671467</c:v>
                </c:pt>
                <c:pt idx="4081">
                  <c:v>408.046723672367</c:v>
                </c:pt>
                <c:pt idx="4082">
                  <c:v>408.146732673267</c:v>
                </c:pt>
                <c:pt idx="4083">
                  <c:v>408.2467416741671</c:v>
                </c:pt>
                <c:pt idx="4084">
                  <c:v>408.3467506750671</c:v>
                </c:pt>
                <c:pt idx="4085">
                  <c:v>408.446759675967</c:v>
                </c:pt>
                <c:pt idx="4086">
                  <c:v>408.546768676867</c:v>
                </c:pt>
                <c:pt idx="4087">
                  <c:v>408.646777677767</c:v>
                </c:pt>
                <c:pt idx="4088">
                  <c:v>408.746786678667</c:v>
                </c:pt>
                <c:pt idx="4089">
                  <c:v>408.846795679567</c:v>
                </c:pt>
                <c:pt idx="4090">
                  <c:v>408.946804680468</c:v>
                </c:pt>
                <c:pt idx="4091">
                  <c:v>409.046813681368</c:v>
                </c:pt>
                <c:pt idx="4092">
                  <c:v>409.146822682268</c:v>
                </c:pt>
                <c:pt idx="4093">
                  <c:v>409.246831683168</c:v>
                </c:pt>
                <c:pt idx="4094">
                  <c:v>409.346840684068</c:v>
                </c:pt>
                <c:pt idx="4095">
                  <c:v>409.446849684968</c:v>
                </c:pt>
                <c:pt idx="4096">
                  <c:v>409.546858685868</c:v>
                </c:pt>
                <c:pt idx="4097">
                  <c:v>409.646867686768</c:v>
                </c:pt>
                <c:pt idx="4098">
                  <c:v>409.746876687668</c:v>
                </c:pt>
                <c:pt idx="4099">
                  <c:v>409.846885688568</c:v>
                </c:pt>
                <c:pt idx="4100">
                  <c:v>409.946894689468</c:v>
                </c:pt>
                <c:pt idx="4101">
                  <c:v>410.0469036903691</c:v>
                </c:pt>
                <c:pt idx="4102">
                  <c:v>410.1469126912691</c:v>
                </c:pt>
                <c:pt idx="4103">
                  <c:v>410.246921692169</c:v>
                </c:pt>
                <c:pt idx="4104">
                  <c:v>410.346930693069</c:v>
                </c:pt>
                <c:pt idx="4105">
                  <c:v>410.446939693969</c:v>
                </c:pt>
                <c:pt idx="4106">
                  <c:v>410.546948694869</c:v>
                </c:pt>
                <c:pt idx="4107">
                  <c:v>410.646957695769</c:v>
                </c:pt>
                <c:pt idx="4108">
                  <c:v>410.746966696669</c:v>
                </c:pt>
                <c:pt idx="4109">
                  <c:v>410.846975697569</c:v>
                </c:pt>
                <c:pt idx="4110">
                  <c:v>410.946984698469</c:v>
                </c:pt>
                <c:pt idx="4111">
                  <c:v>411.046993699369</c:v>
                </c:pt>
                <c:pt idx="4112">
                  <c:v>411.14700270027</c:v>
                </c:pt>
                <c:pt idx="4113">
                  <c:v>411.2470117011699</c:v>
                </c:pt>
                <c:pt idx="4114">
                  <c:v>411.34702070207</c:v>
                </c:pt>
                <c:pt idx="4115">
                  <c:v>411.4470297029699</c:v>
                </c:pt>
                <c:pt idx="4116">
                  <c:v>411.54703870387</c:v>
                </c:pt>
                <c:pt idx="4117">
                  <c:v>411.6470477047701</c:v>
                </c:pt>
                <c:pt idx="4118">
                  <c:v>411.7470567056699</c:v>
                </c:pt>
                <c:pt idx="4119">
                  <c:v>411.84706570657</c:v>
                </c:pt>
                <c:pt idx="4120">
                  <c:v>411.9470747074699</c:v>
                </c:pt>
                <c:pt idx="4121">
                  <c:v>412.04708370837</c:v>
                </c:pt>
                <c:pt idx="4122">
                  <c:v>412.14709270927</c:v>
                </c:pt>
                <c:pt idx="4123">
                  <c:v>412.2471017101699</c:v>
                </c:pt>
                <c:pt idx="4124">
                  <c:v>412.347110711071</c:v>
                </c:pt>
                <c:pt idx="4125">
                  <c:v>412.4471197119709</c:v>
                </c:pt>
                <c:pt idx="4126">
                  <c:v>412.5471287128709</c:v>
                </c:pt>
                <c:pt idx="4127">
                  <c:v>412.647137713771</c:v>
                </c:pt>
                <c:pt idx="4128">
                  <c:v>412.7471467146709</c:v>
                </c:pt>
                <c:pt idx="4129">
                  <c:v>412.8471557155709</c:v>
                </c:pt>
                <c:pt idx="4130">
                  <c:v>412.9471647164709</c:v>
                </c:pt>
                <c:pt idx="4131">
                  <c:v>413.0471737173709</c:v>
                </c:pt>
                <c:pt idx="4132">
                  <c:v>413.1471827182709</c:v>
                </c:pt>
                <c:pt idx="4133">
                  <c:v>413.2471917191709</c:v>
                </c:pt>
                <c:pt idx="4134">
                  <c:v>413.347200720071</c:v>
                </c:pt>
                <c:pt idx="4135">
                  <c:v>413.447209720972</c:v>
                </c:pt>
                <c:pt idx="4136">
                  <c:v>413.547218721872</c:v>
                </c:pt>
                <c:pt idx="4137">
                  <c:v>413.647227722772</c:v>
                </c:pt>
                <c:pt idx="4138">
                  <c:v>413.747236723672</c:v>
                </c:pt>
                <c:pt idx="4139">
                  <c:v>413.847245724572</c:v>
                </c:pt>
                <c:pt idx="4140">
                  <c:v>413.947254725472</c:v>
                </c:pt>
                <c:pt idx="4141">
                  <c:v>414.047263726372</c:v>
                </c:pt>
                <c:pt idx="4142">
                  <c:v>414.147272727272</c:v>
                </c:pt>
                <c:pt idx="4143">
                  <c:v>414.247281728172</c:v>
                </c:pt>
                <c:pt idx="4144">
                  <c:v>414.347290729072</c:v>
                </c:pt>
                <c:pt idx="4145">
                  <c:v>414.447299729972</c:v>
                </c:pt>
                <c:pt idx="4146">
                  <c:v>414.547308730873</c:v>
                </c:pt>
                <c:pt idx="4147">
                  <c:v>414.647317731773</c:v>
                </c:pt>
                <c:pt idx="4148">
                  <c:v>414.7473267326728</c:v>
                </c:pt>
                <c:pt idx="4149">
                  <c:v>414.847335733573</c:v>
                </c:pt>
                <c:pt idx="4150">
                  <c:v>414.947344734473</c:v>
                </c:pt>
                <c:pt idx="4151">
                  <c:v>415.047353735373</c:v>
                </c:pt>
                <c:pt idx="4152">
                  <c:v>415.147362736273</c:v>
                </c:pt>
                <c:pt idx="4153">
                  <c:v>415.247371737173</c:v>
                </c:pt>
                <c:pt idx="4154">
                  <c:v>415.347380738073</c:v>
                </c:pt>
                <c:pt idx="4155">
                  <c:v>415.447389738973</c:v>
                </c:pt>
                <c:pt idx="4156">
                  <c:v>415.547398739873</c:v>
                </c:pt>
                <c:pt idx="4157">
                  <c:v>415.647407740774</c:v>
                </c:pt>
                <c:pt idx="4158">
                  <c:v>415.7474167416738</c:v>
                </c:pt>
                <c:pt idx="4159">
                  <c:v>415.8474257425739</c:v>
                </c:pt>
                <c:pt idx="4160">
                  <c:v>415.9474347434739</c:v>
                </c:pt>
                <c:pt idx="4161">
                  <c:v>416.047443744374</c:v>
                </c:pt>
                <c:pt idx="4162">
                  <c:v>416.1474527452739</c:v>
                </c:pt>
                <c:pt idx="4163">
                  <c:v>416.2474617461739</c:v>
                </c:pt>
                <c:pt idx="4164">
                  <c:v>416.3474707470739</c:v>
                </c:pt>
                <c:pt idx="4165">
                  <c:v>416.4474797479738</c:v>
                </c:pt>
                <c:pt idx="4166">
                  <c:v>416.5474887488739</c:v>
                </c:pt>
                <c:pt idx="4167">
                  <c:v>416.647497749774</c:v>
                </c:pt>
                <c:pt idx="4168">
                  <c:v>416.7475067506748</c:v>
                </c:pt>
                <c:pt idx="4169">
                  <c:v>416.8475157515748</c:v>
                </c:pt>
                <c:pt idx="4170">
                  <c:v>416.9475247524748</c:v>
                </c:pt>
                <c:pt idx="4171">
                  <c:v>417.0475337533749</c:v>
                </c:pt>
                <c:pt idx="4172">
                  <c:v>417.1475427542749</c:v>
                </c:pt>
                <c:pt idx="4173">
                  <c:v>417.2475517551748</c:v>
                </c:pt>
                <c:pt idx="4174">
                  <c:v>417.3475607560749</c:v>
                </c:pt>
                <c:pt idx="4175">
                  <c:v>417.4475697569748</c:v>
                </c:pt>
                <c:pt idx="4176">
                  <c:v>417.5475787578748</c:v>
                </c:pt>
                <c:pt idx="4177">
                  <c:v>417.647587758775</c:v>
                </c:pt>
                <c:pt idx="4178">
                  <c:v>417.7475967596748</c:v>
                </c:pt>
                <c:pt idx="4179">
                  <c:v>417.847605760576</c:v>
                </c:pt>
                <c:pt idx="4180">
                  <c:v>417.947614761476</c:v>
                </c:pt>
                <c:pt idx="4181">
                  <c:v>418.047623762376</c:v>
                </c:pt>
                <c:pt idx="4182">
                  <c:v>418.147632763276</c:v>
                </c:pt>
                <c:pt idx="4183">
                  <c:v>418.247641764176</c:v>
                </c:pt>
                <c:pt idx="4184">
                  <c:v>418.3476507650761</c:v>
                </c:pt>
                <c:pt idx="4185">
                  <c:v>418.447659765976</c:v>
                </c:pt>
                <c:pt idx="4186">
                  <c:v>418.547668766876</c:v>
                </c:pt>
                <c:pt idx="4187">
                  <c:v>418.647677767776</c:v>
                </c:pt>
                <c:pt idx="4188">
                  <c:v>418.7476867686759</c:v>
                </c:pt>
                <c:pt idx="4189">
                  <c:v>418.847695769576</c:v>
                </c:pt>
                <c:pt idx="4190">
                  <c:v>418.9477047704769</c:v>
                </c:pt>
                <c:pt idx="4191">
                  <c:v>419.0477137713769</c:v>
                </c:pt>
                <c:pt idx="4192">
                  <c:v>419.1477227722769</c:v>
                </c:pt>
                <c:pt idx="4193">
                  <c:v>419.247731773177</c:v>
                </c:pt>
                <c:pt idx="4194">
                  <c:v>419.347740774077</c:v>
                </c:pt>
                <c:pt idx="4195">
                  <c:v>419.447749774977</c:v>
                </c:pt>
                <c:pt idx="4196">
                  <c:v>419.547758775877</c:v>
                </c:pt>
                <c:pt idx="4197">
                  <c:v>419.647767776777</c:v>
                </c:pt>
                <c:pt idx="4198">
                  <c:v>419.7477767776768</c:v>
                </c:pt>
                <c:pt idx="4199">
                  <c:v>419.847785778577</c:v>
                </c:pt>
                <c:pt idx="4200">
                  <c:v>419.947794779477</c:v>
                </c:pt>
                <c:pt idx="4201">
                  <c:v>420.047803780378</c:v>
                </c:pt>
                <c:pt idx="4202">
                  <c:v>420.147812781278</c:v>
                </c:pt>
                <c:pt idx="4203">
                  <c:v>420.247821782178</c:v>
                </c:pt>
                <c:pt idx="4204">
                  <c:v>420.347830783078</c:v>
                </c:pt>
                <c:pt idx="4205">
                  <c:v>420.447839783978</c:v>
                </c:pt>
                <c:pt idx="4206">
                  <c:v>420.547848784878</c:v>
                </c:pt>
                <c:pt idx="4207">
                  <c:v>420.647857785778</c:v>
                </c:pt>
                <c:pt idx="4208">
                  <c:v>420.747866786678</c:v>
                </c:pt>
                <c:pt idx="4209">
                  <c:v>420.847875787578</c:v>
                </c:pt>
                <c:pt idx="4210">
                  <c:v>420.947884788478</c:v>
                </c:pt>
                <c:pt idx="4211">
                  <c:v>421.047893789378</c:v>
                </c:pt>
                <c:pt idx="4212">
                  <c:v>421.147902790279</c:v>
                </c:pt>
                <c:pt idx="4213">
                  <c:v>421.2479117911789</c:v>
                </c:pt>
                <c:pt idx="4214">
                  <c:v>421.347920792079</c:v>
                </c:pt>
                <c:pt idx="4215">
                  <c:v>421.4479297929789</c:v>
                </c:pt>
                <c:pt idx="4216">
                  <c:v>421.547938793879</c:v>
                </c:pt>
                <c:pt idx="4217">
                  <c:v>421.6479477947791</c:v>
                </c:pt>
                <c:pt idx="4218">
                  <c:v>421.7479567956789</c:v>
                </c:pt>
                <c:pt idx="4219">
                  <c:v>421.847965796579</c:v>
                </c:pt>
                <c:pt idx="4220">
                  <c:v>421.9479747974789</c:v>
                </c:pt>
                <c:pt idx="4221">
                  <c:v>422.0479837983791</c:v>
                </c:pt>
                <c:pt idx="4222">
                  <c:v>422.147992799279</c:v>
                </c:pt>
                <c:pt idx="4223">
                  <c:v>422.2480018001789</c:v>
                </c:pt>
                <c:pt idx="4224">
                  <c:v>422.34801080108</c:v>
                </c:pt>
                <c:pt idx="4225">
                  <c:v>422.4480198019798</c:v>
                </c:pt>
                <c:pt idx="4226">
                  <c:v>422.54802880288</c:v>
                </c:pt>
                <c:pt idx="4227">
                  <c:v>422.6480378037801</c:v>
                </c:pt>
                <c:pt idx="4228">
                  <c:v>422.7480468046799</c:v>
                </c:pt>
                <c:pt idx="4229">
                  <c:v>422.8480558055799</c:v>
                </c:pt>
                <c:pt idx="4230">
                  <c:v>422.9480648064799</c:v>
                </c:pt>
                <c:pt idx="4231">
                  <c:v>423.0480738073799</c:v>
                </c:pt>
                <c:pt idx="4232">
                  <c:v>423.1480828082799</c:v>
                </c:pt>
                <c:pt idx="4233">
                  <c:v>423.2480918091799</c:v>
                </c:pt>
                <c:pt idx="4234">
                  <c:v>423.3481008100799</c:v>
                </c:pt>
                <c:pt idx="4235">
                  <c:v>423.448109810981</c:v>
                </c:pt>
                <c:pt idx="4236">
                  <c:v>423.548118811881</c:v>
                </c:pt>
                <c:pt idx="4237">
                  <c:v>423.648127812781</c:v>
                </c:pt>
                <c:pt idx="4238">
                  <c:v>423.748136813681</c:v>
                </c:pt>
                <c:pt idx="4239">
                  <c:v>423.848145814581</c:v>
                </c:pt>
                <c:pt idx="4240">
                  <c:v>423.948154815481</c:v>
                </c:pt>
                <c:pt idx="4241">
                  <c:v>424.048163816381</c:v>
                </c:pt>
                <c:pt idx="4242">
                  <c:v>424.148172817281</c:v>
                </c:pt>
                <c:pt idx="4243">
                  <c:v>424.248181818181</c:v>
                </c:pt>
                <c:pt idx="4244">
                  <c:v>424.3481908190811</c:v>
                </c:pt>
                <c:pt idx="4245">
                  <c:v>424.448199819981</c:v>
                </c:pt>
                <c:pt idx="4246">
                  <c:v>424.548208820882</c:v>
                </c:pt>
                <c:pt idx="4247">
                  <c:v>424.648217821782</c:v>
                </c:pt>
                <c:pt idx="4248">
                  <c:v>424.7482268226819</c:v>
                </c:pt>
                <c:pt idx="4249">
                  <c:v>424.848235823582</c:v>
                </c:pt>
                <c:pt idx="4250">
                  <c:v>424.948244824482</c:v>
                </c:pt>
                <c:pt idx="4251">
                  <c:v>425.048253825382</c:v>
                </c:pt>
                <c:pt idx="4252">
                  <c:v>425.148262826282</c:v>
                </c:pt>
                <c:pt idx="4253">
                  <c:v>425.248271827182</c:v>
                </c:pt>
                <c:pt idx="4254">
                  <c:v>425.348280828082</c:v>
                </c:pt>
                <c:pt idx="4255">
                  <c:v>425.448289828982</c:v>
                </c:pt>
                <c:pt idx="4256">
                  <c:v>425.548298829883</c:v>
                </c:pt>
                <c:pt idx="4257">
                  <c:v>425.648307830783</c:v>
                </c:pt>
                <c:pt idx="4258">
                  <c:v>425.7483168316828</c:v>
                </c:pt>
                <c:pt idx="4259">
                  <c:v>425.848325832583</c:v>
                </c:pt>
                <c:pt idx="4260">
                  <c:v>425.948334833483</c:v>
                </c:pt>
                <c:pt idx="4261">
                  <c:v>426.048343834383</c:v>
                </c:pt>
                <c:pt idx="4262">
                  <c:v>426.148352835283</c:v>
                </c:pt>
                <c:pt idx="4263">
                  <c:v>426.248361836183</c:v>
                </c:pt>
                <c:pt idx="4264">
                  <c:v>426.348370837083</c:v>
                </c:pt>
                <c:pt idx="4265">
                  <c:v>426.4483798379828</c:v>
                </c:pt>
                <c:pt idx="4266">
                  <c:v>426.548388838883</c:v>
                </c:pt>
                <c:pt idx="4267">
                  <c:v>426.648397839783</c:v>
                </c:pt>
                <c:pt idx="4268">
                  <c:v>426.7484068406839</c:v>
                </c:pt>
                <c:pt idx="4269">
                  <c:v>426.8484158415839</c:v>
                </c:pt>
                <c:pt idx="4270">
                  <c:v>426.9484248424839</c:v>
                </c:pt>
                <c:pt idx="4271">
                  <c:v>427.048433843384</c:v>
                </c:pt>
                <c:pt idx="4272">
                  <c:v>427.148442844284</c:v>
                </c:pt>
                <c:pt idx="4273">
                  <c:v>427.2484518451839</c:v>
                </c:pt>
                <c:pt idx="4274">
                  <c:v>427.348460846084</c:v>
                </c:pt>
                <c:pt idx="4275">
                  <c:v>427.4484698469839</c:v>
                </c:pt>
                <c:pt idx="4276">
                  <c:v>427.5484788478839</c:v>
                </c:pt>
                <c:pt idx="4277">
                  <c:v>427.648487848784</c:v>
                </c:pt>
                <c:pt idx="4278">
                  <c:v>427.7484968496839</c:v>
                </c:pt>
                <c:pt idx="4279">
                  <c:v>427.848505850585</c:v>
                </c:pt>
                <c:pt idx="4280">
                  <c:v>427.9485148514848</c:v>
                </c:pt>
                <c:pt idx="4281">
                  <c:v>428.048523852385</c:v>
                </c:pt>
                <c:pt idx="4282">
                  <c:v>428.148532853285</c:v>
                </c:pt>
                <c:pt idx="4283">
                  <c:v>428.248541854185</c:v>
                </c:pt>
                <c:pt idx="4284">
                  <c:v>428.348550855085</c:v>
                </c:pt>
                <c:pt idx="4285">
                  <c:v>428.4485598559848</c:v>
                </c:pt>
                <c:pt idx="4286">
                  <c:v>428.548568856885</c:v>
                </c:pt>
                <c:pt idx="4287">
                  <c:v>428.648577857785</c:v>
                </c:pt>
                <c:pt idx="4288">
                  <c:v>428.7485868586848</c:v>
                </c:pt>
                <c:pt idx="4289">
                  <c:v>428.8485958595849</c:v>
                </c:pt>
                <c:pt idx="4290">
                  <c:v>428.948604860486</c:v>
                </c:pt>
                <c:pt idx="4291">
                  <c:v>429.048613861386</c:v>
                </c:pt>
                <c:pt idx="4292">
                  <c:v>429.148622862286</c:v>
                </c:pt>
                <c:pt idx="4293">
                  <c:v>429.248631863186</c:v>
                </c:pt>
                <c:pt idx="4294">
                  <c:v>429.348640864086</c:v>
                </c:pt>
                <c:pt idx="4295">
                  <c:v>429.448649864986</c:v>
                </c:pt>
                <c:pt idx="4296">
                  <c:v>429.548658865886</c:v>
                </c:pt>
                <c:pt idx="4297">
                  <c:v>429.648667866786</c:v>
                </c:pt>
                <c:pt idx="4298">
                  <c:v>429.748676867686</c:v>
                </c:pt>
                <c:pt idx="4299">
                  <c:v>429.848685868586</c:v>
                </c:pt>
                <c:pt idx="4300">
                  <c:v>429.948694869486</c:v>
                </c:pt>
                <c:pt idx="4301">
                  <c:v>430.048703870387</c:v>
                </c:pt>
                <c:pt idx="4302">
                  <c:v>430.1487128712869</c:v>
                </c:pt>
                <c:pt idx="4303">
                  <c:v>430.2487218721869</c:v>
                </c:pt>
                <c:pt idx="4304">
                  <c:v>430.348730873087</c:v>
                </c:pt>
                <c:pt idx="4305">
                  <c:v>430.4487398739869</c:v>
                </c:pt>
                <c:pt idx="4306">
                  <c:v>430.548748874887</c:v>
                </c:pt>
                <c:pt idx="4307">
                  <c:v>430.648757875787</c:v>
                </c:pt>
                <c:pt idx="4308">
                  <c:v>430.7487668766869</c:v>
                </c:pt>
                <c:pt idx="4309">
                  <c:v>430.8487758775869</c:v>
                </c:pt>
                <c:pt idx="4310">
                  <c:v>430.9487848784869</c:v>
                </c:pt>
                <c:pt idx="4311">
                  <c:v>431.048793879387</c:v>
                </c:pt>
                <c:pt idx="4312">
                  <c:v>431.148802880288</c:v>
                </c:pt>
                <c:pt idx="4313">
                  <c:v>431.2488118811879</c:v>
                </c:pt>
                <c:pt idx="4314">
                  <c:v>431.348820882088</c:v>
                </c:pt>
                <c:pt idx="4315">
                  <c:v>431.4488298829879</c:v>
                </c:pt>
                <c:pt idx="4316">
                  <c:v>431.548838883888</c:v>
                </c:pt>
                <c:pt idx="4317">
                  <c:v>431.648847884788</c:v>
                </c:pt>
                <c:pt idx="4318">
                  <c:v>431.748856885688</c:v>
                </c:pt>
                <c:pt idx="4319">
                  <c:v>431.848865886588</c:v>
                </c:pt>
                <c:pt idx="4320">
                  <c:v>431.948874887488</c:v>
                </c:pt>
                <c:pt idx="4321">
                  <c:v>432.048883888388</c:v>
                </c:pt>
                <c:pt idx="4322">
                  <c:v>432.148892889288</c:v>
                </c:pt>
                <c:pt idx="4323">
                  <c:v>432.248901890188</c:v>
                </c:pt>
                <c:pt idx="4324">
                  <c:v>432.348910891089</c:v>
                </c:pt>
                <c:pt idx="4325">
                  <c:v>432.4489198919889</c:v>
                </c:pt>
                <c:pt idx="4326">
                  <c:v>432.548928892889</c:v>
                </c:pt>
                <c:pt idx="4327">
                  <c:v>432.6489378937891</c:v>
                </c:pt>
                <c:pt idx="4328">
                  <c:v>432.748946894689</c:v>
                </c:pt>
                <c:pt idx="4329">
                  <c:v>432.848955895589</c:v>
                </c:pt>
                <c:pt idx="4330">
                  <c:v>432.948964896489</c:v>
                </c:pt>
                <c:pt idx="4331">
                  <c:v>433.048973897389</c:v>
                </c:pt>
                <c:pt idx="4332">
                  <c:v>433.148982898289</c:v>
                </c:pt>
                <c:pt idx="4333">
                  <c:v>433.248991899189</c:v>
                </c:pt>
                <c:pt idx="4334">
                  <c:v>433.349000900089</c:v>
                </c:pt>
                <c:pt idx="4335">
                  <c:v>433.4490099009898</c:v>
                </c:pt>
                <c:pt idx="4336">
                  <c:v>433.54901890189</c:v>
                </c:pt>
                <c:pt idx="4337">
                  <c:v>433.64902790279</c:v>
                </c:pt>
                <c:pt idx="4338">
                  <c:v>433.74903690369</c:v>
                </c:pt>
                <c:pt idx="4339">
                  <c:v>433.84904590459</c:v>
                </c:pt>
                <c:pt idx="4340">
                  <c:v>433.94905490549</c:v>
                </c:pt>
                <c:pt idx="4341">
                  <c:v>434.04906390639</c:v>
                </c:pt>
                <c:pt idx="4342">
                  <c:v>434.14907290729</c:v>
                </c:pt>
                <c:pt idx="4343">
                  <c:v>434.24908190819</c:v>
                </c:pt>
                <c:pt idx="4344">
                  <c:v>434.34909090909</c:v>
                </c:pt>
                <c:pt idx="4345">
                  <c:v>434.449099909991</c:v>
                </c:pt>
                <c:pt idx="4346">
                  <c:v>434.549108910891</c:v>
                </c:pt>
                <c:pt idx="4347">
                  <c:v>434.649117911791</c:v>
                </c:pt>
                <c:pt idx="4348">
                  <c:v>434.7491269126908</c:v>
                </c:pt>
                <c:pt idx="4349">
                  <c:v>434.849135913591</c:v>
                </c:pt>
                <c:pt idx="4350">
                  <c:v>434.949144914491</c:v>
                </c:pt>
                <c:pt idx="4351">
                  <c:v>435.049153915391</c:v>
                </c:pt>
                <c:pt idx="4352">
                  <c:v>435.149162916291</c:v>
                </c:pt>
                <c:pt idx="4353">
                  <c:v>435.2491719171908</c:v>
                </c:pt>
                <c:pt idx="4354">
                  <c:v>435.349180918091</c:v>
                </c:pt>
                <c:pt idx="4355">
                  <c:v>435.449189918991</c:v>
                </c:pt>
                <c:pt idx="4356">
                  <c:v>435.549198919892</c:v>
                </c:pt>
                <c:pt idx="4357">
                  <c:v>435.649207920792</c:v>
                </c:pt>
                <c:pt idx="4358">
                  <c:v>435.7492169216919</c:v>
                </c:pt>
                <c:pt idx="4359">
                  <c:v>435.849225922592</c:v>
                </c:pt>
                <c:pt idx="4360">
                  <c:v>435.949234923492</c:v>
                </c:pt>
                <c:pt idx="4361">
                  <c:v>436.0492439243921</c:v>
                </c:pt>
                <c:pt idx="4362">
                  <c:v>436.149252925292</c:v>
                </c:pt>
                <c:pt idx="4363">
                  <c:v>436.249261926192</c:v>
                </c:pt>
                <c:pt idx="4364">
                  <c:v>436.349270927092</c:v>
                </c:pt>
                <c:pt idx="4365">
                  <c:v>436.4492799279919</c:v>
                </c:pt>
                <c:pt idx="4366">
                  <c:v>436.549288928892</c:v>
                </c:pt>
                <c:pt idx="4367">
                  <c:v>436.649297929792</c:v>
                </c:pt>
                <c:pt idx="4368">
                  <c:v>436.749306930693</c:v>
                </c:pt>
                <c:pt idx="4369">
                  <c:v>436.849315931593</c:v>
                </c:pt>
                <c:pt idx="4370">
                  <c:v>436.949324932493</c:v>
                </c:pt>
                <c:pt idx="4371">
                  <c:v>437.049333933393</c:v>
                </c:pt>
                <c:pt idx="4372">
                  <c:v>437.149342934293</c:v>
                </c:pt>
                <c:pt idx="4373">
                  <c:v>437.2493519351929</c:v>
                </c:pt>
                <c:pt idx="4374">
                  <c:v>437.349360936093</c:v>
                </c:pt>
                <c:pt idx="4375">
                  <c:v>437.4493699369929</c:v>
                </c:pt>
                <c:pt idx="4376">
                  <c:v>437.5493789378929</c:v>
                </c:pt>
                <c:pt idx="4377">
                  <c:v>437.649387938793</c:v>
                </c:pt>
                <c:pt idx="4378">
                  <c:v>437.749396939693</c:v>
                </c:pt>
                <c:pt idx="4379">
                  <c:v>437.849405940594</c:v>
                </c:pt>
                <c:pt idx="4380">
                  <c:v>437.9494149414938</c:v>
                </c:pt>
                <c:pt idx="4381">
                  <c:v>438.049423942394</c:v>
                </c:pt>
                <c:pt idx="4382">
                  <c:v>438.149432943294</c:v>
                </c:pt>
                <c:pt idx="4383">
                  <c:v>438.249441944194</c:v>
                </c:pt>
                <c:pt idx="4384">
                  <c:v>438.349450945094</c:v>
                </c:pt>
                <c:pt idx="4385">
                  <c:v>438.4494599459939</c:v>
                </c:pt>
                <c:pt idx="4386">
                  <c:v>438.549468946894</c:v>
                </c:pt>
                <c:pt idx="4387">
                  <c:v>438.649477947794</c:v>
                </c:pt>
                <c:pt idx="4388">
                  <c:v>438.7494869486939</c:v>
                </c:pt>
                <c:pt idx="4389">
                  <c:v>438.849495949594</c:v>
                </c:pt>
                <c:pt idx="4390">
                  <c:v>438.9495049504948</c:v>
                </c:pt>
                <c:pt idx="4391">
                  <c:v>439.0495139513948</c:v>
                </c:pt>
                <c:pt idx="4392">
                  <c:v>439.1495229522948</c:v>
                </c:pt>
                <c:pt idx="4393">
                  <c:v>439.2495319531948</c:v>
                </c:pt>
                <c:pt idx="4394">
                  <c:v>439.349540954095</c:v>
                </c:pt>
                <c:pt idx="4395">
                  <c:v>439.4495499549948</c:v>
                </c:pt>
                <c:pt idx="4396">
                  <c:v>439.549558955895</c:v>
                </c:pt>
                <c:pt idx="4397">
                  <c:v>439.649567956795</c:v>
                </c:pt>
                <c:pt idx="4398">
                  <c:v>439.7495769576948</c:v>
                </c:pt>
                <c:pt idx="4399">
                  <c:v>439.849585958595</c:v>
                </c:pt>
                <c:pt idx="4400">
                  <c:v>439.949594959495</c:v>
                </c:pt>
                <c:pt idx="4401">
                  <c:v>440.049603960396</c:v>
                </c:pt>
                <c:pt idx="4402">
                  <c:v>440.149612961296</c:v>
                </c:pt>
                <c:pt idx="4403">
                  <c:v>440.249621962196</c:v>
                </c:pt>
                <c:pt idx="4404">
                  <c:v>440.349630963096</c:v>
                </c:pt>
                <c:pt idx="4405">
                  <c:v>440.449639963996</c:v>
                </c:pt>
                <c:pt idx="4406">
                  <c:v>440.549648964896</c:v>
                </c:pt>
                <c:pt idx="4407">
                  <c:v>440.649657965796</c:v>
                </c:pt>
                <c:pt idx="4408">
                  <c:v>440.749666966696</c:v>
                </c:pt>
                <c:pt idx="4409">
                  <c:v>440.849675967596</c:v>
                </c:pt>
                <c:pt idx="4410">
                  <c:v>440.949684968496</c:v>
                </c:pt>
                <c:pt idx="4411">
                  <c:v>441.049693969396</c:v>
                </c:pt>
                <c:pt idx="4412">
                  <c:v>441.149702970296</c:v>
                </c:pt>
                <c:pt idx="4413">
                  <c:v>441.2497119711969</c:v>
                </c:pt>
                <c:pt idx="4414">
                  <c:v>441.349720972097</c:v>
                </c:pt>
                <c:pt idx="4415">
                  <c:v>441.4497299729969</c:v>
                </c:pt>
                <c:pt idx="4416">
                  <c:v>441.549738973897</c:v>
                </c:pt>
                <c:pt idx="4417">
                  <c:v>441.649747974797</c:v>
                </c:pt>
                <c:pt idx="4418">
                  <c:v>441.7497569756969</c:v>
                </c:pt>
                <c:pt idx="4419">
                  <c:v>441.849765976597</c:v>
                </c:pt>
                <c:pt idx="4420">
                  <c:v>441.9497749774969</c:v>
                </c:pt>
                <c:pt idx="4421">
                  <c:v>442.049783978397</c:v>
                </c:pt>
                <c:pt idx="4422">
                  <c:v>442.149792979297</c:v>
                </c:pt>
                <c:pt idx="4423">
                  <c:v>442.249801980197</c:v>
                </c:pt>
                <c:pt idx="4424">
                  <c:v>442.349810981098</c:v>
                </c:pt>
                <c:pt idx="4425">
                  <c:v>442.449819981998</c:v>
                </c:pt>
                <c:pt idx="4426">
                  <c:v>442.549828982898</c:v>
                </c:pt>
                <c:pt idx="4427">
                  <c:v>442.649837983798</c:v>
                </c:pt>
                <c:pt idx="4428">
                  <c:v>442.749846984698</c:v>
                </c:pt>
                <c:pt idx="4429">
                  <c:v>442.8498559855981</c:v>
                </c:pt>
                <c:pt idx="4430">
                  <c:v>442.9498649864981</c:v>
                </c:pt>
                <c:pt idx="4431">
                  <c:v>443.049873987398</c:v>
                </c:pt>
                <c:pt idx="4432">
                  <c:v>443.149882988298</c:v>
                </c:pt>
                <c:pt idx="4433">
                  <c:v>443.249891989198</c:v>
                </c:pt>
                <c:pt idx="4434">
                  <c:v>443.349900990099</c:v>
                </c:pt>
                <c:pt idx="4435">
                  <c:v>443.4499099909989</c:v>
                </c:pt>
                <c:pt idx="4436">
                  <c:v>443.5499189918989</c:v>
                </c:pt>
                <c:pt idx="4437">
                  <c:v>443.649927992799</c:v>
                </c:pt>
                <c:pt idx="4438">
                  <c:v>443.749936993699</c:v>
                </c:pt>
                <c:pt idx="4439">
                  <c:v>443.849945994599</c:v>
                </c:pt>
                <c:pt idx="4440">
                  <c:v>443.949954995499</c:v>
                </c:pt>
                <c:pt idx="4441">
                  <c:v>444.049963996399</c:v>
                </c:pt>
                <c:pt idx="4442">
                  <c:v>444.149972997299</c:v>
                </c:pt>
                <c:pt idx="4443">
                  <c:v>444.249981998199</c:v>
                </c:pt>
                <c:pt idx="4444">
                  <c:v>444.349990999099</c:v>
                </c:pt>
                <c:pt idx="4445">
                  <c:v>444.45</c:v>
                </c:pt>
                <c:pt idx="4446">
                  <c:v>444.5500090009</c:v>
                </c:pt>
                <c:pt idx="4447">
                  <c:v>444.6500180018</c:v>
                </c:pt>
                <c:pt idx="4448">
                  <c:v>444.7500270026998</c:v>
                </c:pt>
                <c:pt idx="4449">
                  <c:v>444.8500360036</c:v>
                </c:pt>
                <c:pt idx="4450">
                  <c:v>444.9500450045</c:v>
                </c:pt>
                <c:pt idx="4451">
                  <c:v>445.0500540054</c:v>
                </c:pt>
                <c:pt idx="4452">
                  <c:v>445.1500630063</c:v>
                </c:pt>
                <c:pt idx="4453">
                  <c:v>445.2500720071998</c:v>
                </c:pt>
                <c:pt idx="4454">
                  <c:v>445.3500810081</c:v>
                </c:pt>
                <c:pt idx="4455">
                  <c:v>445.450090009</c:v>
                </c:pt>
                <c:pt idx="4456">
                  <c:v>445.550099009901</c:v>
                </c:pt>
                <c:pt idx="4457">
                  <c:v>445.650108010801</c:v>
                </c:pt>
                <c:pt idx="4458">
                  <c:v>445.7501170117009</c:v>
                </c:pt>
                <c:pt idx="4459">
                  <c:v>445.8501260126009</c:v>
                </c:pt>
                <c:pt idx="4460">
                  <c:v>445.9501350135009</c:v>
                </c:pt>
                <c:pt idx="4461">
                  <c:v>446.050144014401</c:v>
                </c:pt>
                <c:pt idx="4462">
                  <c:v>446.150153015301</c:v>
                </c:pt>
                <c:pt idx="4463">
                  <c:v>446.250162016201</c:v>
                </c:pt>
                <c:pt idx="4464">
                  <c:v>446.350171017101</c:v>
                </c:pt>
                <c:pt idx="4465">
                  <c:v>446.450180018001</c:v>
                </c:pt>
                <c:pt idx="4466">
                  <c:v>446.550189018901</c:v>
                </c:pt>
                <c:pt idx="4467">
                  <c:v>446.650198019801</c:v>
                </c:pt>
                <c:pt idx="4468">
                  <c:v>446.750207020702</c:v>
                </c:pt>
                <c:pt idx="4469">
                  <c:v>446.850216021602</c:v>
                </c:pt>
                <c:pt idx="4470">
                  <c:v>446.950225022502</c:v>
                </c:pt>
                <c:pt idx="4471">
                  <c:v>447.0502340234021</c:v>
                </c:pt>
                <c:pt idx="4472">
                  <c:v>447.150243024302</c:v>
                </c:pt>
                <c:pt idx="4473">
                  <c:v>447.250252025202</c:v>
                </c:pt>
                <c:pt idx="4474">
                  <c:v>447.350261026102</c:v>
                </c:pt>
                <c:pt idx="4475">
                  <c:v>447.450270027002</c:v>
                </c:pt>
                <c:pt idx="4476">
                  <c:v>447.550279027902</c:v>
                </c:pt>
                <c:pt idx="4477">
                  <c:v>447.650288028802</c:v>
                </c:pt>
                <c:pt idx="4478">
                  <c:v>447.750297029702</c:v>
                </c:pt>
                <c:pt idx="4479">
                  <c:v>447.850306030603</c:v>
                </c:pt>
                <c:pt idx="4480">
                  <c:v>447.950315031503</c:v>
                </c:pt>
                <c:pt idx="4481">
                  <c:v>448.050324032403</c:v>
                </c:pt>
                <c:pt idx="4482">
                  <c:v>448.150333033303</c:v>
                </c:pt>
                <c:pt idx="4483">
                  <c:v>448.250342034203</c:v>
                </c:pt>
                <c:pt idx="4484">
                  <c:v>448.350351035103</c:v>
                </c:pt>
                <c:pt idx="4485">
                  <c:v>448.450360036003</c:v>
                </c:pt>
                <c:pt idx="4486">
                  <c:v>448.550369036903</c:v>
                </c:pt>
                <c:pt idx="4487">
                  <c:v>448.650378037803</c:v>
                </c:pt>
                <c:pt idx="4488">
                  <c:v>448.750387038703</c:v>
                </c:pt>
                <c:pt idx="4489">
                  <c:v>448.8503960396031</c:v>
                </c:pt>
                <c:pt idx="4490">
                  <c:v>448.9504050405039</c:v>
                </c:pt>
                <c:pt idx="4491">
                  <c:v>449.0504140414039</c:v>
                </c:pt>
                <c:pt idx="4492">
                  <c:v>449.150423042304</c:v>
                </c:pt>
                <c:pt idx="4493">
                  <c:v>449.2504320432039</c:v>
                </c:pt>
                <c:pt idx="4494">
                  <c:v>449.350441044104</c:v>
                </c:pt>
                <c:pt idx="4495">
                  <c:v>449.4504500450039</c:v>
                </c:pt>
                <c:pt idx="4496">
                  <c:v>449.5504590459039</c:v>
                </c:pt>
                <c:pt idx="4497">
                  <c:v>449.650468046804</c:v>
                </c:pt>
                <c:pt idx="4498">
                  <c:v>449.750477047704</c:v>
                </c:pt>
                <c:pt idx="4499">
                  <c:v>449.850486048604</c:v>
                </c:pt>
                <c:pt idx="4500">
                  <c:v>449.950495049504</c:v>
                </c:pt>
                <c:pt idx="4501">
                  <c:v>450.0505040504049</c:v>
                </c:pt>
                <c:pt idx="4502">
                  <c:v>450.1505130513049</c:v>
                </c:pt>
                <c:pt idx="4503">
                  <c:v>450.2505220522048</c:v>
                </c:pt>
                <c:pt idx="4504">
                  <c:v>450.350531053105</c:v>
                </c:pt>
                <c:pt idx="4505">
                  <c:v>450.450540054005</c:v>
                </c:pt>
                <c:pt idx="4506">
                  <c:v>450.550549054905</c:v>
                </c:pt>
                <c:pt idx="4507">
                  <c:v>450.650558055805</c:v>
                </c:pt>
                <c:pt idx="4508">
                  <c:v>450.750567056705</c:v>
                </c:pt>
                <c:pt idx="4509">
                  <c:v>450.8505760576048</c:v>
                </c:pt>
                <c:pt idx="4510">
                  <c:v>450.9505850585048</c:v>
                </c:pt>
                <c:pt idx="4511">
                  <c:v>451.050594059405</c:v>
                </c:pt>
                <c:pt idx="4512">
                  <c:v>451.150603060305</c:v>
                </c:pt>
                <c:pt idx="4513">
                  <c:v>451.250612061206</c:v>
                </c:pt>
                <c:pt idx="4514">
                  <c:v>451.350621062106</c:v>
                </c:pt>
                <c:pt idx="4515">
                  <c:v>451.450630063006</c:v>
                </c:pt>
                <c:pt idx="4516">
                  <c:v>451.550639063906</c:v>
                </c:pt>
                <c:pt idx="4517">
                  <c:v>451.650648064806</c:v>
                </c:pt>
                <c:pt idx="4518">
                  <c:v>451.750657065706</c:v>
                </c:pt>
                <c:pt idx="4519">
                  <c:v>451.850666066606</c:v>
                </c:pt>
                <c:pt idx="4520">
                  <c:v>451.9506750675059</c:v>
                </c:pt>
                <c:pt idx="4521">
                  <c:v>452.050684068406</c:v>
                </c:pt>
                <c:pt idx="4522">
                  <c:v>452.150693069306</c:v>
                </c:pt>
                <c:pt idx="4523">
                  <c:v>452.250702070207</c:v>
                </c:pt>
                <c:pt idx="4524">
                  <c:v>452.350711071107</c:v>
                </c:pt>
                <c:pt idx="4525">
                  <c:v>452.450720072007</c:v>
                </c:pt>
                <c:pt idx="4526">
                  <c:v>452.550729072907</c:v>
                </c:pt>
                <c:pt idx="4527">
                  <c:v>452.650738073807</c:v>
                </c:pt>
                <c:pt idx="4528">
                  <c:v>452.750747074707</c:v>
                </c:pt>
                <c:pt idx="4529">
                  <c:v>452.850756075607</c:v>
                </c:pt>
                <c:pt idx="4530">
                  <c:v>452.950765076507</c:v>
                </c:pt>
                <c:pt idx="4531">
                  <c:v>453.050774077407</c:v>
                </c:pt>
                <c:pt idx="4532">
                  <c:v>453.150783078307</c:v>
                </c:pt>
                <c:pt idx="4533">
                  <c:v>453.250792079207</c:v>
                </c:pt>
                <c:pt idx="4534">
                  <c:v>453.350801080108</c:v>
                </c:pt>
                <c:pt idx="4535">
                  <c:v>453.450810081008</c:v>
                </c:pt>
                <c:pt idx="4536">
                  <c:v>453.550819081908</c:v>
                </c:pt>
                <c:pt idx="4537">
                  <c:v>453.650828082808</c:v>
                </c:pt>
                <c:pt idx="4538">
                  <c:v>453.750837083708</c:v>
                </c:pt>
                <c:pt idx="4539">
                  <c:v>453.850846084608</c:v>
                </c:pt>
                <c:pt idx="4540">
                  <c:v>453.950855085508</c:v>
                </c:pt>
                <c:pt idx="4541">
                  <c:v>454.050864086408</c:v>
                </c:pt>
                <c:pt idx="4542">
                  <c:v>454.150873087308</c:v>
                </c:pt>
                <c:pt idx="4543">
                  <c:v>454.250882088208</c:v>
                </c:pt>
                <c:pt idx="4544">
                  <c:v>454.350891089108</c:v>
                </c:pt>
                <c:pt idx="4545">
                  <c:v>454.450900090009</c:v>
                </c:pt>
                <c:pt idx="4546">
                  <c:v>454.550909090909</c:v>
                </c:pt>
                <c:pt idx="4547">
                  <c:v>454.650918091809</c:v>
                </c:pt>
                <c:pt idx="4548">
                  <c:v>454.750927092709</c:v>
                </c:pt>
                <c:pt idx="4549">
                  <c:v>454.8509360936091</c:v>
                </c:pt>
                <c:pt idx="4550">
                  <c:v>454.950945094509</c:v>
                </c:pt>
                <c:pt idx="4551">
                  <c:v>455.050954095409</c:v>
                </c:pt>
                <c:pt idx="4552">
                  <c:v>455.150963096309</c:v>
                </c:pt>
                <c:pt idx="4553">
                  <c:v>455.2509720972089</c:v>
                </c:pt>
                <c:pt idx="4554">
                  <c:v>455.350981098109</c:v>
                </c:pt>
                <c:pt idx="4555">
                  <c:v>455.450990099009</c:v>
                </c:pt>
                <c:pt idx="4556">
                  <c:v>455.55099909991</c:v>
                </c:pt>
                <c:pt idx="4557">
                  <c:v>455.65100810081</c:v>
                </c:pt>
                <c:pt idx="4558">
                  <c:v>455.7510171017099</c:v>
                </c:pt>
                <c:pt idx="4559">
                  <c:v>455.8510261026099</c:v>
                </c:pt>
                <c:pt idx="4560">
                  <c:v>455.9510351035099</c:v>
                </c:pt>
                <c:pt idx="4561">
                  <c:v>456.05104410441</c:v>
                </c:pt>
                <c:pt idx="4562">
                  <c:v>456.15105310531</c:v>
                </c:pt>
                <c:pt idx="4563">
                  <c:v>456.25106210621</c:v>
                </c:pt>
                <c:pt idx="4564">
                  <c:v>456.35107110711</c:v>
                </c:pt>
                <c:pt idx="4565">
                  <c:v>456.45108010801</c:v>
                </c:pt>
                <c:pt idx="4566">
                  <c:v>456.55108910891</c:v>
                </c:pt>
                <c:pt idx="4567">
                  <c:v>456.65109810981</c:v>
                </c:pt>
                <c:pt idx="4568">
                  <c:v>456.751107110711</c:v>
                </c:pt>
                <c:pt idx="4569">
                  <c:v>456.851116111611</c:v>
                </c:pt>
                <c:pt idx="4570">
                  <c:v>456.951125112511</c:v>
                </c:pt>
                <c:pt idx="4571">
                  <c:v>457.051134113411</c:v>
                </c:pt>
                <c:pt idx="4572">
                  <c:v>457.1511431143111</c:v>
                </c:pt>
                <c:pt idx="4573">
                  <c:v>457.251152115211</c:v>
                </c:pt>
                <c:pt idx="4574">
                  <c:v>457.351161116111</c:v>
                </c:pt>
                <c:pt idx="4575">
                  <c:v>457.4511701170109</c:v>
                </c:pt>
                <c:pt idx="4576">
                  <c:v>457.5511791179109</c:v>
                </c:pt>
                <c:pt idx="4577">
                  <c:v>457.651188118811</c:v>
                </c:pt>
                <c:pt idx="4578">
                  <c:v>457.751197119711</c:v>
                </c:pt>
                <c:pt idx="4579">
                  <c:v>457.851206120612</c:v>
                </c:pt>
                <c:pt idx="4580">
                  <c:v>457.951215121512</c:v>
                </c:pt>
                <c:pt idx="4581">
                  <c:v>458.051224122412</c:v>
                </c:pt>
                <c:pt idx="4582">
                  <c:v>458.151233123312</c:v>
                </c:pt>
                <c:pt idx="4583">
                  <c:v>458.251242124212</c:v>
                </c:pt>
                <c:pt idx="4584">
                  <c:v>458.351251125112</c:v>
                </c:pt>
                <c:pt idx="4585">
                  <c:v>458.451260126012</c:v>
                </c:pt>
                <c:pt idx="4586">
                  <c:v>458.551269126912</c:v>
                </c:pt>
                <c:pt idx="4587">
                  <c:v>458.651278127812</c:v>
                </c:pt>
                <c:pt idx="4588">
                  <c:v>458.751287128712</c:v>
                </c:pt>
                <c:pt idx="4589">
                  <c:v>458.851296129612</c:v>
                </c:pt>
                <c:pt idx="4590">
                  <c:v>458.951305130513</c:v>
                </c:pt>
                <c:pt idx="4591">
                  <c:v>459.051314131413</c:v>
                </c:pt>
                <c:pt idx="4592">
                  <c:v>459.151323132313</c:v>
                </c:pt>
                <c:pt idx="4593">
                  <c:v>459.251332133213</c:v>
                </c:pt>
                <c:pt idx="4594">
                  <c:v>459.351341134113</c:v>
                </c:pt>
                <c:pt idx="4595">
                  <c:v>459.451350135013</c:v>
                </c:pt>
                <c:pt idx="4596">
                  <c:v>459.551359135913</c:v>
                </c:pt>
                <c:pt idx="4597">
                  <c:v>459.651368136813</c:v>
                </c:pt>
                <c:pt idx="4598">
                  <c:v>459.751377137713</c:v>
                </c:pt>
                <c:pt idx="4599">
                  <c:v>459.851386138613</c:v>
                </c:pt>
                <c:pt idx="4600">
                  <c:v>459.951395139513</c:v>
                </c:pt>
                <c:pt idx="4601">
                  <c:v>460.051404140414</c:v>
                </c:pt>
                <c:pt idx="4602">
                  <c:v>460.151413141314</c:v>
                </c:pt>
                <c:pt idx="4603">
                  <c:v>460.2514221422139</c:v>
                </c:pt>
                <c:pt idx="4604">
                  <c:v>460.351431143114</c:v>
                </c:pt>
                <c:pt idx="4605">
                  <c:v>460.451440144014</c:v>
                </c:pt>
                <c:pt idx="4606">
                  <c:v>460.551449144914</c:v>
                </c:pt>
                <c:pt idx="4607">
                  <c:v>460.651458145814</c:v>
                </c:pt>
                <c:pt idx="4608">
                  <c:v>460.751467146714</c:v>
                </c:pt>
                <c:pt idx="4609">
                  <c:v>460.8514761476139</c:v>
                </c:pt>
                <c:pt idx="4610">
                  <c:v>460.9514851485139</c:v>
                </c:pt>
                <c:pt idx="4611">
                  <c:v>461.051494149414</c:v>
                </c:pt>
                <c:pt idx="4612">
                  <c:v>461.151503150315</c:v>
                </c:pt>
                <c:pt idx="4613">
                  <c:v>461.2515121512148</c:v>
                </c:pt>
                <c:pt idx="4614">
                  <c:v>461.351521152115</c:v>
                </c:pt>
                <c:pt idx="4615">
                  <c:v>461.451530153015</c:v>
                </c:pt>
                <c:pt idx="4616">
                  <c:v>461.5515391539149</c:v>
                </c:pt>
                <c:pt idx="4617">
                  <c:v>461.651548154815</c:v>
                </c:pt>
                <c:pt idx="4618">
                  <c:v>461.7515571557149</c:v>
                </c:pt>
                <c:pt idx="4619">
                  <c:v>461.8515661566149</c:v>
                </c:pt>
                <c:pt idx="4620">
                  <c:v>461.9515751575148</c:v>
                </c:pt>
                <c:pt idx="4621">
                  <c:v>462.0515841584149</c:v>
                </c:pt>
                <c:pt idx="4622">
                  <c:v>462.151593159315</c:v>
                </c:pt>
                <c:pt idx="4623">
                  <c:v>462.251602160216</c:v>
                </c:pt>
                <c:pt idx="4624">
                  <c:v>462.351611161116</c:v>
                </c:pt>
                <c:pt idx="4625">
                  <c:v>462.451620162016</c:v>
                </c:pt>
                <c:pt idx="4626">
                  <c:v>462.551629162916</c:v>
                </c:pt>
                <c:pt idx="4627">
                  <c:v>462.651638163816</c:v>
                </c:pt>
                <c:pt idx="4628">
                  <c:v>462.751647164716</c:v>
                </c:pt>
                <c:pt idx="4629">
                  <c:v>462.851656165616</c:v>
                </c:pt>
                <c:pt idx="4630">
                  <c:v>462.951665166516</c:v>
                </c:pt>
                <c:pt idx="4631">
                  <c:v>463.051674167416</c:v>
                </c:pt>
                <c:pt idx="4632">
                  <c:v>463.1516831683161</c:v>
                </c:pt>
                <c:pt idx="4633">
                  <c:v>463.2516921692161</c:v>
                </c:pt>
                <c:pt idx="4634">
                  <c:v>463.351701170117</c:v>
                </c:pt>
                <c:pt idx="4635">
                  <c:v>463.4517101710169</c:v>
                </c:pt>
                <c:pt idx="4636">
                  <c:v>463.5517191719169</c:v>
                </c:pt>
                <c:pt idx="4637">
                  <c:v>463.651728172817</c:v>
                </c:pt>
                <c:pt idx="4638">
                  <c:v>463.751737173717</c:v>
                </c:pt>
                <c:pt idx="4639">
                  <c:v>463.851746174617</c:v>
                </c:pt>
                <c:pt idx="4640">
                  <c:v>463.951755175517</c:v>
                </c:pt>
                <c:pt idx="4641">
                  <c:v>464.051764176417</c:v>
                </c:pt>
                <c:pt idx="4642">
                  <c:v>464.151773177317</c:v>
                </c:pt>
                <c:pt idx="4643">
                  <c:v>464.251782178217</c:v>
                </c:pt>
                <c:pt idx="4644">
                  <c:v>464.351791179117</c:v>
                </c:pt>
                <c:pt idx="4645">
                  <c:v>464.451800180018</c:v>
                </c:pt>
                <c:pt idx="4646">
                  <c:v>464.551809180918</c:v>
                </c:pt>
                <c:pt idx="4647">
                  <c:v>464.651818181818</c:v>
                </c:pt>
                <c:pt idx="4648">
                  <c:v>464.751827182718</c:v>
                </c:pt>
                <c:pt idx="4649">
                  <c:v>464.851836183618</c:v>
                </c:pt>
                <c:pt idx="4650">
                  <c:v>464.951845184518</c:v>
                </c:pt>
                <c:pt idx="4651">
                  <c:v>465.051854185418</c:v>
                </c:pt>
                <c:pt idx="4652">
                  <c:v>465.151863186318</c:v>
                </c:pt>
                <c:pt idx="4653">
                  <c:v>465.251872187218</c:v>
                </c:pt>
                <c:pt idx="4654">
                  <c:v>465.351881188118</c:v>
                </c:pt>
                <c:pt idx="4655">
                  <c:v>465.451890189018</c:v>
                </c:pt>
                <c:pt idx="4656">
                  <c:v>465.551899189918</c:v>
                </c:pt>
                <c:pt idx="4657">
                  <c:v>465.651908190819</c:v>
                </c:pt>
                <c:pt idx="4658">
                  <c:v>465.751917191719</c:v>
                </c:pt>
                <c:pt idx="4659">
                  <c:v>465.851926192619</c:v>
                </c:pt>
                <c:pt idx="4660">
                  <c:v>465.951935193519</c:v>
                </c:pt>
                <c:pt idx="4661">
                  <c:v>466.051944194419</c:v>
                </c:pt>
                <c:pt idx="4662">
                  <c:v>466.151953195319</c:v>
                </c:pt>
                <c:pt idx="4663">
                  <c:v>466.251962196219</c:v>
                </c:pt>
                <c:pt idx="4664">
                  <c:v>466.351971197119</c:v>
                </c:pt>
                <c:pt idx="4665">
                  <c:v>466.451980198019</c:v>
                </c:pt>
                <c:pt idx="4666">
                  <c:v>466.551989198919</c:v>
                </c:pt>
                <c:pt idx="4667">
                  <c:v>466.6519981998191</c:v>
                </c:pt>
                <c:pt idx="4668">
                  <c:v>466.75200720072</c:v>
                </c:pt>
                <c:pt idx="4669">
                  <c:v>466.85201620162</c:v>
                </c:pt>
                <c:pt idx="4670">
                  <c:v>466.95202520252</c:v>
                </c:pt>
                <c:pt idx="4671">
                  <c:v>467.05203420342</c:v>
                </c:pt>
                <c:pt idx="4672">
                  <c:v>467.15204320432</c:v>
                </c:pt>
                <c:pt idx="4673">
                  <c:v>467.25205220522</c:v>
                </c:pt>
                <c:pt idx="4674">
                  <c:v>467.3520612061201</c:v>
                </c:pt>
                <c:pt idx="4675">
                  <c:v>467.4520702070199</c:v>
                </c:pt>
                <c:pt idx="4676">
                  <c:v>467.5520792079199</c:v>
                </c:pt>
                <c:pt idx="4677">
                  <c:v>467.65208820882</c:v>
                </c:pt>
                <c:pt idx="4678">
                  <c:v>467.75209720972</c:v>
                </c:pt>
                <c:pt idx="4679">
                  <c:v>467.852106210621</c:v>
                </c:pt>
                <c:pt idx="4680">
                  <c:v>467.9521152115208</c:v>
                </c:pt>
                <c:pt idx="4681">
                  <c:v>468.052124212421</c:v>
                </c:pt>
                <c:pt idx="4682">
                  <c:v>468.152133213321</c:v>
                </c:pt>
                <c:pt idx="4683">
                  <c:v>468.252142214221</c:v>
                </c:pt>
                <c:pt idx="4684">
                  <c:v>468.352151215121</c:v>
                </c:pt>
                <c:pt idx="4685">
                  <c:v>468.452160216021</c:v>
                </c:pt>
                <c:pt idx="4686">
                  <c:v>468.552169216921</c:v>
                </c:pt>
                <c:pt idx="4687">
                  <c:v>468.652178217821</c:v>
                </c:pt>
                <c:pt idx="4688">
                  <c:v>468.752187218721</c:v>
                </c:pt>
                <c:pt idx="4689">
                  <c:v>468.852196219621</c:v>
                </c:pt>
                <c:pt idx="4690">
                  <c:v>468.952205220522</c:v>
                </c:pt>
                <c:pt idx="4691">
                  <c:v>469.052214221422</c:v>
                </c:pt>
                <c:pt idx="4692">
                  <c:v>469.1522232223221</c:v>
                </c:pt>
                <c:pt idx="4693">
                  <c:v>469.2522322232221</c:v>
                </c:pt>
                <c:pt idx="4694">
                  <c:v>469.352241224122</c:v>
                </c:pt>
                <c:pt idx="4695">
                  <c:v>469.452250225022</c:v>
                </c:pt>
                <c:pt idx="4696">
                  <c:v>469.552259225922</c:v>
                </c:pt>
                <c:pt idx="4697">
                  <c:v>469.652268226822</c:v>
                </c:pt>
                <c:pt idx="4698">
                  <c:v>469.752277227722</c:v>
                </c:pt>
                <c:pt idx="4699">
                  <c:v>469.852286228622</c:v>
                </c:pt>
                <c:pt idx="4700">
                  <c:v>469.952295229522</c:v>
                </c:pt>
                <c:pt idx="4701">
                  <c:v>470.052304230423</c:v>
                </c:pt>
                <c:pt idx="4702">
                  <c:v>470.152313231323</c:v>
                </c:pt>
                <c:pt idx="4703">
                  <c:v>470.2523222322229</c:v>
                </c:pt>
                <c:pt idx="4704">
                  <c:v>470.352331233123</c:v>
                </c:pt>
                <c:pt idx="4705">
                  <c:v>470.452340234023</c:v>
                </c:pt>
                <c:pt idx="4706">
                  <c:v>470.552349234923</c:v>
                </c:pt>
                <c:pt idx="4707">
                  <c:v>470.652358235823</c:v>
                </c:pt>
                <c:pt idx="4708">
                  <c:v>470.752367236723</c:v>
                </c:pt>
                <c:pt idx="4709">
                  <c:v>470.852376237623</c:v>
                </c:pt>
                <c:pt idx="4710">
                  <c:v>470.952385238523</c:v>
                </c:pt>
                <c:pt idx="4711">
                  <c:v>471.052394239423</c:v>
                </c:pt>
                <c:pt idx="4712">
                  <c:v>471.152403240324</c:v>
                </c:pt>
                <c:pt idx="4713">
                  <c:v>471.2524122412239</c:v>
                </c:pt>
                <c:pt idx="4714">
                  <c:v>471.352421242124</c:v>
                </c:pt>
                <c:pt idx="4715">
                  <c:v>471.452430243024</c:v>
                </c:pt>
                <c:pt idx="4716">
                  <c:v>471.552439243924</c:v>
                </c:pt>
                <c:pt idx="4717">
                  <c:v>471.652448244824</c:v>
                </c:pt>
                <c:pt idx="4718">
                  <c:v>471.752457245724</c:v>
                </c:pt>
                <c:pt idx="4719">
                  <c:v>471.852466246624</c:v>
                </c:pt>
                <c:pt idx="4720">
                  <c:v>471.9524752475239</c:v>
                </c:pt>
                <c:pt idx="4721">
                  <c:v>472.052484248424</c:v>
                </c:pt>
                <c:pt idx="4722">
                  <c:v>472.152493249324</c:v>
                </c:pt>
                <c:pt idx="4723">
                  <c:v>472.2525022502248</c:v>
                </c:pt>
                <c:pt idx="4724">
                  <c:v>472.352511251125</c:v>
                </c:pt>
                <c:pt idx="4725">
                  <c:v>472.452520252025</c:v>
                </c:pt>
                <c:pt idx="4726">
                  <c:v>472.552529252925</c:v>
                </c:pt>
                <c:pt idx="4727">
                  <c:v>472.652538253825</c:v>
                </c:pt>
                <c:pt idx="4728">
                  <c:v>472.752547254725</c:v>
                </c:pt>
                <c:pt idx="4729">
                  <c:v>472.852556255625</c:v>
                </c:pt>
                <c:pt idx="4730">
                  <c:v>472.952565256525</c:v>
                </c:pt>
                <c:pt idx="4731">
                  <c:v>473.052574257425</c:v>
                </c:pt>
                <c:pt idx="4732">
                  <c:v>473.152583258325</c:v>
                </c:pt>
                <c:pt idx="4733">
                  <c:v>473.252592259225</c:v>
                </c:pt>
                <c:pt idx="4734">
                  <c:v>473.352601260126</c:v>
                </c:pt>
                <c:pt idx="4735">
                  <c:v>473.452610261026</c:v>
                </c:pt>
                <c:pt idx="4736">
                  <c:v>473.552619261926</c:v>
                </c:pt>
                <c:pt idx="4737">
                  <c:v>473.652628262826</c:v>
                </c:pt>
                <c:pt idx="4738">
                  <c:v>473.752637263726</c:v>
                </c:pt>
                <c:pt idx="4739">
                  <c:v>473.852646264626</c:v>
                </c:pt>
                <c:pt idx="4740">
                  <c:v>473.952655265526</c:v>
                </c:pt>
                <c:pt idx="4741">
                  <c:v>474.052664266426</c:v>
                </c:pt>
                <c:pt idx="4742">
                  <c:v>474.152673267326</c:v>
                </c:pt>
                <c:pt idx="4743">
                  <c:v>474.252682268226</c:v>
                </c:pt>
                <c:pt idx="4744">
                  <c:v>474.352691269126</c:v>
                </c:pt>
                <c:pt idx="4745">
                  <c:v>474.452700270027</c:v>
                </c:pt>
                <c:pt idx="4746">
                  <c:v>474.552709270927</c:v>
                </c:pt>
                <c:pt idx="4747">
                  <c:v>474.652718271827</c:v>
                </c:pt>
                <c:pt idx="4748">
                  <c:v>474.752727272727</c:v>
                </c:pt>
                <c:pt idx="4749">
                  <c:v>474.852736273627</c:v>
                </c:pt>
                <c:pt idx="4750">
                  <c:v>474.952745274527</c:v>
                </c:pt>
                <c:pt idx="4751">
                  <c:v>475.052754275427</c:v>
                </c:pt>
                <c:pt idx="4752">
                  <c:v>475.1527632763271</c:v>
                </c:pt>
                <c:pt idx="4753">
                  <c:v>475.2527722772269</c:v>
                </c:pt>
                <c:pt idx="4754">
                  <c:v>475.352781278127</c:v>
                </c:pt>
                <c:pt idx="4755">
                  <c:v>475.452790279027</c:v>
                </c:pt>
                <c:pt idx="4756">
                  <c:v>475.552799279927</c:v>
                </c:pt>
                <c:pt idx="4757">
                  <c:v>475.6528082808281</c:v>
                </c:pt>
                <c:pt idx="4758">
                  <c:v>475.7528172817281</c:v>
                </c:pt>
                <c:pt idx="4759">
                  <c:v>475.852826282628</c:v>
                </c:pt>
                <c:pt idx="4760">
                  <c:v>475.952835283528</c:v>
                </c:pt>
                <c:pt idx="4761">
                  <c:v>476.052844284428</c:v>
                </c:pt>
                <c:pt idx="4762">
                  <c:v>476.152853285328</c:v>
                </c:pt>
                <c:pt idx="4763">
                  <c:v>476.252862286228</c:v>
                </c:pt>
                <c:pt idx="4764">
                  <c:v>476.352871287128</c:v>
                </c:pt>
                <c:pt idx="4765">
                  <c:v>476.452880288028</c:v>
                </c:pt>
                <c:pt idx="4766">
                  <c:v>476.552889288928</c:v>
                </c:pt>
                <c:pt idx="4767">
                  <c:v>476.652898289828</c:v>
                </c:pt>
                <c:pt idx="4768">
                  <c:v>476.752907290729</c:v>
                </c:pt>
                <c:pt idx="4769">
                  <c:v>476.852916291629</c:v>
                </c:pt>
                <c:pt idx="4770">
                  <c:v>476.952925292529</c:v>
                </c:pt>
                <c:pt idx="4771">
                  <c:v>477.052934293429</c:v>
                </c:pt>
                <c:pt idx="4772">
                  <c:v>477.152943294329</c:v>
                </c:pt>
                <c:pt idx="4773">
                  <c:v>477.252952295229</c:v>
                </c:pt>
                <c:pt idx="4774">
                  <c:v>477.352961296129</c:v>
                </c:pt>
                <c:pt idx="4775">
                  <c:v>477.452970297029</c:v>
                </c:pt>
                <c:pt idx="4776">
                  <c:v>477.552979297929</c:v>
                </c:pt>
                <c:pt idx="4777">
                  <c:v>477.652988298829</c:v>
                </c:pt>
                <c:pt idx="4778">
                  <c:v>477.752997299729</c:v>
                </c:pt>
                <c:pt idx="4779">
                  <c:v>477.85300630063</c:v>
                </c:pt>
                <c:pt idx="4780">
                  <c:v>477.9530153015298</c:v>
                </c:pt>
                <c:pt idx="4781">
                  <c:v>478.05302430243</c:v>
                </c:pt>
                <c:pt idx="4782">
                  <c:v>478.15303330333</c:v>
                </c:pt>
                <c:pt idx="4783">
                  <c:v>478.25304230423</c:v>
                </c:pt>
                <c:pt idx="4784">
                  <c:v>478.35305130513</c:v>
                </c:pt>
                <c:pt idx="4785">
                  <c:v>478.45306030603</c:v>
                </c:pt>
                <c:pt idx="4786">
                  <c:v>478.55306930693</c:v>
                </c:pt>
                <c:pt idx="4787">
                  <c:v>478.65307830783</c:v>
                </c:pt>
                <c:pt idx="4788">
                  <c:v>478.75308730873</c:v>
                </c:pt>
                <c:pt idx="4789">
                  <c:v>478.85309630963</c:v>
                </c:pt>
                <c:pt idx="4790">
                  <c:v>478.953105310531</c:v>
                </c:pt>
                <c:pt idx="4791">
                  <c:v>479.053114311431</c:v>
                </c:pt>
                <c:pt idx="4792">
                  <c:v>479.153123312331</c:v>
                </c:pt>
                <c:pt idx="4793">
                  <c:v>479.253132313231</c:v>
                </c:pt>
                <c:pt idx="4794">
                  <c:v>479.353141314131</c:v>
                </c:pt>
                <c:pt idx="4795">
                  <c:v>479.453150315031</c:v>
                </c:pt>
                <c:pt idx="4796">
                  <c:v>479.553159315931</c:v>
                </c:pt>
                <c:pt idx="4797">
                  <c:v>479.653168316831</c:v>
                </c:pt>
                <c:pt idx="4798">
                  <c:v>479.753177317731</c:v>
                </c:pt>
                <c:pt idx="4799">
                  <c:v>479.853186318631</c:v>
                </c:pt>
                <c:pt idx="4800">
                  <c:v>479.953195319531</c:v>
                </c:pt>
                <c:pt idx="4801">
                  <c:v>480.053204320432</c:v>
                </c:pt>
                <c:pt idx="4802">
                  <c:v>480.153213321332</c:v>
                </c:pt>
                <c:pt idx="4803">
                  <c:v>480.253222322232</c:v>
                </c:pt>
                <c:pt idx="4804">
                  <c:v>480.353231323132</c:v>
                </c:pt>
                <c:pt idx="4805">
                  <c:v>480.453240324032</c:v>
                </c:pt>
                <c:pt idx="4806">
                  <c:v>480.553249324932</c:v>
                </c:pt>
                <c:pt idx="4807">
                  <c:v>480.653258325832</c:v>
                </c:pt>
                <c:pt idx="4808">
                  <c:v>480.7532673267321</c:v>
                </c:pt>
                <c:pt idx="4809">
                  <c:v>480.853276327632</c:v>
                </c:pt>
                <c:pt idx="4810">
                  <c:v>480.953285328532</c:v>
                </c:pt>
                <c:pt idx="4811">
                  <c:v>481.0532943294321</c:v>
                </c:pt>
                <c:pt idx="4812">
                  <c:v>481.153303330333</c:v>
                </c:pt>
                <c:pt idx="4813">
                  <c:v>481.253312331233</c:v>
                </c:pt>
                <c:pt idx="4814">
                  <c:v>481.353321332133</c:v>
                </c:pt>
                <c:pt idx="4815">
                  <c:v>481.453330333033</c:v>
                </c:pt>
                <c:pt idx="4816">
                  <c:v>481.553339333933</c:v>
                </c:pt>
                <c:pt idx="4817">
                  <c:v>481.6533483348331</c:v>
                </c:pt>
                <c:pt idx="4818">
                  <c:v>481.7533573357331</c:v>
                </c:pt>
                <c:pt idx="4819">
                  <c:v>481.853366336633</c:v>
                </c:pt>
                <c:pt idx="4820">
                  <c:v>481.9533753375329</c:v>
                </c:pt>
                <c:pt idx="4821">
                  <c:v>482.053384338433</c:v>
                </c:pt>
                <c:pt idx="4822">
                  <c:v>482.153393339333</c:v>
                </c:pt>
                <c:pt idx="4823">
                  <c:v>482.2534023402339</c:v>
                </c:pt>
                <c:pt idx="4824">
                  <c:v>482.3534113411339</c:v>
                </c:pt>
                <c:pt idx="4825">
                  <c:v>482.453420342034</c:v>
                </c:pt>
                <c:pt idx="4826">
                  <c:v>482.553429342934</c:v>
                </c:pt>
                <c:pt idx="4827">
                  <c:v>482.653438343834</c:v>
                </c:pt>
                <c:pt idx="4828">
                  <c:v>482.753447344734</c:v>
                </c:pt>
                <c:pt idx="4829">
                  <c:v>482.853456345634</c:v>
                </c:pt>
                <c:pt idx="4830">
                  <c:v>482.953465346534</c:v>
                </c:pt>
                <c:pt idx="4831">
                  <c:v>483.053474347434</c:v>
                </c:pt>
                <c:pt idx="4832">
                  <c:v>483.153483348334</c:v>
                </c:pt>
                <c:pt idx="4833">
                  <c:v>483.253492349234</c:v>
                </c:pt>
                <c:pt idx="4834">
                  <c:v>483.353501350135</c:v>
                </c:pt>
                <c:pt idx="4835">
                  <c:v>483.4535103510348</c:v>
                </c:pt>
                <c:pt idx="4836">
                  <c:v>483.5535193519348</c:v>
                </c:pt>
                <c:pt idx="4837">
                  <c:v>483.653528352835</c:v>
                </c:pt>
                <c:pt idx="4838">
                  <c:v>483.753537353735</c:v>
                </c:pt>
                <c:pt idx="4839">
                  <c:v>483.853546354635</c:v>
                </c:pt>
                <c:pt idx="4840">
                  <c:v>483.9535553555348</c:v>
                </c:pt>
                <c:pt idx="4841">
                  <c:v>484.053564356435</c:v>
                </c:pt>
                <c:pt idx="4842">
                  <c:v>484.153573357335</c:v>
                </c:pt>
                <c:pt idx="4843">
                  <c:v>484.253582358235</c:v>
                </c:pt>
                <c:pt idx="4844">
                  <c:v>484.353591359135</c:v>
                </c:pt>
                <c:pt idx="4845">
                  <c:v>484.453600360036</c:v>
                </c:pt>
                <c:pt idx="4846">
                  <c:v>484.553609360936</c:v>
                </c:pt>
                <c:pt idx="4847">
                  <c:v>484.653618361836</c:v>
                </c:pt>
                <c:pt idx="4848">
                  <c:v>484.753627362736</c:v>
                </c:pt>
                <c:pt idx="4849">
                  <c:v>484.853636363636</c:v>
                </c:pt>
                <c:pt idx="4850">
                  <c:v>484.953645364536</c:v>
                </c:pt>
                <c:pt idx="4851">
                  <c:v>485.053654365436</c:v>
                </c:pt>
                <c:pt idx="4852">
                  <c:v>485.153663366336</c:v>
                </c:pt>
                <c:pt idx="4853">
                  <c:v>485.253672367236</c:v>
                </c:pt>
                <c:pt idx="4854">
                  <c:v>485.353681368136</c:v>
                </c:pt>
                <c:pt idx="4855">
                  <c:v>485.453690369036</c:v>
                </c:pt>
                <c:pt idx="4856">
                  <c:v>485.553699369936</c:v>
                </c:pt>
                <c:pt idx="4857">
                  <c:v>485.653708370837</c:v>
                </c:pt>
                <c:pt idx="4858">
                  <c:v>485.753717371737</c:v>
                </c:pt>
                <c:pt idx="4859">
                  <c:v>485.853726372637</c:v>
                </c:pt>
                <c:pt idx="4860">
                  <c:v>485.953735373537</c:v>
                </c:pt>
                <c:pt idx="4861">
                  <c:v>486.053744374437</c:v>
                </c:pt>
                <c:pt idx="4862">
                  <c:v>486.153753375337</c:v>
                </c:pt>
                <c:pt idx="4863">
                  <c:v>486.253762376237</c:v>
                </c:pt>
                <c:pt idx="4864">
                  <c:v>486.353771377137</c:v>
                </c:pt>
                <c:pt idx="4865">
                  <c:v>486.453780378037</c:v>
                </c:pt>
                <c:pt idx="4866">
                  <c:v>486.553789378937</c:v>
                </c:pt>
                <c:pt idx="4867">
                  <c:v>486.6537983798371</c:v>
                </c:pt>
                <c:pt idx="4868">
                  <c:v>486.753807380738</c:v>
                </c:pt>
                <c:pt idx="4869">
                  <c:v>486.853816381638</c:v>
                </c:pt>
                <c:pt idx="4870">
                  <c:v>486.953825382538</c:v>
                </c:pt>
                <c:pt idx="4871">
                  <c:v>487.053834383438</c:v>
                </c:pt>
                <c:pt idx="4872">
                  <c:v>487.153843384338</c:v>
                </c:pt>
                <c:pt idx="4873">
                  <c:v>487.253852385238</c:v>
                </c:pt>
                <c:pt idx="4874">
                  <c:v>487.353861386138</c:v>
                </c:pt>
                <c:pt idx="4875">
                  <c:v>487.453870387038</c:v>
                </c:pt>
                <c:pt idx="4876">
                  <c:v>487.5538793879381</c:v>
                </c:pt>
                <c:pt idx="4877">
                  <c:v>487.6538883888381</c:v>
                </c:pt>
                <c:pt idx="4878">
                  <c:v>487.753897389738</c:v>
                </c:pt>
                <c:pt idx="4879">
                  <c:v>487.853906390639</c:v>
                </c:pt>
                <c:pt idx="4880">
                  <c:v>487.9539153915389</c:v>
                </c:pt>
                <c:pt idx="4881">
                  <c:v>488.053924392439</c:v>
                </c:pt>
                <c:pt idx="4882">
                  <c:v>488.153933393339</c:v>
                </c:pt>
                <c:pt idx="4883">
                  <c:v>488.253942394239</c:v>
                </c:pt>
                <c:pt idx="4884">
                  <c:v>488.353951395139</c:v>
                </c:pt>
                <c:pt idx="4885">
                  <c:v>488.453960396039</c:v>
                </c:pt>
                <c:pt idx="4886">
                  <c:v>488.553969396939</c:v>
                </c:pt>
                <c:pt idx="4887">
                  <c:v>488.653978397839</c:v>
                </c:pt>
                <c:pt idx="4888">
                  <c:v>488.753987398739</c:v>
                </c:pt>
                <c:pt idx="4889">
                  <c:v>488.853996399639</c:v>
                </c:pt>
                <c:pt idx="4890">
                  <c:v>488.9540054005399</c:v>
                </c:pt>
                <c:pt idx="4891">
                  <c:v>489.05401440144</c:v>
                </c:pt>
                <c:pt idx="4892">
                  <c:v>489.15402340234</c:v>
                </c:pt>
                <c:pt idx="4893">
                  <c:v>489.25403240324</c:v>
                </c:pt>
                <c:pt idx="4894">
                  <c:v>489.35404140414</c:v>
                </c:pt>
                <c:pt idx="4895">
                  <c:v>489.45405040504</c:v>
                </c:pt>
                <c:pt idx="4896">
                  <c:v>489.55405940594</c:v>
                </c:pt>
                <c:pt idx="4897">
                  <c:v>489.65406840684</c:v>
                </c:pt>
                <c:pt idx="4898">
                  <c:v>489.75407740774</c:v>
                </c:pt>
                <c:pt idx="4899">
                  <c:v>489.85408640864</c:v>
                </c:pt>
                <c:pt idx="4900">
                  <c:v>489.95409540954</c:v>
                </c:pt>
                <c:pt idx="4901">
                  <c:v>490.0541044104411</c:v>
                </c:pt>
                <c:pt idx="4902">
                  <c:v>490.154113411341</c:v>
                </c:pt>
                <c:pt idx="4903">
                  <c:v>490.2541224122409</c:v>
                </c:pt>
                <c:pt idx="4904">
                  <c:v>490.354131413141</c:v>
                </c:pt>
                <c:pt idx="4905">
                  <c:v>490.454140414041</c:v>
                </c:pt>
                <c:pt idx="4906">
                  <c:v>490.554149414941</c:v>
                </c:pt>
                <c:pt idx="4907">
                  <c:v>490.654158415841</c:v>
                </c:pt>
                <c:pt idx="4908">
                  <c:v>490.754167416741</c:v>
                </c:pt>
                <c:pt idx="4909">
                  <c:v>490.854176417641</c:v>
                </c:pt>
                <c:pt idx="4910">
                  <c:v>490.954185418541</c:v>
                </c:pt>
                <c:pt idx="4911">
                  <c:v>491.054194419441</c:v>
                </c:pt>
                <c:pt idx="4912">
                  <c:v>491.154203420342</c:v>
                </c:pt>
                <c:pt idx="4913">
                  <c:v>491.254212421242</c:v>
                </c:pt>
                <c:pt idx="4914">
                  <c:v>491.354221422142</c:v>
                </c:pt>
                <c:pt idx="4915">
                  <c:v>491.454230423042</c:v>
                </c:pt>
                <c:pt idx="4916">
                  <c:v>491.554239423942</c:v>
                </c:pt>
                <c:pt idx="4917">
                  <c:v>491.654248424842</c:v>
                </c:pt>
                <c:pt idx="4918">
                  <c:v>491.7542574257421</c:v>
                </c:pt>
                <c:pt idx="4919">
                  <c:v>491.8542664266421</c:v>
                </c:pt>
                <c:pt idx="4920">
                  <c:v>491.954275427542</c:v>
                </c:pt>
                <c:pt idx="4921">
                  <c:v>492.054284428442</c:v>
                </c:pt>
                <c:pt idx="4922">
                  <c:v>492.154293429342</c:v>
                </c:pt>
                <c:pt idx="4923">
                  <c:v>492.254302430243</c:v>
                </c:pt>
                <c:pt idx="4924">
                  <c:v>492.354311431143</c:v>
                </c:pt>
                <c:pt idx="4925">
                  <c:v>492.454320432043</c:v>
                </c:pt>
                <c:pt idx="4926">
                  <c:v>492.554329432943</c:v>
                </c:pt>
                <c:pt idx="4927">
                  <c:v>492.654338433843</c:v>
                </c:pt>
                <c:pt idx="4928">
                  <c:v>492.754347434743</c:v>
                </c:pt>
                <c:pt idx="4929">
                  <c:v>492.854356435643</c:v>
                </c:pt>
                <c:pt idx="4930">
                  <c:v>492.954365436543</c:v>
                </c:pt>
                <c:pt idx="4931">
                  <c:v>493.054374437443</c:v>
                </c:pt>
                <c:pt idx="4932">
                  <c:v>493.154383438343</c:v>
                </c:pt>
                <c:pt idx="4933">
                  <c:v>493.254392439243</c:v>
                </c:pt>
                <c:pt idx="4934">
                  <c:v>493.354401440144</c:v>
                </c:pt>
                <c:pt idx="4935">
                  <c:v>493.4544104410439</c:v>
                </c:pt>
                <c:pt idx="4936">
                  <c:v>493.5544194419439</c:v>
                </c:pt>
                <c:pt idx="4937">
                  <c:v>493.6544284428441</c:v>
                </c:pt>
                <c:pt idx="4938">
                  <c:v>493.754437443744</c:v>
                </c:pt>
                <c:pt idx="4939">
                  <c:v>493.854446444644</c:v>
                </c:pt>
                <c:pt idx="4940">
                  <c:v>493.9544554455439</c:v>
                </c:pt>
                <c:pt idx="4941">
                  <c:v>494.054464446444</c:v>
                </c:pt>
                <c:pt idx="4942">
                  <c:v>494.154473447344</c:v>
                </c:pt>
                <c:pt idx="4943">
                  <c:v>494.2544824482439</c:v>
                </c:pt>
                <c:pt idx="4944">
                  <c:v>494.354491449144</c:v>
                </c:pt>
                <c:pt idx="4945">
                  <c:v>494.4545004500449</c:v>
                </c:pt>
                <c:pt idx="4946">
                  <c:v>494.5545094509449</c:v>
                </c:pt>
                <c:pt idx="4947">
                  <c:v>494.6545184518449</c:v>
                </c:pt>
                <c:pt idx="4948">
                  <c:v>494.7545274527449</c:v>
                </c:pt>
                <c:pt idx="4949">
                  <c:v>494.8545364536449</c:v>
                </c:pt>
                <c:pt idx="4950">
                  <c:v>494.9545454545449</c:v>
                </c:pt>
                <c:pt idx="4951">
                  <c:v>495.054554455445</c:v>
                </c:pt>
                <c:pt idx="4952">
                  <c:v>495.154563456345</c:v>
                </c:pt>
                <c:pt idx="4953">
                  <c:v>495.2545724572448</c:v>
                </c:pt>
                <c:pt idx="4954">
                  <c:v>495.354581458145</c:v>
                </c:pt>
                <c:pt idx="4955">
                  <c:v>495.454590459045</c:v>
                </c:pt>
                <c:pt idx="4956">
                  <c:v>495.554599459945</c:v>
                </c:pt>
                <c:pt idx="4957">
                  <c:v>495.654608460846</c:v>
                </c:pt>
                <c:pt idx="4958">
                  <c:v>495.754617461746</c:v>
                </c:pt>
                <c:pt idx="4959">
                  <c:v>495.854626462646</c:v>
                </c:pt>
                <c:pt idx="4960">
                  <c:v>495.9546354635461</c:v>
                </c:pt>
                <c:pt idx="4961">
                  <c:v>496.0546444644461</c:v>
                </c:pt>
                <c:pt idx="4962">
                  <c:v>496.154653465346</c:v>
                </c:pt>
                <c:pt idx="4963">
                  <c:v>496.254662466246</c:v>
                </c:pt>
                <c:pt idx="4964">
                  <c:v>496.354671467146</c:v>
                </c:pt>
                <c:pt idx="4965">
                  <c:v>496.454680468046</c:v>
                </c:pt>
                <c:pt idx="4966">
                  <c:v>496.554689468946</c:v>
                </c:pt>
                <c:pt idx="4967">
                  <c:v>496.654698469846</c:v>
                </c:pt>
                <c:pt idx="4968">
                  <c:v>496.754707470747</c:v>
                </c:pt>
                <c:pt idx="4969">
                  <c:v>496.854716471647</c:v>
                </c:pt>
                <c:pt idx="4970">
                  <c:v>496.954725472547</c:v>
                </c:pt>
                <c:pt idx="4971">
                  <c:v>497.054734473447</c:v>
                </c:pt>
                <c:pt idx="4972">
                  <c:v>497.154743474347</c:v>
                </c:pt>
                <c:pt idx="4973">
                  <c:v>497.254752475247</c:v>
                </c:pt>
                <c:pt idx="4974">
                  <c:v>497.354761476147</c:v>
                </c:pt>
                <c:pt idx="4975">
                  <c:v>497.454770477047</c:v>
                </c:pt>
                <c:pt idx="4976">
                  <c:v>497.554779477947</c:v>
                </c:pt>
                <c:pt idx="4977">
                  <c:v>497.654788478847</c:v>
                </c:pt>
                <c:pt idx="4978">
                  <c:v>497.7547974797471</c:v>
                </c:pt>
                <c:pt idx="4979">
                  <c:v>497.854806480648</c:v>
                </c:pt>
                <c:pt idx="4980">
                  <c:v>497.954815481548</c:v>
                </c:pt>
                <c:pt idx="4981">
                  <c:v>498.054824482448</c:v>
                </c:pt>
                <c:pt idx="4982">
                  <c:v>498.154833483348</c:v>
                </c:pt>
                <c:pt idx="4983">
                  <c:v>498.254842484248</c:v>
                </c:pt>
                <c:pt idx="4984">
                  <c:v>498.354851485148</c:v>
                </c:pt>
                <c:pt idx="4985">
                  <c:v>498.454860486048</c:v>
                </c:pt>
                <c:pt idx="4986">
                  <c:v>498.554869486948</c:v>
                </c:pt>
                <c:pt idx="4987">
                  <c:v>498.654878487848</c:v>
                </c:pt>
                <c:pt idx="4988">
                  <c:v>498.754887488748</c:v>
                </c:pt>
                <c:pt idx="4989">
                  <c:v>498.854896489648</c:v>
                </c:pt>
                <c:pt idx="4990">
                  <c:v>498.954905490549</c:v>
                </c:pt>
                <c:pt idx="4991">
                  <c:v>499.054914491449</c:v>
                </c:pt>
                <c:pt idx="4992">
                  <c:v>499.154923492349</c:v>
                </c:pt>
                <c:pt idx="4993">
                  <c:v>499.254932493249</c:v>
                </c:pt>
                <c:pt idx="4994">
                  <c:v>499.3549414941491</c:v>
                </c:pt>
                <c:pt idx="4995">
                  <c:v>499.454950495049</c:v>
                </c:pt>
                <c:pt idx="4996">
                  <c:v>499.554959495949</c:v>
                </c:pt>
                <c:pt idx="4997">
                  <c:v>499.6549684968491</c:v>
                </c:pt>
                <c:pt idx="4998">
                  <c:v>499.754977497749</c:v>
                </c:pt>
                <c:pt idx="4999">
                  <c:v>499.854986498649</c:v>
                </c:pt>
                <c:pt idx="5000">
                  <c:v>499.954995499549</c:v>
                </c:pt>
                <c:pt idx="5001">
                  <c:v>500.05500450045</c:v>
                </c:pt>
                <c:pt idx="5002">
                  <c:v>500.1550135013501</c:v>
                </c:pt>
                <c:pt idx="5003">
                  <c:v>500.2550225022499</c:v>
                </c:pt>
                <c:pt idx="5004">
                  <c:v>500.35503150315</c:v>
                </c:pt>
                <c:pt idx="5005">
                  <c:v>500.45504050405</c:v>
                </c:pt>
                <c:pt idx="5006">
                  <c:v>500.55504950495</c:v>
                </c:pt>
                <c:pt idx="5007">
                  <c:v>500.65505850585</c:v>
                </c:pt>
                <c:pt idx="5008">
                  <c:v>500.75506750675</c:v>
                </c:pt>
                <c:pt idx="5009">
                  <c:v>500.8550765076499</c:v>
                </c:pt>
                <c:pt idx="5010">
                  <c:v>500.9550855085499</c:v>
                </c:pt>
                <c:pt idx="5011">
                  <c:v>501.05509450945</c:v>
                </c:pt>
                <c:pt idx="5012">
                  <c:v>501.155103510351</c:v>
                </c:pt>
                <c:pt idx="5013">
                  <c:v>501.255112511251</c:v>
                </c:pt>
                <c:pt idx="5014">
                  <c:v>501.355121512151</c:v>
                </c:pt>
                <c:pt idx="5015">
                  <c:v>501.455130513051</c:v>
                </c:pt>
                <c:pt idx="5016">
                  <c:v>501.555139513951</c:v>
                </c:pt>
                <c:pt idx="5017">
                  <c:v>501.655148514851</c:v>
                </c:pt>
                <c:pt idx="5018">
                  <c:v>501.755157515751</c:v>
                </c:pt>
                <c:pt idx="5019">
                  <c:v>501.855166516651</c:v>
                </c:pt>
                <c:pt idx="5020">
                  <c:v>501.955175517551</c:v>
                </c:pt>
                <c:pt idx="5021">
                  <c:v>502.055184518451</c:v>
                </c:pt>
                <c:pt idx="5022">
                  <c:v>502.155193519351</c:v>
                </c:pt>
                <c:pt idx="5023">
                  <c:v>502.255202520252</c:v>
                </c:pt>
                <c:pt idx="5024">
                  <c:v>502.355211521152</c:v>
                </c:pt>
                <c:pt idx="5025">
                  <c:v>502.455220522052</c:v>
                </c:pt>
                <c:pt idx="5026">
                  <c:v>502.555229522952</c:v>
                </c:pt>
                <c:pt idx="5027">
                  <c:v>502.655238523852</c:v>
                </c:pt>
                <c:pt idx="5028">
                  <c:v>502.755247524752</c:v>
                </c:pt>
                <c:pt idx="5029">
                  <c:v>502.855256525652</c:v>
                </c:pt>
                <c:pt idx="5030">
                  <c:v>502.955265526552</c:v>
                </c:pt>
                <c:pt idx="5031">
                  <c:v>503.055274527452</c:v>
                </c:pt>
                <c:pt idx="5032">
                  <c:v>503.155283528352</c:v>
                </c:pt>
                <c:pt idx="5033">
                  <c:v>503.255292529252</c:v>
                </c:pt>
                <c:pt idx="5034">
                  <c:v>503.355301530153</c:v>
                </c:pt>
                <c:pt idx="5035">
                  <c:v>503.455310531053</c:v>
                </c:pt>
                <c:pt idx="5036">
                  <c:v>503.555319531953</c:v>
                </c:pt>
                <c:pt idx="5037">
                  <c:v>503.655328532853</c:v>
                </c:pt>
                <c:pt idx="5038">
                  <c:v>503.755337533753</c:v>
                </c:pt>
                <c:pt idx="5039">
                  <c:v>503.855346534653</c:v>
                </c:pt>
                <c:pt idx="5040">
                  <c:v>503.955355535553</c:v>
                </c:pt>
                <c:pt idx="5041">
                  <c:v>504.055364536453</c:v>
                </c:pt>
                <c:pt idx="5042">
                  <c:v>504.155373537353</c:v>
                </c:pt>
                <c:pt idx="5043">
                  <c:v>504.255382538253</c:v>
                </c:pt>
                <c:pt idx="5044">
                  <c:v>504.355391539153</c:v>
                </c:pt>
                <c:pt idx="5045">
                  <c:v>504.455400540054</c:v>
                </c:pt>
                <c:pt idx="5046">
                  <c:v>504.555409540954</c:v>
                </c:pt>
                <c:pt idx="5047">
                  <c:v>504.655418541854</c:v>
                </c:pt>
                <c:pt idx="5048">
                  <c:v>504.755427542754</c:v>
                </c:pt>
                <c:pt idx="5049">
                  <c:v>504.855436543654</c:v>
                </c:pt>
                <c:pt idx="5050">
                  <c:v>504.955445544554</c:v>
                </c:pt>
                <c:pt idx="5051">
                  <c:v>505.055454545454</c:v>
                </c:pt>
                <c:pt idx="5052">
                  <c:v>505.1554635463541</c:v>
                </c:pt>
                <c:pt idx="5053">
                  <c:v>505.2554725472539</c:v>
                </c:pt>
                <c:pt idx="5054">
                  <c:v>505.355481548154</c:v>
                </c:pt>
                <c:pt idx="5055">
                  <c:v>505.455490549054</c:v>
                </c:pt>
                <c:pt idx="5056">
                  <c:v>505.555499549954</c:v>
                </c:pt>
                <c:pt idx="5057">
                  <c:v>505.655508550855</c:v>
                </c:pt>
                <c:pt idx="5058">
                  <c:v>505.755517551755</c:v>
                </c:pt>
                <c:pt idx="5059">
                  <c:v>505.855526552655</c:v>
                </c:pt>
                <c:pt idx="5060">
                  <c:v>505.955535553555</c:v>
                </c:pt>
                <c:pt idx="5061">
                  <c:v>506.0555445544551</c:v>
                </c:pt>
                <c:pt idx="5062">
                  <c:v>506.1555535553551</c:v>
                </c:pt>
                <c:pt idx="5063">
                  <c:v>506.2555625562549</c:v>
                </c:pt>
                <c:pt idx="5064">
                  <c:v>506.3555715571549</c:v>
                </c:pt>
                <c:pt idx="5065">
                  <c:v>506.4555805580549</c:v>
                </c:pt>
                <c:pt idx="5066">
                  <c:v>506.5555895589549</c:v>
                </c:pt>
                <c:pt idx="5067">
                  <c:v>506.655598559855</c:v>
                </c:pt>
                <c:pt idx="5068">
                  <c:v>506.755607560756</c:v>
                </c:pt>
                <c:pt idx="5069">
                  <c:v>506.855616561656</c:v>
                </c:pt>
                <c:pt idx="5070">
                  <c:v>506.955625562556</c:v>
                </c:pt>
                <c:pt idx="5071">
                  <c:v>507.055634563456</c:v>
                </c:pt>
                <c:pt idx="5072">
                  <c:v>507.155643564356</c:v>
                </c:pt>
                <c:pt idx="5073">
                  <c:v>507.255652565256</c:v>
                </c:pt>
                <c:pt idx="5074">
                  <c:v>507.355661566156</c:v>
                </c:pt>
                <c:pt idx="5075">
                  <c:v>507.455670567056</c:v>
                </c:pt>
                <c:pt idx="5076">
                  <c:v>507.555679567956</c:v>
                </c:pt>
                <c:pt idx="5077">
                  <c:v>507.655688568856</c:v>
                </c:pt>
                <c:pt idx="5078">
                  <c:v>507.755697569756</c:v>
                </c:pt>
                <c:pt idx="5079">
                  <c:v>507.855706570657</c:v>
                </c:pt>
                <c:pt idx="5080">
                  <c:v>507.9557155715569</c:v>
                </c:pt>
                <c:pt idx="5081">
                  <c:v>508.055724572457</c:v>
                </c:pt>
                <c:pt idx="5082">
                  <c:v>508.155733573357</c:v>
                </c:pt>
                <c:pt idx="5083">
                  <c:v>508.255742574257</c:v>
                </c:pt>
                <c:pt idx="5084">
                  <c:v>508.355751575157</c:v>
                </c:pt>
                <c:pt idx="5085">
                  <c:v>508.455760576057</c:v>
                </c:pt>
                <c:pt idx="5086">
                  <c:v>508.555769576957</c:v>
                </c:pt>
                <c:pt idx="5087">
                  <c:v>508.655778577857</c:v>
                </c:pt>
                <c:pt idx="5088">
                  <c:v>508.755787578757</c:v>
                </c:pt>
                <c:pt idx="5089">
                  <c:v>508.855796579657</c:v>
                </c:pt>
                <c:pt idx="5090">
                  <c:v>508.955805580558</c:v>
                </c:pt>
                <c:pt idx="5091">
                  <c:v>509.055814581458</c:v>
                </c:pt>
                <c:pt idx="5092">
                  <c:v>509.155823582358</c:v>
                </c:pt>
                <c:pt idx="5093">
                  <c:v>509.255832583258</c:v>
                </c:pt>
                <c:pt idx="5094">
                  <c:v>509.355841584158</c:v>
                </c:pt>
                <c:pt idx="5095">
                  <c:v>509.455850585058</c:v>
                </c:pt>
                <c:pt idx="5096">
                  <c:v>509.555859585958</c:v>
                </c:pt>
                <c:pt idx="5097">
                  <c:v>509.655868586858</c:v>
                </c:pt>
                <c:pt idx="5098">
                  <c:v>509.755877587758</c:v>
                </c:pt>
                <c:pt idx="5099">
                  <c:v>509.855886588658</c:v>
                </c:pt>
                <c:pt idx="5100">
                  <c:v>509.955895589558</c:v>
                </c:pt>
                <c:pt idx="5101">
                  <c:v>510.055904590459</c:v>
                </c:pt>
                <c:pt idx="5102">
                  <c:v>510.155913591359</c:v>
                </c:pt>
                <c:pt idx="5103">
                  <c:v>510.255922592259</c:v>
                </c:pt>
                <c:pt idx="5104">
                  <c:v>510.3559315931591</c:v>
                </c:pt>
                <c:pt idx="5105">
                  <c:v>510.455940594059</c:v>
                </c:pt>
                <c:pt idx="5106">
                  <c:v>510.555949594959</c:v>
                </c:pt>
                <c:pt idx="5107">
                  <c:v>510.655958595859</c:v>
                </c:pt>
                <c:pt idx="5108">
                  <c:v>510.755967596759</c:v>
                </c:pt>
                <c:pt idx="5109">
                  <c:v>510.855976597659</c:v>
                </c:pt>
                <c:pt idx="5110">
                  <c:v>510.955985598559</c:v>
                </c:pt>
                <c:pt idx="5111">
                  <c:v>511.055994599459</c:v>
                </c:pt>
                <c:pt idx="5112">
                  <c:v>511.15600360036</c:v>
                </c:pt>
                <c:pt idx="5113">
                  <c:v>511.25601260126</c:v>
                </c:pt>
                <c:pt idx="5114">
                  <c:v>511.35602160216</c:v>
                </c:pt>
                <c:pt idx="5115">
                  <c:v>511.45603060306</c:v>
                </c:pt>
                <c:pt idx="5116">
                  <c:v>511.55603960396</c:v>
                </c:pt>
                <c:pt idx="5117">
                  <c:v>511.65604860486</c:v>
                </c:pt>
                <c:pt idx="5118">
                  <c:v>511.75605760576</c:v>
                </c:pt>
                <c:pt idx="5119">
                  <c:v>511.85606660666</c:v>
                </c:pt>
                <c:pt idx="5120">
                  <c:v>511.95607560756</c:v>
                </c:pt>
                <c:pt idx="5121">
                  <c:v>512.05608460846</c:v>
                </c:pt>
                <c:pt idx="5122">
                  <c:v>512.15609360936</c:v>
                </c:pt>
                <c:pt idx="5123">
                  <c:v>512.256102610261</c:v>
                </c:pt>
                <c:pt idx="5124">
                  <c:v>512.3561116111608</c:v>
                </c:pt>
                <c:pt idx="5125">
                  <c:v>512.4561206120608</c:v>
                </c:pt>
                <c:pt idx="5126">
                  <c:v>512.5561296129605</c:v>
                </c:pt>
                <c:pt idx="5127">
                  <c:v>512.656138613861</c:v>
                </c:pt>
                <c:pt idx="5128">
                  <c:v>512.7561476147607</c:v>
                </c:pt>
                <c:pt idx="5129">
                  <c:v>512.8561566156608</c:v>
                </c:pt>
                <c:pt idx="5130">
                  <c:v>512.9561656165607</c:v>
                </c:pt>
                <c:pt idx="5131">
                  <c:v>513.056174617461</c:v>
                </c:pt>
                <c:pt idx="5132">
                  <c:v>513.156183618361</c:v>
                </c:pt>
                <c:pt idx="5133">
                  <c:v>513.256192619261</c:v>
                </c:pt>
                <c:pt idx="5134">
                  <c:v>513.356201620162</c:v>
                </c:pt>
                <c:pt idx="5135">
                  <c:v>513.4562106210618</c:v>
                </c:pt>
                <c:pt idx="5136">
                  <c:v>513.5562196219618</c:v>
                </c:pt>
                <c:pt idx="5137">
                  <c:v>513.6562286228618</c:v>
                </c:pt>
                <c:pt idx="5138">
                  <c:v>513.756237623762</c:v>
                </c:pt>
                <c:pt idx="5139">
                  <c:v>513.8562466246618</c:v>
                </c:pt>
                <c:pt idx="5140">
                  <c:v>513.9562556255618</c:v>
                </c:pt>
                <c:pt idx="5141">
                  <c:v>514.0562646264618</c:v>
                </c:pt>
                <c:pt idx="5142">
                  <c:v>514.156273627362</c:v>
                </c:pt>
                <c:pt idx="5143">
                  <c:v>514.2562826282621</c:v>
                </c:pt>
                <c:pt idx="5144">
                  <c:v>514.356291629162</c:v>
                </c:pt>
                <c:pt idx="5145">
                  <c:v>514.4563006300631</c:v>
                </c:pt>
                <c:pt idx="5146">
                  <c:v>514.556309630963</c:v>
                </c:pt>
                <c:pt idx="5147">
                  <c:v>514.6563186318631</c:v>
                </c:pt>
                <c:pt idx="5148">
                  <c:v>514.756327632763</c:v>
                </c:pt>
                <c:pt idx="5149">
                  <c:v>514.8563366336631</c:v>
                </c:pt>
                <c:pt idx="5150">
                  <c:v>514.956345634563</c:v>
                </c:pt>
                <c:pt idx="5151">
                  <c:v>515.0563546354629</c:v>
                </c:pt>
                <c:pt idx="5152">
                  <c:v>515.156363636363</c:v>
                </c:pt>
                <c:pt idx="5153">
                  <c:v>515.2563726372633</c:v>
                </c:pt>
                <c:pt idx="5154">
                  <c:v>515.356381638163</c:v>
                </c:pt>
                <c:pt idx="5155">
                  <c:v>515.4563906390631</c:v>
                </c:pt>
                <c:pt idx="5156">
                  <c:v>515.556399639964</c:v>
                </c:pt>
                <c:pt idx="5157">
                  <c:v>515.656408640864</c:v>
                </c:pt>
                <c:pt idx="5158">
                  <c:v>515.756417641764</c:v>
                </c:pt>
                <c:pt idx="5159">
                  <c:v>515.8564266426638</c:v>
                </c:pt>
                <c:pt idx="5160">
                  <c:v>515.956435643564</c:v>
                </c:pt>
                <c:pt idx="5161">
                  <c:v>516.0564446444638</c:v>
                </c:pt>
                <c:pt idx="5162">
                  <c:v>516.156453645364</c:v>
                </c:pt>
                <c:pt idx="5163">
                  <c:v>516.256462646264</c:v>
                </c:pt>
                <c:pt idx="5164">
                  <c:v>516.356471647164</c:v>
                </c:pt>
                <c:pt idx="5165">
                  <c:v>516.456480648064</c:v>
                </c:pt>
                <c:pt idx="5166">
                  <c:v>516.556489648964</c:v>
                </c:pt>
                <c:pt idx="5167">
                  <c:v>516.656498649865</c:v>
                </c:pt>
                <c:pt idx="5168">
                  <c:v>516.756507650765</c:v>
                </c:pt>
                <c:pt idx="5169">
                  <c:v>516.8565166516647</c:v>
                </c:pt>
                <c:pt idx="5170">
                  <c:v>516.9565256525648</c:v>
                </c:pt>
                <c:pt idx="5171">
                  <c:v>517.0565346534647</c:v>
                </c:pt>
                <c:pt idx="5172">
                  <c:v>517.156543654365</c:v>
                </c:pt>
                <c:pt idx="5173">
                  <c:v>517.2565526552647</c:v>
                </c:pt>
                <c:pt idx="5174">
                  <c:v>517.356561656165</c:v>
                </c:pt>
                <c:pt idx="5175">
                  <c:v>517.456570657065</c:v>
                </c:pt>
                <c:pt idx="5176">
                  <c:v>517.556579657965</c:v>
                </c:pt>
                <c:pt idx="5177">
                  <c:v>517.656588658865</c:v>
                </c:pt>
                <c:pt idx="5178">
                  <c:v>517.756597659765</c:v>
                </c:pt>
                <c:pt idx="5179">
                  <c:v>517.856606660666</c:v>
                </c:pt>
                <c:pt idx="5180">
                  <c:v>517.9566156615658</c:v>
                </c:pt>
                <c:pt idx="5181">
                  <c:v>518.0566246624658</c:v>
                </c:pt>
                <c:pt idx="5182">
                  <c:v>518.156633663366</c:v>
                </c:pt>
                <c:pt idx="5183">
                  <c:v>518.256642664266</c:v>
                </c:pt>
                <c:pt idx="5184">
                  <c:v>518.3566516651658</c:v>
                </c:pt>
                <c:pt idx="5185">
                  <c:v>518.456660666066</c:v>
                </c:pt>
                <c:pt idx="5186">
                  <c:v>518.5566696669657</c:v>
                </c:pt>
                <c:pt idx="5187">
                  <c:v>518.656678667866</c:v>
                </c:pt>
                <c:pt idx="5188">
                  <c:v>518.756687668766</c:v>
                </c:pt>
                <c:pt idx="5189">
                  <c:v>518.856696669666</c:v>
                </c:pt>
                <c:pt idx="5190">
                  <c:v>518.956705670567</c:v>
                </c:pt>
                <c:pt idx="5191">
                  <c:v>519.056714671467</c:v>
                </c:pt>
                <c:pt idx="5192">
                  <c:v>519.156723672367</c:v>
                </c:pt>
                <c:pt idx="5193">
                  <c:v>519.256732673267</c:v>
                </c:pt>
                <c:pt idx="5194">
                  <c:v>519.356741674167</c:v>
                </c:pt>
                <c:pt idx="5195">
                  <c:v>519.456750675067</c:v>
                </c:pt>
                <c:pt idx="5196">
                  <c:v>519.556759675967</c:v>
                </c:pt>
                <c:pt idx="5197">
                  <c:v>519.656768676867</c:v>
                </c:pt>
                <c:pt idx="5198">
                  <c:v>519.756777677767</c:v>
                </c:pt>
                <c:pt idx="5199">
                  <c:v>519.856786678667</c:v>
                </c:pt>
                <c:pt idx="5200">
                  <c:v>519.956795679567</c:v>
                </c:pt>
                <c:pt idx="5201">
                  <c:v>520.0568046804678</c:v>
                </c:pt>
                <c:pt idx="5202">
                  <c:v>520.156813681368</c:v>
                </c:pt>
                <c:pt idx="5203">
                  <c:v>520.2568226822679</c:v>
                </c:pt>
                <c:pt idx="5204">
                  <c:v>520.356831683168</c:v>
                </c:pt>
                <c:pt idx="5205">
                  <c:v>520.4568406840679</c:v>
                </c:pt>
                <c:pt idx="5206">
                  <c:v>520.5568496849677</c:v>
                </c:pt>
                <c:pt idx="5207">
                  <c:v>520.6568586858679</c:v>
                </c:pt>
                <c:pt idx="5208">
                  <c:v>520.756867686768</c:v>
                </c:pt>
                <c:pt idx="5209">
                  <c:v>520.8568766876681</c:v>
                </c:pt>
                <c:pt idx="5210">
                  <c:v>520.956885688568</c:v>
                </c:pt>
                <c:pt idx="5211">
                  <c:v>521.0568946894679</c:v>
                </c:pt>
                <c:pt idx="5212">
                  <c:v>521.1569036903687</c:v>
                </c:pt>
                <c:pt idx="5213">
                  <c:v>521.2569126912688</c:v>
                </c:pt>
                <c:pt idx="5214">
                  <c:v>521.3569216921685</c:v>
                </c:pt>
                <c:pt idx="5215">
                  <c:v>521.4569306930688</c:v>
                </c:pt>
                <c:pt idx="5216">
                  <c:v>521.5569396939686</c:v>
                </c:pt>
                <c:pt idx="5217">
                  <c:v>521.6569486948688</c:v>
                </c:pt>
                <c:pt idx="5218">
                  <c:v>521.7569576957686</c:v>
                </c:pt>
                <c:pt idx="5219">
                  <c:v>521.8569666966688</c:v>
                </c:pt>
                <c:pt idx="5220">
                  <c:v>521.956975697569</c:v>
                </c:pt>
                <c:pt idx="5221">
                  <c:v>522.0569846984688</c:v>
                </c:pt>
                <c:pt idx="5222">
                  <c:v>522.156993699369</c:v>
                </c:pt>
                <c:pt idx="5223">
                  <c:v>522.2570027002688</c:v>
                </c:pt>
                <c:pt idx="5224">
                  <c:v>522.3570117011698</c:v>
                </c:pt>
                <c:pt idx="5225">
                  <c:v>522.4570207020696</c:v>
                </c:pt>
                <c:pt idx="5226">
                  <c:v>522.5570297029695</c:v>
                </c:pt>
                <c:pt idx="5227">
                  <c:v>522.6570387038697</c:v>
                </c:pt>
                <c:pt idx="5228">
                  <c:v>522.7570477047698</c:v>
                </c:pt>
                <c:pt idx="5229">
                  <c:v>522.8570567056695</c:v>
                </c:pt>
                <c:pt idx="5230">
                  <c:v>522.9570657065698</c:v>
                </c:pt>
                <c:pt idx="5231">
                  <c:v>523.0570747074697</c:v>
                </c:pt>
                <c:pt idx="5232">
                  <c:v>523.15708370837</c:v>
                </c:pt>
                <c:pt idx="5233">
                  <c:v>523.2570927092697</c:v>
                </c:pt>
                <c:pt idx="5234">
                  <c:v>523.3571017101698</c:v>
                </c:pt>
                <c:pt idx="5235">
                  <c:v>523.4571107110708</c:v>
                </c:pt>
                <c:pt idx="5236">
                  <c:v>523.5571197119706</c:v>
                </c:pt>
                <c:pt idx="5237">
                  <c:v>523.6571287128708</c:v>
                </c:pt>
                <c:pt idx="5238">
                  <c:v>523.7571377137708</c:v>
                </c:pt>
                <c:pt idx="5239">
                  <c:v>523.8571467146708</c:v>
                </c:pt>
                <c:pt idx="5240">
                  <c:v>523.9571557155706</c:v>
                </c:pt>
                <c:pt idx="5241">
                  <c:v>524.0571647164708</c:v>
                </c:pt>
                <c:pt idx="5242">
                  <c:v>524.157173717371</c:v>
                </c:pt>
                <c:pt idx="5243">
                  <c:v>524.257182718271</c:v>
                </c:pt>
                <c:pt idx="5244">
                  <c:v>524.3571917191711</c:v>
                </c:pt>
                <c:pt idx="5245">
                  <c:v>524.4572007200718</c:v>
                </c:pt>
                <c:pt idx="5246">
                  <c:v>524.5572097209717</c:v>
                </c:pt>
                <c:pt idx="5247">
                  <c:v>524.6572187218718</c:v>
                </c:pt>
                <c:pt idx="5248">
                  <c:v>524.7572277227717</c:v>
                </c:pt>
                <c:pt idx="5249">
                  <c:v>524.8572367236718</c:v>
                </c:pt>
                <c:pt idx="5250">
                  <c:v>524.9572457245717</c:v>
                </c:pt>
                <c:pt idx="5251">
                  <c:v>525.0572547254716</c:v>
                </c:pt>
                <c:pt idx="5252">
                  <c:v>525.157263726372</c:v>
                </c:pt>
                <c:pt idx="5253">
                  <c:v>525.257272727272</c:v>
                </c:pt>
                <c:pt idx="5254">
                  <c:v>525.357281728172</c:v>
                </c:pt>
                <c:pt idx="5255">
                  <c:v>525.4572907290718</c:v>
                </c:pt>
                <c:pt idx="5256">
                  <c:v>525.5572997299727</c:v>
                </c:pt>
                <c:pt idx="5257">
                  <c:v>525.6573087308731</c:v>
                </c:pt>
                <c:pt idx="5258">
                  <c:v>525.757317731773</c:v>
                </c:pt>
                <c:pt idx="5259">
                  <c:v>525.8573267326728</c:v>
                </c:pt>
                <c:pt idx="5260">
                  <c:v>525.957335733573</c:v>
                </c:pt>
                <c:pt idx="5261">
                  <c:v>526.0573447344728</c:v>
                </c:pt>
                <c:pt idx="5262">
                  <c:v>526.157353735373</c:v>
                </c:pt>
                <c:pt idx="5263">
                  <c:v>526.2573627362731</c:v>
                </c:pt>
                <c:pt idx="5264">
                  <c:v>526.357371737173</c:v>
                </c:pt>
                <c:pt idx="5265">
                  <c:v>526.4573807380731</c:v>
                </c:pt>
                <c:pt idx="5266">
                  <c:v>526.557389738973</c:v>
                </c:pt>
                <c:pt idx="5267">
                  <c:v>526.657398739874</c:v>
                </c:pt>
                <c:pt idx="5268">
                  <c:v>526.7574077407741</c:v>
                </c:pt>
                <c:pt idx="5269">
                  <c:v>526.8574167416738</c:v>
                </c:pt>
                <c:pt idx="5270">
                  <c:v>526.9574257425735</c:v>
                </c:pt>
                <c:pt idx="5271">
                  <c:v>527.0574347434738</c:v>
                </c:pt>
                <c:pt idx="5272">
                  <c:v>527.1574437443737</c:v>
                </c:pt>
                <c:pt idx="5273">
                  <c:v>527.2574527452738</c:v>
                </c:pt>
                <c:pt idx="5274">
                  <c:v>527.3574617461737</c:v>
                </c:pt>
                <c:pt idx="5275">
                  <c:v>527.457470747074</c:v>
                </c:pt>
                <c:pt idx="5276">
                  <c:v>527.557479747974</c:v>
                </c:pt>
                <c:pt idx="5277">
                  <c:v>527.657488748874</c:v>
                </c:pt>
                <c:pt idx="5278">
                  <c:v>527.757497749775</c:v>
                </c:pt>
                <c:pt idx="5279">
                  <c:v>527.8575067506748</c:v>
                </c:pt>
                <c:pt idx="5280">
                  <c:v>527.9575157515748</c:v>
                </c:pt>
                <c:pt idx="5281">
                  <c:v>528.0575247524746</c:v>
                </c:pt>
                <c:pt idx="5282">
                  <c:v>528.157533753375</c:v>
                </c:pt>
                <c:pt idx="5283">
                  <c:v>528.2575427542748</c:v>
                </c:pt>
                <c:pt idx="5284">
                  <c:v>528.3575517551748</c:v>
                </c:pt>
                <c:pt idx="5285">
                  <c:v>528.4575607560748</c:v>
                </c:pt>
                <c:pt idx="5286">
                  <c:v>528.5575697569748</c:v>
                </c:pt>
                <c:pt idx="5287">
                  <c:v>528.657578757875</c:v>
                </c:pt>
                <c:pt idx="5288">
                  <c:v>528.757587758775</c:v>
                </c:pt>
                <c:pt idx="5289">
                  <c:v>528.857596759676</c:v>
                </c:pt>
                <c:pt idx="5290">
                  <c:v>528.9576057605758</c:v>
                </c:pt>
                <c:pt idx="5291">
                  <c:v>529.0576147614757</c:v>
                </c:pt>
                <c:pt idx="5292">
                  <c:v>529.1576237623758</c:v>
                </c:pt>
                <c:pt idx="5293">
                  <c:v>529.257632763276</c:v>
                </c:pt>
                <c:pt idx="5294">
                  <c:v>529.3576417641758</c:v>
                </c:pt>
                <c:pt idx="5295">
                  <c:v>529.4576507650758</c:v>
                </c:pt>
                <c:pt idx="5296">
                  <c:v>529.5576597659756</c:v>
                </c:pt>
                <c:pt idx="5297">
                  <c:v>529.657668766876</c:v>
                </c:pt>
                <c:pt idx="5298">
                  <c:v>529.757677767776</c:v>
                </c:pt>
                <c:pt idx="5299">
                  <c:v>529.857686768676</c:v>
                </c:pt>
                <c:pt idx="5300">
                  <c:v>529.957695769577</c:v>
                </c:pt>
                <c:pt idx="5301">
                  <c:v>530.057704770477</c:v>
                </c:pt>
                <c:pt idx="5302">
                  <c:v>530.157713771377</c:v>
                </c:pt>
                <c:pt idx="5303">
                  <c:v>530.257722772277</c:v>
                </c:pt>
                <c:pt idx="5304">
                  <c:v>530.357731773177</c:v>
                </c:pt>
                <c:pt idx="5305">
                  <c:v>530.457740774077</c:v>
                </c:pt>
                <c:pt idx="5306">
                  <c:v>530.557749774977</c:v>
                </c:pt>
                <c:pt idx="5307">
                  <c:v>530.657758775877</c:v>
                </c:pt>
                <c:pt idx="5308">
                  <c:v>530.757767776777</c:v>
                </c:pt>
                <c:pt idx="5309">
                  <c:v>530.857776777677</c:v>
                </c:pt>
                <c:pt idx="5310">
                  <c:v>530.957785778577</c:v>
                </c:pt>
                <c:pt idx="5311">
                  <c:v>531.057794779478</c:v>
                </c:pt>
                <c:pt idx="5312">
                  <c:v>531.1578037803779</c:v>
                </c:pt>
                <c:pt idx="5313">
                  <c:v>531.2578127812777</c:v>
                </c:pt>
                <c:pt idx="5314">
                  <c:v>531.3578217821777</c:v>
                </c:pt>
                <c:pt idx="5315">
                  <c:v>531.4578307830777</c:v>
                </c:pt>
                <c:pt idx="5316">
                  <c:v>531.5578397839777</c:v>
                </c:pt>
                <c:pt idx="5317">
                  <c:v>531.6578487848778</c:v>
                </c:pt>
                <c:pt idx="5318">
                  <c:v>531.7578577857777</c:v>
                </c:pt>
                <c:pt idx="5319">
                  <c:v>531.8578667866778</c:v>
                </c:pt>
                <c:pt idx="5320">
                  <c:v>531.957875787578</c:v>
                </c:pt>
                <c:pt idx="5321">
                  <c:v>532.0578847884778</c:v>
                </c:pt>
                <c:pt idx="5322">
                  <c:v>532.157893789378</c:v>
                </c:pt>
                <c:pt idx="5323">
                  <c:v>532.2579027902788</c:v>
                </c:pt>
                <c:pt idx="5324">
                  <c:v>532.3579117911786</c:v>
                </c:pt>
                <c:pt idx="5325">
                  <c:v>532.4579207920785</c:v>
                </c:pt>
                <c:pt idx="5326">
                  <c:v>532.5579297929784</c:v>
                </c:pt>
                <c:pt idx="5327">
                  <c:v>532.6579387938788</c:v>
                </c:pt>
                <c:pt idx="5328">
                  <c:v>532.7579477947787</c:v>
                </c:pt>
                <c:pt idx="5329">
                  <c:v>532.8579567956785</c:v>
                </c:pt>
                <c:pt idx="5330">
                  <c:v>532.9579657965785</c:v>
                </c:pt>
                <c:pt idx="5331">
                  <c:v>533.0579747974788</c:v>
                </c:pt>
                <c:pt idx="5332">
                  <c:v>533.1579837983787</c:v>
                </c:pt>
                <c:pt idx="5333">
                  <c:v>533.2579927992788</c:v>
                </c:pt>
                <c:pt idx="5334">
                  <c:v>533.35800180018</c:v>
                </c:pt>
                <c:pt idx="5335">
                  <c:v>533.4580108010798</c:v>
                </c:pt>
                <c:pt idx="5336">
                  <c:v>533.5580198019798</c:v>
                </c:pt>
                <c:pt idx="5337">
                  <c:v>533.6580288028798</c:v>
                </c:pt>
                <c:pt idx="5338">
                  <c:v>533.75803780378</c:v>
                </c:pt>
                <c:pt idx="5339">
                  <c:v>533.8580468046798</c:v>
                </c:pt>
                <c:pt idx="5340">
                  <c:v>533.9580558055798</c:v>
                </c:pt>
                <c:pt idx="5341">
                  <c:v>534.0580648064798</c:v>
                </c:pt>
                <c:pt idx="5342">
                  <c:v>534.15807380738</c:v>
                </c:pt>
                <c:pt idx="5343">
                  <c:v>534.25808280828</c:v>
                </c:pt>
                <c:pt idx="5344">
                  <c:v>534.35809180918</c:v>
                </c:pt>
                <c:pt idx="5345">
                  <c:v>534.458100810081</c:v>
                </c:pt>
                <c:pt idx="5346">
                  <c:v>534.5581098109808</c:v>
                </c:pt>
                <c:pt idx="5347">
                  <c:v>534.658118811881</c:v>
                </c:pt>
                <c:pt idx="5348">
                  <c:v>534.7581278127808</c:v>
                </c:pt>
                <c:pt idx="5349">
                  <c:v>534.858136813681</c:v>
                </c:pt>
                <c:pt idx="5350">
                  <c:v>534.9581458145808</c:v>
                </c:pt>
                <c:pt idx="5351">
                  <c:v>535.0581548154807</c:v>
                </c:pt>
                <c:pt idx="5352">
                  <c:v>535.158163816381</c:v>
                </c:pt>
                <c:pt idx="5353">
                  <c:v>535.258172817281</c:v>
                </c:pt>
                <c:pt idx="5354">
                  <c:v>535.358181818181</c:v>
                </c:pt>
                <c:pt idx="5355">
                  <c:v>535.458190819081</c:v>
                </c:pt>
                <c:pt idx="5356">
                  <c:v>535.5581998199817</c:v>
                </c:pt>
                <c:pt idx="5357">
                  <c:v>535.658208820882</c:v>
                </c:pt>
                <c:pt idx="5358">
                  <c:v>535.7582178217817</c:v>
                </c:pt>
                <c:pt idx="5359">
                  <c:v>535.8582268226818</c:v>
                </c:pt>
                <c:pt idx="5360">
                  <c:v>535.958235823582</c:v>
                </c:pt>
                <c:pt idx="5361">
                  <c:v>536.0582448244818</c:v>
                </c:pt>
                <c:pt idx="5362">
                  <c:v>536.158253825382</c:v>
                </c:pt>
                <c:pt idx="5363">
                  <c:v>536.258262826282</c:v>
                </c:pt>
                <c:pt idx="5364">
                  <c:v>536.358271827182</c:v>
                </c:pt>
                <c:pt idx="5365">
                  <c:v>536.458280828082</c:v>
                </c:pt>
                <c:pt idx="5366">
                  <c:v>536.558289828982</c:v>
                </c:pt>
                <c:pt idx="5367">
                  <c:v>536.658298829882</c:v>
                </c:pt>
                <c:pt idx="5368">
                  <c:v>536.758307830783</c:v>
                </c:pt>
                <c:pt idx="5369">
                  <c:v>536.8583168316831</c:v>
                </c:pt>
                <c:pt idx="5370">
                  <c:v>536.9583258325829</c:v>
                </c:pt>
                <c:pt idx="5371">
                  <c:v>537.058334833483</c:v>
                </c:pt>
                <c:pt idx="5372">
                  <c:v>537.158343834383</c:v>
                </c:pt>
                <c:pt idx="5373">
                  <c:v>537.258352835283</c:v>
                </c:pt>
                <c:pt idx="5374">
                  <c:v>537.358361836183</c:v>
                </c:pt>
                <c:pt idx="5375">
                  <c:v>537.458370837083</c:v>
                </c:pt>
                <c:pt idx="5376">
                  <c:v>537.558379837983</c:v>
                </c:pt>
                <c:pt idx="5377">
                  <c:v>537.6583888388831</c:v>
                </c:pt>
                <c:pt idx="5378">
                  <c:v>537.758397839783</c:v>
                </c:pt>
                <c:pt idx="5379">
                  <c:v>537.858406840684</c:v>
                </c:pt>
                <c:pt idx="5380">
                  <c:v>537.9584158415838</c:v>
                </c:pt>
                <c:pt idx="5381">
                  <c:v>538.0584248424838</c:v>
                </c:pt>
                <c:pt idx="5382">
                  <c:v>538.158433843384</c:v>
                </c:pt>
                <c:pt idx="5383">
                  <c:v>538.258442844284</c:v>
                </c:pt>
                <c:pt idx="5384">
                  <c:v>538.3584518451838</c:v>
                </c:pt>
                <c:pt idx="5385">
                  <c:v>538.458460846084</c:v>
                </c:pt>
                <c:pt idx="5386">
                  <c:v>538.5584698469838</c:v>
                </c:pt>
                <c:pt idx="5387">
                  <c:v>538.658478847884</c:v>
                </c:pt>
                <c:pt idx="5388">
                  <c:v>538.758487848784</c:v>
                </c:pt>
                <c:pt idx="5389">
                  <c:v>538.858496849684</c:v>
                </c:pt>
                <c:pt idx="5390">
                  <c:v>538.958505850585</c:v>
                </c:pt>
                <c:pt idx="5391">
                  <c:v>539.0585148514848</c:v>
                </c:pt>
                <c:pt idx="5392">
                  <c:v>539.158523852385</c:v>
                </c:pt>
                <c:pt idx="5393">
                  <c:v>539.258532853285</c:v>
                </c:pt>
                <c:pt idx="5394">
                  <c:v>539.358541854185</c:v>
                </c:pt>
                <c:pt idx="5395">
                  <c:v>539.4585508550848</c:v>
                </c:pt>
                <c:pt idx="5396">
                  <c:v>539.5585598559848</c:v>
                </c:pt>
                <c:pt idx="5397">
                  <c:v>539.658568856885</c:v>
                </c:pt>
                <c:pt idx="5398">
                  <c:v>539.758577857785</c:v>
                </c:pt>
                <c:pt idx="5399">
                  <c:v>539.858586858685</c:v>
                </c:pt>
                <c:pt idx="5400">
                  <c:v>539.958595859585</c:v>
                </c:pt>
                <c:pt idx="5401">
                  <c:v>540.058604860486</c:v>
                </c:pt>
                <c:pt idx="5402">
                  <c:v>540.158613861386</c:v>
                </c:pt>
                <c:pt idx="5403">
                  <c:v>540.258622862286</c:v>
                </c:pt>
                <c:pt idx="5404">
                  <c:v>540.358631863186</c:v>
                </c:pt>
                <c:pt idx="5405">
                  <c:v>540.458640864086</c:v>
                </c:pt>
                <c:pt idx="5406">
                  <c:v>540.5586498649858</c:v>
                </c:pt>
                <c:pt idx="5407">
                  <c:v>540.658658865886</c:v>
                </c:pt>
                <c:pt idx="5408">
                  <c:v>540.758667866786</c:v>
                </c:pt>
                <c:pt idx="5409">
                  <c:v>540.858676867686</c:v>
                </c:pt>
                <c:pt idx="5410">
                  <c:v>540.958685868586</c:v>
                </c:pt>
                <c:pt idx="5411">
                  <c:v>541.058694869486</c:v>
                </c:pt>
                <c:pt idx="5412">
                  <c:v>541.158703870387</c:v>
                </c:pt>
                <c:pt idx="5413">
                  <c:v>541.258712871287</c:v>
                </c:pt>
                <c:pt idx="5414">
                  <c:v>541.358721872187</c:v>
                </c:pt>
                <c:pt idx="5415">
                  <c:v>541.458730873087</c:v>
                </c:pt>
                <c:pt idx="5416">
                  <c:v>541.558739873987</c:v>
                </c:pt>
                <c:pt idx="5417">
                  <c:v>541.658748874887</c:v>
                </c:pt>
                <c:pt idx="5418">
                  <c:v>541.758757875787</c:v>
                </c:pt>
                <c:pt idx="5419">
                  <c:v>541.858766876687</c:v>
                </c:pt>
                <c:pt idx="5420">
                  <c:v>541.958775877587</c:v>
                </c:pt>
                <c:pt idx="5421">
                  <c:v>542.058784878487</c:v>
                </c:pt>
                <c:pt idx="5422">
                  <c:v>542.158793879387</c:v>
                </c:pt>
                <c:pt idx="5423">
                  <c:v>542.258802880288</c:v>
                </c:pt>
                <c:pt idx="5424">
                  <c:v>542.3588118811879</c:v>
                </c:pt>
                <c:pt idx="5425">
                  <c:v>542.4588208820877</c:v>
                </c:pt>
                <c:pt idx="5426">
                  <c:v>542.5588298829878</c:v>
                </c:pt>
                <c:pt idx="5427">
                  <c:v>542.658838883888</c:v>
                </c:pt>
                <c:pt idx="5428">
                  <c:v>542.7588478847879</c:v>
                </c:pt>
                <c:pt idx="5429">
                  <c:v>542.8588568856878</c:v>
                </c:pt>
                <c:pt idx="5430">
                  <c:v>542.9588658865879</c:v>
                </c:pt>
                <c:pt idx="5431">
                  <c:v>543.058874887488</c:v>
                </c:pt>
                <c:pt idx="5432">
                  <c:v>543.158883888388</c:v>
                </c:pt>
                <c:pt idx="5433">
                  <c:v>543.258892889288</c:v>
                </c:pt>
                <c:pt idx="5434">
                  <c:v>543.3589018901888</c:v>
                </c:pt>
                <c:pt idx="5435">
                  <c:v>543.4589108910887</c:v>
                </c:pt>
                <c:pt idx="5436">
                  <c:v>543.5589198919886</c:v>
                </c:pt>
                <c:pt idx="5437">
                  <c:v>543.6589288928888</c:v>
                </c:pt>
                <c:pt idx="5438">
                  <c:v>543.7589378937888</c:v>
                </c:pt>
                <c:pt idx="5439">
                  <c:v>543.8589468946888</c:v>
                </c:pt>
                <c:pt idx="5440">
                  <c:v>543.9589558955886</c:v>
                </c:pt>
                <c:pt idx="5441">
                  <c:v>544.0589648964888</c:v>
                </c:pt>
                <c:pt idx="5442">
                  <c:v>544.158973897389</c:v>
                </c:pt>
                <c:pt idx="5443">
                  <c:v>544.258982898289</c:v>
                </c:pt>
                <c:pt idx="5444">
                  <c:v>544.3589918991888</c:v>
                </c:pt>
                <c:pt idx="5445">
                  <c:v>544.45900090009</c:v>
                </c:pt>
                <c:pt idx="5446">
                  <c:v>544.55900990099</c:v>
                </c:pt>
                <c:pt idx="5447">
                  <c:v>544.65901890189</c:v>
                </c:pt>
                <c:pt idx="5448">
                  <c:v>544.75902790279</c:v>
                </c:pt>
                <c:pt idx="5449">
                  <c:v>544.85903690369</c:v>
                </c:pt>
                <c:pt idx="5450">
                  <c:v>544.95904590459</c:v>
                </c:pt>
                <c:pt idx="5451">
                  <c:v>545.0590549054898</c:v>
                </c:pt>
                <c:pt idx="5452">
                  <c:v>545.15906390639</c:v>
                </c:pt>
                <c:pt idx="5453">
                  <c:v>545.25907290729</c:v>
                </c:pt>
                <c:pt idx="5454">
                  <c:v>545.35908190819</c:v>
                </c:pt>
                <c:pt idx="5455">
                  <c:v>545.45909090909</c:v>
                </c:pt>
                <c:pt idx="5456">
                  <c:v>545.559099909991</c:v>
                </c:pt>
                <c:pt idx="5457">
                  <c:v>545.659108910891</c:v>
                </c:pt>
                <c:pt idx="5458">
                  <c:v>545.759117911791</c:v>
                </c:pt>
                <c:pt idx="5459">
                  <c:v>545.8591269126907</c:v>
                </c:pt>
                <c:pt idx="5460">
                  <c:v>545.959135913591</c:v>
                </c:pt>
                <c:pt idx="5461">
                  <c:v>546.059144914491</c:v>
                </c:pt>
                <c:pt idx="5462">
                  <c:v>546.159153915391</c:v>
                </c:pt>
                <c:pt idx="5463">
                  <c:v>546.259162916291</c:v>
                </c:pt>
                <c:pt idx="5464">
                  <c:v>546.359171917191</c:v>
                </c:pt>
                <c:pt idx="5465">
                  <c:v>546.459180918091</c:v>
                </c:pt>
                <c:pt idx="5466">
                  <c:v>546.559189918991</c:v>
                </c:pt>
                <c:pt idx="5467">
                  <c:v>546.659198919892</c:v>
                </c:pt>
                <c:pt idx="5468">
                  <c:v>546.759207920792</c:v>
                </c:pt>
                <c:pt idx="5469">
                  <c:v>546.859216921692</c:v>
                </c:pt>
                <c:pt idx="5470">
                  <c:v>546.9592259225918</c:v>
                </c:pt>
                <c:pt idx="5471">
                  <c:v>547.059234923492</c:v>
                </c:pt>
                <c:pt idx="5472">
                  <c:v>547.159243924392</c:v>
                </c:pt>
                <c:pt idx="5473">
                  <c:v>547.259252925292</c:v>
                </c:pt>
                <c:pt idx="5474">
                  <c:v>547.359261926192</c:v>
                </c:pt>
                <c:pt idx="5475">
                  <c:v>547.459270927092</c:v>
                </c:pt>
                <c:pt idx="5476">
                  <c:v>547.559279927992</c:v>
                </c:pt>
                <c:pt idx="5477">
                  <c:v>547.659288928892</c:v>
                </c:pt>
                <c:pt idx="5478">
                  <c:v>547.7592979297931</c:v>
                </c:pt>
                <c:pt idx="5479">
                  <c:v>547.859306930693</c:v>
                </c:pt>
                <c:pt idx="5480">
                  <c:v>547.9593159315931</c:v>
                </c:pt>
                <c:pt idx="5481">
                  <c:v>548.059324932493</c:v>
                </c:pt>
                <c:pt idx="5482">
                  <c:v>548.1593339333933</c:v>
                </c:pt>
                <c:pt idx="5483">
                  <c:v>548.259342934293</c:v>
                </c:pt>
                <c:pt idx="5484">
                  <c:v>548.3593519351931</c:v>
                </c:pt>
                <c:pt idx="5485">
                  <c:v>548.459360936093</c:v>
                </c:pt>
                <c:pt idx="5486">
                  <c:v>548.5593699369931</c:v>
                </c:pt>
                <c:pt idx="5487">
                  <c:v>548.659378937893</c:v>
                </c:pt>
                <c:pt idx="5488">
                  <c:v>548.759387938793</c:v>
                </c:pt>
                <c:pt idx="5489">
                  <c:v>548.859396939694</c:v>
                </c:pt>
                <c:pt idx="5490">
                  <c:v>548.959405940594</c:v>
                </c:pt>
                <c:pt idx="5491">
                  <c:v>549.059414941494</c:v>
                </c:pt>
                <c:pt idx="5492">
                  <c:v>549.159423942394</c:v>
                </c:pt>
                <c:pt idx="5493">
                  <c:v>549.259432943294</c:v>
                </c:pt>
                <c:pt idx="5494">
                  <c:v>549.359441944194</c:v>
                </c:pt>
                <c:pt idx="5495">
                  <c:v>549.459450945094</c:v>
                </c:pt>
                <c:pt idx="5496">
                  <c:v>549.5594599459938</c:v>
                </c:pt>
                <c:pt idx="5497">
                  <c:v>549.659468946894</c:v>
                </c:pt>
                <c:pt idx="5498">
                  <c:v>549.759477947794</c:v>
                </c:pt>
                <c:pt idx="5499">
                  <c:v>549.859486948694</c:v>
                </c:pt>
                <c:pt idx="5500">
                  <c:v>549.959495949595</c:v>
                </c:pt>
                <c:pt idx="5501">
                  <c:v>550.059504950495</c:v>
                </c:pt>
                <c:pt idx="5502">
                  <c:v>550.159513951395</c:v>
                </c:pt>
                <c:pt idx="5503">
                  <c:v>550.259522952295</c:v>
                </c:pt>
                <c:pt idx="5504">
                  <c:v>550.359531953195</c:v>
                </c:pt>
                <c:pt idx="5505">
                  <c:v>550.459540954095</c:v>
                </c:pt>
                <c:pt idx="5506">
                  <c:v>550.559549954995</c:v>
                </c:pt>
                <c:pt idx="5507">
                  <c:v>550.659558955895</c:v>
                </c:pt>
                <c:pt idx="5508">
                  <c:v>550.759567956795</c:v>
                </c:pt>
                <c:pt idx="5509">
                  <c:v>550.859576957695</c:v>
                </c:pt>
                <c:pt idx="5510">
                  <c:v>550.959585958595</c:v>
                </c:pt>
                <c:pt idx="5511">
                  <c:v>551.059594959495</c:v>
                </c:pt>
                <c:pt idx="5512">
                  <c:v>551.159603960396</c:v>
                </c:pt>
                <c:pt idx="5513">
                  <c:v>551.2596129612961</c:v>
                </c:pt>
                <c:pt idx="5514">
                  <c:v>551.359621962196</c:v>
                </c:pt>
                <c:pt idx="5515">
                  <c:v>551.459630963096</c:v>
                </c:pt>
                <c:pt idx="5516">
                  <c:v>551.559639963996</c:v>
                </c:pt>
                <c:pt idx="5517">
                  <c:v>551.659648964896</c:v>
                </c:pt>
                <c:pt idx="5518">
                  <c:v>551.759657965796</c:v>
                </c:pt>
                <c:pt idx="5519">
                  <c:v>551.859666966696</c:v>
                </c:pt>
                <c:pt idx="5520">
                  <c:v>551.959675967596</c:v>
                </c:pt>
                <c:pt idx="5521">
                  <c:v>552.059684968496</c:v>
                </c:pt>
                <c:pt idx="5522">
                  <c:v>552.159693969396</c:v>
                </c:pt>
                <c:pt idx="5523">
                  <c:v>552.259702970297</c:v>
                </c:pt>
                <c:pt idx="5524">
                  <c:v>552.359711971197</c:v>
                </c:pt>
                <c:pt idx="5525">
                  <c:v>552.459720972097</c:v>
                </c:pt>
                <c:pt idx="5526">
                  <c:v>552.559729972997</c:v>
                </c:pt>
                <c:pt idx="5527">
                  <c:v>552.659738973897</c:v>
                </c:pt>
                <c:pt idx="5528">
                  <c:v>552.759747974797</c:v>
                </c:pt>
                <c:pt idx="5529">
                  <c:v>552.859756975697</c:v>
                </c:pt>
                <c:pt idx="5530">
                  <c:v>552.959765976597</c:v>
                </c:pt>
                <c:pt idx="5531">
                  <c:v>553.059774977497</c:v>
                </c:pt>
                <c:pt idx="5532">
                  <c:v>553.159783978397</c:v>
                </c:pt>
                <c:pt idx="5533">
                  <c:v>553.259792979297</c:v>
                </c:pt>
                <c:pt idx="5534">
                  <c:v>553.3598019801981</c:v>
                </c:pt>
                <c:pt idx="5535">
                  <c:v>553.459810981098</c:v>
                </c:pt>
                <c:pt idx="5536">
                  <c:v>553.5598199819979</c:v>
                </c:pt>
                <c:pt idx="5537">
                  <c:v>553.659828982898</c:v>
                </c:pt>
                <c:pt idx="5538">
                  <c:v>553.7598379837981</c:v>
                </c:pt>
                <c:pt idx="5539">
                  <c:v>553.859846984698</c:v>
                </c:pt>
                <c:pt idx="5540">
                  <c:v>553.9598559855979</c:v>
                </c:pt>
                <c:pt idx="5541">
                  <c:v>554.059864986498</c:v>
                </c:pt>
                <c:pt idx="5542">
                  <c:v>554.1598739873983</c:v>
                </c:pt>
                <c:pt idx="5543">
                  <c:v>554.259882988298</c:v>
                </c:pt>
                <c:pt idx="5544">
                  <c:v>554.3598919891981</c:v>
                </c:pt>
                <c:pt idx="5545">
                  <c:v>554.459900990099</c:v>
                </c:pt>
                <c:pt idx="5546">
                  <c:v>554.5599099909988</c:v>
                </c:pt>
                <c:pt idx="5547">
                  <c:v>554.659918991899</c:v>
                </c:pt>
                <c:pt idx="5548">
                  <c:v>554.7599279927988</c:v>
                </c:pt>
                <c:pt idx="5549">
                  <c:v>554.859936993699</c:v>
                </c:pt>
                <c:pt idx="5550">
                  <c:v>554.9599459945988</c:v>
                </c:pt>
                <c:pt idx="5551">
                  <c:v>555.0599549954987</c:v>
                </c:pt>
                <c:pt idx="5552">
                  <c:v>555.159963996399</c:v>
                </c:pt>
                <c:pt idx="5553">
                  <c:v>555.259972997299</c:v>
                </c:pt>
                <c:pt idx="5554">
                  <c:v>555.359981998199</c:v>
                </c:pt>
                <c:pt idx="5555">
                  <c:v>555.459990999099</c:v>
                </c:pt>
                <c:pt idx="5556">
                  <c:v>555.5599999999997</c:v>
                </c:pt>
                <c:pt idx="5557">
                  <c:v>555.6600090008999</c:v>
                </c:pt>
                <c:pt idx="5558">
                  <c:v>555.7600180017997</c:v>
                </c:pt>
                <c:pt idx="5559">
                  <c:v>555.8600270026997</c:v>
                </c:pt>
                <c:pt idx="5560">
                  <c:v>555.9600360035997</c:v>
                </c:pt>
                <c:pt idx="5561">
                  <c:v>556.0600450044998</c:v>
                </c:pt>
                <c:pt idx="5562">
                  <c:v>556.1600540053998</c:v>
                </c:pt>
                <c:pt idx="5563">
                  <c:v>556.2600630063</c:v>
                </c:pt>
                <c:pt idx="5564">
                  <c:v>556.3600720072001</c:v>
                </c:pt>
                <c:pt idx="5565">
                  <c:v>556.4600810081</c:v>
                </c:pt>
                <c:pt idx="5566">
                  <c:v>556.560090009</c:v>
                </c:pt>
                <c:pt idx="5567">
                  <c:v>556.6600990099</c:v>
                </c:pt>
                <c:pt idx="5568">
                  <c:v>556.760108010801</c:v>
                </c:pt>
                <c:pt idx="5569">
                  <c:v>556.8601170117006</c:v>
                </c:pt>
                <c:pt idx="5570">
                  <c:v>556.9601260126008</c:v>
                </c:pt>
                <c:pt idx="5571">
                  <c:v>557.0601350135008</c:v>
                </c:pt>
                <c:pt idx="5572">
                  <c:v>557.1601440144008</c:v>
                </c:pt>
                <c:pt idx="5573">
                  <c:v>557.2601530153007</c:v>
                </c:pt>
                <c:pt idx="5574">
                  <c:v>557.3601620162008</c:v>
                </c:pt>
                <c:pt idx="5575">
                  <c:v>557.460171017101</c:v>
                </c:pt>
                <c:pt idx="5576">
                  <c:v>557.560180018001</c:v>
                </c:pt>
                <c:pt idx="5577">
                  <c:v>557.6601890189007</c:v>
                </c:pt>
                <c:pt idx="5578">
                  <c:v>557.760198019801</c:v>
                </c:pt>
                <c:pt idx="5579">
                  <c:v>557.8602070207018</c:v>
                </c:pt>
                <c:pt idx="5580">
                  <c:v>557.9602160216018</c:v>
                </c:pt>
                <c:pt idx="5581">
                  <c:v>558.0602250225018</c:v>
                </c:pt>
                <c:pt idx="5582">
                  <c:v>558.1602340234018</c:v>
                </c:pt>
                <c:pt idx="5583">
                  <c:v>558.260243024302</c:v>
                </c:pt>
                <c:pt idx="5584">
                  <c:v>558.3602520252016</c:v>
                </c:pt>
                <c:pt idx="5585">
                  <c:v>558.460261026102</c:v>
                </c:pt>
                <c:pt idx="5586">
                  <c:v>558.560270027002</c:v>
                </c:pt>
                <c:pt idx="5587">
                  <c:v>558.660279027902</c:v>
                </c:pt>
                <c:pt idx="5588">
                  <c:v>558.760288028802</c:v>
                </c:pt>
                <c:pt idx="5589">
                  <c:v>558.8602970297018</c:v>
                </c:pt>
                <c:pt idx="5590">
                  <c:v>558.9603060306031</c:v>
                </c:pt>
                <c:pt idx="5591">
                  <c:v>559.060315031503</c:v>
                </c:pt>
                <c:pt idx="5592">
                  <c:v>559.1603240324029</c:v>
                </c:pt>
                <c:pt idx="5593">
                  <c:v>559.260333033303</c:v>
                </c:pt>
                <c:pt idx="5594">
                  <c:v>559.3603420342029</c:v>
                </c:pt>
                <c:pt idx="5595">
                  <c:v>559.460351035103</c:v>
                </c:pt>
                <c:pt idx="5596">
                  <c:v>559.5603600360031</c:v>
                </c:pt>
                <c:pt idx="5597">
                  <c:v>559.660369036903</c:v>
                </c:pt>
                <c:pt idx="5598">
                  <c:v>559.7603780378033</c:v>
                </c:pt>
                <c:pt idx="5599">
                  <c:v>559.860387038703</c:v>
                </c:pt>
                <c:pt idx="5600">
                  <c:v>559.9603960396031</c:v>
                </c:pt>
                <c:pt idx="5601">
                  <c:v>560.0604050405037</c:v>
                </c:pt>
                <c:pt idx="5602">
                  <c:v>560.1604140414038</c:v>
                </c:pt>
                <c:pt idx="5603">
                  <c:v>560.260423042304</c:v>
                </c:pt>
                <c:pt idx="5604">
                  <c:v>560.3604320432038</c:v>
                </c:pt>
                <c:pt idx="5605">
                  <c:v>560.460441044104</c:v>
                </c:pt>
                <c:pt idx="5606">
                  <c:v>560.5604500450038</c:v>
                </c:pt>
                <c:pt idx="5607">
                  <c:v>560.6604590459036</c:v>
                </c:pt>
                <c:pt idx="5608">
                  <c:v>560.760468046804</c:v>
                </c:pt>
                <c:pt idx="5609">
                  <c:v>560.860477047704</c:v>
                </c:pt>
                <c:pt idx="5610">
                  <c:v>560.960486048604</c:v>
                </c:pt>
                <c:pt idx="5611">
                  <c:v>561.060495049504</c:v>
                </c:pt>
                <c:pt idx="5612">
                  <c:v>561.1605040504048</c:v>
                </c:pt>
                <c:pt idx="5613">
                  <c:v>561.260513051305</c:v>
                </c:pt>
                <c:pt idx="5614">
                  <c:v>561.3605220522047</c:v>
                </c:pt>
                <c:pt idx="5615">
                  <c:v>561.460531053105</c:v>
                </c:pt>
                <c:pt idx="5616">
                  <c:v>561.5605400540047</c:v>
                </c:pt>
                <c:pt idx="5617">
                  <c:v>561.6605490549048</c:v>
                </c:pt>
                <c:pt idx="5618">
                  <c:v>561.7605580558047</c:v>
                </c:pt>
                <c:pt idx="5619">
                  <c:v>561.8605670567048</c:v>
                </c:pt>
                <c:pt idx="5620">
                  <c:v>561.960576057605</c:v>
                </c:pt>
                <c:pt idx="5621">
                  <c:v>562.060585058505</c:v>
                </c:pt>
                <c:pt idx="5622">
                  <c:v>562.160594059405</c:v>
                </c:pt>
                <c:pt idx="5623">
                  <c:v>562.260603060306</c:v>
                </c:pt>
                <c:pt idx="5624">
                  <c:v>562.3606120612058</c:v>
                </c:pt>
                <c:pt idx="5625">
                  <c:v>562.4606210621058</c:v>
                </c:pt>
                <c:pt idx="5626">
                  <c:v>562.560630063006</c:v>
                </c:pt>
                <c:pt idx="5627">
                  <c:v>562.6606390639058</c:v>
                </c:pt>
                <c:pt idx="5628">
                  <c:v>562.760648064806</c:v>
                </c:pt>
                <c:pt idx="5629">
                  <c:v>562.8606570657056</c:v>
                </c:pt>
                <c:pt idx="5630">
                  <c:v>562.960666066606</c:v>
                </c:pt>
                <c:pt idx="5631">
                  <c:v>563.060675067506</c:v>
                </c:pt>
                <c:pt idx="5632">
                  <c:v>563.160684068406</c:v>
                </c:pt>
                <c:pt idx="5633">
                  <c:v>563.260693069306</c:v>
                </c:pt>
                <c:pt idx="5634">
                  <c:v>563.360702070207</c:v>
                </c:pt>
                <c:pt idx="5635">
                  <c:v>563.460711071107</c:v>
                </c:pt>
                <c:pt idx="5636">
                  <c:v>563.560720072007</c:v>
                </c:pt>
                <c:pt idx="5637">
                  <c:v>563.660729072907</c:v>
                </c:pt>
                <c:pt idx="5638">
                  <c:v>563.760738073807</c:v>
                </c:pt>
                <c:pt idx="5639">
                  <c:v>563.860747074707</c:v>
                </c:pt>
                <c:pt idx="5640">
                  <c:v>563.960756075607</c:v>
                </c:pt>
                <c:pt idx="5641">
                  <c:v>564.060765076507</c:v>
                </c:pt>
                <c:pt idx="5642">
                  <c:v>564.160774077407</c:v>
                </c:pt>
                <c:pt idx="5643">
                  <c:v>564.260783078307</c:v>
                </c:pt>
                <c:pt idx="5644">
                  <c:v>564.360792079207</c:v>
                </c:pt>
                <c:pt idx="5645">
                  <c:v>564.4608010801079</c:v>
                </c:pt>
                <c:pt idx="5646">
                  <c:v>564.5608100810078</c:v>
                </c:pt>
                <c:pt idx="5647">
                  <c:v>564.6608190819077</c:v>
                </c:pt>
                <c:pt idx="5648">
                  <c:v>564.7608280828078</c:v>
                </c:pt>
                <c:pt idx="5649">
                  <c:v>564.8608370837077</c:v>
                </c:pt>
                <c:pt idx="5650">
                  <c:v>564.9608460846079</c:v>
                </c:pt>
                <c:pt idx="5651">
                  <c:v>565.0608550855077</c:v>
                </c:pt>
                <c:pt idx="5652">
                  <c:v>565.1608640864079</c:v>
                </c:pt>
                <c:pt idx="5653">
                  <c:v>565.260873087308</c:v>
                </c:pt>
                <c:pt idx="5654">
                  <c:v>565.3608820882079</c:v>
                </c:pt>
                <c:pt idx="5655">
                  <c:v>565.460891089108</c:v>
                </c:pt>
                <c:pt idx="5656">
                  <c:v>565.5609000900088</c:v>
                </c:pt>
                <c:pt idx="5657">
                  <c:v>565.6609090909085</c:v>
                </c:pt>
                <c:pt idx="5658">
                  <c:v>565.7609180918088</c:v>
                </c:pt>
                <c:pt idx="5659">
                  <c:v>565.8609270927083</c:v>
                </c:pt>
                <c:pt idx="5660">
                  <c:v>565.9609360936088</c:v>
                </c:pt>
                <c:pt idx="5661">
                  <c:v>566.0609450945085</c:v>
                </c:pt>
                <c:pt idx="5662">
                  <c:v>566.1609540954086</c:v>
                </c:pt>
                <c:pt idx="5663">
                  <c:v>566.260963096309</c:v>
                </c:pt>
                <c:pt idx="5664">
                  <c:v>566.3609720972088</c:v>
                </c:pt>
                <c:pt idx="5665">
                  <c:v>566.460981098109</c:v>
                </c:pt>
                <c:pt idx="5666">
                  <c:v>566.5609900990088</c:v>
                </c:pt>
                <c:pt idx="5667">
                  <c:v>566.6609990999098</c:v>
                </c:pt>
                <c:pt idx="5668">
                  <c:v>566.7610081008098</c:v>
                </c:pt>
                <c:pt idx="5669">
                  <c:v>566.8610171017095</c:v>
                </c:pt>
                <c:pt idx="5670">
                  <c:v>566.9610261026096</c:v>
                </c:pt>
                <c:pt idx="5671">
                  <c:v>567.0610351035098</c:v>
                </c:pt>
                <c:pt idx="5672">
                  <c:v>567.1610441044096</c:v>
                </c:pt>
                <c:pt idx="5673">
                  <c:v>567.2610531053098</c:v>
                </c:pt>
                <c:pt idx="5674">
                  <c:v>567.3610621062097</c:v>
                </c:pt>
                <c:pt idx="5675">
                  <c:v>567.46107110711</c:v>
                </c:pt>
                <c:pt idx="5676">
                  <c:v>567.5610801080097</c:v>
                </c:pt>
                <c:pt idx="5677">
                  <c:v>567.6610891089098</c:v>
                </c:pt>
                <c:pt idx="5678">
                  <c:v>567.761098109811</c:v>
                </c:pt>
                <c:pt idx="5679">
                  <c:v>567.8611071107106</c:v>
                </c:pt>
                <c:pt idx="5680">
                  <c:v>567.9611161116107</c:v>
                </c:pt>
                <c:pt idx="5681">
                  <c:v>568.0611251125106</c:v>
                </c:pt>
                <c:pt idx="5682">
                  <c:v>568.1611341134108</c:v>
                </c:pt>
                <c:pt idx="5683">
                  <c:v>568.2611431143108</c:v>
                </c:pt>
                <c:pt idx="5684">
                  <c:v>568.3611521152105</c:v>
                </c:pt>
                <c:pt idx="5685">
                  <c:v>568.4611611161108</c:v>
                </c:pt>
                <c:pt idx="5686">
                  <c:v>568.561170117011</c:v>
                </c:pt>
                <c:pt idx="5687">
                  <c:v>568.6611791179108</c:v>
                </c:pt>
                <c:pt idx="5688">
                  <c:v>568.761188118811</c:v>
                </c:pt>
                <c:pt idx="5689">
                  <c:v>568.8611971197116</c:v>
                </c:pt>
                <c:pt idx="5690">
                  <c:v>568.9612061206118</c:v>
                </c:pt>
                <c:pt idx="5691">
                  <c:v>569.0612151215117</c:v>
                </c:pt>
                <c:pt idx="5692">
                  <c:v>569.1612241224116</c:v>
                </c:pt>
                <c:pt idx="5693">
                  <c:v>569.261233123312</c:v>
                </c:pt>
                <c:pt idx="5694">
                  <c:v>569.3612421242116</c:v>
                </c:pt>
                <c:pt idx="5695">
                  <c:v>569.4612511251117</c:v>
                </c:pt>
                <c:pt idx="5696">
                  <c:v>569.5612601260118</c:v>
                </c:pt>
                <c:pt idx="5697">
                  <c:v>569.6612691269117</c:v>
                </c:pt>
                <c:pt idx="5698">
                  <c:v>569.761278127812</c:v>
                </c:pt>
                <c:pt idx="5699">
                  <c:v>569.8612871287118</c:v>
                </c:pt>
                <c:pt idx="5700">
                  <c:v>569.9612961296127</c:v>
                </c:pt>
                <c:pt idx="5701">
                  <c:v>570.0613051305129</c:v>
                </c:pt>
                <c:pt idx="5702">
                  <c:v>570.1613141314127</c:v>
                </c:pt>
                <c:pt idx="5703">
                  <c:v>570.2613231323129</c:v>
                </c:pt>
                <c:pt idx="5704">
                  <c:v>570.3613321332127</c:v>
                </c:pt>
                <c:pt idx="5705">
                  <c:v>570.4613411341129</c:v>
                </c:pt>
                <c:pt idx="5706">
                  <c:v>570.5613501350128</c:v>
                </c:pt>
                <c:pt idx="5707">
                  <c:v>570.6613591359127</c:v>
                </c:pt>
                <c:pt idx="5708">
                  <c:v>570.7613681368131</c:v>
                </c:pt>
                <c:pt idx="5709">
                  <c:v>570.861377137713</c:v>
                </c:pt>
                <c:pt idx="5710">
                  <c:v>570.9613861386131</c:v>
                </c:pt>
                <c:pt idx="5711">
                  <c:v>571.061395139513</c:v>
                </c:pt>
                <c:pt idx="5712">
                  <c:v>571.1614041404138</c:v>
                </c:pt>
                <c:pt idx="5713">
                  <c:v>571.2614131413138</c:v>
                </c:pt>
                <c:pt idx="5714">
                  <c:v>571.3614221422135</c:v>
                </c:pt>
                <c:pt idx="5715">
                  <c:v>571.4614311431138</c:v>
                </c:pt>
                <c:pt idx="5716">
                  <c:v>571.5614401440138</c:v>
                </c:pt>
                <c:pt idx="5717">
                  <c:v>571.6614491449135</c:v>
                </c:pt>
                <c:pt idx="5718">
                  <c:v>571.7614581458138</c:v>
                </c:pt>
                <c:pt idx="5719">
                  <c:v>571.8614671467135</c:v>
                </c:pt>
                <c:pt idx="5720">
                  <c:v>571.961476147614</c:v>
                </c:pt>
                <c:pt idx="5721">
                  <c:v>572.0614851485137</c:v>
                </c:pt>
                <c:pt idx="5722">
                  <c:v>572.1614941494138</c:v>
                </c:pt>
                <c:pt idx="5723">
                  <c:v>572.261503150315</c:v>
                </c:pt>
                <c:pt idx="5724">
                  <c:v>572.3615121512146</c:v>
                </c:pt>
                <c:pt idx="5725">
                  <c:v>572.4615211521148</c:v>
                </c:pt>
                <c:pt idx="5726">
                  <c:v>572.5615301530148</c:v>
                </c:pt>
                <c:pt idx="5727">
                  <c:v>572.6615391539148</c:v>
                </c:pt>
                <c:pt idx="5728">
                  <c:v>572.7615481548148</c:v>
                </c:pt>
                <c:pt idx="5729">
                  <c:v>572.8615571557145</c:v>
                </c:pt>
                <c:pt idx="5730">
                  <c:v>572.9615661566148</c:v>
                </c:pt>
                <c:pt idx="5731">
                  <c:v>573.061575157515</c:v>
                </c:pt>
                <c:pt idx="5732">
                  <c:v>573.1615841584148</c:v>
                </c:pt>
                <c:pt idx="5733">
                  <c:v>573.261593159315</c:v>
                </c:pt>
                <c:pt idx="5734">
                  <c:v>573.3616021602157</c:v>
                </c:pt>
                <c:pt idx="5735">
                  <c:v>573.4616111611158</c:v>
                </c:pt>
                <c:pt idx="5736">
                  <c:v>573.5616201620157</c:v>
                </c:pt>
                <c:pt idx="5737">
                  <c:v>573.6616291629156</c:v>
                </c:pt>
                <c:pt idx="5738">
                  <c:v>573.761638163816</c:v>
                </c:pt>
                <c:pt idx="5739">
                  <c:v>573.8616471647156</c:v>
                </c:pt>
                <c:pt idx="5740">
                  <c:v>573.9616561656158</c:v>
                </c:pt>
                <c:pt idx="5741">
                  <c:v>574.0616651665158</c:v>
                </c:pt>
                <c:pt idx="5742">
                  <c:v>574.161674167416</c:v>
                </c:pt>
                <c:pt idx="5743">
                  <c:v>574.261683168316</c:v>
                </c:pt>
                <c:pt idx="5744">
                  <c:v>574.3616921692158</c:v>
                </c:pt>
                <c:pt idx="5745">
                  <c:v>574.461701170117</c:v>
                </c:pt>
                <c:pt idx="5746">
                  <c:v>574.561710171017</c:v>
                </c:pt>
                <c:pt idx="5747">
                  <c:v>574.661719171917</c:v>
                </c:pt>
                <c:pt idx="5748">
                  <c:v>574.761728172817</c:v>
                </c:pt>
                <c:pt idx="5749">
                  <c:v>574.861737173717</c:v>
                </c:pt>
                <c:pt idx="5750">
                  <c:v>574.961746174617</c:v>
                </c:pt>
                <c:pt idx="5751">
                  <c:v>575.061755175517</c:v>
                </c:pt>
                <c:pt idx="5752">
                  <c:v>575.161764176417</c:v>
                </c:pt>
                <c:pt idx="5753">
                  <c:v>575.261773177317</c:v>
                </c:pt>
                <c:pt idx="5754">
                  <c:v>575.361782178217</c:v>
                </c:pt>
                <c:pt idx="5755">
                  <c:v>575.461791179117</c:v>
                </c:pt>
                <c:pt idx="5756">
                  <c:v>575.5618001800168</c:v>
                </c:pt>
                <c:pt idx="5757">
                  <c:v>575.6618091809177</c:v>
                </c:pt>
                <c:pt idx="5758">
                  <c:v>575.7618181818177</c:v>
                </c:pt>
                <c:pt idx="5759">
                  <c:v>575.8618271827174</c:v>
                </c:pt>
                <c:pt idx="5760">
                  <c:v>575.9618361836177</c:v>
                </c:pt>
                <c:pt idx="5761">
                  <c:v>576.0618451845177</c:v>
                </c:pt>
                <c:pt idx="5762">
                  <c:v>576.1618541854175</c:v>
                </c:pt>
                <c:pt idx="5763">
                  <c:v>576.2618631863179</c:v>
                </c:pt>
                <c:pt idx="5764">
                  <c:v>576.3618721872177</c:v>
                </c:pt>
                <c:pt idx="5765">
                  <c:v>576.4618811881179</c:v>
                </c:pt>
                <c:pt idx="5766">
                  <c:v>576.5618901890178</c:v>
                </c:pt>
                <c:pt idx="5767">
                  <c:v>576.6618991899177</c:v>
                </c:pt>
                <c:pt idx="5768">
                  <c:v>576.7619081908188</c:v>
                </c:pt>
                <c:pt idx="5769">
                  <c:v>576.8619171917184</c:v>
                </c:pt>
                <c:pt idx="5770">
                  <c:v>576.9619261926185</c:v>
                </c:pt>
                <c:pt idx="5771">
                  <c:v>577.0619351935186</c:v>
                </c:pt>
                <c:pt idx="5772">
                  <c:v>577.1619441944185</c:v>
                </c:pt>
                <c:pt idx="5773">
                  <c:v>577.2619531953186</c:v>
                </c:pt>
                <c:pt idx="5774">
                  <c:v>577.3619621962185</c:v>
                </c:pt>
                <c:pt idx="5775">
                  <c:v>577.4619711971191</c:v>
                </c:pt>
                <c:pt idx="5776">
                  <c:v>577.5619801980188</c:v>
                </c:pt>
                <c:pt idx="5777">
                  <c:v>577.6619891989185</c:v>
                </c:pt>
                <c:pt idx="5778">
                  <c:v>577.7619981998188</c:v>
                </c:pt>
                <c:pt idx="5779">
                  <c:v>577.8620072007197</c:v>
                </c:pt>
                <c:pt idx="5780">
                  <c:v>577.9620162016198</c:v>
                </c:pt>
                <c:pt idx="5781">
                  <c:v>578.0620252025197</c:v>
                </c:pt>
                <c:pt idx="5782">
                  <c:v>578.1620342034198</c:v>
                </c:pt>
                <c:pt idx="5783">
                  <c:v>578.26204320432</c:v>
                </c:pt>
                <c:pt idx="5784">
                  <c:v>578.3620522052196</c:v>
                </c:pt>
                <c:pt idx="5785">
                  <c:v>578.46206120612</c:v>
                </c:pt>
                <c:pt idx="5786">
                  <c:v>578.56207020702</c:v>
                </c:pt>
                <c:pt idx="5787">
                  <c:v>578.66207920792</c:v>
                </c:pt>
                <c:pt idx="5788">
                  <c:v>578.76208820882</c:v>
                </c:pt>
                <c:pt idx="5789">
                  <c:v>578.8620972097198</c:v>
                </c:pt>
                <c:pt idx="5790">
                  <c:v>578.962106210621</c:v>
                </c:pt>
                <c:pt idx="5791">
                  <c:v>579.0621152115208</c:v>
                </c:pt>
                <c:pt idx="5792">
                  <c:v>579.1621242124206</c:v>
                </c:pt>
                <c:pt idx="5793">
                  <c:v>579.262133213321</c:v>
                </c:pt>
                <c:pt idx="5794">
                  <c:v>579.3621422142207</c:v>
                </c:pt>
                <c:pt idx="5795">
                  <c:v>579.4621512151208</c:v>
                </c:pt>
                <c:pt idx="5796">
                  <c:v>579.562160216021</c:v>
                </c:pt>
                <c:pt idx="5797">
                  <c:v>579.6621692169208</c:v>
                </c:pt>
                <c:pt idx="5798">
                  <c:v>579.762178217821</c:v>
                </c:pt>
                <c:pt idx="5799">
                  <c:v>579.8621872187208</c:v>
                </c:pt>
                <c:pt idx="5800">
                  <c:v>579.962196219621</c:v>
                </c:pt>
                <c:pt idx="5801">
                  <c:v>580.0622052205217</c:v>
                </c:pt>
                <c:pt idx="5802">
                  <c:v>580.1622142214218</c:v>
                </c:pt>
                <c:pt idx="5803">
                  <c:v>580.2622232223217</c:v>
                </c:pt>
                <c:pt idx="5804">
                  <c:v>580.3622322232218</c:v>
                </c:pt>
                <c:pt idx="5805">
                  <c:v>580.4622412241217</c:v>
                </c:pt>
                <c:pt idx="5806">
                  <c:v>580.5622502250218</c:v>
                </c:pt>
                <c:pt idx="5807">
                  <c:v>580.6622592259216</c:v>
                </c:pt>
                <c:pt idx="5808">
                  <c:v>580.762268226822</c:v>
                </c:pt>
                <c:pt idx="5809">
                  <c:v>580.862277227722</c:v>
                </c:pt>
                <c:pt idx="5810">
                  <c:v>580.962286228622</c:v>
                </c:pt>
                <c:pt idx="5811">
                  <c:v>581.062295229522</c:v>
                </c:pt>
                <c:pt idx="5812">
                  <c:v>581.162304230423</c:v>
                </c:pt>
                <c:pt idx="5813">
                  <c:v>581.2623132313231</c:v>
                </c:pt>
                <c:pt idx="5814">
                  <c:v>581.3623222322227</c:v>
                </c:pt>
                <c:pt idx="5815">
                  <c:v>581.462331233123</c:v>
                </c:pt>
                <c:pt idx="5816">
                  <c:v>581.562340234023</c:v>
                </c:pt>
                <c:pt idx="5817">
                  <c:v>581.6623492349229</c:v>
                </c:pt>
                <c:pt idx="5818">
                  <c:v>581.762358235823</c:v>
                </c:pt>
                <c:pt idx="5819">
                  <c:v>581.8623672367229</c:v>
                </c:pt>
                <c:pt idx="5820">
                  <c:v>581.962376237623</c:v>
                </c:pt>
                <c:pt idx="5821">
                  <c:v>582.062385238523</c:v>
                </c:pt>
                <c:pt idx="5822">
                  <c:v>582.162394239423</c:v>
                </c:pt>
                <c:pt idx="5823">
                  <c:v>582.262403240324</c:v>
                </c:pt>
                <c:pt idx="5824">
                  <c:v>582.3624122412238</c:v>
                </c:pt>
                <c:pt idx="5825">
                  <c:v>582.4624212421238</c:v>
                </c:pt>
                <c:pt idx="5826">
                  <c:v>582.562430243024</c:v>
                </c:pt>
                <c:pt idx="5827">
                  <c:v>582.6624392439238</c:v>
                </c:pt>
                <c:pt idx="5828">
                  <c:v>582.762448244824</c:v>
                </c:pt>
                <c:pt idx="5829">
                  <c:v>582.8624572457236</c:v>
                </c:pt>
                <c:pt idx="5830">
                  <c:v>582.962466246624</c:v>
                </c:pt>
                <c:pt idx="5831">
                  <c:v>583.062475247524</c:v>
                </c:pt>
                <c:pt idx="5832">
                  <c:v>583.162484248424</c:v>
                </c:pt>
                <c:pt idx="5833">
                  <c:v>583.262493249324</c:v>
                </c:pt>
                <c:pt idx="5834">
                  <c:v>583.3625022502248</c:v>
                </c:pt>
                <c:pt idx="5835">
                  <c:v>583.462511251125</c:v>
                </c:pt>
                <c:pt idx="5836">
                  <c:v>583.5625202520248</c:v>
                </c:pt>
                <c:pt idx="5837">
                  <c:v>583.6625292529247</c:v>
                </c:pt>
                <c:pt idx="5838">
                  <c:v>583.762538253825</c:v>
                </c:pt>
                <c:pt idx="5839">
                  <c:v>583.8625472547247</c:v>
                </c:pt>
                <c:pt idx="5840">
                  <c:v>583.9625562556248</c:v>
                </c:pt>
                <c:pt idx="5841">
                  <c:v>584.062565256525</c:v>
                </c:pt>
                <c:pt idx="5842">
                  <c:v>584.162574257425</c:v>
                </c:pt>
                <c:pt idx="5843">
                  <c:v>584.262583258325</c:v>
                </c:pt>
                <c:pt idx="5844">
                  <c:v>584.3625922592248</c:v>
                </c:pt>
                <c:pt idx="5845">
                  <c:v>584.462601260126</c:v>
                </c:pt>
                <c:pt idx="5846">
                  <c:v>584.5626102610257</c:v>
                </c:pt>
                <c:pt idx="5847">
                  <c:v>584.6626192619258</c:v>
                </c:pt>
                <c:pt idx="5848">
                  <c:v>584.762628262826</c:v>
                </c:pt>
                <c:pt idx="5849">
                  <c:v>584.8626372637258</c:v>
                </c:pt>
                <c:pt idx="5850">
                  <c:v>584.962646264626</c:v>
                </c:pt>
                <c:pt idx="5851">
                  <c:v>585.0626552655258</c:v>
                </c:pt>
                <c:pt idx="5852">
                  <c:v>585.162664266426</c:v>
                </c:pt>
                <c:pt idx="5853">
                  <c:v>585.262673267326</c:v>
                </c:pt>
                <c:pt idx="5854">
                  <c:v>585.362682268226</c:v>
                </c:pt>
                <c:pt idx="5855">
                  <c:v>585.462691269126</c:v>
                </c:pt>
                <c:pt idx="5856">
                  <c:v>585.562700270027</c:v>
                </c:pt>
                <c:pt idx="5857">
                  <c:v>585.662709270927</c:v>
                </c:pt>
                <c:pt idx="5858">
                  <c:v>585.762718271827</c:v>
                </c:pt>
                <c:pt idx="5859">
                  <c:v>585.8627272727271</c:v>
                </c:pt>
                <c:pt idx="5860">
                  <c:v>585.962736273627</c:v>
                </c:pt>
                <c:pt idx="5861">
                  <c:v>586.062745274527</c:v>
                </c:pt>
                <c:pt idx="5862">
                  <c:v>586.162754275427</c:v>
                </c:pt>
                <c:pt idx="5863">
                  <c:v>586.262763276327</c:v>
                </c:pt>
                <c:pt idx="5864">
                  <c:v>586.362772277227</c:v>
                </c:pt>
                <c:pt idx="5865">
                  <c:v>586.462781278127</c:v>
                </c:pt>
                <c:pt idx="5866">
                  <c:v>586.562790279027</c:v>
                </c:pt>
                <c:pt idx="5867">
                  <c:v>586.6627992799281</c:v>
                </c:pt>
                <c:pt idx="5868">
                  <c:v>586.762808280828</c:v>
                </c:pt>
                <c:pt idx="5869">
                  <c:v>586.8628172817278</c:v>
                </c:pt>
                <c:pt idx="5870">
                  <c:v>586.9628262826277</c:v>
                </c:pt>
                <c:pt idx="5871">
                  <c:v>587.0628352835279</c:v>
                </c:pt>
                <c:pt idx="5872">
                  <c:v>587.1628442844277</c:v>
                </c:pt>
                <c:pt idx="5873">
                  <c:v>587.2628532853279</c:v>
                </c:pt>
                <c:pt idx="5874">
                  <c:v>587.3628622862277</c:v>
                </c:pt>
                <c:pt idx="5875">
                  <c:v>587.462871287128</c:v>
                </c:pt>
                <c:pt idx="5876">
                  <c:v>587.562880288028</c:v>
                </c:pt>
                <c:pt idx="5877">
                  <c:v>587.6628892889279</c:v>
                </c:pt>
                <c:pt idx="5878">
                  <c:v>587.762898289829</c:v>
                </c:pt>
                <c:pt idx="5879">
                  <c:v>587.8629072907286</c:v>
                </c:pt>
                <c:pt idx="5880">
                  <c:v>587.9629162916287</c:v>
                </c:pt>
                <c:pt idx="5881">
                  <c:v>588.0629252925286</c:v>
                </c:pt>
                <c:pt idx="5882">
                  <c:v>588.1629342934287</c:v>
                </c:pt>
                <c:pt idx="5883">
                  <c:v>588.2629432943288</c:v>
                </c:pt>
                <c:pt idx="5884">
                  <c:v>588.3629522952285</c:v>
                </c:pt>
                <c:pt idx="5885">
                  <c:v>588.4629612961288</c:v>
                </c:pt>
                <c:pt idx="5886">
                  <c:v>588.562970297029</c:v>
                </c:pt>
                <c:pt idx="5887">
                  <c:v>588.6629792979288</c:v>
                </c:pt>
                <c:pt idx="5888">
                  <c:v>588.762988298829</c:v>
                </c:pt>
                <c:pt idx="5889">
                  <c:v>588.8629972997295</c:v>
                </c:pt>
                <c:pt idx="5890">
                  <c:v>588.96300630063</c:v>
                </c:pt>
                <c:pt idx="5891">
                  <c:v>589.06301530153</c:v>
                </c:pt>
                <c:pt idx="5892">
                  <c:v>589.1630243024298</c:v>
                </c:pt>
                <c:pt idx="5893">
                  <c:v>589.26303330333</c:v>
                </c:pt>
                <c:pt idx="5894">
                  <c:v>589.3630423042298</c:v>
                </c:pt>
                <c:pt idx="5895">
                  <c:v>589.46305130513</c:v>
                </c:pt>
                <c:pt idx="5896">
                  <c:v>589.56306030603</c:v>
                </c:pt>
                <c:pt idx="5897">
                  <c:v>589.66306930693</c:v>
                </c:pt>
                <c:pt idx="5898">
                  <c:v>589.76307830783</c:v>
                </c:pt>
                <c:pt idx="5899">
                  <c:v>589.86308730873</c:v>
                </c:pt>
                <c:pt idx="5900">
                  <c:v>589.96309630963</c:v>
                </c:pt>
                <c:pt idx="5901">
                  <c:v>590.063105310531</c:v>
                </c:pt>
                <c:pt idx="5902">
                  <c:v>590.1631143114307</c:v>
                </c:pt>
                <c:pt idx="5903">
                  <c:v>590.263123312331</c:v>
                </c:pt>
                <c:pt idx="5904">
                  <c:v>590.3631323132307</c:v>
                </c:pt>
                <c:pt idx="5905">
                  <c:v>590.463141314131</c:v>
                </c:pt>
                <c:pt idx="5906">
                  <c:v>590.5631503150307</c:v>
                </c:pt>
                <c:pt idx="5907">
                  <c:v>590.6631593159308</c:v>
                </c:pt>
                <c:pt idx="5908">
                  <c:v>590.763168316831</c:v>
                </c:pt>
                <c:pt idx="5909">
                  <c:v>590.863177317731</c:v>
                </c:pt>
                <c:pt idx="5910">
                  <c:v>590.963186318631</c:v>
                </c:pt>
                <c:pt idx="5911">
                  <c:v>591.063195319531</c:v>
                </c:pt>
                <c:pt idx="5912">
                  <c:v>591.163204320432</c:v>
                </c:pt>
                <c:pt idx="5913">
                  <c:v>591.263213321332</c:v>
                </c:pt>
                <c:pt idx="5914">
                  <c:v>591.3632223222318</c:v>
                </c:pt>
                <c:pt idx="5915">
                  <c:v>591.463231323132</c:v>
                </c:pt>
                <c:pt idx="5916">
                  <c:v>591.563240324032</c:v>
                </c:pt>
                <c:pt idx="5917">
                  <c:v>591.6632493249318</c:v>
                </c:pt>
                <c:pt idx="5918">
                  <c:v>591.763258325832</c:v>
                </c:pt>
                <c:pt idx="5919">
                  <c:v>591.8632673267317</c:v>
                </c:pt>
                <c:pt idx="5920">
                  <c:v>591.963276327632</c:v>
                </c:pt>
                <c:pt idx="5921">
                  <c:v>592.063285328532</c:v>
                </c:pt>
                <c:pt idx="5922">
                  <c:v>592.163294329432</c:v>
                </c:pt>
                <c:pt idx="5923">
                  <c:v>592.2633033303333</c:v>
                </c:pt>
                <c:pt idx="5924">
                  <c:v>592.363312331233</c:v>
                </c:pt>
                <c:pt idx="5925">
                  <c:v>592.4633213321331</c:v>
                </c:pt>
                <c:pt idx="5926">
                  <c:v>592.563330333033</c:v>
                </c:pt>
                <c:pt idx="5927">
                  <c:v>592.6633393339331</c:v>
                </c:pt>
                <c:pt idx="5928">
                  <c:v>592.763348334833</c:v>
                </c:pt>
                <c:pt idx="5929">
                  <c:v>592.8633573357329</c:v>
                </c:pt>
                <c:pt idx="5930">
                  <c:v>592.963366336633</c:v>
                </c:pt>
                <c:pt idx="5931">
                  <c:v>593.0633753375333</c:v>
                </c:pt>
                <c:pt idx="5932">
                  <c:v>593.163384338433</c:v>
                </c:pt>
                <c:pt idx="5933">
                  <c:v>593.2633933393333</c:v>
                </c:pt>
                <c:pt idx="5934">
                  <c:v>593.363402340234</c:v>
                </c:pt>
                <c:pt idx="5935">
                  <c:v>593.463411341134</c:v>
                </c:pt>
                <c:pt idx="5936">
                  <c:v>593.563420342034</c:v>
                </c:pt>
                <c:pt idx="5937">
                  <c:v>593.6634293429338</c:v>
                </c:pt>
                <c:pt idx="5938">
                  <c:v>593.763438343834</c:v>
                </c:pt>
                <c:pt idx="5939">
                  <c:v>593.8634473447338</c:v>
                </c:pt>
                <c:pt idx="5940">
                  <c:v>593.963456345634</c:v>
                </c:pt>
                <c:pt idx="5941">
                  <c:v>594.063465346534</c:v>
                </c:pt>
                <c:pt idx="5942">
                  <c:v>594.163474347434</c:v>
                </c:pt>
                <c:pt idx="5943">
                  <c:v>594.263483348334</c:v>
                </c:pt>
                <c:pt idx="5944">
                  <c:v>594.363492349234</c:v>
                </c:pt>
                <c:pt idx="5945">
                  <c:v>594.463501350135</c:v>
                </c:pt>
                <c:pt idx="5946">
                  <c:v>594.563510351035</c:v>
                </c:pt>
                <c:pt idx="5947">
                  <c:v>594.6635193519347</c:v>
                </c:pt>
                <c:pt idx="5948">
                  <c:v>594.763528352835</c:v>
                </c:pt>
                <c:pt idx="5949">
                  <c:v>594.863537353735</c:v>
                </c:pt>
                <c:pt idx="5950">
                  <c:v>594.963546354635</c:v>
                </c:pt>
                <c:pt idx="5951">
                  <c:v>595.063555355535</c:v>
                </c:pt>
                <c:pt idx="5952">
                  <c:v>595.163564356435</c:v>
                </c:pt>
                <c:pt idx="5953">
                  <c:v>595.263573357335</c:v>
                </c:pt>
                <c:pt idx="5954">
                  <c:v>595.363582358235</c:v>
                </c:pt>
                <c:pt idx="5955">
                  <c:v>595.463591359135</c:v>
                </c:pt>
                <c:pt idx="5956">
                  <c:v>595.563600360035</c:v>
                </c:pt>
                <c:pt idx="5957">
                  <c:v>595.663609360936</c:v>
                </c:pt>
                <c:pt idx="5958">
                  <c:v>595.763618361836</c:v>
                </c:pt>
                <c:pt idx="5959">
                  <c:v>595.8636273627358</c:v>
                </c:pt>
                <c:pt idx="5960">
                  <c:v>595.9636363636361</c:v>
                </c:pt>
                <c:pt idx="5961">
                  <c:v>596.063645364536</c:v>
                </c:pt>
                <c:pt idx="5962">
                  <c:v>596.1636543654357</c:v>
                </c:pt>
                <c:pt idx="5963">
                  <c:v>596.263663366336</c:v>
                </c:pt>
                <c:pt idx="5964">
                  <c:v>596.363672367236</c:v>
                </c:pt>
                <c:pt idx="5965">
                  <c:v>596.463681368136</c:v>
                </c:pt>
                <c:pt idx="5966">
                  <c:v>596.563690369036</c:v>
                </c:pt>
                <c:pt idx="5967">
                  <c:v>596.663699369936</c:v>
                </c:pt>
                <c:pt idx="5968">
                  <c:v>596.763708370837</c:v>
                </c:pt>
                <c:pt idx="5969">
                  <c:v>596.863717371737</c:v>
                </c:pt>
                <c:pt idx="5970">
                  <c:v>596.963726372637</c:v>
                </c:pt>
                <c:pt idx="5971">
                  <c:v>597.063735373537</c:v>
                </c:pt>
                <c:pt idx="5972">
                  <c:v>597.163744374437</c:v>
                </c:pt>
                <c:pt idx="5973">
                  <c:v>597.263753375337</c:v>
                </c:pt>
                <c:pt idx="5974">
                  <c:v>597.363762376237</c:v>
                </c:pt>
                <c:pt idx="5975">
                  <c:v>597.463771377137</c:v>
                </c:pt>
                <c:pt idx="5976">
                  <c:v>597.563780378037</c:v>
                </c:pt>
                <c:pt idx="5977">
                  <c:v>597.663789378937</c:v>
                </c:pt>
                <c:pt idx="5978">
                  <c:v>597.763798379837</c:v>
                </c:pt>
                <c:pt idx="5979">
                  <c:v>597.8638073807379</c:v>
                </c:pt>
                <c:pt idx="5980">
                  <c:v>597.963816381638</c:v>
                </c:pt>
                <c:pt idx="5981">
                  <c:v>598.0638253825379</c:v>
                </c:pt>
                <c:pt idx="5982">
                  <c:v>598.163834383438</c:v>
                </c:pt>
                <c:pt idx="5983">
                  <c:v>598.2638433843381</c:v>
                </c:pt>
                <c:pt idx="5984">
                  <c:v>598.3638523852377</c:v>
                </c:pt>
                <c:pt idx="5985">
                  <c:v>598.4638613861381</c:v>
                </c:pt>
                <c:pt idx="5986">
                  <c:v>598.563870387038</c:v>
                </c:pt>
                <c:pt idx="5987">
                  <c:v>598.6638793879381</c:v>
                </c:pt>
                <c:pt idx="5988">
                  <c:v>598.763888388838</c:v>
                </c:pt>
                <c:pt idx="5989">
                  <c:v>598.8638973897379</c:v>
                </c:pt>
                <c:pt idx="5990">
                  <c:v>598.9639063906387</c:v>
                </c:pt>
                <c:pt idx="5991">
                  <c:v>599.0639153915388</c:v>
                </c:pt>
                <c:pt idx="5992">
                  <c:v>599.1639243924386</c:v>
                </c:pt>
                <c:pt idx="5993">
                  <c:v>599.263933393339</c:v>
                </c:pt>
                <c:pt idx="5994">
                  <c:v>599.3639423942386</c:v>
                </c:pt>
                <c:pt idx="5995">
                  <c:v>599.4639513951388</c:v>
                </c:pt>
                <c:pt idx="5996">
                  <c:v>599.563960396039</c:v>
                </c:pt>
                <c:pt idx="5997">
                  <c:v>599.6639693969388</c:v>
                </c:pt>
                <c:pt idx="5998">
                  <c:v>599.763978397839</c:v>
                </c:pt>
                <c:pt idx="5999">
                  <c:v>599.8639873987388</c:v>
                </c:pt>
                <c:pt idx="6000">
                  <c:v>599.963996399639</c:v>
                </c:pt>
                <c:pt idx="6001">
                  <c:v>600.0640054005398</c:v>
                </c:pt>
                <c:pt idx="6002">
                  <c:v>600.1640144014398</c:v>
                </c:pt>
                <c:pt idx="6003">
                  <c:v>600.2640234023397</c:v>
                </c:pt>
                <c:pt idx="6004">
                  <c:v>600.3640324032398</c:v>
                </c:pt>
                <c:pt idx="6005">
                  <c:v>600.4640414041397</c:v>
                </c:pt>
                <c:pt idx="6006">
                  <c:v>600.5640504050398</c:v>
                </c:pt>
                <c:pt idx="6007">
                  <c:v>600.6640594059395</c:v>
                </c:pt>
                <c:pt idx="6008">
                  <c:v>600.76406840684</c:v>
                </c:pt>
                <c:pt idx="6009">
                  <c:v>600.86407740774</c:v>
                </c:pt>
                <c:pt idx="6010">
                  <c:v>600.96408640864</c:v>
                </c:pt>
                <c:pt idx="6011">
                  <c:v>601.06409540954</c:v>
                </c:pt>
                <c:pt idx="6012">
                  <c:v>601.1641044104408</c:v>
                </c:pt>
                <c:pt idx="6013">
                  <c:v>601.264113411341</c:v>
                </c:pt>
                <c:pt idx="6014">
                  <c:v>601.3641224122406</c:v>
                </c:pt>
                <c:pt idx="6015">
                  <c:v>601.464131413141</c:v>
                </c:pt>
                <c:pt idx="6016">
                  <c:v>601.5641404140408</c:v>
                </c:pt>
                <c:pt idx="6017">
                  <c:v>601.6641494149408</c:v>
                </c:pt>
                <c:pt idx="6018">
                  <c:v>601.7641584158408</c:v>
                </c:pt>
                <c:pt idx="6019">
                  <c:v>601.8641674167408</c:v>
                </c:pt>
                <c:pt idx="6020">
                  <c:v>601.9641764176411</c:v>
                </c:pt>
                <c:pt idx="6021">
                  <c:v>602.064185418541</c:v>
                </c:pt>
                <c:pt idx="6022">
                  <c:v>602.1641944194407</c:v>
                </c:pt>
                <c:pt idx="6023">
                  <c:v>602.264203420342</c:v>
                </c:pt>
                <c:pt idx="6024">
                  <c:v>602.3642124212417</c:v>
                </c:pt>
                <c:pt idx="6025">
                  <c:v>602.4642214221418</c:v>
                </c:pt>
                <c:pt idx="6026">
                  <c:v>602.564230423042</c:v>
                </c:pt>
                <c:pt idx="6027">
                  <c:v>602.6642394239418</c:v>
                </c:pt>
                <c:pt idx="6028">
                  <c:v>602.764248424842</c:v>
                </c:pt>
                <c:pt idx="6029">
                  <c:v>602.8642574257416</c:v>
                </c:pt>
                <c:pt idx="6030">
                  <c:v>602.964266426642</c:v>
                </c:pt>
                <c:pt idx="6031">
                  <c:v>603.064275427542</c:v>
                </c:pt>
                <c:pt idx="6032">
                  <c:v>603.164284428442</c:v>
                </c:pt>
                <c:pt idx="6033">
                  <c:v>603.264293429342</c:v>
                </c:pt>
                <c:pt idx="6034">
                  <c:v>603.364302430243</c:v>
                </c:pt>
                <c:pt idx="6035">
                  <c:v>603.4643114311431</c:v>
                </c:pt>
                <c:pt idx="6036">
                  <c:v>603.564320432043</c:v>
                </c:pt>
                <c:pt idx="6037">
                  <c:v>603.6643294329428</c:v>
                </c:pt>
                <c:pt idx="6038">
                  <c:v>603.764338433843</c:v>
                </c:pt>
                <c:pt idx="6039">
                  <c:v>603.8643474347429</c:v>
                </c:pt>
                <c:pt idx="6040">
                  <c:v>603.964356435643</c:v>
                </c:pt>
                <c:pt idx="6041">
                  <c:v>604.0643654365431</c:v>
                </c:pt>
                <c:pt idx="6042">
                  <c:v>604.164374437443</c:v>
                </c:pt>
                <c:pt idx="6043">
                  <c:v>604.2643834383433</c:v>
                </c:pt>
                <c:pt idx="6044">
                  <c:v>604.364392439243</c:v>
                </c:pt>
                <c:pt idx="6045">
                  <c:v>604.464401440144</c:v>
                </c:pt>
                <c:pt idx="6046">
                  <c:v>604.5644104410437</c:v>
                </c:pt>
                <c:pt idx="6047">
                  <c:v>604.6644194419438</c:v>
                </c:pt>
                <c:pt idx="6048">
                  <c:v>604.7644284428437</c:v>
                </c:pt>
                <c:pt idx="6049">
                  <c:v>604.8644374437438</c:v>
                </c:pt>
                <c:pt idx="6050">
                  <c:v>604.9644464446437</c:v>
                </c:pt>
                <c:pt idx="6051">
                  <c:v>605.0644554455438</c:v>
                </c:pt>
                <c:pt idx="6052">
                  <c:v>605.164464446444</c:v>
                </c:pt>
                <c:pt idx="6053">
                  <c:v>605.264473447344</c:v>
                </c:pt>
                <c:pt idx="6054">
                  <c:v>605.364482448244</c:v>
                </c:pt>
                <c:pt idx="6055">
                  <c:v>605.464491449144</c:v>
                </c:pt>
                <c:pt idx="6056">
                  <c:v>605.564500450045</c:v>
                </c:pt>
                <c:pt idx="6057">
                  <c:v>605.6645094509448</c:v>
                </c:pt>
                <c:pt idx="6058">
                  <c:v>605.764518451845</c:v>
                </c:pt>
                <c:pt idx="6059">
                  <c:v>605.8645274527446</c:v>
                </c:pt>
                <c:pt idx="6060">
                  <c:v>605.964536453645</c:v>
                </c:pt>
                <c:pt idx="6061">
                  <c:v>606.0645454545448</c:v>
                </c:pt>
                <c:pt idx="6062">
                  <c:v>606.1645544554448</c:v>
                </c:pt>
                <c:pt idx="6063">
                  <c:v>606.264563456345</c:v>
                </c:pt>
                <c:pt idx="6064">
                  <c:v>606.364572457245</c:v>
                </c:pt>
                <c:pt idx="6065">
                  <c:v>606.464581458145</c:v>
                </c:pt>
                <c:pt idx="6066">
                  <c:v>606.564590459045</c:v>
                </c:pt>
                <c:pt idx="6067">
                  <c:v>606.664599459946</c:v>
                </c:pt>
                <c:pt idx="6068">
                  <c:v>606.764608460846</c:v>
                </c:pt>
                <c:pt idx="6069">
                  <c:v>606.8646174617458</c:v>
                </c:pt>
                <c:pt idx="6070">
                  <c:v>606.9646264626458</c:v>
                </c:pt>
                <c:pt idx="6071">
                  <c:v>607.064635463546</c:v>
                </c:pt>
                <c:pt idx="6072">
                  <c:v>607.1646444644458</c:v>
                </c:pt>
                <c:pt idx="6073">
                  <c:v>607.264653465346</c:v>
                </c:pt>
                <c:pt idx="6074">
                  <c:v>607.3646624662458</c:v>
                </c:pt>
                <c:pt idx="6075">
                  <c:v>607.464671467146</c:v>
                </c:pt>
                <c:pt idx="6076">
                  <c:v>607.564680468046</c:v>
                </c:pt>
                <c:pt idx="6077">
                  <c:v>607.664689468946</c:v>
                </c:pt>
                <c:pt idx="6078">
                  <c:v>607.764698469847</c:v>
                </c:pt>
                <c:pt idx="6079">
                  <c:v>607.864707470747</c:v>
                </c:pt>
                <c:pt idx="6080">
                  <c:v>607.964716471647</c:v>
                </c:pt>
                <c:pt idx="6081">
                  <c:v>608.064725472547</c:v>
                </c:pt>
                <c:pt idx="6082">
                  <c:v>608.164734473447</c:v>
                </c:pt>
                <c:pt idx="6083">
                  <c:v>608.264743474347</c:v>
                </c:pt>
                <c:pt idx="6084">
                  <c:v>608.364752475247</c:v>
                </c:pt>
                <c:pt idx="6085">
                  <c:v>608.464761476147</c:v>
                </c:pt>
                <c:pt idx="6086">
                  <c:v>608.564770477047</c:v>
                </c:pt>
                <c:pt idx="6087">
                  <c:v>608.664779477947</c:v>
                </c:pt>
                <c:pt idx="6088">
                  <c:v>608.764788478847</c:v>
                </c:pt>
                <c:pt idx="6089">
                  <c:v>608.864797479748</c:v>
                </c:pt>
                <c:pt idx="6090">
                  <c:v>608.9648064806479</c:v>
                </c:pt>
                <c:pt idx="6091">
                  <c:v>609.0648154815477</c:v>
                </c:pt>
                <c:pt idx="6092">
                  <c:v>609.1648244824477</c:v>
                </c:pt>
                <c:pt idx="6093">
                  <c:v>609.2648334833481</c:v>
                </c:pt>
                <c:pt idx="6094">
                  <c:v>609.3648424842477</c:v>
                </c:pt>
                <c:pt idx="6095">
                  <c:v>609.4648514851478</c:v>
                </c:pt>
                <c:pt idx="6096">
                  <c:v>609.564860486048</c:v>
                </c:pt>
                <c:pt idx="6097">
                  <c:v>609.6648694869479</c:v>
                </c:pt>
                <c:pt idx="6098">
                  <c:v>609.764878487848</c:v>
                </c:pt>
                <c:pt idx="6099">
                  <c:v>609.8648874887479</c:v>
                </c:pt>
                <c:pt idx="6100">
                  <c:v>609.964896489648</c:v>
                </c:pt>
                <c:pt idx="6101">
                  <c:v>610.0649054905488</c:v>
                </c:pt>
                <c:pt idx="6102">
                  <c:v>610.1649144914486</c:v>
                </c:pt>
                <c:pt idx="6103">
                  <c:v>610.2649234923488</c:v>
                </c:pt>
                <c:pt idx="6104">
                  <c:v>610.3649324932485</c:v>
                </c:pt>
                <c:pt idx="6105">
                  <c:v>610.4649414941488</c:v>
                </c:pt>
                <c:pt idx="6106">
                  <c:v>610.5649504950485</c:v>
                </c:pt>
                <c:pt idx="6107">
                  <c:v>610.6649594959486</c:v>
                </c:pt>
                <c:pt idx="6108">
                  <c:v>610.7649684968487</c:v>
                </c:pt>
                <c:pt idx="6109">
                  <c:v>610.8649774977488</c:v>
                </c:pt>
                <c:pt idx="6110">
                  <c:v>610.9649864986487</c:v>
                </c:pt>
                <c:pt idx="6111">
                  <c:v>611.0649954995488</c:v>
                </c:pt>
                <c:pt idx="6112">
                  <c:v>611.16500450045</c:v>
                </c:pt>
                <c:pt idx="6113">
                  <c:v>611.26501350135</c:v>
                </c:pt>
                <c:pt idx="6114">
                  <c:v>611.3650225022498</c:v>
                </c:pt>
                <c:pt idx="6115">
                  <c:v>611.46503150315</c:v>
                </c:pt>
                <c:pt idx="6116">
                  <c:v>611.56504050405</c:v>
                </c:pt>
                <c:pt idx="6117">
                  <c:v>611.6650495049498</c:v>
                </c:pt>
                <c:pt idx="6118">
                  <c:v>611.76505850585</c:v>
                </c:pt>
                <c:pt idx="6119">
                  <c:v>611.8650675067498</c:v>
                </c:pt>
                <c:pt idx="6120">
                  <c:v>611.96507650765</c:v>
                </c:pt>
                <c:pt idx="6121">
                  <c:v>612.0650855085501</c:v>
                </c:pt>
                <c:pt idx="6122">
                  <c:v>612.16509450945</c:v>
                </c:pt>
                <c:pt idx="6123">
                  <c:v>612.265103510351</c:v>
                </c:pt>
                <c:pt idx="6124">
                  <c:v>612.3651125112508</c:v>
                </c:pt>
                <c:pt idx="6125">
                  <c:v>612.465121512151</c:v>
                </c:pt>
                <c:pt idx="6126">
                  <c:v>612.565130513051</c:v>
                </c:pt>
                <c:pt idx="6127">
                  <c:v>612.665139513951</c:v>
                </c:pt>
                <c:pt idx="6128">
                  <c:v>612.765148514851</c:v>
                </c:pt>
                <c:pt idx="6129">
                  <c:v>612.8651575157508</c:v>
                </c:pt>
                <c:pt idx="6130">
                  <c:v>612.965166516651</c:v>
                </c:pt>
                <c:pt idx="6131">
                  <c:v>613.065175517551</c:v>
                </c:pt>
                <c:pt idx="6132">
                  <c:v>613.165184518451</c:v>
                </c:pt>
                <c:pt idx="6133">
                  <c:v>613.265193519351</c:v>
                </c:pt>
                <c:pt idx="6134">
                  <c:v>613.365202520252</c:v>
                </c:pt>
                <c:pt idx="6135">
                  <c:v>613.465211521152</c:v>
                </c:pt>
                <c:pt idx="6136">
                  <c:v>613.565220522052</c:v>
                </c:pt>
                <c:pt idx="6137">
                  <c:v>613.6652295229518</c:v>
                </c:pt>
                <c:pt idx="6138">
                  <c:v>613.765238523852</c:v>
                </c:pt>
                <c:pt idx="6139">
                  <c:v>613.8652475247518</c:v>
                </c:pt>
                <c:pt idx="6140">
                  <c:v>613.965256525652</c:v>
                </c:pt>
                <c:pt idx="6141">
                  <c:v>614.065265526552</c:v>
                </c:pt>
                <c:pt idx="6142">
                  <c:v>614.165274527452</c:v>
                </c:pt>
                <c:pt idx="6143">
                  <c:v>614.265283528352</c:v>
                </c:pt>
                <c:pt idx="6144">
                  <c:v>614.365292529252</c:v>
                </c:pt>
                <c:pt idx="6145">
                  <c:v>614.465301530152</c:v>
                </c:pt>
                <c:pt idx="6146">
                  <c:v>614.565310531053</c:v>
                </c:pt>
                <c:pt idx="6147">
                  <c:v>614.665319531953</c:v>
                </c:pt>
                <c:pt idx="6148">
                  <c:v>614.765328532853</c:v>
                </c:pt>
                <c:pt idx="6149">
                  <c:v>614.865337533753</c:v>
                </c:pt>
                <c:pt idx="6150">
                  <c:v>614.965346534653</c:v>
                </c:pt>
                <c:pt idx="6151">
                  <c:v>615.065355535553</c:v>
                </c:pt>
                <c:pt idx="6152">
                  <c:v>615.165364536453</c:v>
                </c:pt>
                <c:pt idx="6153">
                  <c:v>615.2653735373534</c:v>
                </c:pt>
                <c:pt idx="6154">
                  <c:v>615.365382538253</c:v>
                </c:pt>
                <c:pt idx="6155">
                  <c:v>615.4653915391531</c:v>
                </c:pt>
                <c:pt idx="6156">
                  <c:v>615.565400540053</c:v>
                </c:pt>
                <c:pt idx="6157">
                  <c:v>615.665409540954</c:v>
                </c:pt>
                <c:pt idx="6158">
                  <c:v>615.765418541854</c:v>
                </c:pt>
                <c:pt idx="6159">
                  <c:v>615.8654275427538</c:v>
                </c:pt>
                <c:pt idx="6160">
                  <c:v>615.965436543654</c:v>
                </c:pt>
                <c:pt idx="6161">
                  <c:v>616.065445544554</c:v>
                </c:pt>
                <c:pt idx="6162">
                  <c:v>616.1654545454538</c:v>
                </c:pt>
                <c:pt idx="6163">
                  <c:v>616.265463546354</c:v>
                </c:pt>
                <c:pt idx="6164">
                  <c:v>616.365472547254</c:v>
                </c:pt>
                <c:pt idx="6165">
                  <c:v>616.465481548154</c:v>
                </c:pt>
                <c:pt idx="6166">
                  <c:v>616.565490549054</c:v>
                </c:pt>
                <c:pt idx="6167">
                  <c:v>616.665499549954</c:v>
                </c:pt>
                <c:pt idx="6168">
                  <c:v>616.765508550855</c:v>
                </c:pt>
                <c:pt idx="6169">
                  <c:v>616.8655175517548</c:v>
                </c:pt>
                <c:pt idx="6170">
                  <c:v>616.965526552655</c:v>
                </c:pt>
                <c:pt idx="6171">
                  <c:v>617.065535553555</c:v>
                </c:pt>
                <c:pt idx="6172">
                  <c:v>617.165544554455</c:v>
                </c:pt>
                <c:pt idx="6173">
                  <c:v>617.265553555355</c:v>
                </c:pt>
                <c:pt idx="6174">
                  <c:v>617.365562556255</c:v>
                </c:pt>
                <c:pt idx="6175">
                  <c:v>617.465571557155</c:v>
                </c:pt>
                <c:pt idx="6176">
                  <c:v>617.565580558055</c:v>
                </c:pt>
                <c:pt idx="6177">
                  <c:v>617.665589558955</c:v>
                </c:pt>
                <c:pt idx="6178">
                  <c:v>617.765598559855</c:v>
                </c:pt>
                <c:pt idx="6179">
                  <c:v>617.865607560756</c:v>
                </c:pt>
                <c:pt idx="6180">
                  <c:v>617.965616561656</c:v>
                </c:pt>
                <c:pt idx="6181">
                  <c:v>618.065625562556</c:v>
                </c:pt>
                <c:pt idx="6182">
                  <c:v>618.165634563456</c:v>
                </c:pt>
                <c:pt idx="6183">
                  <c:v>618.265643564356</c:v>
                </c:pt>
                <c:pt idx="6184">
                  <c:v>618.3656525652558</c:v>
                </c:pt>
                <c:pt idx="6185">
                  <c:v>618.465661566156</c:v>
                </c:pt>
                <c:pt idx="6186">
                  <c:v>618.565670567056</c:v>
                </c:pt>
                <c:pt idx="6187">
                  <c:v>618.665679567956</c:v>
                </c:pt>
                <c:pt idx="6188">
                  <c:v>618.765688568856</c:v>
                </c:pt>
                <c:pt idx="6189">
                  <c:v>618.865697569756</c:v>
                </c:pt>
                <c:pt idx="6190">
                  <c:v>618.965706570657</c:v>
                </c:pt>
                <c:pt idx="6191">
                  <c:v>619.065715571557</c:v>
                </c:pt>
                <c:pt idx="6192">
                  <c:v>619.165724572457</c:v>
                </c:pt>
                <c:pt idx="6193">
                  <c:v>619.265733573357</c:v>
                </c:pt>
                <c:pt idx="6194">
                  <c:v>619.365742574257</c:v>
                </c:pt>
                <c:pt idx="6195">
                  <c:v>619.465751575157</c:v>
                </c:pt>
                <c:pt idx="6196">
                  <c:v>619.565760576057</c:v>
                </c:pt>
                <c:pt idx="6197">
                  <c:v>619.665769576957</c:v>
                </c:pt>
                <c:pt idx="6198">
                  <c:v>619.765778577857</c:v>
                </c:pt>
                <c:pt idx="6199">
                  <c:v>619.865787578757</c:v>
                </c:pt>
                <c:pt idx="6200">
                  <c:v>619.965796579657</c:v>
                </c:pt>
                <c:pt idx="6201">
                  <c:v>620.065805580558</c:v>
                </c:pt>
                <c:pt idx="6202">
                  <c:v>620.1658145814579</c:v>
                </c:pt>
                <c:pt idx="6203">
                  <c:v>620.265823582358</c:v>
                </c:pt>
                <c:pt idx="6204">
                  <c:v>620.3658325832579</c:v>
                </c:pt>
                <c:pt idx="6205">
                  <c:v>620.4658415841581</c:v>
                </c:pt>
                <c:pt idx="6206">
                  <c:v>620.5658505850579</c:v>
                </c:pt>
                <c:pt idx="6207">
                  <c:v>620.6658595859577</c:v>
                </c:pt>
                <c:pt idx="6208">
                  <c:v>620.765868586858</c:v>
                </c:pt>
                <c:pt idx="6209">
                  <c:v>620.865877587758</c:v>
                </c:pt>
                <c:pt idx="6210">
                  <c:v>620.965886588658</c:v>
                </c:pt>
                <c:pt idx="6211">
                  <c:v>621.065895589558</c:v>
                </c:pt>
                <c:pt idx="6212">
                  <c:v>621.1659045904588</c:v>
                </c:pt>
                <c:pt idx="6213">
                  <c:v>621.265913591359</c:v>
                </c:pt>
                <c:pt idx="6214">
                  <c:v>621.3659225922586</c:v>
                </c:pt>
                <c:pt idx="6215">
                  <c:v>621.465931593159</c:v>
                </c:pt>
                <c:pt idx="6216">
                  <c:v>621.5659405940588</c:v>
                </c:pt>
                <c:pt idx="6217">
                  <c:v>621.6659495949588</c:v>
                </c:pt>
                <c:pt idx="6218">
                  <c:v>621.7659585958588</c:v>
                </c:pt>
                <c:pt idx="6219">
                  <c:v>621.8659675967588</c:v>
                </c:pt>
                <c:pt idx="6220">
                  <c:v>621.965976597659</c:v>
                </c:pt>
                <c:pt idx="6221">
                  <c:v>622.065985598559</c:v>
                </c:pt>
                <c:pt idx="6222">
                  <c:v>622.1659945994588</c:v>
                </c:pt>
                <c:pt idx="6223">
                  <c:v>622.26600360036</c:v>
                </c:pt>
                <c:pt idx="6224">
                  <c:v>622.3660126012597</c:v>
                </c:pt>
                <c:pt idx="6225">
                  <c:v>622.4660216021598</c:v>
                </c:pt>
                <c:pt idx="6226">
                  <c:v>622.56603060306</c:v>
                </c:pt>
                <c:pt idx="6227">
                  <c:v>622.6660396039598</c:v>
                </c:pt>
                <c:pt idx="6228">
                  <c:v>622.76604860486</c:v>
                </c:pt>
                <c:pt idx="6229">
                  <c:v>622.8660576057596</c:v>
                </c:pt>
                <c:pt idx="6230">
                  <c:v>622.96606660666</c:v>
                </c:pt>
                <c:pt idx="6231">
                  <c:v>623.06607560756</c:v>
                </c:pt>
                <c:pt idx="6232">
                  <c:v>623.16608460846</c:v>
                </c:pt>
                <c:pt idx="6233">
                  <c:v>623.26609360936</c:v>
                </c:pt>
                <c:pt idx="6234">
                  <c:v>623.3661026102608</c:v>
                </c:pt>
                <c:pt idx="6235">
                  <c:v>623.4661116111607</c:v>
                </c:pt>
                <c:pt idx="6236">
                  <c:v>623.5661206120608</c:v>
                </c:pt>
                <c:pt idx="6237">
                  <c:v>623.6661296129606</c:v>
                </c:pt>
                <c:pt idx="6238">
                  <c:v>623.766138613861</c:v>
                </c:pt>
                <c:pt idx="6239">
                  <c:v>623.8661476147606</c:v>
                </c:pt>
                <c:pt idx="6240">
                  <c:v>623.9661566156608</c:v>
                </c:pt>
                <c:pt idx="6241">
                  <c:v>624.066165616561</c:v>
                </c:pt>
                <c:pt idx="6242">
                  <c:v>624.166174617461</c:v>
                </c:pt>
                <c:pt idx="6243">
                  <c:v>624.266183618361</c:v>
                </c:pt>
                <c:pt idx="6244">
                  <c:v>624.3661926192608</c:v>
                </c:pt>
                <c:pt idx="6245">
                  <c:v>624.466201620162</c:v>
                </c:pt>
                <c:pt idx="6246">
                  <c:v>624.5662106210618</c:v>
                </c:pt>
                <c:pt idx="6247">
                  <c:v>624.6662196219618</c:v>
                </c:pt>
                <c:pt idx="6248">
                  <c:v>624.7662286228617</c:v>
                </c:pt>
                <c:pt idx="6249">
                  <c:v>624.8662376237618</c:v>
                </c:pt>
                <c:pt idx="6250">
                  <c:v>624.9662466246617</c:v>
                </c:pt>
                <c:pt idx="6251">
                  <c:v>625.0662556255618</c:v>
                </c:pt>
                <c:pt idx="6252">
                  <c:v>625.1662646264617</c:v>
                </c:pt>
                <c:pt idx="6253">
                  <c:v>625.266273627362</c:v>
                </c:pt>
                <c:pt idx="6254">
                  <c:v>625.366282628262</c:v>
                </c:pt>
                <c:pt idx="6255">
                  <c:v>625.466291629162</c:v>
                </c:pt>
                <c:pt idx="6256">
                  <c:v>625.5663006300631</c:v>
                </c:pt>
                <c:pt idx="6257">
                  <c:v>625.666309630963</c:v>
                </c:pt>
                <c:pt idx="6258">
                  <c:v>625.7663186318631</c:v>
                </c:pt>
                <c:pt idx="6259">
                  <c:v>625.8663276327627</c:v>
                </c:pt>
                <c:pt idx="6260">
                  <c:v>625.9663366336631</c:v>
                </c:pt>
                <c:pt idx="6261">
                  <c:v>626.066345634563</c:v>
                </c:pt>
                <c:pt idx="6262">
                  <c:v>626.1663546354629</c:v>
                </c:pt>
                <c:pt idx="6263">
                  <c:v>626.266363636363</c:v>
                </c:pt>
                <c:pt idx="6264">
                  <c:v>626.366372637263</c:v>
                </c:pt>
                <c:pt idx="6265">
                  <c:v>626.4663816381631</c:v>
                </c:pt>
                <c:pt idx="6266">
                  <c:v>626.566390639063</c:v>
                </c:pt>
                <c:pt idx="6267">
                  <c:v>626.666399639964</c:v>
                </c:pt>
                <c:pt idx="6268">
                  <c:v>626.766408640864</c:v>
                </c:pt>
                <c:pt idx="6269">
                  <c:v>626.8664176417637</c:v>
                </c:pt>
                <c:pt idx="6270">
                  <c:v>626.9664266426638</c:v>
                </c:pt>
                <c:pt idx="6271">
                  <c:v>627.066435643564</c:v>
                </c:pt>
                <c:pt idx="6272">
                  <c:v>627.1664446444638</c:v>
                </c:pt>
                <c:pt idx="6273">
                  <c:v>627.266453645364</c:v>
                </c:pt>
                <c:pt idx="6274">
                  <c:v>627.3664626462638</c:v>
                </c:pt>
                <c:pt idx="6275">
                  <c:v>627.466471647164</c:v>
                </c:pt>
                <c:pt idx="6276">
                  <c:v>627.566480648064</c:v>
                </c:pt>
                <c:pt idx="6277">
                  <c:v>627.666489648964</c:v>
                </c:pt>
                <c:pt idx="6278">
                  <c:v>627.766498649865</c:v>
                </c:pt>
                <c:pt idx="6279">
                  <c:v>627.8665076507648</c:v>
                </c:pt>
                <c:pt idx="6280">
                  <c:v>627.966516651665</c:v>
                </c:pt>
                <c:pt idx="6281">
                  <c:v>628.0665256525648</c:v>
                </c:pt>
                <c:pt idx="6282">
                  <c:v>628.166534653465</c:v>
                </c:pt>
                <c:pt idx="6283">
                  <c:v>628.266543654365</c:v>
                </c:pt>
                <c:pt idx="6284">
                  <c:v>628.3665526552647</c:v>
                </c:pt>
                <c:pt idx="6285">
                  <c:v>628.466561656165</c:v>
                </c:pt>
                <c:pt idx="6286">
                  <c:v>628.566570657065</c:v>
                </c:pt>
                <c:pt idx="6287">
                  <c:v>628.666579657965</c:v>
                </c:pt>
                <c:pt idx="6288">
                  <c:v>628.766588658865</c:v>
                </c:pt>
                <c:pt idx="6289">
                  <c:v>628.8665976597657</c:v>
                </c:pt>
                <c:pt idx="6290">
                  <c:v>628.966606660666</c:v>
                </c:pt>
                <c:pt idx="6291">
                  <c:v>629.0666156615657</c:v>
                </c:pt>
                <c:pt idx="6292">
                  <c:v>629.1666246624658</c:v>
                </c:pt>
                <c:pt idx="6293">
                  <c:v>629.266633663366</c:v>
                </c:pt>
                <c:pt idx="6294">
                  <c:v>629.3666426642658</c:v>
                </c:pt>
                <c:pt idx="6295">
                  <c:v>629.4666516651657</c:v>
                </c:pt>
                <c:pt idx="6296">
                  <c:v>629.566660666066</c:v>
                </c:pt>
                <c:pt idx="6297">
                  <c:v>629.666669666966</c:v>
                </c:pt>
                <c:pt idx="6298">
                  <c:v>629.766678667866</c:v>
                </c:pt>
                <c:pt idx="6299">
                  <c:v>629.866687668766</c:v>
                </c:pt>
                <c:pt idx="6300">
                  <c:v>629.966696669666</c:v>
                </c:pt>
                <c:pt idx="6301">
                  <c:v>630.066705670567</c:v>
                </c:pt>
                <c:pt idx="6302">
                  <c:v>630.166714671467</c:v>
                </c:pt>
                <c:pt idx="6303">
                  <c:v>630.266723672367</c:v>
                </c:pt>
                <c:pt idx="6304">
                  <c:v>630.366732673267</c:v>
                </c:pt>
                <c:pt idx="6305">
                  <c:v>630.466741674167</c:v>
                </c:pt>
                <c:pt idx="6306">
                  <c:v>630.5667506750671</c:v>
                </c:pt>
                <c:pt idx="6307">
                  <c:v>630.666759675967</c:v>
                </c:pt>
                <c:pt idx="6308">
                  <c:v>630.766768676867</c:v>
                </c:pt>
                <c:pt idx="6309">
                  <c:v>630.866777677767</c:v>
                </c:pt>
                <c:pt idx="6310">
                  <c:v>630.966786678667</c:v>
                </c:pt>
                <c:pt idx="6311">
                  <c:v>631.066795679567</c:v>
                </c:pt>
                <c:pt idx="6312">
                  <c:v>631.1668046804679</c:v>
                </c:pt>
                <c:pt idx="6313">
                  <c:v>631.266813681368</c:v>
                </c:pt>
                <c:pt idx="6314">
                  <c:v>631.3668226822678</c:v>
                </c:pt>
                <c:pt idx="6315">
                  <c:v>631.466831683168</c:v>
                </c:pt>
                <c:pt idx="6316">
                  <c:v>631.5668406840679</c:v>
                </c:pt>
                <c:pt idx="6317">
                  <c:v>631.6668496849677</c:v>
                </c:pt>
                <c:pt idx="6318">
                  <c:v>631.7668586858679</c:v>
                </c:pt>
                <c:pt idx="6319">
                  <c:v>631.8668676867677</c:v>
                </c:pt>
                <c:pt idx="6320">
                  <c:v>631.9668766876681</c:v>
                </c:pt>
                <c:pt idx="6321">
                  <c:v>632.066885688568</c:v>
                </c:pt>
                <c:pt idx="6322">
                  <c:v>632.1668946894679</c:v>
                </c:pt>
                <c:pt idx="6323">
                  <c:v>632.266903690369</c:v>
                </c:pt>
                <c:pt idx="6324">
                  <c:v>632.3669126912686</c:v>
                </c:pt>
                <c:pt idx="6325">
                  <c:v>632.4669216921687</c:v>
                </c:pt>
                <c:pt idx="6326">
                  <c:v>632.5669306930688</c:v>
                </c:pt>
                <c:pt idx="6327">
                  <c:v>632.6669396939687</c:v>
                </c:pt>
                <c:pt idx="6328">
                  <c:v>632.7669486948688</c:v>
                </c:pt>
                <c:pt idx="6329">
                  <c:v>632.8669576957684</c:v>
                </c:pt>
                <c:pt idx="6330">
                  <c:v>632.9669666966688</c:v>
                </c:pt>
                <c:pt idx="6331">
                  <c:v>633.066975697569</c:v>
                </c:pt>
                <c:pt idx="6332">
                  <c:v>633.1669846984688</c:v>
                </c:pt>
                <c:pt idx="6333">
                  <c:v>633.266993699369</c:v>
                </c:pt>
                <c:pt idx="6334">
                  <c:v>633.3670027002695</c:v>
                </c:pt>
                <c:pt idx="6335">
                  <c:v>633.4670117011698</c:v>
                </c:pt>
                <c:pt idx="6336">
                  <c:v>633.5670207020695</c:v>
                </c:pt>
                <c:pt idx="6337">
                  <c:v>633.6670297029696</c:v>
                </c:pt>
                <c:pt idx="6338">
                  <c:v>633.76703870387</c:v>
                </c:pt>
                <c:pt idx="6339">
                  <c:v>633.8670477047696</c:v>
                </c:pt>
                <c:pt idx="6340">
                  <c:v>633.9670567056696</c:v>
                </c:pt>
                <c:pt idx="6341">
                  <c:v>634.0670657065698</c:v>
                </c:pt>
                <c:pt idx="6342">
                  <c:v>634.16707470747</c:v>
                </c:pt>
                <c:pt idx="6343">
                  <c:v>634.26708370837</c:v>
                </c:pt>
                <c:pt idx="6344">
                  <c:v>634.3670927092697</c:v>
                </c:pt>
                <c:pt idx="6345">
                  <c:v>634.4671017101698</c:v>
                </c:pt>
                <c:pt idx="6346">
                  <c:v>634.5671107110708</c:v>
                </c:pt>
                <c:pt idx="6347">
                  <c:v>634.6671197119706</c:v>
                </c:pt>
                <c:pt idx="6348">
                  <c:v>634.7671287128708</c:v>
                </c:pt>
                <c:pt idx="6349">
                  <c:v>634.8671377137705</c:v>
                </c:pt>
                <c:pt idx="6350">
                  <c:v>634.9671467146708</c:v>
                </c:pt>
                <c:pt idx="6351">
                  <c:v>635.0671557155705</c:v>
                </c:pt>
                <c:pt idx="6352">
                  <c:v>635.1671647164708</c:v>
                </c:pt>
                <c:pt idx="6353">
                  <c:v>635.267173717371</c:v>
                </c:pt>
                <c:pt idx="6354">
                  <c:v>635.3671827182708</c:v>
                </c:pt>
                <c:pt idx="6355">
                  <c:v>635.467191719171</c:v>
                </c:pt>
                <c:pt idx="6356">
                  <c:v>635.5672007200708</c:v>
                </c:pt>
                <c:pt idx="6357">
                  <c:v>635.6672097209718</c:v>
                </c:pt>
                <c:pt idx="6358">
                  <c:v>635.7672187218718</c:v>
                </c:pt>
                <c:pt idx="6359">
                  <c:v>635.8672277227715</c:v>
                </c:pt>
                <c:pt idx="6360">
                  <c:v>635.9672367236718</c:v>
                </c:pt>
                <c:pt idx="6361">
                  <c:v>636.0672457245718</c:v>
                </c:pt>
                <c:pt idx="6362">
                  <c:v>636.1672547254716</c:v>
                </c:pt>
                <c:pt idx="6363">
                  <c:v>636.267263726372</c:v>
                </c:pt>
                <c:pt idx="6364">
                  <c:v>636.3672727272718</c:v>
                </c:pt>
                <c:pt idx="6365">
                  <c:v>636.467281728172</c:v>
                </c:pt>
                <c:pt idx="6366">
                  <c:v>636.5672907290721</c:v>
                </c:pt>
                <c:pt idx="6367">
                  <c:v>636.6672997299718</c:v>
                </c:pt>
                <c:pt idx="6368">
                  <c:v>636.7673087308731</c:v>
                </c:pt>
                <c:pt idx="6369">
                  <c:v>636.8673177317727</c:v>
                </c:pt>
                <c:pt idx="6370">
                  <c:v>636.9673267326729</c:v>
                </c:pt>
                <c:pt idx="6371">
                  <c:v>637.067335733573</c:v>
                </c:pt>
                <c:pt idx="6372">
                  <c:v>637.1673447344729</c:v>
                </c:pt>
                <c:pt idx="6373">
                  <c:v>637.267353735373</c:v>
                </c:pt>
                <c:pt idx="6374">
                  <c:v>637.3673627362729</c:v>
                </c:pt>
                <c:pt idx="6375">
                  <c:v>637.467371737173</c:v>
                </c:pt>
                <c:pt idx="6376">
                  <c:v>637.5673807380731</c:v>
                </c:pt>
                <c:pt idx="6377">
                  <c:v>637.667389738973</c:v>
                </c:pt>
                <c:pt idx="6378">
                  <c:v>637.7673987398731</c:v>
                </c:pt>
                <c:pt idx="6379">
                  <c:v>637.8674077407736</c:v>
                </c:pt>
                <c:pt idx="6380">
                  <c:v>637.9674167416738</c:v>
                </c:pt>
                <c:pt idx="6381">
                  <c:v>638.0674257425736</c:v>
                </c:pt>
                <c:pt idx="6382">
                  <c:v>638.1674347434738</c:v>
                </c:pt>
                <c:pt idx="6383">
                  <c:v>638.267443744374</c:v>
                </c:pt>
                <c:pt idx="6384">
                  <c:v>638.3674527452736</c:v>
                </c:pt>
                <c:pt idx="6385">
                  <c:v>638.467461746174</c:v>
                </c:pt>
                <c:pt idx="6386">
                  <c:v>638.567470747074</c:v>
                </c:pt>
                <c:pt idx="6387">
                  <c:v>638.667479747974</c:v>
                </c:pt>
                <c:pt idx="6388">
                  <c:v>638.767488748874</c:v>
                </c:pt>
                <c:pt idx="6389">
                  <c:v>638.8674977497737</c:v>
                </c:pt>
                <c:pt idx="6390">
                  <c:v>638.9675067506751</c:v>
                </c:pt>
                <c:pt idx="6391">
                  <c:v>639.0675157515748</c:v>
                </c:pt>
                <c:pt idx="6392">
                  <c:v>639.1675247524745</c:v>
                </c:pt>
                <c:pt idx="6393">
                  <c:v>639.267533753375</c:v>
                </c:pt>
                <c:pt idx="6394">
                  <c:v>639.3675427542745</c:v>
                </c:pt>
                <c:pt idx="6395">
                  <c:v>639.4675517551748</c:v>
                </c:pt>
                <c:pt idx="6396">
                  <c:v>639.5675607560747</c:v>
                </c:pt>
                <c:pt idx="6397">
                  <c:v>639.6675697569748</c:v>
                </c:pt>
                <c:pt idx="6398">
                  <c:v>639.767578757875</c:v>
                </c:pt>
                <c:pt idx="6399">
                  <c:v>639.8675877587748</c:v>
                </c:pt>
                <c:pt idx="6400">
                  <c:v>639.967596759675</c:v>
                </c:pt>
                <c:pt idx="6401">
                  <c:v>640.0676057605758</c:v>
                </c:pt>
                <c:pt idx="6402">
                  <c:v>640.1676147614758</c:v>
                </c:pt>
                <c:pt idx="6403">
                  <c:v>640.2676237623758</c:v>
                </c:pt>
                <c:pt idx="6404">
                  <c:v>640.3676327632758</c:v>
                </c:pt>
                <c:pt idx="6405">
                  <c:v>640.4676417641758</c:v>
                </c:pt>
                <c:pt idx="6406">
                  <c:v>640.5676507650758</c:v>
                </c:pt>
                <c:pt idx="6407">
                  <c:v>640.6676597659756</c:v>
                </c:pt>
                <c:pt idx="6408">
                  <c:v>640.767668766876</c:v>
                </c:pt>
                <c:pt idx="6409">
                  <c:v>640.8676777677757</c:v>
                </c:pt>
                <c:pt idx="6410">
                  <c:v>640.967686768676</c:v>
                </c:pt>
                <c:pt idx="6411">
                  <c:v>641.0676957695757</c:v>
                </c:pt>
                <c:pt idx="6412">
                  <c:v>641.167704770477</c:v>
                </c:pt>
                <c:pt idx="6413">
                  <c:v>641.267713771377</c:v>
                </c:pt>
                <c:pt idx="6414">
                  <c:v>641.3677227722768</c:v>
                </c:pt>
                <c:pt idx="6415">
                  <c:v>641.467731773177</c:v>
                </c:pt>
                <c:pt idx="6416">
                  <c:v>641.567740774077</c:v>
                </c:pt>
                <c:pt idx="6417">
                  <c:v>641.667749774977</c:v>
                </c:pt>
                <c:pt idx="6418">
                  <c:v>641.767758775877</c:v>
                </c:pt>
                <c:pt idx="6419">
                  <c:v>641.867767776777</c:v>
                </c:pt>
                <c:pt idx="6420">
                  <c:v>641.967776777677</c:v>
                </c:pt>
                <c:pt idx="6421">
                  <c:v>642.067785778577</c:v>
                </c:pt>
                <c:pt idx="6422">
                  <c:v>642.167794779477</c:v>
                </c:pt>
                <c:pt idx="6423">
                  <c:v>642.267803780378</c:v>
                </c:pt>
                <c:pt idx="6424">
                  <c:v>642.3678127812776</c:v>
                </c:pt>
                <c:pt idx="6425">
                  <c:v>642.4678217821777</c:v>
                </c:pt>
                <c:pt idx="6426">
                  <c:v>642.5678307830779</c:v>
                </c:pt>
                <c:pt idx="6427">
                  <c:v>642.6678397839777</c:v>
                </c:pt>
                <c:pt idx="6428">
                  <c:v>642.7678487848779</c:v>
                </c:pt>
                <c:pt idx="6429">
                  <c:v>642.8678577857775</c:v>
                </c:pt>
                <c:pt idx="6430">
                  <c:v>642.9678667866779</c:v>
                </c:pt>
                <c:pt idx="6431">
                  <c:v>643.067875787578</c:v>
                </c:pt>
                <c:pt idx="6432">
                  <c:v>643.1678847884779</c:v>
                </c:pt>
                <c:pt idx="6433">
                  <c:v>643.2678937893787</c:v>
                </c:pt>
                <c:pt idx="6434">
                  <c:v>643.3679027902785</c:v>
                </c:pt>
                <c:pt idx="6435">
                  <c:v>643.4679117911785</c:v>
                </c:pt>
                <c:pt idx="6436">
                  <c:v>643.5679207920786</c:v>
                </c:pt>
                <c:pt idx="6437">
                  <c:v>643.6679297929783</c:v>
                </c:pt>
                <c:pt idx="6438">
                  <c:v>643.7679387938788</c:v>
                </c:pt>
                <c:pt idx="6439">
                  <c:v>643.8679477947784</c:v>
                </c:pt>
                <c:pt idx="6440">
                  <c:v>643.9679567956786</c:v>
                </c:pt>
                <c:pt idx="6441">
                  <c:v>644.0679657965786</c:v>
                </c:pt>
                <c:pt idx="6442">
                  <c:v>644.1679747974788</c:v>
                </c:pt>
                <c:pt idx="6443">
                  <c:v>644.267983798379</c:v>
                </c:pt>
                <c:pt idx="6444">
                  <c:v>644.3679927992786</c:v>
                </c:pt>
                <c:pt idx="6445">
                  <c:v>644.46800180018</c:v>
                </c:pt>
                <c:pt idx="6446">
                  <c:v>644.5680108010798</c:v>
                </c:pt>
                <c:pt idx="6447">
                  <c:v>644.6680198019798</c:v>
                </c:pt>
                <c:pt idx="6448">
                  <c:v>644.7680288028798</c:v>
                </c:pt>
                <c:pt idx="6449">
                  <c:v>644.8680378037798</c:v>
                </c:pt>
                <c:pt idx="6450">
                  <c:v>644.9680468046797</c:v>
                </c:pt>
                <c:pt idx="6451">
                  <c:v>645.0680558055798</c:v>
                </c:pt>
                <c:pt idx="6452">
                  <c:v>645.1680648064797</c:v>
                </c:pt>
                <c:pt idx="6453">
                  <c:v>645.26807380738</c:v>
                </c:pt>
                <c:pt idx="6454">
                  <c:v>645.3680828082797</c:v>
                </c:pt>
                <c:pt idx="6455">
                  <c:v>645.46809180918</c:v>
                </c:pt>
                <c:pt idx="6456">
                  <c:v>645.568100810081</c:v>
                </c:pt>
                <c:pt idx="6457">
                  <c:v>645.6681098109808</c:v>
                </c:pt>
                <c:pt idx="6458">
                  <c:v>645.768118811881</c:v>
                </c:pt>
                <c:pt idx="6459">
                  <c:v>645.8681278127806</c:v>
                </c:pt>
                <c:pt idx="6460">
                  <c:v>645.968136813681</c:v>
                </c:pt>
                <c:pt idx="6461">
                  <c:v>646.0681458145808</c:v>
                </c:pt>
                <c:pt idx="6462">
                  <c:v>646.1681548154808</c:v>
                </c:pt>
                <c:pt idx="6463">
                  <c:v>646.268163816381</c:v>
                </c:pt>
                <c:pt idx="6464">
                  <c:v>646.368172817281</c:v>
                </c:pt>
                <c:pt idx="6465">
                  <c:v>646.468181818181</c:v>
                </c:pt>
                <c:pt idx="6466">
                  <c:v>646.568190819081</c:v>
                </c:pt>
                <c:pt idx="6467">
                  <c:v>646.668199819982</c:v>
                </c:pt>
                <c:pt idx="6468">
                  <c:v>646.768208820882</c:v>
                </c:pt>
                <c:pt idx="6469">
                  <c:v>646.8682178217817</c:v>
                </c:pt>
                <c:pt idx="6470">
                  <c:v>646.9682268226818</c:v>
                </c:pt>
                <c:pt idx="6471">
                  <c:v>647.068235823582</c:v>
                </c:pt>
                <c:pt idx="6472">
                  <c:v>647.1682448244818</c:v>
                </c:pt>
                <c:pt idx="6473">
                  <c:v>647.268253825382</c:v>
                </c:pt>
                <c:pt idx="6474">
                  <c:v>647.3682628262818</c:v>
                </c:pt>
                <c:pt idx="6475">
                  <c:v>647.468271827182</c:v>
                </c:pt>
                <c:pt idx="6476">
                  <c:v>647.568280828082</c:v>
                </c:pt>
                <c:pt idx="6477">
                  <c:v>647.668289828982</c:v>
                </c:pt>
                <c:pt idx="6478">
                  <c:v>647.768298829883</c:v>
                </c:pt>
                <c:pt idx="6479">
                  <c:v>647.8683078307829</c:v>
                </c:pt>
                <c:pt idx="6480">
                  <c:v>647.9683168316831</c:v>
                </c:pt>
                <c:pt idx="6481">
                  <c:v>648.068325832583</c:v>
                </c:pt>
                <c:pt idx="6482">
                  <c:v>648.1683348334831</c:v>
                </c:pt>
                <c:pt idx="6483">
                  <c:v>648.268343834383</c:v>
                </c:pt>
                <c:pt idx="6484">
                  <c:v>648.3683528352828</c:v>
                </c:pt>
                <c:pt idx="6485">
                  <c:v>648.468361836183</c:v>
                </c:pt>
                <c:pt idx="6486">
                  <c:v>648.5683708370831</c:v>
                </c:pt>
                <c:pt idx="6487">
                  <c:v>648.668379837983</c:v>
                </c:pt>
                <c:pt idx="6488">
                  <c:v>648.7683888388831</c:v>
                </c:pt>
                <c:pt idx="6489">
                  <c:v>648.868397839783</c:v>
                </c:pt>
                <c:pt idx="6490">
                  <c:v>648.968406840684</c:v>
                </c:pt>
                <c:pt idx="6491">
                  <c:v>649.0684158415841</c:v>
                </c:pt>
                <c:pt idx="6492">
                  <c:v>649.1684248424838</c:v>
                </c:pt>
                <c:pt idx="6493">
                  <c:v>649.268433843384</c:v>
                </c:pt>
                <c:pt idx="6494">
                  <c:v>649.3684428442838</c:v>
                </c:pt>
                <c:pt idx="6495">
                  <c:v>649.4684518451837</c:v>
                </c:pt>
                <c:pt idx="6496">
                  <c:v>649.568460846084</c:v>
                </c:pt>
                <c:pt idx="6497">
                  <c:v>649.6684698469837</c:v>
                </c:pt>
                <c:pt idx="6498">
                  <c:v>649.768478847884</c:v>
                </c:pt>
                <c:pt idx="6499">
                  <c:v>649.868487848784</c:v>
                </c:pt>
                <c:pt idx="6500">
                  <c:v>649.968496849684</c:v>
                </c:pt>
                <c:pt idx="6501">
                  <c:v>650.068505850585</c:v>
                </c:pt>
                <c:pt idx="6502">
                  <c:v>650.1685148514848</c:v>
                </c:pt>
                <c:pt idx="6503">
                  <c:v>650.268523852385</c:v>
                </c:pt>
                <c:pt idx="6504">
                  <c:v>650.3685328532848</c:v>
                </c:pt>
                <c:pt idx="6505">
                  <c:v>650.468541854185</c:v>
                </c:pt>
                <c:pt idx="6506">
                  <c:v>650.5685508550848</c:v>
                </c:pt>
                <c:pt idx="6507">
                  <c:v>650.6685598559848</c:v>
                </c:pt>
                <c:pt idx="6508">
                  <c:v>650.768568856885</c:v>
                </c:pt>
                <c:pt idx="6509">
                  <c:v>650.868577857785</c:v>
                </c:pt>
                <c:pt idx="6510">
                  <c:v>650.968586858685</c:v>
                </c:pt>
                <c:pt idx="6511">
                  <c:v>651.068595859585</c:v>
                </c:pt>
                <c:pt idx="6512">
                  <c:v>651.168604860486</c:v>
                </c:pt>
                <c:pt idx="6513">
                  <c:v>651.268613861386</c:v>
                </c:pt>
                <c:pt idx="6514">
                  <c:v>651.3686228622857</c:v>
                </c:pt>
                <c:pt idx="6515">
                  <c:v>651.468631863186</c:v>
                </c:pt>
                <c:pt idx="6516">
                  <c:v>651.568640864086</c:v>
                </c:pt>
                <c:pt idx="6517">
                  <c:v>651.6686498649858</c:v>
                </c:pt>
                <c:pt idx="6518">
                  <c:v>651.768658865886</c:v>
                </c:pt>
                <c:pt idx="6519">
                  <c:v>651.8686678667858</c:v>
                </c:pt>
                <c:pt idx="6520">
                  <c:v>651.968676867686</c:v>
                </c:pt>
                <c:pt idx="6521">
                  <c:v>652.068685868586</c:v>
                </c:pt>
                <c:pt idx="6522">
                  <c:v>652.168694869486</c:v>
                </c:pt>
                <c:pt idx="6523">
                  <c:v>652.268703870387</c:v>
                </c:pt>
                <c:pt idx="6524">
                  <c:v>652.368712871287</c:v>
                </c:pt>
                <c:pt idx="6525">
                  <c:v>652.468721872187</c:v>
                </c:pt>
                <c:pt idx="6526">
                  <c:v>652.568730873087</c:v>
                </c:pt>
                <c:pt idx="6527">
                  <c:v>652.668739873987</c:v>
                </c:pt>
                <c:pt idx="6528">
                  <c:v>652.768748874887</c:v>
                </c:pt>
                <c:pt idx="6529">
                  <c:v>652.868757875787</c:v>
                </c:pt>
                <c:pt idx="6530">
                  <c:v>652.968766876687</c:v>
                </c:pt>
                <c:pt idx="6531">
                  <c:v>653.068775877587</c:v>
                </c:pt>
                <c:pt idx="6532">
                  <c:v>653.168784878487</c:v>
                </c:pt>
                <c:pt idx="6533">
                  <c:v>653.268793879387</c:v>
                </c:pt>
                <c:pt idx="6534">
                  <c:v>653.3688028802877</c:v>
                </c:pt>
                <c:pt idx="6535">
                  <c:v>653.4688118811879</c:v>
                </c:pt>
                <c:pt idx="6536">
                  <c:v>653.5688208820877</c:v>
                </c:pt>
                <c:pt idx="6537">
                  <c:v>653.6688298829877</c:v>
                </c:pt>
                <c:pt idx="6538">
                  <c:v>653.768838883888</c:v>
                </c:pt>
                <c:pt idx="6539">
                  <c:v>653.8688478847877</c:v>
                </c:pt>
                <c:pt idx="6540">
                  <c:v>653.9688568856878</c:v>
                </c:pt>
                <c:pt idx="6541">
                  <c:v>654.068865886588</c:v>
                </c:pt>
                <c:pt idx="6542">
                  <c:v>654.1688748874881</c:v>
                </c:pt>
                <c:pt idx="6543">
                  <c:v>654.268883888388</c:v>
                </c:pt>
                <c:pt idx="6544">
                  <c:v>654.3688928892878</c:v>
                </c:pt>
                <c:pt idx="6545">
                  <c:v>654.468901890188</c:v>
                </c:pt>
                <c:pt idx="6546">
                  <c:v>654.5689108910888</c:v>
                </c:pt>
                <c:pt idx="6547">
                  <c:v>654.6689198919886</c:v>
                </c:pt>
                <c:pt idx="6548">
                  <c:v>654.7689288928888</c:v>
                </c:pt>
                <c:pt idx="6549">
                  <c:v>654.8689378937886</c:v>
                </c:pt>
                <c:pt idx="6550">
                  <c:v>654.9689468946888</c:v>
                </c:pt>
                <c:pt idx="6551">
                  <c:v>655.0689558955887</c:v>
                </c:pt>
                <c:pt idx="6552">
                  <c:v>655.1689648964888</c:v>
                </c:pt>
                <c:pt idx="6553">
                  <c:v>655.268973897389</c:v>
                </c:pt>
                <c:pt idx="6554">
                  <c:v>655.3689828982888</c:v>
                </c:pt>
                <c:pt idx="6555">
                  <c:v>655.4689918991887</c:v>
                </c:pt>
                <c:pt idx="6556">
                  <c:v>655.569000900089</c:v>
                </c:pt>
                <c:pt idx="6557">
                  <c:v>655.66900990099</c:v>
                </c:pt>
                <c:pt idx="6558">
                  <c:v>655.76901890189</c:v>
                </c:pt>
                <c:pt idx="6559">
                  <c:v>655.8690279027898</c:v>
                </c:pt>
                <c:pt idx="6560">
                  <c:v>655.96903690369</c:v>
                </c:pt>
                <c:pt idx="6561">
                  <c:v>656.06904590459</c:v>
                </c:pt>
                <c:pt idx="6562">
                  <c:v>656.1690549054898</c:v>
                </c:pt>
                <c:pt idx="6563">
                  <c:v>656.26906390639</c:v>
                </c:pt>
                <c:pt idx="6564">
                  <c:v>656.36907290729</c:v>
                </c:pt>
                <c:pt idx="6565">
                  <c:v>656.46908190819</c:v>
                </c:pt>
                <c:pt idx="6566">
                  <c:v>656.56909090909</c:v>
                </c:pt>
                <c:pt idx="6567">
                  <c:v>656.66909990999</c:v>
                </c:pt>
                <c:pt idx="6568">
                  <c:v>656.769108910891</c:v>
                </c:pt>
                <c:pt idx="6569">
                  <c:v>656.8691179117908</c:v>
                </c:pt>
                <c:pt idx="6570">
                  <c:v>656.969126912691</c:v>
                </c:pt>
                <c:pt idx="6571">
                  <c:v>657.069135913591</c:v>
                </c:pt>
                <c:pt idx="6572">
                  <c:v>657.169144914491</c:v>
                </c:pt>
                <c:pt idx="6573">
                  <c:v>657.269153915391</c:v>
                </c:pt>
                <c:pt idx="6574">
                  <c:v>657.369162916291</c:v>
                </c:pt>
                <c:pt idx="6575">
                  <c:v>657.469171917191</c:v>
                </c:pt>
                <c:pt idx="6576">
                  <c:v>657.569180918091</c:v>
                </c:pt>
                <c:pt idx="6577">
                  <c:v>657.669189918991</c:v>
                </c:pt>
                <c:pt idx="6578">
                  <c:v>657.769198919891</c:v>
                </c:pt>
                <c:pt idx="6579">
                  <c:v>657.8692079207917</c:v>
                </c:pt>
                <c:pt idx="6580">
                  <c:v>657.969216921692</c:v>
                </c:pt>
                <c:pt idx="6581">
                  <c:v>658.0692259225917</c:v>
                </c:pt>
                <c:pt idx="6582">
                  <c:v>658.169234923492</c:v>
                </c:pt>
                <c:pt idx="6583">
                  <c:v>658.269243924392</c:v>
                </c:pt>
                <c:pt idx="6584">
                  <c:v>658.3692529252918</c:v>
                </c:pt>
                <c:pt idx="6585">
                  <c:v>658.469261926192</c:v>
                </c:pt>
                <c:pt idx="6586">
                  <c:v>658.569270927092</c:v>
                </c:pt>
                <c:pt idx="6587">
                  <c:v>658.669279927992</c:v>
                </c:pt>
                <c:pt idx="6588">
                  <c:v>658.769288928892</c:v>
                </c:pt>
                <c:pt idx="6589">
                  <c:v>658.869297929792</c:v>
                </c:pt>
                <c:pt idx="6590">
                  <c:v>658.969306930693</c:v>
                </c:pt>
                <c:pt idx="6591">
                  <c:v>659.069315931593</c:v>
                </c:pt>
                <c:pt idx="6592">
                  <c:v>659.169324932493</c:v>
                </c:pt>
                <c:pt idx="6593">
                  <c:v>659.269333933393</c:v>
                </c:pt>
                <c:pt idx="6594">
                  <c:v>659.369342934293</c:v>
                </c:pt>
                <c:pt idx="6595">
                  <c:v>659.469351935193</c:v>
                </c:pt>
                <c:pt idx="6596">
                  <c:v>659.569360936093</c:v>
                </c:pt>
                <c:pt idx="6597">
                  <c:v>659.669369936993</c:v>
                </c:pt>
                <c:pt idx="6598">
                  <c:v>659.769378937893</c:v>
                </c:pt>
                <c:pt idx="6599">
                  <c:v>659.869387938793</c:v>
                </c:pt>
                <c:pt idx="6600">
                  <c:v>659.9693969396931</c:v>
                </c:pt>
                <c:pt idx="6601">
                  <c:v>660.069405940594</c:v>
                </c:pt>
                <c:pt idx="6602">
                  <c:v>660.169414941494</c:v>
                </c:pt>
                <c:pt idx="6603">
                  <c:v>660.269423942394</c:v>
                </c:pt>
                <c:pt idx="6604">
                  <c:v>660.369432943294</c:v>
                </c:pt>
                <c:pt idx="6605">
                  <c:v>660.469441944194</c:v>
                </c:pt>
                <c:pt idx="6606">
                  <c:v>660.569450945094</c:v>
                </c:pt>
                <c:pt idx="6607">
                  <c:v>660.6694599459938</c:v>
                </c:pt>
                <c:pt idx="6608">
                  <c:v>660.769468946894</c:v>
                </c:pt>
                <c:pt idx="6609">
                  <c:v>660.869477947794</c:v>
                </c:pt>
                <c:pt idx="6610">
                  <c:v>660.969486948694</c:v>
                </c:pt>
                <c:pt idx="6611">
                  <c:v>661.069495949595</c:v>
                </c:pt>
                <c:pt idx="6612">
                  <c:v>661.169504950495</c:v>
                </c:pt>
                <c:pt idx="6613">
                  <c:v>661.269513951395</c:v>
                </c:pt>
                <c:pt idx="6614">
                  <c:v>661.3695229522948</c:v>
                </c:pt>
                <c:pt idx="6615">
                  <c:v>661.469531953195</c:v>
                </c:pt>
                <c:pt idx="6616">
                  <c:v>661.569540954095</c:v>
                </c:pt>
                <c:pt idx="6617">
                  <c:v>661.669549954995</c:v>
                </c:pt>
                <c:pt idx="6618">
                  <c:v>661.769558955895</c:v>
                </c:pt>
                <c:pt idx="6619">
                  <c:v>661.869567956795</c:v>
                </c:pt>
                <c:pt idx="6620">
                  <c:v>661.969576957695</c:v>
                </c:pt>
                <c:pt idx="6621">
                  <c:v>662.069585958595</c:v>
                </c:pt>
                <c:pt idx="6622">
                  <c:v>662.169594959496</c:v>
                </c:pt>
                <c:pt idx="6623">
                  <c:v>662.269603960396</c:v>
                </c:pt>
                <c:pt idx="6624">
                  <c:v>662.369612961296</c:v>
                </c:pt>
                <c:pt idx="6625">
                  <c:v>662.469621962196</c:v>
                </c:pt>
                <c:pt idx="6626">
                  <c:v>662.569630963096</c:v>
                </c:pt>
                <c:pt idx="6627">
                  <c:v>662.669639963996</c:v>
                </c:pt>
                <c:pt idx="6628">
                  <c:v>662.769648964896</c:v>
                </c:pt>
                <c:pt idx="6629">
                  <c:v>662.8696579657958</c:v>
                </c:pt>
                <c:pt idx="6630">
                  <c:v>662.969666966696</c:v>
                </c:pt>
                <c:pt idx="6631">
                  <c:v>663.069675967596</c:v>
                </c:pt>
                <c:pt idx="6632">
                  <c:v>663.169684968496</c:v>
                </c:pt>
                <c:pt idx="6633">
                  <c:v>663.269693969396</c:v>
                </c:pt>
                <c:pt idx="6634">
                  <c:v>663.369702970297</c:v>
                </c:pt>
                <c:pt idx="6635">
                  <c:v>663.469711971197</c:v>
                </c:pt>
                <c:pt idx="6636">
                  <c:v>663.569720972097</c:v>
                </c:pt>
                <c:pt idx="6637">
                  <c:v>663.669729972997</c:v>
                </c:pt>
                <c:pt idx="6638">
                  <c:v>663.769738973897</c:v>
                </c:pt>
                <c:pt idx="6639">
                  <c:v>663.869747974797</c:v>
                </c:pt>
                <c:pt idx="6640">
                  <c:v>663.969756975697</c:v>
                </c:pt>
                <c:pt idx="6641">
                  <c:v>664.069765976597</c:v>
                </c:pt>
                <c:pt idx="6642">
                  <c:v>664.169774977497</c:v>
                </c:pt>
                <c:pt idx="6643">
                  <c:v>664.269783978397</c:v>
                </c:pt>
                <c:pt idx="6644">
                  <c:v>664.369792979297</c:v>
                </c:pt>
                <c:pt idx="6645">
                  <c:v>664.4698019801981</c:v>
                </c:pt>
                <c:pt idx="6646">
                  <c:v>664.569810981098</c:v>
                </c:pt>
                <c:pt idx="6647">
                  <c:v>664.6698199819979</c:v>
                </c:pt>
                <c:pt idx="6648">
                  <c:v>664.769828982898</c:v>
                </c:pt>
                <c:pt idx="6649">
                  <c:v>664.8698379837979</c:v>
                </c:pt>
                <c:pt idx="6650">
                  <c:v>664.969846984698</c:v>
                </c:pt>
                <c:pt idx="6651">
                  <c:v>665.0698559855979</c:v>
                </c:pt>
                <c:pt idx="6652">
                  <c:v>665.1698649864981</c:v>
                </c:pt>
                <c:pt idx="6653">
                  <c:v>665.269873987398</c:v>
                </c:pt>
                <c:pt idx="6654">
                  <c:v>665.369882988298</c:v>
                </c:pt>
                <c:pt idx="6655">
                  <c:v>665.469891989198</c:v>
                </c:pt>
                <c:pt idx="6656">
                  <c:v>665.569900990099</c:v>
                </c:pt>
                <c:pt idx="6657">
                  <c:v>665.6699099909988</c:v>
                </c:pt>
                <c:pt idx="6658">
                  <c:v>665.769918991899</c:v>
                </c:pt>
                <c:pt idx="6659">
                  <c:v>665.8699279927986</c:v>
                </c:pt>
                <c:pt idx="6660">
                  <c:v>665.969936993699</c:v>
                </c:pt>
                <c:pt idx="6661">
                  <c:v>666.0699459945988</c:v>
                </c:pt>
                <c:pt idx="6662">
                  <c:v>666.1699549954988</c:v>
                </c:pt>
                <c:pt idx="6663">
                  <c:v>666.269963996399</c:v>
                </c:pt>
                <c:pt idx="6664">
                  <c:v>666.369972997299</c:v>
                </c:pt>
                <c:pt idx="6665">
                  <c:v>666.469981998199</c:v>
                </c:pt>
                <c:pt idx="6666">
                  <c:v>666.569990999099</c:v>
                </c:pt>
                <c:pt idx="6667">
                  <c:v>666.67</c:v>
                </c:pt>
                <c:pt idx="6668">
                  <c:v>666.7700090009</c:v>
                </c:pt>
                <c:pt idx="6669">
                  <c:v>666.8700180018</c:v>
                </c:pt>
                <c:pt idx="6670">
                  <c:v>666.9700270027</c:v>
                </c:pt>
                <c:pt idx="6671">
                  <c:v>667.0700360036</c:v>
                </c:pt>
                <c:pt idx="6672">
                  <c:v>667.1700450045</c:v>
                </c:pt>
                <c:pt idx="6673">
                  <c:v>667.2700540054001</c:v>
                </c:pt>
                <c:pt idx="6674">
                  <c:v>667.3700630063</c:v>
                </c:pt>
                <c:pt idx="6675">
                  <c:v>667.4700720072003</c:v>
                </c:pt>
                <c:pt idx="6676">
                  <c:v>667.5700810081</c:v>
                </c:pt>
                <c:pt idx="6677">
                  <c:v>667.670090009</c:v>
                </c:pt>
                <c:pt idx="6678">
                  <c:v>667.770099009901</c:v>
                </c:pt>
                <c:pt idx="6679">
                  <c:v>667.870108010801</c:v>
                </c:pt>
                <c:pt idx="6680">
                  <c:v>667.9701170117007</c:v>
                </c:pt>
                <c:pt idx="6681">
                  <c:v>668.070126012601</c:v>
                </c:pt>
                <c:pt idx="6682">
                  <c:v>668.170135013501</c:v>
                </c:pt>
                <c:pt idx="6683">
                  <c:v>668.270144014401</c:v>
                </c:pt>
                <c:pt idx="6684">
                  <c:v>668.370153015301</c:v>
                </c:pt>
                <c:pt idx="6685">
                  <c:v>668.470162016201</c:v>
                </c:pt>
                <c:pt idx="6686">
                  <c:v>668.570171017101</c:v>
                </c:pt>
                <c:pt idx="6687">
                  <c:v>668.670180018001</c:v>
                </c:pt>
                <c:pt idx="6688">
                  <c:v>668.770189018901</c:v>
                </c:pt>
                <c:pt idx="6689">
                  <c:v>668.870198019801</c:v>
                </c:pt>
                <c:pt idx="6690">
                  <c:v>668.970207020702</c:v>
                </c:pt>
                <c:pt idx="6691">
                  <c:v>669.070216021602</c:v>
                </c:pt>
                <c:pt idx="6692">
                  <c:v>669.170225022502</c:v>
                </c:pt>
                <c:pt idx="6693">
                  <c:v>669.270234023402</c:v>
                </c:pt>
                <c:pt idx="6694">
                  <c:v>669.370243024302</c:v>
                </c:pt>
                <c:pt idx="6695">
                  <c:v>669.4702520252017</c:v>
                </c:pt>
                <c:pt idx="6696">
                  <c:v>669.570261026102</c:v>
                </c:pt>
                <c:pt idx="6697">
                  <c:v>669.670270027002</c:v>
                </c:pt>
                <c:pt idx="6698">
                  <c:v>669.770279027902</c:v>
                </c:pt>
                <c:pt idx="6699">
                  <c:v>669.870288028802</c:v>
                </c:pt>
                <c:pt idx="6700">
                  <c:v>669.970297029702</c:v>
                </c:pt>
                <c:pt idx="6701">
                  <c:v>670.0703060306033</c:v>
                </c:pt>
                <c:pt idx="6702">
                  <c:v>670.170315031503</c:v>
                </c:pt>
                <c:pt idx="6703">
                  <c:v>670.2703240324031</c:v>
                </c:pt>
                <c:pt idx="6704">
                  <c:v>670.370333033303</c:v>
                </c:pt>
                <c:pt idx="6705">
                  <c:v>670.4703420342031</c:v>
                </c:pt>
                <c:pt idx="6706">
                  <c:v>670.570351035103</c:v>
                </c:pt>
                <c:pt idx="6707">
                  <c:v>670.6703600360033</c:v>
                </c:pt>
                <c:pt idx="6708">
                  <c:v>670.770369036903</c:v>
                </c:pt>
                <c:pt idx="6709">
                  <c:v>670.8703780378033</c:v>
                </c:pt>
                <c:pt idx="6710">
                  <c:v>670.970387038703</c:v>
                </c:pt>
                <c:pt idx="6711">
                  <c:v>671.070396039603</c:v>
                </c:pt>
                <c:pt idx="6712">
                  <c:v>671.170405040504</c:v>
                </c:pt>
                <c:pt idx="6713">
                  <c:v>671.270414041404</c:v>
                </c:pt>
                <c:pt idx="6714">
                  <c:v>671.370423042304</c:v>
                </c:pt>
                <c:pt idx="6715">
                  <c:v>671.470432043204</c:v>
                </c:pt>
                <c:pt idx="6716">
                  <c:v>671.570441044104</c:v>
                </c:pt>
                <c:pt idx="6717">
                  <c:v>671.670450045004</c:v>
                </c:pt>
                <c:pt idx="6718">
                  <c:v>671.770459045904</c:v>
                </c:pt>
                <c:pt idx="6719">
                  <c:v>671.870468046804</c:v>
                </c:pt>
                <c:pt idx="6720">
                  <c:v>671.970477047704</c:v>
                </c:pt>
                <c:pt idx="6721">
                  <c:v>672.070486048604</c:v>
                </c:pt>
                <c:pt idx="6722">
                  <c:v>672.170495049504</c:v>
                </c:pt>
                <c:pt idx="6723">
                  <c:v>672.270504050405</c:v>
                </c:pt>
                <c:pt idx="6724">
                  <c:v>672.370513051305</c:v>
                </c:pt>
                <c:pt idx="6725">
                  <c:v>672.470522052205</c:v>
                </c:pt>
                <c:pt idx="6726">
                  <c:v>672.570531053105</c:v>
                </c:pt>
                <c:pt idx="6727">
                  <c:v>672.670540054005</c:v>
                </c:pt>
                <c:pt idx="6728">
                  <c:v>672.770549054905</c:v>
                </c:pt>
                <c:pt idx="6729">
                  <c:v>672.870558055805</c:v>
                </c:pt>
                <c:pt idx="6730">
                  <c:v>672.970567056705</c:v>
                </c:pt>
                <c:pt idx="6731">
                  <c:v>673.070576057605</c:v>
                </c:pt>
                <c:pt idx="6732">
                  <c:v>673.170585058505</c:v>
                </c:pt>
                <c:pt idx="6733">
                  <c:v>673.270594059405</c:v>
                </c:pt>
                <c:pt idx="6734">
                  <c:v>673.370603060305</c:v>
                </c:pt>
                <c:pt idx="6735">
                  <c:v>673.470612061206</c:v>
                </c:pt>
                <c:pt idx="6736">
                  <c:v>673.5706210621061</c:v>
                </c:pt>
                <c:pt idx="6737">
                  <c:v>673.670630063006</c:v>
                </c:pt>
                <c:pt idx="6738">
                  <c:v>673.770639063906</c:v>
                </c:pt>
                <c:pt idx="6739">
                  <c:v>673.870648064806</c:v>
                </c:pt>
                <c:pt idx="6740">
                  <c:v>673.9706570657057</c:v>
                </c:pt>
                <c:pt idx="6741">
                  <c:v>674.070666066606</c:v>
                </c:pt>
                <c:pt idx="6742">
                  <c:v>674.170675067506</c:v>
                </c:pt>
                <c:pt idx="6743">
                  <c:v>674.270684068406</c:v>
                </c:pt>
                <c:pt idx="6744">
                  <c:v>674.370693069306</c:v>
                </c:pt>
                <c:pt idx="6745">
                  <c:v>674.470702070206</c:v>
                </c:pt>
                <c:pt idx="6746">
                  <c:v>674.570711071107</c:v>
                </c:pt>
                <c:pt idx="6747">
                  <c:v>674.670720072007</c:v>
                </c:pt>
                <c:pt idx="6748">
                  <c:v>674.770729072907</c:v>
                </c:pt>
                <c:pt idx="6749">
                  <c:v>674.870738073807</c:v>
                </c:pt>
                <c:pt idx="6750">
                  <c:v>674.970747074707</c:v>
                </c:pt>
                <c:pt idx="6751">
                  <c:v>675.070756075607</c:v>
                </c:pt>
                <c:pt idx="6752">
                  <c:v>675.170765076507</c:v>
                </c:pt>
                <c:pt idx="6753">
                  <c:v>675.270774077407</c:v>
                </c:pt>
                <c:pt idx="6754">
                  <c:v>675.370783078307</c:v>
                </c:pt>
                <c:pt idx="6755">
                  <c:v>675.470792079207</c:v>
                </c:pt>
                <c:pt idx="6756">
                  <c:v>675.570801080107</c:v>
                </c:pt>
                <c:pt idx="6757">
                  <c:v>675.6708100810081</c:v>
                </c:pt>
                <c:pt idx="6758">
                  <c:v>675.770819081908</c:v>
                </c:pt>
                <c:pt idx="6759">
                  <c:v>675.8708280828079</c:v>
                </c:pt>
                <c:pt idx="6760">
                  <c:v>675.970837083708</c:v>
                </c:pt>
                <c:pt idx="6761">
                  <c:v>676.0708460846081</c:v>
                </c:pt>
                <c:pt idx="6762">
                  <c:v>676.170855085508</c:v>
                </c:pt>
                <c:pt idx="6763">
                  <c:v>676.2708640864081</c:v>
                </c:pt>
                <c:pt idx="6764">
                  <c:v>676.370873087308</c:v>
                </c:pt>
                <c:pt idx="6765">
                  <c:v>676.4708820882081</c:v>
                </c:pt>
                <c:pt idx="6766">
                  <c:v>676.570891089108</c:v>
                </c:pt>
                <c:pt idx="6767">
                  <c:v>676.6709000900081</c:v>
                </c:pt>
                <c:pt idx="6768">
                  <c:v>676.770909090909</c:v>
                </c:pt>
                <c:pt idx="6769">
                  <c:v>676.8709180918088</c:v>
                </c:pt>
                <c:pt idx="6770">
                  <c:v>676.9709270927086</c:v>
                </c:pt>
                <c:pt idx="6771">
                  <c:v>677.070936093609</c:v>
                </c:pt>
                <c:pt idx="6772">
                  <c:v>677.170945094509</c:v>
                </c:pt>
                <c:pt idx="6773">
                  <c:v>677.2709540954088</c:v>
                </c:pt>
                <c:pt idx="6774">
                  <c:v>677.370963096309</c:v>
                </c:pt>
                <c:pt idx="6775">
                  <c:v>677.470972097209</c:v>
                </c:pt>
                <c:pt idx="6776">
                  <c:v>677.570981098109</c:v>
                </c:pt>
                <c:pt idx="6777">
                  <c:v>677.670990099009</c:v>
                </c:pt>
                <c:pt idx="6778">
                  <c:v>677.770999099909</c:v>
                </c:pt>
                <c:pt idx="6779">
                  <c:v>677.8710081008097</c:v>
                </c:pt>
                <c:pt idx="6780">
                  <c:v>677.9710171017098</c:v>
                </c:pt>
                <c:pt idx="6781">
                  <c:v>678.0710261026097</c:v>
                </c:pt>
                <c:pt idx="6782">
                  <c:v>678.17103510351</c:v>
                </c:pt>
                <c:pt idx="6783">
                  <c:v>678.2710441044097</c:v>
                </c:pt>
                <c:pt idx="6784">
                  <c:v>678.3710531053098</c:v>
                </c:pt>
                <c:pt idx="6785">
                  <c:v>678.47106210621</c:v>
                </c:pt>
                <c:pt idx="6786">
                  <c:v>678.57107110711</c:v>
                </c:pt>
                <c:pt idx="6787">
                  <c:v>678.67108010801</c:v>
                </c:pt>
                <c:pt idx="6788">
                  <c:v>678.77108910891</c:v>
                </c:pt>
                <c:pt idx="6789">
                  <c:v>678.871098109811</c:v>
                </c:pt>
                <c:pt idx="6790">
                  <c:v>678.9711071107108</c:v>
                </c:pt>
                <c:pt idx="6791">
                  <c:v>679.071116111611</c:v>
                </c:pt>
                <c:pt idx="6792">
                  <c:v>679.1711251125108</c:v>
                </c:pt>
                <c:pt idx="6793">
                  <c:v>679.271134113411</c:v>
                </c:pt>
                <c:pt idx="6794">
                  <c:v>679.3711431143108</c:v>
                </c:pt>
                <c:pt idx="6795">
                  <c:v>679.4711521152108</c:v>
                </c:pt>
                <c:pt idx="6796">
                  <c:v>679.5711611161111</c:v>
                </c:pt>
                <c:pt idx="6797">
                  <c:v>679.671170117011</c:v>
                </c:pt>
                <c:pt idx="6798">
                  <c:v>679.771179117911</c:v>
                </c:pt>
                <c:pt idx="6799">
                  <c:v>679.871188118811</c:v>
                </c:pt>
                <c:pt idx="6800">
                  <c:v>679.971197119712</c:v>
                </c:pt>
                <c:pt idx="6801">
                  <c:v>680.071206120612</c:v>
                </c:pt>
                <c:pt idx="6802">
                  <c:v>680.171215121512</c:v>
                </c:pt>
                <c:pt idx="6803">
                  <c:v>680.2712241224118</c:v>
                </c:pt>
                <c:pt idx="6804">
                  <c:v>680.371233123312</c:v>
                </c:pt>
                <c:pt idx="6805">
                  <c:v>680.4712421242118</c:v>
                </c:pt>
                <c:pt idx="6806">
                  <c:v>680.571251125112</c:v>
                </c:pt>
                <c:pt idx="6807">
                  <c:v>680.671260126012</c:v>
                </c:pt>
                <c:pt idx="6808">
                  <c:v>680.771269126912</c:v>
                </c:pt>
                <c:pt idx="6809">
                  <c:v>680.871278127812</c:v>
                </c:pt>
                <c:pt idx="6810">
                  <c:v>680.971287128712</c:v>
                </c:pt>
                <c:pt idx="6811">
                  <c:v>681.0712961296131</c:v>
                </c:pt>
                <c:pt idx="6812">
                  <c:v>681.171305130513</c:v>
                </c:pt>
                <c:pt idx="6813">
                  <c:v>681.2713141314131</c:v>
                </c:pt>
                <c:pt idx="6814">
                  <c:v>681.371323132313</c:v>
                </c:pt>
                <c:pt idx="6815">
                  <c:v>681.4713321332131</c:v>
                </c:pt>
                <c:pt idx="6816">
                  <c:v>681.571341134113</c:v>
                </c:pt>
                <c:pt idx="6817">
                  <c:v>681.6713501350131</c:v>
                </c:pt>
                <c:pt idx="6818">
                  <c:v>681.771359135913</c:v>
                </c:pt>
                <c:pt idx="6819">
                  <c:v>681.8713681368131</c:v>
                </c:pt>
                <c:pt idx="6820">
                  <c:v>681.971377137713</c:v>
                </c:pt>
                <c:pt idx="6821">
                  <c:v>682.0713861386133</c:v>
                </c:pt>
                <c:pt idx="6822">
                  <c:v>682.171395139514</c:v>
                </c:pt>
                <c:pt idx="6823">
                  <c:v>682.271404140414</c:v>
                </c:pt>
                <c:pt idx="6824">
                  <c:v>682.3714131413137</c:v>
                </c:pt>
                <c:pt idx="6825">
                  <c:v>682.4714221422138</c:v>
                </c:pt>
                <c:pt idx="6826">
                  <c:v>682.571431143114</c:v>
                </c:pt>
                <c:pt idx="6827">
                  <c:v>682.671440144014</c:v>
                </c:pt>
                <c:pt idx="6828">
                  <c:v>682.771449144914</c:v>
                </c:pt>
                <c:pt idx="6829">
                  <c:v>682.8714581458138</c:v>
                </c:pt>
                <c:pt idx="6830">
                  <c:v>682.971467146714</c:v>
                </c:pt>
                <c:pt idx="6831">
                  <c:v>683.071476147614</c:v>
                </c:pt>
                <c:pt idx="6832">
                  <c:v>683.171485148514</c:v>
                </c:pt>
                <c:pt idx="6833">
                  <c:v>683.271494149414</c:v>
                </c:pt>
                <c:pt idx="6834">
                  <c:v>683.371503150315</c:v>
                </c:pt>
                <c:pt idx="6835">
                  <c:v>683.4715121512148</c:v>
                </c:pt>
                <c:pt idx="6836">
                  <c:v>683.571521152115</c:v>
                </c:pt>
                <c:pt idx="6837">
                  <c:v>683.6715301530151</c:v>
                </c:pt>
                <c:pt idx="6838">
                  <c:v>683.771539153915</c:v>
                </c:pt>
                <c:pt idx="6839">
                  <c:v>683.8715481548147</c:v>
                </c:pt>
                <c:pt idx="6840">
                  <c:v>683.9715571557148</c:v>
                </c:pt>
                <c:pt idx="6841">
                  <c:v>684.071566156615</c:v>
                </c:pt>
                <c:pt idx="6842">
                  <c:v>684.171575157515</c:v>
                </c:pt>
                <c:pt idx="6843">
                  <c:v>684.271584158415</c:v>
                </c:pt>
                <c:pt idx="6844">
                  <c:v>684.371593159315</c:v>
                </c:pt>
                <c:pt idx="6845">
                  <c:v>684.471602160216</c:v>
                </c:pt>
                <c:pt idx="6846">
                  <c:v>684.571611161116</c:v>
                </c:pt>
                <c:pt idx="6847">
                  <c:v>684.671620162016</c:v>
                </c:pt>
                <c:pt idx="6848">
                  <c:v>684.7716291629158</c:v>
                </c:pt>
                <c:pt idx="6849">
                  <c:v>684.871638163816</c:v>
                </c:pt>
                <c:pt idx="6850">
                  <c:v>684.9716471647158</c:v>
                </c:pt>
                <c:pt idx="6851">
                  <c:v>685.071656165616</c:v>
                </c:pt>
                <c:pt idx="6852">
                  <c:v>685.171665166516</c:v>
                </c:pt>
                <c:pt idx="6853">
                  <c:v>685.271674167416</c:v>
                </c:pt>
                <c:pt idx="6854">
                  <c:v>685.371683168316</c:v>
                </c:pt>
                <c:pt idx="6855">
                  <c:v>685.471692169216</c:v>
                </c:pt>
                <c:pt idx="6856">
                  <c:v>685.571701170117</c:v>
                </c:pt>
                <c:pt idx="6857">
                  <c:v>685.671710171017</c:v>
                </c:pt>
                <c:pt idx="6858">
                  <c:v>685.771719171917</c:v>
                </c:pt>
                <c:pt idx="6859">
                  <c:v>685.871728172817</c:v>
                </c:pt>
                <c:pt idx="6860">
                  <c:v>685.971737173717</c:v>
                </c:pt>
                <c:pt idx="6861">
                  <c:v>686.071746174617</c:v>
                </c:pt>
                <c:pt idx="6862">
                  <c:v>686.171755175517</c:v>
                </c:pt>
                <c:pt idx="6863">
                  <c:v>686.271764176417</c:v>
                </c:pt>
                <c:pt idx="6864">
                  <c:v>686.371773177317</c:v>
                </c:pt>
                <c:pt idx="6865">
                  <c:v>686.471782178217</c:v>
                </c:pt>
                <c:pt idx="6866">
                  <c:v>686.571791179117</c:v>
                </c:pt>
                <c:pt idx="6867">
                  <c:v>686.671800180018</c:v>
                </c:pt>
                <c:pt idx="6868">
                  <c:v>686.7718091809179</c:v>
                </c:pt>
                <c:pt idx="6869">
                  <c:v>686.8718181818178</c:v>
                </c:pt>
                <c:pt idx="6870">
                  <c:v>686.9718271827177</c:v>
                </c:pt>
                <c:pt idx="6871">
                  <c:v>687.0718361836181</c:v>
                </c:pt>
                <c:pt idx="6872">
                  <c:v>687.171845184518</c:v>
                </c:pt>
                <c:pt idx="6873">
                  <c:v>687.2718541854179</c:v>
                </c:pt>
                <c:pt idx="6874">
                  <c:v>687.371863186318</c:v>
                </c:pt>
                <c:pt idx="6875">
                  <c:v>687.4718721872181</c:v>
                </c:pt>
                <c:pt idx="6876">
                  <c:v>687.571881188118</c:v>
                </c:pt>
                <c:pt idx="6877">
                  <c:v>687.6718901890181</c:v>
                </c:pt>
                <c:pt idx="6878">
                  <c:v>687.771899189918</c:v>
                </c:pt>
                <c:pt idx="6879">
                  <c:v>687.8719081908188</c:v>
                </c:pt>
                <c:pt idx="6880">
                  <c:v>687.9719171917185</c:v>
                </c:pt>
                <c:pt idx="6881">
                  <c:v>688.0719261926188</c:v>
                </c:pt>
                <c:pt idx="6882">
                  <c:v>688.1719351935187</c:v>
                </c:pt>
                <c:pt idx="6883">
                  <c:v>688.2719441944188</c:v>
                </c:pt>
                <c:pt idx="6884">
                  <c:v>688.3719531953185</c:v>
                </c:pt>
                <c:pt idx="6885">
                  <c:v>688.4719621962188</c:v>
                </c:pt>
                <c:pt idx="6886">
                  <c:v>688.571971197119</c:v>
                </c:pt>
                <c:pt idx="6887">
                  <c:v>688.671980198019</c:v>
                </c:pt>
                <c:pt idx="6888">
                  <c:v>688.771989198919</c:v>
                </c:pt>
                <c:pt idx="6889">
                  <c:v>688.8719981998188</c:v>
                </c:pt>
                <c:pt idx="6890">
                  <c:v>688.97200720072</c:v>
                </c:pt>
                <c:pt idx="6891">
                  <c:v>689.07201620162</c:v>
                </c:pt>
                <c:pt idx="6892">
                  <c:v>689.17202520252</c:v>
                </c:pt>
                <c:pt idx="6893">
                  <c:v>689.27203420342</c:v>
                </c:pt>
                <c:pt idx="6894">
                  <c:v>689.37204320432</c:v>
                </c:pt>
                <c:pt idx="6895">
                  <c:v>689.4720522052198</c:v>
                </c:pt>
                <c:pt idx="6896">
                  <c:v>689.57206120612</c:v>
                </c:pt>
                <c:pt idx="6897">
                  <c:v>689.6720702070203</c:v>
                </c:pt>
                <c:pt idx="6898">
                  <c:v>689.77207920792</c:v>
                </c:pt>
                <c:pt idx="6899">
                  <c:v>689.87208820882</c:v>
                </c:pt>
                <c:pt idx="6900">
                  <c:v>689.97209720972</c:v>
                </c:pt>
                <c:pt idx="6901">
                  <c:v>690.072106210621</c:v>
                </c:pt>
                <c:pt idx="6902">
                  <c:v>690.172115211521</c:v>
                </c:pt>
                <c:pt idx="6903">
                  <c:v>690.272124212421</c:v>
                </c:pt>
                <c:pt idx="6904">
                  <c:v>690.372133213321</c:v>
                </c:pt>
                <c:pt idx="6905">
                  <c:v>690.472142214221</c:v>
                </c:pt>
                <c:pt idx="6906">
                  <c:v>690.572151215121</c:v>
                </c:pt>
                <c:pt idx="6907">
                  <c:v>690.672160216021</c:v>
                </c:pt>
                <c:pt idx="6908">
                  <c:v>690.772169216921</c:v>
                </c:pt>
                <c:pt idx="6909">
                  <c:v>690.872178217821</c:v>
                </c:pt>
                <c:pt idx="6910">
                  <c:v>690.972187218721</c:v>
                </c:pt>
                <c:pt idx="6911">
                  <c:v>691.072196219621</c:v>
                </c:pt>
                <c:pt idx="6912">
                  <c:v>691.172205220522</c:v>
                </c:pt>
                <c:pt idx="6913">
                  <c:v>691.272214221422</c:v>
                </c:pt>
                <c:pt idx="6914">
                  <c:v>691.372223222322</c:v>
                </c:pt>
                <c:pt idx="6915">
                  <c:v>691.472232223222</c:v>
                </c:pt>
                <c:pt idx="6916">
                  <c:v>691.572241224122</c:v>
                </c:pt>
                <c:pt idx="6917">
                  <c:v>691.672250225022</c:v>
                </c:pt>
                <c:pt idx="6918">
                  <c:v>691.772259225922</c:v>
                </c:pt>
                <c:pt idx="6919">
                  <c:v>691.872268226822</c:v>
                </c:pt>
                <c:pt idx="6920">
                  <c:v>691.972277227722</c:v>
                </c:pt>
                <c:pt idx="6921">
                  <c:v>692.072286228622</c:v>
                </c:pt>
                <c:pt idx="6922">
                  <c:v>692.172295229522</c:v>
                </c:pt>
                <c:pt idx="6923">
                  <c:v>692.272304230423</c:v>
                </c:pt>
                <c:pt idx="6924">
                  <c:v>692.372313231323</c:v>
                </c:pt>
                <c:pt idx="6925">
                  <c:v>692.472322232223</c:v>
                </c:pt>
                <c:pt idx="6926">
                  <c:v>692.572331233123</c:v>
                </c:pt>
                <c:pt idx="6927">
                  <c:v>692.672340234023</c:v>
                </c:pt>
                <c:pt idx="6928">
                  <c:v>692.772349234923</c:v>
                </c:pt>
                <c:pt idx="6929">
                  <c:v>692.8723582358231</c:v>
                </c:pt>
                <c:pt idx="6930">
                  <c:v>692.972367236723</c:v>
                </c:pt>
                <c:pt idx="6931">
                  <c:v>693.0723762376235</c:v>
                </c:pt>
                <c:pt idx="6932">
                  <c:v>693.172385238523</c:v>
                </c:pt>
                <c:pt idx="6933">
                  <c:v>693.2723942394231</c:v>
                </c:pt>
                <c:pt idx="6934">
                  <c:v>693.372403240323</c:v>
                </c:pt>
                <c:pt idx="6935">
                  <c:v>693.472412241224</c:v>
                </c:pt>
                <c:pt idx="6936">
                  <c:v>693.572421242124</c:v>
                </c:pt>
                <c:pt idx="6937">
                  <c:v>693.672430243024</c:v>
                </c:pt>
                <c:pt idx="6938">
                  <c:v>693.772439243924</c:v>
                </c:pt>
                <c:pt idx="6939">
                  <c:v>693.872448244824</c:v>
                </c:pt>
                <c:pt idx="6940">
                  <c:v>693.9724572457237</c:v>
                </c:pt>
                <c:pt idx="6941">
                  <c:v>694.072466246624</c:v>
                </c:pt>
                <c:pt idx="6942">
                  <c:v>694.172475247524</c:v>
                </c:pt>
                <c:pt idx="6943">
                  <c:v>694.272484248424</c:v>
                </c:pt>
                <c:pt idx="6944">
                  <c:v>694.372493249324</c:v>
                </c:pt>
                <c:pt idx="6945">
                  <c:v>694.472502250224</c:v>
                </c:pt>
                <c:pt idx="6946">
                  <c:v>694.572511251125</c:v>
                </c:pt>
                <c:pt idx="6947">
                  <c:v>694.672520252025</c:v>
                </c:pt>
                <c:pt idx="6948">
                  <c:v>694.772529252925</c:v>
                </c:pt>
                <c:pt idx="6949">
                  <c:v>694.872538253825</c:v>
                </c:pt>
                <c:pt idx="6950">
                  <c:v>694.972547254725</c:v>
                </c:pt>
                <c:pt idx="6951">
                  <c:v>695.072556255625</c:v>
                </c:pt>
                <c:pt idx="6952">
                  <c:v>695.172565256525</c:v>
                </c:pt>
                <c:pt idx="6953">
                  <c:v>695.272574257425</c:v>
                </c:pt>
                <c:pt idx="6954">
                  <c:v>695.372583258325</c:v>
                </c:pt>
                <c:pt idx="6955">
                  <c:v>695.472592259225</c:v>
                </c:pt>
                <c:pt idx="6956">
                  <c:v>695.572601260125</c:v>
                </c:pt>
                <c:pt idx="6957">
                  <c:v>695.672610261026</c:v>
                </c:pt>
                <c:pt idx="6958">
                  <c:v>695.772619261926</c:v>
                </c:pt>
                <c:pt idx="6959">
                  <c:v>695.872628262826</c:v>
                </c:pt>
                <c:pt idx="6960">
                  <c:v>695.972637263726</c:v>
                </c:pt>
                <c:pt idx="6961">
                  <c:v>696.072646264626</c:v>
                </c:pt>
                <c:pt idx="6962">
                  <c:v>696.172655265526</c:v>
                </c:pt>
                <c:pt idx="6963">
                  <c:v>696.272664266426</c:v>
                </c:pt>
                <c:pt idx="6964">
                  <c:v>696.372673267326</c:v>
                </c:pt>
                <c:pt idx="6965">
                  <c:v>696.472682268226</c:v>
                </c:pt>
                <c:pt idx="6966">
                  <c:v>696.572691269126</c:v>
                </c:pt>
                <c:pt idx="6967">
                  <c:v>696.672700270027</c:v>
                </c:pt>
                <c:pt idx="6968">
                  <c:v>696.772709270927</c:v>
                </c:pt>
                <c:pt idx="6969">
                  <c:v>696.872718271827</c:v>
                </c:pt>
                <c:pt idx="6970">
                  <c:v>696.972727272727</c:v>
                </c:pt>
                <c:pt idx="6971">
                  <c:v>697.072736273627</c:v>
                </c:pt>
                <c:pt idx="6972">
                  <c:v>697.172745274527</c:v>
                </c:pt>
                <c:pt idx="6973">
                  <c:v>697.272754275427</c:v>
                </c:pt>
                <c:pt idx="6974">
                  <c:v>697.372763276327</c:v>
                </c:pt>
                <c:pt idx="6975">
                  <c:v>697.472772277227</c:v>
                </c:pt>
                <c:pt idx="6976">
                  <c:v>697.572781278127</c:v>
                </c:pt>
                <c:pt idx="6977">
                  <c:v>697.672790279027</c:v>
                </c:pt>
                <c:pt idx="6978">
                  <c:v>697.7727992799283</c:v>
                </c:pt>
                <c:pt idx="6979">
                  <c:v>697.872808280828</c:v>
                </c:pt>
                <c:pt idx="6980">
                  <c:v>697.9728172817279</c:v>
                </c:pt>
                <c:pt idx="6981">
                  <c:v>698.072826282628</c:v>
                </c:pt>
                <c:pt idx="6982">
                  <c:v>698.172835283528</c:v>
                </c:pt>
                <c:pt idx="6983">
                  <c:v>698.272844284428</c:v>
                </c:pt>
                <c:pt idx="6984">
                  <c:v>698.3728532853279</c:v>
                </c:pt>
                <c:pt idx="6985">
                  <c:v>698.472862286228</c:v>
                </c:pt>
                <c:pt idx="6986">
                  <c:v>698.572871287128</c:v>
                </c:pt>
                <c:pt idx="6987">
                  <c:v>698.672880288028</c:v>
                </c:pt>
                <c:pt idx="6988">
                  <c:v>698.772889288928</c:v>
                </c:pt>
                <c:pt idx="6989">
                  <c:v>698.872898289829</c:v>
                </c:pt>
                <c:pt idx="6990">
                  <c:v>698.9729072907288</c:v>
                </c:pt>
                <c:pt idx="6991">
                  <c:v>699.072916291629</c:v>
                </c:pt>
                <c:pt idx="6992">
                  <c:v>699.1729252925288</c:v>
                </c:pt>
                <c:pt idx="6993">
                  <c:v>699.272934293429</c:v>
                </c:pt>
                <c:pt idx="6994">
                  <c:v>699.3729432943288</c:v>
                </c:pt>
                <c:pt idx="6995">
                  <c:v>699.4729522952288</c:v>
                </c:pt>
                <c:pt idx="6996">
                  <c:v>699.572961296129</c:v>
                </c:pt>
                <c:pt idx="6997">
                  <c:v>699.672970297029</c:v>
                </c:pt>
                <c:pt idx="6998">
                  <c:v>699.7729792979291</c:v>
                </c:pt>
                <c:pt idx="6999">
                  <c:v>699.872988298829</c:v>
                </c:pt>
                <c:pt idx="7000">
                  <c:v>699.97299729973</c:v>
                </c:pt>
                <c:pt idx="7001">
                  <c:v>700.07300630063</c:v>
                </c:pt>
                <c:pt idx="7002">
                  <c:v>700.17301530153</c:v>
                </c:pt>
                <c:pt idx="7003">
                  <c:v>700.27302430243</c:v>
                </c:pt>
                <c:pt idx="7004">
                  <c:v>700.37303330333</c:v>
                </c:pt>
                <c:pt idx="7005">
                  <c:v>700.47304230423</c:v>
                </c:pt>
                <c:pt idx="7006">
                  <c:v>700.57305130513</c:v>
                </c:pt>
                <c:pt idx="7007">
                  <c:v>700.67306030603</c:v>
                </c:pt>
                <c:pt idx="7008">
                  <c:v>700.77306930693</c:v>
                </c:pt>
                <c:pt idx="7009">
                  <c:v>700.87307830783</c:v>
                </c:pt>
                <c:pt idx="7010">
                  <c:v>700.97308730873</c:v>
                </c:pt>
                <c:pt idx="7011">
                  <c:v>701.073096309631</c:v>
                </c:pt>
                <c:pt idx="7012">
                  <c:v>701.173105310531</c:v>
                </c:pt>
                <c:pt idx="7013">
                  <c:v>701.273114311431</c:v>
                </c:pt>
                <c:pt idx="7014">
                  <c:v>701.373123312331</c:v>
                </c:pt>
                <c:pt idx="7015">
                  <c:v>701.473132313231</c:v>
                </c:pt>
                <c:pt idx="7016">
                  <c:v>701.573141314131</c:v>
                </c:pt>
                <c:pt idx="7017">
                  <c:v>701.673150315031</c:v>
                </c:pt>
                <c:pt idx="7018">
                  <c:v>701.773159315931</c:v>
                </c:pt>
                <c:pt idx="7019">
                  <c:v>701.873168316831</c:v>
                </c:pt>
                <c:pt idx="7020">
                  <c:v>701.973177317731</c:v>
                </c:pt>
                <c:pt idx="7021">
                  <c:v>702.073186318631</c:v>
                </c:pt>
                <c:pt idx="7022">
                  <c:v>702.173195319531</c:v>
                </c:pt>
                <c:pt idx="7023">
                  <c:v>702.273204320432</c:v>
                </c:pt>
                <c:pt idx="7024">
                  <c:v>702.373213321332</c:v>
                </c:pt>
                <c:pt idx="7025">
                  <c:v>702.473222322232</c:v>
                </c:pt>
                <c:pt idx="7026">
                  <c:v>702.573231323132</c:v>
                </c:pt>
                <c:pt idx="7027">
                  <c:v>702.673240324032</c:v>
                </c:pt>
                <c:pt idx="7028">
                  <c:v>702.773249324932</c:v>
                </c:pt>
                <c:pt idx="7029">
                  <c:v>702.873258325832</c:v>
                </c:pt>
                <c:pt idx="7030">
                  <c:v>702.973267326732</c:v>
                </c:pt>
                <c:pt idx="7031">
                  <c:v>703.073276327632</c:v>
                </c:pt>
                <c:pt idx="7032">
                  <c:v>703.173285328532</c:v>
                </c:pt>
                <c:pt idx="7033">
                  <c:v>703.273294329432</c:v>
                </c:pt>
                <c:pt idx="7034">
                  <c:v>703.3733033303333</c:v>
                </c:pt>
                <c:pt idx="7035">
                  <c:v>703.473312331233</c:v>
                </c:pt>
                <c:pt idx="7036">
                  <c:v>703.5733213321333</c:v>
                </c:pt>
                <c:pt idx="7037">
                  <c:v>703.673330333033</c:v>
                </c:pt>
                <c:pt idx="7038">
                  <c:v>703.773339333933</c:v>
                </c:pt>
                <c:pt idx="7039">
                  <c:v>703.873348334833</c:v>
                </c:pt>
                <c:pt idx="7040">
                  <c:v>703.973357335733</c:v>
                </c:pt>
                <c:pt idx="7041">
                  <c:v>704.073366336633</c:v>
                </c:pt>
                <c:pt idx="7042">
                  <c:v>704.173375337533</c:v>
                </c:pt>
                <c:pt idx="7043">
                  <c:v>704.273384338433</c:v>
                </c:pt>
                <c:pt idx="7044">
                  <c:v>704.373393339333</c:v>
                </c:pt>
                <c:pt idx="7045">
                  <c:v>704.473402340234</c:v>
                </c:pt>
                <c:pt idx="7046">
                  <c:v>704.573411341134</c:v>
                </c:pt>
                <c:pt idx="7047">
                  <c:v>704.673420342034</c:v>
                </c:pt>
                <c:pt idx="7048">
                  <c:v>704.773429342934</c:v>
                </c:pt>
                <c:pt idx="7049">
                  <c:v>704.873438343834</c:v>
                </c:pt>
                <c:pt idx="7050">
                  <c:v>704.973447344734</c:v>
                </c:pt>
                <c:pt idx="7051">
                  <c:v>705.073456345634</c:v>
                </c:pt>
                <c:pt idx="7052">
                  <c:v>705.173465346534</c:v>
                </c:pt>
                <c:pt idx="7053">
                  <c:v>705.273474347434</c:v>
                </c:pt>
                <c:pt idx="7054">
                  <c:v>705.373483348334</c:v>
                </c:pt>
                <c:pt idx="7055">
                  <c:v>705.473492349234</c:v>
                </c:pt>
                <c:pt idx="7056">
                  <c:v>705.573501350135</c:v>
                </c:pt>
                <c:pt idx="7057">
                  <c:v>705.673510351035</c:v>
                </c:pt>
                <c:pt idx="7058">
                  <c:v>705.773519351935</c:v>
                </c:pt>
                <c:pt idx="7059">
                  <c:v>705.873528352835</c:v>
                </c:pt>
                <c:pt idx="7060">
                  <c:v>705.973537353735</c:v>
                </c:pt>
                <c:pt idx="7061">
                  <c:v>706.073546354635</c:v>
                </c:pt>
                <c:pt idx="7062">
                  <c:v>706.173555355535</c:v>
                </c:pt>
                <c:pt idx="7063">
                  <c:v>706.273564356435</c:v>
                </c:pt>
                <c:pt idx="7064">
                  <c:v>706.373573357335</c:v>
                </c:pt>
                <c:pt idx="7065">
                  <c:v>706.473582358235</c:v>
                </c:pt>
                <c:pt idx="7066">
                  <c:v>706.573591359135</c:v>
                </c:pt>
                <c:pt idx="7067">
                  <c:v>706.673600360036</c:v>
                </c:pt>
                <c:pt idx="7068">
                  <c:v>706.773609360936</c:v>
                </c:pt>
                <c:pt idx="7069">
                  <c:v>706.873618361836</c:v>
                </c:pt>
                <c:pt idx="7070">
                  <c:v>706.973627362736</c:v>
                </c:pt>
                <c:pt idx="7071">
                  <c:v>707.073636363636</c:v>
                </c:pt>
                <c:pt idx="7072">
                  <c:v>707.173645364536</c:v>
                </c:pt>
                <c:pt idx="7073">
                  <c:v>707.273654365436</c:v>
                </c:pt>
                <c:pt idx="7074">
                  <c:v>707.373663366336</c:v>
                </c:pt>
                <c:pt idx="7075">
                  <c:v>707.473672367236</c:v>
                </c:pt>
                <c:pt idx="7076">
                  <c:v>707.573681368136</c:v>
                </c:pt>
                <c:pt idx="7077">
                  <c:v>707.673690369036</c:v>
                </c:pt>
                <c:pt idx="7078">
                  <c:v>707.773699369936</c:v>
                </c:pt>
                <c:pt idx="7079">
                  <c:v>707.873708370837</c:v>
                </c:pt>
                <c:pt idx="7080">
                  <c:v>707.973717371737</c:v>
                </c:pt>
                <c:pt idx="7081">
                  <c:v>708.073726372637</c:v>
                </c:pt>
                <c:pt idx="7082">
                  <c:v>708.1737353735376</c:v>
                </c:pt>
                <c:pt idx="7083">
                  <c:v>708.273744374437</c:v>
                </c:pt>
                <c:pt idx="7084">
                  <c:v>708.373753375337</c:v>
                </c:pt>
                <c:pt idx="7085">
                  <c:v>708.473762376237</c:v>
                </c:pt>
                <c:pt idx="7086">
                  <c:v>708.573771377137</c:v>
                </c:pt>
                <c:pt idx="7087">
                  <c:v>708.673780378037</c:v>
                </c:pt>
                <c:pt idx="7088">
                  <c:v>708.773789378937</c:v>
                </c:pt>
                <c:pt idx="7089">
                  <c:v>708.873798379837</c:v>
                </c:pt>
                <c:pt idx="7090">
                  <c:v>708.9738073807381</c:v>
                </c:pt>
                <c:pt idx="7091">
                  <c:v>709.073816381638</c:v>
                </c:pt>
                <c:pt idx="7092">
                  <c:v>709.1738253825381</c:v>
                </c:pt>
                <c:pt idx="7093">
                  <c:v>709.273834383438</c:v>
                </c:pt>
                <c:pt idx="7094">
                  <c:v>709.3738433843381</c:v>
                </c:pt>
                <c:pt idx="7095">
                  <c:v>709.473852385238</c:v>
                </c:pt>
                <c:pt idx="7096">
                  <c:v>709.5738613861383</c:v>
                </c:pt>
                <c:pt idx="7097">
                  <c:v>709.673870387038</c:v>
                </c:pt>
                <c:pt idx="7098">
                  <c:v>709.773879387938</c:v>
                </c:pt>
                <c:pt idx="7099">
                  <c:v>709.873888388838</c:v>
                </c:pt>
                <c:pt idx="7100">
                  <c:v>709.973897389738</c:v>
                </c:pt>
                <c:pt idx="7101">
                  <c:v>710.073906390639</c:v>
                </c:pt>
                <c:pt idx="7102">
                  <c:v>710.173915391539</c:v>
                </c:pt>
                <c:pt idx="7103">
                  <c:v>710.273924392439</c:v>
                </c:pt>
                <c:pt idx="7104">
                  <c:v>710.373933393339</c:v>
                </c:pt>
                <c:pt idx="7105">
                  <c:v>710.473942394239</c:v>
                </c:pt>
                <c:pt idx="7106">
                  <c:v>710.573951395139</c:v>
                </c:pt>
                <c:pt idx="7107">
                  <c:v>710.673960396039</c:v>
                </c:pt>
                <c:pt idx="7108">
                  <c:v>710.773969396939</c:v>
                </c:pt>
                <c:pt idx="7109">
                  <c:v>710.873978397839</c:v>
                </c:pt>
                <c:pt idx="7110">
                  <c:v>710.973987398739</c:v>
                </c:pt>
                <c:pt idx="7111">
                  <c:v>711.073996399639</c:v>
                </c:pt>
                <c:pt idx="7112">
                  <c:v>711.17400540054</c:v>
                </c:pt>
                <c:pt idx="7113">
                  <c:v>711.27401440144</c:v>
                </c:pt>
                <c:pt idx="7114">
                  <c:v>711.37402340234</c:v>
                </c:pt>
                <c:pt idx="7115">
                  <c:v>711.47403240324</c:v>
                </c:pt>
                <c:pt idx="7116">
                  <c:v>711.57404140414</c:v>
                </c:pt>
                <c:pt idx="7117">
                  <c:v>711.67405040504</c:v>
                </c:pt>
                <c:pt idx="7118">
                  <c:v>711.77405940594</c:v>
                </c:pt>
                <c:pt idx="7119">
                  <c:v>711.87406840684</c:v>
                </c:pt>
                <c:pt idx="7120">
                  <c:v>711.97407740774</c:v>
                </c:pt>
                <c:pt idx="7121">
                  <c:v>712.07408640864</c:v>
                </c:pt>
                <c:pt idx="7122">
                  <c:v>712.17409540954</c:v>
                </c:pt>
                <c:pt idx="7123">
                  <c:v>712.27410441044</c:v>
                </c:pt>
                <c:pt idx="7124">
                  <c:v>712.374113411341</c:v>
                </c:pt>
                <c:pt idx="7125">
                  <c:v>712.4741224122407</c:v>
                </c:pt>
                <c:pt idx="7126">
                  <c:v>712.574131413141</c:v>
                </c:pt>
                <c:pt idx="7127">
                  <c:v>712.674140414041</c:v>
                </c:pt>
                <c:pt idx="7128">
                  <c:v>712.774149414941</c:v>
                </c:pt>
                <c:pt idx="7129">
                  <c:v>712.8741584158407</c:v>
                </c:pt>
                <c:pt idx="7130">
                  <c:v>712.974167416741</c:v>
                </c:pt>
                <c:pt idx="7131">
                  <c:v>713.074176417641</c:v>
                </c:pt>
                <c:pt idx="7132">
                  <c:v>713.174185418541</c:v>
                </c:pt>
                <c:pt idx="7133">
                  <c:v>713.274194419441</c:v>
                </c:pt>
                <c:pt idx="7134">
                  <c:v>713.374203420341</c:v>
                </c:pt>
                <c:pt idx="7135">
                  <c:v>713.474212421242</c:v>
                </c:pt>
                <c:pt idx="7136">
                  <c:v>713.574221422142</c:v>
                </c:pt>
                <c:pt idx="7137">
                  <c:v>713.674230423042</c:v>
                </c:pt>
                <c:pt idx="7138">
                  <c:v>713.774239423942</c:v>
                </c:pt>
                <c:pt idx="7139">
                  <c:v>713.874248424842</c:v>
                </c:pt>
                <c:pt idx="7140">
                  <c:v>713.9742574257418</c:v>
                </c:pt>
                <c:pt idx="7141">
                  <c:v>714.074266426642</c:v>
                </c:pt>
                <c:pt idx="7142">
                  <c:v>714.1742754275423</c:v>
                </c:pt>
                <c:pt idx="7143">
                  <c:v>714.274284428442</c:v>
                </c:pt>
                <c:pt idx="7144">
                  <c:v>714.374293429342</c:v>
                </c:pt>
                <c:pt idx="7145">
                  <c:v>714.474302430243</c:v>
                </c:pt>
                <c:pt idx="7146">
                  <c:v>714.5743114311433</c:v>
                </c:pt>
                <c:pt idx="7147">
                  <c:v>714.674320432043</c:v>
                </c:pt>
                <c:pt idx="7148">
                  <c:v>714.7743294329431</c:v>
                </c:pt>
                <c:pt idx="7149">
                  <c:v>714.874338433843</c:v>
                </c:pt>
                <c:pt idx="7150">
                  <c:v>714.9743474347431</c:v>
                </c:pt>
                <c:pt idx="7151">
                  <c:v>715.074356435643</c:v>
                </c:pt>
                <c:pt idx="7152">
                  <c:v>715.1743654365433</c:v>
                </c:pt>
                <c:pt idx="7153">
                  <c:v>715.274374437443</c:v>
                </c:pt>
                <c:pt idx="7154">
                  <c:v>715.3743834383433</c:v>
                </c:pt>
                <c:pt idx="7155">
                  <c:v>715.474392439243</c:v>
                </c:pt>
                <c:pt idx="7156">
                  <c:v>715.574401440144</c:v>
                </c:pt>
                <c:pt idx="7157">
                  <c:v>715.674410441044</c:v>
                </c:pt>
                <c:pt idx="7158">
                  <c:v>715.774419441944</c:v>
                </c:pt>
                <c:pt idx="7159">
                  <c:v>715.874428442844</c:v>
                </c:pt>
                <c:pt idx="7160">
                  <c:v>715.974437443744</c:v>
                </c:pt>
                <c:pt idx="7161">
                  <c:v>716.074446444644</c:v>
                </c:pt>
                <c:pt idx="7162">
                  <c:v>716.174455445544</c:v>
                </c:pt>
                <c:pt idx="7163">
                  <c:v>716.274464446444</c:v>
                </c:pt>
                <c:pt idx="7164">
                  <c:v>716.374473447344</c:v>
                </c:pt>
                <c:pt idx="7165">
                  <c:v>716.474482448244</c:v>
                </c:pt>
                <c:pt idx="7166">
                  <c:v>716.574491449144</c:v>
                </c:pt>
                <c:pt idx="7167">
                  <c:v>716.674500450045</c:v>
                </c:pt>
                <c:pt idx="7168">
                  <c:v>716.774509450945</c:v>
                </c:pt>
                <c:pt idx="7169">
                  <c:v>716.874518451845</c:v>
                </c:pt>
                <c:pt idx="7170">
                  <c:v>716.9745274527447</c:v>
                </c:pt>
                <c:pt idx="7171">
                  <c:v>717.074536453645</c:v>
                </c:pt>
                <c:pt idx="7172">
                  <c:v>717.174545454545</c:v>
                </c:pt>
                <c:pt idx="7173">
                  <c:v>717.274554455445</c:v>
                </c:pt>
                <c:pt idx="7174">
                  <c:v>717.374563456345</c:v>
                </c:pt>
                <c:pt idx="7175">
                  <c:v>717.474572457245</c:v>
                </c:pt>
                <c:pt idx="7176">
                  <c:v>717.574581458145</c:v>
                </c:pt>
                <c:pt idx="7177">
                  <c:v>717.674590459045</c:v>
                </c:pt>
                <c:pt idx="7178">
                  <c:v>717.774599459946</c:v>
                </c:pt>
                <c:pt idx="7179">
                  <c:v>717.874608460846</c:v>
                </c:pt>
                <c:pt idx="7180">
                  <c:v>717.974617461746</c:v>
                </c:pt>
                <c:pt idx="7181">
                  <c:v>718.074626462646</c:v>
                </c:pt>
                <c:pt idx="7182">
                  <c:v>718.174635463546</c:v>
                </c:pt>
                <c:pt idx="7183">
                  <c:v>718.2746444644461</c:v>
                </c:pt>
                <c:pt idx="7184">
                  <c:v>718.374653465346</c:v>
                </c:pt>
                <c:pt idx="7185">
                  <c:v>718.474662466246</c:v>
                </c:pt>
                <c:pt idx="7186">
                  <c:v>718.574671467146</c:v>
                </c:pt>
                <c:pt idx="7187">
                  <c:v>718.674680468046</c:v>
                </c:pt>
                <c:pt idx="7188">
                  <c:v>718.774689468946</c:v>
                </c:pt>
                <c:pt idx="7189">
                  <c:v>718.874698469847</c:v>
                </c:pt>
                <c:pt idx="7190">
                  <c:v>718.974707470747</c:v>
                </c:pt>
                <c:pt idx="7191">
                  <c:v>719.074716471647</c:v>
                </c:pt>
                <c:pt idx="7192">
                  <c:v>719.174725472547</c:v>
                </c:pt>
                <c:pt idx="7193">
                  <c:v>719.274734473447</c:v>
                </c:pt>
                <c:pt idx="7194">
                  <c:v>719.374743474347</c:v>
                </c:pt>
                <c:pt idx="7195">
                  <c:v>719.474752475247</c:v>
                </c:pt>
                <c:pt idx="7196">
                  <c:v>719.574761476147</c:v>
                </c:pt>
                <c:pt idx="7197">
                  <c:v>719.674770477047</c:v>
                </c:pt>
                <c:pt idx="7198">
                  <c:v>719.774779477947</c:v>
                </c:pt>
                <c:pt idx="7199">
                  <c:v>719.874788478847</c:v>
                </c:pt>
                <c:pt idx="7200">
                  <c:v>719.9747974797481</c:v>
                </c:pt>
                <c:pt idx="7201">
                  <c:v>720.074806480648</c:v>
                </c:pt>
                <c:pt idx="7202">
                  <c:v>720.1748154815481</c:v>
                </c:pt>
                <c:pt idx="7203">
                  <c:v>720.274824482448</c:v>
                </c:pt>
                <c:pt idx="7204">
                  <c:v>720.3748334833481</c:v>
                </c:pt>
                <c:pt idx="7205">
                  <c:v>720.474842484248</c:v>
                </c:pt>
                <c:pt idx="7206">
                  <c:v>720.5748514851481</c:v>
                </c:pt>
                <c:pt idx="7207">
                  <c:v>720.674860486048</c:v>
                </c:pt>
                <c:pt idx="7208">
                  <c:v>720.7748694869481</c:v>
                </c:pt>
                <c:pt idx="7209">
                  <c:v>720.874878487848</c:v>
                </c:pt>
                <c:pt idx="7210">
                  <c:v>720.9748874887481</c:v>
                </c:pt>
                <c:pt idx="7211">
                  <c:v>721.074896489649</c:v>
                </c:pt>
                <c:pt idx="7212">
                  <c:v>721.174905490549</c:v>
                </c:pt>
                <c:pt idx="7213">
                  <c:v>721.2749144914487</c:v>
                </c:pt>
                <c:pt idx="7214">
                  <c:v>721.3749234923488</c:v>
                </c:pt>
                <c:pt idx="7215">
                  <c:v>721.474932493249</c:v>
                </c:pt>
                <c:pt idx="7216">
                  <c:v>721.574941494149</c:v>
                </c:pt>
                <c:pt idx="7217">
                  <c:v>721.674950495049</c:v>
                </c:pt>
                <c:pt idx="7218">
                  <c:v>721.7749594959488</c:v>
                </c:pt>
                <c:pt idx="7219">
                  <c:v>721.874968496849</c:v>
                </c:pt>
                <c:pt idx="7220">
                  <c:v>721.974977497749</c:v>
                </c:pt>
                <c:pt idx="7221">
                  <c:v>722.074986498649</c:v>
                </c:pt>
                <c:pt idx="7222">
                  <c:v>722.174995499549</c:v>
                </c:pt>
                <c:pt idx="7223">
                  <c:v>722.27500450045</c:v>
                </c:pt>
                <c:pt idx="7224">
                  <c:v>722.37501350135</c:v>
                </c:pt>
                <c:pt idx="7225">
                  <c:v>722.47502250225</c:v>
                </c:pt>
                <c:pt idx="7226">
                  <c:v>722.57503150315</c:v>
                </c:pt>
                <c:pt idx="7227">
                  <c:v>722.67504050405</c:v>
                </c:pt>
                <c:pt idx="7228">
                  <c:v>722.77504950495</c:v>
                </c:pt>
                <c:pt idx="7229">
                  <c:v>722.87505850585</c:v>
                </c:pt>
                <c:pt idx="7230">
                  <c:v>722.97506750675</c:v>
                </c:pt>
                <c:pt idx="7231">
                  <c:v>723.07507650765</c:v>
                </c:pt>
                <c:pt idx="7232">
                  <c:v>723.17508550855</c:v>
                </c:pt>
                <c:pt idx="7233">
                  <c:v>723.27509450945</c:v>
                </c:pt>
                <c:pt idx="7234">
                  <c:v>723.375103510351</c:v>
                </c:pt>
                <c:pt idx="7235">
                  <c:v>723.475112511251</c:v>
                </c:pt>
                <c:pt idx="7236">
                  <c:v>723.575121512151</c:v>
                </c:pt>
                <c:pt idx="7237">
                  <c:v>723.675130513051</c:v>
                </c:pt>
                <c:pt idx="7238">
                  <c:v>723.775139513951</c:v>
                </c:pt>
                <c:pt idx="7239">
                  <c:v>723.875148514851</c:v>
                </c:pt>
                <c:pt idx="7240">
                  <c:v>723.975157515751</c:v>
                </c:pt>
                <c:pt idx="7241">
                  <c:v>724.075166516651</c:v>
                </c:pt>
                <c:pt idx="7242">
                  <c:v>724.175175517551</c:v>
                </c:pt>
                <c:pt idx="7243">
                  <c:v>724.2751845184513</c:v>
                </c:pt>
                <c:pt idx="7244">
                  <c:v>724.375193519351</c:v>
                </c:pt>
                <c:pt idx="7245">
                  <c:v>724.475202520252</c:v>
                </c:pt>
                <c:pt idx="7246">
                  <c:v>724.575211521152</c:v>
                </c:pt>
                <c:pt idx="7247">
                  <c:v>724.675220522052</c:v>
                </c:pt>
                <c:pt idx="7248">
                  <c:v>724.775229522952</c:v>
                </c:pt>
                <c:pt idx="7249">
                  <c:v>724.875238523852</c:v>
                </c:pt>
                <c:pt idx="7250">
                  <c:v>724.975247524752</c:v>
                </c:pt>
                <c:pt idx="7251">
                  <c:v>725.075256525652</c:v>
                </c:pt>
                <c:pt idx="7252">
                  <c:v>725.175265526552</c:v>
                </c:pt>
                <c:pt idx="7253">
                  <c:v>725.275274527452</c:v>
                </c:pt>
                <c:pt idx="7254">
                  <c:v>725.375283528352</c:v>
                </c:pt>
                <c:pt idx="7255">
                  <c:v>725.475292529252</c:v>
                </c:pt>
                <c:pt idx="7256">
                  <c:v>725.5753015301534</c:v>
                </c:pt>
                <c:pt idx="7257">
                  <c:v>725.675310531053</c:v>
                </c:pt>
                <c:pt idx="7258">
                  <c:v>725.7753195319531</c:v>
                </c:pt>
                <c:pt idx="7259">
                  <c:v>725.875328532853</c:v>
                </c:pt>
                <c:pt idx="7260">
                  <c:v>725.9753375337531</c:v>
                </c:pt>
                <c:pt idx="7261">
                  <c:v>726.075346534653</c:v>
                </c:pt>
                <c:pt idx="7262">
                  <c:v>726.1753555355531</c:v>
                </c:pt>
                <c:pt idx="7263">
                  <c:v>726.275364536453</c:v>
                </c:pt>
                <c:pt idx="7264">
                  <c:v>726.3753735373535</c:v>
                </c:pt>
                <c:pt idx="7265">
                  <c:v>726.475382538253</c:v>
                </c:pt>
                <c:pt idx="7266">
                  <c:v>726.5753915391535</c:v>
                </c:pt>
                <c:pt idx="7267">
                  <c:v>726.675400540053</c:v>
                </c:pt>
                <c:pt idx="7268">
                  <c:v>726.775409540954</c:v>
                </c:pt>
                <c:pt idx="7269">
                  <c:v>726.875418541854</c:v>
                </c:pt>
                <c:pt idx="7270">
                  <c:v>726.975427542754</c:v>
                </c:pt>
                <c:pt idx="7271">
                  <c:v>727.075436543654</c:v>
                </c:pt>
                <c:pt idx="7272">
                  <c:v>727.175445544554</c:v>
                </c:pt>
                <c:pt idx="7273">
                  <c:v>727.275454545454</c:v>
                </c:pt>
                <c:pt idx="7274">
                  <c:v>727.375463546354</c:v>
                </c:pt>
                <c:pt idx="7275">
                  <c:v>727.475472547254</c:v>
                </c:pt>
                <c:pt idx="7276">
                  <c:v>727.575481548154</c:v>
                </c:pt>
                <c:pt idx="7277">
                  <c:v>727.675490549054</c:v>
                </c:pt>
                <c:pt idx="7278">
                  <c:v>727.775499549954</c:v>
                </c:pt>
                <c:pt idx="7279">
                  <c:v>727.875508550855</c:v>
                </c:pt>
                <c:pt idx="7280">
                  <c:v>727.975517551755</c:v>
                </c:pt>
                <c:pt idx="7281">
                  <c:v>728.075526552655</c:v>
                </c:pt>
                <c:pt idx="7282">
                  <c:v>728.175535553555</c:v>
                </c:pt>
                <c:pt idx="7283">
                  <c:v>728.275544554455</c:v>
                </c:pt>
                <c:pt idx="7284">
                  <c:v>728.375553555355</c:v>
                </c:pt>
                <c:pt idx="7285">
                  <c:v>728.475562556255</c:v>
                </c:pt>
                <c:pt idx="7286">
                  <c:v>728.575571557155</c:v>
                </c:pt>
                <c:pt idx="7287">
                  <c:v>728.675580558055</c:v>
                </c:pt>
                <c:pt idx="7288">
                  <c:v>728.775589558955</c:v>
                </c:pt>
                <c:pt idx="7289">
                  <c:v>728.875598559855</c:v>
                </c:pt>
                <c:pt idx="7290">
                  <c:v>728.975607560756</c:v>
                </c:pt>
                <c:pt idx="7291">
                  <c:v>729.075616561656</c:v>
                </c:pt>
                <c:pt idx="7292">
                  <c:v>729.175625562556</c:v>
                </c:pt>
                <c:pt idx="7293">
                  <c:v>729.275634563456</c:v>
                </c:pt>
                <c:pt idx="7294">
                  <c:v>729.375643564356</c:v>
                </c:pt>
                <c:pt idx="7295">
                  <c:v>729.475652565256</c:v>
                </c:pt>
                <c:pt idx="7296">
                  <c:v>729.575661566156</c:v>
                </c:pt>
                <c:pt idx="7297">
                  <c:v>729.675670567056</c:v>
                </c:pt>
                <c:pt idx="7298">
                  <c:v>729.775679567956</c:v>
                </c:pt>
                <c:pt idx="7299">
                  <c:v>729.875688568856</c:v>
                </c:pt>
                <c:pt idx="7300">
                  <c:v>729.975697569756</c:v>
                </c:pt>
                <c:pt idx="7301">
                  <c:v>730.075706570657</c:v>
                </c:pt>
                <c:pt idx="7302">
                  <c:v>730.175715571557</c:v>
                </c:pt>
                <c:pt idx="7303">
                  <c:v>730.275724572457</c:v>
                </c:pt>
                <c:pt idx="7304">
                  <c:v>730.375733573357</c:v>
                </c:pt>
                <c:pt idx="7305">
                  <c:v>730.475742574257</c:v>
                </c:pt>
                <c:pt idx="7306">
                  <c:v>730.575751575157</c:v>
                </c:pt>
                <c:pt idx="7307">
                  <c:v>730.675760576057</c:v>
                </c:pt>
                <c:pt idx="7308">
                  <c:v>730.775769576957</c:v>
                </c:pt>
                <c:pt idx="7309">
                  <c:v>730.875778577857</c:v>
                </c:pt>
                <c:pt idx="7310">
                  <c:v>730.975787578757</c:v>
                </c:pt>
                <c:pt idx="7311">
                  <c:v>731.075796579657</c:v>
                </c:pt>
                <c:pt idx="7312">
                  <c:v>731.175805580558</c:v>
                </c:pt>
                <c:pt idx="7313">
                  <c:v>731.275814581458</c:v>
                </c:pt>
                <c:pt idx="7314">
                  <c:v>731.375823582358</c:v>
                </c:pt>
                <c:pt idx="7315">
                  <c:v>731.475832583258</c:v>
                </c:pt>
                <c:pt idx="7316">
                  <c:v>731.5758415841581</c:v>
                </c:pt>
                <c:pt idx="7317">
                  <c:v>731.675850585058</c:v>
                </c:pt>
                <c:pt idx="7318">
                  <c:v>731.7758595859581</c:v>
                </c:pt>
                <c:pt idx="7319">
                  <c:v>731.875868586858</c:v>
                </c:pt>
                <c:pt idx="7320">
                  <c:v>731.9758775877581</c:v>
                </c:pt>
                <c:pt idx="7321">
                  <c:v>732.075886588658</c:v>
                </c:pt>
                <c:pt idx="7322">
                  <c:v>732.1758955895581</c:v>
                </c:pt>
                <c:pt idx="7323">
                  <c:v>732.275904590459</c:v>
                </c:pt>
                <c:pt idx="7324">
                  <c:v>732.375913591359</c:v>
                </c:pt>
                <c:pt idx="7325">
                  <c:v>732.4759225922588</c:v>
                </c:pt>
                <c:pt idx="7326">
                  <c:v>732.575931593159</c:v>
                </c:pt>
                <c:pt idx="7327">
                  <c:v>732.6759405940591</c:v>
                </c:pt>
                <c:pt idx="7328">
                  <c:v>732.775949594959</c:v>
                </c:pt>
                <c:pt idx="7329">
                  <c:v>732.8759585958587</c:v>
                </c:pt>
                <c:pt idx="7330">
                  <c:v>732.975967596759</c:v>
                </c:pt>
                <c:pt idx="7331">
                  <c:v>733.075976597659</c:v>
                </c:pt>
                <c:pt idx="7332">
                  <c:v>733.175985598559</c:v>
                </c:pt>
                <c:pt idx="7333">
                  <c:v>733.275994599459</c:v>
                </c:pt>
                <c:pt idx="7334">
                  <c:v>733.37600360036</c:v>
                </c:pt>
                <c:pt idx="7335">
                  <c:v>733.47601260126</c:v>
                </c:pt>
                <c:pt idx="7336">
                  <c:v>733.57602160216</c:v>
                </c:pt>
                <c:pt idx="7337">
                  <c:v>733.67603060306</c:v>
                </c:pt>
                <c:pt idx="7338">
                  <c:v>733.77603960396</c:v>
                </c:pt>
                <c:pt idx="7339">
                  <c:v>733.87604860486</c:v>
                </c:pt>
                <c:pt idx="7340">
                  <c:v>733.9760576057598</c:v>
                </c:pt>
                <c:pt idx="7341">
                  <c:v>734.07606660666</c:v>
                </c:pt>
                <c:pt idx="7342">
                  <c:v>734.17607560756</c:v>
                </c:pt>
                <c:pt idx="7343">
                  <c:v>734.27608460846</c:v>
                </c:pt>
                <c:pt idx="7344">
                  <c:v>734.37609360936</c:v>
                </c:pt>
                <c:pt idx="7345">
                  <c:v>734.476102610261</c:v>
                </c:pt>
                <c:pt idx="7346">
                  <c:v>734.576111611161</c:v>
                </c:pt>
                <c:pt idx="7347">
                  <c:v>734.676120612061</c:v>
                </c:pt>
                <c:pt idx="7348">
                  <c:v>734.776129612961</c:v>
                </c:pt>
                <c:pt idx="7349">
                  <c:v>734.876138613861</c:v>
                </c:pt>
                <c:pt idx="7350">
                  <c:v>734.976147614761</c:v>
                </c:pt>
                <c:pt idx="7351">
                  <c:v>735.076156615661</c:v>
                </c:pt>
                <c:pt idx="7352">
                  <c:v>735.176165616561</c:v>
                </c:pt>
                <c:pt idx="7353">
                  <c:v>735.276174617461</c:v>
                </c:pt>
                <c:pt idx="7354">
                  <c:v>735.376183618361</c:v>
                </c:pt>
                <c:pt idx="7355">
                  <c:v>735.476192619261</c:v>
                </c:pt>
                <c:pt idx="7356">
                  <c:v>735.576201620162</c:v>
                </c:pt>
                <c:pt idx="7357">
                  <c:v>735.676210621062</c:v>
                </c:pt>
                <c:pt idx="7358">
                  <c:v>735.776219621962</c:v>
                </c:pt>
                <c:pt idx="7359">
                  <c:v>735.876228622862</c:v>
                </c:pt>
                <c:pt idx="7360">
                  <c:v>735.976237623762</c:v>
                </c:pt>
                <c:pt idx="7361">
                  <c:v>736.076246624662</c:v>
                </c:pt>
                <c:pt idx="7362">
                  <c:v>736.176255625562</c:v>
                </c:pt>
                <c:pt idx="7363">
                  <c:v>736.276264626462</c:v>
                </c:pt>
                <c:pt idx="7364">
                  <c:v>736.376273627362</c:v>
                </c:pt>
                <c:pt idx="7365">
                  <c:v>736.476282628262</c:v>
                </c:pt>
                <c:pt idx="7366">
                  <c:v>736.576291629162</c:v>
                </c:pt>
                <c:pt idx="7367">
                  <c:v>736.676300630063</c:v>
                </c:pt>
                <c:pt idx="7368">
                  <c:v>736.7763096309631</c:v>
                </c:pt>
                <c:pt idx="7369">
                  <c:v>736.876318631863</c:v>
                </c:pt>
                <c:pt idx="7370">
                  <c:v>736.976327632763</c:v>
                </c:pt>
                <c:pt idx="7371">
                  <c:v>737.076336633663</c:v>
                </c:pt>
                <c:pt idx="7372">
                  <c:v>737.176345634563</c:v>
                </c:pt>
                <c:pt idx="7373">
                  <c:v>737.276354635463</c:v>
                </c:pt>
                <c:pt idx="7374">
                  <c:v>737.376363636363</c:v>
                </c:pt>
                <c:pt idx="7375">
                  <c:v>737.476372637263</c:v>
                </c:pt>
                <c:pt idx="7376">
                  <c:v>737.5763816381634</c:v>
                </c:pt>
                <c:pt idx="7377">
                  <c:v>737.676390639063</c:v>
                </c:pt>
                <c:pt idx="7378">
                  <c:v>737.776399639964</c:v>
                </c:pt>
                <c:pt idx="7379">
                  <c:v>737.876408640864</c:v>
                </c:pt>
                <c:pt idx="7380">
                  <c:v>737.976417641764</c:v>
                </c:pt>
                <c:pt idx="7381">
                  <c:v>738.076426642664</c:v>
                </c:pt>
                <c:pt idx="7382">
                  <c:v>738.176435643564</c:v>
                </c:pt>
                <c:pt idx="7383">
                  <c:v>738.276444644464</c:v>
                </c:pt>
                <c:pt idx="7384">
                  <c:v>738.376453645364</c:v>
                </c:pt>
                <c:pt idx="7385">
                  <c:v>738.476462646264</c:v>
                </c:pt>
                <c:pt idx="7386">
                  <c:v>738.576471647164</c:v>
                </c:pt>
                <c:pt idx="7387">
                  <c:v>738.676480648064</c:v>
                </c:pt>
                <c:pt idx="7388">
                  <c:v>738.776489648964</c:v>
                </c:pt>
                <c:pt idx="7389">
                  <c:v>738.876498649865</c:v>
                </c:pt>
                <c:pt idx="7390">
                  <c:v>738.976507650765</c:v>
                </c:pt>
                <c:pt idx="7391">
                  <c:v>739.076516651665</c:v>
                </c:pt>
                <c:pt idx="7392">
                  <c:v>739.176525652565</c:v>
                </c:pt>
                <c:pt idx="7393">
                  <c:v>739.276534653465</c:v>
                </c:pt>
                <c:pt idx="7394">
                  <c:v>739.376543654365</c:v>
                </c:pt>
                <c:pt idx="7395">
                  <c:v>739.476552655265</c:v>
                </c:pt>
                <c:pt idx="7396">
                  <c:v>739.576561656165</c:v>
                </c:pt>
                <c:pt idx="7397">
                  <c:v>739.676570657065</c:v>
                </c:pt>
                <c:pt idx="7398">
                  <c:v>739.776579657965</c:v>
                </c:pt>
                <c:pt idx="7399">
                  <c:v>739.876588658865</c:v>
                </c:pt>
                <c:pt idx="7400">
                  <c:v>739.976597659766</c:v>
                </c:pt>
                <c:pt idx="7401">
                  <c:v>740.076606660666</c:v>
                </c:pt>
                <c:pt idx="7402">
                  <c:v>740.176615661566</c:v>
                </c:pt>
                <c:pt idx="7403">
                  <c:v>740.276624662466</c:v>
                </c:pt>
                <c:pt idx="7404">
                  <c:v>740.376633663366</c:v>
                </c:pt>
                <c:pt idx="7405">
                  <c:v>740.476642664266</c:v>
                </c:pt>
                <c:pt idx="7406">
                  <c:v>740.576651665166</c:v>
                </c:pt>
                <c:pt idx="7407">
                  <c:v>740.676660666066</c:v>
                </c:pt>
                <c:pt idx="7408">
                  <c:v>740.776669666966</c:v>
                </c:pt>
                <c:pt idx="7409">
                  <c:v>740.876678667866</c:v>
                </c:pt>
                <c:pt idx="7410">
                  <c:v>740.976687668766</c:v>
                </c:pt>
                <c:pt idx="7411">
                  <c:v>741.076696669667</c:v>
                </c:pt>
                <c:pt idx="7412">
                  <c:v>741.176705670567</c:v>
                </c:pt>
                <c:pt idx="7413">
                  <c:v>741.276714671467</c:v>
                </c:pt>
                <c:pt idx="7414">
                  <c:v>741.376723672367</c:v>
                </c:pt>
                <c:pt idx="7415">
                  <c:v>741.476732673267</c:v>
                </c:pt>
                <c:pt idx="7416">
                  <c:v>741.576741674167</c:v>
                </c:pt>
                <c:pt idx="7417">
                  <c:v>741.676750675067</c:v>
                </c:pt>
                <c:pt idx="7418">
                  <c:v>741.776759675967</c:v>
                </c:pt>
                <c:pt idx="7419">
                  <c:v>741.876768676867</c:v>
                </c:pt>
                <c:pt idx="7420">
                  <c:v>741.976777677767</c:v>
                </c:pt>
                <c:pt idx="7421">
                  <c:v>742.076786678667</c:v>
                </c:pt>
                <c:pt idx="7422">
                  <c:v>742.176795679567</c:v>
                </c:pt>
                <c:pt idx="7423">
                  <c:v>742.2768046804681</c:v>
                </c:pt>
                <c:pt idx="7424">
                  <c:v>742.376813681368</c:v>
                </c:pt>
                <c:pt idx="7425">
                  <c:v>742.4768226822679</c:v>
                </c:pt>
                <c:pt idx="7426">
                  <c:v>742.576831683168</c:v>
                </c:pt>
                <c:pt idx="7427">
                  <c:v>742.676840684068</c:v>
                </c:pt>
                <c:pt idx="7428">
                  <c:v>742.7768496849681</c:v>
                </c:pt>
                <c:pt idx="7429">
                  <c:v>742.8768586858679</c:v>
                </c:pt>
                <c:pt idx="7430">
                  <c:v>742.976867686768</c:v>
                </c:pt>
                <c:pt idx="7431">
                  <c:v>743.076876687668</c:v>
                </c:pt>
                <c:pt idx="7432">
                  <c:v>743.176885688568</c:v>
                </c:pt>
                <c:pt idx="7433">
                  <c:v>743.276894689468</c:v>
                </c:pt>
                <c:pt idx="7434">
                  <c:v>743.376903690369</c:v>
                </c:pt>
                <c:pt idx="7435">
                  <c:v>743.4769126912688</c:v>
                </c:pt>
                <c:pt idx="7436">
                  <c:v>743.576921692169</c:v>
                </c:pt>
                <c:pt idx="7437">
                  <c:v>743.676930693069</c:v>
                </c:pt>
                <c:pt idx="7438">
                  <c:v>743.776939693969</c:v>
                </c:pt>
                <c:pt idx="7439">
                  <c:v>743.8769486948688</c:v>
                </c:pt>
                <c:pt idx="7440">
                  <c:v>743.9769576957688</c:v>
                </c:pt>
                <c:pt idx="7441">
                  <c:v>744.076966696669</c:v>
                </c:pt>
                <c:pt idx="7442">
                  <c:v>744.176975697569</c:v>
                </c:pt>
                <c:pt idx="7443">
                  <c:v>744.276984698469</c:v>
                </c:pt>
                <c:pt idx="7444">
                  <c:v>744.376993699369</c:v>
                </c:pt>
                <c:pt idx="7445">
                  <c:v>744.47700270027</c:v>
                </c:pt>
                <c:pt idx="7446">
                  <c:v>744.57701170117</c:v>
                </c:pt>
                <c:pt idx="7447">
                  <c:v>744.67702070207</c:v>
                </c:pt>
                <c:pt idx="7448">
                  <c:v>744.7770297029698</c:v>
                </c:pt>
                <c:pt idx="7449">
                  <c:v>744.87703870387</c:v>
                </c:pt>
                <c:pt idx="7450">
                  <c:v>744.9770477047698</c:v>
                </c:pt>
                <c:pt idx="7451">
                  <c:v>745.07705670567</c:v>
                </c:pt>
                <c:pt idx="7452">
                  <c:v>745.17706570657</c:v>
                </c:pt>
                <c:pt idx="7453">
                  <c:v>745.27707470747</c:v>
                </c:pt>
                <c:pt idx="7454">
                  <c:v>745.37708370837</c:v>
                </c:pt>
                <c:pt idx="7455">
                  <c:v>745.47709270927</c:v>
                </c:pt>
                <c:pt idx="7456">
                  <c:v>745.577101710171</c:v>
                </c:pt>
                <c:pt idx="7457">
                  <c:v>745.677110711071</c:v>
                </c:pt>
                <c:pt idx="7458">
                  <c:v>745.7771197119707</c:v>
                </c:pt>
                <c:pt idx="7459">
                  <c:v>745.8771287128708</c:v>
                </c:pt>
                <c:pt idx="7460">
                  <c:v>745.977137713771</c:v>
                </c:pt>
                <c:pt idx="7461">
                  <c:v>746.077146714671</c:v>
                </c:pt>
                <c:pt idx="7462">
                  <c:v>746.177155715571</c:v>
                </c:pt>
                <c:pt idx="7463">
                  <c:v>746.277164716471</c:v>
                </c:pt>
                <c:pt idx="7464">
                  <c:v>746.377173717371</c:v>
                </c:pt>
                <c:pt idx="7465">
                  <c:v>746.477182718271</c:v>
                </c:pt>
                <c:pt idx="7466">
                  <c:v>746.577191719171</c:v>
                </c:pt>
                <c:pt idx="7467">
                  <c:v>746.677200720071</c:v>
                </c:pt>
                <c:pt idx="7468">
                  <c:v>746.777209720972</c:v>
                </c:pt>
                <c:pt idx="7469">
                  <c:v>746.8772187218718</c:v>
                </c:pt>
                <c:pt idx="7470">
                  <c:v>746.9772277227718</c:v>
                </c:pt>
                <c:pt idx="7471">
                  <c:v>747.077236723672</c:v>
                </c:pt>
                <c:pt idx="7472">
                  <c:v>747.177245724572</c:v>
                </c:pt>
                <c:pt idx="7473">
                  <c:v>747.2772547254717</c:v>
                </c:pt>
                <c:pt idx="7474">
                  <c:v>747.377263726372</c:v>
                </c:pt>
                <c:pt idx="7475">
                  <c:v>747.477272727272</c:v>
                </c:pt>
                <c:pt idx="7476">
                  <c:v>747.577281728172</c:v>
                </c:pt>
                <c:pt idx="7477">
                  <c:v>747.677290729072</c:v>
                </c:pt>
                <c:pt idx="7478">
                  <c:v>747.777299729972</c:v>
                </c:pt>
                <c:pt idx="7479">
                  <c:v>747.8773087308731</c:v>
                </c:pt>
                <c:pt idx="7480">
                  <c:v>747.977317731773</c:v>
                </c:pt>
                <c:pt idx="7481">
                  <c:v>748.0773267326731</c:v>
                </c:pt>
                <c:pt idx="7482">
                  <c:v>748.177335733573</c:v>
                </c:pt>
                <c:pt idx="7483">
                  <c:v>748.2773447344731</c:v>
                </c:pt>
                <c:pt idx="7484">
                  <c:v>748.377353735373</c:v>
                </c:pt>
                <c:pt idx="7485">
                  <c:v>748.4773627362731</c:v>
                </c:pt>
                <c:pt idx="7486">
                  <c:v>748.577371737173</c:v>
                </c:pt>
                <c:pt idx="7487">
                  <c:v>748.677380738073</c:v>
                </c:pt>
                <c:pt idx="7488">
                  <c:v>748.7773897389731</c:v>
                </c:pt>
                <c:pt idx="7489">
                  <c:v>748.877398739873</c:v>
                </c:pt>
                <c:pt idx="7490">
                  <c:v>748.977407740774</c:v>
                </c:pt>
                <c:pt idx="7491">
                  <c:v>749.077416741674</c:v>
                </c:pt>
                <c:pt idx="7492">
                  <c:v>749.177425742574</c:v>
                </c:pt>
                <c:pt idx="7493">
                  <c:v>749.277434743474</c:v>
                </c:pt>
                <c:pt idx="7494">
                  <c:v>749.377443744374</c:v>
                </c:pt>
                <c:pt idx="7495">
                  <c:v>749.4774527452738</c:v>
                </c:pt>
                <c:pt idx="7496">
                  <c:v>749.577461746174</c:v>
                </c:pt>
                <c:pt idx="7497">
                  <c:v>749.677470747074</c:v>
                </c:pt>
                <c:pt idx="7498">
                  <c:v>749.777479747974</c:v>
                </c:pt>
                <c:pt idx="7499">
                  <c:v>749.877488748874</c:v>
                </c:pt>
                <c:pt idx="7500">
                  <c:v>749.977497749774</c:v>
                </c:pt>
                <c:pt idx="7501">
                  <c:v>750.077506750675</c:v>
                </c:pt>
                <c:pt idx="7502">
                  <c:v>750.177515751575</c:v>
                </c:pt>
                <c:pt idx="7503">
                  <c:v>750.277524752475</c:v>
                </c:pt>
                <c:pt idx="7504">
                  <c:v>750.377533753375</c:v>
                </c:pt>
                <c:pt idx="7505">
                  <c:v>750.477542754275</c:v>
                </c:pt>
                <c:pt idx="7506">
                  <c:v>750.577551755175</c:v>
                </c:pt>
                <c:pt idx="7507">
                  <c:v>750.677560756075</c:v>
                </c:pt>
                <c:pt idx="7508">
                  <c:v>750.777569756975</c:v>
                </c:pt>
                <c:pt idx="7509">
                  <c:v>750.877578757875</c:v>
                </c:pt>
                <c:pt idx="7510">
                  <c:v>750.977587758775</c:v>
                </c:pt>
                <c:pt idx="7511">
                  <c:v>751.077596759675</c:v>
                </c:pt>
                <c:pt idx="7512">
                  <c:v>751.177605760576</c:v>
                </c:pt>
                <c:pt idx="7513">
                  <c:v>751.277614761476</c:v>
                </c:pt>
                <c:pt idx="7514">
                  <c:v>751.3776237623757</c:v>
                </c:pt>
                <c:pt idx="7515">
                  <c:v>751.477632763276</c:v>
                </c:pt>
                <c:pt idx="7516">
                  <c:v>751.577641764176</c:v>
                </c:pt>
                <c:pt idx="7517">
                  <c:v>751.677650765076</c:v>
                </c:pt>
                <c:pt idx="7518">
                  <c:v>751.7776597659757</c:v>
                </c:pt>
                <c:pt idx="7519">
                  <c:v>751.877668766876</c:v>
                </c:pt>
                <c:pt idx="7520">
                  <c:v>751.977677767776</c:v>
                </c:pt>
                <c:pt idx="7521">
                  <c:v>752.077686768676</c:v>
                </c:pt>
                <c:pt idx="7522">
                  <c:v>752.177695769576</c:v>
                </c:pt>
                <c:pt idx="7523">
                  <c:v>752.277704770477</c:v>
                </c:pt>
                <c:pt idx="7524">
                  <c:v>752.377713771377</c:v>
                </c:pt>
                <c:pt idx="7525">
                  <c:v>752.477722772277</c:v>
                </c:pt>
                <c:pt idx="7526">
                  <c:v>752.577731773177</c:v>
                </c:pt>
                <c:pt idx="7527">
                  <c:v>752.677740774077</c:v>
                </c:pt>
                <c:pt idx="7528">
                  <c:v>752.777749774977</c:v>
                </c:pt>
                <c:pt idx="7529">
                  <c:v>752.8777587758771</c:v>
                </c:pt>
                <c:pt idx="7530">
                  <c:v>752.977767776777</c:v>
                </c:pt>
                <c:pt idx="7531">
                  <c:v>753.077776777677</c:v>
                </c:pt>
                <c:pt idx="7532">
                  <c:v>753.177785778577</c:v>
                </c:pt>
                <c:pt idx="7533">
                  <c:v>753.277794779477</c:v>
                </c:pt>
                <c:pt idx="7534">
                  <c:v>753.377803780378</c:v>
                </c:pt>
                <c:pt idx="7535">
                  <c:v>753.4778127812779</c:v>
                </c:pt>
                <c:pt idx="7536">
                  <c:v>753.577821782178</c:v>
                </c:pt>
                <c:pt idx="7537">
                  <c:v>753.6778307830781</c:v>
                </c:pt>
                <c:pt idx="7538">
                  <c:v>753.777839783978</c:v>
                </c:pt>
                <c:pt idx="7539">
                  <c:v>753.8778487848779</c:v>
                </c:pt>
                <c:pt idx="7540">
                  <c:v>753.9778577857777</c:v>
                </c:pt>
                <c:pt idx="7541">
                  <c:v>754.0778667866781</c:v>
                </c:pt>
                <c:pt idx="7542">
                  <c:v>754.177875787578</c:v>
                </c:pt>
                <c:pt idx="7543">
                  <c:v>754.2778847884781</c:v>
                </c:pt>
                <c:pt idx="7544">
                  <c:v>754.377893789378</c:v>
                </c:pt>
                <c:pt idx="7545">
                  <c:v>754.4779027902788</c:v>
                </c:pt>
                <c:pt idx="7546">
                  <c:v>754.577911791179</c:v>
                </c:pt>
                <c:pt idx="7547">
                  <c:v>754.6779207920788</c:v>
                </c:pt>
                <c:pt idx="7548">
                  <c:v>754.7779297929787</c:v>
                </c:pt>
                <c:pt idx="7549">
                  <c:v>754.8779387938788</c:v>
                </c:pt>
                <c:pt idx="7550">
                  <c:v>754.9779477947787</c:v>
                </c:pt>
                <c:pt idx="7551">
                  <c:v>755.0779567956788</c:v>
                </c:pt>
                <c:pt idx="7552">
                  <c:v>755.177965796579</c:v>
                </c:pt>
                <c:pt idx="7553">
                  <c:v>755.277974797479</c:v>
                </c:pt>
                <c:pt idx="7554">
                  <c:v>755.377983798379</c:v>
                </c:pt>
                <c:pt idx="7555">
                  <c:v>755.4779927992788</c:v>
                </c:pt>
                <c:pt idx="7556">
                  <c:v>755.57800180018</c:v>
                </c:pt>
                <c:pt idx="7557">
                  <c:v>755.67801080108</c:v>
                </c:pt>
                <c:pt idx="7558">
                  <c:v>755.77801980198</c:v>
                </c:pt>
                <c:pt idx="7559">
                  <c:v>755.8780288028797</c:v>
                </c:pt>
                <c:pt idx="7560">
                  <c:v>755.97803780378</c:v>
                </c:pt>
                <c:pt idx="7561">
                  <c:v>756.07804680468</c:v>
                </c:pt>
                <c:pt idx="7562">
                  <c:v>756.17805580558</c:v>
                </c:pt>
                <c:pt idx="7563">
                  <c:v>756.27806480648</c:v>
                </c:pt>
                <c:pt idx="7564">
                  <c:v>756.37807380738</c:v>
                </c:pt>
                <c:pt idx="7565">
                  <c:v>756.47808280828</c:v>
                </c:pt>
                <c:pt idx="7566">
                  <c:v>756.57809180918</c:v>
                </c:pt>
                <c:pt idx="7567">
                  <c:v>756.678100810081</c:v>
                </c:pt>
                <c:pt idx="7568">
                  <c:v>756.778109810981</c:v>
                </c:pt>
                <c:pt idx="7569">
                  <c:v>756.878118811881</c:v>
                </c:pt>
                <c:pt idx="7570">
                  <c:v>756.9781278127808</c:v>
                </c:pt>
                <c:pt idx="7571">
                  <c:v>757.078136813681</c:v>
                </c:pt>
                <c:pt idx="7572">
                  <c:v>757.178145814581</c:v>
                </c:pt>
                <c:pt idx="7573">
                  <c:v>757.278154815481</c:v>
                </c:pt>
                <c:pt idx="7574">
                  <c:v>757.378163816381</c:v>
                </c:pt>
                <c:pt idx="7575">
                  <c:v>757.478172817281</c:v>
                </c:pt>
                <c:pt idx="7576">
                  <c:v>757.578181818181</c:v>
                </c:pt>
                <c:pt idx="7577">
                  <c:v>757.678190819081</c:v>
                </c:pt>
                <c:pt idx="7578">
                  <c:v>757.778199819982</c:v>
                </c:pt>
                <c:pt idx="7579">
                  <c:v>757.878208820882</c:v>
                </c:pt>
                <c:pt idx="7580">
                  <c:v>757.978217821782</c:v>
                </c:pt>
                <c:pt idx="7581">
                  <c:v>758.078226822682</c:v>
                </c:pt>
                <c:pt idx="7582">
                  <c:v>758.178235823582</c:v>
                </c:pt>
                <c:pt idx="7583">
                  <c:v>758.278244824482</c:v>
                </c:pt>
                <c:pt idx="7584">
                  <c:v>758.378253825382</c:v>
                </c:pt>
                <c:pt idx="7585">
                  <c:v>758.478262826282</c:v>
                </c:pt>
                <c:pt idx="7586">
                  <c:v>758.578271827182</c:v>
                </c:pt>
                <c:pt idx="7587">
                  <c:v>758.678280828082</c:v>
                </c:pt>
                <c:pt idx="7588">
                  <c:v>758.778289828982</c:v>
                </c:pt>
                <c:pt idx="7589">
                  <c:v>758.8782988298831</c:v>
                </c:pt>
                <c:pt idx="7590">
                  <c:v>758.978307830783</c:v>
                </c:pt>
                <c:pt idx="7591">
                  <c:v>759.0783168316831</c:v>
                </c:pt>
                <c:pt idx="7592">
                  <c:v>759.178325832583</c:v>
                </c:pt>
                <c:pt idx="7593">
                  <c:v>759.2783348334831</c:v>
                </c:pt>
                <c:pt idx="7594">
                  <c:v>759.378343834383</c:v>
                </c:pt>
                <c:pt idx="7595">
                  <c:v>759.4783528352831</c:v>
                </c:pt>
                <c:pt idx="7596">
                  <c:v>759.578361836183</c:v>
                </c:pt>
                <c:pt idx="7597">
                  <c:v>759.6783708370835</c:v>
                </c:pt>
                <c:pt idx="7598">
                  <c:v>759.778379837983</c:v>
                </c:pt>
                <c:pt idx="7599">
                  <c:v>759.8783888388833</c:v>
                </c:pt>
                <c:pt idx="7600">
                  <c:v>759.978397839784</c:v>
                </c:pt>
                <c:pt idx="7601">
                  <c:v>760.078406840684</c:v>
                </c:pt>
                <c:pt idx="7602">
                  <c:v>760.178415841584</c:v>
                </c:pt>
                <c:pt idx="7603">
                  <c:v>760.278424842484</c:v>
                </c:pt>
                <c:pt idx="7604">
                  <c:v>760.378433843384</c:v>
                </c:pt>
                <c:pt idx="7605">
                  <c:v>760.478442844284</c:v>
                </c:pt>
                <c:pt idx="7606">
                  <c:v>760.578451845184</c:v>
                </c:pt>
                <c:pt idx="7607">
                  <c:v>760.678460846084</c:v>
                </c:pt>
                <c:pt idx="7608">
                  <c:v>760.778469846984</c:v>
                </c:pt>
                <c:pt idx="7609">
                  <c:v>760.878478847884</c:v>
                </c:pt>
                <c:pt idx="7610">
                  <c:v>760.978487848784</c:v>
                </c:pt>
                <c:pt idx="7611">
                  <c:v>761.078496849684</c:v>
                </c:pt>
                <c:pt idx="7612">
                  <c:v>761.178505850585</c:v>
                </c:pt>
                <c:pt idx="7613">
                  <c:v>761.2785148514851</c:v>
                </c:pt>
                <c:pt idx="7614">
                  <c:v>761.378523852385</c:v>
                </c:pt>
                <c:pt idx="7615">
                  <c:v>761.478532853285</c:v>
                </c:pt>
                <c:pt idx="7616">
                  <c:v>761.578541854185</c:v>
                </c:pt>
                <c:pt idx="7617">
                  <c:v>761.678550855085</c:v>
                </c:pt>
                <c:pt idx="7618">
                  <c:v>761.778559855985</c:v>
                </c:pt>
                <c:pt idx="7619">
                  <c:v>761.878568856885</c:v>
                </c:pt>
                <c:pt idx="7620">
                  <c:v>761.978577857785</c:v>
                </c:pt>
                <c:pt idx="7621">
                  <c:v>762.078586858685</c:v>
                </c:pt>
                <c:pt idx="7622">
                  <c:v>762.178595859585</c:v>
                </c:pt>
                <c:pt idx="7623">
                  <c:v>762.278604860486</c:v>
                </c:pt>
                <c:pt idx="7624">
                  <c:v>762.378613861386</c:v>
                </c:pt>
                <c:pt idx="7625">
                  <c:v>762.478622862286</c:v>
                </c:pt>
                <c:pt idx="7626">
                  <c:v>762.578631863186</c:v>
                </c:pt>
                <c:pt idx="7627">
                  <c:v>762.678640864086</c:v>
                </c:pt>
                <c:pt idx="7628">
                  <c:v>762.778649864986</c:v>
                </c:pt>
                <c:pt idx="7629">
                  <c:v>762.878658865886</c:v>
                </c:pt>
                <c:pt idx="7630">
                  <c:v>762.978667866786</c:v>
                </c:pt>
                <c:pt idx="7631">
                  <c:v>763.078676867686</c:v>
                </c:pt>
                <c:pt idx="7632">
                  <c:v>763.178685868586</c:v>
                </c:pt>
                <c:pt idx="7633">
                  <c:v>763.278694869486</c:v>
                </c:pt>
                <c:pt idx="7634">
                  <c:v>763.378703870387</c:v>
                </c:pt>
                <c:pt idx="7635">
                  <c:v>763.478712871287</c:v>
                </c:pt>
                <c:pt idx="7636">
                  <c:v>763.578721872187</c:v>
                </c:pt>
                <c:pt idx="7637">
                  <c:v>763.678730873087</c:v>
                </c:pt>
                <c:pt idx="7638">
                  <c:v>763.778739873987</c:v>
                </c:pt>
                <c:pt idx="7639">
                  <c:v>763.878748874887</c:v>
                </c:pt>
                <c:pt idx="7640">
                  <c:v>763.978757875787</c:v>
                </c:pt>
                <c:pt idx="7641">
                  <c:v>764.078766876687</c:v>
                </c:pt>
                <c:pt idx="7642">
                  <c:v>764.178775877587</c:v>
                </c:pt>
                <c:pt idx="7643">
                  <c:v>764.278784878487</c:v>
                </c:pt>
                <c:pt idx="7644">
                  <c:v>764.378793879387</c:v>
                </c:pt>
                <c:pt idx="7645">
                  <c:v>764.4788028802881</c:v>
                </c:pt>
                <c:pt idx="7646">
                  <c:v>764.578811881188</c:v>
                </c:pt>
                <c:pt idx="7647">
                  <c:v>764.6788208820881</c:v>
                </c:pt>
                <c:pt idx="7648">
                  <c:v>764.778829882988</c:v>
                </c:pt>
                <c:pt idx="7649">
                  <c:v>764.8788388838881</c:v>
                </c:pt>
                <c:pt idx="7650">
                  <c:v>764.978847884788</c:v>
                </c:pt>
                <c:pt idx="7651">
                  <c:v>765.0788568856881</c:v>
                </c:pt>
                <c:pt idx="7652">
                  <c:v>765.178865886588</c:v>
                </c:pt>
                <c:pt idx="7653">
                  <c:v>765.2788748874883</c:v>
                </c:pt>
                <c:pt idx="7654">
                  <c:v>765.378883888388</c:v>
                </c:pt>
                <c:pt idx="7655">
                  <c:v>765.4788928892881</c:v>
                </c:pt>
                <c:pt idx="7656">
                  <c:v>765.578901890189</c:v>
                </c:pt>
                <c:pt idx="7657">
                  <c:v>765.678910891089</c:v>
                </c:pt>
                <c:pt idx="7658">
                  <c:v>765.7789198919887</c:v>
                </c:pt>
                <c:pt idx="7659">
                  <c:v>765.8789288928888</c:v>
                </c:pt>
                <c:pt idx="7660">
                  <c:v>765.9789378937887</c:v>
                </c:pt>
                <c:pt idx="7661">
                  <c:v>766.078946894689</c:v>
                </c:pt>
                <c:pt idx="7662">
                  <c:v>766.178955895589</c:v>
                </c:pt>
                <c:pt idx="7663">
                  <c:v>766.278964896489</c:v>
                </c:pt>
                <c:pt idx="7664">
                  <c:v>766.378973897389</c:v>
                </c:pt>
                <c:pt idx="7665">
                  <c:v>766.478982898289</c:v>
                </c:pt>
                <c:pt idx="7666">
                  <c:v>766.578991899189</c:v>
                </c:pt>
                <c:pt idx="7667">
                  <c:v>766.679000900089</c:v>
                </c:pt>
                <c:pt idx="7668">
                  <c:v>766.77900990099</c:v>
                </c:pt>
                <c:pt idx="7669">
                  <c:v>766.87901890189</c:v>
                </c:pt>
                <c:pt idx="7670">
                  <c:v>766.97902790279</c:v>
                </c:pt>
                <c:pt idx="7671">
                  <c:v>767.07903690369</c:v>
                </c:pt>
                <c:pt idx="7672">
                  <c:v>767.17904590459</c:v>
                </c:pt>
                <c:pt idx="7673">
                  <c:v>767.2790549054901</c:v>
                </c:pt>
                <c:pt idx="7674">
                  <c:v>767.37906390639</c:v>
                </c:pt>
                <c:pt idx="7675">
                  <c:v>767.47907290729</c:v>
                </c:pt>
                <c:pt idx="7676">
                  <c:v>767.57908190819</c:v>
                </c:pt>
                <c:pt idx="7677">
                  <c:v>767.67909090909</c:v>
                </c:pt>
                <c:pt idx="7678">
                  <c:v>767.77909990999</c:v>
                </c:pt>
                <c:pt idx="7679">
                  <c:v>767.879108910891</c:v>
                </c:pt>
                <c:pt idx="7680">
                  <c:v>767.979117911791</c:v>
                </c:pt>
                <c:pt idx="7681">
                  <c:v>768.079126912691</c:v>
                </c:pt>
                <c:pt idx="7682">
                  <c:v>768.179135913591</c:v>
                </c:pt>
                <c:pt idx="7683">
                  <c:v>768.279144914491</c:v>
                </c:pt>
                <c:pt idx="7684">
                  <c:v>768.379153915391</c:v>
                </c:pt>
                <c:pt idx="7685">
                  <c:v>768.479162916291</c:v>
                </c:pt>
                <c:pt idx="7686">
                  <c:v>768.579171917191</c:v>
                </c:pt>
                <c:pt idx="7687">
                  <c:v>768.679180918091</c:v>
                </c:pt>
                <c:pt idx="7688">
                  <c:v>768.779189918991</c:v>
                </c:pt>
                <c:pt idx="7689">
                  <c:v>768.879198919891</c:v>
                </c:pt>
                <c:pt idx="7690">
                  <c:v>768.979207920792</c:v>
                </c:pt>
                <c:pt idx="7691">
                  <c:v>769.079216921692</c:v>
                </c:pt>
                <c:pt idx="7692">
                  <c:v>769.179225922592</c:v>
                </c:pt>
                <c:pt idx="7693">
                  <c:v>769.279234923492</c:v>
                </c:pt>
                <c:pt idx="7694">
                  <c:v>769.379243924392</c:v>
                </c:pt>
                <c:pt idx="7695">
                  <c:v>769.479252925292</c:v>
                </c:pt>
                <c:pt idx="7696">
                  <c:v>769.579261926192</c:v>
                </c:pt>
                <c:pt idx="7697">
                  <c:v>769.679270927092</c:v>
                </c:pt>
                <c:pt idx="7698">
                  <c:v>769.779279927992</c:v>
                </c:pt>
                <c:pt idx="7699">
                  <c:v>769.879288928892</c:v>
                </c:pt>
                <c:pt idx="7700">
                  <c:v>769.979297929792</c:v>
                </c:pt>
                <c:pt idx="7701">
                  <c:v>770.079306930693</c:v>
                </c:pt>
                <c:pt idx="7702">
                  <c:v>770.179315931593</c:v>
                </c:pt>
                <c:pt idx="7703">
                  <c:v>770.279324932493</c:v>
                </c:pt>
                <c:pt idx="7704">
                  <c:v>770.379333933393</c:v>
                </c:pt>
                <c:pt idx="7705">
                  <c:v>770.4793429342931</c:v>
                </c:pt>
                <c:pt idx="7706">
                  <c:v>770.579351935193</c:v>
                </c:pt>
                <c:pt idx="7707">
                  <c:v>770.6793609360935</c:v>
                </c:pt>
                <c:pt idx="7708">
                  <c:v>770.779369936993</c:v>
                </c:pt>
                <c:pt idx="7709">
                  <c:v>770.8793789378935</c:v>
                </c:pt>
                <c:pt idx="7710">
                  <c:v>770.979387938793</c:v>
                </c:pt>
                <c:pt idx="7711">
                  <c:v>771.0793969396935</c:v>
                </c:pt>
                <c:pt idx="7712">
                  <c:v>771.179405940594</c:v>
                </c:pt>
                <c:pt idx="7713">
                  <c:v>771.279414941494</c:v>
                </c:pt>
                <c:pt idx="7714">
                  <c:v>771.3794239423941</c:v>
                </c:pt>
                <c:pt idx="7715">
                  <c:v>771.479432943294</c:v>
                </c:pt>
                <c:pt idx="7716">
                  <c:v>771.579441944194</c:v>
                </c:pt>
                <c:pt idx="7717">
                  <c:v>771.679450945094</c:v>
                </c:pt>
                <c:pt idx="7718">
                  <c:v>771.779459945994</c:v>
                </c:pt>
                <c:pt idx="7719">
                  <c:v>771.879468946894</c:v>
                </c:pt>
                <c:pt idx="7720">
                  <c:v>771.979477947794</c:v>
                </c:pt>
                <c:pt idx="7721">
                  <c:v>772.079486948694</c:v>
                </c:pt>
                <c:pt idx="7722">
                  <c:v>772.179495949594</c:v>
                </c:pt>
                <c:pt idx="7723">
                  <c:v>772.279504950495</c:v>
                </c:pt>
                <c:pt idx="7724">
                  <c:v>772.379513951395</c:v>
                </c:pt>
                <c:pt idx="7725">
                  <c:v>772.479522952295</c:v>
                </c:pt>
                <c:pt idx="7726">
                  <c:v>772.579531953195</c:v>
                </c:pt>
                <c:pt idx="7727">
                  <c:v>772.679540954095</c:v>
                </c:pt>
                <c:pt idx="7728">
                  <c:v>772.779549954995</c:v>
                </c:pt>
                <c:pt idx="7729">
                  <c:v>772.879558955895</c:v>
                </c:pt>
                <c:pt idx="7730">
                  <c:v>772.979567956795</c:v>
                </c:pt>
                <c:pt idx="7731">
                  <c:v>773.079576957695</c:v>
                </c:pt>
                <c:pt idx="7732">
                  <c:v>773.179585958595</c:v>
                </c:pt>
                <c:pt idx="7733">
                  <c:v>773.279594959495</c:v>
                </c:pt>
                <c:pt idx="7734">
                  <c:v>773.379603960396</c:v>
                </c:pt>
                <c:pt idx="7735">
                  <c:v>773.479612961296</c:v>
                </c:pt>
                <c:pt idx="7736">
                  <c:v>773.579621962196</c:v>
                </c:pt>
                <c:pt idx="7737">
                  <c:v>773.679630963096</c:v>
                </c:pt>
                <c:pt idx="7738">
                  <c:v>773.779639963996</c:v>
                </c:pt>
                <c:pt idx="7739">
                  <c:v>773.879648964896</c:v>
                </c:pt>
                <c:pt idx="7740">
                  <c:v>773.979657965796</c:v>
                </c:pt>
                <c:pt idx="7741">
                  <c:v>774.079666966696</c:v>
                </c:pt>
                <c:pt idx="7742">
                  <c:v>774.179675967596</c:v>
                </c:pt>
                <c:pt idx="7743">
                  <c:v>774.279684968496</c:v>
                </c:pt>
                <c:pt idx="7744">
                  <c:v>774.379693969396</c:v>
                </c:pt>
                <c:pt idx="7745">
                  <c:v>774.479702970297</c:v>
                </c:pt>
                <c:pt idx="7746">
                  <c:v>774.579711971197</c:v>
                </c:pt>
                <c:pt idx="7747">
                  <c:v>774.679720972097</c:v>
                </c:pt>
                <c:pt idx="7748">
                  <c:v>774.779729972997</c:v>
                </c:pt>
                <c:pt idx="7749">
                  <c:v>774.879738973897</c:v>
                </c:pt>
                <c:pt idx="7750">
                  <c:v>774.979747974797</c:v>
                </c:pt>
                <c:pt idx="7751">
                  <c:v>775.079756975697</c:v>
                </c:pt>
                <c:pt idx="7752">
                  <c:v>775.179765976597</c:v>
                </c:pt>
                <c:pt idx="7753">
                  <c:v>775.279774977497</c:v>
                </c:pt>
                <c:pt idx="7754">
                  <c:v>775.379783978397</c:v>
                </c:pt>
                <c:pt idx="7755">
                  <c:v>775.479792979297</c:v>
                </c:pt>
                <c:pt idx="7756">
                  <c:v>775.579801980198</c:v>
                </c:pt>
                <c:pt idx="7757">
                  <c:v>775.679810981098</c:v>
                </c:pt>
                <c:pt idx="7758">
                  <c:v>775.779819981998</c:v>
                </c:pt>
                <c:pt idx="7759">
                  <c:v>775.879828982898</c:v>
                </c:pt>
                <c:pt idx="7760">
                  <c:v>775.979837983798</c:v>
                </c:pt>
                <c:pt idx="7761">
                  <c:v>776.079846984698</c:v>
                </c:pt>
                <c:pt idx="7762">
                  <c:v>776.179855985598</c:v>
                </c:pt>
                <c:pt idx="7763">
                  <c:v>776.2798649864981</c:v>
                </c:pt>
                <c:pt idx="7764">
                  <c:v>776.379873987398</c:v>
                </c:pt>
                <c:pt idx="7765">
                  <c:v>776.4798829882981</c:v>
                </c:pt>
                <c:pt idx="7766">
                  <c:v>776.579891989198</c:v>
                </c:pt>
                <c:pt idx="7767">
                  <c:v>776.679900990099</c:v>
                </c:pt>
                <c:pt idx="7768">
                  <c:v>776.779909990999</c:v>
                </c:pt>
                <c:pt idx="7769">
                  <c:v>776.879918991899</c:v>
                </c:pt>
                <c:pt idx="7770">
                  <c:v>776.9799279927988</c:v>
                </c:pt>
                <c:pt idx="7771">
                  <c:v>777.079936993699</c:v>
                </c:pt>
                <c:pt idx="7772">
                  <c:v>777.179945994599</c:v>
                </c:pt>
                <c:pt idx="7773">
                  <c:v>777.279954995499</c:v>
                </c:pt>
                <c:pt idx="7774">
                  <c:v>777.3799639963991</c:v>
                </c:pt>
                <c:pt idx="7775">
                  <c:v>777.479972997299</c:v>
                </c:pt>
                <c:pt idx="7776">
                  <c:v>777.579981998199</c:v>
                </c:pt>
                <c:pt idx="7777">
                  <c:v>777.679990999099</c:v>
                </c:pt>
                <c:pt idx="7778">
                  <c:v>777.78</c:v>
                </c:pt>
                <c:pt idx="7779">
                  <c:v>777.8800090009</c:v>
                </c:pt>
                <c:pt idx="7780">
                  <c:v>777.9800180018</c:v>
                </c:pt>
                <c:pt idx="7781">
                  <c:v>778.0800270027</c:v>
                </c:pt>
                <c:pt idx="7782">
                  <c:v>778.1800360036</c:v>
                </c:pt>
                <c:pt idx="7783">
                  <c:v>778.2800450045</c:v>
                </c:pt>
                <c:pt idx="7784">
                  <c:v>778.3800540053999</c:v>
                </c:pt>
                <c:pt idx="7785">
                  <c:v>778.4800630063</c:v>
                </c:pt>
                <c:pt idx="7786">
                  <c:v>778.5800720072003</c:v>
                </c:pt>
                <c:pt idx="7787">
                  <c:v>778.6800810081</c:v>
                </c:pt>
                <c:pt idx="7788">
                  <c:v>778.780090009</c:v>
                </c:pt>
                <c:pt idx="7789">
                  <c:v>778.880099009901</c:v>
                </c:pt>
                <c:pt idx="7790">
                  <c:v>778.980108010801</c:v>
                </c:pt>
                <c:pt idx="7791">
                  <c:v>779.080117011701</c:v>
                </c:pt>
                <c:pt idx="7792">
                  <c:v>779.180126012601</c:v>
                </c:pt>
                <c:pt idx="7793">
                  <c:v>779.280135013501</c:v>
                </c:pt>
                <c:pt idx="7794">
                  <c:v>779.3801440144008</c:v>
                </c:pt>
                <c:pt idx="7795">
                  <c:v>779.480153015301</c:v>
                </c:pt>
                <c:pt idx="7796">
                  <c:v>779.580162016201</c:v>
                </c:pt>
                <c:pt idx="7797">
                  <c:v>779.680171017101</c:v>
                </c:pt>
                <c:pt idx="7798">
                  <c:v>779.780180018001</c:v>
                </c:pt>
                <c:pt idx="7799">
                  <c:v>779.880189018901</c:v>
                </c:pt>
                <c:pt idx="7800">
                  <c:v>779.980198019802</c:v>
                </c:pt>
                <c:pt idx="7801">
                  <c:v>780.080207020702</c:v>
                </c:pt>
                <c:pt idx="7802">
                  <c:v>780.180216021602</c:v>
                </c:pt>
                <c:pt idx="7803">
                  <c:v>780.280225022502</c:v>
                </c:pt>
                <c:pt idx="7804">
                  <c:v>780.3802340234017</c:v>
                </c:pt>
                <c:pt idx="7805">
                  <c:v>780.480243024302</c:v>
                </c:pt>
                <c:pt idx="7806">
                  <c:v>780.580252025202</c:v>
                </c:pt>
                <c:pt idx="7807">
                  <c:v>780.680261026102</c:v>
                </c:pt>
                <c:pt idx="7808">
                  <c:v>780.780270027002</c:v>
                </c:pt>
                <c:pt idx="7809">
                  <c:v>780.880279027902</c:v>
                </c:pt>
                <c:pt idx="7810">
                  <c:v>780.980288028802</c:v>
                </c:pt>
                <c:pt idx="7811">
                  <c:v>781.080297029702</c:v>
                </c:pt>
                <c:pt idx="7812">
                  <c:v>781.1803060306033</c:v>
                </c:pt>
                <c:pt idx="7813">
                  <c:v>781.280315031503</c:v>
                </c:pt>
                <c:pt idx="7814">
                  <c:v>781.3803240324029</c:v>
                </c:pt>
                <c:pt idx="7815">
                  <c:v>781.480333033303</c:v>
                </c:pt>
                <c:pt idx="7816">
                  <c:v>781.580342034203</c:v>
                </c:pt>
                <c:pt idx="7817">
                  <c:v>781.680351035103</c:v>
                </c:pt>
                <c:pt idx="7818">
                  <c:v>781.780360036003</c:v>
                </c:pt>
                <c:pt idx="7819">
                  <c:v>781.880369036903</c:v>
                </c:pt>
                <c:pt idx="7820">
                  <c:v>781.980378037803</c:v>
                </c:pt>
                <c:pt idx="7821">
                  <c:v>782.080387038703</c:v>
                </c:pt>
                <c:pt idx="7822">
                  <c:v>782.180396039603</c:v>
                </c:pt>
                <c:pt idx="7823">
                  <c:v>782.280405040504</c:v>
                </c:pt>
                <c:pt idx="7824">
                  <c:v>782.3804140414038</c:v>
                </c:pt>
                <c:pt idx="7825">
                  <c:v>782.480423042304</c:v>
                </c:pt>
                <c:pt idx="7826">
                  <c:v>782.580432043204</c:v>
                </c:pt>
                <c:pt idx="7827">
                  <c:v>782.680441044104</c:v>
                </c:pt>
                <c:pt idx="7828">
                  <c:v>782.780450045004</c:v>
                </c:pt>
                <c:pt idx="7829">
                  <c:v>782.8804590459038</c:v>
                </c:pt>
                <c:pt idx="7830">
                  <c:v>782.980468046804</c:v>
                </c:pt>
                <c:pt idx="7831">
                  <c:v>783.080477047704</c:v>
                </c:pt>
                <c:pt idx="7832">
                  <c:v>783.180486048604</c:v>
                </c:pt>
                <c:pt idx="7833">
                  <c:v>783.280495049504</c:v>
                </c:pt>
                <c:pt idx="7834">
                  <c:v>783.380504050405</c:v>
                </c:pt>
                <c:pt idx="7835">
                  <c:v>783.480513051305</c:v>
                </c:pt>
                <c:pt idx="7836">
                  <c:v>783.580522052205</c:v>
                </c:pt>
                <c:pt idx="7837">
                  <c:v>783.680531053105</c:v>
                </c:pt>
                <c:pt idx="7838">
                  <c:v>783.780540054005</c:v>
                </c:pt>
                <c:pt idx="7839">
                  <c:v>783.8805490549048</c:v>
                </c:pt>
                <c:pt idx="7840">
                  <c:v>783.980558055805</c:v>
                </c:pt>
                <c:pt idx="7841">
                  <c:v>784.080567056705</c:v>
                </c:pt>
                <c:pt idx="7842">
                  <c:v>784.180576057605</c:v>
                </c:pt>
                <c:pt idx="7843">
                  <c:v>784.280585058505</c:v>
                </c:pt>
                <c:pt idx="7844">
                  <c:v>784.380594059405</c:v>
                </c:pt>
                <c:pt idx="7845">
                  <c:v>784.480603060306</c:v>
                </c:pt>
                <c:pt idx="7846">
                  <c:v>784.580612061206</c:v>
                </c:pt>
                <c:pt idx="7847">
                  <c:v>784.680621062106</c:v>
                </c:pt>
                <c:pt idx="7848">
                  <c:v>784.780630063006</c:v>
                </c:pt>
                <c:pt idx="7849">
                  <c:v>784.880639063906</c:v>
                </c:pt>
                <c:pt idx="7850">
                  <c:v>784.980648064806</c:v>
                </c:pt>
                <c:pt idx="7851">
                  <c:v>785.080657065706</c:v>
                </c:pt>
                <c:pt idx="7852">
                  <c:v>785.180666066606</c:v>
                </c:pt>
                <c:pt idx="7853">
                  <c:v>785.280675067506</c:v>
                </c:pt>
                <c:pt idx="7854">
                  <c:v>785.380684068406</c:v>
                </c:pt>
                <c:pt idx="7855">
                  <c:v>785.480693069306</c:v>
                </c:pt>
                <c:pt idx="7856">
                  <c:v>785.580702070206</c:v>
                </c:pt>
                <c:pt idx="7857">
                  <c:v>785.680711071107</c:v>
                </c:pt>
                <c:pt idx="7858">
                  <c:v>785.780720072007</c:v>
                </c:pt>
                <c:pt idx="7859">
                  <c:v>785.880729072907</c:v>
                </c:pt>
                <c:pt idx="7860">
                  <c:v>785.980738073807</c:v>
                </c:pt>
                <c:pt idx="7861">
                  <c:v>786.080747074707</c:v>
                </c:pt>
                <c:pt idx="7862">
                  <c:v>786.180756075607</c:v>
                </c:pt>
                <c:pt idx="7863">
                  <c:v>786.280765076507</c:v>
                </c:pt>
                <c:pt idx="7864">
                  <c:v>786.380774077407</c:v>
                </c:pt>
                <c:pt idx="7865">
                  <c:v>786.480783078307</c:v>
                </c:pt>
                <c:pt idx="7866">
                  <c:v>786.580792079207</c:v>
                </c:pt>
                <c:pt idx="7867">
                  <c:v>786.680801080107</c:v>
                </c:pt>
                <c:pt idx="7868">
                  <c:v>786.7808100810081</c:v>
                </c:pt>
                <c:pt idx="7869">
                  <c:v>786.8808190819077</c:v>
                </c:pt>
                <c:pt idx="7870">
                  <c:v>786.9808280828079</c:v>
                </c:pt>
                <c:pt idx="7871">
                  <c:v>787.080837083708</c:v>
                </c:pt>
                <c:pt idx="7872">
                  <c:v>787.1808460846081</c:v>
                </c:pt>
                <c:pt idx="7873">
                  <c:v>787.280855085508</c:v>
                </c:pt>
                <c:pt idx="7874">
                  <c:v>787.3808640864079</c:v>
                </c:pt>
                <c:pt idx="7875">
                  <c:v>787.480873087308</c:v>
                </c:pt>
                <c:pt idx="7876">
                  <c:v>787.580882088208</c:v>
                </c:pt>
                <c:pt idx="7877">
                  <c:v>787.680891089108</c:v>
                </c:pt>
                <c:pt idx="7878">
                  <c:v>787.780900090008</c:v>
                </c:pt>
                <c:pt idx="7879">
                  <c:v>787.8809090909087</c:v>
                </c:pt>
                <c:pt idx="7880">
                  <c:v>787.9809180918088</c:v>
                </c:pt>
                <c:pt idx="7881">
                  <c:v>788.0809270927087</c:v>
                </c:pt>
                <c:pt idx="7882">
                  <c:v>788.180936093609</c:v>
                </c:pt>
                <c:pt idx="7883">
                  <c:v>788.280945094509</c:v>
                </c:pt>
                <c:pt idx="7884">
                  <c:v>788.3809540954086</c:v>
                </c:pt>
                <c:pt idx="7885">
                  <c:v>788.480963096309</c:v>
                </c:pt>
                <c:pt idx="7886">
                  <c:v>788.580972097209</c:v>
                </c:pt>
                <c:pt idx="7887">
                  <c:v>788.680981098109</c:v>
                </c:pt>
                <c:pt idx="7888">
                  <c:v>788.780990099009</c:v>
                </c:pt>
                <c:pt idx="7889">
                  <c:v>788.8809990999088</c:v>
                </c:pt>
                <c:pt idx="7890">
                  <c:v>788.98100810081</c:v>
                </c:pt>
                <c:pt idx="7891">
                  <c:v>789.0810171017098</c:v>
                </c:pt>
                <c:pt idx="7892">
                  <c:v>789.18102610261</c:v>
                </c:pt>
                <c:pt idx="7893">
                  <c:v>789.28103510351</c:v>
                </c:pt>
                <c:pt idx="7894">
                  <c:v>789.3810441044097</c:v>
                </c:pt>
                <c:pt idx="7895">
                  <c:v>789.4810531053098</c:v>
                </c:pt>
                <c:pt idx="7896">
                  <c:v>789.58106210621</c:v>
                </c:pt>
                <c:pt idx="7897">
                  <c:v>789.68107110711</c:v>
                </c:pt>
                <c:pt idx="7898">
                  <c:v>789.78108010801</c:v>
                </c:pt>
                <c:pt idx="7899">
                  <c:v>789.8810891089098</c:v>
                </c:pt>
                <c:pt idx="7900">
                  <c:v>789.98109810981</c:v>
                </c:pt>
                <c:pt idx="7901">
                  <c:v>790.0811071107107</c:v>
                </c:pt>
                <c:pt idx="7902">
                  <c:v>790.181116111611</c:v>
                </c:pt>
                <c:pt idx="7903">
                  <c:v>790.2811251125107</c:v>
                </c:pt>
                <c:pt idx="7904">
                  <c:v>790.3811341134108</c:v>
                </c:pt>
                <c:pt idx="7905">
                  <c:v>790.4811431143107</c:v>
                </c:pt>
                <c:pt idx="7906">
                  <c:v>790.5811521152108</c:v>
                </c:pt>
                <c:pt idx="7907">
                  <c:v>790.681161116111</c:v>
                </c:pt>
                <c:pt idx="7908">
                  <c:v>790.781170117011</c:v>
                </c:pt>
                <c:pt idx="7909">
                  <c:v>790.881179117911</c:v>
                </c:pt>
                <c:pt idx="7910">
                  <c:v>790.981188118811</c:v>
                </c:pt>
                <c:pt idx="7911">
                  <c:v>791.081197119711</c:v>
                </c:pt>
                <c:pt idx="7912">
                  <c:v>791.181206120612</c:v>
                </c:pt>
                <c:pt idx="7913">
                  <c:v>791.281215121512</c:v>
                </c:pt>
                <c:pt idx="7914">
                  <c:v>791.3812241224116</c:v>
                </c:pt>
                <c:pt idx="7915">
                  <c:v>791.481233123312</c:v>
                </c:pt>
                <c:pt idx="7916">
                  <c:v>791.5812421242118</c:v>
                </c:pt>
                <c:pt idx="7917">
                  <c:v>791.681251125112</c:v>
                </c:pt>
                <c:pt idx="7918">
                  <c:v>791.781260126012</c:v>
                </c:pt>
                <c:pt idx="7919">
                  <c:v>791.8812691269118</c:v>
                </c:pt>
                <c:pt idx="7920">
                  <c:v>791.981278127812</c:v>
                </c:pt>
                <c:pt idx="7921">
                  <c:v>792.081287128712</c:v>
                </c:pt>
                <c:pt idx="7922">
                  <c:v>792.181296129612</c:v>
                </c:pt>
                <c:pt idx="7923">
                  <c:v>792.281305130513</c:v>
                </c:pt>
                <c:pt idx="7924">
                  <c:v>792.3813141314129</c:v>
                </c:pt>
                <c:pt idx="7925">
                  <c:v>792.481323132313</c:v>
                </c:pt>
                <c:pt idx="7926">
                  <c:v>792.5813321332131</c:v>
                </c:pt>
                <c:pt idx="7927">
                  <c:v>792.681341134113</c:v>
                </c:pt>
                <c:pt idx="7928">
                  <c:v>792.7813501350131</c:v>
                </c:pt>
                <c:pt idx="7929">
                  <c:v>792.8813591359127</c:v>
                </c:pt>
                <c:pt idx="7930">
                  <c:v>792.9813681368131</c:v>
                </c:pt>
                <c:pt idx="7931">
                  <c:v>793.081377137713</c:v>
                </c:pt>
                <c:pt idx="7932">
                  <c:v>793.1813861386133</c:v>
                </c:pt>
                <c:pt idx="7933">
                  <c:v>793.281395139513</c:v>
                </c:pt>
                <c:pt idx="7934">
                  <c:v>793.3814041404138</c:v>
                </c:pt>
                <c:pt idx="7935">
                  <c:v>793.481413141314</c:v>
                </c:pt>
                <c:pt idx="7936">
                  <c:v>793.5814221422138</c:v>
                </c:pt>
                <c:pt idx="7937">
                  <c:v>793.681431143114</c:v>
                </c:pt>
                <c:pt idx="7938">
                  <c:v>793.781440144014</c:v>
                </c:pt>
                <c:pt idx="7939">
                  <c:v>793.8814491449137</c:v>
                </c:pt>
                <c:pt idx="7940">
                  <c:v>793.9814581458138</c:v>
                </c:pt>
                <c:pt idx="7941">
                  <c:v>794.081467146714</c:v>
                </c:pt>
                <c:pt idx="7942">
                  <c:v>794.181476147614</c:v>
                </c:pt>
                <c:pt idx="7943">
                  <c:v>794.281485148514</c:v>
                </c:pt>
                <c:pt idx="7944">
                  <c:v>794.3814941494138</c:v>
                </c:pt>
                <c:pt idx="7945">
                  <c:v>794.481503150315</c:v>
                </c:pt>
                <c:pt idx="7946">
                  <c:v>794.5815121512147</c:v>
                </c:pt>
                <c:pt idx="7947">
                  <c:v>794.681521152115</c:v>
                </c:pt>
                <c:pt idx="7948">
                  <c:v>794.781530153015</c:v>
                </c:pt>
                <c:pt idx="7949">
                  <c:v>794.8815391539148</c:v>
                </c:pt>
                <c:pt idx="7950">
                  <c:v>794.981548154815</c:v>
                </c:pt>
                <c:pt idx="7951">
                  <c:v>795.0815571557148</c:v>
                </c:pt>
                <c:pt idx="7952">
                  <c:v>795.181566156615</c:v>
                </c:pt>
                <c:pt idx="7953">
                  <c:v>795.281575157515</c:v>
                </c:pt>
                <c:pt idx="7954">
                  <c:v>795.381584158415</c:v>
                </c:pt>
                <c:pt idx="7955">
                  <c:v>795.481593159315</c:v>
                </c:pt>
                <c:pt idx="7956">
                  <c:v>795.581602160216</c:v>
                </c:pt>
                <c:pt idx="7957">
                  <c:v>795.681611161116</c:v>
                </c:pt>
                <c:pt idx="7958">
                  <c:v>795.781620162016</c:v>
                </c:pt>
                <c:pt idx="7959">
                  <c:v>795.8816291629157</c:v>
                </c:pt>
                <c:pt idx="7960">
                  <c:v>795.981638163816</c:v>
                </c:pt>
                <c:pt idx="7961">
                  <c:v>796.0816471647157</c:v>
                </c:pt>
                <c:pt idx="7962">
                  <c:v>796.181656165616</c:v>
                </c:pt>
                <c:pt idx="7963">
                  <c:v>796.281665166516</c:v>
                </c:pt>
                <c:pt idx="7964">
                  <c:v>796.381674167416</c:v>
                </c:pt>
                <c:pt idx="7965">
                  <c:v>796.481683168316</c:v>
                </c:pt>
                <c:pt idx="7966">
                  <c:v>796.581692169216</c:v>
                </c:pt>
                <c:pt idx="7967">
                  <c:v>796.681701170117</c:v>
                </c:pt>
                <c:pt idx="7968">
                  <c:v>796.781710171017</c:v>
                </c:pt>
                <c:pt idx="7969">
                  <c:v>796.881719171917</c:v>
                </c:pt>
                <c:pt idx="7970">
                  <c:v>796.981728172817</c:v>
                </c:pt>
                <c:pt idx="7971">
                  <c:v>797.081737173717</c:v>
                </c:pt>
                <c:pt idx="7972">
                  <c:v>797.181746174617</c:v>
                </c:pt>
                <c:pt idx="7973">
                  <c:v>797.281755175517</c:v>
                </c:pt>
                <c:pt idx="7974">
                  <c:v>797.381764176417</c:v>
                </c:pt>
                <c:pt idx="7975">
                  <c:v>797.481773177317</c:v>
                </c:pt>
                <c:pt idx="7976">
                  <c:v>797.581782178217</c:v>
                </c:pt>
                <c:pt idx="7977">
                  <c:v>797.681791179117</c:v>
                </c:pt>
                <c:pt idx="7978">
                  <c:v>797.7818001800181</c:v>
                </c:pt>
                <c:pt idx="7979">
                  <c:v>797.8818091809177</c:v>
                </c:pt>
                <c:pt idx="7980">
                  <c:v>797.9818181818179</c:v>
                </c:pt>
                <c:pt idx="7981">
                  <c:v>798.0818271827177</c:v>
                </c:pt>
                <c:pt idx="7982">
                  <c:v>798.1818361836181</c:v>
                </c:pt>
                <c:pt idx="7983">
                  <c:v>798.281845184518</c:v>
                </c:pt>
                <c:pt idx="7984">
                  <c:v>798.3818541854178</c:v>
                </c:pt>
                <c:pt idx="7985">
                  <c:v>798.481863186318</c:v>
                </c:pt>
                <c:pt idx="7986">
                  <c:v>798.5818721872181</c:v>
                </c:pt>
                <c:pt idx="7987">
                  <c:v>798.681881188118</c:v>
                </c:pt>
                <c:pt idx="7988">
                  <c:v>798.7818901890181</c:v>
                </c:pt>
                <c:pt idx="7989">
                  <c:v>798.8818991899185</c:v>
                </c:pt>
                <c:pt idx="7990">
                  <c:v>798.9819081908188</c:v>
                </c:pt>
                <c:pt idx="7991">
                  <c:v>799.0819171917186</c:v>
                </c:pt>
                <c:pt idx="7992">
                  <c:v>799.1819261926188</c:v>
                </c:pt>
                <c:pt idx="7993">
                  <c:v>799.281935193519</c:v>
                </c:pt>
                <c:pt idx="7994">
                  <c:v>799.3819441944186</c:v>
                </c:pt>
                <c:pt idx="7995">
                  <c:v>799.4819531953187</c:v>
                </c:pt>
                <c:pt idx="7996">
                  <c:v>799.5819621962188</c:v>
                </c:pt>
                <c:pt idx="7997">
                  <c:v>799.681971197119</c:v>
                </c:pt>
                <c:pt idx="7998">
                  <c:v>799.781980198019</c:v>
                </c:pt>
                <c:pt idx="7999">
                  <c:v>799.8819891989187</c:v>
                </c:pt>
                <c:pt idx="8000">
                  <c:v>799.9819981998188</c:v>
                </c:pt>
                <c:pt idx="8001">
                  <c:v>800.08200720072</c:v>
                </c:pt>
                <c:pt idx="8002">
                  <c:v>800.18201620162</c:v>
                </c:pt>
                <c:pt idx="8003">
                  <c:v>800.28202520252</c:v>
                </c:pt>
                <c:pt idx="8004">
                  <c:v>800.3820342034197</c:v>
                </c:pt>
                <c:pt idx="8005">
                  <c:v>800.48204320432</c:v>
                </c:pt>
                <c:pt idx="8006">
                  <c:v>800.5820522052197</c:v>
                </c:pt>
                <c:pt idx="8007">
                  <c:v>800.68206120612</c:v>
                </c:pt>
                <c:pt idx="8008">
                  <c:v>800.78207020702</c:v>
                </c:pt>
                <c:pt idx="8009">
                  <c:v>800.88207920792</c:v>
                </c:pt>
                <c:pt idx="8010">
                  <c:v>800.98208820882</c:v>
                </c:pt>
                <c:pt idx="8011">
                  <c:v>801.08209720972</c:v>
                </c:pt>
                <c:pt idx="8012">
                  <c:v>801.182106210621</c:v>
                </c:pt>
                <c:pt idx="8013">
                  <c:v>801.282115211521</c:v>
                </c:pt>
                <c:pt idx="8014">
                  <c:v>801.3821242124208</c:v>
                </c:pt>
                <c:pt idx="8015">
                  <c:v>801.482133213321</c:v>
                </c:pt>
                <c:pt idx="8016">
                  <c:v>801.582142214221</c:v>
                </c:pt>
                <c:pt idx="8017">
                  <c:v>801.682151215121</c:v>
                </c:pt>
                <c:pt idx="8018">
                  <c:v>801.782160216021</c:v>
                </c:pt>
                <c:pt idx="8019">
                  <c:v>801.8821692169211</c:v>
                </c:pt>
                <c:pt idx="8020">
                  <c:v>801.982178217821</c:v>
                </c:pt>
                <c:pt idx="8021">
                  <c:v>802.082187218721</c:v>
                </c:pt>
                <c:pt idx="8022">
                  <c:v>802.182196219621</c:v>
                </c:pt>
                <c:pt idx="8023">
                  <c:v>802.282205220522</c:v>
                </c:pt>
                <c:pt idx="8024">
                  <c:v>802.3822142214218</c:v>
                </c:pt>
                <c:pt idx="8025">
                  <c:v>802.482223222322</c:v>
                </c:pt>
                <c:pt idx="8026">
                  <c:v>802.582232223222</c:v>
                </c:pt>
                <c:pt idx="8027">
                  <c:v>802.682241224122</c:v>
                </c:pt>
                <c:pt idx="8028">
                  <c:v>802.782250225022</c:v>
                </c:pt>
                <c:pt idx="8029">
                  <c:v>802.8822592259218</c:v>
                </c:pt>
                <c:pt idx="8030">
                  <c:v>802.982268226822</c:v>
                </c:pt>
                <c:pt idx="8031">
                  <c:v>803.082277227722</c:v>
                </c:pt>
                <c:pt idx="8032">
                  <c:v>803.182286228622</c:v>
                </c:pt>
                <c:pt idx="8033">
                  <c:v>803.282295229522</c:v>
                </c:pt>
                <c:pt idx="8034">
                  <c:v>803.3823042304231</c:v>
                </c:pt>
                <c:pt idx="8035">
                  <c:v>803.482313231323</c:v>
                </c:pt>
                <c:pt idx="8036">
                  <c:v>803.5823222322231</c:v>
                </c:pt>
                <c:pt idx="8037">
                  <c:v>803.682331233123</c:v>
                </c:pt>
                <c:pt idx="8038">
                  <c:v>803.7823402340231</c:v>
                </c:pt>
                <c:pt idx="8039">
                  <c:v>803.882349234923</c:v>
                </c:pt>
                <c:pt idx="8040">
                  <c:v>803.9823582358231</c:v>
                </c:pt>
                <c:pt idx="8041">
                  <c:v>804.082367236723</c:v>
                </c:pt>
                <c:pt idx="8042">
                  <c:v>804.1823762376235</c:v>
                </c:pt>
                <c:pt idx="8043">
                  <c:v>804.282385238523</c:v>
                </c:pt>
                <c:pt idx="8044">
                  <c:v>804.3823942394231</c:v>
                </c:pt>
                <c:pt idx="8045">
                  <c:v>804.482403240324</c:v>
                </c:pt>
                <c:pt idx="8046">
                  <c:v>804.582412241224</c:v>
                </c:pt>
                <c:pt idx="8047">
                  <c:v>804.682421242124</c:v>
                </c:pt>
                <c:pt idx="8048">
                  <c:v>804.782430243024</c:v>
                </c:pt>
                <c:pt idx="8049">
                  <c:v>804.8824392439237</c:v>
                </c:pt>
                <c:pt idx="8050">
                  <c:v>804.982448244824</c:v>
                </c:pt>
                <c:pt idx="8051">
                  <c:v>805.082457245724</c:v>
                </c:pt>
                <c:pt idx="8052">
                  <c:v>805.182466246624</c:v>
                </c:pt>
                <c:pt idx="8053">
                  <c:v>805.282475247524</c:v>
                </c:pt>
                <c:pt idx="8054">
                  <c:v>805.382484248424</c:v>
                </c:pt>
                <c:pt idx="8055">
                  <c:v>805.482493249324</c:v>
                </c:pt>
                <c:pt idx="8056">
                  <c:v>805.582502250224</c:v>
                </c:pt>
                <c:pt idx="8057">
                  <c:v>805.682511251125</c:v>
                </c:pt>
                <c:pt idx="8058">
                  <c:v>805.782520252025</c:v>
                </c:pt>
                <c:pt idx="8059">
                  <c:v>805.8825292529248</c:v>
                </c:pt>
                <c:pt idx="8060">
                  <c:v>805.9825382538251</c:v>
                </c:pt>
                <c:pt idx="8061">
                  <c:v>806.082547254725</c:v>
                </c:pt>
                <c:pt idx="8062">
                  <c:v>806.182556255625</c:v>
                </c:pt>
                <c:pt idx="8063">
                  <c:v>806.282565256525</c:v>
                </c:pt>
                <c:pt idx="8064">
                  <c:v>806.382574257425</c:v>
                </c:pt>
                <c:pt idx="8065">
                  <c:v>806.482583258325</c:v>
                </c:pt>
                <c:pt idx="8066">
                  <c:v>806.582592259225</c:v>
                </c:pt>
                <c:pt idx="8067">
                  <c:v>806.682601260125</c:v>
                </c:pt>
                <c:pt idx="8068">
                  <c:v>806.782610261026</c:v>
                </c:pt>
                <c:pt idx="8069">
                  <c:v>806.8826192619258</c:v>
                </c:pt>
                <c:pt idx="8070">
                  <c:v>806.982628262826</c:v>
                </c:pt>
                <c:pt idx="8071">
                  <c:v>807.082637263726</c:v>
                </c:pt>
                <c:pt idx="8072">
                  <c:v>807.182646264626</c:v>
                </c:pt>
                <c:pt idx="8073">
                  <c:v>807.282655265526</c:v>
                </c:pt>
                <c:pt idx="8074">
                  <c:v>807.382664266426</c:v>
                </c:pt>
                <c:pt idx="8075">
                  <c:v>807.482673267326</c:v>
                </c:pt>
                <c:pt idx="8076">
                  <c:v>807.582682268226</c:v>
                </c:pt>
                <c:pt idx="8077">
                  <c:v>807.682691269126</c:v>
                </c:pt>
                <c:pt idx="8078">
                  <c:v>807.782700270026</c:v>
                </c:pt>
                <c:pt idx="8079">
                  <c:v>807.882709270927</c:v>
                </c:pt>
                <c:pt idx="8080">
                  <c:v>807.982718271827</c:v>
                </c:pt>
                <c:pt idx="8081">
                  <c:v>808.082727272727</c:v>
                </c:pt>
                <c:pt idx="8082">
                  <c:v>808.182736273627</c:v>
                </c:pt>
                <c:pt idx="8083">
                  <c:v>808.282745274527</c:v>
                </c:pt>
                <c:pt idx="8084">
                  <c:v>808.382754275427</c:v>
                </c:pt>
                <c:pt idx="8085">
                  <c:v>808.482763276327</c:v>
                </c:pt>
                <c:pt idx="8086">
                  <c:v>808.582772277227</c:v>
                </c:pt>
                <c:pt idx="8087">
                  <c:v>808.682781278127</c:v>
                </c:pt>
                <c:pt idx="8088">
                  <c:v>808.782790279027</c:v>
                </c:pt>
                <c:pt idx="8089">
                  <c:v>808.882799279927</c:v>
                </c:pt>
                <c:pt idx="8090">
                  <c:v>808.982808280828</c:v>
                </c:pt>
                <c:pt idx="8091">
                  <c:v>809.0828172817279</c:v>
                </c:pt>
                <c:pt idx="8092">
                  <c:v>809.1828262826281</c:v>
                </c:pt>
                <c:pt idx="8093">
                  <c:v>809.282835283528</c:v>
                </c:pt>
                <c:pt idx="8094">
                  <c:v>809.3828442844278</c:v>
                </c:pt>
                <c:pt idx="8095">
                  <c:v>809.482853285328</c:v>
                </c:pt>
                <c:pt idx="8096">
                  <c:v>809.5828622862281</c:v>
                </c:pt>
                <c:pt idx="8097">
                  <c:v>809.682871287128</c:v>
                </c:pt>
                <c:pt idx="8098">
                  <c:v>809.7828802880281</c:v>
                </c:pt>
                <c:pt idx="8099">
                  <c:v>809.882889288928</c:v>
                </c:pt>
                <c:pt idx="8100">
                  <c:v>809.9828982898281</c:v>
                </c:pt>
                <c:pt idx="8101">
                  <c:v>810.0829072907288</c:v>
                </c:pt>
                <c:pt idx="8102">
                  <c:v>810.182916291629</c:v>
                </c:pt>
                <c:pt idx="8103">
                  <c:v>810.2829252925287</c:v>
                </c:pt>
                <c:pt idx="8104">
                  <c:v>810.3829342934288</c:v>
                </c:pt>
                <c:pt idx="8105">
                  <c:v>810.4829432943287</c:v>
                </c:pt>
                <c:pt idx="8106">
                  <c:v>810.5829522952288</c:v>
                </c:pt>
                <c:pt idx="8107">
                  <c:v>810.682961296129</c:v>
                </c:pt>
                <c:pt idx="8108">
                  <c:v>810.782970297029</c:v>
                </c:pt>
                <c:pt idx="8109">
                  <c:v>810.882979297929</c:v>
                </c:pt>
                <c:pt idx="8110">
                  <c:v>810.982988298829</c:v>
                </c:pt>
                <c:pt idx="8111">
                  <c:v>811.082997299729</c:v>
                </c:pt>
                <c:pt idx="8112">
                  <c:v>811.18300630063</c:v>
                </c:pt>
                <c:pt idx="8113">
                  <c:v>811.28301530153</c:v>
                </c:pt>
                <c:pt idx="8114">
                  <c:v>811.3830243024298</c:v>
                </c:pt>
                <c:pt idx="8115">
                  <c:v>811.48303330333</c:v>
                </c:pt>
                <c:pt idx="8116">
                  <c:v>811.58304230423</c:v>
                </c:pt>
                <c:pt idx="8117">
                  <c:v>811.68305130513</c:v>
                </c:pt>
                <c:pt idx="8118">
                  <c:v>811.78306030603</c:v>
                </c:pt>
                <c:pt idx="8119">
                  <c:v>811.88306930693</c:v>
                </c:pt>
                <c:pt idx="8120">
                  <c:v>811.9830783078303</c:v>
                </c:pt>
                <c:pt idx="8121">
                  <c:v>812.08308730873</c:v>
                </c:pt>
                <c:pt idx="8122">
                  <c:v>812.18309630963</c:v>
                </c:pt>
                <c:pt idx="8123">
                  <c:v>812.283105310531</c:v>
                </c:pt>
                <c:pt idx="8124">
                  <c:v>812.383114311431</c:v>
                </c:pt>
                <c:pt idx="8125">
                  <c:v>812.483123312331</c:v>
                </c:pt>
                <c:pt idx="8126">
                  <c:v>812.583132313231</c:v>
                </c:pt>
                <c:pt idx="8127">
                  <c:v>812.683141314131</c:v>
                </c:pt>
                <c:pt idx="8128">
                  <c:v>812.783150315031</c:v>
                </c:pt>
                <c:pt idx="8129">
                  <c:v>812.8831593159308</c:v>
                </c:pt>
                <c:pt idx="8130">
                  <c:v>812.983168316831</c:v>
                </c:pt>
                <c:pt idx="8131">
                  <c:v>813.083177317731</c:v>
                </c:pt>
                <c:pt idx="8132">
                  <c:v>813.183186318631</c:v>
                </c:pt>
                <c:pt idx="8133">
                  <c:v>813.283195319531</c:v>
                </c:pt>
                <c:pt idx="8134">
                  <c:v>813.383204320432</c:v>
                </c:pt>
                <c:pt idx="8135">
                  <c:v>813.483213321332</c:v>
                </c:pt>
                <c:pt idx="8136">
                  <c:v>813.583222322232</c:v>
                </c:pt>
                <c:pt idx="8137">
                  <c:v>813.683231323132</c:v>
                </c:pt>
                <c:pt idx="8138">
                  <c:v>813.783240324032</c:v>
                </c:pt>
                <c:pt idx="8139">
                  <c:v>813.883249324932</c:v>
                </c:pt>
                <c:pt idx="8140">
                  <c:v>813.983258325832</c:v>
                </c:pt>
                <c:pt idx="8141">
                  <c:v>814.083267326732</c:v>
                </c:pt>
                <c:pt idx="8142">
                  <c:v>814.183276327632</c:v>
                </c:pt>
                <c:pt idx="8143">
                  <c:v>814.283285328532</c:v>
                </c:pt>
                <c:pt idx="8144">
                  <c:v>814.383294329432</c:v>
                </c:pt>
                <c:pt idx="8145">
                  <c:v>814.483303330333</c:v>
                </c:pt>
                <c:pt idx="8146">
                  <c:v>814.583312331233</c:v>
                </c:pt>
                <c:pt idx="8147">
                  <c:v>814.683321332133</c:v>
                </c:pt>
                <c:pt idx="8148">
                  <c:v>814.783330333033</c:v>
                </c:pt>
                <c:pt idx="8149">
                  <c:v>814.883339333933</c:v>
                </c:pt>
                <c:pt idx="8150">
                  <c:v>814.983348334833</c:v>
                </c:pt>
                <c:pt idx="8151">
                  <c:v>815.083357335733</c:v>
                </c:pt>
                <c:pt idx="8152">
                  <c:v>815.1833663366334</c:v>
                </c:pt>
                <c:pt idx="8153">
                  <c:v>815.283375337533</c:v>
                </c:pt>
                <c:pt idx="8154">
                  <c:v>815.3833843384331</c:v>
                </c:pt>
                <c:pt idx="8155">
                  <c:v>815.483393339333</c:v>
                </c:pt>
                <c:pt idx="8156">
                  <c:v>815.583402340234</c:v>
                </c:pt>
                <c:pt idx="8157">
                  <c:v>815.683411341134</c:v>
                </c:pt>
                <c:pt idx="8158">
                  <c:v>815.783420342034</c:v>
                </c:pt>
                <c:pt idx="8159">
                  <c:v>815.8834293429338</c:v>
                </c:pt>
                <c:pt idx="8160">
                  <c:v>815.983438343834</c:v>
                </c:pt>
                <c:pt idx="8161">
                  <c:v>816.083447344734</c:v>
                </c:pt>
                <c:pt idx="8162">
                  <c:v>816.183456345634</c:v>
                </c:pt>
                <c:pt idx="8163">
                  <c:v>816.283465346534</c:v>
                </c:pt>
                <c:pt idx="8164">
                  <c:v>816.383474347434</c:v>
                </c:pt>
                <c:pt idx="8165">
                  <c:v>816.483483348334</c:v>
                </c:pt>
                <c:pt idx="8166">
                  <c:v>816.583492349234</c:v>
                </c:pt>
                <c:pt idx="8167">
                  <c:v>816.683501350135</c:v>
                </c:pt>
                <c:pt idx="8168">
                  <c:v>816.783510351035</c:v>
                </c:pt>
                <c:pt idx="8169">
                  <c:v>816.883519351935</c:v>
                </c:pt>
                <c:pt idx="8170">
                  <c:v>816.983528352835</c:v>
                </c:pt>
                <c:pt idx="8171">
                  <c:v>817.083537353735</c:v>
                </c:pt>
                <c:pt idx="8172">
                  <c:v>817.183546354635</c:v>
                </c:pt>
                <c:pt idx="8173">
                  <c:v>817.283555355535</c:v>
                </c:pt>
                <c:pt idx="8174">
                  <c:v>817.383564356435</c:v>
                </c:pt>
                <c:pt idx="8175">
                  <c:v>817.483573357335</c:v>
                </c:pt>
                <c:pt idx="8176">
                  <c:v>817.583582358235</c:v>
                </c:pt>
                <c:pt idx="8177">
                  <c:v>817.683591359135</c:v>
                </c:pt>
                <c:pt idx="8178">
                  <c:v>817.783600360036</c:v>
                </c:pt>
                <c:pt idx="8179">
                  <c:v>817.883609360936</c:v>
                </c:pt>
                <c:pt idx="8180">
                  <c:v>817.983618361836</c:v>
                </c:pt>
                <c:pt idx="8181">
                  <c:v>818.083627362736</c:v>
                </c:pt>
                <c:pt idx="8182">
                  <c:v>818.183636363636</c:v>
                </c:pt>
                <c:pt idx="8183">
                  <c:v>818.283645364536</c:v>
                </c:pt>
                <c:pt idx="8184">
                  <c:v>818.383654365436</c:v>
                </c:pt>
                <c:pt idx="8185">
                  <c:v>818.483663366336</c:v>
                </c:pt>
                <c:pt idx="8186">
                  <c:v>818.583672367236</c:v>
                </c:pt>
                <c:pt idx="8187">
                  <c:v>818.683681368136</c:v>
                </c:pt>
                <c:pt idx="8188">
                  <c:v>818.783690369036</c:v>
                </c:pt>
                <c:pt idx="8189">
                  <c:v>818.883699369937</c:v>
                </c:pt>
                <c:pt idx="8190">
                  <c:v>818.983708370837</c:v>
                </c:pt>
                <c:pt idx="8191">
                  <c:v>819.083717371737</c:v>
                </c:pt>
                <c:pt idx="8192">
                  <c:v>819.183726372637</c:v>
                </c:pt>
                <c:pt idx="8193">
                  <c:v>819.283735373537</c:v>
                </c:pt>
                <c:pt idx="8194">
                  <c:v>819.383744374437</c:v>
                </c:pt>
                <c:pt idx="8195">
                  <c:v>819.483753375337</c:v>
                </c:pt>
                <c:pt idx="8196">
                  <c:v>819.583762376237</c:v>
                </c:pt>
                <c:pt idx="8197">
                  <c:v>819.683771377137</c:v>
                </c:pt>
                <c:pt idx="8198">
                  <c:v>819.783780378037</c:v>
                </c:pt>
                <c:pt idx="8199">
                  <c:v>819.883789378937</c:v>
                </c:pt>
                <c:pt idx="8200">
                  <c:v>819.983798379837</c:v>
                </c:pt>
                <c:pt idx="8201">
                  <c:v>820.0838073807381</c:v>
                </c:pt>
                <c:pt idx="8202">
                  <c:v>820.183816381638</c:v>
                </c:pt>
                <c:pt idx="8203">
                  <c:v>820.283825382538</c:v>
                </c:pt>
                <c:pt idx="8204">
                  <c:v>820.3838343834381</c:v>
                </c:pt>
                <c:pt idx="8205">
                  <c:v>820.483843384338</c:v>
                </c:pt>
                <c:pt idx="8206">
                  <c:v>820.583852385238</c:v>
                </c:pt>
                <c:pt idx="8207">
                  <c:v>820.683861386138</c:v>
                </c:pt>
                <c:pt idx="8208">
                  <c:v>820.783870387038</c:v>
                </c:pt>
                <c:pt idx="8209">
                  <c:v>820.883879387938</c:v>
                </c:pt>
                <c:pt idx="8210">
                  <c:v>820.983888388838</c:v>
                </c:pt>
                <c:pt idx="8211">
                  <c:v>821.083897389738</c:v>
                </c:pt>
                <c:pt idx="8212">
                  <c:v>821.183906390639</c:v>
                </c:pt>
                <c:pt idx="8213">
                  <c:v>821.283915391539</c:v>
                </c:pt>
                <c:pt idx="8214">
                  <c:v>821.3839243924388</c:v>
                </c:pt>
                <c:pt idx="8215">
                  <c:v>821.483933393339</c:v>
                </c:pt>
                <c:pt idx="8216">
                  <c:v>821.583942394239</c:v>
                </c:pt>
                <c:pt idx="8217">
                  <c:v>821.683951395139</c:v>
                </c:pt>
                <c:pt idx="8218">
                  <c:v>821.783960396039</c:v>
                </c:pt>
                <c:pt idx="8219">
                  <c:v>821.8839693969388</c:v>
                </c:pt>
                <c:pt idx="8220">
                  <c:v>821.983978397839</c:v>
                </c:pt>
                <c:pt idx="8221">
                  <c:v>822.083987398739</c:v>
                </c:pt>
                <c:pt idx="8222">
                  <c:v>822.183996399639</c:v>
                </c:pt>
                <c:pt idx="8223">
                  <c:v>822.28400540054</c:v>
                </c:pt>
                <c:pt idx="8224">
                  <c:v>822.3840144014398</c:v>
                </c:pt>
                <c:pt idx="8225">
                  <c:v>822.48402340234</c:v>
                </c:pt>
                <c:pt idx="8226">
                  <c:v>822.58403240324</c:v>
                </c:pt>
                <c:pt idx="8227">
                  <c:v>822.68404140414</c:v>
                </c:pt>
                <c:pt idx="8228">
                  <c:v>822.78405040504</c:v>
                </c:pt>
                <c:pt idx="8229">
                  <c:v>822.8840594059398</c:v>
                </c:pt>
                <c:pt idx="8230">
                  <c:v>822.98406840684</c:v>
                </c:pt>
                <c:pt idx="8231">
                  <c:v>823.08407740774</c:v>
                </c:pt>
                <c:pt idx="8232">
                  <c:v>823.18408640864</c:v>
                </c:pt>
                <c:pt idx="8233">
                  <c:v>823.28409540954</c:v>
                </c:pt>
                <c:pt idx="8234">
                  <c:v>823.3841044104407</c:v>
                </c:pt>
                <c:pt idx="8235">
                  <c:v>823.484113411341</c:v>
                </c:pt>
                <c:pt idx="8236">
                  <c:v>823.584122412241</c:v>
                </c:pt>
                <c:pt idx="8237">
                  <c:v>823.684131413141</c:v>
                </c:pt>
                <c:pt idx="8238">
                  <c:v>823.784140414041</c:v>
                </c:pt>
                <c:pt idx="8239">
                  <c:v>823.8841494149408</c:v>
                </c:pt>
                <c:pt idx="8240">
                  <c:v>823.984158415841</c:v>
                </c:pt>
                <c:pt idx="8241">
                  <c:v>824.084167416741</c:v>
                </c:pt>
                <c:pt idx="8242">
                  <c:v>824.184176417641</c:v>
                </c:pt>
                <c:pt idx="8243">
                  <c:v>824.284185418541</c:v>
                </c:pt>
                <c:pt idx="8244">
                  <c:v>824.384194419441</c:v>
                </c:pt>
                <c:pt idx="8245">
                  <c:v>824.484203420341</c:v>
                </c:pt>
                <c:pt idx="8246">
                  <c:v>824.584212421242</c:v>
                </c:pt>
                <c:pt idx="8247">
                  <c:v>824.684221422142</c:v>
                </c:pt>
                <c:pt idx="8248">
                  <c:v>824.784230423042</c:v>
                </c:pt>
                <c:pt idx="8249">
                  <c:v>824.8842394239417</c:v>
                </c:pt>
                <c:pt idx="8250">
                  <c:v>824.984248424842</c:v>
                </c:pt>
                <c:pt idx="8251">
                  <c:v>825.0842574257417</c:v>
                </c:pt>
                <c:pt idx="8252">
                  <c:v>825.184266426642</c:v>
                </c:pt>
                <c:pt idx="8253">
                  <c:v>825.284275427542</c:v>
                </c:pt>
                <c:pt idx="8254">
                  <c:v>825.384284428442</c:v>
                </c:pt>
                <c:pt idx="8255">
                  <c:v>825.484293429342</c:v>
                </c:pt>
                <c:pt idx="8256">
                  <c:v>825.584302430242</c:v>
                </c:pt>
                <c:pt idx="8257">
                  <c:v>825.6843114311433</c:v>
                </c:pt>
                <c:pt idx="8258">
                  <c:v>825.784320432043</c:v>
                </c:pt>
                <c:pt idx="8259">
                  <c:v>825.8843294329429</c:v>
                </c:pt>
                <c:pt idx="8260">
                  <c:v>825.984338433843</c:v>
                </c:pt>
                <c:pt idx="8261">
                  <c:v>826.0843474347431</c:v>
                </c:pt>
                <c:pt idx="8262">
                  <c:v>826.184356435643</c:v>
                </c:pt>
                <c:pt idx="8263">
                  <c:v>826.284365436543</c:v>
                </c:pt>
                <c:pt idx="8264">
                  <c:v>826.384374437443</c:v>
                </c:pt>
                <c:pt idx="8265">
                  <c:v>826.484383438343</c:v>
                </c:pt>
                <c:pt idx="8266">
                  <c:v>826.584392439243</c:v>
                </c:pt>
                <c:pt idx="8267">
                  <c:v>826.684401440143</c:v>
                </c:pt>
                <c:pt idx="8268">
                  <c:v>826.784410441044</c:v>
                </c:pt>
                <c:pt idx="8269">
                  <c:v>826.8844194419438</c:v>
                </c:pt>
                <c:pt idx="8270">
                  <c:v>826.984428442844</c:v>
                </c:pt>
                <c:pt idx="8271">
                  <c:v>827.084437443744</c:v>
                </c:pt>
                <c:pt idx="8272">
                  <c:v>827.184446444644</c:v>
                </c:pt>
                <c:pt idx="8273">
                  <c:v>827.284455445544</c:v>
                </c:pt>
                <c:pt idx="8274">
                  <c:v>827.384464446444</c:v>
                </c:pt>
                <c:pt idx="8275">
                  <c:v>827.484473447344</c:v>
                </c:pt>
                <c:pt idx="8276">
                  <c:v>827.584482448244</c:v>
                </c:pt>
                <c:pt idx="8277">
                  <c:v>827.684491449144</c:v>
                </c:pt>
                <c:pt idx="8278">
                  <c:v>827.784500450044</c:v>
                </c:pt>
                <c:pt idx="8279">
                  <c:v>827.884509450945</c:v>
                </c:pt>
                <c:pt idx="8280">
                  <c:v>827.984518451845</c:v>
                </c:pt>
                <c:pt idx="8281">
                  <c:v>828.084527452745</c:v>
                </c:pt>
                <c:pt idx="8282">
                  <c:v>828.184536453645</c:v>
                </c:pt>
                <c:pt idx="8283">
                  <c:v>828.284545454545</c:v>
                </c:pt>
                <c:pt idx="8284">
                  <c:v>828.3845544554448</c:v>
                </c:pt>
                <c:pt idx="8285">
                  <c:v>828.484563456345</c:v>
                </c:pt>
                <c:pt idx="8286">
                  <c:v>828.584572457245</c:v>
                </c:pt>
                <c:pt idx="8287">
                  <c:v>828.684581458145</c:v>
                </c:pt>
                <c:pt idx="8288">
                  <c:v>828.784590459045</c:v>
                </c:pt>
                <c:pt idx="8289">
                  <c:v>828.884599459945</c:v>
                </c:pt>
                <c:pt idx="8290">
                  <c:v>828.984608460846</c:v>
                </c:pt>
                <c:pt idx="8291">
                  <c:v>829.084617461746</c:v>
                </c:pt>
                <c:pt idx="8292">
                  <c:v>829.184626462646</c:v>
                </c:pt>
                <c:pt idx="8293">
                  <c:v>829.284635463546</c:v>
                </c:pt>
                <c:pt idx="8294">
                  <c:v>829.384644464446</c:v>
                </c:pt>
                <c:pt idx="8295">
                  <c:v>829.484653465346</c:v>
                </c:pt>
                <c:pt idx="8296">
                  <c:v>829.584662466246</c:v>
                </c:pt>
                <c:pt idx="8297">
                  <c:v>829.684671467146</c:v>
                </c:pt>
                <c:pt idx="8298">
                  <c:v>829.784680468046</c:v>
                </c:pt>
                <c:pt idx="8299">
                  <c:v>829.884689468946</c:v>
                </c:pt>
                <c:pt idx="8300">
                  <c:v>829.984698469846</c:v>
                </c:pt>
                <c:pt idx="8301">
                  <c:v>830.084707470747</c:v>
                </c:pt>
                <c:pt idx="8302">
                  <c:v>830.184716471647</c:v>
                </c:pt>
                <c:pt idx="8303">
                  <c:v>830.284725472547</c:v>
                </c:pt>
                <c:pt idx="8304">
                  <c:v>830.384734473447</c:v>
                </c:pt>
                <c:pt idx="8305">
                  <c:v>830.4847434743473</c:v>
                </c:pt>
                <c:pt idx="8306">
                  <c:v>830.584752475247</c:v>
                </c:pt>
                <c:pt idx="8307">
                  <c:v>830.684761476147</c:v>
                </c:pt>
                <c:pt idx="8308">
                  <c:v>830.784770477047</c:v>
                </c:pt>
                <c:pt idx="8309">
                  <c:v>830.884779477947</c:v>
                </c:pt>
                <c:pt idx="8310">
                  <c:v>830.984788478847</c:v>
                </c:pt>
                <c:pt idx="8311">
                  <c:v>831.084797479747</c:v>
                </c:pt>
                <c:pt idx="8312">
                  <c:v>831.184806480648</c:v>
                </c:pt>
                <c:pt idx="8313">
                  <c:v>831.2848154815481</c:v>
                </c:pt>
                <c:pt idx="8314">
                  <c:v>831.3848244824477</c:v>
                </c:pt>
                <c:pt idx="8315">
                  <c:v>831.4848334833481</c:v>
                </c:pt>
                <c:pt idx="8316">
                  <c:v>831.584842484248</c:v>
                </c:pt>
                <c:pt idx="8317">
                  <c:v>831.6848514851481</c:v>
                </c:pt>
                <c:pt idx="8318">
                  <c:v>831.784860486048</c:v>
                </c:pt>
                <c:pt idx="8319">
                  <c:v>831.8848694869479</c:v>
                </c:pt>
                <c:pt idx="8320">
                  <c:v>831.984878487848</c:v>
                </c:pt>
                <c:pt idx="8321">
                  <c:v>832.084887488748</c:v>
                </c:pt>
                <c:pt idx="8322">
                  <c:v>832.184896489649</c:v>
                </c:pt>
                <c:pt idx="8323">
                  <c:v>832.284905490549</c:v>
                </c:pt>
                <c:pt idx="8324">
                  <c:v>832.3849144914487</c:v>
                </c:pt>
                <c:pt idx="8325">
                  <c:v>832.4849234923488</c:v>
                </c:pt>
                <c:pt idx="8326">
                  <c:v>832.584932493249</c:v>
                </c:pt>
                <c:pt idx="8327">
                  <c:v>832.684941494149</c:v>
                </c:pt>
                <c:pt idx="8328">
                  <c:v>832.784950495049</c:v>
                </c:pt>
                <c:pt idx="8329">
                  <c:v>832.8849594959486</c:v>
                </c:pt>
                <c:pt idx="8330">
                  <c:v>832.984968496849</c:v>
                </c:pt>
                <c:pt idx="8331">
                  <c:v>833.084977497749</c:v>
                </c:pt>
                <c:pt idx="8332">
                  <c:v>833.184986498649</c:v>
                </c:pt>
                <c:pt idx="8333">
                  <c:v>833.28499549955</c:v>
                </c:pt>
                <c:pt idx="8334">
                  <c:v>833.38500450045</c:v>
                </c:pt>
                <c:pt idx="8335">
                  <c:v>833.48501350135</c:v>
                </c:pt>
                <c:pt idx="8336">
                  <c:v>833.58502250225</c:v>
                </c:pt>
                <c:pt idx="8337">
                  <c:v>833.68503150315</c:v>
                </c:pt>
                <c:pt idx="8338">
                  <c:v>833.78504050405</c:v>
                </c:pt>
                <c:pt idx="8339">
                  <c:v>833.88504950495</c:v>
                </c:pt>
                <c:pt idx="8340">
                  <c:v>833.98505850585</c:v>
                </c:pt>
                <c:pt idx="8341">
                  <c:v>834.08506750675</c:v>
                </c:pt>
                <c:pt idx="8342">
                  <c:v>834.18507650765</c:v>
                </c:pt>
                <c:pt idx="8343">
                  <c:v>834.28508550855</c:v>
                </c:pt>
                <c:pt idx="8344">
                  <c:v>834.38509450945</c:v>
                </c:pt>
                <c:pt idx="8345">
                  <c:v>834.485103510351</c:v>
                </c:pt>
                <c:pt idx="8346">
                  <c:v>834.585112511251</c:v>
                </c:pt>
                <c:pt idx="8347">
                  <c:v>834.685121512151</c:v>
                </c:pt>
                <c:pt idx="8348">
                  <c:v>834.785130513051</c:v>
                </c:pt>
                <c:pt idx="8349">
                  <c:v>834.885139513951</c:v>
                </c:pt>
                <c:pt idx="8350">
                  <c:v>834.985148514851</c:v>
                </c:pt>
                <c:pt idx="8351">
                  <c:v>835.085157515751</c:v>
                </c:pt>
                <c:pt idx="8352">
                  <c:v>835.185166516651</c:v>
                </c:pt>
                <c:pt idx="8353">
                  <c:v>835.285175517551</c:v>
                </c:pt>
                <c:pt idx="8354">
                  <c:v>835.385184518451</c:v>
                </c:pt>
                <c:pt idx="8355">
                  <c:v>835.485193519351</c:v>
                </c:pt>
                <c:pt idx="8356">
                  <c:v>835.585202520252</c:v>
                </c:pt>
                <c:pt idx="8357">
                  <c:v>835.685211521152</c:v>
                </c:pt>
                <c:pt idx="8358">
                  <c:v>835.785220522052</c:v>
                </c:pt>
                <c:pt idx="8359">
                  <c:v>835.8852295229518</c:v>
                </c:pt>
                <c:pt idx="8360">
                  <c:v>835.985238523852</c:v>
                </c:pt>
                <c:pt idx="8361">
                  <c:v>836.085247524752</c:v>
                </c:pt>
                <c:pt idx="8362">
                  <c:v>836.185256525652</c:v>
                </c:pt>
                <c:pt idx="8363">
                  <c:v>836.285265526552</c:v>
                </c:pt>
                <c:pt idx="8364">
                  <c:v>836.385274527452</c:v>
                </c:pt>
                <c:pt idx="8365">
                  <c:v>836.4852835283523</c:v>
                </c:pt>
                <c:pt idx="8366">
                  <c:v>836.585292529252</c:v>
                </c:pt>
                <c:pt idx="8367">
                  <c:v>836.6853015301535</c:v>
                </c:pt>
                <c:pt idx="8368">
                  <c:v>836.785310531053</c:v>
                </c:pt>
                <c:pt idx="8369">
                  <c:v>836.8853195319531</c:v>
                </c:pt>
                <c:pt idx="8370">
                  <c:v>836.985328532853</c:v>
                </c:pt>
                <c:pt idx="8371">
                  <c:v>837.0853375337533</c:v>
                </c:pt>
                <c:pt idx="8372">
                  <c:v>837.185346534653</c:v>
                </c:pt>
                <c:pt idx="8373">
                  <c:v>837.2853555355533</c:v>
                </c:pt>
                <c:pt idx="8374">
                  <c:v>837.385364536453</c:v>
                </c:pt>
                <c:pt idx="8375">
                  <c:v>837.4853735373535</c:v>
                </c:pt>
                <c:pt idx="8376">
                  <c:v>837.585382538253</c:v>
                </c:pt>
                <c:pt idx="8377">
                  <c:v>837.6853915391535</c:v>
                </c:pt>
                <c:pt idx="8378">
                  <c:v>837.785400540054</c:v>
                </c:pt>
                <c:pt idx="8379">
                  <c:v>837.885409540954</c:v>
                </c:pt>
                <c:pt idx="8380">
                  <c:v>837.985418541854</c:v>
                </c:pt>
                <c:pt idx="8381">
                  <c:v>838.085427542754</c:v>
                </c:pt>
                <c:pt idx="8382">
                  <c:v>838.185436543654</c:v>
                </c:pt>
                <c:pt idx="8383">
                  <c:v>838.285445544554</c:v>
                </c:pt>
                <c:pt idx="8384">
                  <c:v>838.385454545454</c:v>
                </c:pt>
                <c:pt idx="8385">
                  <c:v>838.485463546354</c:v>
                </c:pt>
                <c:pt idx="8386">
                  <c:v>838.585472547254</c:v>
                </c:pt>
                <c:pt idx="8387">
                  <c:v>838.685481548154</c:v>
                </c:pt>
                <c:pt idx="8388">
                  <c:v>838.785490549054</c:v>
                </c:pt>
                <c:pt idx="8389">
                  <c:v>838.8854995499551</c:v>
                </c:pt>
                <c:pt idx="8390">
                  <c:v>838.985508550855</c:v>
                </c:pt>
                <c:pt idx="8391">
                  <c:v>839.085517551755</c:v>
                </c:pt>
                <c:pt idx="8392">
                  <c:v>839.185526552655</c:v>
                </c:pt>
                <c:pt idx="8393">
                  <c:v>839.285535553555</c:v>
                </c:pt>
                <c:pt idx="8394">
                  <c:v>839.385544554455</c:v>
                </c:pt>
                <c:pt idx="8395">
                  <c:v>839.485553555355</c:v>
                </c:pt>
                <c:pt idx="8396">
                  <c:v>839.585562556255</c:v>
                </c:pt>
                <c:pt idx="8397">
                  <c:v>839.685571557155</c:v>
                </c:pt>
                <c:pt idx="8398">
                  <c:v>839.785580558055</c:v>
                </c:pt>
                <c:pt idx="8399">
                  <c:v>839.885589558955</c:v>
                </c:pt>
                <c:pt idx="8400">
                  <c:v>839.985598559855</c:v>
                </c:pt>
                <c:pt idx="8401">
                  <c:v>840.085607560756</c:v>
                </c:pt>
                <c:pt idx="8402">
                  <c:v>840.185616561656</c:v>
                </c:pt>
                <c:pt idx="8403">
                  <c:v>840.285625562556</c:v>
                </c:pt>
                <c:pt idx="8404">
                  <c:v>840.385634563456</c:v>
                </c:pt>
                <c:pt idx="8405">
                  <c:v>840.485643564356</c:v>
                </c:pt>
                <c:pt idx="8406">
                  <c:v>840.585652565256</c:v>
                </c:pt>
                <c:pt idx="8407">
                  <c:v>840.685661566156</c:v>
                </c:pt>
                <c:pt idx="8408">
                  <c:v>840.785670567056</c:v>
                </c:pt>
                <c:pt idx="8409">
                  <c:v>840.885679567956</c:v>
                </c:pt>
                <c:pt idx="8410">
                  <c:v>840.985688568856</c:v>
                </c:pt>
                <c:pt idx="8411">
                  <c:v>841.085697569756</c:v>
                </c:pt>
                <c:pt idx="8412">
                  <c:v>841.185706570657</c:v>
                </c:pt>
                <c:pt idx="8413">
                  <c:v>841.285715571557</c:v>
                </c:pt>
                <c:pt idx="8414">
                  <c:v>841.385724572457</c:v>
                </c:pt>
                <c:pt idx="8415">
                  <c:v>841.485733573357</c:v>
                </c:pt>
                <c:pt idx="8416">
                  <c:v>841.585742574257</c:v>
                </c:pt>
                <c:pt idx="8417">
                  <c:v>841.685751575157</c:v>
                </c:pt>
                <c:pt idx="8418">
                  <c:v>841.785760576057</c:v>
                </c:pt>
                <c:pt idx="8419">
                  <c:v>841.885769576957</c:v>
                </c:pt>
                <c:pt idx="8420">
                  <c:v>841.985778577857</c:v>
                </c:pt>
                <c:pt idx="8421">
                  <c:v>842.085787578757</c:v>
                </c:pt>
                <c:pt idx="8422">
                  <c:v>842.185796579657</c:v>
                </c:pt>
                <c:pt idx="8423">
                  <c:v>842.2858055805581</c:v>
                </c:pt>
                <c:pt idx="8424">
                  <c:v>842.385814581458</c:v>
                </c:pt>
                <c:pt idx="8425">
                  <c:v>842.4858235823581</c:v>
                </c:pt>
                <c:pt idx="8426">
                  <c:v>842.585832583258</c:v>
                </c:pt>
                <c:pt idx="8427">
                  <c:v>842.6858415841581</c:v>
                </c:pt>
                <c:pt idx="8428">
                  <c:v>842.785850585058</c:v>
                </c:pt>
                <c:pt idx="8429">
                  <c:v>842.8858595859579</c:v>
                </c:pt>
                <c:pt idx="8430">
                  <c:v>842.985868586858</c:v>
                </c:pt>
                <c:pt idx="8431">
                  <c:v>843.0858775877583</c:v>
                </c:pt>
                <c:pt idx="8432">
                  <c:v>843.185886588658</c:v>
                </c:pt>
                <c:pt idx="8433">
                  <c:v>843.2858955895583</c:v>
                </c:pt>
                <c:pt idx="8434">
                  <c:v>843.3859045904587</c:v>
                </c:pt>
                <c:pt idx="8435">
                  <c:v>843.485913591359</c:v>
                </c:pt>
                <c:pt idx="8436">
                  <c:v>843.5859225922587</c:v>
                </c:pt>
                <c:pt idx="8437">
                  <c:v>843.685931593159</c:v>
                </c:pt>
                <c:pt idx="8438">
                  <c:v>843.785940594059</c:v>
                </c:pt>
                <c:pt idx="8439">
                  <c:v>843.8859495949588</c:v>
                </c:pt>
                <c:pt idx="8440">
                  <c:v>843.985958595859</c:v>
                </c:pt>
                <c:pt idx="8441">
                  <c:v>844.085967596759</c:v>
                </c:pt>
                <c:pt idx="8442">
                  <c:v>844.185976597659</c:v>
                </c:pt>
                <c:pt idx="8443">
                  <c:v>844.285985598559</c:v>
                </c:pt>
                <c:pt idx="8444">
                  <c:v>844.385994599459</c:v>
                </c:pt>
                <c:pt idx="8445">
                  <c:v>844.486003600359</c:v>
                </c:pt>
                <c:pt idx="8446">
                  <c:v>844.58601260126</c:v>
                </c:pt>
                <c:pt idx="8447">
                  <c:v>844.68602160216</c:v>
                </c:pt>
                <c:pt idx="8448">
                  <c:v>844.78603060306</c:v>
                </c:pt>
                <c:pt idx="8449">
                  <c:v>844.8860396039597</c:v>
                </c:pt>
                <c:pt idx="8450">
                  <c:v>844.98604860486</c:v>
                </c:pt>
                <c:pt idx="8451">
                  <c:v>845.0860576057597</c:v>
                </c:pt>
                <c:pt idx="8452">
                  <c:v>845.18606660666</c:v>
                </c:pt>
                <c:pt idx="8453">
                  <c:v>845.28607560756</c:v>
                </c:pt>
                <c:pt idx="8454">
                  <c:v>845.38608460846</c:v>
                </c:pt>
                <c:pt idx="8455">
                  <c:v>845.48609360936</c:v>
                </c:pt>
                <c:pt idx="8456">
                  <c:v>845.58610261026</c:v>
                </c:pt>
                <c:pt idx="8457">
                  <c:v>845.686111611161</c:v>
                </c:pt>
                <c:pt idx="8458">
                  <c:v>845.786120612061</c:v>
                </c:pt>
                <c:pt idx="8459">
                  <c:v>845.8861296129608</c:v>
                </c:pt>
                <c:pt idx="8460">
                  <c:v>845.986138613861</c:v>
                </c:pt>
                <c:pt idx="8461">
                  <c:v>846.086147614761</c:v>
                </c:pt>
                <c:pt idx="8462">
                  <c:v>846.186156615661</c:v>
                </c:pt>
                <c:pt idx="8463">
                  <c:v>846.286165616561</c:v>
                </c:pt>
                <c:pt idx="8464">
                  <c:v>846.386174617461</c:v>
                </c:pt>
                <c:pt idx="8465">
                  <c:v>846.486183618361</c:v>
                </c:pt>
                <c:pt idx="8466">
                  <c:v>846.5861926192611</c:v>
                </c:pt>
                <c:pt idx="8467">
                  <c:v>846.686201620161</c:v>
                </c:pt>
                <c:pt idx="8468">
                  <c:v>846.786210621062</c:v>
                </c:pt>
                <c:pt idx="8469">
                  <c:v>846.8862196219618</c:v>
                </c:pt>
                <c:pt idx="8470">
                  <c:v>846.986228622862</c:v>
                </c:pt>
                <c:pt idx="8471">
                  <c:v>847.086237623762</c:v>
                </c:pt>
                <c:pt idx="8472">
                  <c:v>847.186246624662</c:v>
                </c:pt>
                <c:pt idx="8473">
                  <c:v>847.286255625562</c:v>
                </c:pt>
                <c:pt idx="8474">
                  <c:v>847.386264626462</c:v>
                </c:pt>
                <c:pt idx="8475">
                  <c:v>847.486273627362</c:v>
                </c:pt>
                <c:pt idx="8476">
                  <c:v>847.586282628262</c:v>
                </c:pt>
                <c:pt idx="8477">
                  <c:v>847.686291629162</c:v>
                </c:pt>
                <c:pt idx="8478">
                  <c:v>847.786300630062</c:v>
                </c:pt>
                <c:pt idx="8479">
                  <c:v>847.8863096309631</c:v>
                </c:pt>
                <c:pt idx="8480">
                  <c:v>847.986318631863</c:v>
                </c:pt>
                <c:pt idx="8481">
                  <c:v>848.0863276327631</c:v>
                </c:pt>
                <c:pt idx="8482">
                  <c:v>848.186336633663</c:v>
                </c:pt>
                <c:pt idx="8483">
                  <c:v>848.2863456345631</c:v>
                </c:pt>
                <c:pt idx="8484">
                  <c:v>848.386354635463</c:v>
                </c:pt>
                <c:pt idx="8485">
                  <c:v>848.4863636363631</c:v>
                </c:pt>
                <c:pt idx="8486">
                  <c:v>848.586372637263</c:v>
                </c:pt>
                <c:pt idx="8487">
                  <c:v>848.6863816381635</c:v>
                </c:pt>
                <c:pt idx="8488">
                  <c:v>848.786390639063</c:v>
                </c:pt>
                <c:pt idx="8489">
                  <c:v>848.8863996399631</c:v>
                </c:pt>
                <c:pt idx="8490">
                  <c:v>848.9864086408641</c:v>
                </c:pt>
                <c:pt idx="8491">
                  <c:v>849.086417641764</c:v>
                </c:pt>
                <c:pt idx="8492">
                  <c:v>849.186426642664</c:v>
                </c:pt>
                <c:pt idx="8493">
                  <c:v>849.286435643564</c:v>
                </c:pt>
                <c:pt idx="8494">
                  <c:v>849.3864446444637</c:v>
                </c:pt>
                <c:pt idx="8495">
                  <c:v>849.486453645364</c:v>
                </c:pt>
                <c:pt idx="8496">
                  <c:v>849.586462646264</c:v>
                </c:pt>
                <c:pt idx="8497">
                  <c:v>849.686471647164</c:v>
                </c:pt>
                <c:pt idx="8498">
                  <c:v>849.786480648064</c:v>
                </c:pt>
                <c:pt idx="8499">
                  <c:v>849.886489648964</c:v>
                </c:pt>
                <c:pt idx="8500">
                  <c:v>849.986498649865</c:v>
                </c:pt>
                <c:pt idx="8501">
                  <c:v>850.086507650765</c:v>
                </c:pt>
                <c:pt idx="8502">
                  <c:v>850.186516651665</c:v>
                </c:pt>
                <c:pt idx="8503">
                  <c:v>850.286525652565</c:v>
                </c:pt>
                <c:pt idx="8504">
                  <c:v>850.386534653465</c:v>
                </c:pt>
                <c:pt idx="8505">
                  <c:v>850.486543654365</c:v>
                </c:pt>
                <c:pt idx="8506">
                  <c:v>850.586552655265</c:v>
                </c:pt>
                <c:pt idx="8507">
                  <c:v>850.686561656165</c:v>
                </c:pt>
                <c:pt idx="8508">
                  <c:v>850.786570657065</c:v>
                </c:pt>
                <c:pt idx="8509">
                  <c:v>850.886579657965</c:v>
                </c:pt>
                <c:pt idx="8510">
                  <c:v>850.986588658865</c:v>
                </c:pt>
                <c:pt idx="8511">
                  <c:v>851.086597659766</c:v>
                </c:pt>
                <c:pt idx="8512">
                  <c:v>851.186606660666</c:v>
                </c:pt>
                <c:pt idx="8513">
                  <c:v>851.286615661566</c:v>
                </c:pt>
                <c:pt idx="8514">
                  <c:v>851.3866246624658</c:v>
                </c:pt>
                <c:pt idx="8515">
                  <c:v>851.486633663366</c:v>
                </c:pt>
                <c:pt idx="8516">
                  <c:v>851.586642664266</c:v>
                </c:pt>
                <c:pt idx="8517">
                  <c:v>851.686651665166</c:v>
                </c:pt>
                <c:pt idx="8518">
                  <c:v>851.786660666066</c:v>
                </c:pt>
                <c:pt idx="8519">
                  <c:v>851.886669666966</c:v>
                </c:pt>
                <c:pt idx="8520">
                  <c:v>851.986678667866</c:v>
                </c:pt>
                <c:pt idx="8521">
                  <c:v>852.086687668766</c:v>
                </c:pt>
                <c:pt idx="8522">
                  <c:v>852.186696669667</c:v>
                </c:pt>
                <c:pt idx="8523">
                  <c:v>852.286705670567</c:v>
                </c:pt>
                <c:pt idx="8524">
                  <c:v>852.386714671467</c:v>
                </c:pt>
                <c:pt idx="8525">
                  <c:v>852.486723672367</c:v>
                </c:pt>
                <c:pt idx="8526">
                  <c:v>852.586732673267</c:v>
                </c:pt>
                <c:pt idx="8527">
                  <c:v>852.686741674167</c:v>
                </c:pt>
                <c:pt idx="8528">
                  <c:v>852.786750675067</c:v>
                </c:pt>
                <c:pt idx="8529">
                  <c:v>852.886759675967</c:v>
                </c:pt>
                <c:pt idx="8530">
                  <c:v>852.986768676867</c:v>
                </c:pt>
                <c:pt idx="8531">
                  <c:v>853.086777677767</c:v>
                </c:pt>
                <c:pt idx="8532">
                  <c:v>853.186786678667</c:v>
                </c:pt>
                <c:pt idx="8533">
                  <c:v>853.286795679568</c:v>
                </c:pt>
                <c:pt idx="8534">
                  <c:v>853.3868046804679</c:v>
                </c:pt>
                <c:pt idx="8535">
                  <c:v>853.486813681368</c:v>
                </c:pt>
                <c:pt idx="8536">
                  <c:v>853.5868226822679</c:v>
                </c:pt>
                <c:pt idx="8537">
                  <c:v>853.686831683168</c:v>
                </c:pt>
                <c:pt idx="8538">
                  <c:v>853.786840684068</c:v>
                </c:pt>
                <c:pt idx="8539">
                  <c:v>853.8868496849678</c:v>
                </c:pt>
                <c:pt idx="8540">
                  <c:v>853.986858685868</c:v>
                </c:pt>
                <c:pt idx="8541">
                  <c:v>854.0868676867681</c:v>
                </c:pt>
                <c:pt idx="8542">
                  <c:v>854.186876687668</c:v>
                </c:pt>
                <c:pt idx="8543">
                  <c:v>854.2868856885681</c:v>
                </c:pt>
                <c:pt idx="8544">
                  <c:v>854.386894689468</c:v>
                </c:pt>
                <c:pt idx="8545">
                  <c:v>854.486903690369</c:v>
                </c:pt>
                <c:pt idx="8546">
                  <c:v>854.5869126912688</c:v>
                </c:pt>
                <c:pt idx="8547">
                  <c:v>854.686921692169</c:v>
                </c:pt>
                <c:pt idx="8548">
                  <c:v>854.786930693069</c:v>
                </c:pt>
                <c:pt idx="8549">
                  <c:v>854.8869396939688</c:v>
                </c:pt>
                <c:pt idx="8550">
                  <c:v>854.9869486948691</c:v>
                </c:pt>
                <c:pt idx="8551">
                  <c:v>855.0869576957688</c:v>
                </c:pt>
                <c:pt idx="8552">
                  <c:v>855.186966696669</c:v>
                </c:pt>
                <c:pt idx="8553">
                  <c:v>855.286975697569</c:v>
                </c:pt>
                <c:pt idx="8554">
                  <c:v>855.3869846984687</c:v>
                </c:pt>
                <c:pt idx="8555">
                  <c:v>855.486993699369</c:v>
                </c:pt>
                <c:pt idx="8556">
                  <c:v>855.58700270027</c:v>
                </c:pt>
                <c:pt idx="8557">
                  <c:v>855.68701170117</c:v>
                </c:pt>
                <c:pt idx="8558">
                  <c:v>855.78702070207</c:v>
                </c:pt>
                <c:pt idx="8559">
                  <c:v>855.8870297029696</c:v>
                </c:pt>
                <c:pt idx="8560">
                  <c:v>855.98703870387</c:v>
                </c:pt>
                <c:pt idx="8561">
                  <c:v>856.0870477047698</c:v>
                </c:pt>
                <c:pt idx="8562">
                  <c:v>856.18705670567</c:v>
                </c:pt>
                <c:pt idx="8563">
                  <c:v>856.28706570657</c:v>
                </c:pt>
                <c:pt idx="8564">
                  <c:v>856.38707470747</c:v>
                </c:pt>
                <c:pt idx="8565">
                  <c:v>856.48708370837</c:v>
                </c:pt>
                <c:pt idx="8566">
                  <c:v>856.58709270927</c:v>
                </c:pt>
                <c:pt idx="8567">
                  <c:v>856.687101710171</c:v>
                </c:pt>
                <c:pt idx="8568">
                  <c:v>856.787110711071</c:v>
                </c:pt>
                <c:pt idx="8569">
                  <c:v>856.8871197119707</c:v>
                </c:pt>
                <c:pt idx="8570">
                  <c:v>856.9871287128708</c:v>
                </c:pt>
                <c:pt idx="8571">
                  <c:v>857.087137713771</c:v>
                </c:pt>
                <c:pt idx="8572">
                  <c:v>857.187146714671</c:v>
                </c:pt>
                <c:pt idx="8573">
                  <c:v>857.287155715571</c:v>
                </c:pt>
                <c:pt idx="8574">
                  <c:v>857.3871647164708</c:v>
                </c:pt>
                <c:pt idx="8575">
                  <c:v>857.487173717371</c:v>
                </c:pt>
                <c:pt idx="8576">
                  <c:v>857.587182718271</c:v>
                </c:pt>
                <c:pt idx="8577">
                  <c:v>857.687191719171</c:v>
                </c:pt>
                <c:pt idx="8578">
                  <c:v>857.787200720072</c:v>
                </c:pt>
                <c:pt idx="8579">
                  <c:v>857.8872097209718</c:v>
                </c:pt>
                <c:pt idx="8580">
                  <c:v>857.9872187218717</c:v>
                </c:pt>
                <c:pt idx="8581">
                  <c:v>858.0872277227718</c:v>
                </c:pt>
                <c:pt idx="8582">
                  <c:v>858.187236723672</c:v>
                </c:pt>
                <c:pt idx="8583">
                  <c:v>858.287245724572</c:v>
                </c:pt>
                <c:pt idx="8584">
                  <c:v>858.3872547254716</c:v>
                </c:pt>
                <c:pt idx="8585">
                  <c:v>858.487263726372</c:v>
                </c:pt>
                <c:pt idx="8586">
                  <c:v>858.587272727272</c:v>
                </c:pt>
                <c:pt idx="8587">
                  <c:v>858.687281728172</c:v>
                </c:pt>
                <c:pt idx="8588">
                  <c:v>858.787290729072</c:v>
                </c:pt>
                <c:pt idx="8589">
                  <c:v>858.8872997299718</c:v>
                </c:pt>
                <c:pt idx="8590">
                  <c:v>858.987308730873</c:v>
                </c:pt>
                <c:pt idx="8591">
                  <c:v>859.0873177317731</c:v>
                </c:pt>
                <c:pt idx="8592">
                  <c:v>859.187326732673</c:v>
                </c:pt>
                <c:pt idx="8593">
                  <c:v>859.287335733573</c:v>
                </c:pt>
                <c:pt idx="8594">
                  <c:v>859.3873447344729</c:v>
                </c:pt>
                <c:pt idx="8595">
                  <c:v>859.487353735373</c:v>
                </c:pt>
                <c:pt idx="8596">
                  <c:v>859.587362736273</c:v>
                </c:pt>
                <c:pt idx="8597">
                  <c:v>859.687371737173</c:v>
                </c:pt>
                <c:pt idx="8598">
                  <c:v>859.787380738073</c:v>
                </c:pt>
                <c:pt idx="8599">
                  <c:v>859.8873897389731</c:v>
                </c:pt>
                <c:pt idx="8600">
                  <c:v>859.987398739873</c:v>
                </c:pt>
                <c:pt idx="8601">
                  <c:v>860.087407740774</c:v>
                </c:pt>
                <c:pt idx="8602">
                  <c:v>860.187416741674</c:v>
                </c:pt>
                <c:pt idx="8603">
                  <c:v>860.287425742574</c:v>
                </c:pt>
                <c:pt idx="8604">
                  <c:v>860.3874347434738</c:v>
                </c:pt>
                <c:pt idx="8605">
                  <c:v>860.487443744374</c:v>
                </c:pt>
                <c:pt idx="8606">
                  <c:v>860.5874527452738</c:v>
                </c:pt>
                <c:pt idx="8607">
                  <c:v>860.687461746174</c:v>
                </c:pt>
                <c:pt idx="8608">
                  <c:v>860.787470747074</c:v>
                </c:pt>
                <c:pt idx="8609">
                  <c:v>860.887479747974</c:v>
                </c:pt>
                <c:pt idx="8610">
                  <c:v>860.987488748874</c:v>
                </c:pt>
                <c:pt idx="8611">
                  <c:v>861.087497749774</c:v>
                </c:pt>
                <c:pt idx="8612">
                  <c:v>861.187506750675</c:v>
                </c:pt>
                <c:pt idx="8613">
                  <c:v>861.287515751575</c:v>
                </c:pt>
                <c:pt idx="8614">
                  <c:v>861.3875247524747</c:v>
                </c:pt>
                <c:pt idx="8615">
                  <c:v>861.487533753375</c:v>
                </c:pt>
                <c:pt idx="8616">
                  <c:v>861.587542754275</c:v>
                </c:pt>
                <c:pt idx="8617">
                  <c:v>861.687551755175</c:v>
                </c:pt>
                <c:pt idx="8618">
                  <c:v>861.787560756075</c:v>
                </c:pt>
                <c:pt idx="8619">
                  <c:v>861.8875697569748</c:v>
                </c:pt>
                <c:pt idx="8620">
                  <c:v>861.987578757875</c:v>
                </c:pt>
                <c:pt idx="8621">
                  <c:v>862.087587758775</c:v>
                </c:pt>
                <c:pt idx="8622">
                  <c:v>862.187596759675</c:v>
                </c:pt>
                <c:pt idx="8623">
                  <c:v>862.287605760576</c:v>
                </c:pt>
                <c:pt idx="8624">
                  <c:v>862.3876147614758</c:v>
                </c:pt>
                <c:pt idx="8625">
                  <c:v>862.487623762376</c:v>
                </c:pt>
                <c:pt idx="8626">
                  <c:v>862.587632763276</c:v>
                </c:pt>
                <c:pt idx="8627">
                  <c:v>862.687641764176</c:v>
                </c:pt>
                <c:pt idx="8628">
                  <c:v>862.787650765076</c:v>
                </c:pt>
                <c:pt idx="8629">
                  <c:v>862.8876597659757</c:v>
                </c:pt>
                <c:pt idx="8630">
                  <c:v>862.987668766876</c:v>
                </c:pt>
                <c:pt idx="8631">
                  <c:v>863.087677767776</c:v>
                </c:pt>
                <c:pt idx="8632">
                  <c:v>863.187686768676</c:v>
                </c:pt>
                <c:pt idx="8633">
                  <c:v>863.287695769576</c:v>
                </c:pt>
                <c:pt idx="8634">
                  <c:v>863.387704770477</c:v>
                </c:pt>
                <c:pt idx="8635">
                  <c:v>863.487713771377</c:v>
                </c:pt>
                <c:pt idx="8636">
                  <c:v>863.587722772277</c:v>
                </c:pt>
                <c:pt idx="8637">
                  <c:v>863.687731773177</c:v>
                </c:pt>
                <c:pt idx="8638">
                  <c:v>863.787740774077</c:v>
                </c:pt>
                <c:pt idx="8639">
                  <c:v>863.887749774977</c:v>
                </c:pt>
                <c:pt idx="8640">
                  <c:v>863.987758775877</c:v>
                </c:pt>
                <c:pt idx="8641">
                  <c:v>864.087767776777</c:v>
                </c:pt>
                <c:pt idx="8642">
                  <c:v>864.187776777677</c:v>
                </c:pt>
                <c:pt idx="8643">
                  <c:v>864.287785778577</c:v>
                </c:pt>
                <c:pt idx="8644">
                  <c:v>864.387794779477</c:v>
                </c:pt>
                <c:pt idx="8645">
                  <c:v>864.487803780377</c:v>
                </c:pt>
                <c:pt idx="8646">
                  <c:v>864.5878127812779</c:v>
                </c:pt>
                <c:pt idx="8647">
                  <c:v>864.687821782178</c:v>
                </c:pt>
                <c:pt idx="8648">
                  <c:v>864.7878307830781</c:v>
                </c:pt>
                <c:pt idx="8649">
                  <c:v>864.8878397839777</c:v>
                </c:pt>
                <c:pt idx="8650">
                  <c:v>864.9878487848779</c:v>
                </c:pt>
                <c:pt idx="8651">
                  <c:v>865.0878577857778</c:v>
                </c:pt>
                <c:pt idx="8652">
                  <c:v>865.187866786678</c:v>
                </c:pt>
                <c:pt idx="8653">
                  <c:v>865.287875787578</c:v>
                </c:pt>
                <c:pt idx="8654">
                  <c:v>865.3878847884779</c:v>
                </c:pt>
                <c:pt idx="8655">
                  <c:v>865.487893789378</c:v>
                </c:pt>
                <c:pt idx="8656">
                  <c:v>865.5879027902779</c:v>
                </c:pt>
                <c:pt idx="8657">
                  <c:v>865.687911791179</c:v>
                </c:pt>
                <c:pt idx="8658">
                  <c:v>865.7879207920788</c:v>
                </c:pt>
                <c:pt idx="8659">
                  <c:v>865.8879297929785</c:v>
                </c:pt>
                <c:pt idx="8660">
                  <c:v>865.9879387938788</c:v>
                </c:pt>
                <c:pt idx="8661">
                  <c:v>866.0879477947788</c:v>
                </c:pt>
                <c:pt idx="8662">
                  <c:v>866.1879567956788</c:v>
                </c:pt>
                <c:pt idx="8663">
                  <c:v>866.287965796579</c:v>
                </c:pt>
                <c:pt idx="8664">
                  <c:v>866.3879747974788</c:v>
                </c:pt>
                <c:pt idx="8665">
                  <c:v>866.487983798379</c:v>
                </c:pt>
                <c:pt idx="8666">
                  <c:v>866.5879927992788</c:v>
                </c:pt>
                <c:pt idx="8667">
                  <c:v>866.688001800179</c:v>
                </c:pt>
                <c:pt idx="8668">
                  <c:v>866.78801080108</c:v>
                </c:pt>
                <c:pt idx="8669">
                  <c:v>866.8880198019798</c:v>
                </c:pt>
                <c:pt idx="8670">
                  <c:v>866.98802880288</c:v>
                </c:pt>
                <c:pt idx="8671">
                  <c:v>867.08803780378</c:v>
                </c:pt>
                <c:pt idx="8672">
                  <c:v>867.18804680468</c:v>
                </c:pt>
                <c:pt idx="8673">
                  <c:v>867.28805580558</c:v>
                </c:pt>
                <c:pt idx="8674">
                  <c:v>867.38806480648</c:v>
                </c:pt>
                <c:pt idx="8675">
                  <c:v>867.48807380738</c:v>
                </c:pt>
                <c:pt idx="8676">
                  <c:v>867.58808280828</c:v>
                </c:pt>
                <c:pt idx="8677">
                  <c:v>867.68809180918</c:v>
                </c:pt>
                <c:pt idx="8678">
                  <c:v>867.788100810081</c:v>
                </c:pt>
                <c:pt idx="8679">
                  <c:v>867.8881098109807</c:v>
                </c:pt>
                <c:pt idx="8680">
                  <c:v>867.988118811881</c:v>
                </c:pt>
                <c:pt idx="8681">
                  <c:v>868.0881278127807</c:v>
                </c:pt>
                <c:pt idx="8682">
                  <c:v>868.188136813681</c:v>
                </c:pt>
                <c:pt idx="8683">
                  <c:v>868.288145814581</c:v>
                </c:pt>
                <c:pt idx="8684">
                  <c:v>868.3881548154808</c:v>
                </c:pt>
                <c:pt idx="8685">
                  <c:v>868.488163816381</c:v>
                </c:pt>
                <c:pt idx="8686">
                  <c:v>868.588172817281</c:v>
                </c:pt>
                <c:pt idx="8687">
                  <c:v>868.688181818181</c:v>
                </c:pt>
                <c:pt idx="8688">
                  <c:v>868.788190819081</c:v>
                </c:pt>
                <c:pt idx="8689">
                  <c:v>868.888199819982</c:v>
                </c:pt>
                <c:pt idx="8690">
                  <c:v>868.988208820882</c:v>
                </c:pt>
                <c:pt idx="8691">
                  <c:v>869.088217821782</c:v>
                </c:pt>
                <c:pt idx="8692">
                  <c:v>869.188226822682</c:v>
                </c:pt>
                <c:pt idx="8693">
                  <c:v>869.288235823582</c:v>
                </c:pt>
                <c:pt idx="8694">
                  <c:v>869.3882448244817</c:v>
                </c:pt>
                <c:pt idx="8695">
                  <c:v>869.488253825382</c:v>
                </c:pt>
                <c:pt idx="8696">
                  <c:v>869.588262826282</c:v>
                </c:pt>
                <c:pt idx="8697">
                  <c:v>869.688271827182</c:v>
                </c:pt>
                <c:pt idx="8698">
                  <c:v>869.788280828082</c:v>
                </c:pt>
                <c:pt idx="8699">
                  <c:v>869.888289828982</c:v>
                </c:pt>
                <c:pt idx="8700">
                  <c:v>869.9882988298831</c:v>
                </c:pt>
                <c:pt idx="8701">
                  <c:v>870.088307830783</c:v>
                </c:pt>
                <c:pt idx="8702">
                  <c:v>870.1883168316833</c:v>
                </c:pt>
                <c:pt idx="8703">
                  <c:v>870.288325832583</c:v>
                </c:pt>
                <c:pt idx="8704">
                  <c:v>870.3883348334831</c:v>
                </c:pt>
                <c:pt idx="8705">
                  <c:v>870.488343834383</c:v>
                </c:pt>
                <c:pt idx="8706">
                  <c:v>870.5883528352831</c:v>
                </c:pt>
                <c:pt idx="8707">
                  <c:v>870.688361836183</c:v>
                </c:pt>
                <c:pt idx="8708">
                  <c:v>870.7883708370835</c:v>
                </c:pt>
                <c:pt idx="8709">
                  <c:v>870.888379837983</c:v>
                </c:pt>
                <c:pt idx="8710">
                  <c:v>870.988388838883</c:v>
                </c:pt>
                <c:pt idx="8711">
                  <c:v>871.088397839784</c:v>
                </c:pt>
                <c:pt idx="8712">
                  <c:v>871.188406840684</c:v>
                </c:pt>
                <c:pt idx="8713">
                  <c:v>871.288415841584</c:v>
                </c:pt>
                <c:pt idx="8714">
                  <c:v>871.3884248424838</c:v>
                </c:pt>
                <c:pt idx="8715">
                  <c:v>871.488433843384</c:v>
                </c:pt>
                <c:pt idx="8716">
                  <c:v>871.588442844284</c:v>
                </c:pt>
                <c:pt idx="8717">
                  <c:v>871.688451845184</c:v>
                </c:pt>
                <c:pt idx="8718">
                  <c:v>871.788460846084</c:v>
                </c:pt>
                <c:pt idx="8719">
                  <c:v>871.888469846984</c:v>
                </c:pt>
                <c:pt idx="8720">
                  <c:v>871.988478847884</c:v>
                </c:pt>
                <c:pt idx="8721">
                  <c:v>872.088487848784</c:v>
                </c:pt>
                <c:pt idx="8722">
                  <c:v>872.188496849685</c:v>
                </c:pt>
                <c:pt idx="8723">
                  <c:v>872.288505850585</c:v>
                </c:pt>
                <c:pt idx="8724">
                  <c:v>872.388514851485</c:v>
                </c:pt>
                <c:pt idx="8725">
                  <c:v>872.488523852385</c:v>
                </c:pt>
                <c:pt idx="8726">
                  <c:v>872.588532853285</c:v>
                </c:pt>
                <c:pt idx="8727">
                  <c:v>872.688541854185</c:v>
                </c:pt>
                <c:pt idx="8728">
                  <c:v>872.788550855085</c:v>
                </c:pt>
                <c:pt idx="8729">
                  <c:v>872.8885598559848</c:v>
                </c:pt>
                <c:pt idx="8730">
                  <c:v>872.988568856885</c:v>
                </c:pt>
                <c:pt idx="8731">
                  <c:v>873.088577857785</c:v>
                </c:pt>
                <c:pt idx="8732">
                  <c:v>873.188586858685</c:v>
                </c:pt>
                <c:pt idx="8733">
                  <c:v>873.288595859585</c:v>
                </c:pt>
                <c:pt idx="8734">
                  <c:v>873.388604860486</c:v>
                </c:pt>
                <c:pt idx="8735">
                  <c:v>873.4886138613861</c:v>
                </c:pt>
                <c:pt idx="8736">
                  <c:v>873.588622862286</c:v>
                </c:pt>
                <c:pt idx="8737">
                  <c:v>873.688631863186</c:v>
                </c:pt>
                <c:pt idx="8738">
                  <c:v>873.788640864086</c:v>
                </c:pt>
                <c:pt idx="8739">
                  <c:v>873.8886498649857</c:v>
                </c:pt>
                <c:pt idx="8740">
                  <c:v>873.988658865886</c:v>
                </c:pt>
                <c:pt idx="8741">
                  <c:v>874.088667866786</c:v>
                </c:pt>
                <c:pt idx="8742">
                  <c:v>874.188676867686</c:v>
                </c:pt>
                <c:pt idx="8743">
                  <c:v>874.288685868586</c:v>
                </c:pt>
                <c:pt idx="8744">
                  <c:v>874.388694869486</c:v>
                </c:pt>
                <c:pt idx="8745">
                  <c:v>874.488703870387</c:v>
                </c:pt>
                <c:pt idx="8746">
                  <c:v>874.588712871287</c:v>
                </c:pt>
                <c:pt idx="8747">
                  <c:v>874.688721872187</c:v>
                </c:pt>
                <c:pt idx="8748">
                  <c:v>874.788730873087</c:v>
                </c:pt>
                <c:pt idx="8749">
                  <c:v>874.888739873987</c:v>
                </c:pt>
                <c:pt idx="8750">
                  <c:v>874.988748874887</c:v>
                </c:pt>
                <c:pt idx="8751">
                  <c:v>875.088757875787</c:v>
                </c:pt>
                <c:pt idx="8752">
                  <c:v>875.188766876687</c:v>
                </c:pt>
                <c:pt idx="8753">
                  <c:v>875.288775877587</c:v>
                </c:pt>
                <c:pt idx="8754">
                  <c:v>875.388784878487</c:v>
                </c:pt>
                <c:pt idx="8755">
                  <c:v>875.488793879387</c:v>
                </c:pt>
                <c:pt idx="8756">
                  <c:v>875.5888028802881</c:v>
                </c:pt>
                <c:pt idx="8757">
                  <c:v>875.688811881188</c:v>
                </c:pt>
                <c:pt idx="8758">
                  <c:v>875.7888208820881</c:v>
                </c:pt>
                <c:pt idx="8759">
                  <c:v>875.8888298829877</c:v>
                </c:pt>
                <c:pt idx="8760">
                  <c:v>875.9888388838881</c:v>
                </c:pt>
                <c:pt idx="8761">
                  <c:v>876.088847884788</c:v>
                </c:pt>
                <c:pt idx="8762">
                  <c:v>876.1888568856881</c:v>
                </c:pt>
                <c:pt idx="8763">
                  <c:v>876.288865886588</c:v>
                </c:pt>
                <c:pt idx="8764">
                  <c:v>876.3888748874881</c:v>
                </c:pt>
                <c:pt idx="8765">
                  <c:v>876.488883888388</c:v>
                </c:pt>
                <c:pt idx="8766">
                  <c:v>876.5888928892881</c:v>
                </c:pt>
                <c:pt idx="8767">
                  <c:v>876.688901890189</c:v>
                </c:pt>
                <c:pt idx="8768">
                  <c:v>876.788910891089</c:v>
                </c:pt>
                <c:pt idx="8769">
                  <c:v>876.8889198919886</c:v>
                </c:pt>
                <c:pt idx="8770">
                  <c:v>876.9889288928888</c:v>
                </c:pt>
                <c:pt idx="8771">
                  <c:v>877.088937893789</c:v>
                </c:pt>
                <c:pt idx="8772">
                  <c:v>877.188946894689</c:v>
                </c:pt>
                <c:pt idx="8773">
                  <c:v>877.288955895589</c:v>
                </c:pt>
                <c:pt idx="8774">
                  <c:v>877.3889648964888</c:v>
                </c:pt>
                <c:pt idx="8775">
                  <c:v>877.488973897389</c:v>
                </c:pt>
                <c:pt idx="8776">
                  <c:v>877.588982898289</c:v>
                </c:pt>
                <c:pt idx="8777">
                  <c:v>877.688991899189</c:v>
                </c:pt>
                <c:pt idx="8778">
                  <c:v>877.78900090009</c:v>
                </c:pt>
                <c:pt idx="8779">
                  <c:v>877.88900990099</c:v>
                </c:pt>
                <c:pt idx="8780">
                  <c:v>877.98901890189</c:v>
                </c:pt>
                <c:pt idx="8781">
                  <c:v>878.08902790279</c:v>
                </c:pt>
                <c:pt idx="8782">
                  <c:v>878.18903690369</c:v>
                </c:pt>
                <c:pt idx="8783">
                  <c:v>878.28904590459</c:v>
                </c:pt>
                <c:pt idx="8784">
                  <c:v>878.38905490549</c:v>
                </c:pt>
                <c:pt idx="8785">
                  <c:v>878.48906390639</c:v>
                </c:pt>
                <c:pt idx="8786">
                  <c:v>878.58907290729</c:v>
                </c:pt>
                <c:pt idx="8787">
                  <c:v>878.68908190819</c:v>
                </c:pt>
                <c:pt idx="8788">
                  <c:v>878.78909090909</c:v>
                </c:pt>
                <c:pt idx="8789">
                  <c:v>878.88909990999</c:v>
                </c:pt>
                <c:pt idx="8790">
                  <c:v>878.989108910891</c:v>
                </c:pt>
                <c:pt idx="8791">
                  <c:v>879.089117911791</c:v>
                </c:pt>
                <c:pt idx="8792">
                  <c:v>879.189126912691</c:v>
                </c:pt>
                <c:pt idx="8793">
                  <c:v>879.289135913591</c:v>
                </c:pt>
                <c:pt idx="8794">
                  <c:v>879.389144914491</c:v>
                </c:pt>
                <c:pt idx="8795">
                  <c:v>879.489153915391</c:v>
                </c:pt>
                <c:pt idx="8796">
                  <c:v>879.589162916291</c:v>
                </c:pt>
                <c:pt idx="8797">
                  <c:v>879.689171917191</c:v>
                </c:pt>
                <c:pt idx="8798">
                  <c:v>879.789180918091</c:v>
                </c:pt>
                <c:pt idx="8799">
                  <c:v>879.889189918991</c:v>
                </c:pt>
                <c:pt idx="8800">
                  <c:v>879.989198919891</c:v>
                </c:pt>
                <c:pt idx="8801">
                  <c:v>880.089207920792</c:v>
                </c:pt>
                <c:pt idx="8802">
                  <c:v>880.189216921692</c:v>
                </c:pt>
                <c:pt idx="8803">
                  <c:v>880.289225922592</c:v>
                </c:pt>
                <c:pt idx="8804">
                  <c:v>880.389234923492</c:v>
                </c:pt>
                <c:pt idx="8805">
                  <c:v>880.489243924392</c:v>
                </c:pt>
                <c:pt idx="8806">
                  <c:v>880.589252925292</c:v>
                </c:pt>
                <c:pt idx="8807">
                  <c:v>880.689261926192</c:v>
                </c:pt>
                <c:pt idx="8808">
                  <c:v>880.789270927092</c:v>
                </c:pt>
                <c:pt idx="8809">
                  <c:v>880.889279927992</c:v>
                </c:pt>
                <c:pt idx="8810">
                  <c:v>880.989288928892</c:v>
                </c:pt>
                <c:pt idx="8811">
                  <c:v>881.089297929792</c:v>
                </c:pt>
                <c:pt idx="8812">
                  <c:v>881.1893069306935</c:v>
                </c:pt>
                <c:pt idx="8813">
                  <c:v>881.289315931593</c:v>
                </c:pt>
                <c:pt idx="8814">
                  <c:v>881.3893249324931</c:v>
                </c:pt>
                <c:pt idx="8815">
                  <c:v>881.489333933393</c:v>
                </c:pt>
                <c:pt idx="8816">
                  <c:v>881.5893429342931</c:v>
                </c:pt>
                <c:pt idx="8817">
                  <c:v>881.689351935193</c:v>
                </c:pt>
                <c:pt idx="8818">
                  <c:v>881.7893609360935</c:v>
                </c:pt>
                <c:pt idx="8819">
                  <c:v>881.889369936993</c:v>
                </c:pt>
                <c:pt idx="8820">
                  <c:v>881.9893789378935</c:v>
                </c:pt>
                <c:pt idx="8821">
                  <c:v>882.089387938793</c:v>
                </c:pt>
                <c:pt idx="8822">
                  <c:v>882.1893969396935</c:v>
                </c:pt>
                <c:pt idx="8823">
                  <c:v>882.289405940594</c:v>
                </c:pt>
                <c:pt idx="8824">
                  <c:v>882.389414941494</c:v>
                </c:pt>
                <c:pt idx="8825">
                  <c:v>882.489423942394</c:v>
                </c:pt>
                <c:pt idx="8826">
                  <c:v>882.589432943294</c:v>
                </c:pt>
                <c:pt idx="8827">
                  <c:v>882.689441944194</c:v>
                </c:pt>
                <c:pt idx="8828">
                  <c:v>882.789450945094</c:v>
                </c:pt>
                <c:pt idx="8829">
                  <c:v>882.889459945994</c:v>
                </c:pt>
                <c:pt idx="8830">
                  <c:v>882.989468946894</c:v>
                </c:pt>
                <c:pt idx="8831">
                  <c:v>883.089477947794</c:v>
                </c:pt>
                <c:pt idx="8832">
                  <c:v>883.189486948694</c:v>
                </c:pt>
                <c:pt idx="8833">
                  <c:v>883.289495949594</c:v>
                </c:pt>
                <c:pt idx="8834">
                  <c:v>883.389504950494</c:v>
                </c:pt>
                <c:pt idx="8835">
                  <c:v>883.489513951395</c:v>
                </c:pt>
                <c:pt idx="8836">
                  <c:v>883.5895229522951</c:v>
                </c:pt>
                <c:pt idx="8837">
                  <c:v>883.689531953195</c:v>
                </c:pt>
                <c:pt idx="8838">
                  <c:v>883.789540954095</c:v>
                </c:pt>
                <c:pt idx="8839">
                  <c:v>883.889549954995</c:v>
                </c:pt>
                <c:pt idx="8840">
                  <c:v>883.989558955895</c:v>
                </c:pt>
                <c:pt idx="8841">
                  <c:v>884.089567956795</c:v>
                </c:pt>
                <c:pt idx="8842">
                  <c:v>884.189576957695</c:v>
                </c:pt>
                <c:pt idx="8843">
                  <c:v>884.289585958595</c:v>
                </c:pt>
                <c:pt idx="8844">
                  <c:v>884.389594959495</c:v>
                </c:pt>
                <c:pt idx="8845">
                  <c:v>884.489603960395</c:v>
                </c:pt>
                <c:pt idx="8846">
                  <c:v>884.589612961296</c:v>
                </c:pt>
                <c:pt idx="8847">
                  <c:v>884.689621962196</c:v>
                </c:pt>
                <c:pt idx="8848">
                  <c:v>884.789630963096</c:v>
                </c:pt>
                <c:pt idx="8849">
                  <c:v>884.889639963996</c:v>
                </c:pt>
                <c:pt idx="8850">
                  <c:v>884.989648964896</c:v>
                </c:pt>
                <c:pt idx="8851">
                  <c:v>885.089657965796</c:v>
                </c:pt>
                <c:pt idx="8852">
                  <c:v>885.189666966696</c:v>
                </c:pt>
                <c:pt idx="8853">
                  <c:v>885.289675967596</c:v>
                </c:pt>
                <c:pt idx="8854">
                  <c:v>885.389684968496</c:v>
                </c:pt>
                <c:pt idx="8855">
                  <c:v>885.489693969396</c:v>
                </c:pt>
                <c:pt idx="8856">
                  <c:v>885.589702970297</c:v>
                </c:pt>
                <c:pt idx="8857">
                  <c:v>885.689711971197</c:v>
                </c:pt>
                <c:pt idx="8858">
                  <c:v>885.789720972097</c:v>
                </c:pt>
                <c:pt idx="8859">
                  <c:v>885.889729972997</c:v>
                </c:pt>
                <c:pt idx="8860">
                  <c:v>885.989738973897</c:v>
                </c:pt>
                <c:pt idx="8861">
                  <c:v>886.089747974797</c:v>
                </c:pt>
                <c:pt idx="8862">
                  <c:v>886.189756975697</c:v>
                </c:pt>
                <c:pt idx="8863">
                  <c:v>886.289765976597</c:v>
                </c:pt>
                <c:pt idx="8864">
                  <c:v>886.389774977497</c:v>
                </c:pt>
                <c:pt idx="8865">
                  <c:v>886.489783978397</c:v>
                </c:pt>
                <c:pt idx="8866">
                  <c:v>886.589792979297</c:v>
                </c:pt>
                <c:pt idx="8867">
                  <c:v>886.689801980198</c:v>
                </c:pt>
                <c:pt idx="8868">
                  <c:v>886.7898109810981</c:v>
                </c:pt>
                <c:pt idx="8869">
                  <c:v>886.889819981998</c:v>
                </c:pt>
                <c:pt idx="8870">
                  <c:v>886.9898289828981</c:v>
                </c:pt>
                <c:pt idx="8871">
                  <c:v>887.089837983798</c:v>
                </c:pt>
                <c:pt idx="8872">
                  <c:v>887.1898469846981</c:v>
                </c:pt>
                <c:pt idx="8873">
                  <c:v>887.289855985598</c:v>
                </c:pt>
                <c:pt idx="8874">
                  <c:v>887.3898649864981</c:v>
                </c:pt>
                <c:pt idx="8875">
                  <c:v>887.489873987398</c:v>
                </c:pt>
                <c:pt idx="8876">
                  <c:v>887.5898829882981</c:v>
                </c:pt>
                <c:pt idx="8877">
                  <c:v>887.689891989198</c:v>
                </c:pt>
                <c:pt idx="8878">
                  <c:v>887.789900990099</c:v>
                </c:pt>
                <c:pt idx="8879">
                  <c:v>887.8899099909987</c:v>
                </c:pt>
                <c:pt idx="8880">
                  <c:v>887.989918991899</c:v>
                </c:pt>
                <c:pt idx="8881">
                  <c:v>888.0899279927987</c:v>
                </c:pt>
                <c:pt idx="8882">
                  <c:v>888.189936993699</c:v>
                </c:pt>
                <c:pt idx="8883">
                  <c:v>888.289945994599</c:v>
                </c:pt>
                <c:pt idx="8884">
                  <c:v>888.3899549954988</c:v>
                </c:pt>
                <c:pt idx="8885">
                  <c:v>888.489963996399</c:v>
                </c:pt>
                <c:pt idx="8886">
                  <c:v>888.589972997299</c:v>
                </c:pt>
                <c:pt idx="8887">
                  <c:v>888.689981998199</c:v>
                </c:pt>
                <c:pt idx="8888">
                  <c:v>888.789990999099</c:v>
                </c:pt>
                <c:pt idx="8889">
                  <c:v>888.89</c:v>
                </c:pt>
                <c:pt idx="8890">
                  <c:v>888.9900090009</c:v>
                </c:pt>
                <c:pt idx="8891">
                  <c:v>889.0900180018</c:v>
                </c:pt>
                <c:pt idx="8892">
                  <c:v>889.1900270027</c:v>
                </c:pt>
                <c:pt idx="8893">
                  <c:v>889.2900360036</c:v>
                </c:pt>
                <c:pt idx="8894">
                  <c:v>889.3900450044998</c:v>
                </c:pt>
                <c:pt idx="8895">
                  <c:v>889.4900540053999</c:v>
                </c:pt>
                <c:pt idx="8896">
                  <c:v>889.5900630063001</c:v>
                </c:pt>
                <c:pt idx="8897">
                  <c:v>889.6900720072</c:v>
                </c:pt>
                <c:pt idx="8898">
                  <c:v>889.7900810081</c:v>
                </c:pt>
                <c:pt idx="8899">
                  <c:v>889.890090009</c:v>
                </c:pt>
                <c:pt idx="8900">
                  <c:v>889.990099009901</c:v>
                </c:pt>
                <c:pt idx="8901">
                  <c:v>890.090108010801</c:v>
                </c:pt>
                <c:pt idx="8902">
                  <c:v>890.190117011701</c:v>
                </c:pt>
                <c:pt idx="8903">
                  <c:v>890.290126012601</c:v>
                </c:pt>
                <c:pt idx="8904">
                  <c:v>890.390135013501</c:v>
                </c:pt>
                <c:pt idx="8905">
                  <c:v>890.4901440144008</c:v>
                </c:pt>
                <c:pt idx="8906">
                  <c:v>890.590153015301</c:v>
                </c:pt>
                <c:pt idx="8907">
                  <c:v>890.690162016201</c:v>
                </c:pt>
                <c:pt idx="8908">
                  <c:v>890.790171017101</c:v>
                </c:pt>
                <c:pt idx="8909">
                  <c:v>890.890180018001</c:v>
                </c:pt>
                <c:pt idx="8910">
                  <c:v>890.990189018901</c:v>
                </c:pt>
                <c:pt idx="8911">
                  <c:v>891.090198019802</c:v>
                </c:pt>
                <c:pt idx="8912">
                  <c:v>891.190207020702</c:v>
                </c:pt>
                <c:pt idx="8913">
                  <c:v>891.290216021602</c:v>
                </c:pt>
                <c:pt idx="8914">
                  <c:v>891.3902250225018</c:v>
                </c:pt>
                <c:pt idx="8915">
                  <c:v>891.490234023402</c:v>
                </c:pt>
                <c:pt idx="8916">
                  <c:v>891.590243024302</c:v>
                </c:pt>
                <c:pt idx="8917">
                  <c:v>891.690252025202</c:v>
                </c:pt>
                <c:pt idx="8918">
                  <c:v>891.790261026102</c:v>
                </c:pt>
                <c:pt idx="8919">
                  <c:v>891.890270027002</c:v>
                </c:pt>
                <c:pt idx="8920">
                  <c:v>891.990279027902</c:v>
                </c:pt>
                <c:pt idx="8921">
                  <c:v>892.090288028802</c:v>
                </c:pt>
                <c:pt idx="8922">
                  <c:v>892.190297029703</c:v>
                </c:pt>
                <c:pt idx="8923">
                  <c:v>892.290306030603</c:v>
                </c:pt>
                <c:pt idx="8924">
                  <c:v>892.390315031503</c:v>
                </c:pt>
                <c:pt idx="8925">
                  <c:v>892.4903240324029</c:v>
                </c:pt>
                <c:pt idx="8926">
                  <c:v>892.590333033303</c:v>
                </c:pt>
                <c:pt idx="8927">
                  <c:v>892.690342034203</c:v>
                </c:pt>
                <c:pt idx="8928">
                  <c:v>892.7903510351031</c:v>
                </c:pt>
                <c:pt idx="8929">
                  <c:v>892.890360036003</c:v>
                </c:pt>
                <c:pt idx="8930">
                  <c:v>892.9903690369031</c:v>
                </c:pt>
                <c:pt idx="8931">
                  <c:v>893.090378037803</c:v>
                </c:pt>
                <c:pt idx="8932">
                  <c:v>893.1903870387031</c:v>
                </c:pt>
                <c:pt idx="8933">
                  <c:v>893.290396039603</c:v>
                </c:pt>
                <c:pt idx="8934">
                  <c:v>893.390405040504</c:v>
                </c:pt>
                <c:pt idx="8935">
                  <c:v>893.4904140414038</c:v>
                </c:pt>
                <c:pt idx="8936">
                  <c:v>893.590423042304</c:v>
                </c:pt>
                <c:pt idx="8937">
                  <c:v>893.690432043204</c:v>
                </c:pt>
                <c:pt idx="8938">
                  <c:v>893.790441044104</c:v>
                </c:pt>
                <c:pt idx="8939">
                  <c:v>893.8904500450037</c:v>
                </c:pt>
                <c:pt idx="8940">
                  <c:v>893.9904590459038</c:v>
                </c:pt>
                <c:pt idx="8941">
                  <c:v>894.090468046804</c:v>
                </c:pt>
                <c:pt idx="8942">
                  <c:v>894.190477047704</c:v>
                </c:pt>
                <c:pt idx="8943">
                  <c:v>894.290486048604</c:v>
                </c:pt>
                <c:pt idx="8944">
                  <c:v>894.390495049504</c:v>
                </c:pt>
                <c:pt idx="8945">
                  <c:v>894.490504050405</c:v>
                </c:pt>
                <c:pt idx="8946">
                  <c:v>894.590513051305</c:v>
                </c:pt>
                <c:pt idx="8947">
                  <c:v>894.690522052205</c:v>
                </c:pt>
                <c:pt idx="8948">
                  <c:v>894.790531053105</c:v>
                </c:pt>
                <c:pt idx="8949">
                  <c:v>894.890540054005</c:v>
                </c:pt>
                <c:pt idx="8950">
                  <c:v>894.9905490549048</c:v>
                </c:pt>
                <c:pt idx="8951">
                  <c:v>895.090558055805</c:v>
                </c:pt>
                <c:pt idx="8952">
                  <c:v>895.190567056705</c:v>
                </c:pt>
                <c:pt idx="8953">
                  <c:v>895.290576057605</c:v>
                </c:pt>
                <c:pt idx="8954">
                  <c:v>895.390585058505</c:v>
                </c:pt>
                <c:pt idx="8955">
                  <c:v>895.490594059405</c:v>
                </c:pt>
                <c:pt idx="8956">
                  <c:v>895.590603060306</c:v>
                </c:pt>
                <c:pt idx="8957">
                  <c:v>895.690612061206</c:v>
                </c:pt>
                <c:pt idx="8958">
                  <c:v>895.790621062106</c:v>
                </c:pt>
                <c:pt idx="8959">
                  <c:v>895.890630063006</c:v>
                </c:pt>
                <c:pt idx="8960">
                  <c:v>895.990639063906</c:v>
                </c:pt>
                <c:pt idx="8961">
                  <c:v>896.090648064806</c:v>
                </c:pt>
                <c:pt idx="8962">
                  <c:v>896.190657065706</c:v>
                </c:pt>
                <c:pt idx="8963">
                  <c:v>896.290666066606</c:v>
                </c:pt>
                <c:pt idx="8964">
                  <c:v>896.390675067506</c:v>
                </c:pt>
                <c:pt idx="8965">
                  <c:v>896.490684068406</c:v>
                </c:pt>
                <c:pt idx="8966">
                  <c:v>896.590693069306</c:v>
                </c:pt>
                <c:pt idx="8967">
                  <c:v>896.690702070207</c:v>
                </c:pt>
                <c:pt idx="8968">
                  <c:v>896.790711071107</c:v>
                </c:pt>
                <c:pt idx="8969">
                  <c:v>896.890720072007</c:v>
                </c:pt>
                <c:pt idx="8970">
                  <c:v>896.990729072907</c:v>
                </c:pt>
                <c:pt idx="8971">
                  <c:v>897.090738073807</c:v>
                </c:pt>
                <c:pt idx="8972">
                  <c:v>897.190747074707</c:v>
                </c:pt>
                <c:pt idx="8973">
                  <c:v>897.290756075607</c:v>
                </c:pt>
                <c:pt idx="8974">
                  <c:v>897.390765076507</c:v>
                </c:pt>
                <c:pt idx="8975">
                  <c:v>897.490774077407</c:v>
                </c:pt>
                <c:pt idx="8976">
                  <c:v>897.590783078307</c:v>
                </c:pt>
                <c:pt idx="8977">
                  <c:v>897.690792079207</c:v>
                </c:pt>
                <c:pt idx="8978">
                  <c:v>897.790801080107</c:v>
                </c:pt>
                <c:pt idx="8979">
                  <c:v>897.8908100810079</c:v>
                </c:pt>
                <c:pt idx="8980">
                  <c:v>897.9908190819077</c:v>
                </c:pt>
                <c:pt idx="8981">
                  <c:v>898.0908280828079</c:v>
                </c:pt>
                <c:pt idx="8982">
                  <c:v>898.190837083708</c:v>
                </c:pt>
                <c:pt idx="8983">
                  <c:v>898.290846084608</c:v>
                </c:pt>
                <c:pt idx="8984">
                  <c:v>898.3908550855077</c:v>
                </c:pt>
                <c:pt idx="8985">
                  <c:v>898.4908640864079</c:v>
                </c:pt>
                <c:pt idx="8986">
                  <c:v>898.590873087308</c:v>
                </c:pt>
                <c:pt idx="8987">
                  <c:v>898.690882088208</c:v>
                </c:pt>
                <c:pt idx="8988">
                  <c:v>898.7908910891081</c:v>
                </c:pt>
                <c:pt idx="8989">
                  <c:v>898.890900090008</c:v>
                </c:pt>
                <c:pt idx="8990">
                  <c:v>898.9909090909088</c:v>
                </c:pt>
                <c:pt idx="8991">
                  <c:v>899.0909180918088</c:v>
                </c:pt>
                <c:pt idx="8992">
                  <c:v>899.1909270927088</c:v>
                </c:pt>
                <c:pt idx="8993">
                  <c:v>899.290936093609</c:v>
                </c:pt>
                <c:pt idx="8994">
                  <c:v>899.3909450945088</c:v>
                </c:pt>
                <c:pt idx="8995">
                  <c:v>899.4909540954086</c:v>
                </c:pt>
                <c:pt idx="8996">
                  <c:v>899.590963096309</c:v>
                </c:pt>
                <c:pt idx="8997">
                  <c:v>899.6909720972091</c:v>
                </c:pt>
                <c:pt idx="8998">
                  <c:v>899.790981098109</c:v>
                </c:pt>
                <c:pt idx="8999">
                  <c:v>899.8909900990087</c:v>
                </c:pt>
                <c:pt idx="9000">
                  <c:v>899.9909990999088</c:v>
                </c:pt>
                <c:pt idx="9001">
                  <c:v>900.09100810081</c:v>
                </c:pt>
                <c:pt idx="9002">
                  <c:v>900.1910171017098</c:v>
                </c:pt>
                <c:pt idx="9003">
                  <c:v>900.29102610261</c:v>
                </c:pt>
                <c:pt idx="9004">
                  <c:v>900.3910351035098</c:v>
                </c:pt>
                <c:pt idx="9005">
                  <c:v>900.4910441044098</c:v>
                </c:pt>
                <c:pt idx="9006">
                  <c:v>900.5910531053098</c:v>
                </c:pt>
                <c:pt idx="9007">
                  <c:v>900.69106210621</c:v>
                </c:pt>
                <c:pt idx="9008">
                  <c:v>900.79107110711</c:v>
                </c:pt>
                <c:pt idx="9009">
                  <c:v>900.89108010801</c:v>
                </c:pt>
                <c:pt idx="9010">
                  <c:v>900.9910891089098</c:v>
                </c:pt>
                <c:pt idx="9011">
                  <c:v>901.09109810981</c:v>
                </c:pt>
                <c:pt idx="9012">
                  <c:v>901.191107110711</c:v>
                </c:pt>
                <c:pt idx="9013">
                  <c:v>901.291116111611</c:v>
                </c:pt>
                <c:pt idx="9014">
                  <c:v>901.3911251125106</c:v>
                </c:pt>
                <c:pt idx="9015">
                  <c:v>901.4911341134108</c:v>
                </c:pt>
                <c:pt idx="9016">
                  <c:v>901.591143114311</c:v>
                </c:pt>
                <c:pt idx="9017">
                  <c:v>901.6911521152108</c:v>
                </c:pt>
                <c:pt idx="9018">
                  <c:v>901.791161116111</c:v>
                </c:pt>
                <c:pt idx="9019">
                  <c:v>901.891170117011</c:v>
                </c:pt>
                <c:pt idx="9020">
                  <c:v>901.991179117911</c:v>
                </c:pt>
                <c:pt idx="9021">
                  <c:v>902.091188118811</c:v>
                </c:pt>
                <c:pt idx="9022">
                  <c:v>902.191197119711</c:v>
                </c:pt>
                <c:pt idx="9023">
                  <c:v>902.291206120612</c:v>
                </c:pt>
                <c:pt idx="9024">
                  <c:v>902.3912151215118</c:v>
                </c:pt>
                <c:pt idx="9025">
                  <c:v>902.4912241224115</c:v>
                </c:pt>
                <c:pt idx="9026">
                  <c:v>902.591233123312</c:v>
                </c:pt>
                <c:pt idx="9027">
                  <c:v>902.6912421242117</c:v>
                </c:pt>
                <c:pt idx="9028">
                  <c:v>902.791251125112</c:v>
                </c:pt>
                <c:pt idx="9029">
                  <c:v>902.891260126012</c:v>
                </c:pt>
                <c:pt idx="9030">
                  <c:v>902.9912691269118</c:v>
                </c:pt>
                <c:pt idx="9031">
                  <c:v>903.091278127812</c:v>
                </c:pt>
                <c:pt idx="9032">
                  <c:v>903.191287128712</c:v>
                </c:pt>
                <c:pt idx="9033">
                  <c:v>903.291296129612</c:v>
                </c:pt>
                <c:pt idx="9034">
                  <c:v>903.391305130513</c:v>
                </c:pt>
                <c:pt idx="9035">
                  <c:v>903.4913141314129</c:v>
                </c:pt>
                <c:pt idx="9036">
                  <c:v>903.591323132313</c:v>
                </c:pt>
                <c:pt idx="9037">
                  <c:v>903.691332133213</c:v>
                </c:pt>
                <c:pt idx="9038">
                  <c:v>903.791341134113</c:v>
                </c:pt>
                <c:pt idx="9039">
                  <c:v>903.8913501350129</c:v>
                </c:pt>
                <c:pt idx="9040">
                  <c:v>903.9913591359127</c:v>
                </c:pt>
                <c:pt idx="9041">
                  <c:v>904.091368136813</c:v>
                </c:pt>
                <c:pt idx="9042">
                  <c:v>904.191377137713</c:v>
                </c:pt>
                <c:pt idx="9043">
                  <c:v>904.291386138613</c:v>
                </c:pt>
                <c:pt idx="9044">
                  <c:v>904.391395139513</c:v>
                </c:pt>
                <c:pt idx="9045">
                  <c:v>904.4914041404138</c:v>
                </c:pt>
                <c:pt idx="9046">
                  <c:v>904.591413141314</c:v>
                </c:pt>
                <c:pt idx="9047">
                  <c:v>904.6914221422138</c:v>
                </c:pt>
                <c:pt idx="9048">
                  <c:v>904.791431143114</c:v>
                </c:pt>
                <c:pt idx="9049">
                  <c:v>904.8914401440138</c:v>
                </c:pt>
                <c:pt idx="9050">
                  <c:v>904.9914491449138</c:v>
                </c:pt>
                <c:pt idx="9051">
                  <c:v>905.0914581458138</c:v>
                </c:pt>
                <c:pt idx="9052">
                  <c:v>905.191467146714</c:v>
                </c:pt>
                <c:pt idx="9053">
                  <c:v>905.291476147614</c:v>
                </c:pt>
                <c:pt idx="9054">
                  <c:v>905.391485148514</c:v>
                </c:pt>
                <c:pt idx="9055">
                  <c:v>905.4914941494138</c:v>
                </c:pt>
                <c:pt idx="9056">
                  <c:v>905.591503150315</c:v>
                </c:pt>
                <c:pt idx="9057">
                  <c:v>905.691512151215</c:v>
                </c:pt>
                <c:pt idx="9058">
                  <c:v>905.791521152115</c:v>
                </c:pt>
                <c:pt idx="9059">
                  <c:v>905.891530153015</c:v>
                </c:pt>
                <c:pt idx="9060">
                  <c:v>905.9915391539148</c:v>
                </c:pt>
                <c:pt idx="9061">
                  <c:v>906.091548154815</c:v>
                </c:pt>
                <c:pt idx="9062">
                  <c:v>906.1915571557148</c:v>
                </c:pt>
                <c:pt idx="9063">
                  <c:v>906.291566156615</c:v>
                </c:pt>
                <c:pt idx="9064">
                  <c:v>906.391575157515</c:v>
                </c:pt>
                <c:pt idx="9065">
                  <c:v>906.491584158415</c:v>
                </c:pt>
                <c:pt idx="9066">
                  <c:v>906.591593159315</c:v>
                </c:pt>
                <c:pt idx="9067">
                  <c:v>906.691602160216</c:v>
                </c:pt>
                <c:pt idx="9068">
                  <c:v>906.791611161116</c:v>
                </c:pt>
                <c:pt idx="9069">
                  <c:v>906.8916201620158</c:v>
                </c:pt>
                <c:pt idx="9070">
                  <c:v>906.9916291629156</c:v>
                </c:pt>
                <c:pt idx="9071">
                  <c:v>907.091638163816</c:v>
                </c:pt>
                <c:pt idx="9072">
                  <c:v>907.191647164716</c:v>
                </c:pt>
                <c:pt idx="9073">
                  <c:v>907.291656165616</c:v>
                </c:pt>
                <c:pt idx="9074">
                  <c:v>907.391665166516</c:v>
                </c:pt>
                <c:pt idx="9075">
                  <c:v>907.491674167416</c:v>
                </c:pt>
                <c:pt idx="9076">
                  <c:v>907.591683168316</c:v>
                </c:pt>
                <c:pt idx="9077">
                  <c:v>907.691692169216</c:v>
                </c:pt>
                <c:pt idx="9078">
                  <c:v>907.791701170117</c:v>
                </c:pt>
                <c:pt idx="9079">
                  <c:v>907.891710171017</c:v>
                </c:pt>
                <c:pt idx="9080">
                  <c:v>907.991719171917</c:v>
                </c:pt>
                <c:pt idx="9081">
                  <c:v>908.0917281728171</c:v>
                </c:pt>
                <c:pt idx="9082">
                  <c:v>908.191737173717</c:v>
                </c:pt>
                <c:pt idx="9083">
                  <c:v>908.291746174617</c:v>
                </c:pt>
                <c:pt idx="9084">
                  <c:v>908.391755175517</c:v>
                </c:pt>
                <c:pt idx="9085">
                  <c:v>908.491764176417</c:v>
                </c:pt>
                <c:pt idx="9086">
                  <c:v>908.591773177317</c:v>
                </c:pt>
                <c:pt idx="9087">
                  <c:v>908.691782178217</c:v>
                </c:pt>
                <c:pt idx="9088">
                  <c:v>908.791791179117</c:v>
                </c:pt>
                <c:pt idx="9089">
                  <c:v>908.8918001800179</c:v>
                </c:pt>
                <c:pt idx="9090">
                  <c:v>908.9918091809177</c:v>
                </c:pt>
                <c:pt idx="9091">
                  <c:v>909.0918181818179</c:v>
                </c:pt>
                <c:pt idx="9092">
                  <c:v>909.1918271827177</c:v>
                </c:pt>
                <c:pt idx="9093">
                  <c:v>909.2918361836181</c:v>
                </c:pt>
                <c:pt idx="9094">
                  <c:v>909.3918451845177</c:v>
                </c:pt>
                <c:pt idx="9095">
                  <c:v>909.4918541854178</c:v>
                </c:pt>
                <c:pt idx="9096">
                  <c:v>909.591863186318</c:v>
                </c:pt>
                <c:pt idx="9097">
                  <c:v>909.691872187218</c:v>
                </c:pt>
                <c:pt idx="9098">
                  <c:v>909.791881188118</c:v>
                </c:pt>
                <c:pt idx="9099">
                  <c:v>909.8918901890179</c:v>
                </c:pt>
                <c:pt idx="9100">
                  <c:v>909.9918991899187</c:v>
                </c:pt>
                <c:pt idx="9101">
                  <c:v>910.0919081908188</c:v>
                </c:pt>
                <c:pt idx="9102">
                  <c:v>910.1919171917187</c:v>
                </c:pt>
                <c:pt idx="9103">
                  <c:v>910.2919261926188</c:v>
                </c:pt>
                <c:pt idx="9104">
                  <c:v>910.3919351935187</c:v>
                </c:pt>
                <c:pt idx="9105">
                  <c:v>910.4919441944186</c:v>
                </c:pt>
                <c:pt idx="9106">
                  <c:v>910.5919531953188</c:v>
                </c:pt>
                <c:pt idx="9107">
                  <c:v>910.6919621962188</c:v>
                </c:pt>
                <c:pt idx="9108">
                  <c:v>910.791971197119</c:v>
                </c:pt>
                <c:pt idx="9109">
                  <c:v>910.8919801980188</c:v>
                </c:pt>
                <c:pt idx="9110">
                  <c:v>910.9919891989188</c:v>
                </c:pt>
                <c:pt idx="9111">
                  <c:v>911.0919981998197</c:v>
                </c:pt>
                <c:pt idx="9112">
                  <c:v>911.19200720072</c:v>
                </c:pt>
                <c:pt idx="9113">
                  <c:v>911.29201620162</c:v>
                </c:pt>
                <c:pt idx="9114">
                  <c:v>911.3920252025198</c:v>
                </c:pt>
                <c:pt idx="9115">
                  <c:v>911.49203420342</c:v>
                </c:pt>
                <c:pt idx="9116">
                  <c:v>911.59204320432</c:v>
                </c:pt>
                <c:pt idx="9117">
                  <c:v>911.69205220522</c:v>
                </c:pt>
                <c:pt idx="9118">
                  <c:v>911.79206120612</c:v>
                </c:pt>
                <c:pt idx="9119">
                  <c:v>911.89207020702</c:v>
                </c:pt>
                <c:pt idx="9120">
                  <c:v>911.99207920792</c:v>
                </c:pt>
                <c:pt idx="9121">
                  <c:v>912.09208820882</c:v>
                </c:pt>
                <c:pt idx="9122">
                  <c:v>912.19209720972</c:v>
                </c:pt>
                <c:pt idx="9123">
                  <c:v>912.292106210621</c:v>
                </c:pt>
                <c:pt idx="9124">
                  <c:v>912.3921152115207</c:v>
                </c:pt>
                <c:pt idx="9125">
                  <c:v>912.4921242124208</c:v>
                </c:pt>
                <c:pt idx="9126">
                  <c:v>912.592133213321</c:v>
                </c:pt>
                <c:pt idx="9127">
                  <c:v>912.692142214221</c:v>
                </c:pt>
                <c:pt idx="9128">
                  <c:v>912.792151215121</c:v>
                </c:pt>
                <c:pt idx="9129">
                  <c:v>912.892160216021</c:v>
                </c:pt>
                <c:pt idx="9130">
                  <c:v>912.992169216921</c:v>
                </c:pt>
                <c:pt idx="9131">
                  <c:v>913.092178217821</c:v>
                </c:pt>
                <c:pt idx="9132">
                  <c:v>913.192187218721</c:v>
                </c:pt>
                <c:pt idx="9133">
                  <c:v>913.292196219621</c:v>
                </c:pt>
                <c:pt idx="9134">
                  <c:v>913.392205220522</c:v>
                </c:pt>
                <c:pt idx="9135">
                  <c:v>913.4922142214218</c:v>
                </c:pt>
                <c:pt idx="9136">
                  <c:v>913.592223222322</c:v>
                </c:pt>
                <c:pt idx="9137">
                  <c:v>913.692232223222</c:v>
                </c:pt>
                <c:pt idx="9138">
                  <c:v>913.792241224122</c:v>
                </c:pt>
                <c:pt idx="9139">
                  <c:v>913.8922502250218</c:v>
                </c:pt>
                <c:pt idx="9140">
                  <c:v>913.9922592259218</c:v>
                </c:pt>
                <c:pt idx="9141">
                  <c:v>914.092268226822</c:v>
                </c:pt>
                <c:pt idx="9142">
                  <c:v>914.192277227722</c:v>
                </c:pt>
                <c:pt idx="9143">
                  <c:v>914.292286228622</c:v>
                </c:pt>
                <c:pt idx="9144">
                  <c:v>914.392295229522</c:v>
                </c:pt>
                <c:pt idx="9145">
                  <c:v>914.4923042304231</c:v>
                </c:pt>
                <c:pt idx="9146">
                  <c:v>914.592313231323</c:v>
                </c:pt>
                <c:pt idx="9147">
                  <c:v>914.6923222322231</c:v>
                </c:pt>
                <c:pt idx="9148">
                  <c:v>914.792331233123</c:v>
                </c:pt>
                <c:pt idx="9149">
                  <c:v>914.8923402340231</c:v>
                </c:pt>
                <c:pt idx="9150">
                  <c:v>914.992349234923</c:v>
                </c:pt>
                <c:pt idx="9151">
                  <c:v>915.0923582358231</c:v>
                </c:pt>
                <c:pt idx="9152">
                  <c:v>915.192367236723</c:v>
                </c:pt>
                <c:pt idx="9153">
                  <c:v>915.2923762376235</c:v>
                </c:pt>
                <c:pt idx="9154">
                  <c:v>915.392385238523</c:v>
                </c:pt>
                <c:pt idx="9155">
                  <c:v>915.4923942394231</c:v>
                </c:pt>
                <c:pt idx="9156">
                  <c:v>915.592403240324</c:v>
                </c:pt>
                <c:pt idx="9157">
                  <c:v>915.692412241224</c:v>
                </c:pt>
                <c:pt idx="9158">
                  <c:v>915.792421242124</c:v>
                </c:pt>
                <c:pt idx="9159">
                  <c:v>915.892430243024</c:v>
                </c:pt>
                <c:pt idx="9160">
                  <c:v>915.992439243924</c:v>
                </c:pt>
                <c:pt idx="9161">
                  <c:v>916.092448244824</c:v>
                </c:pt>
                <c:pt idx="9162">
                  <c:v>916.192457245724</c:v>
                </c:pt>
                <c:pt idx="9163">
                  <c:v>916.292466246624</c:v>
                </c:pt>
                <c:pt idx="9164">
                  <c:v>916.392475247524</c:v>
                </c:pt>
                <c:pt idx="9165">
                  <c:v>916.492484248424</c:v>
                </c:pt>
                <c:pt idx="9166">
                  <c:v>916.592493249324</c:v>
                </c:pt>
                <c:pt idx="9167">
                  <c:v>916.692502250225</c:v>
                </c:pt>
                <c:pt idx="9168">
                  <c:v>916.792511251125</c:v>
                </c:pt>
                <c:pt idx="9169">
                  <c:v>916.8925202520247</c:v>
                </c:pt>
                <c:pt idx="9170">
                  <c:v>916.9925292529248</c:v>
                </c:pt>
                <c:pt idx="9171">
                  <c:v>917.092538253825</c:v>
                </c:pt>
                <c:pt idx="9172">
                  <c:v>917.192547254725</c:v>
                </c:pt>
                <c:pt idx="9173">
                  <c:v>917.292556255625</c:v>
                </c:pt>
                <c:pt idx="9174">
                  <c:v>917.392565256525</c:v>
                </c:pt>
                <c:pt idx="9175">
                  <c:v>917.492574257425</c:v>
                </c:pt>
                <c:pt idx="9176">
                  <c:v>917.592583258325</c:v>
                </c:pt>
                <c:pt idx="9177">
                  <c:v>917.692592259225</c:v>
                </c:pt>
                <c:pt idx="9178">
                  <c:v>917.792601260125</c:v>
                </c:pt>
                <c:pt idx="9179">
                  <c:v>917.892610261026</c:v>
                </c:pt>
                <c:pt idx="9180">
                  <c:v>917.9926192619258</c:v>
                </c:pt>
                <c:pt idx="9181">
                  <c:v>918.092628262826</c:v>
                </c:pt>
                <c:pt idx="9182">
                  <c:v>918.1926372637261</c:v>
                </c:pt>
                <c:pt idx="9183">
                  <c:v>918.292646264626</c:v>
                </c:pt>
                <c:pt idx="9184">
                  <c:v>918.3926552655257</c:v>
                </c:pt>
                <c:pt idx="9185">
                  <c:v>918.492664266426</c:v>
                </c:pt>
                <c:pt idx="9186">
                  <c:v>918.592673267326</c:v>
                </c:pt>
                <c:pt idx="9187">
                  <c:v>918.692682268226</c:v>
                </c:pt>
                <c:pt idx="9188">
                  <c:v>918.792691269126</c:v>
                </c:pt>
                <c:pt idx="9189">
                  <c:v>918.892700270026</c:v>
                </c:pt>
                <c:pt idx="9190">
                  <c:v>918.992709270927</c:v>
                </c:pt>
                <c:pt idx="9191">
                  <c:v>919.092718271827</c:v>
                </c:pt>
                <c:pt idx="9192">
                  <c:v>919.192727272727</c:v>
                </c:pt>
                <c:pt idx="9193">
                  <c:v>919.292736273627</c:v>
                </c:pt>
                <c:pt idx="9194">
                  <c:v>919.392745274527</c:v>
                </c:pt>
                <c:pt idx="9195">
                  <c:v>919.492754275427</c:v>
                </c:pt>
                <c:pt idx="9196">
                  <c:v>919.592763276327</c:v>
                </c:pt>
                <c:pt idx="9197">
                  <c:v>919.692772277227</c:v>
                </c:pt>
                <c:pt idx="9198">
                  <c:v>919.792781278127</c:v>
                </c:pt>
                <c:pt idx="9199">
                  <c:v>919.892790279027</c:v>
                </c:pt>
                <c:pt idx="9200">
                  <c:v>919.992799279927</c:v>
                </c:pt>
                <c:pt idx="9201">
                  <c:v>920.0928082808281</c:v>
                </c:pt>
                <c:pt idx="9202">
                  <c:v>920.192817281728</c:v>
                </c:pt>
                <c:pt idx="9203">
                  <c:v>920.2928262826281</c:v>
                </c:pt>
                <c:pt idx="9204">
                  <c:v>920.392835283528</c:v>
                </c:pt>
                <c:pt idx="9205">
                  <c:v>920.4928442844279</c:v>
                </c:pt>
                <c:pt idx="9206">
                  <c:v>920.592853285328</c:v>
                </c:pt>
                <c:pt idx="9207">
                  <c:v>920.6928622862281</c:v>
                </c:pt>
                <c:pt idx="9208">
                  <c:v>920.792871287128</c:v>
                </c:pt>
                <c:pt idx="9209">
                  <c:v>920.8928802880281</c:v>
                </c:pt>
                <c:pt idx="9210">
                  <c:v>920.992889288928</c:v>
                </c:pt>
                <c:pt idx="9211">
                  <c:v>921.0928982898281</c:v>
                </c:pt>
                <c:pt idx="9212">
                  <c:v>921.1929072907287</c:v>
                </c:pt>
                <c:pt idx="9213">
                  <c:v>921.292916291629</c:v>
                </c:pt>
                <c:pt idx="9214">
                  <c:v>921.3929252925286</c:v>
                </c:pt>
                <c:pt idx="9215">
                  <c:v>921.4929342934288</c:v>
                </c:pt>
                <c:pt idx="9216">
                  <c:v>921.592943294329</c:v>
                </c:pt>
                <c:pt idx="9217">
                  <c:v>921.6929522952288</c:v>
                </c:pt>
                <c:pt idx="9218">
                  <c:v>921.792961296129</c:v>
                </c:pt>
                <c:pt idx="9219">
                  <c:v>921.892970297029</c:v>
                </c:pt>
                <c:pt idx="9220">
                  <c:v>921.992979297929</c:v>
                </c:pt>
                <c:pt idx="9221">
                  <c:v>922.092988298829</c:v>
                </c:pt>
                <c:pt idx="9222">
                  <c:v>922.192997299729</c:v>
                </c:pt>
                <c:pt idx="9223">
                  <c:v>922.29300630063</c:v>
                </c:pt>
                <c:pt idx="9224">
                  <c:v>922.39301530153</c:v>
                </c:pt>
                <c:pt idx="9225">
                  <c:v>922.4930243024297</c:v>
                </c:pt>
                <c:pt idx="9226">
                  <c:v>922.59303330333</c:v>
                </c:pt>
                <c:pt idx="9227">
                  <c:v>922.69304230423</c:v>
                </c:pt>
                <c:pt idx="9228">
                  <c:v>922.79305130513</c:v>
                </c:pt>
                <c:pt idx="9229">
                  <c:v>922.89306030603</c:v>
                </c:pt>
                <c:pt idx="9230">
                  <c:v>922.99306930693</c:v>
                </c:pt>
                <c:pt idx="9231">
                  <c:v>923.09307830783</c:v>
                </c:pt>
                <c:pt idx="9232">
                  <c:v>923.19308730873</c:v>
                </c:pt>
                <c:pt idx="9233">
                  <c:v>923.29309630963</c:v>
                </c:pt>
                <c:pt idx="9234">
                  <c:v>923.393105310531</c:v>
                </c:pt>
                <c:pt idx="9235">
                  <c:v>923.493114311431</c:v>
                </c:pt>
                <c:pt idx="9236">
                  <c:v>923.593123312331</c:v>
                </c:pt>
                <c:pt idx="9237">
                  <c:v>923.693132313231</c:v>
                </c:pt>
                <c:pt idx="9238">
                  <c:v>923.793141314131</c:v>
                </c:pt>
                <c:pt idx="9239">
                  <c:v>923.893150315031</c:v>
                </c:pt>
                <c:pt idx="9240">
                  <c:v>923.9931593159308</c:v>
                </c:pt>
                <c:pt idx="9241">
                  <c:v>924.093168316831</c:v>
                </c:pt>
                <c:pt idx="9242">
                  <c:v>924.1931773177313</c:v>
                </c:pt>
                <c:pt idx="9243">
                  <c:v>924.293186318631</c:v>
                </c:pt>
                <c:pt idx="9244">
                  <c:v>924.393195319531</c:v>
                </c:pt>
                <c:pt idx="9245">
                  <c:v>924.493204320432</c:v>
                </c:pt>
                <c:pt idx="9246">
                  <c:v>924.593213321332</c:v>
                </c:pt>
                <c:pt idx="9247">
                  <c:v>924.693222322232</c:v>
                </c:pt>
                <c:pt idx="9248">
                  <c:v>924.793231323132</c:v>
                </c:pt>
                <c:pt idx="9249">
                  <c:v>924.893240324032</c:v>
                </c:pt>
                <c:pt idx="9250">
                  <c:v>924.993249324932</c:v>
                </c:pt>
                <c:pt idx="9251">
                  <c:v>925.093258325832</c:v>
                </c:pt>
                <c:pt idx="9252">
                  <c:v>925.193267326732</c:v>
                </c:pt>
                <c:pt idx="9253">
                  <c:v>925.293276327632</c:v>
                </c:pt>
                <c:pt idx="9254">
                  <c:v>925.393285328532</c:v>
                </c:pt>
                <c:pt idx="9255">
                  <c:v>925.493294329432</c:v>
                </c:pt>
                <c:pt idx="9256">
                  <c:v>925.593303330333</c:v>
                </c:pt>
                <c:pt idx="9257">
                  <c:v>925.6933123312331</c:v>
                </c:pt>
                <c:pt idx="9258">
                  <c:v>925.793321332133</c:v>
                </c:pt>
                <c:pt idx="9259">
                  <c:v>925.8933303330331</c:v>
                </c:pt>
                <c:pt idx="9260">
                  <c:v>925.993339333933</c:v>
                </c:pt>
                <c:pt idx="9261">
                  <c:v>926.0933483348331</c:v>
                </c:pt>
                <c:pt idx="9262">
                  <c:v>926.193357335733</c:v>
                </c:pt>
                <c:pt idx="9263">
                  <c:v>926.2933663366335</c:v>
                </c:pt>
                <c:pt idx="9264">
                  <c:v>926.393375337533</c:v>
                </c:pt>
                <c:pt idx="9265">
                  <c:v>926.4933843384333</c:v>
                </c:pt>
                <c:pt idx="9266">
                  <c:v>926.593393339333</c:v>
                </c:pt>
                <c:pt idx="9267">
                  <c:v>926.693402340234</c:v>
                </c:pt>
                <c:pt idx="9268">
                  <c:v>926.793411341134</c:v>
                </c:pt>
                <c:pt idx="9269">
                  <c:v>926.893420342034</c:v>
                </c:pt>
                <c:pt idx="9270">
                  <c:v>926.9934293429337</c:v>
                </c:pt>
                <c:pt idx="9271">
                  <c:v>927.093438343834</c:v>
                </c:pt>
                <c:pt idx="9272">
                  <c:v>927.193447344734</c:v>
                </c:pt>
                <c:pt idx="9273">
                  <c:v>927.293456345634</c:v>
                </c:pt>
                <c:pt idx="9274">
                  <c:v>927.393465346534</c:v>
                </c:pt>
                <c:pt idx="9275">
                  <c:v>927.493474347434</c:v>
                </c:pt>
                <c:pt idx="9276">
                  <c:v>927.593483348334</c:v>
                </c:pt>
                <c:pt idx="9277">
                  <c:v>927.693492349234</c:v>
                </c:pt>
                <c:pt idx="9278">
                  <c:v>927.793501350135</c:v>
                </c:pt>
                <c:pt idx="9279">
                  <c:v>927.893510351035</c:v>
                </c:pt>
                <c:pt idx="9280">
                  <c:v>927.993519351935</c:v>
                </c:pt>
                <c:pt idx="9281">
                  <c:v>928.093528352835</c:v>
                </c:pt>
                <c:pt idx="9282">
                  <c:v>928.193537353735</c:v>
                </c:pt>
                <c:pt idx="9283">
                  <c:v>928.293546354635</c:v>
                </c:pt>
                <c:pt idx="9284">
                  <c:v>928.393555355535</c:v>
                </c:pt>
                <c:pt idx="9285">
                  <c:v>928.493564356435</c:v>
                </c:pt>
                <c:pt idx="9286">
                  <c:v>928.593573357335</c:v>
                </c:pt>
                <c:pt idx="9287">
                  <c:v>928.693582358235</c:v>
                </c:pt>
                <c:pt idx="9288">
                  <c:v>928.793591359135</c:v>
                </c:pt>
                <c:pt idx="9289">
                  <c:v>928.893600360036</c:v>
                </c:pt>
                <c:pt idx="9290">
                  <c:v>928.993609360936</c:v>
                </c:pt>
                <c:pt idx="9291">
                  <c:v>929.093618361836</c:v>
                </c:pt>
                <c:pt idx="9292">
                  <c:v>929.193627362736</c:v>
                </c:pt>
                <c:pt idx="9293">
                  <c:v>929.293636363636</c:v>
                </c:pt>
                <c:pt idx="9294">
                  <c:v>929.393645364536</c:v>
                </c:pt>
                <c:pt idx="9295">
                  <c:v>929.493654365436</c:v>
                </c:pt>
                <c:pt idx="9296">
                  <c:v>929.593663366336</c:v>
                </c:pt>
                <c:pt idx="9297">
                  <c:v>929.693672367236</c:v>
                </c:pt>
                <c:pt idx="9298">
                  <c:v>929.793681368136</c:v>
                </c:pt>
                <c:pt idx="9299">
                  <c:v>929.893690369036</c:v>
                </c:pt>
                <c:pt idx="9300">
                  <c:v>929.993699369937</c:v>
                </c:pt>
                <c:pt idx="9301">
                  <c:v>930.093708370837</c:v>
                </c:pt>
                <c:pt idx="9302">
                  <c:v>930.193717371737</c:v>
                </c:pt>
                <c:pt idx="9303">
                  <c:v>930.293726372637</c:v>
                </c:pt>
                <c:pt idx="9304">
                  <c:v>930.393735373537</c:v>
                </c:pt>
                <c:pt idx="9305">
                  <c:v>930.493744374437</c:v>
                </c:pt>
                <c:pt idx="9306">
                  <c:v>930.593753375337</c:v>
                </c:pt>
                <c:pt idx="9307">
                  <c:v>930.693762376237</c:v>
                </c:pt>
                <c:pt idx="9308">
                  <c:v>930.793771377137</c:v>
                </c:pt>
                <c:pt idx="9309">
                  <c:v>930.893780378037</c:v>
                </c:pt>
                <c:pt idx="9310">
                  <c:v>930.993789378937</c:v>
                </c:pt>
                <c:pt idx="9311">
                  <c:v>931.093798379838</c:v>
                </c:pt>
                <c:pt idx="9312">
                  <c:v>931.193807380738</c:v>
                </c:pt>
                <c:pt idx="9313">
                  <c:v>931.293816381638</c:v>
                </c:pt>
                <c:pt idx="9314">
                  <c:v>931.3938253825379</c:v>
                </c:pt>
                <c:pt idx="9315">
                  <c:v>931.4938343834381</c:v>
                </c:pt>
                <c:pt idx="9316">
                  <c:v>931.593843384338</c:v>
                </c:pt>
                <c:pt idx="9317">
                  <c:v>931.6938523852381</c:v>
                </c:pt>
                <c:pt idx="9318">
                  <c:v>931.793861386138</c:v>
                </c:pt>
                <c:pt idx="9319">
                  <c:v>931.8938703870381</c:v>
                </c:pt>
                <c:pt idx="9320">
                  <c:v>931.993879387938</c:v>
                </c:pt>
                <c:pt idx="9321">
                  <c:v>932.0938883888381</c:v>
                </c:pt>
                <c:pt idx="9322">
                  <c:v>932.193897389738</c:v>
                </c:pt>
                <c:pt idx="9323">
                  <c:v>932.293906390639</c:v>
                </c:pt>
                <c:pt idx="9324">
                  <c:v>932.3939153915388</c:v>
                </c:pt>
                <c:pt idx="9325">
                  <c:v>932.4939243924388</c:v>
                </c:pt>
                <c:pt idx="9326">
                  <c:v>932.593933393339</c:v>
                </c:pt>
                <c:pt idx="9327">
                  <c:v>932.693942394239</c:v>
                </c:pt>
                <c:pt idx="9328">
                  <c:v>932.793951395139</c:v>
                </c:pt>
                <c:pt idx="9329">
                  <c:v>932.893960396039</c:v>
                </c:pt>
                <c:pt idx="9330">
                  <c:v>932.9939693969387</c:v>
                </c:pt>
                <c:pt idx="9331">
                  <c:v>933.093978397839</c:v>
                </c:pt>
                <c:pt idx="9332">
                  <c:v>933.193987398739</c:v>
                </c:pt>
                <c:pt idx="9333">
                  <c:v>933.293996399639</c:v>
                </c:pt>
                <c:pt idx="9334">
                  <c:v>933.39400540054</c:v>
                </c:pt>
                <c:pt idx="9335">
                  <c:v>933.4940144014398</c:v>
                </c:pt>
                <c:pt idx="9336">
                  <c:v>933.59402340234</c:v>
                </c:pt>
                <c:pt idx="9337">
                  <c:v>933.69403240324</c:v>
                </c:pt>
                <c:pt idx="9338">
                  <c:v>933.79404140414</c:v>
                </c:pt>
                <c:pt idx="9339">
                  <c:v>933.8940504050398</c:v>
                </c:pt>
                <c:pt idx="9340">
                  <c:v>933.9940594059398</c:v>
                </c:pt>
                <c:pt idx="9341">
                  <c:v>934.09406840684</c:v>
                </c:pt>
                <c:pt idx="9342">
                  <c:v>934.19407740774</c:v>
                </c:pt>
                <c:pt idx="9343">
                  <c:v>934.2940864086403</c:v>
                </c:pt>
                <c:pt idx="9344">
                  <c:v>934.39409540954</c:v>
                </c:pt>
                <c:pt idx="9345">
                  <c:v>934.494104410441</c:v>
                </c:pt>
                <c:pt idx="9346">
                  <c:v>934.594113411341</c:v>
                </c:pt>
                <c:pt idx="9347">
                  <c:v>934.694122412241</c:v>
                </c:pt>
                <c:pt idx="9348">
                  <c:v>934.794131413141</c:v>
                </c:pt>
                <c:pt idx="9349">
                  <c:v>934.894140414041</c:v>
                </c:pt>
                <c:pt idx="9350">
                  <c:v>934.9941494149408</c:v>
                </c:pt>
                <c:pt idx="9351">
                  <c:v>935.094158415841</c:v>
                </c:pt>
                <c:pt idx="9352">
                  <c:v>935.194167416741</c:v>
                </c:pt>
                <c:pt idx="9353">
                  <c:v>935.294176417641</c:v>
                </c:pt>
                <c:pt idx="9354">
                  <c:v>935.394185418541</c:v>
                </c:pt>
                <c:pt idx="9355">
                  <c:v>935.494194419441</c:v>
                </c:pt>
                <c:pt idx="9356">
                  <c:v>935.594203420342</c:v>
                </c:pt>
                <c:pt idx="9357">
                  <c:v>935.694212421242</c:v>
                </c:pt>
                <c:pt idx="9358">
                  <c:v>935.794221422142</c:v>
                </c:pt>
                <c:pt idx="9359">
                  <c:v>935.894230423042</c:v>
                </c:pt>
                <c:pt idx="9360">
                  <c:v>935.994239423942</c:v>
                </c:pt>
                <c:pt idx="9361">
                  <c:v>936.094248424842</c:v>
                </c:pt>
                <c:pt idx="9362">
                  <c:v>936.194257425742</c:v>
                </c:pt>
                <c:pt idx="9363">
                  <c:v>936.294266426642</c:v>
                </c:pt>
                <c:pt idx="9364">
                  <c:v>936.394275427542</c:v>
                </c:pt>
                <c:pt idx="9365">
                  <c:v>936.494284428442</c:v>
                </c:pt>
                <c:pt idx="9366">
                  <c:v>936.594293429342</c:v>
                </c:pt>
                <c:pt idx="9367">
                  <c:v>936.694302430242</c:v>
                </c:pt>
                <c:pt idx="9368">
                  <c:v>936.794311431143</c:v>
                </c:pt>
                <c:pt idx="9369">
                  <c:v>936.894320432043</c:v>
                </c:pt>
                <c:pt idx="9370">
                  <c:v>936.9943294329429</c:v>
                </c:pt>
                <c:pt idx="9371">
                  <c:v>937.094338433843</c:v>
                </c:pt>
                <c:pt idx="9372">
                  <c:v>937.194347434743</c:v>
                </c:pt>
                <c:pt idx="9373">
                  <c:v>937.294356435643</c:v>
                </c:pt>
                <c:pt idx="9374">
                  <c:v>937.394365436543</c:v>
                </c:pt>
                <c:pt idx="9375">
                  <c:v>937.4943744374431</c:v>
                </c:pt>
                <c:pt idx="9376">
                  <c:v>937.594383438343</c:v>
                </c:pt>
                <c:pt idx="9377">
                  <c:v>937.6943924392431</c:v>
                </c:pt>
                <c:pt idx="9378">
                  <c:v>937.794401440143</c:v>
                </c:pt>
                <c:pt idx="9379">
                  <c:v>937.894410441044</c:v>
                </c:pt>
                <c:pt idx="9380">
                  <c:v>937.9944194419438</c:v>
                </c:pt>
                <c:pt idx="9381">
                  <c:v>938.094428442844</c:v>
                </c:pt>
                <c:pt idx="9382">
                  <c:v>938.194437443744</c:v>
                </c:pt>
                <c:pt idx="9383">
                  <c:v>938.294446444644</c:v>
                </c:pt>
                <c:pt idx="9384">
                  <c:v>938.3944554455438</c:v>
                </c:pt>
                <c:pt idx="9385">
                  <c:v>938.494464446444</c:v>
                </c:pt>
                <c:pt idx="9386">
                  <c:v>938.594473447344</c:v>
                </c:pt>
                <c:pt idx="9387">
                  <c:v>938.694482448244</c:v>
                </c:pt>
                <c:pt idx="9388">
                  <c:v>938.794491449144</c:v>
                </c:pt>
                <c:pt idx="9389">
                  <c:v>938.894500450044</c:v>
                </c:pt>
                <c:pt idx="9390">
                  <c:v>938.994509450945</c:v>
                </c:pt>
                <c:pt idx="9391">
                  <c:v>939.094518451845</c:v>
                </c:pt>
                <c:pt idx="9392">
                  <c:v>939.194527452745</c:v>
                </c:pt>
                <c:pt idx="9393">
                  <c:v>939.294536453645</c:v>
                </c:pt>
                <c:pt idx="9394">
                  <c:v>939.394545454545</c:v>
                </c:pt>
                <c:pt idx="9395">
                  <c:v>939.4945544554448</c:v>
                </c:pt>
                <c:pt idx="9396">
                  <c:v>939.594563456345</c:v>
                </c:pt>
                <c:pt idx="9397">
                  <c:v>939.694572457245</c:v>
                </c:pt>
                <c:pt idx="9398">
                  <c:v>939.794581458145</c:v>
                </c:pt>
                <c:pt idx="9399">
                  <c:v>939.894590459045</c:v>
                </c:pt>
                <c:pt idx="9400">
                  <c:v>939.994599459945</c:v>
                </c:pt>
                <c:pt idx="9401">
                  <c:v>940.094608460846</c:v>
                </c:pt>
                <c:pt idx="9402">
                  <c:v>940.194617461746</c:v>
                </c:pt>
                <c:pt idx="9403">
                  <c:v>940.294626462646</c:v>
                </c:pt>
                <c:pt idx="9404">
                  <c:v>940.394635463546</c:v>
                </c:pt>
                <c:pt idx="9405">
                  <c:v>940.494644464446</c:v>
                </c:pt>
                <c:pt idx="9406">
                  <c:v>940.594653465346</c:v>
                </c:pt>
                <c:pt idx="9407">
                  <c:v>940.694662466246</c:v>
                </c:pt>
                <c:pt idx="9408">
                  <c:v>940.794671467146</c:v>
                </c:pt>
                <c:pt idx="9409">
                  <c:v>940.894680468046</c:v>
                </c:pt>
                <c:pt idx="9410">
                  <c:v>940.994689468946</c:v>
                </c:pt>
                <c:pt idx="9411">
                  <c:v>941.094698469846</c:v>
                </c:pt>
                <c:pt idx="9412">
                  <c:v>941.194707470747</c:v>
                </c:pt>
                <c:pt idx="9413">
                  <c:v>941.294716471647</c:v>
                </c:pt>
                <c:pt idx="9414">
                  <c:v>941.394725472547</c:v>
                </c:pt>
                <c:pt idx="9415">
                  <c:v>941.494734473447</c:v>
                </c:pt>
                <c:pt idx="9416">
                  <c:v>941.594743474347</c:v>
                </c:pt>
                <c:pt idx="9417">
                  <c:v>941.694752475247</c:v>
                </c:pt>
                <c:pt idx="9418">
                  <c:v>941.794761476147</c:v>
                </c:pt>
                <c:pt idx="9419">
                  <c:v>941.894770477047</c:v>
                </c:pt>
                <c:pt idx="9420">
                  <c:v>941.994779477947</c:v>
                </c:pt>
                <c:pt idx="9421">
                  <c:v>942.094788478847</c:v>
                </c:pt>
                <c:pt idx="9422">
                  <c:v>942.194797479747</c:v>
                </c:pt>
                <c:pt idx="9423">
                  <c:v>942.294806480648</c:v>
                </c:pt>
                <c:pt idx="9424">
                  <c:v>942.3948154815479</c:v>
                </c:pt>
                <c:pt idx="9425">
                  <c:v>942.4948244824477</c:v>
                </c:pt>
                <c:pt idx="9426">
                  <c:v>942.594833483348</c:v>
                </c:pt>
                <c:pt idx="9427">
                  <c:v>942.6948424842481</c:v>
                </c:pt>
                <c:pt idx="9428">
                  <c:v>942.794851485148</c:v>
                </c:pt>
                <c:pt idx="9429">
                  <c:v>942.894860486048</c:v>
                </c:pt>
                <c:pt idx="9430">
                  <c:v>942.9948694869479</c:v>
                </c:pt>
                <c:pt idx="9431">
                  <c:v>943.094878487848</c:v>
                </c:pt>
                <c:pt idx="9432">
                  <c:v>943.194887488748</c:v>
                </c:pt>
                <c:pt idx="9433">
                  <c:v>943.294896489648</c:v>
                </c:pt>
                <c:pt idx="9434">
                  <c:v>943.3949054905488</c:v>
                </c:pt>
                <c:pt idx="9435">
                  <c:v>943.4949144914488</c:v>
                </c:pt>
                <c:pt idx="9436">
                  <c:v>943.5949234923488</c:v>
                </c:pt>
                <c:pt idx="9437">
                  <c:v>943.694932493249</c:v>
                </c:pt>
                <c:pt idx="9438">
                  <c:v>943.794941494149</c:v>
                </c:pt>
                <c:pt idx="9439">
                  <c:v>943.8949504950488</c:v>
                </c:pt>
                <c:pt idx="9440">
                  <c:v>943.9949594959486</c:v>
                </c:pt>
                <c:pt idx="9441">
                  <c:v>944.094968496849</c:v>
                </c:pt>
                <c:pt idx="9442">
                  <c:v>944.194977497749</c:v>
                </c:pt>
                <c:pt idx="9443">
                  <c:v>944.294986498649</c:v>
                </c:pt>
                <c:pt idx="9444">
                  <c:v>944.3949954995488</c:v>
                </c:pt>
                <c:pt idx="9445">
                  <c:v>944.49500450045</c:v>
                </c:pt>
                <c:pt idx="9446">
                  <c:v>944.59501350135</c:v>
                </c:pt>
                <c:pt idx="9447">
                  <c:v>944.69502250225</c:v>
                </c:pt>
                <c:pt idx="9448">
                  <c:v>944.79503150315</c:v>
                </c:pt>
                <c:pt idx="9449">
                  <c:v>944.89504050405</c:v>
                </c:pt>
                <c:pt idx="9450">
                  <c:v>944.99504950495</c:v>
                </c:pt>
                <c:pt idx="9451">
                  <c:v>945.09505850585</c:v>
                </c:pt>
                <c:pt idx="9452">
                  <c:v>945.19506750675</c:v>
                </c:pt>
                <c:pt idx="9453">
                  <c:v>945.29507650765</c:v>
                </c:pt>
                <c:pt idx="9454">
                  <c:v>945.39508550855</c:v>
                </c:pt>
                <c:pt idx="9455">
                  <c:v>945.49509450945</c:v>
                </c:pt>
                <c:pt idx="9456">
                  <c:v>945.595103510351</c:v>
                </c:pt>
                <c:pt idx="9457">
                  <c:v>945.695112511251</c:v>
                </c:pt>
                <c:pt idx="9458">
                  <c:v>945.795121512151</c:v>
                </c:pt>
                <c:pt idx="9459">
                  <c:v>945.895130513051</c:v>
                </c:pt>
                <c:pt idx="9460">
                  <c:v>945.995139513951</c:v>
                </c:pt>
                <c:pt idx="9461">
                  <c:v>946.095148514851</c:v>
                </c:pt>
                <c:pt idx="9462">
                  <c:v>946.195157515751</c:v>
                </c:pt>
                <c:pt idx="9463">
                  <c:v>946.295166516651</c:v>
                </c:pt>
                <c:pt idx="9464">
                  <c:v>946.395175517551</c:v>
                </c:pt>
                <c:pt idx="9465">
                  <c:v>946.495184518451</c:v>
                </c:pt>
                <c:pt idx="9466">
                  <c:v>946.595193519351</c:v>
                </c:pt>
                <c:pt idx="9467">
                  <c:v>946.695202520252</c:v>
                </c:pt>
                <c:pt idx="9468">
                  <c:v>946.795211521152</c:v>
                </c:pt>
                <c:pt idx="9469">
                  <c:v>946.895220522052</c:v>
                </c:pt>
                <c:pt idx="9470">
                  <c:v>946.9952295229517</c:v>
                </c:pt>
                <c:pt idx="9471">
                  <c:v>947.095238523852</c:v>
                </c:pt>
                <c:pt idx="9472">
                  <c:v>947.195247524752</c:v>
                </c:pt>
                <c:pt idx="9473">
                  <c:v>947.295256525652</c:v>
                </c:pt>
                <c:pt idx="9474">
                  <c:v>947.395265526552</c:v>
                </c:pt>
                <c:pt idx="9475">
                  <c:v>947.495274527452</c:v>
                </c:pt>
                <c:pt idx="9476">
                  <c:v>947.595283528352</c:v>
                </c:pt>
                <c:pt idx="9477">
                  <c:v>947.695292529252</c:v>
                </c:pt>
                <c:pt idx="9478">
                  <c:v>947.7953015301535</c:v>
                </c:pt>
                <c:pt idx="9479">
                  <c:v>947.895310531053</c:v>
                </c:pt>
                <c:pt idx="9480">
                  <c:v>947.9953195319531</c:v>
                </c:pt>
                <c:pt idx="9481">
                  <c:v>948.095328532853</c:v>
                </c:pt>
                <c:pt idx="9482">
                  <c:v>948.1953375337533</c:v>
                </c:pt>
                <c:pt idx="9483">
                  <c:v>948.295346534653</c:v>
                </c:pt>
                <c:pt idx="9484">
                  <c:v>948.3953555355531</c:v>
                </c:pt>
                <c:pt idx="9485">
                  <c:v>948.495364536453</c:v>
                </c:pt>
                <c:pt idx="9486">
                  <c:v>948.595373537353</c:v>
                </c:pt>
                <c:pt idx="9487">
                  <c:v>948.6953825382533</c:v>
                </c:pt>
                <c:pt idx="9488">
                  <c:v>948.795391539153</c:v>
                </c:pt>
                <c:pt idx="9489">
                  <c:v>948.895400540054</c:v>
                </c:pt>
                <c:pt idx="9490">
                  <c:v>948.995409540954</c:v>
                </c:pt>
                <c:pt idx="9491">
                  <c:v>949.095418541854</c:v>
                </c:pt>
                <c:pt idx="9492">
                  <c:v>949.195427542754</c:v>
                </c:pt>
                <c:pt idx="9493">
                  <c:v>949.295436543654</c:v>
                </c:pt>
                <c:pt idx="9494">
                  <c:v>949.395445544554</c:v>
                </c:pt>
                <c:pt idx="9495">
                  <c:v>949.495454545454</c:v>
                </c:pt>
                <c:pt idx="9496">
                  <c:v>949.595463546354</c:v>
                </c:pt>
                <c:pt idx="9497">
                  <c:v>949.695472547254</c:v>
                </c:pt>
                <c:pt idx="9498">
                  <c:v>949.795481548154</c:v>
                </c:pt>
                <c:pt idx="9499">
                  <c:v>949.895490549054</c:v>
                </c:pt>
                <c:pt idx="9500">
                  <c:v>949.995499549955</c:v>
                </c:pt>
                <c:pt idx="9501">
                  <c:v>950.095508550855</c:v>
                </c:pt>
                <c:pt idx="9502">
                  <c:v>950.195517551755</c:v>
                </c:pt>
                <c:pt idx="9503">
                  <c:v>950.295526552655</c:v>
                </c:pt>
                <c:pt idx="9504">
                  <c:v>950.395535553555</c:v>
                </c:pt>
                <c:pt idx="9505">
                  <c:v>950.495544554455</c:v>
                </c:pt>
                <c:pt idx="9506">
                  <c:v>950.595553555355</c:v>
                </c:pt>
                <c:pt idx="9507">
                  <c:v>950.695562556255</c:v>
                </c:pt>
                <c:pt idx="9508">
                  <c:v>950.795571557155</c:v>
                </c:pt>
                <c:pt idx="9509">
                  <c:v>950.895580558055</c:v>
                </c:pt>
                <c:pt idx="9510">
                  <c:v>950.995589558955</c:v>
                </c:pt>
                <c:pt idx="9511">
                  <c:v>951.095598559856</c:v>
                </c:pt>
                <c:pt idx="9512">
                  <c:v>951.195607560756</c:v>
                </c:pt>
                <c:pt idx="9513">
                  <c:v>951.295616561656</c:v>
                </c:pt>
                <c:pt idx="9514">
                  <c:v>951.395625562556</c:v>
                </c:pt>
                <c:pt idx="9515">
                  <c:v>951.495634563456</c:v>
                </c:pt>
                <c:pt idx="9516">
                  <c:v>951.595643564356</c:v>
                </c:pt>
                <c:pt idx="9517">
                  <c:v>951.695652565256</c:v>
                </c:pt>
                <c:pt idx="9518">
                  <c:v>951.795661566156</c:v>
                </c:pt>
                <c:pt idx="9519">
                  <c:v>951.895670567056</c:v>
                </c:pt>
                <c:pt idx="9520">
                  <c:v>951.995679567956</c:v>
                </c:pt>
                <c:pt idx="9521">
                  <c:v>952.095688568856</c:v>
                </c:pt>
                <c:pt idx="9522">
                  <c:v>952.195697569756</c:v>
                </c:pt>
                <c:pt idx="9523">
                  <c:v>952.295706570657</c:v>
                </c:pt>
                <c:pt idx="9524">
                  <c:v>952.395715571557</c:v>
                </c:pt>
                <c:pt idx="9525">
                  <c:v>952.495724572457</c:v>
                </c:pt>
                <c:pt idx="9526">
                  <c:v>952.595733573357</c:v>
                </c:pt>
                <c:pt idx="9527">
                  <c:v>952.695742574257</c:v>
                </c:pt>
                <c:pt idx="9528">
                  <c:v>952.7957515751576</c:v>
                </c:pt>
                <c:pt idx="9529">
                  <c:v>952.895760576057</c:v>
                </c:pt>
                <c:pt idx="9530">
                  <c:v>952.995769576957</c:v>
                </c:pt>
                <c:pt idx="9531">
                  <c:v>953.095778577857</c:v>
                </c:pt>
                <c:pt idx="9532">
                  <c:v>953.195787578757</c:v>
                </c:pt>
                <c:pt idx="9533">
                  <c:v>953.295796579657</c:v>
                </c:pt>
                <c:pt idx="9534">
                  <c:v>953.3958055805581</c:v>
                </c:pt>
                <c:pt idx="9535">
                  <c:v>953.495814581458</c:v>
                </c:pt>
                <c:pt idx="9536">
                  <c:v>953.5958235823581</c:v>
                </c:pt>
                <c:pt idx="9537">
                  <c:v>953.695832583258</c:v>
                </c:pt>
                <c:pt idx="9538">
                  <c:v>953.7958415841583</c:v>
                </c:pt>
                <c:pt idx="9539">
                  <c:v>953.895850585058</c:v>
                </c:pt>
                <c:pt idx="9540">
                  <c:v>953.9958595859579</c:v>
                </c:pt>
                <c:pt idx="9541">
                  <c:v>954.095868586858</c:v>
                </c:pt>
                <c:pt idx="9542">
                  <c:v>954.1958775877583</c:v>
                </c:pt>
                <c:pt idx="9543">
                  <c:v>954.295886588658</c:v>
                </c:pt>
                <c:pt idx="9544">
                  <c:v>954.3958955895581</c:v>
                </c:pt>
                <c:pt idx="9545">
                  <c:v>954.495904590459</c:v>
                </c:pt>
                <c:pt idx="9546">
                  <c:v>954.595913591359</c:v>
                </c:pt>
                <c:pt idx="9547">
                  <c:v>954.695922592259</c:v>
                </c:pt>
                <c:pt idx="9548">
                  <c:v>954.795931593159</c:v>
                </c:pt>
                <c:pt idx="9549">
                  <c:v>954.895940594059</c:v>
                </c:pt>
                <c:pt idx="9550">
                  <c:v>954.9959495949588</c:v>
                </c:pt>
                <c:pt idx="9551">
                  <c:v>955.095958595859</c:v>
                </c:pt>
                <c:pt idx="9552">
                  <c:v>955.195967596759</c:v>
                </c:pt>
                <c:pt idx="9553">
                  <c:v>955.295976597659</c:v>
                </c:pt>
                <c:pt idx="9554">
                  <c:v>955.395985598559</c:v>
                </c:pt>
                <c:pt idx="9555">
                  <c:v>955.495994599459</c:v>
                </c:pt>
                <c:pt idx="9556">
                  <c:v>955.59600360036</c:v>
                </c:pt>
                <c:pt idx="9557">
                  <c:v>955.69601260126</c:v>
                </c:pt>
                <c:pt idx="9558">
                  <c:v>955.79602160216</c:v>
                </c:pt>
                <c:pt idx="9559">
                  <c:v>955.89603060306</c:v>
                </c:pt>
                <c:pt idx="9560">
                  <c:v>955.99603960396</c:v>
                </c:pt>
                <c:pt idx="9561">
                  <c:v>956.09604860486</c:v>
                </c:pt>
                <c:pt idx="9562">
                  <c:v>956.19605760576</c:v>
                </c:pt>
                <c:pt idx="9563">
                  <c:v>956.29606660666</c:v>
                </c:pt>
                <c:pt idx="9564">
                  <c:v>956.39607560756</c:v>
                </c:pt>
                <c:pt idx="9565">
                  <c:v>956.49608460846</c:v>
                </c:pt>
                <c:pt idx="9566">
                  <c:v>956.59609360936</c:v>
                </c:pt>
                <c:pt idx="9567">
                  <c:v>956.69610261026</c:v>
                </c:pt>
                <c:pt idx="9568">
                  <c:v>956.796111611161</c:v>
                </c:pt>
                <c:pt idx="9569">
                  <c:v>956.8961206120608</c:v>
                </c:pt>
                <c:pt idx="9570">
                  <c:v>956.9961296129608</c:v>
                </c:pt>
                <c:pt idx="9571">
                  <c:v>957.096138613861</c:v>
                </c:pt>
                <c:pt idx="9572">
                  <c:v>957.196147614761</c:v>
                </c:pt>
                <c:pt idx="9573">
                  <c:v>957.296156615661</c:v>
                </c:pt>
                <c:pt idx="9574">
                  <c:v>957.396165616561</c:v>
                </c:pt>
                <c:pt idx="9575">
                  <c:v>957.496174617461</c:v>
                </c:pt>
                <c:pt idx="9576">
                  <c:v>957.596183618361</c:v>
                </c:pt>
                <c:pt idx="9577">
                  <c:v>957.696192619261</c:v>
                </c:pt>
                <c:pt idx="9578">
                  <c:v>957.796201620161</c:v>
                </c:pt>
                <c:pt idx="9579">
                  <c:v>957.896210621062</c:v>
                </c:pt>
                <c:pt idx="9580">
                  <c:v>957.9962196219618</c:v>
                </c:pt>
                <c:pt idx="9581">
                  <c:v>958.096228622862</c:v>
                </c:pt>
                <c:pt idx="9582">
                  <c:v>958.196237623762</c:v>
                </c:pt>
                <c:pt idx="9583">
                  <c:v>958.296246624662</c:v>
                </c:pt>
                <c:pt idx="9584">
                  <c:v>958.3962556255618</c:v>
                </c:pt>
                <c:pt idx="9585">
                  <c:v>958.496264626462</c:v>
                </c:pt>
                <c:pt idx="9586">
                  <c:v>958.596273627362</c:v>
                </c:pt>
                <c:pt idx="9587">
                  <c:v>958.696282628262</c:v>
                </c:pt>
                <c:pt idx="9588">
                  <c:v>958.7962916291623</c:v>
                </c:pt>
                <c:pt idx="9589">
                  <c:v>958.896300630062</c:v>
                </c:pt>
                <c:pt idx="9590">
                  <c:v>958.9963096309631</c:v>
                </c:pt>
                <c:pt idx="9591">
                  <c:v>959.096318631863</c:v>
                </c:pt>
                <c:pt idx="9592">
                  <c:v>959.1963276327631</c:v>
                </c:pt>
                <c:pt idx="9593">
                  <c:v>959.296336633663</c:v>
                </c:pt>
                <c:pt idx="9594">
                  <c:v>959.3963456345631</c:v>
                </c:pt>
                <c:pt idx="9595">
                  <c:v>959.496354635463</c:v>
                </c:pt>
                <c:pt idx="9596">
                  <c:v>959.5963636363633</c:v>
                </c:pt>
                <c:pt idx="9597">
                  <c:v>959.696372637263</c:v>
                </c:pt>
                <c:pt idx="9598">
                  <c:v>959.7963816381635</c:v>
                </c:pt>
                <c:pt idx="9599">
                  <c:v>959.896390639063</c:v>
                </c:pt>
                <c:pt idx="9600">
                  <c:v>959.9963996399631</c:v>
                </c:pt>
                <c:pt idx="9601">
                  <c:v>960.096408640864</c:v>
                </c:pt>
                <c:pt idx="9602">
                  <c:v>960.196417641764</c:v>
                </c:pt>
                <c:pt idx="9603">
                  <c:v>960.296426642664</c:v>
                </c:pt>
                <c:pt idx="9604">
                  <c:v>960.396435643564</c:v>
                </c:pt>
                <c:pt idx="9605">
                  <c:v>960.496444644464</c:v>
                </c:pt>
                <c:pt idx="9606">
                  <c:v>960.596453645364</c:v>
                </c:pt>
                <c:pt idx="9607">
                  <c:v>960.696462646264</c:v>
                </c:pt>
                <c:pt idx="9608">
                  <c:v>960.796471647164</c:v>
                </c:pt>
                <c:pt idx="9609">
                  <c:v>960.896480648064</c:v>
                </c:pt>
                <c:pt idx="9610">
                  <c:v>960.996489648964</c:v>
                </c:pt>
                <c:pt idx="9611">
                  <c:v>961.096498649864</c:v>
                </c:pt>
                <c:pt idx="9612">
                  <c:v>961.1965076507651</c:v>
                </c:pt>
                <c:pt idx="9613">
                  <c:v>961.296516651665</c:v>
                </c:pt>
                <c:pt idx="9614">
                  <c:v>961.3965256525647</c:v>
                </c:pt>
                <c:pt idx="9615">
                  <c:v>961.496534653465</c:v>
                </c:pt>
                <c:pt idx="9616">
                  <c:v>961.596543654365</c:v>
                </c:pt>
                <c:pt idx="9617">
                  <c:v>961.696552655265</c:v>
                </c:pt>
                <c:pt idx="9618">
                  <c:v>961.796561656165</c:v>
                </c:pt>
                <c:pt idx="9619">
                  <c:v>961.896570657065</c:v>
                </c:pt>
                <c:pt idx="9620">
                  <c:v>961.996579657965</c:v>
                </c:pt>
                <c:pt idx="9621">
                  <c:v>962.096588658865</c:v>
                </c:pt>
                <c:pt idx="9622">
                  <c:v>962.196597659765</c:v>
                </c:pt>
                <c:pt idx="9623">
                  <c:v>962.296606660666</c:v>
                </c:pt>
                <c:pt idx="9624">
                  <c:v>962.396615661566</c:v>
                </c:pt>
                <c:pt idx="9625">
                  <c:v>962.4966246624658</c:v>
                </c:pt>
                <c:pt idx="9626">
                  <c:v>962.596633663366</c:v>
                </c:pt>
                <c:pt idx="9627">
                  <c:v>962.696642664266</c:v>
                </c:pt>
                <c:pt idx="9628">
                  <c:v>962.796651665166</c:v>
                </c:pt>
                <c:pt idx="9629">
                  <c:v>962.896660666066</c:v>
                </c:pt>
                <c:pt idx="9630">
                  <c:v>962.996669666966</c:v>
                </c:pt>
                <c:pt idx="9631">
                  <c:v>963.096678667866</c:v>
                </c:pt>
                <c:pt idx="9632">
                  <c:v>963.196687668766</c:v>
                </c:pt>
                <c:pt idx="9633">
                  <c:v>963.296696669666</c:v>
                </c:pt>
                <c:pt idx="9634">
                  <c:v>963.396705670567</c:v>
                </c:pt>
                <c:pt idx="9635">
                  <c:v>963.496714671467</c:v>
                </c:pt>
                <c:pt idx="9636">
                  <c:v>963.596723672367</c:v>
                </c:pt>
                <c:pt idx="9637">
                  <c:v>963.696732673267</c:v>
                </c:pt>
                <c:pt idx="9638">
                  <c:v>963.796741674167</c:v>
                </c:pt>
                <c:pt idx="9639">
                  <c:v>963.896750675067</c:v>
                </c:pt>
                <c:pt idx="9640">
                  <c:v>963.996759675967</c:v>
                </c:pt>
                <c:pt idx="9641">
                  <c:v>964.096768676867</c:v>
                </c:pt>
                <c:pt idx="9642">
                  <c:v>964.196777677767</c:v>
                </c:pt>
                <c:pt idx="9643">
                  <c:v>964.296786678667</c:v>
                </c:pt>
                <c:pt idx="9644">
                  <c:v>964.396795679567</c:v>
                </c:pt>
                <c:pt idx="9645">
                  <c:v>964.496804680468</c:v>
                </c:pt>
                <c:pt idx="9646">
                  <c:v>964.5968136813681</c:v>
                </c:pt>
                <c:pt idx="9647">
                  <c:v>964.696822682268</c:v>
                </c:pt>
                <c:pt idx="9648">
                  <c:v>964.7968316831681</c:v>
                </c:pt>
                <c:pt idx="9649">
                  <c:v>964.896840684068</c:v>
                </c:pt>
                <c:pt idx="9650">
                  <c:v>964.9968496849679</c:v>
                </c:pt>
                <c:pt idx="9651">
                  <c:v>965.096858685868</c:v>
                </c:pt>
                <c:pt idx="9652">
                  <c:v>965.1968676867681</c:v>
                </c:pt>
                <c:pt idx="9653">
                  <c:v>965.296876687668</c:v>
                </c:pt>
                <c:pt idx="9654">
                  <c:v>965.3968856885681</c:v>
                </c:pt>
                <c:pt idx="9655">
                  <c:v>965.496894689468</c:v>
                </c:pt>
                <c:pt idx="9656">
                  <c:v>965.596903690369</c:v>
                </c:pt>
                <c:pt idx="9657">
                  <c:v>965.6969126912687</c:v>
                </c:pt>
                <c:pt idx="9658">
                  <c:v>965.796921692169</c:v>
                </c:pt>
                <c:pt idx="9659">
                  <c:v>965.8969306930687</c:v>
                </c:pt>
                <c:pt idx="9660">
                  <c:v>965.9969396939688</c:v>
                </c:pt>
                <c:pt idx="9661">
                  <c:v>966.096948694869</c:v>
                </c:pt>
                <c:pt idx="9662">
                  <c:v>966.1969576957688</c:v>
                </c:pt>
                <c:pt idx="9663">
                  <c:v>966.296966696669</c:v>
                </c:pt>
                <c:pt idx="9664">
                  <c:v>966.396975697569</c:v>
                </c:pt>
                <c:pt idx="9665">
                  <c:v>966.496984698469</c:v>
                </c:pt>
                <c:pt idx="9666">
                  <c:v>966.596993699369</c:v>
                </c:pt>
                <c:pt idx="9667">
                  <c:v>966.69700270027</c:v>
                </c:pt>
                <c:pt idx="9668">
                  <c:v>966.79701170117</c:v>
                </c:pt>
                <c:pt idx="9669">
                  <c:v>966.8970207020698</c:v>
                </c:pt>
                <c:pt idx="9670">
                  <c:v>966.9970297029696</c:v>
                </c:pt>
                <c:pt idx="9671">
                  <c:v>967.09703870387</c:v>
                </c:pt>
                <c:pt idx="9672">
                  <c:v>967.1970477047697</c:v>
                </c:pt>
                <c:pt idx="9673">
                  <c:v>967.29705670567</c:v>
                </c:pt>
                <c:pt idx="9674">
                  <c:v>967.3970657065697</c:v>
                </c:pt>
                <c:pt idx="9675">
                  <c:v>967.49707470747</c:v>
                </c:pt>
                <c:pt idx="9676">
                  <c:v>967.59708370837</c:v>
                </c:pt>
                <c:pt idx="9677">
                  <c:v>967.69709270927</c:v>
                </c:pt>
                <c:pt idx="9678">
                  <c:v>967.797101710171</c:v>
                </c:pt>
                <c:pt idx="9679">
                  <c:v>967.8971107110708</c:v>
                </c:pt>
                <c:pt idx="9680">
                  <c:v>967.9971197119708</c:v>
                </c:pt>
                <c:pt idx="9681">
                  <c:v>968.0971287128708</c:v>
                </c:pt>
                <c:pt idx="9682">
                  <c:v>968.197137713771</c:v>
                </c:pt>
                <c:pt idx="9683">
                  <c:v>968.297146714671</c:v>
                </c:pt>
                <c:pt idx="9684">
                  <c:v>968.3971557155708</c:v>
                </c:pt>
                <c:pt idx="9685">
                  <c:v>968.4971647164708</c:v>
                </c:pt>
                <c:pt idx="9686">
                  <c:v>968.597173717371</c:v>
                </c:pt>
                <c:pt idx="9687">
                  <c:v>968.697182718271</c:v>
                </c:pt>
                <c:pt idx="9688">
                  <c:v>968.797191719171</c:v>
                </c:pt>
                <c:pt idx="9689">
                  <c:v>968.897200720072</c:v>
                </c:pt>
                <c:pt idx="9690">
                  <c:v>968.9972097209718</c:v>
                </c:pt>
                <c:pt idx="9691">
                  <c:v>969.097218721872</c:v>
                </c:pt>
                <c:pt idx="9692">
                  <c:v>969.1972277227718</c:v>
                </c:pt>
                <c:pt idx="9693">
                  <c:v>969.297236723672</c:v>
                </c:pt>
                <c:pt idx="9694">
                  <c:v>969.3972457245718</c:v>
                </c:pt>
                <c:pt idx="9695">
                  <c:v>969.4972547254717</c:v>
                </c:pt>
                <c:pt idx="9696">
                  <c:v>969.597263726372</c:v>
                </c:pt>
                <c:pt idx="9697">
                  <c:v>969.697272727272</c:v>
                </c:pt>
                <c:pt idx="9698">
                  <c:v>969.797281728172</c:v>
                </c:pt>
                <c:pt idx="9699">
                  <c:v>969.897290729072</c:v>
                </c:pt>
                <c:pt idx="9700">
                  <c:v>969.9972997299727</c:v>
                </c:pt>
                <c:pt idx="9701">
                  <c:v>970.097308730873</c:v>
                </c:pt>
                <c:pt idx="9702">
                  <c:v>970.1973177317731</c:v>
                </c:pt>
                <c:pt idx="9703">
                  <c:v>970.297326732673</c:v>
                </c:pt>
                <c:pt idx="9704">
                  <c:v>970.3973357335731</c:v>
                </c:pt>
                <c:pt idx="9705">
                  <c:v>970.497344734473</c:v>
                </c:pt>
                <c:pt idx="9706">
                  <c:v>970.5973537353731</c:v>
                </c:pt>
                <c:pt idx="9707">
                  <c:v>970.697362736273</c:v>
                </c:pt>
                <c:pt idx="9708">
                  <c:v>970.7973717371735</c:v>
                </c:pt>
                <c:pt idx="9709">
                  <c:v>970.897380738073</c:v>
                </c:pt>
                <c:pt idx="9710">
                  <c:v>970.9973897389731</c:v>
                </c:pt>
                <c:pt idx="9711">
                  <c:v>971.097398739873</c:v>
                </c:pt>
                <c:pt idx="9712">
                  <c:v>971.197407740774</c:v>
                </c:pt>
                <c:pt idx="9713">
                  <c:v>971.2974167416741</c:v>
                </c:pt>
                <c:pt idx="9714">
                  <c:v>971.3974257425738</c:v>
                </c:pt>
                <c:pt idx="9715">
                  <c:v>971.4974347434737</c:v>
                </c:pt>
                <c:pt idx="9716">
                  <c:v>971.597443744374</c:v>
                </c:pt>
                <c:pt idx="9717">
                  <c:v>971.6974527452737</c:v>
                </c:pt>
                <c:pt idx="9718">
                  <c:v>971.797461746174</c:v>
                </c:pt>
                <c:pt idx="9719">
                  <c:v>971.897470747074</c:v>
                </c:pt>
                <c:pt idx="9720">
                  <c:v>971.997479747974</c:v>
                </c:pt>
                <c:pt idx="9721">
                  <c:v>972.097488748874</c:v>
                </c:pt>
                <c:pt idx="9722">
                  <c:v>972.197497749774</c:v>
                </c:pt>
                <c:pt idx="9723">
                  <c:v>972.297506750675</c:v>
                </c:pt>
                <c:pt idx="9724">
                  <c:v>972.3975157515748</c:v>
                </c:pt>
                <c:pt idx="9725">
                  <c:v>972.4975247524748</c:v>
                </c:pt>
                <c:pt idx="9726">
                  <c:v>972.597533753375</c:v>
                </c:pt>
                <c:pt idx="9727">
                  <c:v>972.697542754275</c:v>
                </c:pt>
                <c:pt idx="9728">
                  <c:v>972.797551755175</c:v>
                </c:pt>
                <c:pt idx="9729">
                  <c:v>972.897560756075</c:v>
                </c:pt>
                <c:pt idx="9730">
                  <c:v>972.9975697569748</c:v>
                </c:pt>
                <c:pt idx="9731">
                  <c:v>973.097578757875</c:v>
                </c:pt>
                <c:pt idx="9732">
                  <c:v>973.197587758775</c:v>
                </c:pt>
                <c:pt idx="9733">
                  <c:v>973.297596759675</c:v>
                </c:pt>
                <c:pt idx="9734">
                  <c:v>973.397605760576</c:v>
                </c:pt>
                <c:pt idx="9735">
                  <c:v>973.4976147614758</c:v>
                </c:pt>
                <c:pt idx="9736">
                  <c:v>973.597623762376</c:v>
                </c:pt>
                <c:pt idx="9737">
                  <c:v>973.697632763276</c:v>
                </c:pt>
                <c:pt idx="9738">
                  <c:v>973.797641764176</c:v>
                </c:pt>
                <c:pt idx="9739">
                  <c:v>973.8976507650758</c:v>
                </c:pt>
                <c:pt idx="9740">
                  <c:v>973.9976597659758</c:v>
                </c:pt>
                <c:pt idx="9741">
                  <c:v>974.097668766876</c:v>
                </c:pt>
                <c:pt idx="9742">
                  <c:v>974.197677767776</c:v>
                </c:pt>
                <c:pt idx="9743">
                  <c:v>974.297686768676</c:v>
                </c:pt>
                <c:pt idx="9744">
                  <c:v>974.397695769576</c:v>
                </c:pt>
                <c:pt idx="9745">
                  <c:v>974.497704770477</c:v>
                </c:pt>
                <c:pt idx="9746">
                  <c:v>974.597713771377</c:v>
                </c:pt>
                <c:pt idx="9747">
                  <c:v>974.697722772277</c:v>
                </c:pt>
                <c:pt idx="9748">
                  <c:v>974.797731773177</c:v>
                </c:pt>
                <c:pt idx="9749">
                  <c:v>974.897740774077</c:v>
                </c:pt>
                <c:pt idx="9750">
                  <c:v>974.997749774977</c:v>
                </c:pt>
                <c:pt idx="9751">
                  <c:v>975.097758775877</c:v>
                </c:pt>
                <c:pt idx="9752">
                  <c:v>975.197767776777</c:v>
                </c:pt>
                <c:pt idx="9753">
                  <c:v>975.297776777677</c:v>
                </c:pt>
                <c:pt idx="9754">
                  <c:v>975.397785778577</c:v>
                </c:pt>
                <c:pt idx="9755">
                  <c:v>975.497794779477</c:v>
                </c:pt>
                <c:pt idx="9756">
                  <c:v>975.597803780378</c:v>
                </c:pt>
                <c:pt idx="9757">
                  <c:v>975.6978127812779</c:v>
                </c:pt>
                <c:pt idx="9758">
                  <c:v>975.797821782178</c:v>
                </c:pt>
                <c:pt idx="9759">
                  <c:v>975.8978307830779</c:v>
                </c:pt>
                <c:pt idx="9760">
                  <c:v>975.9978397839777</c:v>
                </c:pt>
                <c:pt idx="9761">
                  <c:v>976.0978487848779</c:v>
                </c:pt>
                <c:pt idx="9762">
                  <c:v>976.1978577857778</c:v>
                </c:pt>
                <c:pt idx="9763">
                  <c:v>976.297866786678</c:v>
                </c:pt>
                <c:pt idx="9764">
                  <c:v>976.3978757875781</c:v>
                </c:pt>
                <c:pt idx="9765">
                  <c:v>976.497884788478</c:v>
                </c:pt>
                <c:pt idx="9766">
                  <c:v>976.5978937893781</c:v>
                </c:pt>
                <c:pt idx="9767">
                  <c:v>976.697902790278</c:v>
                </c:pt>
                <c:pt idx="9768">
                  <c:v>976.797911791179</c:v>
                </c:pt>
                <c:pt idx="9769">
                  <c:v>976.8979207920786</c:v>
                </c:pt>
                <c:pt idx="9770">
                  <c:v>976.9979297929785</c:v>
                </c:pt>
                <c:pt idx="9771">
                  <c:v>977.0979387938788</c:v>
                </c:pt>
                <c:pt idx="9772">
                  <c:v>977.1979477947788</c:v>
                </c:pt>
                <c:pt idx="9773">
                  <c:v>977.2979567956791</c:v>
                </c:pt>
                <c:pt idx="9774">
                  <c:v>977.3979657965788</c:v>
                </c:pt>
                <c:pt idx="9775">
                  <c:v>977.4979747974787</c:v>
                </c:pt>
                <c:pt idx="9776">
                  <c:v>977.597983798379</c:v>
                </c:pt>
                <c:pt idx="9777">
                  <c:v>977.6979927992787</c:v>
                </c:pt>
                <c:pt idx="9778">
                  <c:v>977.798001800179</c:v>
                </c:pt>
                <c:pt idx="9779">
                  <c:v>977.89801080108</c:v>
                </c:pt>
                <c:pt idx="9780">
                  <c:v>977.9980198019798</c:v>
                </c:pt>
                <c:pt idx="9781">
                  <c:v>978.09802880288</c:v>
                </c:pt>
                <c:pt idx="9782">
                  <c:v>978.19803780378</c:v>
                </c:pt>
                <c:pt idx="9783">
                  <c:v>978.29804680468</c:v>
                </c:pt>
                <c:pt idx="9784">
                  <c:v>978.3980558055798</c:v>
                </c:pt>
                <c:pt idx="9785">
                  <c:v>978.49806480648</c:v>
                </c:pt>
                <c:pt idx="9786">
                  <c:v>978.59807380738</c:v>
                </c:pt>
                <c:pt idx="9787">
                  <c:v>978.69808280828</c:v>
                </c:pt>
                <c:pt idx="9788">
                  <c:v>978.79809180918</c:v>
                </c:pt>
                <c:pt idx="9789">
                  <c:v>978.89810081008</c:v>
                </c:pt>
                <c:pt idx="9790">
                  <c:v>978.998109810981</c:v>
                </c:pt>
                <c:pt idx="9791">
                  <c:v>979.098118811881</c:v>
                </c:pt>
                <c:pt idx="9792">
                  <c:v>979.198127812781</c:v>
                </c:pt>
                <c:pt idx="9793">
                  <c:v>979.298136813681</c:v>
                </c:pt>
                <c:pt idx="9794">
                  <c:v>979.398145814581</c:v>
                </c:pt>
                <c:pt idx="9795">
                  <c:v>979.4981548154808</c:v>
                </c:pt>
                <c:pt idx="9796">
                  <c:v>979.598163816381</c:v>
                </c:pt>
                <c:pt idx="9797">
                  <c:v>979.698172817281</c:v>
                </c:pt>
                <c:pt idx="9798">
                  <c:v>979.798181818181</c:v>
                </c:pt>
                <c:pt idx="9799">
                  <c:v>979.898190819081</c:v>
                </c:pt>
                <c:pt idx="9800">
                  <c:v>979.998199819981</c:v>
                </c:pt>
                <c:pt idx="9801">
                  <c:v>980.098208820882</c:v>
                </c:pt>
                <c:pt idx="9802">
                  <c:v>980.198217821782</c:v>
                </c:pt>
                <c:pt idx="9803">
                  <c:v>980.298226822682</c:v>
                </c:pt>
                <c:pt idx="9804">
                  <c:v>980.398235823582</c:v>
                </c:pt>
                <c:pt idx="9805">
                  <c:v>980.498244824482</c:v>
                </c:pt>
                <c:pt idx="9806">
                  <c:v>980.598253825382</c:v>
                </c:pt>
                <c:pt idx="9807">
                  <c:v>980.698262826282</c:v>
                </c:pt>
                <c:pt idx="9808">
                  <c:v>980.798271827182</c:v>
                </c:pt>
                <c:pt idx="9809">
                  <c:v>980.898280828082</c:v>
                </c:pt>
                <c:pt idx="9810">
                  <c:v>980.998289828982</c:v>
                </c:pt>
                <c:pt idx="9811">
                  <c:v>981.098298829882</c:v>
                </c:pt>
                <c:pt idx="9812">
                  <c:v>981.198307830783</c:v>
                </c:pt>
                <c:pt idx="9813">
                  <c:v>981.298316831683</c:v>
                </c:pt>
                <c:pt idx="9814">
                  <c:v>981.398325832583</c:v>
                </c:pt>
                <c:pt idx="9815">
                  <c:v>981.498334833483</c:v>
                </c:pt>
                <c:pt idx="9816">
                  <c:v>981.598343834383</c:v>
                </c:pt>
                <c:pt idx="9817">
                  <c:v>981.698352835283</c:v>
                </c:pt>
                <c:pt idx="9818">
                  <c:v>981.798361836183</c:v>
                </c:pt>
                <c:pt idx="9819">
                  <c:v>981.898370837083</c:v>
                </c:pt>
                <c:pt idx="9820">
                  <c:v>981.998379837983</c:v>
                </c:pt>
                <c:pt idx="9821">
                  <c:v>982.098388838883</c:v>
                </c:pt>
                <c:pt idx="9822">
                  <c:v>982.1983978397831</c:v>
                </c:pt>
                <c:pt idx="9823">
                  <c:v>982.298406840684</c:v>
                </c:pt>
                <c:pt idx="9824">
                  <c:v>982.398415841584</c:v>
                </c:pt>
                <c:pt idx="9825">
                  <c:v>982.4984248424838</c:v>
                </c:pt>
                <c:pt idx="9826">
                  <c:v>982.598433843384</c:v>
                </c:pt>
                <c:pt idx="9827">
                  <c:v>982.698442844284</c:v>
                </c:pt>
                <c:pt idx="9828">
                  <c:v>982.798451845184</c:v>
                </c:pt>
                <c:pt idx="9829">
                  <c:v>982.898460846084</c:v>
                </c:pt>
                <c:pt idx="9830">
                  <c:v>982.998469846984</c:v>
                </c:pt>
                <c:pt idx="9831">
                  <c:v>983.098478847884</c:v>
                </c:pt>
                <c:pt idx="9832">
                  <c:v>983.198487848784</c:v>
                </c:pt>
                <c:pt idx="9833">
                  <c:v>983.2984968496843</c:v>
                </c:pt>
                <c:pt idx="9834">
                  <c:v>983.398505850585</c:v>
                </c:pt>
                <c:pt idx="9835">
                  <c:v>983.498514851485</c:v>
                </c:pt>
                <c:pt idx="9836">
                  <c:v>983.598523852385</c:v>
                </c:pt>
                <c:pt idx="9837">
                  <c:v>983.698532853285</c:v>
                </c:pt>
                <c:pt idx="9838">
                  <c:v>983.798541854185</c:v>
                </c:pt>
                <c:pt idx="9839">
                  <c:v>983.898550855085</c:v>
                </c:pt>
                <c:pt idx="9840">
                  <c:v>983.9985598559848</c:v>
                </c:pt>
                <c:pt idx="9841">
                  <c:v>984.098568856885</c:v>
                </c:pt>
                <c:pt idx="9842">
                  <c:v>984.198577857785</c:v>
                </c:pt>
                <c:pt idx="9843">
                  <c:v>984.298586858685</c:v>
                </c:pt>
                <c:pt idx="9844">
                  <c:v>984.398595859585</c:v>
                </c:pt>
                <c:pt idx="9845">
                  <c:v>984.498604860486</c:v>
                </c:pt>
                <c:pt idx="9846">
                  <c:v>984.598613861386</c:v>
                </c:pt>
                <c:pt idx="9847">
                  <c:v>984.698622862286</c:v>
                </c:pt>
                <c:pt idx="9848">
                  <c:v>984.798631863186</c:v>
                </c:pt>
                <c:pt idx="9849">
                  <c:v>984.898640864086</c:v>
                </c:pt>
                <c:pt idx="9850">
                  <c:v>984.998649864986</c:v>
                </c:pt>
                <c:pt idx="9851">
                  <c:v>985.098658865886</c:v>
                </c:pt>
                <c:pt idx="9852">
                  <c:v>985.198667866786</c:v>
                </c:pt>
                <c:pt idx="9853">
                  <c:v>985.298676867686</c:v>
                </c:pt>
                <c:pt idx="9854">
                  <c:v>985.398685868586</c:v>
                </c:pt>
                <c:pt idx="9855">
                  <c:v>985.498694869486</c:v>
                </c:pt>
                <c:pt idx="9856">
                  <c:v>985.598703870387</c:v>
                </c:pt>
                <c:pt idx="9857">
                  <c:v>985.698712871287</c:v>
                </c:pt>
                <c:pt idx="9858">
                  <c:v>985.798721872187</c:v>
                </c:pt>
                <c:pt idx="9859">
                  <c:v>985.898730873087</c:v>
                </c:pt>
                <c:pt idx="9860">
                  <c:v>985.998739873987</c:v>
                </c:pt>
                <c:pt idx="9861">
                  <c:v>986.098748874887</c:v>
                </c:pt>
                <c:pt idx="9862">
                  <c:v>986.198757875787</c:v>
                </c:pt>
                <c:pt idx="9863">
                  <c:v>986.298766876687</c:v>
                </c:pt>
                <c:pt idx="9864">
                  <c:v>986.398775877587</c:v>
                </c:pt>
                <c:pt idx="9865">
                  <c:v>986.498784878487</c:v>
                </c:pt>
                <c:pt idx="9866">
                  <c:v>986.598793879387</c:v>
                </c:pt>
                <c:pt idx="9867">
                  <c:v>986.6988028802881</c:v>
                </c:pt>
                <c:pt idx="9868">
                  <c:v>986.798811881188</c:v>
                </c:pt>
                <c:pt idx="9869">
                  <c:v>986.8988208820879</c:v>
                </c:pt>
                <c:pt idx="9870">
                  <c:v>986.9988298829877</c:v>
                </c:pt>
                <c:pt idx="9871">
                  <c:v>987.0988388838881</c:v>
                </c:pt>
                <c:pt idx="9872">
                  <c:v>987.198847884788</c:v>
                </c:pt>
                <c:pt idx="9873">
                  <c:v>987.298856885688</c:v>
                </c:pt>
                <c:pt idx="9874">
                  <c:v>987.3988658865881</c:v>
                </c:pt>
                <c:pt idx="9875">
                  <c:v>987.498874887488</c:v>
                </c:pt>
                <c:pt idx="9876">
                  <c:v>987.598883888388</c:v>
                </c:pt>
                <c:pt idx="9877">
                  <c:v>987.698892889288</c:v>
                </c:pt>
                <c:pt idx="9878">
                  <c:v>987.798901890189</c:v>
                </c:pt>
                <c:pt idx="9879">
                  <c:v>987.8989108910888</c:v>
                </c:pt>
                <c:pt idx="9880">
                  <c:v>987.9989198919887</c:v>
                </c:pt>
                <c:pt idx="9881">
                  <c:v>988.0989288928888</c:v>
                </c:pt>
                <c:pt idx="9882">
                  <c:v>988.198937893789</c:v>
                </c:pt>
                <c:pt idx="9883">
                  <c:v>988.298946894689</c:v>
                </c:pt>
                <c:pt idx="9884">
                  <c:v>988.3989558955888</c:v>
                </c:pt>
                <c:pt idx="9885">
                  <c:v>988.4989648964888</c:v>
                </c:pt>
                <c:pt idx="9886">
                  <c:v>988.598973897389</c:v>
                </c:pt>
                <c:pt idx="9887">
                  <c:v>988.698982898289</c:v>
                </c:pt>
                <c:pt idx="9888">
                  <c:v>988.798991899189</c:v>
                </c:pt>
                <c:pt idx="9889">
                  <c:v>988.89900090009</c:v>
                </c:pt>
                <c:pt idx="9890">
                  <c:v>988.99900990099</c:v>
                </c:pt>
                <c:pt idx="9891">
                  <c:v>989.09901890189</c:v>
                </c:pt>
                <c:pt idx="9892">
                  <c:v>989.19902790279</c:v>
                </c:pt>
                <c:pt idx="9893">
                  <c:v>989.29903690369</c:v>
                </c:pt>
                <c:pt idx="9894">
                  <c:v>989.39904590459</c:v>
                </c:pt>
                <c:pt idx="9895">
                  <c:v>989.49905490549</c:v>
                </c:pt>
                <c:pt idx="9896">
                  <c:v>989.59906390639</c:v>
                </c:pt>
                <c:pt idx="9897">
                  <c:v>989.69907290729</c:v>
                </c:pt>
                <c:pt idx="9898">
                  <c:v>989.79908190819</c:v>
                </c:pt>
                <c:pt idx="9899">
                  <c:v>989.89909090909</c:v>
                </c:pt>
                <c:pt idx="9900">
                  <c:v>989.999099909991</c:v>
                </c:pt>
                <c:pt idx="9901">
                  <c:v>990.099108910891</c:v>
                </c:pt>
                <c:pt idx="9902">
                  <c:v>990.199117911791</c:v>
                </c:pt>
                <c:pt idx="9903">
                  <c:v>990.299126912691</c:v>
                </c:pt>
                <c:pt idx="9904">
                  <c:v>990.399135913591</c:v>
                </c:pt>
                <c:pt idx="9905">
                  <c:v>990.499144914491</c:v>
                </c:pt>
                <c:pt idx="9906">
                  <c:v>990.599153915391</c:v>
                </c:pt>
                <c:pt idx="9907">
                  <c:v>990.699162916291</c:v>
                </c:pt>
                <c:pt idx="9908">
                  <c:v>990.799171917191</c:v>
                </c:pt>
                <c:pt idx="9909">
                  <c:v>990.899180918091</c:v>
                </c:pt>
                <c:pt idx="9910">
                  <c:v>990.999189918991</c:v>
                </c:pt>
                <c:pt idx="9911">
                  <c:v>991.099198919891</c:v>
                </c:pt>
                <c:pt idx="9912">
                  <c:v>991.199207920792</c:v>
                </c:pt>
                <c:pt idx="9913">
                  <c:v>991.299216921692</c:v>
                </c:pt>
                <c:pt idx="9914">
                  <c:v>991.399225922592</c:v>
                </c:pt>
                <c:pt idx="9915">
                  <c:v>991.499234923492</c:v>
                </c:pt>
                <c:pt idx="9916">
                  <c:v>991.599243924392</c:v>
                </c:pt>
                <c:pt idx="9917">
                  <c:v>991.699252925292</c:v>
                </c:pt>
                <c:pt idx="9918">
                  <c:v>991.799261926192</c:v>
                </c:pt>
                <c:pt idx="9919">
                  <c:v>991.899270927092</c:v>
                </c:pt>
                <c:pt idx="9920">
                  <c:v>991.999279927992</c:v>
                </c:pt>
                <c:pt idx="9921">
                  <c:v>992.099288928892</c:v>
                </c:pt>
                <c:pt idx="9922">
                  <c:v>992.199297929792</c:v>
                </c:pt>
                <c:pt idx="9923">
                  <c:v>992.2993069306935</c:v>
                </c:pt>
                <c:pt idx="9924">
                  <c:v>992.399315931593</c:v>
                </c:pt>
                <c:pt idx="9925">
                  <c:v>992.4993249324931</c:v>
                </c:pt>
                <c:pt idx="9926">
                  <c:v>992.599333933393</c:v>
                </c:pt>
                <c:pt idx="9927">
                  <c:v>992.6993429342933</c:v>
                </c:pt>
                <c:pt idx="9928">
                  <c:v>992.799351935193</c:v>
                </c:pt>
                <c:pt idx="9929">
                  <c:v>992.8993609360933</c:v>
                </c:pt>
                <c:pt idx="9930">
                  <c:v>992.999369936993</c:v>
                </c:pt>
                <c:pt idx="9931">
                  <c:v>993.0993789378935</c:v>
                </c:pt>
                <c:pt idx="9932">
                  <c:v>993.199387938793</c:v>
                </c:pt>
                <c:pt idx="9933">
                  <c:v>993.299396939693</c:v>
                </c:pt>
                <c:pt idx="9934">
                  <c:v>993.399405940594</c:v>
                </c:pt>
                <c:pt idx="9935">
                  <c:v>993.499414941494</c:v>
                </c:pt>
                <c:pt idx="9936">
                  <c:v>993.599423942394</c:v>
                </c:pt>
                <c:pt idx="9937">
                  <c:v>993.699432943294</c:v>
                </c:pt>
                <c:pt idx="9938">
                  <c:v>993.799441944194</c:v>
                </c:pt>
                <c:pt idx="9939">
                  <c:v>993.899450945094</c:v>
                </c:pt>
                <c:pt idx="9940">
                  <c:v>993.999459945994</c:v>
                </c:pt>
                <c:pt idx="9941">
                  <c:v>994.099468946894</c:v>
                </c:pt>
                <c:pt idx="9942">
                  <c:v>994.199477947794</c:v>
                </c:pt>
                <c:pt idx="9943">
                  <c:v>994.299486948694</c:v>
                </c:pt>
                <c:pt idx="9944">
                  <c:v>994.399495949594</c:v>
                </c:pt>
                <c:pt idx="9945">
                  <c:v>994.499504950495</c:v>
                </c:pt>
                <c:pt idx="9946">
                  <c:v>994.599513951395</c:v>
                </c:pt>
                <c:pt idx="9947">
                  <c:v>994.699522952295</c:v>
                </c:pt>
                <c:pt idx="9948">
                  <c:v>994.799531953195</c:v>
                </c:pt>
                <c:pt idx="9949">
                  <c:v>994.899540954095</c:v>
                </c:pt>
                <c:pt idx="9950">
                  <c:v>994.999549954995</c:v>
                </c:pt>
                <c:pt idx="9951">
                  <c:v>995.099558955895</c:v>
                </c:pt>
                <c:pt idx="9952">
                  <c:v>995.199567956795</c:v>
                </c:pt>
                <c:pt idx="9953">
                  <c:v>995.299576957695</c:v>
                </c:pt>
                <c:pt idx="9954">
                  <c:v>995.399585958595</c:v>
                </c:pt>
                <c:pt idx="9955">
                  <c:v>995.499594959495</c:v>
                </c:pt>
                <c:pt idx="9956">
                  <c:v>995.599603960395</c:v>
                </c:pt>
                <c:pt idx="9957">
                  <c:v>995.699612961296</c:v>
                </c:pt>
                <c:pt idx="9958">
                  <c:v>995.7996219621963</c:v>
                </c:pt>
                <c:pt idx="9959">
                  <c:v>995.899630963096</c:v>
                </c:pt>
                <c:pt idx="9960">
                  <c:v>995.999639963996</c:v>
                </c:pt>
                <c:pt idx="9961">
                  <c:v>996.099648964896</c:v>
                </c:pt>
                <c:pt idx="9962">
                  <c:v>996.199657965796</c:v>
                </c:pt>
                <c:pt idx="9963">
                  <c:v>996.299666966696</c:v>
                </c:pt>
                <c:pt idx="9964">
                  <c:v>996.399675967596</c:v>
                </c:pt>
                <c:pt idx="9965">
                  <c:v>996.499684968496</c:v>
                </c:pt>
                <c:pt idx="9966">
                  <c:v>996.599693969396</c:v>
                </c:pt>
                <c:pt idx="9967">
                  <c:v>996.699702970296</c:v>
                </c:pt>
                <c:pt idx="9968">
                  <c:v>996.799711971197</c:v>
                </c:pt>
                <c:pt idx="9969">
                  <c:v>996.899720972097</c:v>
                </c:pt>
                <c:pt idx="9970">
                  <c:v>996.999729972997</c:v>
                </c:pt>
                <c:pt idx="9971">
                  <c:v>997.099738973897</c:v>
                </c:pt>
                <c:pt idx="9972">
                  <c:v>997.199747974797</c:v>
                </c:pt>
                <c:pt idx="9973">
                  <c:v>997.299756975697</c:v>
                </c:pt>
                <c:pt idx="9974">
                  <c:v>997.399765976597</c:v>
                </c:pt>
                <c:pt idx="9975">
                  <c:v>997.499774977497</c:v>
                </c:pt>
                <c:pt idx="9976">
                  <c:v>997.599783978397</c:v>
                </c:pt>
                <c:pt idx="9977">
                  <c:v>997.699792979297</c:v>
                </c:pt>
                <c:pt idx="9978">
                  <c:v>997.799801980197</c:v>
                </c:pt>
                <c:pt idx="9979">
                  <c:v>997.8998109810981</c:v>
                </c:pt>
                <c:pt idx="9980">
                  <c:v>997.999819981998</c:v>
                </c:pt>
                <c:pt idx="9981">
                  <c:v>998.0998289828981</c:v>
                </c:pt>
                <c:pt idx="9982">
                  <c:v>998.199837983798</c:v>
                </c:pt>
                <c:pt idx="9983">
                  <c:v>998.2998469846983</c:v>
                </c:pt>
                <c:pt idx="9984">
                  <c:v>998.399855985598</c:v>
                </c:pt>
                <c:pt idx="9985">
                  <c:v>998.4998649864981</c:v>
                </c:pt>
                <c:pt idx="9986">
                  <c:v>998.599873987398</c:v>
                </c:pt>
                <c:pt idx="9987">
                  <c:v>998.6998829882983</c:v>
                </c:pt>
                <c:pt idx="9988">
                  <c:v>998.799891989198</c:v>
                </c:pt>
                <c:pt idx="9989">
                  <c:v>998.8999009900981</c:v>
                </c:pt>
                <c:pt idx="9990">
                  <c:v>998.999909990999</c:v>
                </c:pt>
                <c:pt idx="9991">
                  <c:v>999.099918991899</c:v>
                </c:pt>
                <c:pt idx="9992">
                  <c:v>999.199927992799</c:v>
                </c:pt>
                <c:pt idx="9993">
                  <c:v>999.299936993699</c:v>
                </c:pt>
                <c:pt idx="9994">
                  <c:v>999.399945994599</c:v>
                </c:pt>
                <c:pt idx="9995">
                  <c:v>999.4999549954988</c:v>
                </c:pt>
                <c:pt idx="9996">
                  <c:v>999.599963996399</c:v>
                </c:pt>
                <c:pt idx="9997">
                  <c:v>999.699972997299</c:v>
                </c:pt>
                <c:pt idx="9998">
                  <c:v>999.799981998199</c:v>
                </c:pt>
                <c:pt idx="9999">
                  <c:v>999.899990999099</c:v>
                </c:pt>
                <c:pt idx="10000">
                  <c:v>1000.0</c:v>
                </c:pt>
              </c:numCache>
            </c:numRef>
          </c:xVal>
          <c:yVal>
            <c:numRef>
              <c:f>tx!$F:$F</c:f>
              <c:numCache>
                <c:formatCode>General</c:formatCode>
                <c:ptCount val="1048576"/>
                <c:pt idx="1">
                  <c:v>0.000366909114126538</c:v>
                </c:pt>
                <c:pt idx="2">
                  <c:v>0.0039189187010843</c:v>
                </c:pt>
                <c:pt idx="3">
                  <c:v>0.00726805920423715</c:v>
                </c:pt>
                <c:pt idx="4">
                  <c:v>0.0104285859861675</c:v>
                </c:pt>
                <c:pt idx="5">
                  <c:v>0.0134136691746204</c:v>
                </c:pt>
                <c:pt idx="6">
                  <c:v>0.0162354798796345</c:v>
                </c:pt>
                <c:pt idx="7">
                  <c:v>0.0189052693664321</c:v>
                </c:pt>
                <c:pt idx="8">
                  <c:v>0.0214334417714132</c:v>
                </c:pt>
                <c:pt idx="9">
                  <c:v>0.0238296208988694</c:v>
                </c:pt>
                <c:pt idx="10">
                  <c:v>0.0261027115905523</c:v>
                </c:pt>
                <c:pt idx="11">
                  <c:v>0.0282609561186547</c:v>
                </c:pt>
                <c:pt idx="12">
                  <c:v>0.0303119860147398</c:v>
                </c:pt>
                <c:pt idx="13">
                  <c:v>0.0322628697123816</c:v>
                </c:pt>
                <c:pt idx="14">
                  <c:v>0.0341201563494761</c:v>
                </c:pt>
                <c:pt idx="15">
                  <c:v>0.0358899160470964</c:v>
                </c:pt>
                <c:pt idx="16">
                  <c:v>0.0375777769551516</c:v>
                </c:pt>
                <c:pt idx="17">
                  <c:v>0.0391889593307677</c:v>
                </c:pt>
                <c:pt idx="18">
                  <c:v>0.0407283068930316</c:v>
                </c:pt>
                <c:pt idx="19">
                  <c:v>0.0422003156773627</c:v>
                </c:pt>
                <c:pt idx="20">
                  <c:v>0.0436091605941198</c:v>
                </c:pt>
                <c:pt idx="21">
                  <c:v>0.0449587198789846</c:v>
                </c:pt>
                <c:pt idx="22">
                  <c:v>0.0462525976070367</c:v>
                </c:pt>
                <c:pt idx="23">
                  <c:v>0.0474941444281337</c:v>
                </c:pt>
                <c:pt idx="24">
                  <c:v>0.0486864766681123</c:v>
                </c:pt>
                <c:pt idx="25">
                  <c:v>0.0498324939283435</c:v>
                </c:pt>
                <c:pt idx="26">
                  <c:v>0.0509348953051888</c:v>
                </c:pt>
                <c:pt idx="27">
                  <c:v>0.0519961943408578</c:v>
                </c:pt>
                <c:pt idx="28">
                  <c:v>0.0530187328079531</c:v>
                </c:pt>
                <c:pt idx="29">
                  <c:v>0.0540046934215587</c:v>
                </c:pt>
                <c:pt idx="30">
                  <c:v>0.0549561115649962</c:v>
                </c:pt>
                <c:pt idx="31">
                  <c:v>0.0558748861082971</c:v>
                </c:pt>
                <c:pt idx="32">
                  <c:v>0.0567627893919504</c:v>
                </c:pt>
                <c:pt idx="33">
                  <c:v>0.0576214764425386</c:v>
                </c:pt>
                <c:pt idx="34">
                  <c:v>0.0584524934814297</c:v>
                </c:pt>
                <c:pt idx="35">
                  <c:v>0.0592572857826938</c:v>
                </c:pt>
                <c:pt idx="36">
                  <c:v>0.0600372049318368</c:v>
                </c:pt>
                <c:pt idx="37">
                  <c:v>0.060793515532745</c:v>
                </c:pt>
                <c:pt idx="38">
                  <c:v>0.0615274014063838</c:v>
                </c:pt>
                <c:pt idx="39">
                  <c:v>0.0622399713212621</c:v>
                </c:pt>
                <c:pt idx="40">
                  <c:v>0.0629322642924395</c:v>
                </c:pt>
                <c:pt idx="41">
                  <c:v>0.063605254482876</c:v>
                </c:pt>
                <c:pt idx="42">
                  <c:v>0.0642598557382058</c:v>
                </c:pt>
                <c:pt idx="43">
                  <c:v>0.0648969257835093</c:v>
                </c:pt>
                <c:pt idx="44">
                  <c:v>0.0655172701083662</c:v>
                </c:pt>
                <c:pt idx="45">
                  <c:v>0.0661216455643642</c:v>
                </c:pt>
                <c:pt idx="46">
                  <c:v>0.0667107636973032</c:v>
                </c:pt>
                <c:pt idx="47">
                  <c:v>0.0672852938345631</c:v>
                </c:pt>
                <c:pt idx="48">
                  <c:v>0.0678458659464662</c:v>
                </c:pt>
                <c:pt idx="49">
                  <c:v>0.0683930732989753</c:v>
                </c:pt>
                <c:pt idx="50">
                  <c:v>0.0689274749136882</c:v>
                </c:pt>
                <c:pt idx="51">
                  <c:v>0.0694495978498266</c:v>
                </c:pt>
                <c:pt idx="52">
                  <c:v>0.0699599393217597</c:v>
                </c:pt>
                <c:pt idx="53">
                  <c:v>0.0704589686645314</c:v>
                </c:pt>
                <c:pt idx="54">
                  <c:v>0.0709471291588828</c:v>
                </c:pt>
                <c:pt idx="55">
                  <c:v>0.0714248397263601</c:v>
                </c:pt>
                <c:pt idx="56">
                  <c:v>0.0718924965042669</c:v>
                </c:pt>
                <c:pt idx="57">
                  <c:v>0.0723504743094622</c:v>
                </c:pt>
                <c:pt idx="58">
                  <c:v>0.0727991279993002</c:v>
                </c:pt>
                <c:pt idx="59">
                  <c:v>0.0732387937373671</c:v>
                </c:pt>
                <c:pt idx="60">
                  <c:v>0.0736697901710737</c:v>
                </c:pt>
                <c:pt idx="61">
                  <c:v>0.074092419527621</c:v>
                </c:pt>
                <c:pt idx="62">
                  <c:v>0.07450696863435</c:v>
                </c:pt>
                <c:pt idx="63">
                  <c:v>0.074913709869026</c:v>
                </c:pt>
                <c:pt idx="64">
                  <c:v>0.0753129020451841</c:v>
                </c:pt>
                <c:pt idx="65">
                  <c:v>0.0757047912372664</c:v>
                </c:pt>
                <c:pt idx="66">
                  <c:v>0.0760896115499263</c:v>
                </c:pt>
                <c:pt idx="67">
                  <c:v>0.0764675858355362</c:v>
                </c:pt>
                <c:pt idx="68">
                  <c:v>0.0768389263636343</c:v>
                </c:pt>
                <c:pt idx="69">
                  <c:v>0.0772038354457616</c:v>
                </c:pt>
                <c:pt idx="70">
                  <c:v>0.0775625060188783</c:v>
                </c:pt>
                <c:pt idx="71">
                  <c:v>0.0779151221903131</c:v>
                </c:pt>
                <c:pt idx="72">
                  <c:v>0.0782618597469737</c:v>
                </c:pt>
                <c:pt idx="73">
                  <c:v>0.0786028866313457</c:v>
                </c:pt>
                <c:pt idx="74">
                  <c:v>0.078938363386617</c:v>
                </c:pt>
                <c:pt idx="75">
                  <c:v>0.0792684435730931</c:v>
                </c:pt>
                <c:pt idx="76">
                  <c:v>0.0795932741579066</c:v>
                </c:pt>
                <c:pt idx="77">
                  <c:v>0.0799129958798783</c:v>
                </c:pt>
                <c:pt idx="78">
                  <c:v>0.080227743591249</c:v>
                </c:pt>
                <c:pt idx="79">
                  <c:v>0.0805376465778763</c:v>
                </c:pt>
                <c:pt idx="80">
                  <c:v>0.0808428288593745</c:v>
                </c:pt>
                <c:pt idx="81">
                  <c:v>0.0811434094705663</c:v>
                </c:pt>
                <c:pt idx="82">
                  <c:v>0.0814395027255188</c:v>
                </c:pt>
                <c:pt idx="83">
                  <c:v>0.0817312184653406</c:v>
                </c:pt>
                <c:pt idx="84">
                  <c:v>0.0820186622908352</c:v>
                </c:pt>
                <c:pt idx="85">
                  <c:v>0.0823019357810274</c:v>
                </c:pt>
                <c:pt idx="86">
                  <c:v>0.0825811366985011</c:v>
                </c:pt>
                <c:pt idx="87">
                  <c:v>0.0828563591824311</c:v>
                </c:pt>
                <c:pt idx="88">
                  <c:v>0.083127693930115</c:v>
                </c:pt>
                <c:pt idx="89">
                  <c:v>0.0833952283677678</c:v>
                </c:pt>
                <c:pt idx="90">
                  <c:v>0.0836590468112773</c:v>
                </c:pt>
                <c:pt idx="91">
                  <c:v>0.0839192306175767</c:v>
                </c:pt>
                <c:pt idx="92">
                  <c:v>0.0841758583272415</c:v>
                </c:pt>
                <c:pt idx="93">
                  <c:v>0.0844290057988747</c:v>
                </c:pt>
                <c:pt idx="94">
                  <c:v>0.0846787463358106</c:v>
                </c:pt>
                <c:pt idx="95">
                  <c:v>0.0849251508056221</c:v>
                </c:pt>
                <c:pt idx="96">
                  <c:v>0.0851682877528926</c:v>
                </c:pt>
                <c:pt idx="97">
                  <c:v>0.0854082235056746</c:v>
                </c:pt>
                <c:pt idx="98">
                  <c:v>0.0856450222760323</c:v>
                </c:pt>
                <c:pt idx="99">
                  <c:v>0.0858787462550378</c:v>
                </c:pt>
                <c:pt idx="100">
                  <c:v>0.0861094557025646</c:v>
                </c:pt>
                <c:pt idx="101">
                  <c:v>0.0863372090321988</c:v>
                </c:pt>
                <c:pt idx="102">
                  <c:v>0.0865620628915707</c:v>
                </c:pt>
                <c:pt idx="103">
                  <c:v>0.0867840722383819</c:v>
                </c:pt>
                <c:pt idx="104">
                  <c:v>0.0870032904123932</c:v>
                </c:pt>
                <c:pt idx="105">
                  <c:v>0.0872197692036145</c:v>
                </c:pt>
                <c:pt idx="106">
                  <c:v>0.0874335589169262</c:v>
                </c:pt>
                <c:pt idx="107">
                  <c:v>0.0876447084333429</c:v>
                </c:pt>
                <c:pt idx="108">
                  <c:v>0.0878532652681206</c:v>
                </c:pt>
                <c:pt idx="109">
                  <c:v>0.0880592756258928</c:v>
                </c:pt>
                <c:pt idx="110">
                  <c:v>0.0882627844530081</c:v>
                </c:pt>
                <c:pt idx="111">
                  <c:v>0.0884638354872354</c:v>
                </c:pt>
                <c:pt idx="112">
                  <c:v>0.0886624713049846</c:v>
                </c:pt>
                <c:pt idx="113">
                  <c:v>0.0888587333661914</c:v>
                </c:pt>
                <c:pt idx="114">
                  <c:v>0.0890526620569939</c:v>
                </c:pt>
                <c:pt idx="115">
                  <c:v>0.0892442967303306</c:v>
                </c:pt>
                <c:pt idx="116">
                  <c:v>0.0894336757445758</c:v>
                </c:pt>
                <c:pt idx="117">
                  <c:v>0.0896208365003223</c:v>
                </c:pt>
                <c:pt idx="118">
                  <c:v>0.0898058154754151</c:v>
                </c:pt>
                <c:pt idx="119">
                  <c:v>0.0899886482583327</c:v>
                </c:pt>
                <c:pt idx="120">
                  <c:v>0.0901693695800075</c:v>
                </c:pt>
                <c:pt idx="121">
                  <c:v>0.09034801334417</c:v>
                </c:pt>
                <c:pt idx="122">
                  <c:v>0.0905246126562972</c:v>
                </c:pt>
                <c:pt idx="123">
                  <c:v>0.090699199851242</c:v>
                </c:pt>
                <c:pt idx="124">
                  <c:v>0.0908718065196116</c:v>
                </c:pt>
                <c:pt idx="125">
                  <c:v>0.091042463532964</c:v>
                </c:pt>
                <c:pt idx="126">
                  <c:v>0.0912112010678841</c:v>
                </c:pt>
                <c:pt idx="127">
                  <c:v>0.0913780486289983</c:v>
                </c:pt>
                <c:pt idx="128">
                  <c:v>0.0915430350709845</c:v>
                </c:pt>
                <c:pt idx="129">
                  <c:v>0.091706188619626</c:v>
                </c:pt>
                <c:pt idx="130">
                  <c:v>0.091867536891964</c:v>
                </c:pt>
                <c:pt idx="131">
                  <c:v>0.0920271069155901</c:v>
                </c:pt>
                <c:pt idx="132">
                  <c:v>0.0921849251471241</c:v>
                </c:pt>
                <c:pt idx="133">
                  <c:v>0.0923410174899206</c:v>
                </c:pt>
                <c:pt idx="134">
                  <c:v>0.0924954093110383</c:v>
                </c:pt>
                <c:pt idx="135">
                  <c:v>0.0926481254575141</c:v>
                </c:pt>
                <c:pt idx="136">
                  <c:v>0.0927991902719719</c:v>
                </c:pt>
                <c:pt idx="137">
                  <c:v>0.0929486276076019</c:v>
                </c:pt>
                <c:pt idx="138">
                  <c:v>0.0930964608425393</c:v>
                </c:pt>
                <c:pt idx="139">
                  <c:v>0.0932427128936725</c:v>
                </c:pt>
                <c:pt idx="140">
                  <c:v>0.0933874062299081</c:v>
                </c:pt>
                <c:pt idx="141">
                  <c:v>0.0935305628849183</c:v>
                </c:pt>
                <c:pt idx="142">
                  <c:v>0.0936722044693956</c:v>
                </c:pt>
                <c:pt idx="143">
                  <c:v>0.0938123521828382</c:v>
                </c:pt>
                <c:pt idx="144">
                  <c:v>0.0939510268248875</c:v>
                </c:pt>
                <c:pt idx="145">
                  <c:v>0.0940882488062391</c:v>
                </c:pt>
                <c:pt idx="146">
                  <c:v>0.0942240381591471</c:v>
                </c:pt>
                <c:pt idx="147">
                  <c:v>0.0943584145475393</c:v>
                </c:pt>
                <c:pt idx="148">
                  <c:v>0.0944913972767627</c:v>
                </c:pt>
                <c:pt idx="149">
                  <c:v>0.0946230053029741</c:v>
                </c:pt>
                <c:pt idx="150">
                  <c:v>0.0947532572421937</c:v>
                </c:pt>
                <c:pt idx="151">
                  <c:v>0.0948821713790348</c:v>
                </c:pt>
                <c:pt idx="152">
                  <c:v>0.0950097656751257</c:v>
                </c:pt>
                <c:pt idx="153">
                  <c:v>0.0951360577772364</c:v>
                </c:pt>
                <c:pt idx="154">
                  <c:v>0.0952610650251217</c:v>
                </c:pt>
                <c:pt idx="155">
                  <c:v>0.0953848044590975</c:v>
                </c:pt>
                <c:pt idx="156">
                  <c:v>0.0955072928273547</c:v>
                </c:pt>
                <c:pt idx="157">
                  <c:v>0.0956285465930292</c:v>
                </c:pt>
                <c:pt idx="158">
                  <c:v>0.0957485819410334</c:v>
                </c:pt>
                <c:pt idx="159">
                  <c:v>0.095867414784661</c:v>
                </c:pt>
                <c:pt idx="160">
                  <c:v>0.0959850607719746</c:v>
                </c:pt>
                <c:pt idx="161">
                  <c:v>0.096101535291985</c:v>
                </c:pt>
                <c:pt idx="162">
                  <c:v>0.0962168534806312</c:v>
                </c:pt>
                <c:pt idx="163">
                  <c:v>0.0963310302265674</c:v>
                </c:pt>
                <c:pt idx="164">
                  <c:v>0.0964440801767677</c:v>
                </c:pt>
                <c:pt idx="165">
                  <c:v>0.0965560177419534</c:v>
                </c:pt>
                <c:pt idx="166">
                  <c:v>0.0966668571018522</c:v>
                </c:pt>
                <c:pt idx="167">
                  <c:v>0.0967766122102929</c:v>
                </c:pt>
                <c:pt idx="168">
                  <c:v>0.0968852968001455</c:v>
                </c:pt>
                <c:pt idx="169">
                  <c:v>0.0969929243881109</c:v>
                </c:pt>
                <c:pt idx="170">
                  <c:v>0.0970995082793656</c:v>
                </c:pt>
                <c:pt idx="171">
                  <c:v>0.0972050615720688</c:v>
                </c:pt>
                <c:pt idx="172">
                  <c:v>0.0973095971617355</c:v>
                </c:pt>
                <c:pt idx="173">
                  <c:v>0.0974131277454816</c:v>
                </c:pt>
                <c:pt idx="174">
                  <c:v>0.097515665826145</c:v>
                </c:pt>
                <c:pt idx="175">
                  <c:v>0.0976172237162887</c:v>
                </c:pt>
                <c:pt idx="176">
                  <c:v>0.0977178135420897</c:v>
                </c:pt>
                <c:pt idx="177">
                  <c:v>0.097817447247116</c:v>
                </c:pt>
                <c:pt idx="178">
                  <c:v>0.0979161365959996</c:v>
                </c:pt>
                <c:pt idx="179">
                  <c:v>0.098013893178006</c:v>
                </c:pt>
                <c:pt idx="180">
                  <c:v>0.0981107284105062</c:v>
                </c:pt>
                <c:pt idx="181">
                  <c:v>0.0982066535423519</c:v>
                </c:pt>
                <c:pt idx="182">
                  <c:v>0.0983016796571606</c:v>
                </c:pt>
                <c:pt idx="183">
                  <c:v>0.0983958176765126</c:v>
                </c:pt>
                <c:pt idx="184">
                  <c:v>0.0984890783630612</c:v>
                </c:pt>
                <c:pt idx="185">
                  <c:v>0.0985814723235614</c:v>
                </c:pt>
                <c:pt idx="186">
                  <c:v>0.0986730100118195</c:v>
                </c:pt>
                <c:pt idx="187">
                  <c:v>0.0987637017315659</c:v>
                </c:pt>
                <c:pt idx="188">
                  <c:v>0.0988535576392526</c:v>
                </c:pt>
                <c:pt idx="189">
                  <c:v>0.0989425877467807</c:v>
                </c:pt>
                <c:pt idx="190">
                  <c:v>0.0990308019241579</c:v>
                </c:pt>
                <c:pt idx="191">
                  <c:v>0.0991182099020889</c:v>
                </c:pt>
                <c:pt idx="192">
                  <c:v>0.0992048212745019</c:v>
                </c:pt>
                <c:pt idx="193">
                  <c:v>0.0992906455010118</c:v>
                </c:pt>
                <c:pt idx="194">
                  <c:v>0.0993756919093231</c:v>
                </c:pt>
                <c:pt idx="195">
                  <c:v>0.0994599696975747</c:v>
                </c:pt>
                <c:pt idx="196">
                  <c:v>0.0995434879366271</c:v>
                </c:pt>
                <c:pt idx="197">
                  <c:v>0.0996262555722963</c:v>
                </c:pt>
                <c:pt idx="198">
                  <c:v>0.0997082814275324</c:v>
                </c:pt>
                <c:pt idx="199">
                  <c:v>0.0997895742045489</c:v>
                </c:pt>
                <c:pt idx="200">
                  <c:v>0.0998701424869011</c:v>
                </c:pt>
                <c:pt idx="201">
                  <c:v>0.0999499947415158</c:v>
                </c:pt>
                <c:pt idx="202">
                  <c:v>0.100029139320675</c:v>
                </c:pt>
                <c:pt idx="203">
                  <c:v>0.100107584463955</c:v>
                </c:pt>
                <c:pt idx="204">
                  <c:v>0.100185338300118</c:v>
                </c:pt>
                <c:pt idx="205">
                  <c:v>0.100262408848968</c:v>
                </c:pt>
                <c:pt idx="206">
                  <c:v>0.100338804023154</c:v>
                </c:pt>
                <c:pt idx="207">
                  <c:v>0.100414531629947</c:v>
                </c:pt>
                <c:pt idx="208">
                  <c:v>0.100489599372966</c:v>
                </c:pt>
                <c:pt idx="209">
                  <c:v>0.100564014853873</c:v>
                </c:pt>
                <c:pt idx="210">
                  <c:v>0.100637785574029</c:v>
                </c:pt>
                <c:pt idx="211">
                  <c:v>0.100710918936115</c:v>
                </c:pt>
                <c:pt idx="212">
                  <c:v>0.100783422245718</c:v>
                </c:pt>
                <c:pt idx="213">
                  <c:v>0.10085530271288</c:v>
                </c:pt>
                <c:pt idx="214">
                  <c:v>0.100926567453625</c:v>
                </c:pt>
                <c:pt idx="215">
                  <c:v>0.100997223491438</c:v>
                </c:pt>
                <c:pt idx="216">
                  <c:v>0.101067277758728</c:v>
                </c:pt>
                <c:pt idx="217">
                  <c:v>0.101136737098253</c:v>
                </c:pt>
                <c:pt idx="218">
                  <c:v>0.101205608264516</c:v>
                </c:pt>
                <c:pt idx="219">
                  <c:v>0.101273897925137</c:v>
                </c:pt>
                <c:pt idx="220">
                  <c:v>0.101341612662191</c:v>
                </c:pt>
                <c:pt idx="221">
                  <c:v>0.101408758973526</c:v>
                </c:pt>
                <c:pt idx="222">
                  <c:v>0.101475343274049</c:v>
                </c:pt>
                <c:pt idx="223">
                  <c:v>0.101541371896988</c:v>
                </c:pt>
                <c:pt idx="224">
                  <c:v>0.101606851095133</c:v>
                </c:pt>
                <c:pt idx="225">
                  <c:v>0.101671787042048</c:v>
                </c:pt>
                <c:pt idx="226">
                  <c:v>0.101736185833259</c:v>
                </c:pt>
                <c:pt idx="227">
                  <c:v>0.101800053487426</c:v>
                </c:pt>
                <c:pt idx="228">
                  <c:v>0.101863395947482</c:v>
                </c:pt>
                <c:pt idx="229">
                  <c:v>0.101926219081761</c:v>
                </c:pt>
                <c:pt idx="230">
                  <c:v>0.101988528685097</c:v>
                </c:pt>
                <c:pt idx="231">
                  <c:v>0.102050330479907</c:v>
                </c:pt>
                <c:pt idx="232">
                  <c:v>0.102111630117248</c:v>
                </c:pt>
                <c:pt idx="233">
                  <c:v>0.102172433177862</c:v>
                </c:pt>
                <c:pt idx="234">
                  <c:v>0.102232745173196</c:v>
                </c:pt>
                <c:pt idx="235">
                  <c:v>0.102292571546406</c:v>
                </c:pt>
                <c:pt idx="236">
                  <c:v>0.102351917673341</c:v>
                </c:pt>
                <c:pt idx="237">
                  <c:v>0.10241078886351</c:v>
                </c:pt>
                <c:pt idx="238">
                  <c:v>0.102469190361031</c:v>
                </c:pt>
                <c:pt idx="239">
                  <c:v>0.102527127345564</c:v>
                </c:pt>
                <c:pt idx="240">
                  <c:v>0.102584604933228</c:v>
                </c:pt>
                <c:pt idx="241">
                  <c:v>0.102641628177499</c:v>
                </c:pt>
                <c:pt idx="242">
                  <c:v>0.102698202070093</c:v>
                </c:pt>
                <c:pt idx="243">
                  <c:v>0.102754331541836</c:v>
                </c:pt>
                <c:pt idx="244">
                  <c:v>0.102810021463516</c:v>
                </c:pt>
                <c:pt idx="245">
                  <c:v>0.102865276646724</c:v>
                </c:pt>
                <c:pt idx="246">
                  <c:v>0.102920101844671</c:v>
                </c:pt>
                <c:pt idx="247">
                  <c:v>0.102974501753007</c:v>
                </c:pt>
                <c:pt idx="248">
                  <c:v>0.10302848101061</c:v>
                </c:pt>
                <c:pt idx="249">
                  <c:v>0.103082044200368</c:v>
                </c:pt>
                <c:pt idx="250">
                  <c:v>0.103135195849956</c:v>
                </c:pt>
                <c:pt idx="251">
                  <c:v>0.103187940432582</c:v>
                </c:pt>
                <c:pt idx="252">
                  <c:v>0.103240282367738</c:v>
                </c:pt>
                <c:pt idx="253">
                  <c:v>0.103292226021928</c:v>
                </c:pt>
                <c:pt idx="254">
                  <c:v>0.103343775709388</c:v>
                </c:pt>
                <c:pt idx="255">
                  <c:v>0.103394935692794</c:v>
                </c:pt>
                <c:pt idx="256">
                  <c:v>0.103445710183954</c:v>
                </c:pt>
                <c:pt idx="257">
                  <c:v>0.103496103344498</c:v>
                </c:pt>
                <c:pt idx="258">
                  <c:v>0.103546119286548</c:v>
                </c:pt>
                <c:pt idx="259">
                  <c:v>0.103595762073379</c:v>
                </c:pt>
                <c:pt idx="260">
                  <c:v>0.103645035720075</c:v>
                </c:pt>
                <c:pt idx="261">
                  <c:v>0.103693944194165</c:v>
                </c:pt>
                <c:pt idx="262">
                  <c:v>0.103742491416259</c:v>
                </c:pt>
                <c:pt idx="263">
                  <c:v>0.103790681260666</c:v>
                </c:pt>
                <c:pt idx="264">
                  <c:v>0.103838517556007</c:v>
                </c:pt>
                <c:pt idx="265">
                  <c:v>0.103886004085814</c:v>
                </c:pt>
                <c:pt idx="266">
                  <c:v>0.103933144589125</c:v>
                </c:pt>
                <c:pt idx="267">
                  <c:v>0.103979942761066</c:v>
                </c:pt>
                <c:pt idx="268">
                  <c:v>0.104026402253426</c:v>
                </c:pt>
                <c:pt idx="269">
                  <c:v>0.104072526675218</c:v>
                </c:pt>
                <c:pt idx="270">
                  <c:v>0.104118319593241</c:v>
                </c:pt>
                <c:pt idx="271">
                  <c:v>0.104163784532625</c:v>
                </c:pt>
                <c:pt idx="272">
                  <c:v>0.104208924977368</c:v>
                </c:pt>
                <c:pt idx="273">
                  <c:v>0.104253744370874</c:v>
                </c:pt>
                <c:pt idx="274">
                  <c:v>0.104298246116468</c:v>
                </c:pt>
                <c:pt idx="275">
                  <c:v>0.104342433577918</c:v>
                </c:pt>
                <c:pt idx="276">
                  <c:v>0.104386310079941</c:v>
                </c:pt>
                <c:pt idx="277">
                  <c:v>0.104429878908698</c:v>
                </c:pt>
                <c:pt idx="278">
                  <c:v>0.104473143312295</c:v>
                </c:pt>
                <c:pt idx="279">
                  <c:v>0.104516106501262</c:v>
                </c:pt>
                <c:pt idx="280">
                  <c:v>0.104558771649031</c:v>
                </c:pt>
                <c:pt idx="281">
                  <c:v>0.104601141892412</c:v>
                </c:pt>
                <c:pt idx="282">
                  <c:v>0.104643220332053</c:v>
                </c:pt>
                <c:pt idx="283">
                  <c:v>0.104685010032896</c:v>
                </c:pt>
                <c:pt idx="284">
                  <c:v>0.104726514024631</c:v>
                </c:pt>
                <c:pt idx="285">
                  <c:v>0.104767735302141</c:v>
                </c:pt>
                <c:pt idx="286">
                  <c:v>0.104808676825934</c:v>
                </c:pt>
                <c:pt idx="287">
                  <c:v>0.10484934152258</c:v>
                </c:pt>
                <c:pt idx="288">
                  <c:v>0.104889732285131</c:v>
                </c:pt>
                <c:pt idx="289">
                  <c:v>0.104929851973546</c:v>
                </c:pt>
                <c:pt idx="290">
                  <c:v>0.1049697034151</c:v>
                </c:pt>
                <c:pt idx="291">
                  <c:v>0.105009289404788</c:v>
                </c:pt>
                <c:pt idx="292">
                  <c:v>0.105048612705736</c:v>
                </c:pt>
                <c:pt idx="293">
                  <c:v>0.105087676049586</c:v>
                </c:pt>
                <c:pt idx="294">
                  <c:v>0.105126482136893</c:v>
                </c:pt>
                <c:pt idx="295">
                  <c:v>0.105165033637508</c:v>
                </c:pt>
                <c:pt idx="296">
                  <c:v>0.105203333190953</c:v>
                </c:pt>
                <c:pt idx="297">
                  <c:v>0.105241383406802</c:v>
                </c:pt>
                <c:pt idx="298">
                  <c:v>0.105279186865045</c:v>
                </c:pt>
                <c:pt idx="299">
                  <c:v>0.105316746116452</c:v>
                </c:pt>
                <c:pt idx="300">
                  <c:v>0.105354063682931</c:v>
                </c:pt>
                <c:pt idx="301">
                  <c:v>0.105391142057884</c:v>
                </c:pt>
                <c:pt idx="302">
                  <c:v>0.105427983706555</c:v>
                </c:pt>
                <c:pt idx="303">
                  <c:v>0.105464591066369</c:v>
                </c:pt>
                <c:pt idx="304">
                  <c:v>0.105500966547279</c:v>
                </c:pt>
                <c:pt idx="305">
                  <c:v>0.105537112532096</c:v>
                </c:pt>
                <c:pt idx="306">
                  <c:v>0.105573031376816</c:v>
                </c:pt>
                <c:pt idx="307">
                  <c:v>0.105608725410954</c:v>
                </c:pt>
                <c:pt idx="308">
                  <c:v>0.105644196937856</c:v>
                </c:pt>
                <c:pt idx="309">
                  <c:v>0.105679448235022</c:v>
                </c:pt>
                <c:pt idx="310">
                  <c:v>0.105714481554413</c:v>
                </c:pt>
                <c:pt idx="311">
                  <c:v>0.105749299122767</c:v>
                </c:pt>
                <c:pt idx="312">
                  <c:v>0.105783903141893</c:v>
                </c:pt>
                <c:pt idx="313">
                  <c:v>0.10581829578898</c:v>
                </c:pt>
                <c:pt idx="314">
                  <c:v>0.105852479216888</c:v>
                </c:pt>
                <c:pt idx="315">
                  <c:v>0.10588645555444</c:v>
                </c:pt>
                <c:pt idx="316">
                  <c:v>0.105920226906713</c:v>
                </c:pt>
                <c:pt idx="317">
                  <c:v>0.105953795355321</c:v>
                </c:pt>
                <c:pt idx="318">
                  <c:v>0.105987162958694</c:v>
                </c:pt>
                <c:pt idx="319">
                  <c:v>0.106020331752355</c:v>
                </c:pt>
                <c:pt idx="320">
                  <c:v>0.106053303749198</c:v>
                </c:pt>
                <c:pt idx="321">
                  <c:v>0.106086080939751</c:v>
                </c:pt>
                <c:pt idx="322">
                  <c:v>0.106118665292445</c:v>
                </c:pt>
                <c:pt idx="323">
                  <c:v>0.106151058753878</c:v>
                </c:pt>
                <c:pt idx="324">
                  <c:v>0.106183263249072</c:v>
                </c:pt>
                <c:pt idx="325">
                  <c:v>0.106215280681729</c:v>
                </c:pt>
                <c:pt idx="326">
                  <c:v>0.106247112934484</c:v>
                </c:pt>
                <c:pt idx="327">
                  <c:v>0.106278761869156</c:v>
                </c:pt>
                <c:pt idx="328">
                  <c:v>0.106310229326989</c:v>
                </c:pt>
                <c:pt idx="329">
                  <c:v>0.1063415171289</c:v>
                </c:pt>
                <c:pt idx="330">
                  <c:v>0.106372627075716</c:v>
                </c:pt>
                <c:pt idx="331">
                  <c:v>0.10640356094841</c:v>
                </c:pt>
                <c:pt idx="332">
                  <c:v>0.106434320508337</c:v>
                </c:pt>
                <c:pt idx="333">
                  <c:v>0.106464907497462</c:v>
                </c:pt>
                <c:pt idx="334">
                  <c:v>0.10649532363859</c:v>
                </c:pt>
                <c:pt idx="335">
                  <c:v>0.106525570635586</c:v>
                </c:pt>
                <c:pt idx="336">
                  <c:v>0.106555650173603</c:v>
                </c:pt>
                <c:pt idx="337">
                  <c:v>0.106585563919298</c:v>
                </c:pt>
                <c:pt idx="338">
                  <c:v>0.106615313521045</c:v>
                </c:pt>
                <c:pt idx="339">
                  <c:v>0.106644900609155</c:v>
                </c:pt>
                <c:pt idx="340">
                  <c:v>0.106674326796081</c:v>
                </c:pt>
                <c:pt idx="341">
                  <c:v>0.106703593676631</c:v>
                </c:pt>
                <c:pt idx="342">
                  <c:v>0.106732702828167</c:v>
                </c:pt>
                <c:pt idx="343">
                  <c:v>0.106761655810815</c:v>
                </c:pt>
                <c:pt idx="344">
                  <c:v>0.106790454167661</c:v>
                </c:pt>
                <c:pt idx="345">
                  <c:v>0.106819099424948</c:v>
                </c:pt>
                <c:pt idx="346">
                  <c:v>0.106847593092276</c:v>
                </c:pt>
                <c:pt idx="347">
                  <c:v>0.106875936662788</c:v>
                </c:pt>
                <c:pt idx="348">
                  <c:v>0.106904131613368</c:v>
                </c:pt>
                <c:pt idx="349">
                  <c:v>0.106932179404825</c:v>
                </c:pt>
                <c:pt idx="350">
                  <c:v>0.106960081482077</c:v>
                </c:pt>
                <c:pt idx="351">
                  <c:v>0.106987839274337</c:v>
                </c:pt>
                <c:pt idx="352">
                  <c:v>0.107015454195295</c:v>
                </c:pt>
                <c:pt idx="353">
                  <c:v>0.107042927643296</c:v>
                </c:pt>
                <c:pt idx="354">
                  <c:v>0.107070261001514</c:v>
                </c:pt>
                <c:pt idx="355">
                  <c:v>0.107097455638131</c:v>
                </c:pt>
                <c:pt idx="356">
                  <c:v>0.107124512906506</c:v>
                </c:pt>
                <c:pt idx="357">
                  <c:v>0.107151434145345</c:v>
                </c:pt>
                <c:pt idx="358">
                  <c:v>0.107178220678874</c:v>
                </c:pt>
                <c:pt idx="359">
                  <c:v>0.107204873816999</c:v>
                </c:pt>
                <c:pt idx="360">
                  <c:v>0.107231394855472</c:v>
                </c:pt>
                <c:pt idx="361">
                  <c:v>0.107257785076055</c:v>
                </c:pt>
                <c:pt idx="362">
                  <c:v>0.107284045746679</c:v>
                </c:pt>
                <c:pt idx="363">
                  <c:v>0.1073101781216</c:v>
                </c:pt>
                <c:pt idx="364">
                  <c:v>0.107336183441557</c:v>
                </c:pt>
                <c:pt idx="365">
                  <c:v>0.107362062933927</c:v>
                </c:pt>
                <c:pt idx="366">
                  <c:v>0.107387817812877</c:v>
                </c:pt>
                <c:pt idx="367">
                  <c:v>0.10741344927951</c:v>
                </c:pt>
                <c:pt idx="368">
                  <c:v>0.107438958522023</c:v>
                </c:pt>
                <c:pt idx="369">
                  <c:v>0.107464346715844</c:v>
                </c:pt>
                <c:pt idx="370">
                  <c:v>0.107489615023784</c:v>
                </c:pt>
                <c:pt idx="371">
                  <c:v>0.107514764596176</c:v>
                </c:pt>
                <c:pt idx="372">
                  <c:v>0.107539796571021</c:v>
                </c:pt>
                <c:pt idx="373">
                  <c:v>0.107564712074122</c:v>
                </c:pt>
                <c:pt idx="374">
                  <c:v>0.107589512219228</c:v>
                </c:pt>
                <c:pt idx="375">
                  <c:v>0.107614198108168</c:v>
                </c:pt>
                <c:pt idx="376">
                  <c:v>0.107638770830984</c:v>
                </c:pt>
                <c:pt idx="377">
                  <c:v>0.107663231466068</c:v>
                </c:pt>
                <c:pt idx="378">
                  <c:v>0.107687581080293</c:v>
                </c:pt>
                <c:pt idx="379">
                  <c:v>0.107711820729138</c:v>
                </c:pt>
                <c:pt idx="380">
                  <c:v>0.107735951456826</c:v>
                </c:pt>
                <c:pt idx="381">
                  <c:v>0.10775997429644</c:v>
                </c:pt>
                <c:pt idx="382">
                  <c:v>0.107783890270058</c:v>
                </c:pt>
                <c:pt idx="383">
                  <c:v>0.107807700388872</c:v>
                </c:pt>
                <c:pt idx="384">
                  <c:v>0.107831405653311</c:v>
                </c:pt>
                <c:pt idx="385">
                  <c:v>0.107855007053164</c:v>
                </c:pt>
                <c:pt idx="386">
                  <c:v>0.107878505567696</c:v>
                </c:pt>
                <c:pt idx="387">
                  <c:v>0.107901902165771</c:v>
                </c:pt>
                <c:pt idx="388">
                  <c:v>0.107925197805963</c:v>
                </c:pt>
                <c:pt idx="389">
                  <c:v>0.107948393436679</c:v>
                </c:pt>
                <c:pt idx="390">
                  <c:v>0.107971489996264</c:v>
                </c:pt>
                <c:pt idx="391">
                  <c:v>0.107994488413122</c:v>
                </c:pt>
                <c:pt idx="392">
                  <c:v>0.108017389605822</c:v>
                </c:pt>
                <c:pt idx="393">
                  <c:v>0.10804019448321</c:v>
                </c:pt>
                <c:pt idx="394">
                  <c:v>0.108062903944516</c:v>
                </c:pt>
                <c:pt idx="395">
                  <c:v>0.108085518879466</c:v>
                </c:pt>
                <c:pt idx="396">
                  <c:v>0.108108040168383</c:v>
                </c:pt>
                <c:pt idx="397">
                  <c:v>0.108130468682294</c:v>
                </c:pt>
                <c:pt idx="398">
                  <c:v>0.108152805283034</c:v>
                </c:pt>
                <c:pt idx="399">
                  <c:v>0.10817505082335</c:v>
                </c:pt>
                <c:pt idx="400">
                  <c:v>0.108197206146997</c:v>
                </c:pt>
                <c:pt idx="401">
                  <c:v>0.108219272088844</c:v>
                </c:pt>
                <c:pt idx="402">
                  <c:v>0.108241249474971</c:v>
                </c:pt>
                <c:pt idx="403">
                  <c:v>0.108263139122764</c:v>
                </c:pt>
                <c:pt idx="404">
                  <c:v>0.108284941841017</c:v>
                </c:pt>
                <c:pt idx="405">
                  <c:v>0.108306658430021</c:v>
                </c:pt>
                <c:pt idx="406">
                  <c:v>0.108328289681665</c:v>
                </c:pt>
                <c:pt idx="407">
                  <c:v>0.108349836379523</c:v>
                </c:pt>
                <c:pt idx="408">
                  <c:v>0.10837129929895</c:v>
                </c:pt>
                <c:pt idx="409">
                  <c:v>0.108392679207176</c:v>
                </c:pt>
                <c:pt idx="410">
                  <c:v>0.108413976863387</c:v>
                </c:pt>
                <c:pt idx="411">
                  <c:v>0.108435193018823</c:v>
                </c:pt>
                <c:pt idx="412">
                  <c:v>0.10845632841686</c:v>
                </c:pt>
                <c:pt idx="413">
                  <c:v>0.108477383793102</c:v>
                </c:pt>
                <c:pt idx="414">
                  <c:v>0.108498359875462</c:v>
                </c:pt>
                <c:pt idx="415">
                  <c:v>0.108519257384251</c:v>
                </c:pt>
                <c:pt idx="416">
                  <c:v>0.108540077032257</c:v>
                </c:pt>
                <c:pt idx="417">
                  <c:v>0.108560819524836</c:v>
                </c:pt>
                <c:pt idx="418">
                  <c:v>0.108581485559985</c:v>
                </c:pt>
                <c:pt idx="419">
                  <c:v>0.108602075828428</c:v>
                </c:pt>
                <c:pt idx="420">
                  <c:v>0.108622591013698</c:v>
                </c:pt>
                <c:pt idx="421">
                  <c:v>0.108643031792211</c:v>
                </c:pt>
                <c:pt idx="422">
                  <c:v>0.108663398833348</c:v>
                </c:pt>
                <c:pt idx="423">
                  <c:v>0.10868369279953</c:v>
                </c:pt>
                <c:pt idx="424">
                  <c:v>0.108703914346298</c:v>
                </c:pt>
                <c:pt idx="425">
                  <c:v>0.108724064122385</c:v>
                </c:pt>
                <c:pt idx="426">
                  <c:v>0.108744142769793</c:v>
                </c:pt>
                <c:pt idx="427">
                  <c:v>0.108764150923865</c:v>
                </c:pt>
                <c:pt idx="428">
                  <c:v>0.10878408921336</c:v>
                </c:pt>
                <c:pt idx="429">
                  <c:v>0.108803958260524</c:v>
                </c:pt>
                <c:pt idx="430">
                  <c:v>0.108823758681163</c:v>
                </c:pt>
                <c:pt idx="431">
                  <c:v>0.108843491084711</c:v>
                </c:pt>
                <c:pt idx="432">
                  <c:v>0.108863156074302</c:v>
                </c:pt>
                <c:pt idx="433">
                  <c:v>0.108882754246836</c:v>
                </c:pt>
                <c:pt idx="434">
                  <c:v>0.108902286193052</c:v>
                </c:pt>
                <c:pt idx="435">
                  <c:v>0.108921752497591</c:v>
                </c:pt>
                <c:pt idx="436">
                  <c:v>0.108941153739065</c:v>
                </c:pt>
                <c:pt idx="437">
                  <c:v>0.108960490490122</c:v>
                </c:pt>
                <c:pt idx="438">
                  <c:v>0.108979763317511</c:v>
                </c:pt>
                <c:pt idx="439">
                  <c:v>0.108998972782146</c:v>
                </c:pt>
                <c:pt idx="440">
                  <c:v>0.109018119439171</c:v>
                </c:pt>
                <c:pt idx="441">
                  <c:v>0.109037203838022</c:v>
                </c:pt>
                <c:pt idx="442">
                  <c:v>0.10905622652249</c:v>
                </c:pt>
                <c:pt idx="443">
                  <c:v>0.10907518803078</c:v>
                </c:pt>
                <c:pt idx="444">
                  <c:v>0.109094088895576</c:v>
                </c:pt>
                <c:pt idx="445">
                  <c:v>0.109112929644096</c:v>
                </c:pt>
                <c:pt idx="446">
                  <c:v>0.109131710798157</c:v>
                </c:pt>
                <c:pt idx="447">
                  <c:v>0.109150432874228</c:v>
                </c:pt>
                <c:pt idx="448">
                  <c:v>0.109169096383494</c:v>
                </c:pt>
                <c:pt idx="449">
                  <c:v>0.109187701831906</c:v>
                </c:pt>
                <c:pt idx="450">
                  <c:v>0.109206249720248</c:v>
                </c:pt>
                <c:pt idx="451">
                  <c:v>0.109224740544182</c:v>
                </c:pt>
                <c:pt idx="452">
                  <c:v>0.109243174794311</c:v>
                </c:pt>
                <c:pt idx="453">
                  <c:v>0.109261552956232</c:v>
                </c:pt>
                <c:pt idx="454">
                  <c:v>0.109279875510588</c:v>
                </c:pt>
                <c:pt idx="455">
                  <c:v>0.109298142933126</c:v>
                </c:pt>
                <c:pt idx="456">
                  <c:v>0.109316355694744</c:v>
                </c:pt>
                <c:pt idx="457">
                  <c:v>0.109334514261551</c:v>
                </c:pt>
                <c:pt idx="458">
                  <c:v>0.109352619094912</c:v>
                </c:pt>
                <c:pt idx="459">
                  <c:v>0.109370670651502</c:v>
                </c:pt>
                <c:pt idx="460">
                  <c:v>0.109388669383358</c:v>
                </c:pt>
                <c:pt idx="461">
                  <c:v>0.109406615737927</c:v>
                </c:pt>
                <c:pt idx="462">
                  <c:v>0.109424510158116</c:v>
                </c:pt>
                <c:pt idx="463">
                  <c:v>0.109442353082341</c:v>
                </c:pt>
                <c:pt idx="464">
                  <c:v>0.109460144944578</c:v>
                </c:pt>
                <c:pt idx="465">
                  <c:v>0.109477886174405</c:v>
                </c:pt>
                <c:pt idx="466">
                  <c:v>0.109495577197056</c:v>
                </c:pt>
                <c:pt idx="467">
                  <c:v>0.109513218433463</c:v>
                </c:pt>
                <c:pt idx="468">
                  <c:v>0.109530810300305</c:v>
                </c:pt>
                <c:pt idx="469">
                  <c:v>0.109548353210051</c:v>
                </c:pt>
                <c:pt idx="470">
                  <c:v>0.10956584757101</c:v>
                </c:pt>
                <c:pt idx="471">
                  <c:v>0.10958329378737</c:v>
                </c:pt>
                <c:pt idx="472">
                  <c:v>0.109600692259246</c:v>
                </c:pt>
                <c:pt idx="473">
                  <c:v>0.109618043382725</c:v>
                </c:pt>
                <c:pt idx="474">
                  <c:v>0.109635347549903</c:v>
                </c:pt>
                <c:pt idx="475">
                  <c:v>0.109652605148935</c:v>
                </c:pt>
                <c:pt idx="476">
                  <c:v>0.109669816564073</c:v>
                </c:pt>
                <c:pt idx="477">
                  <c:v>0.109686982175709</c:v>
                </c:pt>
                <c:pt idx="478">
                  <c:v>0.109704102360417</c:v>
                </c:pt>
                <c:pt idx="479">
                  <c:v>0.109721177490992</c:v>
                </c:pt>
                <c:pt idx="480">
                  <c:v>0.109738207936492</c:v>
                </c:pt>
                <c:pt idx="481">
                  <c:v>0.10975519406228</c:v>
                </c:pt>
                <c:pt idx="482">
                  <c:v>0.109772136230058</c:v>
                </c:pt>
                <c:pt idx="483">
                  <c:v>0.109789034797911</c:v>
                </c:pt>
                <c:pt idx="484">
                  <c:v>0.109805890120344</c:v>
                </c:pt>
                <c:pt idx="485">
                  <c:v>0.109822702548321</c:v>
                </c:pt>
                <c:pt idx="486">
                  <c:v>0.109839472429299</c:v>
                </c:pt>
                <c:pt idx="487">
                  <c:v>0.109856200107272</c:v>
                </c:pt>
                <c:pt idx="488">
                  <c:v>0.109872885922804</c:v>
                </c:pt>
                <c:pt idx="489">
                  <c:v>0.109889530213063</c:v>
                </c:pt>
                <c:pt idx="490">
                  <c:v>0.109906133311864</c:v>
                </c:pt>
                <c:pt idx="491">
                  <c:v>0.109922695549698</c:v>
                </c:pt>
                <c:pt idx="492">
                  <c:v>0.109939217253774</c:v>
                </c:pt>
                <c:pt idx="493">
                  <c:v>0.109955698748045</c:v>
                </c:pt>
                <c:pt idx="494">
                  <c:v>0.109972140353254</c:v>
                </c:pt>
                <c:pt idx="495">
                  <c:v>0.109988542386957</c:v>
                </c:pt>
                <c:pt idx="496">
                  <c:v>0.110004905163564</c:v>
                </c:pt>
                <c:pt idx="497">
                  <c:v>0.110021228994371</c:v>
                </c:pt>
                <c:pt idx="498">
                  <c:v>0.110037514187592</c:v>
                </c:pt>
                <c:pt idx="499">
                  <c:v>0.110053761048391</c:v>
                </c:pt>
                <c:pt idx="500">
                  <c:v>0.110069969878917</c:v>
                </c:pt>
                <c:pt idx="501">
                  <c:v>0.110086140978334</c:v>
                </c:pt>
                <c:pt idx="502">
                  <c:v>0.110102274642853</c:v>
                </c:pt>
                <c:pt idx="503">
                  <c:v>0.110118371165763</c:v>
                </c:pt>
                <c:pt idx="504">
                  <c:v>0.110134430837465</c:v>
                </c:pt>
                <c:pt idx="505">
                  <c:v>0.110150453945496</c:v>
                </c:pt>
                <c:pt idx="506">
                  <c:v>0.110166440774567</c:v>
                </c:pt>
                <c:pt idx="507">
                  <c:v>0.110182391606586</c:v>
                </c:pt>
                <c:pt idx="508">
                  <c:v>0.110198306720693</c:v>
                </c:pt>
                <c:pt idx="509">
                  <c:v>0.110214186393286</c:v>
                </c:pt>
                <c:pt idx="510">
                  <c:v>0.110230030898052</c:v>
                </c:pt>
                <c:pt idx="511">
                  <c:v>0.110245840505994</c:v>
                </c:pt>
                <c:pt idx="512">
                  <c:v>0.11026161548546</c:v>
                </c:pt>
                <c:pt idx="513">
                  <c:v>0.110277356102171</c:v>
                </c:pt>
                <c:pt idx="514">
                  <c:v>0.11029306261925</c:v>
                </c:pt>
                <c:pt idx="515">
                  <c:v>0.110308735297246</c:v>
                </c:pt>
                <c:pt idx="516">
                  <c:v>0.110324374394164</c:v>
                </c:pt>
                <c:pt idx="517">
                  <c:v>0.110339980165492</c:v>
                </c:pt>
                <c:pt idx="518">
                  <c:v>0.110355552864226</c:v>
                </c:pt>
                <c:pt idx="519">
                  <c:v>0.110371092740896</c:v>
                </c:pt>
                <c:pt idx="520">
                  <c:v>0.110386600043593</c:v>
                </c:pt>
                <c:pt idx="521">
                  <c:v>0.110402075017995</c:v>
                </c:pt>
                <c:pt idx="522">
                  <c:v>0.110417517907391</c:v>
                </c:pt>
                <c:pt idx="523">
                  <c:v>0.110432928952706</c:v>
                </c:pt>
                <c:pt idx="524">
                  <c:v>0.11044830839253</c:v>
                </c:pt>
                <c:pt idx="525">
                  <c:v>0.110463656463134</c:v>
                </c:pt>
                <c:pt idx="526">
                  <c:v>0.110478973398503</c:v>
                </c:pt>
                <c:pt idx="527">
                  <c:v>0.110494259430356</c:v>
                </c:pt>
                <c:pt idx="528">
                  <c:v>0.110509514788169</c:v>
                </c:pt>
                <c:pt idx="529">
                  <c:v>0.1105247396992</c:v>
                </c:pt>
                <c:pt idx="530">
                  <c:v>0.110539934388511</c:v>
                </c:pt>
                <c:pt idx="531">
                  <c:v>0.110555099078994</c:v>
                </c:pt>
                <c:pt idx="532">
                  <c:v>0.110570233991391</c:v>
                </c:pt>
                <c:pt idx="533">
                  <c:v>0.110585339344314</c:v>
                </c:pt>
                <c:pt idx="534">
                  <c:v>0.110600415354274</c:v>
                </c:pt>
                <c:pt idx="535">
                  <c:v>0.110615462235698</c:v>
                </c:pt>
                <c:pt idx="536">
                  <c:v>0.110630480200951</c:v>
                </c:pt>
                <c:pt idx="537">
                  <c:v>0.110645469460358</c:v>
                </c:pt>
                <c:pt idx="538">
                  <c:v>0.110660430222229</c:v>
                </c:pt>
                <c:pt idx="539">
                  <c:v>0.110675362692873</c:v>
                </c:pt>
                <c:pt idx="540">
                  <c:v>0.110690267076625</c:v>
                </c:pt>
                <c:pt idx="541">
                  <c:v>0.110705143575863</c:v>
                </c:pt>
                <c:pt idx="542">
                  <c:v>0.110719992391031</c:v>
                </c:pt>
                <c:pt idx="543">
                  <c:v>0.110734813720656</c:v>
                </c:pt>
                <c:pt idx="544">
                  <c:v>0.11074960776137</c:v>
                </c:pt>
                <c:pt idx="545">
                  <c:v>0.110764374707929</c:v>
                </c:pt>
                <c:pt idx="546">
                  <c:v>0.110779114753235</c:v>
                </c:pt>
                <c:pt idx="547">
                  <c:v>0.110793828088351</c:v>
                </c:pt>
                <c:pt idx="548">
                  <c:v>0.110808514902523</c:v>
                </c:pt>
                <c:pt idx="549">
                  <c:v>0.110823175383197</c:v>
                </c:pt>
                <c:pt idx="550">
                  <c:v>0.110837809716039</c:v>
                </c:pt>
                <c:pt idx="551">
                  <c:v>0.110852418084955</c:v>
                </c:pt>
                <c:pt idx="552">
                  <c:v>0.110867000672105</c:v>
                </c:pt>
                <c:pt idx="553">
                  <c:v>0.110881557657925</c:v>
                </c:pt>
                <c:pt idx="554">
                  <c:v>0.110896089221142</c:v>
                </c:pt>
                <c:pt idx="555">
                  <c:v>0.110910595538796</c:v>
                </c:pt>
                <c:pt idx="556">
                  <c:v>0.110925076786249</c:v>
                </c:pt>
                <c:pt idx="557">
                  <c:v>0.110939533137214</c:v>
                </c:pt>
                <c:pt idx="558">
                  <c:v>0.110953964763762</c:v>
                </c:pt>
                <c:pt idx="559">
                  <c:v>0.110968371836343</c:v>
                </c:pt>
                <c:pt idx="560">
                  <c:v>0.110982754523804</c:v>
                </c:pt>
                <c:pt idx="561">
                  <c:v>0.110997112993404</c:v>
                </c:pt>
                <c:pt idx="562">
                  <c:v>0.111011447410829</c:v>
                </c:pt>
                <c:pt idx="563">
                  <c:v>0.111025757940211</c:v>
                </c:pt>
                <c:pt idx="564">
                  <c:v>0.111040044744143</c:v>
                </c:pt>
                <c:pt idx="565">
                  <c:v>0.111054307983692</c:v>
                </c:pt>
                <c:pt idx="566">
                  <c:v>0.111068547818421</c:v>
                </c:pt>
                <c:pt idx="567">
                  <c:v>0.111082764406397</c:v>
                </c:pt>
                <c:pt idx="568">
                  <c:v>0.111096957904214</c:v>
                </c:pt>
                <c:pt idx="569">
                  <c:v>0.111111128467</c:v>
                </c:pt>
                <c:pt idx="570">
                  <c:v>0.11112527624844</c:v>
                </c:pt>
                <c:pt idx="571">
                  <c:v>0.111139401400785</c:v>
                </c:pt>
                <c:pt idx="572">
                  <c:v>0.11115350407487</c:v>
                </c:pt>
                <c:pt idx="573">
                  <c:v>0.111167584420126</c:v>
                </c:pt>
                <c:pt idx="574">
                  <c:v>0.111181642584597</c:v>
                </c:pt>
                <c:pt idx="575">
                  <c:v>0.111195678714953</c:v>
                </c:pt>
                <c:pt idx="576">
                  <c:v>0.111209692956503</c:v>
                </c:pt>
                <c:pt idx="577">
                  <c:v>0.11122368545321</c:v>
                </c:pt>
                <c:pt idx="578">
                  <c:v>0.111237656347707</c:v>
                </c:pt>
                <c:pt idx="579">
                  <c:v>0.111251605781305</c:v>
                </c:pt>
                <c:pt idx="580">
                  <c:v>0.111265533894012</c:v>
                </c:pt>
                <c:pt idx="581">
                  <c:v>0.111279440824545</c:v>
                </c:pt>
                <c:pt idx="582">
                  <c:v>0.11129332671034</c:v>
                </c:pt>
                <c:pt idx="583">
                  <c:v>0.111307191687568</c:v>
                </c:pt>
                <c:pt idx="584">
                  <c:v>0.111321035891149</c:v>
                </c:pt>
                <c:pt idx="585">
                  <c:v>0.111334859454761</c:v>
                </c:pt>
                <c:pt idx="586">
                  <c:v>0.111348662510857</c:v>
                </c:pt>
                <c:pt idx="587">
                  <c:v>0.111362445190673</c:v>
                </c:pt>
                <c:pt idx="588">
                  <c:v>0.111376207624243</c:v>
                </c:pt>
                <c:pt idx="589">
                  <c:v>0.111389949940413</c:v>
                </c:pt>
                <c:pt idx="590">
                  <c:v>0.111403672266848</c:v>
                </c:pt>
                <c:pt idx="591">
                  <c:v>0.111417374730049</c:v>
                </c:pt>
                <c:pt idx="592">
                  <c:v>0.111431057455362</c:v>
                </c:pt>
                <c:pt idx="593">
                  <c:v>0.11144472056699</c:v>
                </c:pt>
                <c:pt idx="594">
                  <c:v>0.111458364188006</c:v>
                </c:pt>
                <c:pt idx="595">
                  <c:v>0.111471988440362</c:v>
                </c:pt>
                <c:pt idx="596">
                  <c:v>0.111485593444905</c:v>
                </c:pt>
                <c:pt idx="597">
                  <c:v>0.111499179321381</c:v>
                </c:pt>
                <c:pt idx="598">
                  <c:v>0.111512746188454</c:v>
                </c:pt>
                <c:pt idx="599">
                  <c:v>0.111526294163711</c:v>
                </c:pt>
                <c:pt idx="600">
                  <c:v>0.111539823363675</c:v>
                </c:pt>
                <c:pt idx="601">
                  <c:v>0.111553333903817</c:v>
                </c:pt>
                <c:pt idx="602">
                  <c:v>0.111566825898565</c:v>
                </c:pt>
                <c:pt idx="603">
                  <c:v>0.111580299461314</c:v>
                </c:pt>
                <c:pt idx="604">
                  <c:v>0.11159375470444</c:v>
                </c:pt>
                <c:pt idx="605">
                  <c:v>0.111607191739304</c:v>
                </c:pt>
                <c:pt idx="606">
                  <c:v>0.11162061067627</c:v>
                </c:pt>
                <c:pt idx="607">
                  <c:v>0.111634011624708</c:v>
                </c:pt>
                <c:pt idx="608">
                  <c:v>0.111647394693007</c:v>
                </c:pt>
                <c:pt idx="609">
                  <c:v>0.111660759988588</c:v>
                </c:pt>
                <c:pt idx="610">
                  <c:v>0.111674107617907</c:v>
                </c:pt>
                <c:pt idx="611">
                  <c:v>0.11168743768647</c:v>
                </c:pt>
                <c:pt idx="612">
                  <c:v>0.111700750298841</c:v>
                </c:pt>
                <c:pt idx="613">
                  <c:v>0.11171404555865</c:v>
                </c:pt>
                <c:pt idx="614">
                  <c:v>0.111727323568605</c:v>
                </c:pt>
                <c:pt idx="615">
                  <c:v>0.1117405844305</c:v>
                </c:pt>
                <c:pt idx="616">
                  <c:v>0.111753828245223</c:v>
                </c:pt>
                <c:pt idx="617">
                  <c:v>0.111767055112768</c:v>
                </c:pt>
                <c:pt idx="618">
                  <c:v>0.111780265132239</c:v>
                </c:pt>
                <c:pt idx="619">
                  <c:v>0.111793458401865</c:v>
                </c:pt>
                <c:pt idx="620">
                  <c:v>0.111806635019005</c:v>
                </c:pt>
                <c:pt idx="621">
                  <c:v>0.111819795080157</c:v>
                </c:pt>
                <c:pt idx="622">
                  <c:v>0.111832938680966</c:v>
                </c:pt>
                <c:pt idx="623">
                  <c:v>0.111846065916237</c:v>
                </c:pt>
                <c:pt idx="624">
                  <c:v>0.111859176879937</c:v>
                </c:pt>
                <c:pt idx="625">
                  <c:v>0.111872271665207</c:v>
                </c:pt>
                <c:pt idx="626">
                  <c:v>0.111885350364369</c:v>
                </c:pt>
                <c:pt idx="627">
                  <c:v>0.111898413068937</c:v>
                </c:pt>
                <c:pt idx="628">
                  <c:v>0.111911459869621</c:v>
                </c:pt>
                <c:pt idx="629">
                  <c:v>0.111924490856336</c:v>
                </c:pt>
                <c:pt idx="630">
                  <c:v>0.111937506118213</c:v>
                </c:pt>
                <c:pt idx="631">
                  <c:v>0.111950505743602</c:v>
                </c:pt>
                <c:pt idx="632">
                  <c:v>0.111963489820084</c:v>
                </c:pt>
                <c:pt idx="633">
                  <c:v>0.111976458434475</c:v>
                </c:pt>
                <c:pt idx="634">
                  <c:v>0.111989411672839</c:v>
                </c:pt>
                <c:pt idx="635">
                  <c:v>0.112002349620488</c:v>
                </c:pt>
                <c:pt idx="636">
                  <c:v>0.112015272361996</c:v>
                </c:pt>
                <c:pt idx="637">
                  <c:v>0.112028179981201</c:v>
                </c:pt>
                <c:pt idx="638">
                  <c:v>0.112041072561218</c:v>
                </c:pt>
                <c:pt idx="639">
                  <c:v>0.11205395018444</c:v>
                </c:pt>
                <c:pt idx="640">
                  <c:v>0.112066812932551</c:v>
                </c:pt>
                <c:pt idx="641">
                  <c:v>0.112079660886529</c:v>
                </c:pt>
                <c:pt idx="642">
                  <c:v>0.112092494126653</c:v>
                </c:pt>
                <c:pt idx="643">
                  <c:v>0.112105312732514</c:v>
                </c:pt>
                <c:pt idx="644">
                  <c:v>0.112118116783016</c:v>
                </c:pt>
                <c:pt idx="645">
                  <c:v>0.112130906356388</c:v>
                </c:pt>
                <c:pt idx="646">
                  <c:v>0.112143681530185</c:v>
                </c:pt>
                <c:pt idx="647">
                  <c:v>0.112156442381302</c:v>
                </c:pt>
                <c:pt idx="648">
                  <c:v>0.112169188985973</c:v>
                </c:pt>
                <c:pt idx="649">
                  <c:v>0.112181921419783</c:v>
                </c:pt>
                <c:pt idx="650">
                  <c:v>0.112194639757671</c:v>
                </c:pt>
                <c:pt idx="651">
                  <c:v>0.112207344073938</c:v>
                </c:pt>
                <c:pt idx="652">
                  <c:v>0.112220034442254</c:v>
                </c:pt>
                <c:pt idx="653">
                  <c:v>0.11223271093566</c:v>
                </c:pt>
                <c:pt idx="654">
                  <c:v>0.112245373626582</c:v>
                </c:pt>
                <c:pt idx="655">
                  <c:v>0.112258022586827</c:v>
                </c:pt>
                <c:pt idx="656">
                  <c:v>0.112270657887598</c:v>
                </c:pt>
                <c:pt idx="657">
                  <c:v>0.112283279599496</c:v>
                </c:pt>
                <c:pt idx="658">
                  <c:v>0.112295887792522</c:v>
                </c:pt>
                <c:pt idx="659">
                  <c:v>0.112308482536093</c:v>
                </c:pt>
                <c:pt idx="660">
                  <c:v>0.112321063899036</c:v>
                </c:pt>
                <c:pt idx="661">
                  <c:v>0.112333631949603</c:v>
                </c:pt>
                <c:pt idx="662">
                  <c:v>0.112346186755472</c:v>
                </c:pt>
                <c:pt idx="663">
                  <c:v>0.112358728383754</c:v>
                </c:pt>
                <c:pt idx="664">
                  <c:v>0.112371256900996</c:v>
                </c:pt>
                <c:pt idx="665">
                  <c:v>0.112383772373191</c:v>
                </c:pt>
                <c:pt idx="666">
                  <c:v>0.11239627486578</c:v>
                </c:pt>
                <c:pt idx="667">
                  <c:v>0.112408764443658</c:v>
                </c:pt>
                <c:pt idx="668">
                  <c:v>0.112421241171181</c:v>
                </c:pt>
                <c:pt idx="669">
                  <c:v>0.112433705112167</c:v>
                </c:pt>
                <c:pt idx="670">
                  <c:v>0.112446156329906</c:v>
                </c:pt>
                <c:pt idx="671">
                  <c:v>0.112458594887165</c:v>
                </c:pt>
                <c:pt idx="672">
                  <c:v>0.112471020846186</c:v>
                </c:pt>
                <c:pt idx="673">
                  <c:v>0.112483434268702</c:v>
                </c:pt>
                <c:pt idx="674">
                  <c:v>0.112495835215932</c:v>
                </c:pt>
                <c:pt idx="675">
                  <c:v>0.112508223748594</c:v>
                </c:pt>
                <c:pt idx="676">
                  <c:v>0.1125205999269</c:v>
                </c:pt>
                <c:pt idx="677">
                  <c:v>0.112532963810574</c:v>
                </c:pt>
                <c:pt idx="678">
                  <c:v>0.112545315458846</c:v>
                </c:pt>
                <c:pt idx="679">
                  <c:v>0.112557654930458</c:v>
                </c:pt>
                <c:pt idx="680">
                  <c:v>0.112569982283677</c:v>
                </c:pt>
                <c:pt idx="681">
                  <c:v>0.112582297576287</c:v>
                </c:pt>
                <c:pt idx="682">
                  <c:v>0.112594600865606</c:v>
                </c:pt>
                <c:pt idx="683">
                  <c:v>0.112606892208481</c:v>
                </c:pt>
                <c:pt idx="684">
                  <c:v>0.112619171661297</c:v>
                </c:pt>
                <c:pt idx="685">
                  <c:v>0.112631439279982</c:v>
                </c:pt>
                <c:pt idx="686">
                  <c:v>0.112643695120008</c:v>
                </c:pt>
                <c:pt idx="687">
                  <c:v>0.1126559392364</c:v>
                </c:pt>
                <c:pt idx="688">
                  <c:v>0.112668171683734</c:v>
                </c:pt>
                <c:pt idx="689">
                  <c:v>0.112680392516149</c:v>
                </c:pt>
                <c:pt idx="690">
                  <c:v>0.112692601787344</c:v>
                </c:pt>
                <c:pt idx="691">
                  <c:v>0.112704799550588</c:v>
                </c:pt>
                <c:pt idx="692">
                  <c:v>0.112716985858719</c:v>
                </c:pt>
                <c:pt idx="693">
                  <c:v>0.112729160764151</c:v>
                </c:pt>
                <c:pt idx="694">
                  <c:v>0.112741324318879</c:v>
                </c:pt>
                <c:pt idx="695">
                  <c:v>0.112753476574481</c:v>
                </c:pt>
                <c:pt idx="696">
                  <c:v>0.112765617582121</c:v>
                </c:pt>
                <c:pt idx="697">
                  <c:v>0.112777747392557</c:v>
                </c:pt>
                <c:pt idx="698">
                  <c:v>0.11278986605614</c:v>
                </c:pt>
                <c:pt idx="699">
                  <c:v>0.112801973622822</c:v>
                </c:pt>
                <c:pt idx="700">
                  <c:v>0.112814070142156</c:v>
                </c:pt>
                <c:pt idx="701">
                  <c:v>0.112826155663305</c:v>
                </c:pt>
                <c:pt idx="702">
                  <c:v>0.112838230235038</c:v>
                </c:pt>
                <c:pt idx="703">
                  <c:v>0.112850293905741</c:v>
                </c:pt>
                <c:pt idx="704">
                  <c:v>0.112862346723418</c:v>
                </c:pt>
                <c:pt idx="705">
                  <c:v>0.112874388735693</c:v>
                </c:pt>
                <c:pt idx="706">
                  <c:v>0.112886419989816</c:v>
                </c:pt>
                <c:pt idx="707">
                  <c:v>0.112898440532664</c:v>
                </c:pt>
                <c:pt idx="708">
                  <c:v>0.112910450410749</c:v>
                </c:pt>
                <c:pt idx="709">
                  <c:v>0.112922449670215</c:v>
                </c:pt>
                <c:pt idx="710">
                  <c:v>0.112934438356846</c:v>
                </c:pt>
                <c:pt idx="711">
                  <c:v>0.112946416516069</c:v>
                </c:pt>
                <c:pt idx="712">
                  <c:v>0.112958384192957</c:v>
                </c:pt>
                <c:pt idx="713">
                  <c:v>0.112970341432231</c:v>
                </c:pt>
                <c:pt idx="714">
                  <c:v>0.112982288278263</c:v>
                </c:pt>
                <c:pt idx="715">
                  <c:v>0.112994224775084</c:v>
                </c:pt>
                <c:pt idx="716">
                  <c:v>0.11300615096638</c:v>
                </c:pt>
                <c:pt idx="717">
                  <c:v>0.113018066895502</c:v>
                </c:pt>
                <c:pt idx="718">
                  <c:v>0.113029972605463</c:v>
                </c:pt>
                <c:pt idx="719">
                  <c:v>0.113041868138947</c:v>
                </c:pt>
                <c:pt idx="720">
                  <c:v>0.113053753538309</c:v>
                </c:pt>
                <c:pt idx="721">
                  <c:v>0.113065628845575</c:v>
                </c:pt>
                <c:pt idx="722">
                  <c:v>0.113077494102453</c:v>
                </c:pt>
                <c:pt idx="723">
                  <c:v>0.113089349350327</c:v>
                </c:pt>
                <c:pt idx="724">
                  <c:v>0.113101194630269</c:v>
                </c:pt>
                <c:pt idx="725">
                  <c:v>0.113113029983034</c:v>
                </c:pt>
                <c:pt idx="726">
                  <c:v>0.113124855449066</c:v>
                </c:pt>
                <c:pt idx="727">
                  <c:v>0.113136671068504</c:v>
                </c:pt>
                <c:pt idx="728">
                  <c:v>0.113148476881179</c:v>
                </c:pt>
                <c:pt idx="729">
                  <c:v>0.113160272926621</c:v>
                </c:pt>
                <c:pt idx="730">
                  <c:v>0.11317205924406</c:v>
                </c:pt>
                <c:pt idx="731">
                  <c:v>0.113183835872431</c:v>
                </c:pt>
                <c:pt idx="732">
                  <c:v>0.113195602850372</c:v>
                </c:pt>
                <c:pt idx="733">
                  <c:v>0.113207360216233</c:v>
                </c:pt>
                <c:pt idx="734">
                  <c:v>0.113219108008074</c:v>
                </c:pt>
                <c:pt idx="735">
                  <c:v>0.113230846263668</c:v>
                </c:pt>
                <c:pt idx="736">
                  <c:v>0.113242575020507</c:v>
                </c:pt>
                <c:pt idx="737">
                  <c:v>0.1132542943158</c:v>
                </c:pt>
                <c:pt idx="738">
                  <c:v>0.11326600418648</c:v>
                </c:pt>
                <c:pt idx="739">
                  <c:v>0.113277704669203</c:v>
                </c:pt>
                <c:pt idx="740">
                  <c:v>0.113289395800353</c:v>
                </c:pt>
                <c:pt idx="741">
                  <c:v>0.113301077616044</c:v>
                </c:pt>
                <c:pt idx="742">
                  <c:v>0.113312750152119</c:v>
                </c:pt>
                <c:pt idx="743">
                  <c:v>0.113324413444159</c:v>
                </c:pt>
                <c:pt idx="744">
                  <c:v>0.113336067527478</c:v>
                </c:pt>
                <c:pt idx="745">
                  <c:v>0.113347712437134</c:v>
                </c:pt>
                <c:pt idx="746">
                  <c:v>0.113359348207924</c:v>
                </c:pt>
                <c:pt idx="747">
                  <c:v>0.113370974874388</c:v>
                </c:pt>
                <c:pt idx="748">
                  <c:v>0.113382592470813</c:v>
                </c:pt>
                <c:pt idx="749">
                  <c:v>0.113394201031236</c:v>
                </c:pt>
                <c:pt idx="750">
                  <c:v>0.113405800589444</c:v>
                </c:pt>
                <c:pt idx="751">
                  <c:v>0.113417391178976</c:v>
                </c:pt>
                <c:pt idx="752">
                  <c:v>0.113428972833127</c:v>
                </c:pt>
                <c:pt idx="753">
                  <c:v>0.113440545584952</c:v>
                </c:pt>
                <c:pt idx="754">
                  <c:v>0.113452109467263</c:v>
                </c:pt>
                <c:pt idx="755">
                  <c:v>0.113463664512634</c:v>
                </c:pt>
                <c:pt idx="756">
                  <c:v>0.113475210753404</c:v>
                </c:pt>
                <c:pt idx="757">
                  <c:v>0.113486748221679</c:v>
                </c:pt>
                <c:pt idx="758">
                  <c:v>0.113498276949331</c:v>
                </c:pt>
                <c:pt idx="759">
                  <c:v>0.113509796968005</c:v>
                </c:pt>
                <c:pt idx="760">
                  <c:v>0.113521308309117</c:v>
                </c:pt>
                <c:pt idx="761">
                  <c:v>0.113532811003857</c:v>
                </c:pt>
                <c:pt idx="762">
                  <c:v>0.113544305083194</c:v>
                </c:pt>
                <c:pt idx="763">
                  <c:v>0.113555790577873</c:v>
                </c:pt>
                <c:pt idx="764">
                  <c:v>0.113567267518421</c:v>
                </c:pt>
                <c:pt idx="765">
                  <c:v>0.113578735935147</c:v>
                </c:pt>
                <c:pt idx="766">
                  <c:v>0.113590195858144</c:v>
                </c:pt>
                <c:pt idx="767">
                  <c:v>0.113601647317292</c:v>
                </c:pt>
                <c:pt idx="768">
                  <c:v>0.11361309034226</c:v>
                </c:pt>
                <c:pt idx="769">
                  <c:v>0.113624524962506</c:v>
                </c:pt>
                <c:pt idx="770">
                  <c:v>0.11363595120728</c:v>
                </c:pt>
                <c:pt idx="771">
                  <c:v>0.113647369105626</c:v>
                </c:pt>
                <c:pt idx="772">
                  <c:v>0.113658778686385</c:v>
                </c:pt>
                <c:pt idx="773">
                  <c:v>0.113670179978194</c:v>
                </c:pt>
                <c:pt idx="774">
                  <c:v>0.11368157300949</c:v>
                </c:pt>
                <c:pt idx="775">
                  <c:v>0.11369295780851</c:v>
                </c:pt>
                <c:pt idx="776">
                  <c:v>0.113704334403297</c:v>
                </c:pt>
                <c:pt idx="777">
                  <c:v>0.113715702821695</c:v>
                </c:pt>
                <c:pt idx="778">
                  <c:v>0.113727063091357</c:v>
                </c:pt>
                <c:pt idx="779">
                  <c:v>0.113738415239741</c:v>
                </c:pt>
                <c:pt idx="780">
                  <c:v>0.113749759294117</c:v>
                </c:pt>
                <c:pt idx="781">
                  <c:v>0.113761095281568</c:v>
                </c:pt>
                <c:pt idx="782">
                  <c:v>0.113772423228986</c:v>
                </c:pt>
                <c:pt idx="783">
                  <c:v>0.113783743163081</c:v>
                </c:pt>
                <c:pt idx="784">
                  <c:v>0.113795055110377</c:v>
                </c:pt>
                <c:pt idx="785">
                  <c:v>0.113806359097218</c:v>
                </c:pt>
                <c:pt idx="786">
                  <c:v>0.113817655149767</c:v>
                </c:pt>
                <c:pt idx="787">
                  <c:v>0.113828943294007</c:v>
                </c:pt>
                <c:pt idx="788">
                  <c:v>0.113840223555745</c:v>
                </c:pt>
                <c:pt idx="789">
                  <c:v>0.113851495960611</c:v>
                </c:pt>
                <c:pt idx="790">
                  <c:v>0.113862760534063</c:v>
                </c:pt>
                <c:pt idx="791">
                  <c:v>0.113874017301383</c:v>
                </c:pt>
                <c:pt idx="792">
                  <c:v>0.113885266287685</c:v>
                </c:pt>
                <c:pt idx="793">
                  <c:v>0.11389650751791</c:v>
                </c:pt>
                <c:pt idx="794">
                  <c:v>0.113907741016834</c:v>
                </c:pt>
                <c:pt idx="795">
                  <c:v>0.113918966809066</c:v>
                </c:pt>
                <c:pt idx="796">
                  <c:v>0.113930184919046</c:v>
                </c:pt>
                <c:pt idx="797">
                  <c:v>0.113941395371054</c:v>
                </c:pt>
                <c:pt idx="798">
                  <c:v>0.113952598189206</c:v>
                </c:pt>
                <c:pt idx="799">
                  <c:v>0.113963793397456</c:v>
                </c:pt>
                <c:pt idx="800">
                  <c:v>0.1139749810196</c:v>
                </c:pt>
                <c:pt idx="801">
                  <c:v>0.113986161079276</c:v>
                </c:pt>
                <c:pt idx="802">
                  <c:v>0.113997333599963</c:v>
                </c:pt>
                <c:pt idx="803">
                  <c:v>0.114008498604984</c:v>
                </c:pt>
                <c:pt idx="804">
                  <c:v>0.114019656117512</c:v>
                </c:pt>
                <c:pt idx="805">
                  <c:v>0.114030806160562</c:v>
                </c:pt>
                <c:pt idx="806">
                  <c:v>0.114041948757</c:v>
                </c:pt>
                <c:pt idx="807">
                  <c:v>0.114053083929541</c:v>
                </c:pt>
                <c:pt idx="808">
                  <c:v>0.114064211700752</c:v>
                </c:pt>
                <c:pt idx="809">
                  <c:v>0.114075332093051</c:v>
                </c:pt>
                <c:pt idx="810">
                  <c:v>0.11408644512871</c:v>
                </c:pt>
                <c:pt idx="811">
                  <c:v>0.114097550829855</c:v>
                </c:pt>
                <c:pt idx="812">
                  <c:v>0.114108649218468</c:v>
                </c:pt>
                <c:pt idx="813">
                  <c:v>0.114119740316389</c:v>
                </c:pt>
                <c:pt idx="814">
                  <c:v>0.114130824145318</c:v>
                </c:pt>
                <c:pt idx="815">
                  <c:v>0.11414190072681</c:v>
                </c:pt>
                <c:pt idx="816">
                  <c:v>0.114152970082285</c:v>
                </c:pt>
                <c:pt idx="817">
                  <c:v>0.114164032233022</c:v>
                </c:pt>
                <c:pt idx="818">
                  <c:v>0.114175087200167</c:v>
                </c:pt>
                <c:pt idx="819">
                  <c:v>0.114186135004726</c:v>
                </c:pt>
                <c:pt idx="820">
                  <c:v>0.114197175667572</c:v>
                </c:pt>
                <c:pt idx="821">
                  <c:v>0.114208209209446</c:v>
                </c:pt>
                <c:pt idx="822">
                  <c:v>0.114219235650955</c:v>
                </c:pt>
                <c:pt idx="823">
                  <c:v>0.114230255012575</c:v>
                </c:pt>
                <c:pt idx="824">
                  <c:v>0.114241267314653</c:v>
                </c:pt>
                <c:pt idx="825">
                  <c:v>0.114252272577406</c:v>
                </c:pt>
                <c:pt idx="826">
                  <c:v>0.114263270820923</c:v>
                </c:pt>
                <c:pt idx="827">
                  <c:v>0.114274262065166</c:v>
                </c:pt>
                <c:pt idx="828">
                  <c:v>0.114285246329973</c:v>
                </c:pt>
                <c:pt idx="829">
                  <c:v>0.114296223635054</c:v>
                </c:pt>
                <c:pt idx="830">
                  <c:v>0.114307193999999</c:v>
                </c:pt>
                <c:pt idx="831">
                  <c:v>0.114318157444272</c:v>
                </c:pt>
                <c:pt idx="832">
                  <c:v>0.114329113987218</c:v>
                </c:pt>
                <c:pt idx="833">
                  <c:v>0.114340063648059</c:v>
                </c:pt>
                <c:pt idx="834">
                  <c:v>0.1143510064459</c:v>
                </c:pt>
                <c:pt idx="835">
                  <c:v>0.114361942399724</c:v>
                </c:pt>
                <c:pt idx="836">
                  <c:v>0.1143728715284</c:v>
                </c:pt>
                <c:pt idx="837">
                  <c:v>0.114383793850677</c:v>
                </c:pt>
                <c:pt idx="838">
                  <c:v>0.11439470938519</c:v>
                </c:pt>
                <c:pt idx="839">
                  <c:v>0.11440561815046</c:v>
                </c:pt>
                <c:pt idx="840">
                  <c:v>0.114416520164892</c:v>
                </c:pt>
                <c:pt idx="841">
                  <c:v>0.114427415446779</c:v>
                </c:pt>
                <c:pt idx="842">
                  <c:v>0.114438304014303</c:v>
                </c:pt>
                <c:pt idx="843">
                  <c:v>0.114449185885533</c:v>
                </c:pt>
                <c:pt idx="844">
                  <c:v>0.11446006107843</c:v>
                </c:pt>
                <c:pt idx="845">
                  <c:v>0.114470929610844</c:v>
                </c:pt>
                <c:pt idx="846">
                  <c:v>0.114481791500518</c:v>
                </c:pt>
                <c:pt idx="847">
                  <c:v>0.114492646765086</c:v>
                </c:pt>
                <c:pt idx="848">
                  <c:v>0.114503495422076</c:v>
                </c:pt>
                <c:pt idx="849">
                  <c:v>0.114514337488912</c:v>
                </c:pt>
                <c:pt idx="850">
                  <c:v>0.11452517298291</c:v>
                </c:pt>
                <c:pt idx="851">
                  <c:v>0.114536001921284</c:v>
                </c:pt>
                <c:pt idx="852">
                  <c:v>0.114546824321145</c:v>
                </c:pt>
                <c:pt idx="853">
                  <c:v>0.1145576401995</c:v>
                </c:pt>
                <c:pt idx="854">
                  <c:v>0.114568449573257</c:v>
                </c:pt>
                <c:pt idx="855">
                  <c:v>0.11457925245922</c:v>
                </c:pt>
                <c:pt idx="856">
                  <c:v>0.114590048874096</c:v>
                </c:pt>
                <c:pt idx="857">
                  <c:v>0.114600838834491</c:v>
                </c:pt>
                <c:pt idx="858">
                  <c:v>0.114611622356915</c:v>
                </c:pt>
                <c:pt idx="859">
                  <c:v>0.114622399457778</c:v>
                </c:pt>
                <c:pt idx="860">
                  <c:v>0.114633170153394</c:v>
                </c:pt>
                <c:pt idx="861">
                  <c:v>0.114643934459982</c:v>
                </c:pt>
                <c:pt idx="862">
                  <c:v>0.114654692393664</c:v>
                </c:pt>
                <c:pt idx="863">
                  <c:v>0.114665443970471</c:v>
                </c:pt>
                <c:pt idx="864">
                  <c:v>0.114676189206336</c:v>
                </c:pt>
                <c:pt idx="865">
                  <c:v>0.114686928117103</c:v>
                </c:pt>
                <c:pt idx="866">
                  <c:v>0.114697660718519</c:v>
                </c:pt>
                <c:pt idx="867">
                  <c:v>0.114708387026245</c:v>
                </c:pt>
                <c:pt idx="868">
                  <c:v>0.114719107055849</c:v>
                </c:pt>
                <c:pt idx="869">
                  <c:v>0.114729820822808</c:v>
                </c:pt>
                <c:pt idx="870">
                  <c:v>0.11474052834251</c:v>
                </c:pt>
                <c:pt idx="871">
                  <c:v>0.114751229630256</c:v>
                </c:pt>
                <c:pt idx="872">
                  <c:v>0.114761924701257</c:v>
                </c:pt>
                <c:pt idx="873">
                  <c:v>0.114772613570639</c:v>
                </c:pt>
                <c:pt idx="874">
                  <c:v>0.114783296253439</c:v>
                </c:pt>
                <c:pt idx="875">
                  <c:v>0.114793972764611</c:v>
                </c:pt>
                <c:pt idx="876">
                  <c:v>0.114804643119021</c:v>
                </c:pt>
                <c:pt idx="877">
                  <c:v>0.114815307331452</c:v>
                </c:pt>
                <c:pt idx="878">
                  <c:v>0.114825965416604</c:v>
                </c:pt>
                <c:pt idx="879">
                  <c:v>0.114836617389093</c:v>
                </c:pt>
                <c:pt idx="880">
                  <c:v>0.114847263263451</c:v>
                </c:pt>
                <c:pt idx="881">
                  <c:v>0.114857903054131</c:v>
                </c:pt>
                <c:pt idx="882">
                  <c:v>0.114868536775502</c:v>
                </c:pt>
                <c:pt idx="883">
                  <c:v>0.114879164441854</c:v>
                </c:pt>
                <c:pt idx="884">
                  <c:v>0.114889786067397</c:v>
                </c:pt>
                <c:pt idx="885">
                  <c:v>0.11490040166626</c:v>
                </c:pt>
                <c:pt idx="886">
                  <c:v>0.114911011252497</c:v>
                </c:pt>
                <c:pt idx="887">
                  <c:v>0.114921614840078</c:v>
                </c:pt>
                <c:pt idx="888">
                  <c:v>0.114932212442902</c:v>
                </c:pt>
                <c:pt idx="889">
                  <c:v>0.114942804074787</c:v>
                </c:pt>
                <c:pt idx="890">
                  <c:v>0.114953389749475</c:v>
                </c:pt>
                <c:pt idx="891">
                  <c:v>0.114963969480632</c:v>
                </c:pt>
                <c:pt idx="892">
                  <c:v>0.114974543281852</c:v>
                </c:pt>
                <c:pt idx="893">
                  <c:v>0.11498511116665</c:v>
                </c:pt>
                <c:pt idx="894">
                  <c:v>0.114995673148469</c:v>
                </c:pt>
                <c:pt idx="895">
                  <c:v>0.11500622924068</c:v>
                </c:pt>
                <c:pt idx="896">
                  <c:v>0.115016779456578</c:v>
                </c:pt>
                <c:pt idx="897">
                  <c:v>0.115027323809388</c:v>
                </c:pt>
                <c:pt idx="898">
                  <c:v>0.115037862312263</c:v>
                </c:pt>
                <c:pt idx="899">
                  <c:v>0.115048394978284</c:v>
                </c:pt>
                <c:pt idx="900">
                  <c:v>0.11505892182046</c:v>
                </c:pt>
                <c:pt idx="901">
                  <c:v>0.115069442851733</c:v>
                </c:pt>
                <c:pt idx="902">
                  <c:v>0.115079958084973</c:v>
                </c:pt>
                <c:pt idx="903">
                  <c:v>0.115090467532981</c:v>
                </c:pt>
                <c:pt idx="904">
                  <c:v>0.115100971208491</c:v>
                </c:pt>
                <c:pt idx="905">
                  <c:v>0.115111469124168</c:v>
                </c:pt>
                <c:pt idx="906">
                  <c:v>0.115121961292607</c:v>
                </c:pt>
                <c:pt idx="907">
                  <c:v>0.115132447726341</c:v>
                </c:pt>
                <c:pt idx="908">
                  <c:v>0.115142928437832</c:v>
                </c:pt>
                <c:pt idx="909">
                  <c:v>0.115153403439478</c:v>
                </c:pt>
                <c:pt idx="910">
                  <c:v>0.115163872743612</c:v>
                </c:pt>
                <c:pt idx="911">
                  <c:v>0.115174336362499</c:v>
                </c:pt>
                <c:pt idx="912">
                  <c:v>0.115184794308343</c:v>
                </c:pt>
                <c:pt idx="913">
                  <c:v>0.115195246593281</c:v>
                </c:pt>
                <c:pt idx="914">
                  <c:v>0.115205693229388</c:v>
                </c:pt>
                <c:pt idx="915">
                  <c:v>0.115216134228676</c:v>
                </c:pt>
                <c:pt idx="916">
                  <c:v>0.115226569603093</c:v>
                </c:pt>
                <c:pt idx="917">
                  <c:v>0.115236999364526</c:v>
                </c:pt>
                <c:pt idx="918">
                  <c:v>0.1152474235248</c:v>
                </c:pt>
                <c:pt idx="919">
                  <c:v>0.115257842095677</c:v>
                </c:pt>
                <c:pt idx="920">
                  <c:v>0.115268255088861</c:v>
                </c:pt>
                <c:pt idx="921">
                  <c:v>0.115278662515994</c:v>
                </c:pt>
                <c:pt idx="922">
                  <c:v>0.115289064388657</c:v>
                </c:pt>
                <c:pt idx="923">
                  <c:v>0.115299460718373</c:v>
                </c:pt>
                <c:pt idx="924">
                  <c:v>0.115309851516606</c:v>
                </c:pt>
                <c:pt idx="925">
                  <c:v>0.115320236794761</c:v>
                </c:pt>
                <c:pt idx="926">
                  <c:v>0.115330616564184</c:v>
                </c:pt>
                <c:pt idx="927">
                  <c:v>0.115340990836164</c:v>
                </c:pt>
                <c:pt idx="928">
                  <c:v>0.115351359621932</c:v>
                </c:pt>
                <c:pt idx="929">
                  <c:v>0.115361722932663</c:v>
                </c:pt>
                <c:pt idx="930">
                  <c:v>0.115372080779475</c:v>
                </c:pt>
                <c:pt idx="931">
                  <c:v>0.11538243317343</c:v>
                </c:pt>
                <c:pt idx="932">
                  <c:v>0.115392780125532</c:v>
                </c:pt>
                <c:pt idx="933">
                  <c:v>0.115403121646734</c:v>
                </c:pt>
                <c:pt idx="934">
                  <c:v>0.11541345774793</c:v>
                </c:pt>
                <c:pt idx="935">
                  <c:v>0.115423788439961</c:v>
                </c:pt>
                <c:pt idx="936">
                  <c:v>0.115434113733616</c:v>
                </c:pt>
                <c:pt idx="937">
                  <c:v>0.115444433639626</c:v>
                </c:pt>
                <c:pt idx="938">
                  <c:v>0.115454748168671</c:v>
                </c:pt>
                <c:pt idx="939">
                  <c:v>0.115465057331379</c:v>
                </c:pt>
                <c:pt idx="940">
                  <c:v>0.115475361138324</c:v>
                </c:pt>
                <c:pt idx="941">
                  <c:v>0.115485659600027</c:v>
                </c:pt>
                <c:pt idx="942">
                  <c:v>0.115495952726958</c:v>
                </c:pt>
                <c:pt idx="943">
                  <c:v>0.115506240529537</c:v>
                </c:pt>
                <c:pt idx="944">
                  <c:v>0.11551652301813</c:v>
                </c:pt>
                <c:pt idx="945">
                  <c:v>0.115526800203054</c:v>
                </c:pt>
                <c:pt idx="946">
                  <c:v>0.115537072094575</c:v>
                </c:pt>
                <c:pt idx="947">
                  <c:v>0.115547338702909</c:v>
                </c:pt>
                <c:pt idx="948">
                  <c:v>0.115557600038223</c:v>
                </c:pt>
                <c:pt idx="949">
                  <c:v>0.115567856110634</c:v>
                </c:pt>
                <c:pt idx="950">
                  <c:v>0.11557810693021</c:v>
                </c:pt>
                <c:pt idx="951">
                  <c:v>0.11558835250697</c:v>
                </c:pt>
                <c:pt idx="952">
                  <c:v>0.115598592850886</c:v>
                </c:pt>
                <c:pt idx="953">
                  <c:v>0.115608827971879</c:v>
                </c:pt>
                <c:pt idx="954">
                  <c:v>0.115619057879827</c:v>
                </c:pt>
                <c:pt idx="955">
                  <c:v>0.115629282584555</c:v>
                </c:pt>
                <c:pt idx="956">
                  <c:v>0.115639502095847</c:v>
                </c:pt>
                <c:pt idx="957">
                  <c:v>0.115649716423437</c:v>
                </c:pt>
                <c:pt idx="958">
                  <c:v>0.115659925577011</c:v>
                </c:pt>
                <c:pt idx="959">
                  <c:v>0.115670129566213</c:v>
                </c:pt>
                <c:pt idx="960">
                  <c:v>0.115680328400639</c:v>
                </c:pt>
                <c:pt idx="961">
                  <c:v>0.115690522089839</c:v>
                </c:pt>
                <c:pt idx="962">
                  <c:v>0.11570071064332</c:v>
                </c:pt>
                <c:pt idx="963">
                  <c:v>0.115710894070543</c:v>
                </c:pt>
                <c:pt idx="964">
                  <c:v>0.115721072380924</c:v>
                </c:pt>
                <c:pt idx="965">
                  <c:v>0.115731245583836</c:v>
                </c:pt>
                <c:pt idx="966">
                  <c:v>0.115741413688608</c:v>
                </c:pt>
                <c:pt idx="967">
                  <c:v>0.115751576704524</c:v>
                </c:pt>
                <c:pt idx="968">
                  <c:v>0.115761734640827</c:v>
                </c:pt>
                <c:pt idx="969">
                  <c:v>0.115771887506716</c:v>
                </c:pt>
                <c:pt idx="970">
                  <c:v>0.115782035311346</c:v>
                </c:pt>
                <c:pt idx="971">
                  <c:v>0.115792178063832</c:v>
                </c:pt>
                <c:pt idx="972">
                  <c:v>0.115802315773246</c:v>
                </c:pt>
                <c:pt idx="973">
                  <c:v>0.115812448448617</c:v>
                </c:pt>
                <c:pt idx="974">
                  <c:v>0.115822576098934</c:v>
                </c:pt>
                <c:pt idx="975">
                  <c:v>0.115832698733145</c:v>
                </c:pt>
                <c:pt idx="976">
                  <c:v>0.115842816360155</c:v>
                </c:pt>
                <c:pt idx="977">
                  <c:v>0.11585292898883</c:v>
                </c:pt>
                <c:pt idx="978">
                  <c:v>0.115863036627995</c:v>
                </c:pt>
                <c:pt idx="979">
                  <c:v>0.115873139286436</c:v>
                </c:pt>
                <c:pt idx="980">
                  <c:v>0.115883236972898</c:v>
                </c:pt>
                <c:pt idx="981">
                  <c:v>0.115893329696086</c:v>
                </c:pt>
                <c:pt idx="982">
                  <c:v>0.115903417464667</c:v>
                </c:pt>
                <c:pt idx="983">
                  <c:v>0.115913500287267</c:v>
                </c:pt>
                <c:pt idx="984">
                  <c:v>0.115923578172476</c:v>
                </c:pt>
                <c:pt idx="985">
                  <c:v>0.115933651128842</c:v>
                </c:pt>
                <c:pt idx="986">
                  <c:v>0.115943719164878</c:v>
                </c:pt>
                <c:pt idx="987">
                  <c:v>0.115953782289057</c:v>
                </c:pt>
                <c:pt idx="988">
                  <c:v>0.115963840509814</c:v>
                </c:pt>
                <c:pt idx="989">
                  <c:v>0.115973893835549</c:v>
                </c:pt>
                <c:pt idx="990">
                  <c:v>0.115983942274621</c:v>
                </c:pt>
                <c:pt idx="991">
                  <c:v>0.115993985835354</c:v>
                </c:pt>
                <c:pt idx="992">
                  <c:v>0.116004024526035</c:v>
                </c:pt>
                <c:pt idx="993">
                  <c:v>0.116014058354916</c:v>
                </c:pt>
                <c:pt idx="994">
                  <c:v>0.116024087330209</c:v>
                </c:pt>
                <c:pt idx="995">
                  <c:v>0.116034111460093</c:v>
                </c:pt>
                <c:pt idx="996">
                  <c:v>0.11604413075271</c:v>
                </c:pt>
                <c:pt idx="997">
                  <c:v>0.116054145216166</c:v>
                </c:pt>
                <c:pt idx="998">
                  <c:v>0.116064154858532</c:v>
                </c:pt>
                <c:pt idx="999">
                  <c:v>0.116074159687846</c:v>
                </c:pt>
                <c:pt idx="1000">
                  <c:v>0.116084159712107</c:v>
                </c:pt>
                <c:pt idx="1001">
                  <c:v>0.116094154939282</c:v>
                </c:pt>
                <c:pt idx="1002">
                  <c:v>0.116104145377302</c:v>
                </c:pt>
                <c:pt idx="1003">
                  <c:v>0.116114131034065</c:v>
                </c:pt>
                <c:pt idx="1004">
                  <c:v>0.116124111917436</c:v>
                </c:pt>
                <c:pt idx="1005">
                  <c:v>0.116134088035243</c:v>
                </c:pt>
                <c:pt idx="1006">
                  <c:v>0.116144059395283</c:v>
                </c:pt>
                <c:pt idx="1007">
                  <c:v>0.116154026005318</c:v>
                </c:pt>
                <c:pt idx="1008">
                  <c:v>0.116163987873078</c:v>
                </c:pt>
                <c:pt idx="1009">
                  <c:v>0.116173945006259</c:v>
                </c:pt>
                <c:pt idx="1010">
                  <c:v>0.116183897412525</c:v>
                </c:pt>
                <c:pt idx="1011">
                  <c:v>0.116193845099509</c:v>
                </c:pt>
                <c:pt idx="1012">
                  <c:v>0.116203788074807</c:v>
                </c:pt>
                <c:pt idx="1013">
                  <c:v>0.116213726345989</c:v>
                </c:pt>
                <c:pt idx="1014">
                  <c:v>0.116223659920587</c:v>
                </c:pt>
                <c:pt idx="1015">
                  <c:v>0.116233588806106</c:v>
                </c:pt>
                <c:pt idx="1016">
                  <c:v>0.116243513010017</c:v>
                </c:pt>
                <c:pt idx="1017">
                  <c:v>0.11625343253976</c:v>
                </c:pt>
                <c:pt idx="1018">
                  <c:v>0.116263347402745</c:v>
                </c:pt>
                <c:pt idx="1019">
                  <c:v>0.116273257606349</c:v>
                </c:pt>
                <c:pt idx="1020">
                  <c:v>0.116283163157922</c:v>
                </c:pt>
                <c:pt idx="1021">
                  <c:v>0.116293064064778</c:v>
                </c:pt>
                <c:pt idx="1022">
                  <c:v>0.116302960334205</c:v>
                </c:pt>
                <c:pt idx="1023">
                  <c:v>0.11631285197346</c:v>
                </c:pt>
                <c:pt idx="1024">
                  <c:v>0.116322738989768</c:v>
                </c:pt>
                <c:pt idx="1025">
                  <c:v>0.116332621390326</c:v>
                </c:pt>
                <c:pt idx="1026">
                  <c:v>0.116342499182302</c:v>
                </c:pt>
                <c:pt idx="1027">
                  <c:v>0.116352372372834</c:v>
                </c:pt>
                <c:pt idx="1028">
                  <c:v>0.116362240969028</c:v>
                </c:pt>
                <c:pt idx="1029">
                  <c:v>0.116372104977966</c:v>
                </c:pt>
                <c:pt idx="1030">
                  <c:v>0.116381964406696</c:v>
                </c:pt>
                <c:pt idx="1031">
                  <c:v>0.116391819262242</c:v>
                </c:pt>
                <c:pt idx="1032">
                  <c:v>0.116401669551595</c:v>
                </c:pt>
                <c:pt idx="1033">
                  <c:v>0.116411515281722</c:v>
                </c:pt>
                <c:pt idx="1034">
                  <c:v>0.116421356459558</c:v>
                </c:pt>
                <c:pt idx="1035">
                  <c:v>0.116431193092012</c:v>
                </c:pt>
                <c:pt idx="1036">
                  <c:v>0.116441025185966</c:v>
                </c:pt>
                <c:pt idx="1037">
                  <c:v>0.116450852748271</c:v>
                </c:pt>
                <c:pt idx="1038">
                  <c:v>0.116460675785755</c:v>
                </c:pt>
                <c:pt idx="1039">
                  <c:v>0.116470494305214</c:v>
                </c:pt>
                <c:pt idx="1040">
                  <c:v>0.116480308313421</c:v>
                </c:pt>
                <c:pt idx="1041">
                  <c:v>0.116490117817119</c:v>
                </c:pt>
                <c:pt idx="1042">
                  <c:v>0.116499922823026</c:v>
                </c:pt>
                <c:pt idx="1043">
                  <c:v>0.116509723337833</c:v>
                </c:pt>
                <c:pt idx="1044">
                  <c:v>0.116519519368202</c:v>
                </c:pt>
                <c:pt idx="1045">
                  <c:v>0.116529310920773</c:v>
                </c:pt>
                <c:pt idx="1046">
                  <c:v>0.116539098002156</c:v>
                </c:pt>
                <c:pt idx="1047">
                  <c:v>0.116548880618938</c:v>
                </c:pt>
                <c:pt idx="1048">
                  <c:v>0.116558658777678</c:v>
                </c:pt>
                <c:pt idx="1049">
                  <c:v>0.116568432484909</c:v>
                </c:pt>
                <c:pt idx="1050">
                  <c:v>0.11657820174714</c:v>
                </c:pt>
                <c:pt idx="1051">
                  <c:v>0.116587966570854</c:v>
                </c:pt>
                <c:pt idx="1052">
                  <c:v>0.116597726962508</c:v>
                </c:pt>
                <c:pt idx="1053">
                  <c:v>0.116607482928535</c:v>
                </c:pt>
                <c:pt idx="1054">
                  <c:v>0.116617234475343</c:v>
                </c:pt>
                <c:pt idx="1055">
                  <c:v>0.116626981609313</c:v>
                </c:pt>
                <c:pt idx="1056">
                  <c:v>0.116636724336805</c:v>
                </c:pt>
                <c:pt idx="1057">
                  <c:v>0.116646462664151</c:v>
                </c:pt>
                <c:pt idx="1058">
                  <c:v>0.116656196597661</c:v>
                </c:pt>
                <c:pt idx="1059">
                  <c:v>0.116665926143618</c:v>
                </c:pt>
                <c:pt idx="1060">
                  <c:v>0.116675651308285</c:v>
                </c:pt>
                <c:pt idx="1061">
                  <c:v>0.116685372097897</c:v>
                </c:pt>
                <c:pt idx="1062">
                  <c:v>0.116695088518669</c:v>
                </c:pt>
                <c:pt idx="1063">
                  <c:v>0.116704800576787</c:v>
                </c:pt>
                <c:pt idx="1064">
                  <c:v>0.116714508278419</c:v>
                </c:pt>
                <c:pt idx="1065">
                  <c:v>0.116724211629707</c:v>
                </c:pt>
                <c:pt idx="1066">
                  <c:v>0.116733910636769</c:v>
                </c:pt>
                <c:pt idx="1067">
                  <c:v>0.116743605305702</c:v>
                </c:pt>
                <c:pt idx="1068">
                  <c:v>0.116753295642578</c:v>
                </c:pt>
                <c:pt idx="1069">
                  <c:v>0.116762981653447</c:v>
                </c:pt>
                <c:pt idx="1070">
                  <c:v>0.116772663344336</c:v>
                </c:pt>
                <c:pt idx="1071">
                  <c:v>0.116782340721249</c:v>
                </c:pt>
                <c:pt idx="1072">
                  <c:v>0.11679201379017</c:v>
                </c:pt>
                <c:pt idx="1073">
                  <c:v>0.116801682557058</c:v>
                </c:pt>
                <c:pt idx="1074">
                  <c:v>0.11681134702785</c:v>
                </c:pt>
                <c:pt idx="1075">
                  <c:v>0.11682100720846</c:v>
                </c:pt>
                <c:pt idx="1076">
                  <c:v>0.116830663104785</c:v>
                </c:pt>
                <c:pt idx="1077">
                  <c:v>0.116840314722693</c:v>
                </c:pt>
                <c:pt idx="1078">
                  <c:v>0.116849962068036</c:v>
                </c:pt>
                <c:pt idx="1079">
                  <c:v>0.116859605146641</c:v>
                </c:pt>
                <c:pt idx="1080">
                  <c:v>0.116869243964316</c:v>
                </c:pt>
                <c:pt idx="1081">
                  <c:v>0.116878878526845</c:v>
                </c:pt>
                <c:pt idx="1082">
                  <c:v>0.116888508839993</c:v>
                </c:pt>
                <c:pt idx="1083">
                  <c:v>0.116898134909504</c:v>
                </c:pt>
                <c:pt idx="1084">
                  <c:v>0.116907756741098</c:v>
                </c:pt>
                <c:pt idx="1085">
                  <c:v>0.116917374340477</c:v>
                </c:pt>
                <c:pt idx="1086">
                  <c:v>0.116926987713322</c:v>
                </c:pt>
                <c:pt idx="1087">
                  <c:v>0.116936596865292</c:v>
                </c:pt>
                <c:pt idx="1088">
                  <c:v>0.116946201802026</c:v>
                </c:pt>
                <c:pt idx="1089">
                  <c:v>0.116955802529144</c:v>
                </c:pt>
                <c:pt idx="1090">
                  <c:v>0.116965399052244</c:v>
                </c:pt>
                <c:pt idx="1091">
                  <c:v>0.116974991376903</c:v>
                </c:pt>
                <c:pt idx="1092">
                  <c:v>0.116984579508681</c:v>
                </c:pt>
                <c:pt idx="1093">
                  <c:v>0.116994163453116</c:v>
                </c:pt>
                <c:pt idx="1094">
                  <c:v>0.117003743215725</c:v>
                </c:pt>
                <c:pt idx="1095">
                  <c:v>0.117013318802008</c:v>
                </c:pt>
                <c:pt idx="1096">
                  <c:v>0.117022890217444</c:v>
                </c:pt>
                <c:pt idx="1097">
                  <c:v>0.117032457467492</c:v>
                </c:pt>
                <c:pt idx="1098">
                  <c:v>0.117042020557591</c:v>
                </c:pt>
                <c:pt idx="1099">
                  <c:v>0.117051579493164</c:v>
                </c:pt>
                <c:pt idx="1100">
                  <c:v>0.117061134279611</c:v>
                </c:pt>
                <c:pt idx="1101">
                  <c:v>0.117070684922315</c:v>
                </c:pt>
                <c:pt idx="1102">
                  <c:v>0.117080231426639</c:v>
                </c:pt>
                <c:pt idx="1103">
                  <c:v>0.117089773797928</c:v>
                </c:pt>
                <c:pt idx="1104">
                  <c:v>0.117099312041507</c:v>
                </c:pt>
                <c:pt idx="1105">
                  <c:v>0.117108846162684</c:v>
                </c:pt>
                <c:pt idx="1106">
                  <c:v>0.117118376166747</c:v>
                </c:pt>
                <c:pt idx="1107">
                  <c:v>0.117127902058966</c:v>
                </c:pt>
                <c:pt idx="1108">
                  <c:v>0.117137423844592</c:v>
                </c:pt>
                <c:pt idx="1109">
                  <c:v>0.117146941528859</c:v>
                </c:pt>
                <c:pt idx="1110">
                  <c:v>0.117156455116981</c:v>
                </c:pt>
                <c:pt idx="1111">
                  <c:v>0.117165964614156</c:v>
                </c:pt>
                <c:pt idx="1112">
                  <c:v>0.117175470025563</c:v>
                </c:pt>
                <c:pt idx="1113">
                  <c:v>0.117184971356363</c:v>
                </c:pt>
                <c:pt idx="1114">
                  <c:v>0.117194468611699</c:v>
                </c:pt>
                <c:pt idx="1115">
                  <c:v>0.117203961796696</c:v>
                </c:pt>
                <c:pt idx="1116">
                  <c:v>0.117213450916463</c:v>
                </c:pt>
                <c:pt idx="1117">
                  <c:v>0.11722293597609</c:v>
                </c:pt>
                <c:pt idx="1118">
                  <c:v>0.117232416980649</c:v>
                </c:pt>
                <c:pt idx="1119">
                  <c:v>0.117241893935198</c:v>
                </c:pt>
                <c:pt idx="1120">
                  <c:v>0.117251366844773</c:v>
                </c:pt>
                <c:pt idx="1121">
                  <c:v>0.117260835714396</c:v>
                </c:pt>
                <c:pt idx="1122">
                  <c:v>0.117270300549072</c:v>
                </c:pt>
                <c:pt idx="1123">
                  <c:v>0.117279761353787</c:v>
                </c:pt>
                <c:pt idx="1124">
                  <c:v>0.117289218133512</c:v>
                </c:pt>
                <c:pt idx="1125">
                  <c:v>0.117298670893201</c:v>
                </c:pt>
                <c:pt idx="1126">
                  <c:v>0.11730811963779</c:v>
                </c:pt>
                <c:pt idx="1127">
                  <c:v>0.117317564372199</c:v>
                </c:pt>
                <c:pt idx="1128">
                  <c:v>0.117327005101332</c:v>
                </c:pt>
                <c:pt idx="1129">
                  <c:v>0.117336441830077</c:v>
                </c:pt>
                <c:pt idx="1130">
                  <c:v>0.117345874563304</c:v>
                </c:pt>
                <c:pt idx="1131">
                  <c:v>0.117355303305867</c:v>
                </c:pt>
                <c:pt idx="1132">
                  <c:v>0.117364728062606</c:v>
                </c:pt>
                <c:pt idx="1133">
                  <c:v>0.117374148838342</c:v>
                </c:pt>
                <c:pt idx="1134">
                  <c:v>0.117383565637881</c:v>
                </c:pt>
                <c:pt idx="1135">
                  <c:v>0.117392978466015</c:v>
                </c:pt>
                <c:pt idx="1136">
                  <c:v>0.117402387327517</c:v>
                </c:pt>
                <c:pt idx="1137">
                  <c:v>0.117411792227147</c:v>
                </c:pt>
                <c:pt idx="1138">
                  <c:v>0.117421193169646</c:v>
                </c:pt>
                <c:pt idx="1139">
                  <c:v>0.117430590159742</c:v>
                </c:pt>
                <c:pt idx="1140">
                  <c:v>0.117439983202148</c:v>
                </c:pt>
                <c:pt idx="1141">
                  <c:v>0.11744937230156</c:v>
                </c:pt>
                <c:pt idx="1142">
                  <c:v>0.117458757462658</c:v>
                </c:pt>
                <c:pt idx="1143">
                  <c:v>0.117468138690108</c:v>
                </c:pt>
                <c:pt idx="1144">
                  <c:v>0.117477515988562</c:v>
                </c:pt>
                <c:pt idx="1145">
                  <c:v>0.117486889362653</c:v>
                </c:pt>
                <c:pt idx="1146">
                  <c:v>0.117496258817003</c:v>
                </c:pt>
                <c:pt idx="1147">
                  <c:v>0.117505624356216</c:v>
                </c:pt>
                <c:pt idx="1148">
                  <c:v>0.117514985984884</c:v>
                </c:pt>
                <c:pt idx="1149">
                  <c:v>0.117524343707581</c:v>
                </c:pt>
                <c:pt idx="1150">
                  <c:v>0.117533697528868</c:v>
                </c:pt>
                <c:pt idx="1151">
                  <c:v>0.117543047453292</c:v>
                </c:pt>
                <c:pt idx="1152">
                  <c:v>0.117552393485383</c:v>
                </c:pt>
                <c:pt idx="1153">
                  <c:v>0.117561735629659</c:v>
                </c:pt>
                <c:pt idx="1154">
                  <c:v>0.117571073890623</c:v>
                </c:pt>
                <c:pt idx="1155">
                  <c:v>0.117580408272761</c:v>
                </c:pt>
                <c:pt idx="1156">
                  <c:v>0.117589738780549</c:v>
                </c:pt>
                <c:pt idx="1157">
                  <c:v>0.117599065418445</c:v>
                </c:pt>
                <c:pt idx="1158">
                  <c:v>0.117608388190895</c:v>
                </c:pt>
                <c:pt idx="1159">
                  <c:v>0.117617707102329</c:v>
                </c:pt>
                <c:pt idx="1160">
                  <c:v>0.117627022157165</c:v>
                </c:pt>
                <c:pt idx="1161">
                  <c:v>0.117636333359807</c:v>
                </c:pt>
                <c:pt idx="1162">
                  <c:v>0.117645640714643</c:v>
                </c:pt>
                <c:pt idx="1163">
                  <c:v>0.117654944226049</c:v>
                </c:pt>
                <c:pt idx="1164">
                  <c:v>0.117664243898385</c:v>
                </c:pt>
                <c:pt idx="1165">
                  <c:v>0.117673539736002</c:v>
                </c:pt>
                <c:pt idx="1166">
                  <c:v>0.117682831743232</c:v>
                </c:pt>
                <c:pt idx="1167">
                  <c:v>0.117692119924397</c:v>
                </c:pt>
                <c:pt idx="1168">
                  <c:v>0.117701404283804</c:v>
                </c:pt>
                <c:pt idx="1169">
                  <c:v>0.117710684825746</c:v>
                </c:pt>
                <c:pt idx="1170">
                  <c:v>0.117719961554504</c:v>
                </c:pt>
                <c:pt idx="1171">
                  <c:v>0.117729234474345</c:v>
                </c:pt>
                <c:pt idx="1172">
                  <c:v>0.117738503589524</c:v>
                </c:pt>
                <c:pt idx="1173">
                  <c:v>0.11774776890428</c:v>
                </c:pt>
                <c:pt idx="1174">
                  <c:v>0.117757030422841</c:v>
                </c:pt>
                <c:pt idx="1175">
                  <c:v>0.117766288149423</c:v>
                </c:pt>
                <c:pt idx="1176">
                  <c:v>0.117775542088227</c:v>
                </c:pt>
                <c:pt idx="1177">
                  <c:v>0.117784792243441</c:v>
                </c:pt>
                <c:pt idx="1178">
                  <c:v>0.117794038619241</c:v>
                </c:pt>
                <c:pt idx="1179">
                  <c:v>0.117803281219791</c:v>
                </c:pt>
                <c:pt idx="1180">
                  <c:v>0.11781252004924</c:v>
                </c:pt>
                <c:pt idx="1181">
                  <c:v>0.117821755111727</c:v>
                </c:pt>
                <c:pt idx="1182">
                  <c:v>0.117830986411376</c:v>
                </c:pt>
                <c:pt idx="1183">
                  <c:v>0.1178402139523</c:v>
                </c:pt>
                <c:pt idx="1184">
                  <c:v>0.117849437738599</c:v>
                </c:pt>
                <c:pt idx="1185">
                  <c:v>0.11785865777436</c:v>
                </c:pt>
                <c:pt idx="1186">
                  <c:v>0.117867874063659</c:v>
                </c:pt>
                <c:pt idx="1187">
                  <c:v>0.117877086610558</c:v>
                </c:pt>
                <c:pt idx="1188">
                  <c:v>0.117886295419108</c:v>
                </c:pt>
                <c:pt idx="1189">
                  <c:v>0.117895500493348</c:v>
                </c:pt>
                <c:pt idx="1190">
                  <c:v>0.117904701837304</c:v>
                </c:pt>
                <c:pt idx="1191">
                  <c:v>0.11791389945499</c:v>
                </c:pt>
                <c:pt idx="1192">
                  <c:v>0.117923093350408</c:v>
                </c:pt>
                <c:pt idx="1193">
                  <c:v>0.117932283527549</c:v>
                </c:pt>
                <c:pt idx="1194">
                  <c:v>0.11794146999039</c:v>
                </c:pt>
                <c:pt idx="1195">
                  <c:v>0.117950652742898</c:v>
                </c:pt>
                <c:pt idx="1196">
                  <c:v>0.11795983178903</c:v>
                </c:pt>
                <c:pt idx="1197">
                  <c:v>0.117969007132725</c:v>
                </c:pt>
                <c:pt idx="1198">
                  <c:v>0.117978178777917</c:v>
                </c:pt>
                <c:pt idx="1199">
                  <c:v>0.117987346728524</c:v>
                </c:pt>
                <c:pt idx="1200">
                  <c:v>0.117996510988456</c:v>
                </c:pt>
                <c:pt idx="1201">
                  <c:v>0.118005671561607</c:v>
                </c:pt>
                <c:pt idx="1202">
                  <c:v>0.118014828451864</c:v>
                </c:pt>
                <c:pt idx="1203">
                  <c:v>0.1180239816631</c:v>
                </c:pt>
                <c:pt idx="1204">
                  <c:v>0.118033131199176</c:v>
                </c:pt>
                <c:pt idx="1205">
                  <c:v>0.118042277063945</c:v>
                </c:pt>
                <c:pt idx="1206">
                  <c:v>0.118051419261246</c:v>
                </c:pt>
                <c:pt idx="1207">
                  <c:v>0.118060557794906</c:v>
                </c:pt>
                <c:pt idx="1208">
                  <c:v>0.118069692668745</c:v>
                </c:pt>
                <c:pt idx="1209">
                  <c:v>0.118078823886566</c:v>
                </c:pt>
                <c:pt idx="1210">
                  <c:v>0.118087951452167</c:v>
                </c:pt>
                <c:pt idx="1211">
                  <c:v>0.118097075369331</c:v>
                </c:pt>
                <c:pt idx="1212">
                  <c:v>0.118106195641831</c:v>
                </c:pt>
                <c:pt idx="1213">
                  <c:v>0.118115312273429</c:v>
                </c:pt>
                <c:pt idx="1214">
                  <c:v>0.118124425267877</c:v>
                </c:pt>
                <c:pt idx="1215">
                  <c:v>0.118133534628916</c:v>
                </c:pt>
                <c:pt idx="1216">
                  <c:v>0.118142640360274</c:v>
                </c:pt>
                <c:pt idx="1217">
                  <c:v>0.118151742465673</c:v>
                </c:pt>
                <c:pt idx="1218">
                  <c:v>0.11816084094882</c:v>
                </c:pt>
                <c:pt idx="1219">
                  <c:v>0.118169935813412</c:v>
                </c:pt>
                <c:pt idx="1220">
                  <c:v>0.118179027063138</c:v>
                </c:pt>
                <c:pt idx="1221">
                  <c:v>0.118188114701674</c:v>
                </c:pt>
                <c:pt idx="1222">
                  <c:v>0.118197198732686</c:v>
                </c:pt>
                <c:pt idx="1223">
                  <c:v>0.118206279159831</c:v>
                </c:pt>
                <c:pt idx="1224">
                  <c:v>0.118215355986753</c:v>
                </c:pt>
                <c:pt idx="1225">
                  <c:v>0.118224429217089</c:v>
                </c:pt>
                <c:pt idx="1226">
                  <c:v>0.118233498854464</c:v>
                </c:pt>
                <c:pt idx="1227">
                  <c:v>0.11824256490249</c:v>
                </c:pt>
                <c:pt idx="1228">
                  <c:v>0.118251627364775</c:v>
                </c:pt>
                <c:pt idx="1229">
                  <c:v>0.118260686244911</c:v>
                </c:pt>
                <c:pt idx="1230">
                  <c:v>0.118269741546484</c:v>
                </c:pt>
                <c:pt idx="1231">
                  <c:v>0.118278793273067</c:v>
                </c:pt>
                <c:pt idx="1232">
                  <c:v>0.118287841428225</c:v>
                </c:pt>
                <c:pt idx="1233">
                  <c:v>0.118296886015512</c:v>
                </c:pt>
                <c:pt idx="1234">
                  <c:v>0.118305927038472</c:v>
                </c:pt>
                <c:pt idx="1235">
                  <c:v>0.11831496450064</c:v>
                </c:pt>
                <c:pt idx="1236">
                  <c:v>0.118323998405541</c:v>
                </c:pt>
                <c:pt idx="1237">
                  <c:v>0.118333028756689</c:v>
                </c:pt>
                <c:pt idx="1238">
                  <c:v>0.11834205555759</c:v>
                </c:pt>
                <c:pt idx="1239">
                  <c:v>0.118351078811739</c:v>
                </c:pt>
                <c:pt idx="1240">
                  <c:v>0.118360098522622</c:v>
                </c:pt>
                <c:pt idx="1241">
                  <c:v>0.118369114693715</c:v>
                </c:pt>
                <c:pt idx="1242">
                  <c:v>0.118378127328484</c:v>
                </c:pt>
                <c:pt idx="1243">
                  <c:v>0.118387136430387</c:v>
                </c:pt>
                <c:pt idx="1244">
                  <c:v>0.118396142002872</c:v>
                </c:pt>
                <c:pt idx="1245">
                  <c:v>0.118405144049376</c:v>
                </c:pt>
                <c:pt idx="1246">
                  <c:v>0.118414142573328</c:v>
                </c:pt>
                <c:pt idx="1247">
                  <c:v>0.118423137578147</c:v>
                </c:pt>
                <c:pt idx="1248">
                  <c:v>0.118432129067244</c:v>
                </c:pt>
                <c:pt idx="1249">
                  <c:v>0.11844111704402</c:v>
                </c:pt>
                <c:pt idx="1250">
                  <c:v>0.118450101511865</c:v>
                </c:pt>
                <c:pt idx="1251">
                  <c:v>0.118459082474162</c:v>
                </c:pt>
                <c:pt idx="1252">
                  <c:v>0.118468059934285</c:v>
                </c:pt>
                <c:pt idx="1253">
                  <c:v>0.118477033895597</c:v>
                </c:pt>
                <c:pt idx="1254">
                  <c:v>0.118486004361453</c:v>
                </c:pt>
                <c:pt idx="1255">
                  <c:v>0.1184949713352</c:v>
                </c:pt>
                <c:pt idx="1256">
                  <c:v>0.118503934820173</c:v>
                </c:pt>
                <c:pt idx="1257">
                  <c:v>0.118512894819701</c:v>
                </c:pt>
                <c:pt idx="1258">
                  <c:v>0.118521851337103</c:v>
                </c:pt>
                <c:pt idx="1259">
                  <c:v>0.11853080437569</c:v>
                </c:pt>
                <c:pt idx="1260">
                  <c:v>0.118539753938761</c:v>
                </c:pt>
                <c:pt idx="1261">
                  <c:v>0.11854870002961</c:v>
                </c:pt>
                <c:pt idx="1262">
                  <c:v>0.11855764265152</c:v>
                </c:pt>
                <c:pt idx="1263">
                  <c:v>0.118566581807766</c:v>
                </c:pt>
                <c:pt idx="1264">
                  <c:v>0.118575517501615</c:v>
                </c:pt>
                <c:pt idx="1265">
                  <c:v>0.118584449736324</c:v>
                </c:pt>
                <c:pt idx="1266">
                  <c:v>0.118593378515142</c:v>
                </c:pt>
                <c:pt idx="1267">
                  <c:v>0.118602303841309</c:v>
                </c:pt>
                <c:pt idx="1268">
                  <c:v>0.118611225718057</c:v>
                </c:pt>
                <c:pt idx="1269">
                  <c:v>0.118620144148608</c:v>
                </c:pt>
                <c:pt idx="1270">
                  <c:v>0.118629059136179</c:v>
                </c:pt>
                <c:pt idx="1271">
                  <c:v>0.118637970683975</c:v>
                </c:pt>
                <c:pt idx="1272">
                  <c:v>0.118646878795194</c:v>
                </c:pt>
                <c:pt idx="1273">
                  <c:v>0.118655783473026</c:v>
                </c:pt>
                <c:pt idx="1274">
                  <c:v>0.118664684720651</c:v>
                </c:pt>
                <c:pt idx="1275">
                  <c:v>0.118673582541243</c:v>
                </c:pt>
                <c:pt idx="1276">
                  <c:v>0.118682476937966</c:v>
                </c:pt>
                <c:pt idx="1277">
                  <c:v>0.118691367913977</c:v>
                </c:pt>
                <c:pt idx="1278">
                  <c:v>0.118700255472423</c:v>
                </c:pt>
                <c:pt idx="1279">
                  <c:v>0.118709139616445</c:v>
                </c:pt>
                <c:pt idx="1280">
                  <c:v>0.118718020349175</c:v>
                </c:pt>
                <c:pt idx="1281">
                  <c:v>0.118726897673735</c:v>
                </c:pt>
                <c:pt idx="1282">
                  <c:v>0.118735771593243</c:v>
                </c:pt>
                <c:pt idx="1283">
                  <c:v>0.118744642110805</c:v>
                </c:pt>
                <c:pt idx="1284">
                  <c:v>0.118753509229522</c:v>
                </c:pt>
                <c:pt idx="1285">
                  <c:v>0.118762372952484</c:v>
                </c:pt>
                <c:pt idx="1286">
                  <c:v>0.118771233282776</c:v>
                </c:pt>
                <c:pt idx="1287">
                  <c:v>0.118780090223473</c:v>
                </c:pt>
                <c:pt idx="1288">
                  <c:v>0.118788943777644</c:v>
                </c:pt>
                <c:pt idx="1289">
                  <c:v>0.118797793948347</c:v>
                </c:pt>
                <c:pt idx="1290">
                  <c:v>0.118806640738637</c:v>
                </c:pt>
                <c:pt idx="1291">
                  <c:v>0.118815484151557</c:v>
                </c:pt>
                <c:pt idx="1292">
                  <c:v>0.118824324190144</c:v>
                </c:pt>
                <c:pt idx="1293">
                  <c:v>0.118833160857427</c:v>
                </c:pt>
                <c:pt idx="1294">
                  <c:v>0.118841994156428</c:v>
                </c:pt>
                <c:pt idx="1295">
                  <c:v>0.118850824090161</c:v>
                </c:pt>
                <c:pt idx="1296">
                  <c:v>0.11885965066163</c:v>
                </c:pt>
                <c:pt idx="1297">
                  <c:v>0.118868473873836</c:v>
                </c:pt>
                <c:pt idx="1298">
                  <c:v>0.118877293729769</c:v>
                </c:pt>
                <c:pt idx="1299">
                  <c:v>0.118886110232412</c:v>
                </c:pt>
                <c:pt idx="1300">
                  <c:v>0.118894923384742</c:v>
                </c:pt>
                <c:pt idx="1301">
                  <c:v>0.118903733189727</c:v>
                </c:pt>
                <c:pt idx="1302">
                  <c:v>0.118912539650328</c:v>
                </c:pt>
                <c:pt idx="1303">
                  <c:v>0.118921342769499</c:v>
                </c:pt>
                <c:pt idx="1304">
                  <c:v>0.118930142550186</c:v>
                </c:pt>
                <c:pt idx="1305">
                  <c:v>0.118938938995328</c:v>
                </c:pt>
                <c:pt idx="1306">
                  <c:v>0.118947732107856</c:v>
                </c:pt>
                <c:pt idx="1307">
                  <c:v>0.118956521890697</c:v>
                </c:pt>
                <c:pt idx="1308">
                  <c:v>0.118965308346765</c:v>
                </c:pt>
                <c:pt idx="1309">
                  <c:v>0.118974091478971</c:v>
                </c:pt>
                <c:pt idx="1310">
                  <c:v>0.118982871290219</c:v>
                </c:pt>
                <c:pt idx="1311">
                  <c:v>0.118991647783403</c:v>
                </c:pt>
                <c:pt idx="1312">
                  <c:v>0.119000420961412</c:v>
                </c:pt>
                <c:pt idx="1313">
                  <c:v>0.119009190827126</c:v>
                </c:pt>
                <c:pt idx="1314">
                  <c:v>0.119017957383421</c:v>
                </c:pt>
                <c:pt idx="1315">
                  <c:v>0.119026720633164</c:v>
                </c:pt>
                <c:pt idx="1316">
                  <c:v>0.119035480579213</c:v>
                </c:pt>
                <c:pt idx="1317">
                  <c:v>0.119044237224424</c:v>
                </c:pt>
                <c:pt idx="1318">
                  <c:v>0.119052990571642</c:v>
                </c:pt>
                <c:pt idx="1319">
                  <c:v>0.119061740623706</c:v>
                </c:pt>
                <c:pt idx="1320">
                  <c:v>0.119070487383447</c:v>
                </c:pt>
                <c:pt idx="1321">
                  <c:v>0.119079230853693</c:v>
                </c:pt>
                <c:pt idx="1322">
                  <c:v>0.119087971037261</c:v>
                </c:pt>
                <c:pt idx="1323">
                  <c:v>0.119096707936963</c:v>
                </c:pt>
                <c:pt idx="1324">
                  <c:v>0.119105441555604</c:v>
                </c:pt>
                <c:pt idx="1325">
                  <c:v>0.119114171895982</c:v>
                </c:pt>
                <c:pt idx="1326">
                  <c:v>0.119122898960888</c:v>
                </c:pt>
                <c:pt idx="1327">
                  <c:v>0.119131622753107</c:v>
                </c:pt>
                <c:pt idx="1328">
                  <c:v>0.119140343275417</c:v>
                </c:pt>
                <c:pt idx="1329">
                  <c:v>0.11914906053059</c:v>
                </c:pt>
                <c:pt idx="1330">
                  <c:v>0.119157774521389</c:v>
                </c:pt>
                <c:pt idx="1331">
                  <c:v>0.119166485250573</c:v>
                </c:pt>
                <c:pt idx="1332">
                  <c:v>0.119175192720894</c:v>
                </c:pt>
                <c:pt idx="1333">
                  <c:v>0.119183896935096</c:v>
                </c:pt>
                <c:pt idx="1334">
                  <c:v>0.119192597895916</c:v>
                </c:pt>
                <c:pt idx="1335">
                  <c:v>0.119201295606088</c:v>
                </c:pt>
                <c:pt idx="1336">
                  <c:v>0.119209990068337</c:v>
                </c:pt>
                <c:pt idx="1337">
                  <c:v>0.11921868128538</c:v>
                </c:pt>
                <c:pt idx="1338">
                  <c:v>0.119227369259931</c:v>
                </c:pt>
                <c:pt idx="1339">
                  <c:v>0.119236053994695</c:v>
                </c:pt>
                <c:pt idx="1340">
                  <c:v>0.119244735492373</c:v>
                </c:pt>
                <c:pt idx="1341">
                  <c:v>0.119253413755656</c:v>
                </c:pt>
                <c:pt idx="1342">
                  <c:v>0.119262088787233</c:v>
                </c:pt>
                <c:pt idx="1343">
                  <c:v>0.119270760589783</c:v>
                </c:pt>
                <c:pt idx="1344">
                  <c:v>0.119279429165981</c:v>
                </c:pt>
                <c:pt idx="1345">
                  <c:v>0.119288094518494</c:v>
                </c:pt>
                <c:pt idx="1346">
                  <c:v>0.119296756649985</c:v>
                </c:pt>
                <c:pt idx="1347">
                  <c:v>0.119305415563109</c:v>
                </c:pt>
                <c:pt idx="1348">
                  <c:v>0.119314071260514</c:v>
                </c:pt>
                <c:pt idx="1349">
                  <c:v>0.119322723744844</c:v>
                </c:pt>
                <c:pt idx="1350">
                  <c:v>0.119331373018737</c:v>
                </c:pt>
                <c:pt idx="1351">
                  <c:v>0.119340019084822</c:v>
                </c:pt>
                <c:pt idx="1352">
                  <c:v>0.119348661945724</c:v>
                </c:pt>
                <c:pt idx="1353">
                  <c:v>0.119357301604063</c:v>
                </c:pt>
                <c:pt idx="1354">
                  <c:v>0.119365938062451</c:v>
                </c:pt>
                <c:pt idx="1355">
                  <c:v>0.119374571323493</c:v>
                </c:pt>
                <c:pt idx="1356">
                  <c:v>0.119383201389791</c:v>
                </c:pt>
                <c:pt idx="1357">
                  <c:v>0.119391828263939</c:v>
                </c:pt>
                <c:pt idx="1358">
                  <c:v>0.119400451948525</c:v>
                </c:pt>
                <c:pt idx="1359">
                  <c:v>0.119409072446133</c:v>
                </c:pt>
                <c:pt idx="1360">
                  <c:v>0.119417689759339</c:v>
                </c:pt>
                <c:pt idx="1361">
                  <c:v>0.119426303890713</c:v>
                </c:pt>
                <c:pt idx="1362">
                  <c:v>0.11943491484282</c:v>
                </c:pt>
                <c:pt idx="1363">
                  <c:v>0.11944352261822</c:v>
                </c:pt>
                <c:pt idx="1364">
                  <c:v>0.119452127219466</c:v>
                </c:pt>
                <c:pt idx="1365">
                  <c:v>0.119460728649104</c:v>
                </c:pt>
                <c:pt idx="1366">
                  <c:v>0.119469326909677</c:v>
                </c:pt>
                <c:pt idx="1367">
                  <c:v>0.11947792200372</c:v>
                </c:pt>
                <c:pt idx="1368">
                  <c:v>0.119486513933764</c:v>
                </c:pt>
                <c:pt idx="1369">
                  <c:v>0.119495102702332</c:v>
                </c:pt>
                <c:pt idx="1370">
                  <c:v>0.119503688311943</c:v>
                </c:pt>
                <c:pt idx="1371">
                  <c:v>0.119512270765111</c:v>
                </c:pt>
                <c:pt idx="1372">
                  <c:v>0.119520850064342</c:v>
                </c:pt>
                <c:pt idx="1373">
                  <c:v>0.119529426212138</c:v>
                </c:pt>
                <c:pt idx="1374">
                  <c:v>0.119537999210996</c:v>
                </c:pt>
                <c:pt idx="1375">
                  <c:v>0.119546569063404</c:v>
                </c:pt>
                <c:pt idx="1376">
                  <c:v>0.119555135771849</c:v>
                </c:pt>
                <c:pt idx="1377">
                  <c:v>0.119563699338809</c:v>
                </c:pt>
                <c:pt idx="1378">
                  <c:v>0.119572259766759</c:v>
                </c:pt>
                <c:pt idx="1379">
                  <c:v>0.119580817058165</c:v>
                </c:pt>
                <c:pt idx="1380">
                  <c:v>0.119589371215492</c:v>
                </c:pt>
                <c:pt idx="1381">
                  <c:v>0.119597922241196</c:v>
                </c:pt>
                <c:pt idx="1382">
                  <c:v>0.11960647013773</c:v>
                </c:pt>
                <c:pt idx="1383">
                  <c:v>0.119615014907538</c:v>
                </c:pt>
                <c:pt idx="1384">
                  <c:v>0.119623556553063</c:v>
                </c:pt>
                <c:pt idx="1385">
                  <c:v>0.119632095076739</c:v>
                </c:pt>
                <c:pt idx="1386">
                  <c:v>0.119640630480997</c:v>
                </c:pt>
                <c:pt idx="1387">
                  <c:v>0.119649162768262</c:v>
                </c:pt>
                <c:pt idx="1388">
                  <c:v>0.119657691940953</c:v>
                </c:pt>
                <c:pt idx="1389">
                  <c:v>0.119666218001484</c:v>
                </c:pt>
                <c:pt idx="1390">
                  <c:v>0.119674740952264</c:v>
                </c:pt>
                <c:pt idx="1391">
                  <c:v>0.119683260795696</c:v>
                </c:pt>
                <c:pt idx="1392">
                  <c:v>0.119691777534179</c:v>
                </c:pt>
                <c:pt idx="1393">
                  <c:v>0.119700291170105</c:v>
                </c:pt>
                <c:pt idx="1394">
                  <c:v>0.119708801705863</c:v>
                </c:pt>
                <c:pt idx="1395">
                  <c:v>0.119717309143836</c:v>
                </c:pt>
                <c:pt idx="1396">
                  <c:v>0.119725813486399</c:v>
                </c:pt>
                <c:pt idx="1397">
                  <c:v>0.119734314735926</c:v>
                </c:pt>
                <c:pt idx="1398">
                  <c:v>0.119742812894784</c:v>
                </c:pt>
                <c:pt idx="1399">
                  <c:v>0.119751307965334</c:v>
                </c:pt>
                <c:pt idx="1400">
                  <c:v>0.119759799949934</c:v>
                </c:pt>
                <c:pt idx="1401">
                  <c:v>0.119768288850935</c:v>
                </c:pt>
                <c:pt idx="1402">
                  <c:v>0.119776774670684</c:v>
                </c:pt>
                <c:pt idx="1403">
                  <c:v>0.119785257411522</c:v>
                </c:pt>
                <c:pt idx="1404">
                  <c:v>0.119793737075786</c:v>
                </c:pt>
                <c:pt idx="1405">
                  <c:v>0.119802213665808</c:v>
                </c:pt>
                <c:pt idx="1406">
                  <c:v>0.119810687183914</c:v>
                </c:pt>
                <c:pt idx="1407">
                  <c:v>0.119819157632425</c:v>
                </c:pt>
                <c:pt idx="1408">
                  <c:v>0.119827625013659</c:v>
                </c:pt>
                <c:pt idx="1409">
                  <c:v>0.119836089329927</c:v>
                </c:pt>
                <c:pt idx="1410">
                  <c:v>0.119844550583536</c:v>
                </c:pt>
                <c:pt idx="1411">
                  <c:v>0.119853008776785</c:v>
                </c:pt>
                <c:pt idx="1412">
                  <c:v>0.119861463911975</c:v>
                </c:pt>
                <c:pt idx="1413">
                  <c:v>0.119869915991397</c:v>
                </c:pt>
                <c:pt idx="1414">
                  <c:v>0.119878365017335</c:v>
                </c:pt>
                <c:pt idx="1415">
                  <c:v>0.119886810992076</c:v>
                </c:pt>
                <c:pt idx="1416">
                  <c:v>0.119895253917894</c:v>
                </c:pt>
                <c:pt idx="1417">
                  <c:v>0.119903693797063</c:v>
                </c:pt>
                <c:pt idx="1418">
                  <c:v>0.11991213063185</c:v>
                </c:pt>
                <c:pt idx="1419">
                  <c:v>0.11992056442452</c:v>
                </c:pt>
                <c:pt idx="1420">
                  <c:v>0.11992899517733</c:v>
                </c:pt>
                <c:pt idx="1421">
                  <c:v>0.119937422892532</c:v>
                </c:pt>
                <c:pt idx="1422">
                  <c:v>0.119945847572378</c:v>
                </c:pt>
                <c:pt idx="1423">
                  <c:v>0.119954269219111</c:v>
                </c:pt>
                <c:pt idx="1424">
                  <c:v>0.11996268783497</c:v>
                </c:pt>
                <c:pt idx="1425">
                  <c:v>0.119971103422188</c:v>
                </c:pt>
                <c:pt idx="1426">
                  <c:v>0.119979515982999</c:v>
                </c:pt>
                <c:pt idx="1427">
                  <c:v>0.119987925519626</c:v>
                </c:pt>
                <c:pt idx="1428">
                  <c:v>0.11999633203429</c:v>
                </c:pt>
                <c:pt idx="1429">
                  <c:v>0.120004735529208</c:v>
                </c:pt>
                <c:pt idx="1430">
                  <c:v>0.120013136006592</c:v>
                </c:pt>
                <c:pt idx="1431">
                  <c:v>0.120021533468647</c:v>
                </c:pt>
                <c:pt idx="1432">
                  <c:v>0.120029927917577</c:v>
                </c:pt>
                <c:pt idx="1433">
                  <c:v>0.12003831935558</c:v>
                </c:pt>
                <c:pt idx="1434">
                  <c:v>0.120046707784849</c:v>
                </c:pt>
                <c:pt idx="1435">
                  <c:v>0.120055093207572</c:v>
                </c:pt>
                <c:pt idx="1436">
                  <c:v>0.120063475625936</c:v>
                </c:pt>
                <c:pt idx="1437">
                  <c:v>0.120071855042119</c:v>
                </c:pt>
                <c:pt idx="1438">
                  <c:v>0.120080231458296</c:v>
                </c:pt>
                <c:pt idx="1439">
                  <c:v>0.120088604876638</c:v>
                </c:pt>
                <c:pt idx="1440">
                  <c:v>0.120096975299314</c:v>
                </c:pt>
                <c:pt idx="1441">
                  <c:v>0.120105342728484</c:v>
                </c:pt>
                <c:pt idx="1442">
                  <c:v>0.120113707166305</c:v>
                </c:pt>
                <c:pt idx="1443">
                  <c:v>0.120122068614932</c:v>
                </c:pt>
                <c:pt idx="1444">
                  <c:v>0.120130427076513</c:v>
                </c:pt>
                <c:pt idx="1445">
                  <c:v>0.120138782553193</c:v>
                </c:pt>
                <c:pt idx="1446">
                  <c:v>0.120147135047113</c:v>
                </c:pt>
                <c:pt idx="1447">
                  <c:v>0.120155484560407</c:v>
                </c:pt>
                <c:pt idx="1448">
                  <c:v>0.120163831095208</c:v>
                </c:pt>
                <c:pt idx="1449">
                  <c:v>0.120172174653642</c:v>
                </c:pt>
                <c:pt idx="1450">
                  <c:v>0.120180515237834</c:v>
                </c:pt>
                <c:pt idx="1451">
                  <c:v>0.120188852849901</c:v>
                </c:pt>
                <c:pt idx="1452">
                  <c:v>0.120197187491957</c:v>
                </c:pt>
                <c:pt idx="1453">
                  <c:v>0.120205519166114</c:v>
                </c:pt>
                <c:pt idx="1454">
                  <c:v>0.120213847874478</c:v>
                </c:pt>
                <c:pt idx="1455">
                  <c:v>0.120222173619149</c:v>
                </c:pt>
                <c:pt idx="1456">
                  <c:v>0.120230496402225</c:v>
                </c:pt>
                <c:pt idx="1457">
                  <c:v>0.1202388162258</c:v>
                </c:pt>
                <c:pt idx="1458">
                  <c:v>0.120247133091963</c:v>
                </c:pt>
                <c:pt idx="1459">
                  <c:v>0.120255447002799</c:v>
                </c:pt>
                <c:pt idx="1460">
                  <c:v>0.120263757960389</c:v>
                </c:pt>
                <c:pt idx="1461">
                  <c:v>0.120272065966809</c:v>
                </c:pt>
                <c:pt idx="1462">
                  <c:v>0.120280371024133</c:v>
                </c:pt>
                <c:pt idx="1463">
                  <c:v>0.120288673134428</c:v>
                </c:pt>
                <c:pt idx="1464">
                  <c:v>0.12029697229976</c:v>
                </c:pt>
                <c:pt idx="1465">
                  <c:v>0.120305268522188</c:v>
                </c:pt>
                <c:pt idx="1466">
                  <c:v>0.120313561803768</c:v>
                </c:pt>
                <c:pt idx="1467">
                  <c:v>0.120321852146554</c:v>
                </c:pt>
                <c:pt idx="1468">
                  <c:v>0.120330139552594</c:v>
                </c:pt>
                <c:pt idx="1469">
                  <c:v>0.120338424023931</c:v>
                </c:pt>
                <c:pt idx="1470">
                  <c:v>0.120346705562604</c:v>
                </c:pt>
                <c:pt idx="1471">
                  <c:v>0.120354984170653</c:v>
                </c:pt>
                <c:pt idx="1472">
                  <c:v>0.120363259850107</c:v>
                </c:pt>
                <c:pt idx="1473">
                  <c:v>0.120371532602995</c:v>
                </c:pt>
                <c:pt idx="1474">
                  <c:v>0.120379802431342</c:v>
                </c:pt>
                <c:pt idx="1475">
                  <c:v>0.120388069337168</c:v>
                </c:pt>
                <c:pt idx="1476">
                  <c:v>0.120396333322489</c:v>
                </c:pt>
                <c:pt idx="1477">
                  <c:v>0.120404594389317</c:v>
                </c:pt>
                <c:pt idx="1478">
                  <c:v>0.120412852539662</c:v>
                </c:pt>
                <c:pt idx="1479">
                  <c:v>0.120421107775529</c:v>
                </c:pt>
                <c:pt idx="1480">
                  <c:v>0.120429360098916</c:v>
                </c:pt>
                <c:pt idx="1481">
                  <c:v>0.120437609511823</c:v>
                </c:pt>
                <c:pt idx="1482">
                  <c:v>0.120445856016242</c:v>
                </c:pt>
                <c:pt idx="1483">
                  <c:v>0.120454099614162</c:v>
                </c:pt>
                <c:pt idx="1484">
                  <c:v>0.120462340307568</c:v>
                </c:pt>
                <c:pt idx="1485">
                  <c:v>0.120470578098443</c:v>
                </c:pt>
                <c:pt idx="1486">
                  <c:v>0.120478812988765</c:v>
                </c:pt>
                <c:pt idx="1487">
                  <c:v>0.120487044980505</c:v>
                </c:pt>
                <c:pt idx="1488">
                  <c:v>0.120495274075637</c:v>
                </c:pt>
                <c:pt idx="1489">
                  <c:v>0.120503500276125</c:v>
                </c:pt>
                <c:pt idx="1490">
                  <c:v>0.120511723583933</c:v>
                </c:pt>
                <c:pt idx="1491">
                  <c:v>0.120519944001019</c:v>
                </c:pt>
                <c:pt idx="1492">
                  <c:v>0.12052816152934</c:v>
                </c:pt>
                <c:pt idx="1493">
                  <c:v>0.120536376170846</c:v>
                </c:pt>
                <c:pt idx="1494">
                  <c:v>0.120544587927485</c:v>
                </c:pt>
                <c:pt idx="1495">
                  <c:v>0.120552796801201</c:v>
                </c:pt>
                <c:pt idx="1496">
                  <c:v>0.120561002793936</c:v>
                </c:pt>
                <c:pt idx="1497">
                  <c:v>0.120569205907626</c:v>
                </c:pt>
                <c:pt idx="1498">
                  <c:v>0.120577406144203</c:v>
                </c:pt>
                <c:pt idx="1499">
                  <c:v>0.120585603505599</c:v>
                </c:pt>
                <c:pt idx="1500">
                  <c:v>0.120593797993737</c:v>
                </c:pt>
                <c:pt idx="1501">
                  <c:v>0.120601989610541</c:v>
                </c:pt>
                <c:pt idx="1502">
                  <c:v>0.12061017835793</c:v>
                </c:pt>
                <c:pt idx="1503">
                  <c:v>0.120618364237818</c:v>
                </c:pt>
                <c:pt idx="1504">
                  <c:v>0.120626547252118</c:v>
                </c:pt>
                <c:pt idx="1505">
                  <c:v>0.120634727402735</c:v>
                </c:pt>
                <c:pt idx="1506">
                  <c:v>0.120642904691577</c:v>
                </c:pt>
                <c:pt idx="1507">
                  <c:v>0.120651079120543</c:v>
                </c:pt>
                <c:pt idx="1508">
                  <c:v>0.120659250691529</c:v>
                </c:pt>
                <c:pt idx="1509">
                  <c:v>0.120667419406431</c:v>
                </c:pt>
                <c:pt idx="1510">
                  <c:v>0.120675585267139</c:v>
                </c:pt>
                <c:pt idx="1511">
                  <c:v>0.120683748275538</c:v>
                </c:pt>
                <c:pt idx="1512">
                  <c:v>0.120691908433512</c:v>
                </c:pt>
                <c:pt idx="1513">
                  <c:v>0.120700065742942</c:v>
                </c:pt>
                <c:pt idx="1514">
                  <c:v>0.120708220205704</c:v>
                </c:pt>
                <c:pt idx="1515">
                  <c:v>0.120716371823669</c:v>
                </c:pt>
                <c:pt idx="1516">
                  <c:v>0.120724520598708</c:v>
                </c:pt>
                <c:pt idx="1517">
                  <c:v>0.120732666532687</c:v>
                </c:pt>
                <c:pt idx="1518">
                  <c:v>0.120740809627467</c:v>
                </c:pt>
                <c:pt idx="1519">
                  <c:v>0.120748949884909</c:v>
                </c:pt>
                <c:pt idx="1520">
                  <c:v>0.120757087306868</c:v>
                </c:pt>
                <c:pt idx="1521">
                  <c:v>0.120765221895196</c:v>
                </c:pt>
                <c:pt idx="1522">
                  <c:v>0.120773353651741</c:v>
                </c:pt>
                <c:pt idx="1523">
                  <c:v>0.120781482578351</c:v>
                </c:pt>
                <c:pt idx="1524">
                  <c:v>0.120789608676867</c:v>
                </c:pt>
                <c:pt idx="1525">
                  <c:v>0.120797731949127</c:v>
                </c:pt>
                <c:pt idx="1526">
                  <c:v>0.120805852396967</c:v>
                </c:pt>
                <c:pt idx="1527">
                  <c:v>0.12081397002222</c:v>
                </c:pt>
                <c:pt idx="1528">
                  <c:v>0.120822084826715</c:v>
                </c:pt>
                <c:pt idx="1529">
                  <c:v>0.120830196812275</c:v>
                </c:pt>
                <c:pt idx="1530">
                  <c:v>0.120838305980725</c:v>
                </c:pt>
                <c:pt idx="1531">
                  <c:v>0.120846412333884</c:v>
                </c:pt>
                <c:pt idx="1532">
                  <c:v>0.120854515873566</c:v>
                </c:pt>
                <c:pt idx="1533">
                  <c:v>0.120862616601583</c:v>
                </c:pt>
                <c:pt idx="1534">
                  <c:v>0.120870714519746</c:v>
                </c:pt>
                <c:pt idx="1535">
                  <c:v>0.120878809629861</c:v>
                </c:pt>
                <c:pt idx="1536">
                  <c:v>0.120886901933729</c:v>
                </c:pt>
                <c:pt idx="1537">
                  <c:v>0.120894991433151</c:v>
                </c:pt>
                <c:pt idx="1538">
                  <c:v>0.120903078129922</c:v>
                </c:pt>
                <c:pt idx="1539">
                  <c:v>0.120911162025837</c:v>
                </c:pt>
                <c:pt idx="1540">
                  <c:v>0.120919243122683</c:v>
                </c:pt>
                <c:pt idx="1541">
                  <c:v>0.120927321422249</c:v>
                </c:pt>
                <c:pt idx="1542">
                  <c:v>0.120935396926317</c:v>
                </c:pt>
                <c:pt idx="1543">
                  <c:v>0.120943469636668</c:v>
                </c:pt>
                <c:pt idx="1544">
                  <c:v>0.12095153955508</c:v>
                </c:pt>
                <c:pt idx="1545">
                  <c:v>0.120959606683326</c:v>
                </c:pt>
                <c:pt idx="1546">
                  <c:v>0.120967671023177</c:v>
                </c:pt>
                <c:pt idx="1547">
                  <c:v>0.1209757325764</c:v>
                </c:pt>
                <c:pt idx="1548">
                  <c:v>0.120983791344761</c:v>
                </c:pt>
                <c:pt idx="1549">
                  <c:v>0.120991847330022</c:v>
                </c:pt>
                <c:pt idx="1550">
                  <c:v>0.120999900533938</c:v>
                </c:pt>
                <c:pt idx="1551">
                  <c:v>0.121007950958269</c:v>
                </c:pt>
                <c:pt idx="1552">
                  <c:v>0.121015998604764</c:v>
                </c:pt>
                <c:pt idx="1553">
                  <c:v>0.121024043475174</c:v>
                </c:pt>
                <c:pt idx="1554">
                  <c:v>0.121032085571243</c:v>
                </c:pt>
                <c:pt idx="1555">
                  <c:v>0.121040124894717</c:v>
                </c:pt>
                <c:pt idx="1556">
                  <c:v>0.121048161447334</c:v>
                </c:pt>
                <c:pt idx="1557">
                  <c:v>0.121056195230831</c:v>
                </c:pt>
                <c:pt idx="1558">
                  <c:v>0.121064226246943</c:v>
                </c:pt>
                <c:pt idx="1559">
                  <c:v>0.121072254497401</c:v>
                </c:pt>
                <c:pt idx="1560">
                  <c:v>0.121080279983932</c:v>
                </c:pt>
                <c:pt idx="1561">
                  <c:v>0.121088302708261</c:v>
                </c:pt>
                <c:pt idx="1562">
                  <c:v>0.121096322672112</c:v>
                </c:pt>
                <c:pt idx="1563">
                  <c:v>0.121104339877201</c:v>
                </c:pt>
                <c:pt idx="1564">
                  <c:v>0.121112354325246</c:v>
                </c:pt>
                <c:pt idx="1565">
                  <c:v>0.121120366017961</c:v>
                </c:pt>
                <c:pt idx="1566">
                  <c:v>0.121128374957054</c:v>
                </c:pt>
                <c:pt idx="1567">
                  <c:v>0.121136381144233</c:v>
                </c:pt>
                <c:pt idx="1568">
                  <c:v>0.121144384581203</c:v>
                </c:pt>
                <c:pt idx="1569">
                  <c:v>0.121152385269664</c:v>
                </c:pt>
                <c:pt idx="1570">
                  <c:v>0.121160383211316</c:v>
                </c:pt>
                <c:pt idx="1571">
                  <c:v>0.121168378407853</c:v>
                </c:pt>
                <c:pt idx="1572">
                  <c:v>0.12117637086097</c:v>
                </c:pt>
                <c:pt idx="1573">
                  <c:v>0.121184360572354</c:v>
                </c:pt>
                <c:pt idx="1574">
                  <c:v>0.121192347543694</c:v>
                </c:pt>
                <c:pt idx="1575">
                  <c:v>0.121200331776672</c:v>
                </c:pt>
                <c:pt idx="1576">
                  <c:v>0.121208313272972</c:v>
                </c:pt>
                <c:pt idx="1577">
                  <c:v>0.12121629203427</c:v>
                </c:pt>
                <c:pt idx="1578">
                  <c:v>0.121224268062241</c:v>
                </c:pt>
                <c:pt idx="1579">
                  <c:v>0.12123224135856</c:v>
                </c:pt>
                <c:pt idx="1580">
                  <c:v>0.121240211924896</c:v>
                </c:pt>
                <c:pt idx="1581">
                  <c:v>0.121248179762914</c:v>
                </c:pt>
                <c:pt idx="1582">
                  <c:v>0.121256144874282</c:v>
                </c:pt>
                <c:pt idx="1583">
                  <c:v>0.121264107260658</c:v>
                </c:pt>
                <c:pt idx="1584">
                  <c:v>0.121272066923702</c:v>
                </c:pt>
                <c:pt idx="1585">
                  <c:v>0.12128002386507</c:v>
                </c:pt>
                <c:pt idx="1586">
                  <c:v>0.121287978086414</c:v>
                </c:pt>
                <c:pt idx="1587">
                  <c:v>0.121295929589386</c:v>
                </c:pt>
                <c:pt idx="1588">
                  <c:v>0.121303878375632</c:v>
                </c:pt>
                <c:pt idx="1589">
                  <c:v>0.121311824446797</c:v>
                </c:pt>
                <c:pt idx="1590">
                  <c:v>0.121319767804524</c:v>
                </c:pt>
                <c:pt idx="1591">
                  <c:v>0.121327708450452</c:v>
                </c:pt>
                <c:pt idx="1592">
                  <c:v>0.121335646386216</c:v>
                </c:pt>
                <c:pt idx="1593">
                  <c:v>0.121343581613452</c:v>
                </c:pt>
                <c:pt idx="1594">
                  <c:v>0.121351514133789</c:v>
                </c:pt>
                <c:pt idx="1595">
                  <c:v>0.121359443948857</c:v>
                </c:pt>
                <c:pt idx="1596">
                  <c:v>0.121367371060283</c:v>
                </c:pt>
                <c:pt idx="1597">
                  <c:v>0.121375295469687</c:v>
                </c:pt>
                <c:pt idx="1598">
                  <c:v>0.121383217178692</c:v>
                </c:pt>
                <c:pt idx="1599">
                  <c:v>0.121391136188913</c:v>
                </c:pt>
                <c:pt idx="1600">
                  <c:v>0.121399052501968</c:v>
                </c:pt>
                <c:pt idx="1601">
                  <c:v>0.121406966119468</c:v>
                </c:pt>
                <c:pt idx="1602">
                  <c:v>0.121414877043022</c:v>
                </c:pt>
                <c:pt idx="1603">
                  <c:v>0.121422785274238</c:v>
                </c:pt>
                <c:pt idx="1604">
                  <c:v>0.121430690814721</c:v>
                </c:pt>
                <c:pt idx="1605">
                  <c:v>0.121438593666073</c:v>
                </c:pt>
                <c:pt idx="1606">
                  <c:v>0.121446493829891</c:v>
                </c:pt>
                <c:pt idx="1607">
                  <c:v>0.121454391307775</c:v>
                </c:pt>
                <c:pt idx="1608">
                  <c:v>0.121462286101317</c:v>
                </c:pt>
                <c:pt idx="1609">
                  <c:v>0.121470178212107</c:v>
                </c:pt>
                <c:pt idx="1610">
                  <c:v>0.121478067641738</c:v>
                </c:pt>
                <c:pt idx="1611">
                  <c:v>0.121485954391793</c:v>
                </c:pt>
                <c:pt idx="1612">
                  <c:v>0.121493838463857</c:v>
                </c:pt>
                <c:pt idx="1613">
                  <c:v>0.12150171985951</c:v>
                </c:pt>
                <c:pt idx="1614">
                  <c:v>0.121509598580333</c:v>
                </c:pt>
                <c:pt idx="1615">
                  <c:v>0.1215174746279</c:v>
                </c:pt>
                <c:pt idx="1616">
                  <c:v>0.121525348003784</c:v>
                </c:pt>
                <c:pt idx="1617">
                  <c:v>0.121533218709559</c:v>
                </c:pt>
                <c:pt idx="1618">
                  <c:v>0.121541086746791</c:v>
                </c:pt>
                <c:pt idx="1619">
                  <c:v>0.121548952117047</c:v>
                </c:pt>
                <c:pt idx="1620">
                  <c:v>0.121556814821889</c:v>
                </c:pt>
                <c:pt idx="1621">
                  <c:v>0.12156467486288</c:v>
                </c:pt>
                <c:pt idx="1622">
                  <c:v>0.121572532241578</c:v>
                </c:pt>
                <c:pt idx="1623">
                  <c:v>0.121580386959537</c:v>
                </c:pt>
                <c:pt idx="1624">
                  <c:v>0.121588239018313</c:v>
                </c:pt>
                <c:pt idx="1625">
                  <c:v>0.121596088419456</c:v>
                </c:pt>
                <c:pt idx="1626">
                  <c:v>0.121603935164515</c:v>
                </c:pt>
                <c:pt idx="1627">
                  <c:v>0.121611779255035</c:v>
                </c:pt>
                <c:pt idx="1628">
                  <c:v>0.12161962069256</c:v>
                </c:pt>
                <c:pt idx="1629">
                  <c:v>0.121627459478633</c:v>
                </c:pt>
                <c:pt idx="1630">
                  <c:v>0.12163529561479</c:v>
                </c:pt>
                <c:pt idx="1631">
                  <c:v>0.121643129102569</c:v>
                </c:pt>
                <c:pt idx="1632">
                  <c:v>0.121650959943505</c:v>
                </c:pt>
                <c:pt idx="1633">
                  <c:v>0.121658788139127</c:v>
                </c:pt>
                <c:pt idx="1634">
                  <c:v>0.121666613690965</c:v>
                </c:pt>
                <c:pt idx="1635">
                  <c:v>0.121674436600546</c:v>
                </c:pt>
                <c:pt idx="1636">
                  <c:v>0.121682256869395</c:v>
                </c:pt>
                <c:pt idx="1637">
                  <c:v>0.121690074499032</c:v>
                </c:pt>
                <c:pt idx="1638">
                  <c:v>0.121697889490978</c:v>
                </c:pt>
                <c:pt idx="1639">
                  <c:v>0.12170570184675</c:v>
                </c:pt>
                <c:pt idx="1640">
                  <c:v>0.121713511567863</c:v>
                </c:pt>
                <c:pt idx="1641">
                  <c:v>0.121721318655828</c:v>
                </c:pt>
                <c:pt idx="1642">
                  <c:v>0.121729123112157</c:v>
                </c:pt>
                <c:pt idx="1643">
                  <c:v>0.121736924938357</c:v>
                </c:pt>
                <c:pt idx="1644">
                  <c:v>0.121744724135932</c:v>
                </c:pt>
                <c:pt idx="1645">
                  <c:v>0.121752520706388</c:v>
                </c:pt>
                <c:pt idx="1646">
                  <c:v>0.121760314651223</c:v>
                </c:pt>
                <c:pt idx="1647">
                  <c:v>0.121768105971937</c:v>
                </c:pt>
                <c:pt idx="1648">
                  <c:v>0.121775894670024</c:v>
                </c:pt>
                <c:pt idx="1649">
                  <c:v>0.12178368074698</c:v>
                </c:pt>
                <c:pt idx="1650">
                  <c:v>0.121791464204296</c:v>
                </c:pt>
                <c:pt idx="1651">
                  <c:v>0.121799245043461</c:v>
                </c:pt>
                <c:pt idx="1652">
                  <c:v>0.121807023265962</c:v>
                </c:pt>
                <c:pt idx="1653">
                  <c:v>0.121814798873283</c:v>
                </c:pt>
                <c:pt idx="1654">
                  <c:v>0.121822571866907</c:v>
                </c:pt>
                <c:pt idx="1655">
                  <c:v>0.121830342248313</c:v>
                </c:pt>
                <c:pt idx="1656">
                  <c:v>0.12183811001898</c:v>
                </c:pt>
                <c:pt idx="1657">
                  <c:v>0.121845875180384</c:v>
                </c:pt>
                <c:pt idx="1658">
                  <c:v>0.121853637733996</c:v>
                </c:pt>
                <c:pt idx="1659">
                  <c:v>0.12186139768129</c:v>
                </c:pt>
                <c:pt idx="1660">
                  <c:v>0.121869155023733</c:v>
                </c:pt>
                <c:pt idx="1661">
                  <c:v>0.121876909762792</c:v>
                </c:pt>
                <c:pt idx="1662">
                  <c:v>0.121884661899931</c:v>
                </c:pt>
                <c:pt idx="1663">
                  <c:v>0.121892411436613</c:v>
                </c:pt>
                <c:pt idx="1664">
                  <c:v>0.121900158374297</c:v>
                </c:pt>
                <c:pt idx="1665">
                  <c:v>0.121907902714441</c:v>
                </c:pt>
                <c:pt idx="1666">
                  <c:v>0.121915644458501</c:v>
                </c:pt>
                <c:pt idx="1667">
                  <c:v>0.12192338360793</c:v>
                </c:pt>
                <c:pt idx="1668">
                  <c:v>0.121931120164179</c:v>
                </c:pt>
                <c:pt idx="1669">
                  <c:v>0.121938854128697</c:v>
                </c:pt>
                <c:pt idx="1670">
                  <c:v>0.121946585502931</c:v>
                </c:pt>
                <c:pt idx="1671">
                  <c:v>0.121954314288327</c:v>
                </c:pt>
                <c:pt idx="1672">
                  <c:v>0.121962040486324</c:v>
                </c:pt>
                <c:pt idx="1673">
                  <c:v>0.121969764098365</c:v>
                </c:pt>
                <c:pt idx="1674">
                  <c:v>0.121977485125888</c:v>
                </c:pt>
                <c:pt idx="1675">
                  <c:v>0.121985203570329</c:v>
                </c:pt>
                <c:pt idx="1676">
                  <c:v>0.12199291943312</c:v>
                </c:pt>
                <c:pt idx="1677">
                  <c:v>0.122000632715695</c:v>
                </c:pt>
                <c:pt idx="1678">
                  <c:v>0.122008343419482</c:v>
                </c:pt>
                <c:pt idx="1679">
                  <c:v>0.12201605154591</c:v>
                </c:pt>
                <c:pt idx="1680">
                  <c:v>0.122023757096403</c:v>
                </c:pt>
                <c:pt idx="1681">
                  <c:v>0.122031460072386</c:v>
                </c:pt>
                <c:pt idx="1682">
                  <c:v>0.122039160475278</c:v>
                </c:pt>
                <c:pt idx="1683">
                  <c:v>0.122046858306499</c:v>
                </c:pt>
                <c:pt idx="1684">
                  <c:v>0.122054553567467</c:v>
                </c:pt>
                <c:pt idx="1685">
                  <c:v>0.122062246259596</c:v>
                </c:pt>
                <c:pt idx="1686">
                  <c:v>0.122069936384297</c:v>
                </c:pt>
                <c:pt idx="1687">
                  <c:v>0.122077623942984</c:v>
                </c:pt>
                <c:pt idx="1688">
                  <c:v>0.122085308937065</c:v>
                </c:pt>
                <c:pt idx="1689">
                  <c:v>0.122092991367945</c:v>
                </c:pt>
                <c:pt idx="1690">
                  <c:v>0.122100671237028</c:v>
                </c:pt>
                <c:pt idx="1691">
                  <c:v>0.122108348545719</c:v>
                </c:pt>
                <c:pt idx="1692">
                  <c:v>0.122116023295418</c:v>
                </c:pt>
                <c:pt idx="1693">
                  <c:v>0.122123695487521</c:v>
                </c:pt>
                <c:pt idx="1694">
                  <c:v>0.122131365123427</c:v>
                </c:pt>
                <c:pt idx="1695">
                  <c:v>0.12213903220453</c:v>
                </c:pt>
                <c:pt idx="1696">
                  <c:v>0.122146696732221</c:v>
                </c:pt>
                <c:pt idx="1697">
                  <c:v>0.122154358707891</c:v>
                </c:pt>
                <c:pt idx="1698">
                  <c:v>0.122162018132928</c:v>
                </c:pt>
                <c:pt idx="1699">
                  <c:v>0.122169675008719</c:v>
                </c:pt>
                <c:pt idx="1700">
                  <c:v>0.122177329336647</c:v>
                </c:pt>
                <c:pt idx="1701">
                  <c:v>0.122184981118096</c:v>
                </c:pt>
                <c:pt idx="1702">
                  <c:v>0.122192630354446</c:v>
                </c:pt>
                <c:pt idx="1703">
                  <c:v>0.122200277047074</c:v>
                </c:pt>
                <c:pt idx="1704">
                  <c:v>0.122207921197356</c:v>
                </c:pt>
                <c:pt idx="1705">
                  <c:v>0.122215562806669</c:v>
                </c:pt>
                <c:pt idx="1706">
                  <c:v>0.122223201876383</c:v>
                </c:pt>
                <c:pt idx="1707">
                  <c:v>0.122230838407868</c:v>
                </c:pt>
                <c:pt idx="1708">
                  <c:v>0.122238472402495</c:v>
                </c:pt>
                <c:pt idx="1709">
                  <c:v>0.122246103861629</c:v>
                </c:pt>
                <c:pt idx="1710">
                  <c:v>0.122253732786635</c:v>
                </c:pt>
                <c:pt idx="1711">
                  <c:v>0.122261359178874</c:v>
                </c:pt>
                <c:pt idx="1712">
                  <c:v>0.122268983039709</c:v>
                </c:pt>
                <c:pt idx="1713">
                  <c:v>0.122276604370497</c:v>
                </c:pt>
                <c:pt idx="1714">
                  <c:v>0.122284223172595</c:v>
                </c:pt>
                <c:pt idx="1715">
                  <c:v>0.12229183944736</c:v>
                </c:pt>
                <c:pt idx="1716">
                  <c:v>0.122299453196142</c:v>
                </c:pt>
                <c:pt idx="1717">
                  <c:v>0.122307064420293</c:v>
                </c:pt>
                <c:pt idx="1718">
                  <c:v>0.122314673121164</c:v>
                </c:pt>
                <c:pt idx="1719">
                  <c:v>0.1223222793001</c:v>
                </c:pt>
                <c:pt idx="1720">
                  <c:v>0.122329882958447</c:v>
                </c:pt>
                <c:pt idx="1721">
                  <c:v>0.122337484097549</c:v>
                </c:pt>
                <c:pt idx="1722">
                  <c:v>0.122345082718747</c:v>
                </c:pt>
                <c:pt idx="1723">
                  <c:v>0.122352678823381</c:v>
                </c:pt>
                <c:pt idx="1724">
                  <c:v>0.122360272412788</c:v>
                </c:pt>
                <c:pt idx="1725">
                  <c:v>0.122367863488305</c:v>
                </c:pt>
                <c:pt idx="1726">
                  <c:v>0.122375452051266</c:v>
                </c:pt>
                <c:pt idx="1727">
                  <c:v>0.122383038103002</c:v>
                </c:pt>
                <c:pt idx="1728">
                  <c:v>0.122390621644845</c:v>
                </c:pt>
                <c:pt idx="1729">
                  <c:v>0.122398202678122</c:v>
                </c:pt>
                <c:pt idx="1730">
                  <c:v>0.122405781204162</c:v>
                </c:pt>
                <c:pt idx="1731">
                  <c:v>0.122413357224286</c:v>
                </c:pt>
                <c:pt idx="1732">
                  <c:v>0.122420930739821</c:v>
                </c:pt>
                <c:pt idx="1733">
                  <c:v>0.122428501752086</c:v>
                </c:pt>
                <c:pt idx="1734">
                  <c:v>0.1224360702624</c:v>
                </c:pt>
                <c:pt idx="1735">
                  <c:v>0.122443636272082</c:v>
                </c:pt>
                <c:pt idx="1736">
                  <c:v>0.122451199782446</c:v>
                </c:pt>
                <c:pt idx="1737">
                  <c:v>0.122458760794808</c:v>
                </c:pt>
                <c:pt idx="1738">
                  <c:v>0.122466319310477</c:v>
                </c:pt>
                <c:pt idx="1739">
                  <c:v>0.122473875330767</c:v>
                </c:pt>
                <c:pt idx="1740">
                  <c:v>0.122481428856983</c:v>
                </c:pt>
                <c:pt idx="1741">
                  <c:v>0.122488979890434</c:v>
                </c:pt>
                <c:pt idx="1742">
                  <c:v>0.122496528432424</c:v>
                </c:pt>
                <c:pt idx="1743">
                  <c:v>0.122504074484256</c:v>
                </c:pt>
                <c:pt idx="1744">
                  <c:v>0.122511618047231</c:v>
                </c:pt>
                <c:pt idx="1745">
                  <c:v>0.122519159122649</c:v>
                </c:pt>
                <c:pt idx="1746">
                  <c:v>0.122526697711809</c:v>
                </c:pt>
                <c:pt idx="1747">
                  <c:v>0.122534233816005</c:v>
                </c:pt>
                <c:pt idx="1748">
                  <c:v>0.122541767436532</c:v>
                </c:pt>
                <c:pt idx="1749">
                  <c:v>0.122549298574682</c:v>
                </c:pt>
                <c:pt idx="1750">
                  <c:v>0.122556827231747</c:v>
                </c:pt>
                <c:pt idx="1751">
                  <c:v>0.122564353409015</c:v>
                </c:pt>
                <c:pt idx="1752">
                  <c:v>0.122571877107772</c:v>
                </c:pt>
                <c:pt idx="1753">
                  <c:v>0.122579398329307</c:v>
                </c:pt>
                <c:pt idx="1754">
                  <c:v>0.122586917074901</c:v>
                </c:pt>
                <c:pt idx="1755">
                  <c:v>0.122594433345837</c:v>
                </c:pt>
                <c:pt idx="1756">
                  <c:v>0.122601947143394</c:v>
                </c:pt>
                <c:pt idx="1757">
                  <c:v>0.122609458468852</c:v>
                </c:pt>
                <c:pt idx="1758">
                  <c:v>0.122616967323489</c:v>
                </c:pt>
                <c:pt idx="1759">
                  <c:v>0.122624473708577</c:v>
                </c:pt>
                <c:pt idx="1760">
                  <c:v>0.122631977625392</c:v>
                </c:pt>
                <c:pt idx="1761">
                  <c:v>0.122639479075205</c:v>
                </c:pt>
                <c:pt idx="1762">
                  <c:v>0.122646978059286</c:v>
                </c:pt>
                <c:pt idx="1763">
                  <c:v>0.122654474578902</c:v>
                </c:pt>
                <c:pt idx="1764">
                  <c:v>0.122661968635322</c:v>
                </c:pt>
                <c:pt idx="1765">
                  <c:v>0.122669460229811</c:v>
                </c:pt>
                <c:pt idx="1766">
                  <c:v>0.12267694936363</c:v>
                </c:pt>
                <c:pt idx="1767">
                  <c:v>0.122684436038042</c:v>
                </c:pt>
                <c:pt idx="1768">
                  <c:v>0.122691920254308</c:v>
                </c:pt>
                <c:pt idx="1769">
                  <c:v>0.122699402013685</c:v>
                </c:pt>
                <c:pt idx="1770">
                  <c:v>0.122706881317428</c:v>
                </c:pt>
                <c:pt idx="1771">
                  <c:v>0.122714358166796</c:v>
                </c:pt>
                <c:pt idx="1772">
                  <c:v>0.12272183256304</c:v>
                </c:pt>
                <c:pt idx="1773">
                  <c:v>0.12272930450741</c:v>
                </c:pt>
                <c:pt idx="1774">
                  <c:v>0.12273677400116</c:v>
                </c:pt>
                <c:pt idx="1775">
                  <c:v>0.122744241045535</c:v>
                </c:pt>
                <c:pt idx="1776">
                  <c:v>0.122751705641784</c:v>
                </c:pt>
                <c:pt idx="1777">
                  <c:v>0.12275916779115</c:v>
                </c:pt>
                <c:pt idx="1778">
                  <c:v>0.122766627494878</c:v>
                </c:pt>
                <c:pt idx="1779">
                  <c:v>0.122774084754209</c:v>
                </c:pt>
                <c:pt idx="1780">
                  <c:v>0.122781539570384</c:v>
                </c:pt>
                <c:pt idx="1781">
                  <c:v>0.122788991944641</c:v>
                </c:pt>
                <c:pt idx="1782">
                  <c:v>0.122796441878218</c:v>
                </c:pt>
                <c:pt idx="1783">
                  <c:v>0.122803889372349</c:v>
                </c:pt>
                <c:pt idx="1784">
                  <c:v>0.122811334428268</c:v>
                </c:pt>
                <c:pt idx="1785">
                  <c:v>0.122818777047209</c:v>
                </c:pt>
                <c:pt idx="1786">
                  <c:v>0.1228262172304</c:v>
                </c:pt>
                <c:pt idx="1787">
                  <c:v>0.122833654979072</c:v>
                </c:pt>
                <c:pt idx="1788">
                  <c:v>0.122841090294451</c:v>
                </c:pt>
                <c:pt idx="1789">
                  <c:v>0.122848523177764</c:v>
                </c:pt>
                <c:pt idx="1790">
                  <c:v>0.122855953630235</c:v>
                </c:pt>
                <c:pt idx="1791">
                  <c:v>0.122863381653085</c:v>
                </c:pt>
                <c:pt idx="1792">
                  <c:v>0.122870807247537</c:v>
                </c:pt>
                <c:pt idx="1793">
                  <c:v>0.122878230414811</c:v>
                </c:pt>
                <c:pt idx="1794">
                  <c:v>0.122885651156122</c:v>
                </c:pt>
                <c:pt idx="1795">
                  <c:v>0.12289306947269</c:v>
                </c:pt>
                <c:pt idx="1796">
                  <c:v>0.122900485365728</c:v>
                </c:pt>
                <c:pt idx="1797">
                  <c:v>0.122907898836449</c:v>
                </c:pt>
                <c:pt idx="1798">
                  <c:v>0.122915309886065</c:v>
                </c:pt>
                <c:pt idx="1799">
                  <c:v>0.122922718515787</c:v>
                </c:pt>
                <c:pt idx="1800">
                  <c:v>0.122930124726823</c:v>
                </c:pt>
                <c:pt idx="1801">
                  <c:v>0.122937528520379</c:v>
                </c:pt>
                <c:pt idx="1802">
                  <c:v>0.122944929897663</c:v>
                </c:pt>
                <c:pt idx="1803">
                  <c:v>0.122952328859878</c:v>
                </c:pt>
                <c:pt idx="1804">
                  <c:v>0.122959725408226</c:v>
                </c:pt>
                <c:pt idx="1805">
                  <c:v>0.122967119543908</c:v>
                </c:pt>
                <c:pt idx="1806">
                  <c:v>0.122974511268124</c:v>
                </c:pt>
                <c:pt idx="1807">
                  <c:v>0.122981900582072</c:v>
                </c:pt>
                <c:pt idx="1808">
                  <c:v>0.122989287486948</c:v>
                </c:pt>
                <c:pt idx="1809">
                  <c:v>0.122996671983948</c:v>
                </c:pt>
                <c:pt idx="1810">
                  <c:v>0.123004054074264</c:v>
                </c:pt>
                <c:pt idx="1811">
                  <c:v>0.123011433759089</c:v>
                </c:pt>
                <c:pt idx="1812">
                  <c:v>0.123018811039612</c:v>
                </c:pt>
                <c:pt idx="1813">
                  <c:v>0.123026185917025</c:v>
                </c:pt>
                <c:pt idx="1814">
                  <c:v>0.123033558392512</c:v>
                </c:pt>
                <c:pt idx="1815">
                  <c:v>0.123040928467261</c:v>
                </c:pt>
                <c:pt idx="1816">
                  <c:v>0.123048296142456</c:v>
                </c:pt>
                <c:pt idx="1817">
                  <c:v>0.12305566141928</c:v>
                </c:pt>
                <c:pt idx="1818">
                  <c:v>0.123063024298915</c:v>
                </c:pt>
                <c:pt idx="1819">
                  <c:v>0.12307038478254</c:v>
                </c:pt>
                <c:pt idx="1820">
                  <c:v>0.123077742871335</c:v>
                </c:pt>
                <c:pt idx="1821">
                  <c:v>0.123085098566477</c:v>
                </c:pt>
                <c:pt idx="1822">
                  <c:v>0.12309245186914</c:v>
                </c:pt>
                <c:pt idx="1823">
                  <c:v>0.1230998027805</c:v>
                </c:pt>
                <c:pt idx="1824">
                  <c:v>0.12310715130173</c:v>
                </c:pt>
                <c:pt idx="1825">
                  <c:v>0.123114497434</c:v>
                </c:pt>
                <c:pt idx="1826">
                  <c:v>0.12312184117848</c:v>
                </c:pt>
                <c:pt idx="1827">
                  <c:v>0.123129182536339</c:v>
                </c:pt>
                <c:pt idx="1828">
                  <c:v>0.123136521508745</c:v>
                </c:pt>
                <c:pt idx="1829">
                  <c:v>0.123143858096861</c:v>
                </c:pt>
                <c:pt idx="1830">
                  <c:v>0.123151192301854</c:v>
                </c:pt>
                <c:pt idx="1831">
                  <c:v>0.123158524124885</c:v>
                </c:pt>
                <c:pt idx="1832">
                  <c:v>0.123165853567116</c:v>
                </c:pt>
                <c:pt idx="1833">
                  <c:v>0.123173180629706</c:v>
                </c:pt>
                <c:pt idx="1834">
                  <c:v>0.123180505313815</c:v>
                </c:pt>
                <c:pt idx="1835">
                  <c:v>0.123187827620599</c:v>
                </c:pt>
                <c:pt idx="1836">
                  <c:v>0.123195147551213</c:v>
                </c:pt>
                <c:pt idx="1837">
                  <c:v>0.123202465106813</c:v>
                </c:pt>
                <c:pt idx="1838">
                  <c:v>0.123209780288551</c:v>
                </c:pt>
                <c:pt idx="1839">
                  <c:v>0.123217093097578</c:v>
                </c:pt>
                <c:pt idx="1840">
                  <c:v>0.123224403535043</c:v>
                </c:pt>
                <c:pt idx="1841">
                  <c:v>0.123231711602098</c:v>
                </c:pt>
                <c:pt idx="1842">
                  <c:v>0.123239017299887</c:v>
                </c:pt>
                <c:pt idx="1843">
                  <c:v>0.123246320629557</c:v>
                </c:pt>
                <c:pt idx="1844">
                  <c:v>0.123253621592254</c:v>
                </c:pt>
                <c:pt idx="1845">
                  <c:v>0.123260920189119</c:v>
                </c:pt>
                <c:pt idx="1846">
                  <c:v>0.123268216421294</c:v>
                </c:pt>
                <c:pt idx="1847">
                  <c:v>0.12327551028992</c:v>
                </c:pt>
                <c:pt idx="1848">
                  <c:v>0.123282801796136</c:v>
                </c:pt>
                <c:pt idx="1849">
                  <c:v>0.12329009094108</c:v>
                </c:pt>
                <c:pt idx="1850">
                  <c:v>0.123297377725887</c:v>
                </c:pt>
                <c:pt idx="1851">
                  <c:v>0.123304662151693</c:v>
                </c:pt>
                <c:pt idx="1852">
                  <c:v>0.123311944219631</c:v>
                </c:pt>
                <c:pt idx="1853">
                  <c:v>0.123319223930833</c:v>
                </c:pt>
                <c:pt idx="1854">
                  <c:v>0.12332650128643</c:v>
                </c:pt>
                <c:pt idx="1855">
                  <c:v>0.123333776287552</c:v>
                </c:pt>
                <c:pt idx="1856">
                  <c:v>0.123341048935327</c:v>
                </c:pt>
                <c:pt idx="1857">
                  <c:v>0.123348319230881</c:v>
                </c:pt>
                <c:pt idx="1858">
                  <c:v>0.123355587175341</c:v>
                </c:pt>
                <c:pt idx="1859">
                  <c:v>0.12336285276983</c:v>
                </c:pt>
                <c:pt idx="1860">
                  <c:v>0.123370116015471</c:v>
                </c:pt>
                <c:pt idx="1861">
                  <c:v>0.123377376913385</c:v>
                </c:pt>
                <c:pt idx="1862">
                  <c:v>0.123384635464693</c:v>
                </c:pt>
                <c:pt idx="1863">
                  <c:v>0.123391891670514</c:v>
                </c:pt>
                <c:pt idx="1864">
                  <c:v>0.123399145531964</c:v>
                </c:pt>
                <c:pt idx="1865">
                  <c:v>0.123406397050161</c:v>
                </c:pt>
                <c:pt idx="1866">
                  <c:v>0.12341364622622</c:v>
                </c:pt>
                <c:pt idx="1867">
                  <c:v>0.123420893061252</c:v>
                </c:pt>
                <c:pt idx="1868">
                  <c:v>0.123428137556372</c:v>
                </c:pt>
                <c:pt idx="1869">
                  <c:v>0.12343537971269</c:v>
                </c:pt>
                <c:pt idx="1870">
                  <c:v>0.123442619531316</c:v>
                </c:pt>
                <c:pt idx="1871">
                  <c:v>0.123449857013357</c:v>
                </c:pt>
                <c:pt idx="1872">
                  <c:v>0.123457092159921</c:v>
                </c:pt>
                <c:pt idx="1873">
                  <c:v>0.123464324972115</c:v>
                </c:pt>
                <c:pt idx="1874">
                  <c:v>0.123471555451042</c:v>
                </c:pt>
                <c:pt idx="1875">
                  <c:v>0.123478783597805</c:v>
                </c:pt>
                <c:pt idx="1876">
                  <c:v>0.123486009413508</c:v>
                </c:pt>
                <c:pt idx="1877">
                  <c:v>0.123493232899249</c:v>
                </c:pt>
                <c:pt idx="1878">
                  <c:v>0.123500454056129</c:v>
                </c:pt>
                <c:pt idx="1879">
                  <c:v>0.123507672885246</c:v>
                </c:pt>
                <c:pt idx="1880">
                  <c:v>0.123514889387697</c:v>
                </c:pt>
                <c:pt idx="1881">
                  <c:v>0.123522103564576</c:v>
                </c:pt>
                <c:pt idx="1882">
                  <c:v>0.12352931541698</c:v>
                </c:pt>
                <c:pt idx="1883">
                  <c:v>0.123536524946</c:v>
                </c:pt>
                <c:pt idx="1884">
                  <c:v>0.123543732152728</c:v>
                </c:pt>
                <c:pt idx="1885">
                  <c:v>0.123550937038255</c:v>
                </c:pt>
                <c:pt idx="1886">
                  <c:v>0.123558139603671</c:v>
                </c:pt>
                <c:pt idx="1887">
                  <c:v>0.123565339850063</c:v>
                </c:pt>
                <c:pt idx="1888">
                  <c:v>0.123572537778517</c:v>
                </c:pt>
                <c:pt idx="1889">
                  <c:v>0.123579733390121</c:v>
                </c:pt>
                <c:pt idx="1890">
                  <c:v>0.123586926685957</c:v>
                </c:pt>
                <c:pt idx="1891">
                  <c:v>0.12359411766711</c:v>
                </c:pt>
                <c:pt idx="1892">
                  <c:v>0.12360130633466</c:v>
                </c:pt>
                <c:pt idx="1893">
                  <c:v>0.12360849268969</c:v>
                </c:pt>
                <c:pt idx="1894">
                  <c:v>0.123615676733277</c:v>
                </c:pt>
                <c:pt idx="1895">
                  <c:v>0.1236228584665</c:v>
                </c:pt>
                <c:pt idx="1896">
                  <c:v>0.123630037890436</c:v>
                </c:pt>
                <c:pt idx="1897">
                  <c:v>0.123637215006161</c:v>
                </c:pt>
                <c:pt idx="1898">
                  <c:v>0.12364438981475</c:v>
                </c:pt>
                <c:pt idx="1899">
                  <c:v>0.123651562317274</c:v>
                </c:pt>
                <c:pt idx="1900">
                  <c:v>0.123658732514808</c:v>
                </c:pt>
                <c:pt idx="1901">
                  <c:v>0.123665900408422</c:v>
                </c:pt>
                <c:pt idx="1902">
                  <c:v>0.123673065999183</c:v>
                </c:pt>
                <c:pt idx="1903">
                  <c:v>0.123680229288164</c:v>
                </c:pt>
                <c:pt idx="1904">
                  <c:v>0.123687390276429</c:v>
                </c:pt>
                <c:pt idx="1905">
                  <c:v>0.123694548965045</c:v>
                </c:pt>
                <c:pt idx="1906">
                  <c:v>0.123701705355077</c:v>
                </c:pt>
                <c:pt idx="1907">
                  <c:v>0.123708859447589</c:v>
                </c:pt>
                <c:pt idx="1908">
                  <c:v>0.123716011243642</c:v>
                </c:pt>
                <c:pt idx="1909">
                  <c:v>0.123723160744299</c:v>
                </c:pt>
                <c:pt idx="1910">
                  <c:v>0.12373030795062</c:v>
                </c:pt>
                <c:pt idx="1911">
                  <c:v>0.123737452863663</c:v>
                </c:pt>
                <c:pt idx="1912">
                  <c:v>0.123744595484487</c:v>
                </c:pt>
                <c:pt idx="1913">
                  <c:v>0.123751735814146</c:v>
                </c:pt>
                <c:pt idx="1914">
                  <c:v>0.123758873853699</c:v>
                </c:pt>
                <c:pt idx="1915">
                  <c:v>0.123766009604198</c:v>
                </c:pt>
                <c:pt idx="1916">
                  <c:v>0.123773143066696</c:v>
                </c:pt>
                <c:pt idx="1917">
                  <c:v>0.123780274242246</c:v>
                </c:pt>
                <c:pt idx="1918">
                  <c:v>0.123787403131898</c:v>
                </c:pt>
                <c:pt idx="1919">
                  <c:v>0.123794529736702</c:v>
                </c:pt>
                <c:pt idx="1920">
                  <c:v>0.123801654057706</c:v>
                </c:pt>
                <c:pt idx="1921">
                  <c:v>0.123808776095958</c:v>
                </c:pt>
                <c:pt idx="1922">
                  <c:v>0.123815895852504</c:v>
                </c:pt>
                <c:pt idx="1923">
                  <c:v>0.123823013328387</c:v>
                </c:pt>
                <c:pt idx="1924">
                  <c:v>0.123830128524654</c:v>
                </c:pt>
                <c:pt idx="1925">
                  <c:v>0.123837241442346</c:v>
                </c:pt>
                <c:pt idx="1926">
                  <c:v>0.123844352082505</c:v>
                </c:pt>
                <c:pt idx="1927">
                  <c:v>0.12385146044617</c:v>
                </c:pt>
                <c:pt idx="1928">
                  <c:v>0.123858566534382</c:v>
                </c:pt>
                <c:pt idx="1929">
                  <c:v>0.123865670348179</c:v>
                </c:pt>
                <c:pt idx="1930">
                  <c:v>0.123872771888597</c:v>
                </c:pt>
                <c:pt idx="1931">
                  <c:v>0.123879871156673</c:v>
                </c:pt>
                <c:pt idx="1932">
                  <c:v>0.123886968153442</c:v>
                </c:pt>
                <c:pt idx="1933">
                  <c:v>0.123894062879936</c:v>
                </c:pt>
                <c:pt idx="1934">
                  <c:v>0.123901155337188</c:v>
                </c:pt>
                <c:pt idx="1935">
                  <c:v>0.12390824552623</c:v>
                </c:pt>
                <c:pt idx="1936">
                  <c:v>0.123915333448092</c:v>
                </c:pt>
                <c:pt idx="1937">
                  <c:v>0.123922419103803</c:v>
                </c:pt>
                <c:pt idx="1938">
                  <c:v>0.123929502494392</c:v>
                </c:pt>
                <c:pt idx="1939">
                  <c:v>0.123936583620886</c:v>
                </c:pt>
                <c:pt idx="1940">
                  <c:v>0.123943662484309</c:v>
                </c:pt>
                <c:pt idx="1941">
                  <c:v>0.123950739085686</c:v>
                </c:pt>
                <c:pt idx="1942">
                  <c:v>0.123957813426043</c:v>
                </c:pt>
                <c:pt idx="1943">
                  <c:v>0.1239648855064</c:v>
                </c:pt>
                <c:pt idx="1944">
                  <c:v>0.12397195532778</c:v>
                </c:pt>
                <c:pt idx="1945">
                  <c:v>0.123979022891202</c:v>
                </c:pt>
                <c:pt idx="1946">
                  <c:v>0.123986088197687</c:v>
                </c:pt>
                <c:pt idx="1947">
                  <c:v>0.123993151248252</c:v>
                </c:pt>
                <c:pt idx="1948">
                  <c:v>0.124000212043914</c:v>
                </c:pt>
                <c:pt idx="1949">
                  <c:v>0.12400727058569</c:v>
                </c:pt>
                <c:pt idx="1950">
                  <c:v>0.124014326874594</c:v>
                </c:pt>
                <c:pt idx="1951">
                  <c:v>0.124021380911639</c:v>
                </c:pt>
                <c:pt idx="1952">
                  <c:v>0.12402843269784</c:v>
                </c:pt>
                <c:pt idx="1953">
                  <c:v>0.124035482234207</c:v>
                </c:pt>
                <c:pt idx="1954">
                  <c:v>0.124042529521752</c:v>
                </c:pt>
                <c:pt idx="1955">
                  <c:v>0.124049574561482</c:v>
                </c:pt>
                <c:pt idx="1956">
                  <c:v>0.124056617354409</c:v>
                </c:pt>
                <c:pt idx="1957">
                  <c:v>0.124063657901538</c:v>
                </c:pt>
                <c:pt idx="1958">
                  <c:v>0.124070696203875</c:v>
                </c:pt>
                <c:pt idx="1959">
                  <c:v>0.124077732262428</c:v>
                </c:pt>
                <c:pt idx="1960">
                  <c:v>0.124084766078198</c:v>
                </c:pt>
                <c:pt idx="1961">
                  <c:v>0.124091797652191</c:v>
                </c:pt>
                <c:pt idx="1962">
                  <c:v>0.124098826985406</c:v>
                </c:pt>
                <c:pt idx="1963">
                  <c:v>0.124105854078848</c:v>
                </c:pt>
                <c:pt idx="1964">
                  <c:v>0.124112878933514</c:v>
                </c:pt>
                <c:pt idx="1965">
                  <c:v>0.124119901550403</c:v>
                </c:pt>
                <c:pt idx="1966">
                  <c:v>0.124126921930515</c:v>
                </c:pt>
                <c:pt idx="1967">
                  <c:v>0.124133940074845</c:v>
                </c:pt>
                <c:pt idx="1968">
                  <c:v>0.12414095598439</c:v>
                </c:pt>
                <c:pt idx="1969">
                  <c:v>0.124147969660144</c:v>
                </c:pt>
                <c:pt idx="1970">
                  <c:v>0.124154981103102</c:v>
                </c:pt>
                <c:pt idx="1971">
                  <c:v>0.124161990314256</c:v>
                </c:pt>
                <c:pt idx="1972">
                  <c:v>0.124168997294597</c:v>
                </c:pt>
                <c:pt idx="1973">
                  <c:v>0.124176002045116</c:v>
                </c:pt>
                <c:pt idx="1974">
                  <c:v>0.124183004566804</c:v>
                </c:pt>
                <c:pt idx="1975">
                  <c:v>0.124190004860649</c:v>
                </c:pt>
                <c:pt idx="1976">
                  <c:v>0.124197002927637</c:v>
                </c:pt>
                <c:pt idx="1977">
                  <c:v>0.124203998768757</c:v>
                </c:pt>
                <c:pt idx="1978">
                  <c:v>0.124210992384994</c:v>
                </c:pt>
                <c:pt idx="1979">
                  <c:v>0.12421798377733</c:v>
                </c:pt>
                <c:pt idx="1980">
                  <c:v>0.124224972946753</c:v>
                </c:pt>
                <c:pt idx="1981">
                  <c:v>0.124231959894242</c:v>
                </c:pt>
                <c:pt idx="1982">
                  <c:v>0.12423894462078</c:v>
                </c:pt>
                <c:pt idx="1983">
                  <c:v>0.124245927127347</c:v>
                </c:pt>
                <c:pt idx="1984">
                  <c:v>0.124252907414924</c:v>
                </c:pt>
                <c:pt idx="1985">
                  <c:v>0.124259885484487</c:v>
                </c:pt>
                <c:pt idx="1986">
                  <c:v>0.124266861337015</c:v>
                </c:pt>
                <c:pt idx="1987">
                  <c:v>0.124273834973485</c:v>
                </c:pt>
                <c:pt idx="1988">
                  <c:v>0.124280806394873</c:v>
                </c:pt>
                <c:pt idx="1989">
                  <c:v>0.124287775602151</c:v>
                </c:pt>
                <c:pt idx="1990">
                  <c:v>0.124294742596295</c:v>
                </c:pt>
                <c:pt idx="1991">
                  <c:v>0.124301707378276</c:v>
                </c:pt>
                <c:pt idx="1992">
                  <c:v>0.124308669949067</c:v>
                </c:pt>
                <c:pt idx="1993">
                  <c:v>0.124315630309637</c:v>
                </c:pt>
                <c:pt idx="1994">
                  <c:v>0.124322588460957</c:v>
                </c:pt>
                <c:pt idx="1995">
                  <c:v>0.124329544403995</c:v>
                </c:pt>
                <c:pt idx="1996">
                  <c:v>0.124336498139719</c:v>
                </c:pt>
                <c:pt idx="1997">
                  <c:v>0.124343449669095</c:v>
                </c:pt>
                <c:pt idx="1998">
                  <c:v>0.12435039899309</c:v>
                </c:pt>
                <c:pt idx="1999">
                  <c:v>0.124357346112667</c:v>
                </c:pt>
                <c:pt idx="2000">
                  <c:v>0.124364291028791</c:v>
                </c:pt>
                <c:pt idx="2001">
                  <c:v>0.124371233742425</c:v>
                </c:pt>
                <c:pt idx="2002">
                  <c:v>0.12437817425453</c:v>
                </c:pt>
                <c:pt idx="2003">
                  <c:v>0.124385112566066</c:v>
                </c:pt>
                <c:pt idx="2004">
                  <c:v>0.124392048677996</c:v>
                </c:pt>
                <c:pt idx="2005">
                  <c:v>0.124398982591276</c:v>
                </c:pt>
                <c:pt idx="2006">
                  <c:v>0.124405914306866</c:v>
                </c:pt>
                <c:pt idx="2007">
                  <c:v>0.12441284382572</c:v>
                </c:pt>
                <c:pt idx="2008">
                  <c:v>0.124419771148798</c:v>
                </c:pt>
                <c:pt idx="2009">
                  <c:v>0.124426696277053</c:v>
                </c:pt>
                <c:pt idx="2010">
                  <c:v>0.124433619211439</c:v>
                </c:pt>
                <c:pt idx="2011">
                  <c:v>0.12444053995291</c:v>
                </c:pt>
                <c:pt idx="2012">
                  <c:v>0.124447458502418</c:v>
                </c:pt>
                <c:pt idx="2013">
                  <c:v>0.124454374860914</c:v>
                </c:pt>
                <c:pt idx="2014">
                  <c:v>0.124461289029349</c:v>
                </c:pt>
                <c:pt idx="2015">
                  <c:v>0.124468201008672</c:v>
                </c:pt>
                <c:pt idx="2016">
                  <c:v>0.124475110799832</c:v>
                </c:pt>
                <c:pt idx="2017">
                  <c:v>0.124482018403776</c:v>
                </c:pt>
                <c:pt idx="2018">
                  <c:v>0.124488923821452</c:v>
                </c:pt>
                <c:pt idx="2019">
                  <c:v>0.124495827053804</c:v>
                </c:pt>
                <c:pt idx="2020">
                  <c:v>0.124502728101778</c:v>
                </c:pt>
                <c:pt idx="2021">
                  <c:v>0.124509626966316</c:v>
                </c:pt>
                <c:pt idx="2022">
                  <c:v>0.124516523648363</c:v>
                </c:pt>
                <c:pt idx="2023">
                  <c:v>0.124523418148861</c:v>
                </c:pt>
                <c:pt idx="2024">
                  <c:v>0.124530310468749</c:v>
                </c:pt>
                <c:pt idx="2025">
                  <c:v>0.12453720060897</c:v>
                </c:pt>
                <c:pt idx="2026">
                  <c:v>0.124544088570462</c:v>
                </c:pt>
                <c:pt idx="2027">
                  <c:v>0.124550974354163</c:v>
                </c:pt>
                <c:pt idx="2028">
                  <c:v>0.12455785796101</c:v>
                </c:pt>
                <c:pt idx="2029">
                  <c:v>0.12456473939194</c:v>
                </c:pt>
                <c:pt idx="2030">
                  <c:v>0.12457161864789</c:v>
                </c:pt>
                <c:pt idx="2031">
                  <c:v>0.124578495729792</c:v>
                </c:pt>
                <c:pt idx="2032">
                  <c:v>0.124585370638582</c:v>
                </c:pt>
                <c:pt idx="2033">
                  <c:v>0.124592243375193</c:v>
                </c:pt>
                <c:pt idx="2034">
                  <c:v>0.124599113940555</c:v>
                </c:pt>
                <c:pt idx="2035">
                  <c:v>0.124605982335601</c:v>
                </c:pt>
                <c:pt idx="2036">
                  <c:v>0.12461284856126</c:v>
                </c:pt>
                <c:pt idx="2037">
                  <c:v>0.124619712618462</c:v>
                </c:pt>
                <c:pt idx="2038">
                  <c:v>0.124626574508134</c:v>
                </c:pt>
                <c:pt idx="2039">
                  <c:v>0.124633434231205</c:v>
                </c:pt>
                <c:pt idx="2040">
                  <c:v>0.124640291788602</c:v>
                </c:pt>
                <c:pt idx="2041">
                  <c:v>0.12464714718125</c:v>
                </c:pt>
                <c:pt idx="2042">
                  <c:v>0.124654000410073</c:v>
                </c:pt>
                <c:pt idx="2043">
                  <c:v>0.124660851475996</c:v>
                </c:pt>
                <c:pt idx="2044">
                  <c:v>0.124667700379942</c:v>
                </c:pt>
                <c:pt idx="2045">
                  <c:v>0.124674547122832</c:v>
                </c:pt>
                <c:pt idx="2046">
                  <c:v>0.124681391705589</c:v>
                </c:pt>
                <c:pt idx="2047">
                  <c:v>0.124688234129132</c:v>
                </c:pt>
                <c:pt idx="2048">
                  <c:v>0.124695074394382</c:v>
                </c:pt>
                <c:pt idx="2049">
                  <c:v>0.124701912502256</c:v>
                </c:pt>
                <c:pt idx="2050">
                  <c:v>0.124708748453674</c:v>
                </c:pt>
                <c:pt idx="2051">
                  <c:v>0.12471558224955</c:v>
                </c:pt>
                <c:pt idx="2052">
                  <c:v>0.124722413890802</c:v>
                </c:pt>
                <c:pt idx="2053">
                  <c:v>0.124729243378345</c:v>
                </c:pt>
                <c:pt idx="2054">
                  <c:v>0.124736070713093</c:v>
                </c:pt>
                <c:pt idx="2055">
                  <c:v>0.12474289589596</c:v>
                </c:pt>
                <c:pt idx="2056">
                  <c:v>0.124749718927858</c:v>
                </c:pt>
                <c:pt idx="2057">
                  <c:v>0.124756539809698</c:v>
                </c:pt>
                <c:pt idx="2058">
                  <c:v>0.124763358542393</c:v>
                </c:pt>
                <c:pt idx="2059">
                  <c:v>0.12477017512685</c:v>
                </c:pt>
                <c:pt idx="2060">
                  <c:v>0.124776989563981</c:v>
                </c:pt>
                <c:pt idx="2061">
                  <c:v>0.124783801854694</c:v>
                </c:pt>
                <c:pt idx="2062">
                  <c:v>0.124790611999894</c:v>
                </c:pt>
                <c:pt idx="2063">
                  <c:v>0.12479742000049</c:v>
                </c:pt>
                <c:pt idx="2064">
                  <c:v>0.124804225857387</c:v>
                </c:pt>
                <c:pt idx="2065">
                  <c:v>0.12481102957149</c:v>
                </c:pt>
                <c:pt idx="2066">
                  <c:v>0.124817831143702</c:v>
                </c:pt>
                <c:pt idx="2067">
                  <c:v>0.124824630574928</c:v>
                </c:pt>
                <c:pt idx="2068">
                  <c:v>0.124831427866069</c:v>
                </c:pt>
                <c:pt idx="2069">
                  <c:v>0.124838223018027</c:v>
                </c:pt>
                <c:pt idx="2070">
                  <c:v>0.124845016031703</c:v>
                </c:pt>
                <c:pt idx="2071">
                  <c:v>0.124851806907996</c:v>
                </c:pt>
                <c:pt idx="2072">
                  <c:v>0.124858595647806</c:v>
                </c:pt>
                <c:pt idx="2073">
                  <c:v>0.124865382252031</c:v>
                </c:pt>
                <c:pt idx="2074">
                  <c:v>0.124872166721568</c:v>
                </c:pt>
                <c:pt idx="2075">
                  <c:v>0.124878949057313</c:v>
                </c:pt>
                <c:pt idx="2076">
                  <c:v>0.124885729260163</c:v>
                </c:pt>
                <c:pt idx="2077">
                  <c:v>0.124892507331011</c:v>
                </c:pt>
                <c:pt idx="2078">
                  <c:v>0.124899283270754</c:v>
                </c:pt>
                <c:pt idx="2079">
                  <c:v>0.124906057080282</c:v>
                </c:pt>
                <c:pt idx="2080">
                  <c:v>0.124912828760489</c:v>
                </c:pt>
                <c:pt idx="2081">
                  <c:v>0.124919598312267</c:v>
                </c:pt>
                <c:pt idx="2082">
                  <c:v>0.124926365736506</c:v>
                </c:pt>
                <c:pt idx="2083">
                  <c:v>0.124933131034096</c:v>
                </c:pt>
                <c:pt idx="2084">
                  <c:v>0.124939894205925</c:v>
                </c:pt>
                <c:pt idx="2085">
                  <c:v>0.124946655252884</c:v>
                </c:pt>
                <c:pt idx="2086">
                  <c:v>0.124953414175859</c:v>
                </c:pt>
                <c:pt idx="2087">
                  <c:v>0.124960170975735</c:v>
                </c:pt>
                <c:pt idx="2088">
                  <c:v>0.124966925653401</c:v>
                </c:pt>
                <c:pt idx="2089">
                  <c:v>0.124973678209741</c:v>
                </c:pt>
                <c:pt idx="2090">
                  <c:v>0.124980428645638</c:v>
                </c:pt>
                <c:pt idx="2091">
                  <c:v>0.124987176961976</c:v>
                </c:pt>
                <c:pt idx="2092">
                  <c:v>0.124993923159638</c:v>
                </c:pt>
                <c:pt idx="2093">
                  <c:v>0.125000667239507</c:v>
                </c:pt>
                <c:pt idx="2094">
                  <c:v>0.125007409202461</c:v>
                </c:pt>
                <c:pt idx="2095">
                  <c:v>0.125014149049384</c:v>
                </c:pt>
                <c:pt idx="2096">
                  <c:v>0.125020886781153</c:v>
                </c:pt>
                <c:pt idx="2097">
                  <c:v>0.125027622398647</c:v>
                </c:pt>
                <c:pt idx="2098">
                  <c:v>0.125034355902744</c:v>
                </c:pt>
                <c:pt idx="2099">
                  <c:v>0.125041087294321</c:v>
                </c:pt>
                <c:pt idx="2100">
                  <c:v>0.125047816574255</c:v>
                </c:pt>
                <c:pt idx="2101">
                  <c:v>0.125054543743421</c:v>
                </c:pt>
                <c:pt idx="2102">
                  <c:v>0.125061268802693</c:v>
                </c:pt>
                <c:pt idx="2103">
                  <c:v>0.125067991752946</c:v>
                </c:pt>
                <c:pt idx="2104">
                  <c:v>0.125074712595054</c:v>
                </c:pt>
                <c:pt idx="2105">
                  <c:v>0.125081431329886</c:v>
                </c:pt>
                <c:pt idx="2106">
                  <c:v>0.125088147958317</c:v>
                </c:pt>
                <c:pt idx="2107">
                  <c:v>0.125094862481216</c:v>
                </c:pt>
                <c:pt idx="2108">
                  <c:v>0.125101574899454</c:v>
                </c:pt>
                <c:pt idx="2109">
                  <c:v>0.125108285213899</c:v>
                </c:pt>
                <c:pt idx="2110">
                  <c:v>0.125114993425421</c:v>
                </c:pt>
                <c:pt idx="2111">
                  <c:v>0.125121699534887</c:v>
                </c:pt>
                <c:pt idx="2112">
                  <c:v>0.125128403543163</c:v>
                </c:pt>
                <c:pt idx="2113">
                  <c:v>0.125135105451117</c:v>
                </c:pt>
                <c:pt idx="2114">
                  <c:v>0.125141805259613</c:v>
                </c:pt>
                <c:pt idx="2115">
                  <c:v>0.125148502969516</c:v>
                </c:pt>
                <c:pt idx="2116">
                  <c:v>0.125155198581689</c:v>
                </c:pt>
                <c:pt idx="2117">
                  <c:v>0.125161892096998</c:v>
                </c:pt>
                <c:pt idx="2118">
                  <c:v>0.125168583516302</c:v>
                </c:pt>
                <c:pt idx="2119">
                  <c:v>0.125175272840463</c:v>
                </c:pt>
                <c:pt idx="2120">
                  <c:v>0.125181960070344</c:v>
                </c:pt>
                <c:pt idx="2121">
                  <c:v>0.125188645206803</c:v>
                </c:pt>
                <c:pt idx="2122">
                  <c:v>0.1251953282507</c:v>
                </c:pt>
                <c:pt idx="2123">
                  <c:v>0.125202009202894</c:v>
                </c:pt>
                <c:pt idx="2124">
                  <c:v>0.125208688064242</c:v>
                </c:pt>
                <c:pt idx="2125">
                  <c:v>0.125215364835602</c:v>
                </c:pt>
                <c:pt idx="2126">
                  <c:v>0.125222039517829</c:v>
                </c:pt>
                <c:pt idx="2127">
                  <c:v>0.125228712111779</c:v>
                </c:pt>
                <c:pt idx="2128">
                  <c:v>0.125235382618307</c:v>
                </c:pt>
                <c:pt idx="2129">
                  <c:v>0.125242051038267</c:v>
                </c:pt>
                <c:pt idx="2130">
                  <c:v>0.125248717372512</c:v>
                </c:pt>
                <c:pt idx="2131">
                  <c:v>0.125255381621896</c:v>
                </c:pt>
                <c:pt idx="2132">
                  <c:v>0.125262043787268</c:v>
                </c:pt>
                <c:pt idx="2133">
                  <c:v>0.125268703869481</c:v>
                </c:pt>
                <c:pt idx="2134">
                  <c:v>0.125275361869385</c:v>
                </c:pt>
                <c:pt idx="2135">
                  <c:v>0.12528201778783</c:v>
                </c:pt>
                <c:pt idx="2136">
                  <c:v>0.125288671625664</c:v>
                </c:pt>
                <c:pt idx="2137">
                  <c:v>0.125295323383735</c:v>
                </c:pt>
                <c:pt idx="2138">
                  <c:v>0.125301973062892</c:v>
                </c:pt>
                <c:pt idx="2139">
                  <c:v>0.125308620663979</c:v>
                </c:pt>
                <c:pt idx="2140">
                  <c:v>0.125315266187844</c:v>
                </c:pt>
                <c:pt idx="2141">
                  <c:v>0.125321909635332</c:v>
                </c:pt>
                <c:pt idx="2142">
                  <c:v>0.125328551007287</c:v>
                </c:pt>
                <c:pt idx="2143">
                  <c:v>0.125335190304552</c:v>
                </c:pt>
                <c:pt idx="2144">
                  <c:v>0.125341827527972</c:v>
                </c:pt>
                <c:pt idx="2145">
                  <c:v>0.125348462678387</c:v>
                </c:pt>
                <c:pt idx="2146">
                  <c:v>0.125355095756639</c:v>
                </c:pt>
                <c:pt idx="2147">
                  <c:v>0.12536172676357</c:v>
                </c:pt>
                <c:pt idx="2148">
                  <c:v>0.12536835570002</c:v>
                </c:pt>
                <c:pt idx="2149">
                  <c:v>0.125374982566828</c:v>
                </c:pt>
                <c:pt idx="2150">
                  <c:v>0.125381607364831</c:v>
                </c:pt>
                <c:pt idx="2151">
                  <c:v>0.12538823009487</c:v>
                </c:pt>
                <c:pt idx="2152">
                  <c:v>0.12539485075778</c:v>
                </c:pt>
                <c:pt idx="2153">
                  <c:v>0.125401469354398</c:v>
                </c:pt>
                <c:pt idx="2154">
                  <c:v>0.125408085885561</c:v>
                </c:pt>
                <c:pt idx="2155">
                  <c:v>0.125414700352103</c:v>
                </c:pt>
                <c:pt idx="2156">
                  <c:v>0.125421312754859</c:v>
                </c:pt>
                <c:pt idx="2157">
                  <c:v>0.125427923094661</c:v>
                </c:pt>
                <c:pt idx="2158">
                  <c:v>0.125434531372344</c:v>
                </c:pt>
                <c:pt idx="2159">
                  <c:v>0.125441137588739</c:v>
                </c:pt>
                <c:pt idx="2160">
                  <c:v>0.125447741744678</c:v>
                </c:pt>
                <c:pt idx="2161">
                  <c:v>0.125454343840992</c:v>
                </c:pt>
                <c:pt idx="2162">
                  <c:v>0.125460943878512</c:v>
                </c:pt>
                <c:pt idx="2163">
                  <c:v>0.125467541858066</c:v>
                </c:pt>
                <c:pt idx="2164">
                  <c:v>0.125474137780483</c:v>
                </c:pt>
                <c:pt idx="2165">
                  <c:v>0.125480731646592</c:v>
                </c:pt>
                <c:pt idx="2166">
                  <c:v>0.125487323457219</c:v>
                </c:pt>
                <c:pt idx="2167">
                  <c:v>0.125493913213192</c:v>
                </c:pt>
                <c:pt idx="2168">
                  <c:v>0.125500500915336</c:v>
                </c:pt>
                <c:pt idx="2169">
                  <c:v>0.125507086564477</c:v>
                </c:pt>
                <c:pt idx="2170">
                  <c:v>0.12551367016144</c:v>
                </c:pt>
                <c:pt idx="2171">
                  <c:v>0.125520251707047</c:v>
                </c:pt>
                <c:pt idx="2172">
                  <c:v>0.125526831202123</c:v>
                </c:pt>
                <c:pt idx="2173">
                  <c:v>0.12553340864749</c:v>
                </c:pt>
                <c:pt idx="2174">
                  <c:v>0.125539984043969</c:v>
                </c:pt>
                <c:pt idx="2175">
                  <c:v>0.125546557392383</c:v>
                </c:pt>
                <c:pt idx="2176">
                  <c:v>0.125553128693551</c:v>
                </c:pt>
                <c:pt idx="2177">
                  <c:v>0.125559697948294</c:v>
                </c:pt>
                <c:pt idx="2178">
                  <c:v>0.125566265157429</c:v>
                </c:pt>
                <c:pt idx="2179">
                  <c:v>0.125572830321777</c:v>
                </c:pt>
                <c:pt idx="2180">
                  <c:v>0.125579393442154</c:v>
                </c:pt>
                <c:pt idx="2181">
                  <c:v>0.125585954519377</c:v>
                </c:pt>
                <c:pt idx="2182">
                  <c:v>0.125592513554263</c:v>
                </c:pt>
                <c:pt idx="2183">
                  <c:v>0.125599070547629</c:v>
                </c:pt>
                <c:pt idx="2184">
                  <c:v>0.125605625500288</c:v>
                </c:pt>
                <c:pt idx="2185">
                  <c:v>0.125612178413055</c:v>
                </c:pt>
                <c:pt idx="2186">
                  <c:v>0.125618729286744</c:v>
                </c:pt>
                <c:pt idx="2187">
                  <c:v>0.125625278122168</c:v>
                </c:pt>
                <c:pt idx="2188">
                  <c:v>0.125631824920139</c:v>
                </c:pt>
                <c:pt idx="2189">
                  <c:v>0.125638369681469</c:v>
                </c:pt>
                <c:pt idx="2190">
                  <c:v>0.12564491240697</c:v>
                </c:pt>
                <c:pt idx="2191">
                  <c:v>0.125651453097451</c:v>
                </c:pt>
                <c:pt idx="2192">
                  <c:v>0.125657991753721</c:v>
                </c:pt>
                <c:pt idx="2193">
                  <c:v>0.125664528376591</c:v>
                </c:pt>
                <c:pt idx="2194">
                  <c:v>0.125671062966868</c:v>
                </c:pt>
                <c:pt idx="2195">
                  <c:v>0.12567759552536</c:v>
                </c:pt>
                <c:pt idx="2196">
                  <c:v>0.125684126052875</c:v>
                </c:pt>
                <c:pt idx="2197">
                  <c:v>0.125690654550219</c:v>
                </c:pt>
                <c:pt idx="2198">
                  <c:v>0.125697181018197</c:v>
                </c:pt>
                <c:pt idx="2199">
                  <c:v>0.125703705457614</c:v>
                </c:pt>
                <c:pt idx="2200">
                  <c:v>0.125710227869276</c:v>
                </c:pt>
                <c:pt idx="2201">
                  <c:v>0.125716748253986</c:v>
                </c:pt>
                <c:pt idx="2202">
                  <c:v>0.125723266612545</c:v>
                </c:pt>
                <c:pt idx="2203">
                  <c:v>0.125729782945759</c:v>
                </c:pt>
                <c:pt idx="2204">
                  <c:v>0.125736297254428</c:v>
                </c:pt>
                <c:pt idx="2205">
                  <c:v>0.125742809539354</c:v>
                </c:pt>
                <c:pt idx="2206">
                  <c:v>0.125749319801335</c:v>
                </c:pt>
                <c:pt idx="2207">
                  <c:v>0.125755828041174</c:v>
                </c:pt>
                <c:pt idx="2208">
                  <c:v>0.12576233425967</c:v>
                </c:pt>
                <c:pt idx="2209">
                  <c:v>0.125768838457619</c:v>
                </c:pt>
                <c:pt idx="2210">
                  <c:v>0.125775340635822</c:v>
                </c:pt>
                <c:pt idx="2211">
                  <c:v>0.125781840795074</c:v>
                </c:pt>
                <c:pt idx="2212">
                  <c:v>0.125788338936173</c:v>
                </c:pt>
                <c:pt idx="2213">
                  <c:v>0.125794835059914</c:v>
                </c:pt>
                <c:pt idx="2214">
                  <c:v>0.125801329167094</c:v>
                </c:pt>
                <c:pt idx="2215">
                  <c:v>0.125807821258507</c:v>
                </c:pt>
                <c:pt idx="2216">
                  <c:v>0.125814311334946</c:v>
                </c:pt>
                <c:pt idx="2217">
                  <c:v>0.125820799397207</c:v>
                </c:pt>
                <c:pt idx="2218">
                  <c:v>0.12582728544608</c:v>
                </c:pt>
                <c:pt idx="2219">
                  <c:v>0.125833769482359</c:v>
                </c:pt>
                <c:pt idx="2220">
                  <c:v>0.125840251506835</c:v>
                </c:pt>
                <c:pt idx="2221">
                  <c:v>0.125846731520299</c:v>
                </c:pt>
                <c:pt idx="2222">
                  <c:v>0.125853209523542</c:v>
                </c:pt>
                <c:pt idx="2223">
                  <c:v>0.125859685517352</c:v>
                </c:pt>
                <c:pt idx="2224">
                  <c:v>0.12586615950252</c:v>
                </c:pt>
                <c:pt idx="2225">
                  <c:v>0.125872631479834</c:v>
                </c:pt>
                <c:pt idx="2226">
                  <c:v>0.125879101450082</c:v>
                </c:pt>
                <c:pt idx="2227">
                  <c:v>0.125885569414049</c:v>
                </c:pt>
                <c:pt idx="2228">
                  <c:v>0.125892035372525</c:v>
                </c:pt>
                <c:pt idx="2229">
                  <c:v>0.125898499326294</c:v>
                </c:pt>
                <c:pt idx="2230">
                  <c:v>0.125904961276141</c:v>
                </c:pt>
                <c:pt idx="2231">
                  <c:v>0.125911421222852</c:v>
                </c:pt>
                <c:pt idx="2232">
                  <c:v>0.12591787916721</c:v>
                </c:pt>
                <c:pt idx="2233">
                  <c:v>0.125924335109999</c:v>
                </c:pt>
                <c:pt idx="2234">
                  <c:v>0.125930789052002</c:v>
                </c:pt>
                <c:pt idx="2235">
                  <c:v>0.125937240994001</c:v>
                </c:pt>
                <c:pt idx="2236">
                  <c:v>0.125943690936778</c:v>
                </c:pt>
                <c:pt idx="2237">
                  <c:v>0.125950138881113</c:v>
                </c:pt>
                <c:pt idx="2238">
                  <c:v>0.125956584827788</c:v>
                </c:pt>
                <c:pt idx="2239">
                  <c:v>0.125963028777582</c:v>
                </c:pt>
                <c:pt idx="2240">
                  <c:v>0.125969470731275</c:v>
                </c:pt>
                <c:pt idx="2241">
                  <c:v>0.125975910689643</c:v>
                </c:pt>
                <c:pt idx="2242">
                  <c:v>0.125982348653467</c:v>
                </c:pt>
                <c:pt idx="2243">
                  <c:v>0.125988784623523</c:v>
                </c:pt>
                <c:pt idx="2244">
                  <c:v>0.125995218600588</c:v>
                </c:pt>
                <c:pt idx="2245">
                  <c:v>0.126001650585438</c:v>
                </c:pt>
                <c:pt idx="2246">
                  <c:v>0.126008080578849</c:v>
                </c:pt>
                <c:pt idx="2247">
                  <c:v>0.126014508581596</c:v>
                </c:pt>
                <c:pt idx="2248">
                  <c:v>0.126020934594452</c:v>
                </c:pt>
                <c:pt idx="2249">
                  <c:v>0.126027358618193</c:v>
                </c:pt>
                <c:pt idx="2250">
                  <c:v>0.12603378065359</c:v>
                </c:pt>
                <c:pt idx="2251">
                  <c:v>0.126040200701417</c:v>
                </c:pt>
                <c:pt idx="2252">
                  <c:v>0.126046618762445</c:v>
                </c:pt>
                <c:pt idx="2253">
                  <c:v>0.126053034837447</c:v>
                </c:pt>
                <c:pt idx="2254">
                  <c:v>0.126059448927192</c:v>
                </c:pt>
                <c:pt idx="2255">
                  <c:v>0.126065861032451</c:v>
                </c:pt>
                <c:pt idx="2256">
                  <c:v>0.126072271153993</c:v>
                </c:pt>
                <c:pt idx="2257">
                  <c:v>0.126078679292588</c:v>
                </c:pt>
                <c:pt idx="2258">
                  <c:v>0.126085085449004</c:v>
                </c:pt>
                <c:pt idx="2259">
                  <c:v>0.126091489624009</c:v>
                </c:pt>
                <c:pt idx="2260">
                  <c:v>0.126097891818369</c:v>
                </c:pt>
                <c:pt idx="2261">
                  <c:v>0.126104292032852</c:v>
                </c:pt>
                <c:pt idx="2262">
                  <c:v>0.126110690268224</c:v>
                </c:pt>
                <c:pt idx="2263">
                  <c:v>0.12611708652525</c:v>
                </c:pt>
                <c:pt idx="2264">
                  <c:v>0.126123480804696</c:v>
                </c:pt>
                <c:pt idx="2265">
                  <c:v>0.126129873107324</c:v>
                </c:pt>
                <c:pt idx="2266">
                  <c:v>0.126136263433899</c:v>
                </c:pt>
                <c:pt idx="2267">
                  <c:v>0.126142651785185</c:v>
                </c:pt>
                <c:pt idx="2268">
                  <c:v>0.126149038161943</c:v>
                </c:pt>
                <c:pt idx="2269">
                  <c:v>0.126155422564937</c:v>
                </c:pt>
                <c:pt idx="2270">
                  <c:v>0.126161804994927</c:v>
                </c:pt>
                <c:pt idx="2271">
                  <c:v>0.126168185452673</c:v>
                </c:pt>
                <c:pt idx="2272">
                  <c:v>0.126174563938937</c:v>
                </c:pt>
                <c:pt idx="2273">
                  <c:v>0.126180940454478</c:v>
                </c:pt>
                <c:pt idx="2274">
                  <c:v>0.126187315000055</c:v>
                </c:pt>
                <c:pt idx="2275">
                  <c:v>0.126193687576426</c:v>
                </c:pt>
                <c:pt idx="2276">
                  <c:v>0.12620005818435</c:v>
                </c:pt>
                <c:pt idx="2277">
                  <c:v>0.126206426824584</c:v>
                </c:pt>
                <c:pt idx="2278">
                  <c:v>0.126212793497885</c:v>
                </c:pt>
                <c:pt idx="2279">
                  <c:v>0.126219158205008</c:v>
                </c:pt>
                <c:pt idx="2280">
                  <c:v>0.12622552094671</c:v>
                </c:pt>
                <c:pt idx="2281">
                  <c:v>0.126231881723747</c:v>
                </c:pt>
                <c:pt idx="2282">
                  <c:v>0.12623824053687</c:v>
                </c:pt>
                <c:pt idx="2283">
                  <c:v>0.126244597386837</c:v>
                </c:pt>
                <c:pt idx="2284">
                  <c:v>0.1262509522744</c:v>
                </c:pt>
                <c:pt idx="2285">
                  <c:v>0.126257305200311</c:v>
                </c:pt>
                <c:pt idx="2286">
                  <c:v>0.126263656165322</c:v>
                </c:pt>
                <c:pt idx="2287">
                  <c:v>0.126270005170186</c:v>
                </c:pt>
                <c:pt idx="2288">
                  <c:v>0.126276352215654</c:v>
                </c:pt>
                <c:pt idx="2289">
                  <c:v>0.126282697302476</c:v>
                </c:pt>
                <c:pt idx="2290">
                  <c:v>0.126289040431403</c:v>
                </c:pt>
                <c:pt idx="2291">
                  <c:v>0.126295381603183</c:v>
                </c:pt>
                <c:pt idx="2292">
                  <c:v>0.126301720818567</c:v>
                </c:pt>
                <c:pt idx="2293">
                  <c:v>0.1263080580783</c:v>
                </c:pt>
                <c:pt idx="2294">
                  <c:v>0.126314393383134</c:v>
                </c:pt>
                <c:pt idx="2295">
                  <c:v>0.126320726733813</c:v>
                </c:pt>
                <c:pt idx="2296">
                  <c:v>0.126327058131085</c:v>
                </c:pt>
                <c:pt idx="2297">
                  <c:v>0.126333387575696</c:v>
                </c:pt>
                <c:pt idx="2298">
                  <c:v>0.126339715068392</c:v>
                </c:pt>
                <c:pt idx="2299">
                  <c:v>0.126346040609918</c:v>
                </c:pt>
                <c:pt idx="2300">
                  <c:v>0.126352364201017</c:v>
                </c:pt>
                <c:pt idx="2301">
                  <c:v>0.126358685842435</c:v>
                </c:pt>
                <c:pt idx="2302">
                  <c:v>0.126365005534915</c:v>
                </c:pt>
                <c:pt idx="2303">
                  <c:v>0.126371323279198</c:v>
                </c:pt>
                <c:pt idx="2304">
                  <c:v>0.126377639076029</c:v>
                </c:pt>
                <c:pt idx="2305">
                  <c:v>0.126383952926148</c:v>
                </c:pt>
                <c:pt idx="2306">
                  <c:v>0.126390264830296</c:v>
                </c:pt>
                <c:pt idx="2307">
                  <c:v>0.126396574789215</c:v>
                </c:pt>
                <c:pt idx="2308">
                  <c:v>0.126402882803644</c:v>
                </c:pt>
                <c:pt idx="2309">
                  <c:v>0.126409188874324</c:v>
                </c:pt>
                <c:pt idx="2310">
                  <c:v>0.126415493001992</c:v>
                </c:pt>
                <c:pt idx="2311">
                  <c:v>0.126421795187388</c:v>
                </c:pt>
                <c:pt idx="2312">
                  <c:v>0.12642809543125</c:v>
                </c:pt>
                <c:pt idx="2313">
                  <c:v>0.126434393734315</c:v>
                </c:pt>
                <c:pt idx="2314">
                  <c:v>0.12644069009732</c:v>
                </c:pt>
                <c:pt idx="2315">
                  <c:v>0.126446984521001</c:v>
                </c:pt>
                <c:pt idx="2316">
                  <c:v>0.126453277006094</c:v>
                </c:pt>
                <c:pt idx="2317">
                  <c:v>0.126459567553334</c:v>
                </c:pt>
                <c:pt idx="2318">
                  <c:v>0.126465856163457</c:v>
                </c:pt>
                <c:pt idx="2319">
                  <c:v>0.126472142837196</c:v>
                </c:pt>
                <c:pt idx="2320">
                  <c:v>0.126478427575285</c:v>
                </c:pt>
                <c:pt idx="2321">
                  <c:v>0.126484710378456</c:v>
                </c:pt>
                <c:pt idx="2322">
                  <c:v>0.126490991247445</c:v>
                </c:pt>
                <c:pt idx="2323">
                  <c:v>0.126497270182981</c:v>
                </c:pt>
                <c:pt idx="2324">
                  <c:v>0.126503547185795</c:v>
                </c:pt>
                <c:pt idx="2325">
                  <c:v>0.126509822256621</c:v>
                </c:pt>
                <c:pt idx="2326">
                  <c:v>0.126516095396188</c:v>
                </c:pt>
                <c:pt idx="2327">
                  <c:v>0.126522366605227</c:v>
                </c:pt>
                <c:pt idx="2328">
                  <c:v>0.126528635884464</c:v>
                </c:pt>
                <c:pt idx="2329">
                  <c:v>0.126534903234632</c:v>
                </c:pt>
                <c:pt idx="2330">
                  <c:v>0.126541168656458</c:v>
                </c:pt>
                <c:pt idx="2331">
                  <c:v>0.126547432150669</c:v>
                </c:pt>
                <c:pt idx="2332">
                  <c:v>0.126553693717994</c:v>
                </c:pt>
                <c:pt idx="2333">
                  <c:v>0.126559953359158</c:v>
                </c:pt>
                <c:pt idx="2334">
                  <c:v>0.126566211074889</c:v>
                </c:pt>
                <c:pt idx="2335">
                  <c:v>0.126572466865911</c:v>
                </c:pt>
                <c:pt idx="2336">
                  <c:v>0.126578720732951</c:v>
                </c:pt>
                <c:pt idx="2337">
                  <c:v>0.126584972676734</c:v>
                </c:pt>
                <c:pt idx="2338">
                  <c:v>0.126591222697982</c:v>
                </c:pt>
                <c:pt idx="2339">
                  <c:v>0.126597470797421</c:v>
                </c:pt>
                <c:pt idx="2340">
                  <c:v>0.126603716975773</c:v>
                </c:pt>
                <c:pt idx="2341">
                  <c:v>0.126609961233761</c:v>
                </c:pt>
                <c:pt idx="2342">
                  <c:v>0.126616203572107</c:v>
                </c:pt>
                <c:pt idx="2343">
                  <c:v>0.126622443991533</c:v>
                </c:pt>
                <c:pt idx="2344">
                  <c:v>0.126628682492761</c:v>
                </c:pt>
                <c:pt idx="2345">
                  <c:v>0.12663491907651</c:v>
                </c:pt>
                <c:pt idx="2346">
                  <c:v>0.126641153743501</c:v>
                </c:pt>
                <c:pt idx="2347">
                  <c:v>0.126647386494454</c:v>
                </c:pt>
                <c:pt idx="2348">
                  <c:v>0.126653617330087</c:v>
                </c:pt>
                <c:pt idx="2349">
                  <c:v>0.126659846251119</c:v>
                </c:pt>
                <c:pt idx="2350">
                  <c:v>0.12666607325827</c:v>
                </c:pt>
                <c:pt idx="2351">
                  <c:v>0.126672298352255</c:v>
                </c:pt>
                <c:pt idx="2352">
                  <c:v>0.126678521533792</c:v>
                </c:pt>
                <c:pt idx="2353">
                  <c:v>0.126684742803598</c:v>
                </c:pt>
                <c:pt idx="2354">
                  <c:v>0.126690962162389</c:v>
                </c:pt>
                <c:pt idx="2355">
                  <c:v>0.126697179610881</c:v>
                </c:pt>
                <c:pt idx="2356">
                  <c:v>0.126703395149787</c:v>
                </c:pt>
                <c:pt idx="2357">
                  <c:v>0.126709608779824</c:v>
                </c:pt>
                <c:pt idx="2358">
                  <c:v>0.126715820501706</c:v>
                </c:pt>
                <c:pt idx="2359">
                  <c:v>0.126722030316145</c:v>
                </c:pt>
                <c:pt idx="2360">
                  <c:v>0.126728238223855</c:v>
                </c:pt>
                <c:pt idx="2361">
                  <c:v>0.126734444225548</c:v>
                </c:pt>
                <c:pt idx="2362">
                  <c:v>0.126740648321938</c:v>
                </c:pt>
                <c:pt idx="2363">
                  <c:v>0.126746850513734</c:v>
                </c:pt>
                <c:pt idx="2364">
                  <c:v>0.126753050801648</c:v>
                </c:pt>
                <c:pt idx="2365">
                  <c:v>0.126759249186392</c:v>
                </c:pt>
                <c:pt idx="2366">
                  <c:v>0.126765445668674</c:v>
                </c:pt>
                <c:pt idx="2367">
                  <c:v>0.126771640249206</c:v>
                </c:pt>
                <c:pt idx="2368">
                  <c:v>0.126777832928695</c:v>
                </c:pt>
                <c:pt idx="2369">
                  <c:v>0.12678402370785</c:v>
                </c:pt>
                <c:pt idx="2370">
                  <c:v>0.12679021258738</c:v>
                </c:pt>
                <c:pt idx="2371">
                  <c:v>0.126796399567992</c:v>
                </c:pt>
                <c:pt idx="2372">
                  <c:v>0.126802584650394</c:v>
                </c:pt>
                <c:pt idx="2373">
                  <c:v>0.126808767835291</c:v>
                </c:pt>
                <c:pt idx="2374">
                  <c:v>0.126814949123391</c:v>
                </c:pt>
                <c:pt idx="2375">
                  <c:v>0.126821128515399</c:v>
                </c:pt>
                <c:pt idx="2376">
                  <c:v>0.126827306012021</c:v>
                </c:pt>
                <c:pt idx="2377">
                  <c:v>0.126833481613959</c:v>
                </c:pt>
                <c:pt idx="2378">
                  <c:v>0.12683965532192</c:v>
                </c:pt>
                <c:pt idx="2379">
                  <c:v>0.126845827136608</c:v>
                </c:pt>
                <c:pt idx="2380">
                  <c:v>0.126851997058723</c:v>
                </c:pt>
                <c:pt idx="2381">
                  <c:v>0.126858165088972</c:v>
                </c:pt>
                <c:pt idx="2382">
                  <c:v>0.126864331228054</c:v>
                </c:pt>
                <c:pt idx="2383">
                  <c:v>0.126870495476673</c:v>
                </c:pt>
                <c:pt idx="2384">
                  <c:v>0.126876657835529</c:v>
                </c:pt>
                <c:pt idx="2385">
                  <c:v>0.126882818305323</c:v>
                </c:pt>
                <c:pt idx="2386">
                  <c:v>0.126888976886756</c:v>
                </c:pt>
                <c:pt idx="2387">
                  <c:v>0.126895133580528</c:v>
                </c:pt>
                <c:pt idx="2388">
                  <c:v>0.126901288387338</c:v>
                </c:pt>
                <c:pt idx="2389">
                  <c:v>0.126907441307885</c:v>
                </c:pt>
                <c:pt idx="2390">
                  <c:v>0.126913592342867</c:v>
                </c:pt>
                <c:pt idx="2391">
                  <c:v>0.126919741492983</c:v>
                </c:pt>
                <c:pt idx="2392">
                  <c:v>0.12692588875893</c:v>
                </c:pt>
                <c:pt idx="2393">
                  <c:v>0.126932034141405</c:v>
                </c:pt>
                <c:pt idx="2394">
                  <c:v>0.126938177641104</c:v>
                </c:pt>
                <c:pt idx="2395">
                  <c:v>0.126944319258725</c:v>
                </c:pt>
                <c:pt idx="2396">
                  <c:v>0.126950458994962</c:v>
                </c:pt>
                <c:pt idx="2397">
                  <c:v>0.126956596850511</c:v>
                </c:pt>
                <c:pt idx="2398">
                  <c:v>0.126962732826066</c:v>
                </c:pt>
                <c:pt idx="2399">
                  <c:v>0.126968866922321</c:v>
                </c:pt>
                <c:pt idx="2400">
                  <c:v>0.126974999139971</c:v>
                </c:pt>
                <c:pt idx="2401">
                  <c:v>0.126981129479708</c:v>
                </c:pt>
                <c:pt idx="2402">
                  <c:v>0.126987257942226</c:v>
                </c:pt>
                <c:pt idx="2403">
                  <c:v>0.126993384528217</c:v>
                </c:pt>
                <c:pt idx="2404">
                  <c:v>0.126999509238372</c:v>
                </c:pt>
                <c:pt idx="2405">
                  <c:v>0.127005632073384</c:v>
                </c:pt>
                <c:pt idx="2406">
                  <c:v>0.127011753033943</c:v>
                </c:pt>
                <c:pt idx="2407">
                  <c:v>0.127017872120739</c:v>
                </c:pt>
                <c:pt idx="2408">
                  <c:v>0.127023989334462</c:v>
                </c:pt>
                <c:pt idx="2409">
                  <c:v>0.127030104675803</c:v>
                </c:pt>
                <c:pt idx="2410">
                  <c:v>0.127036218145451</c:v>
                </c:pt>
                <c:pt idx="2411">
                  <c:v>0.127042329744092</c:v>
                </c:pt>
                <c:pt idx="2412">
                  <c:v>0.127048439472418</c:v>
                </c:pt>
                <c:pt idx="2413">
                  <c:v>0.127054547331114</c:v>
                </c:pt>
                <c:pt idx="2414">
                  <c:v>0.127060653320869</c:v>
                </c:pt>
                <c:pt idx="2415">
                  <c:v>0.127066757442368</c:v>
                </c:pt>
                <c:pt idx="2416">
                  <c:v>0.127072859696298</c:v>
                </c:pt>
                <c:pt idx="2417">
                  <c:v>0.127078960083346</c:v>
                </c:pt>
                <c:pt idx="2418">
                  <c:v>0.127085058604196</c:v>
                </c:pt>
                <c:pt idx="2419">
                  <c:v>0.127091155259535</c:v>
                </c:pt>
                <c:pt idx="2420">
                  <c:v>0.127097250050045</c:v>
                </c:pt>
                <c:pt idx="2421">
                  <c:v>0.127103342976412</c:v>
                </c:pt>
                <c:pt idx="2422">
                  <c:v>0.127109434039318</c:v>
                </c:pt>
                <c:pt idx="2423">
                  <c:v>0.127115523239447</c:v>
                </c:pt>
                <c:pt idx="2424">
                  <c:v>0.127121610577483</c:v>
                </c:pt>
                <c:pt idx="2425">
                  <c:v>0.127127696054106</c:v>
                </c:pt>
                <c:pt idx="2426">
                  <c:v>0.127133779669999</c:v>
                </c:pt>
                <c:pt idx="2427">
                  <c:v>0.127139861425844</c:v>
                </c:pt>
                <c:pt idx="2428">
                  <c:v>0.12714594132232</c:v>
                </c:pt>
                <c:pt idx="2429">
                  <c:v>0.127152019360109</c:v>
                </c:pt>
                <c:pt idx="2430">
                  <c:v>0.127158095539891</c:v>
                </c:pt>
                <c:pt idx="2431">
                  <c:v>0.127164169862345</c:v>
                </c:pt>
                <c:pt idx="2432">
                  <c:v>0.12717024232815</c:v>
                </c:pt>
                <c:pt idx="2433">
                  <c:v>0.127176312937986</c:v>
                </c:pt>
                <c:pt idx="2434">
                  <c:v>0.12718238169253</c:v>
                </c:pt>
                <c:pt idx="2435">
                  <c:v>0.127188448592459</c:v>
                </c:pt>
                <c:pt idx="2436">
                  <c:v>0.127194513638452</c:v>
                </c:pt>
                <c:pt idx="2437">
                  <c:v>0.127200576831186</c:v>
                </c:pt>
                <c:pt idx="2438">
                  <c:v>0.127206638171336</c:v>
                </c:pt>
                <c:pt idx="2439">
                  <c:v>0.127212697659579</c:v>
                </c:pt>
                <c:pt idx="2440">
                  <c:v>0.12721875529659</c:v>
                </c:pt>
                <c:pt idx="2441">
                  <c:v>0.127224811083045</c:v>
                </c:pt>
                <c:pt idx="2442">
                  <c:v>0.127230865019618</c:v>
                </c:pt>
                <c:pt idx="2443">
                  <c:v>0.127236917106983</c:v>
                </c:pt>
                <c:pt idx="2444">
                  <c:v>0.127242967345815</c:v>
                </c:pt>
                <c:pt idx="2445">
                  <c:v>0.127249015736787</c:v>
                </c:pt>
                <c:pt idx="2446">
                  <c:v>0.127255062280571</c:v>
                </c:pt>
                <c:pt idx="2447">
                  <c:v>0.12726110697784</c:v>
                </c:pt>
                <c:pt idx="2448">
                  <c:v>0.127267149829266</c:v>
                </c:pt>
                <c:pt idx="2449">
                  <c:v>0.127273190835522</c:v>
                </c:pt>
                <c:pt idx="2450">
                  <c:v>0.127279229997276</c:v>
                </c:pt>
                <c:pt idx="2451">
                  <c:v>0.127285267315203</c:v>
                </c:pt>
                <c:pt idx="2452">
                  <c:v>0.12729130278997</c:v>
                </c:pt>
                <c:pt idx="2453">
                  <c:v>0.127297336422247</c:v>
                </c:pt>
                <c:pt idx="2454">
                  <c:v>0.127303368212706</c:v>
                </c:pt>
                <c:pt idx="2455">
                  <c:v>0.127309398162014</c:v>
                </c:pt>
                <c:pt idx="2456">
                  <c:v>0.12731542627084</c:v>
                </c:pt>
                <c:pt idx="2457">
                  <c:v>0.127321452539852</c:v>
                </c:pt>
                <c:pt idx="2458">
                  <c:v>0.127327476969719</c:v>
                </c:pt>
                <c:pt idx="2459">
                  <c:v>0.127333499561107</c:v>
                </c:pt>
                <c:pt idx="2460">
                  <c:v>0.127339520314683</c:v>
                </c:pt>
                <c:pt idx="2461">
                  <c:v>0.127345539231113</c:v>
                </c:pt>
                <c:pt idx="2462">
                  <c:v>0.127351556311065</c:v>
                </c:pt>
                <c:pt idx="2463">
                  <c:v>0.127357571555203</c:v>
                </c:pt>
                <c:pt idx="2464">
                  <c:v>0.127363584964191</c:v>
                </c:pt>
                <c:pt idx="2465">
                  <c:v>0.127369596538697</c:v>
                </c:pt>
                <c:pt idx="2466">
                  <c:v>0.127375606279383</c:v>
                </c:pt>
                <c:pt idx="2467">
                  <c:v>0.127381614186913</c:v>
                </c:pt>
                <c:pt idx="2468">
                  <c:v>0.127387620261952</c:v>
                </c:pt>
                <c:pt idx="2469">
                  <c:v>0.127393624505161</c:v>
                </c:pt>
                <c:pt idx="2470">
                  <c:v>0.127399626917204</c:v>
                </c:pt>
                <c:pt idx="2471">
                  <c:v>0.127405627498743</c:v>
                </c:pt>
                <c:pt idx="2472">
                  <c:v>0.127411626250439</c:v>
                </c:pt>
                <c:pt idx="2473">
                  <c:v>0.127417623172955</c:v>
                </c:pt>
                <c:pt idx="2474">
                  <c:v>0.12742361826695</c:v>
                </c:pt>
                <c:pt idx="2475">
                  <c:v>0.127429611533086</c:v>
                </c:pt>
                <c:pt idx="2476">
                  <c:v>0.127435602972022</c:v>
                </c:pt>
                <c:pt idx="2477">
                  <c:v>0.127441592584419</c:v>
                </c:pt>
                <c:pt idx="2478">
                  <c:v>0.127447580370935</c:v>
                </c:pt>
                <c:pt idx="2479">
                  <c:v>0.127453566332229</c:v>
                </c:pt>
                <c:pt idx="2480">
                  <c:v>0.127459550468961</c:v>
                </c:pt>
                <c:pt idx="2481">
                  <c:v>0.127465532781787</c:v>
                </c:pt>
                <c:pt idx="2482">
                  <c:v>0.127471513271366</c:v>
                </c:pt>
                <c:pt idx="2483">
                  <c:v>0.127477491938354</c:v>
                </c:pt>
                <c:pt idx="2484">
                  <c:v>0.127483468783409</c:v>
                </c:pt>
                <c:pt idx="2485">
                  <c:v>0.127489443807186</c:v>
                </c:pt>
                <c:pt idx="2486">
                  <c:v>0.127495417010343</c:v>
                </c:pt>
                <c:pt idx="2487">
                  <c:v>0.127501388393534</c:v>
                </c:pt>
                <c:pt idx="2488">
                  <c:v>0.127507357957413</c:v>
                </c:pt>
                <c:pt idx="2489">
                  <c:v>0.127513325702638</c:v>
                </c:pt>
                <c:pt idx="2490">
                  <c:v>0.127519291629861</c:v>
                </c:pt>
                <c:pt idx="2491">
                  <c:v>0.127525255739736</c:v>
                </c:pt>
                <c:pt idx="2492">
                  <c:v>0.127531218032916</c:v>
                </c:pt>
                <c:pt idx="2493">
                  <c:v>0.127537178510056</c:v>
                </c:pt>
                <c:pt idx="2494">
                  <c:v>0.127543137171808</c:v>
                </c:pt>
                <c:pt idx="2495">
                  <c:v>0.127549094018823</c:v>
                </c:pt>
                <c:pt idx="2496">
                  <c:v>0.127555049051754</c:v>
                </c:pt>
                <c:pt idx="2497">
                  <c:v>0.127561002271252</c:v>
                </c:pt>
                <c:pt idx="2498">
                  <c:v>0.127566953677969</c:v>
                </c:pt>
                <c:pt idx="2499">
                  <c:v>0.127572903272553</c:v>
                </c:pt>
                <c:pt idx="2500">
                  <c:v>0.127578851055658</c:v>
                </c:pt>
                <c:pt idx="2501">
                  <c:v>0.127584797027931</c:v>
                </c:pt>
                <c:pt idx="2502">
                  <c:v>0.127590741190022</c:v>
                </c:pt>
                <c:pt idx="2503">
                  <c:v>0.127596683542581</c:v>
                </c:pt>
                <c:pt idx="2504">
                  <c:v>0.127602624086256</c:v>
                </c:pt>
                <c:pt idx="2505">
                  <c:v>0.127608562821695</c:v>
                </c:pt>
                <c:pt idx="2506">
                  <c:v>0.127614499749546</c:v>
                </c:pt>
                <c:pt idx="2507">
                  <c:v>0.127620434870456</c:v>
                </c:pt>
                <c:pt idx="2508">
                  <c:v>0.127626368185073</c:v>
                </c:pt>
                <c:pt idx="2509">
                  <c:v>0.127632299694043</c:v>
                </c:pt>
                <c:pt idx="2510">
                  <c:v>0.127638229398012</c:v>
                </c:pt>
                <c:pt idx="2511">
                  <c:v>0.127644157297626</c:v>
                </c:pt>
                <c:pt idx="2512">
                  <c:v>0.127650083393531</c:v>
                </c:pt>
                <c:pt idx="2513">
                  <c:v>0.127656007686371</c:v>
                </c:pt>
                <c:pt idx="2514">
                  <c:v>0.127661930176792</c:v>
                </c:pt>
                <c:pt idx="2515">
                  <c:v>0.127667850865437</c:v>
                </c:pt>
                <c:pt idx="2516">
                  <c:v>0.127673769752949</c:v>
                </c:pt>
                <c:pt idx="2517">
                  <c:v>0.127679686839974</c:v>
                </c:pt>
                <c:pt idx="2518">
                  <c:v>0.127685602127154</c:v>
                </c:pt>
                <c:pt idx="2519">
                  <c:v>0.12769151561513</c:v>
                </c:pt>
                <c:pt idx="2520">
                  <c:v>0.127697427304546</c:v>
                </c:pt>
                <c:pt idx="2521">
                  <c:v>0.127703337196044</c:v>
                </c:pt>
                <c:pt idx="2522">
                  <c:v>0.127709245290265</c:v>
                </c:pt>
                <c:pt idx="2523">
                  <c:v>0.127715151587849</c:v>
                </c:pt>
                <c:pt idx="2524">
                  <c:v>0.127721056089439</c:v>
                </c:pt>
                <c:pt idx="2525">
                  <c:v>0.127726958795673</c:v>
                </c:pt>
                <c:pt idx="2526">
                  <c:v>0.127732859707192</c:v>
                </c:pt>
                <c:pt idx="2527">
                  <c:v>0.127738758824636</c:v>
                </c:pt>
                <c:pt idx="2528">
                  <c:v>0.127744656148643</c:v>
                </c:pt>
                <c:pt idx="2529">
                  <c:v>0.127750551679853</c:v>
                </c:pt>
                <c:pt idx="2530">
                  <c:v>0.127756445418902</c:v>
                </c:pt>
                <c:pt idx="2531">
                  <c:v>0.127762337366431</c:v>
                </c:pt>
                <c:pt idx="2532">
                  <c:v>0.127768227523076</c:v>
                </c:pt>
                <c:pt idx="2533">
                  <c:v>0.127774115889474</c:v>
                </c:pt>
                <c:pt idx="2534">
                  <c:v>0.127780002466261</c:v>
                </c:pt>
                <c:pt idx="2535">
                  <c:v>0.127785887254076</c:v>
                </c:pt>
                <c:pt idx="2536">
                  <c:v>0.127791770253554</c:v>
                </c:pt>
                <c:pt idx="2537">
                  <c:v>0.127797651465329</c:v>
                </c:pt>
                <c:pt idx="2538">
                  <c:v>0.127803530890038</c:v>
                </c:pt>
                <c:pt idx="2539">
                  <c:v>0.127809408528315</c:v>
                </c:pt>
                <c:pt idx="2540">
                  <c:v>0.127815284380795</c:v>
                </c:pt>
                <c:pt idx="2541">
                  <c:v>0.127821158448112</c:v>
                </c:pt>
                <c:pt idx="2542">
                  <c:v>0.1278270307309</c:v>
                </c:pt>
                <c:pt idx="2543">
                  <c:v>0.127832901229792</c:v>
                </c:pt>
                <c:pt idx="2544">
                  <c:v>0.12783876994542</c:v>
                </c:pt>
                <c:pt idx="2545">
                  <c:v>0.127844636878418</c:v>
                </c:pt>
                <c:pt idx="2546">
                  <c:v>0.127850502029419</c:v>
                </c:pt>
                <c:pt idx="2547">
                  <c:v>0.127856365399052</c:v>
                </c:pt>
                <c:pt idx="2548">
                  <c:v>0.127862226987951</c:v>
                </c:pt>
                <c:pt idx="2549">
                  <c:v>0.127868086796746</c:v>
                </c:pt>
                <c:pt idx="2550">
                  <c:v>0.127873944826068</c:v>
                </c:pt>
                <c:pt idx="2551">
                  <c:v>0.127879801076546</c:v>
                </c:pt>
                <c:pt idx="2552">
                  <c:v>0.127885655548812</c:v>
                </c:pt>
                <c:pt idx="2553">
                  <c:v>0.127891508243495</c:v>
                </c:pt>
                <c:pt idx="2554">
                  <c:v>0.127897359161223</c:v>
                </c:pt>
                <c:pt idx="2555">
                  <c:v>0.127903208302626</c:v>
                </c:pt>
                <c:pt idx="2556">
                  <c:v>0.127909055668332</c:v>
                </c:pt>
                <c:pt idx="2557">
                  <c:v>0.127914901258969</c:v>
                </c:pt>
                <c:pt idx="2558">
                  <c:v>0.127920745075165</c:v>
                </c:pt>
                <c:pt idx="2559">
                  <c:v>0.127926587117547</c:v>
                </c:pt>
                <c:pt idx="2560">
                  <c:v>0.127932427386742</c:v>
                </c:pt>
                <c:pt idx="2561">
                  <c:v>0.127938265883377</c:v>
                </c:pt>
                <c:pt idx="2562">
                  <c:v>0.127944102608077</c:v>
                </c:pt>
                <c:pt idx="2563">
                  <c:v>0.12794993756147</c:v>
                </c:pt>
                <c:pt idx="2564">
                  <c:v>0.127955770744179</c:v>
                </c:pt>
                <c:pt idx="2565">
                  <c:v>0.12796160215683</c:v>
                </c:pt>
                <c:pt idx="2566">
                  <c:v>0.127967431800049</c:v>
                </c:pt>
                <c:pt idx="2567">
                  <c:v>0.127973259674458</c:v>
                </c:pt>
                <c:pt idx="2568">
                  <c:v>0.127979085780683</c:v>
                </c:pt>
                <c:pt idx="2569">
                  <c:v>0.127984910119347</c:v>
                </c:pt>
                <c:pt idx="2570">
                  <c:v>0.127990732691073</c:v>
                </c:pt>
                <c:pt idx="2571">
                  <c:v>0.127996553496483</c:v>
                </c:pt>
                <c:pt idx="2572">
                  <c:v>0.128002372536202</c:v>
                </c:pt>
                <c:pt idx="2573">
                  <c:v>0.128008189810849</c:v>
                </c:pt>
                <c:pt idx="2574">
                  <c:v>0.128014005321047</c:v>
                </c:pt>
                <c:pt idx="2575">
                  <c:v>0.128019819067419</c:v>
                </c:pt>
                <c:pt idx="2576">
                  <c:v>0.128025631050585</c:v>
                </c:pt>
                <c:pt idx="2577">
                  <c:v>0.128031441271165</c:v>
                </c:pt>
                <c:pt idx="2578">
                  <c:v>0.12803724972978</c:v>
                </c:pt>
                <c:pt idx="2579">
                  <c:v>0.12804305642705</c:v>
                </c:pt>
                <c:pt idx="2580">
                  <c:v>0.128048861363594</c:v>
                </c:pt>
                <c:pt idx="2581">
                  <c:v>0.128054664540031</c:v>
                </c:pt>
                <c:pt idx="2582">
                  <c:v>0.128060465956981</c:v>
                </c:pt>
                <c:pt idx="2583">
                  <c:v>0.128066265615062</c:v>
                </c:pt>
                <c:pt idx="2584">
                  <c:v>0.128072063514892</c:v>
                </c:pt>
                <c:pt idx="2585">
                  <c:v>0.128077859657088</c:v>
                </c:pt>
                <c:pt idx="2586">
                  <c:v>0.128083654042269</c:v>
                </c:pt>
                <c:pt idx="2587">
                  <c:v>0.128089446671052</c:v>
                </c:pt>
                <c:pt idx="2588">
                  <c:v>0.128095237544051</c:v>
                </c:pt>
                <c:pt idx="2589">
                  <c:v>0.128101026661886</c:v>
                </c:pt>
                <c:pt idx="2590">
                  <c:v>0.128106814025171</c:v>
                </c:pt>
                <c:pt idx="2591">
                  <c:v>0.128112599634522</c:v>
                </c:pt>
                <c:pt idx="2592">
                  <c:v>0.128118383490554</c:v>
                </c:pt>
                <c:pt idx="2593">
                  <c:v>0.128124165593882</c:v>
                </c:pt>
                <c:pt idx="2594">
                  <c:v>0.128129945945121</c:v>
                </c:pt>
                <c:pt idx="2595">
                  <c:v>0.128135724544884</c:v>
                </c:pt>
                <c:pt idx="2596">
                  <c:v>0.128141501393787</c:v>
                </c:pt>
                <c:pt idx="2597">
                  <c:v>0.128147276492441</c:v>
                </c:pt>
                <c:pt idx="2598">
                  <c:v>0.128153049841461</c:v>
                </c:pt>
                <c:pt idx="2599">
                  <c:v>0.12815882144146</c:v>
                </c:pt>
                <c:pt idx="2600">
                  <c:v>0.128164591293049</c:v>
                </c:pt>
                <c:pt idx="2601">
                  <c:v>0.12817035939684</c:v>
                </c:pt>
                <c:pt idx="2602">
                  <c:v>0.128176125753444</c:v>
                </c:pt>
                <c:pt idx="2603">
                  <c:v>0.128181890363476</c:v>
                </c:pt>
                <c:pt idx="2604">
                  <c:v>0.128187653227544</c:v>
                </c:pt>
                <c:pt idx="2605">
                  <c:v>0.128193414346259</c:v>
                </c:pt>
                <c:pt idx="2606">
                  <c:v>0.128199173720232</c:v>
                </c:pt>
                <c:pt idx="2607">
                  <c:v>0.128204931350073</c:v>
                </c:pt>
                <c:pt idx="2608">
                  <c:v>0.12821068723639</c:v>
                </c:pt>
                <c:pt idx="2609">
                  <c:v>0.128216441379794</c:v>
                </c:pt>
                <c:pt idx="2610">
                  <c:v>0.128222193780894</c:v>
                </c:pt>
                <c:pt idx="2611">
                  <c:v>0.128227944440298</c:v>
                </c:pt>
                <c:pt idx="2612">
                  <c:v>0.128233693358614</c:v>
                </c:pt>
                <c:pt idx="2613">
                  <c:v>0.12823944053645</c:v>
                </c:pt>
                <c:pt idx="2614">
                  <c:v>0.128245185974414</c:v>
                </c:pt>
                <c:pt idx="2615">
                  <c:v>0.128250929673111</c:v>
                </c:pt>
                <c:pt idx="2616">
                  <c:v>0.128256671633151</c:v>
                </c:pt>
                <c:pt idx="2617">
                  <c:v>0.128262411855139</c:v>
                </c:pt>
                <c:pt idx="2618">
                  <c:v>0.128268150339682</c:v>
                </c:pt>
                <c:pt idx="2619">
                  <c:v>0.128273887087384</c:v>
                </c:pt>
                <c:pt idx="2620">
                  <c:v>0.128279622098851</c:v>
                </c:pt>
                <c:pt idx="2621">
                  <c:v>0.12828535537469</c:v>
                </c:pt>
                <c:pt idx="2622">
                  <c:v>0.128291086915502</c:v>
                </c:pt>
                <c:pt idx="2623">
                  <c:v>0.128296816721895</c:v>
                </c:pt>
                <c:pt idx="2624">
                  <c:v>0.128302544794472</c:v>
                </c:pt>
                <c:pt idx="2625">
                  <c:v>0.128308271133836</c:v>
                </c:pt>
                <c:pt idx="2626">
                  <c:v>0.128313995740591</c:v>
                </c:pt>
                <c:pt idx="2627">
                  <c:v>0.12831971861534</c:v>
                </c:pt>
                <c:pt idx="2628">
                  <c:v>0.128325439758686</c:v>
                </c:pt>
                <c:pt idx="2629">
                  <c:v>0.128331159171229</c:v>
                </c:pt>
                <c:pt idx="2630">
                  <c:v>0.128336876853575</c:v>
                </c:pt>
                <c:pt idx="2631">
                  <c:v>0.128342592806323</c:v>
                </c:pt>
                <c:pt idx="2632">
                  <c:v>0.128348307030076</c:v>
                </c:pt>
                <c:pt idx="2633">
                  <c:v>0.128354019525433</c:v>
                </c:pt>
                <c:pt idx="2634">
                  <c:v>0.128359730292996</c:v>
                </c:pt>
                <c:pt idx="2635">
                  <c:v>0.128365439333365</c:v>
                </c:pt>
                <c:pt idx="2636">
                  <c:v>0.128371146647138</c:v>
                </c:pt>
                <c:pt idx="2637">
                  <c:v>0.128376852234919</c:v>
                </c:pt>
                <c:pt idx="2638">
                  <c:v>0.128382556097304</c:v>
                </c:pt>
                <c:pt idx="2639">
                  <c:v>0.128388258234894</c:v>
                </c:pt>
                <c:pt idx="2640">
                  <c:v>0.128393958648286</c:v>
                </c:pt>
                <c:pt idx="2641">
                  <c:v>0.128399657338078</c:v>
                </c:pt>
                <c:pt idx="2642">
                  <c:v>0.12840535430487</c:v>
                </c:pt>
                <c:pt idx="2643">
                  <c:v>0.128411049549257</c:v>
                </c:pt>
                <c:pt idx="2644">
                  <c:v>0.128416743071839</c:v>
                </c:pt>
                <c:pt idx="2645">
                  <c:v>0.128422434873211</c:v>
                </c:pt>
                <c:pt idx="2646">
                  <c:v>0.128428124953971</c:v>
                </c:pt>
                <c:pt idx="2647">
                  <c:v>0.128433813314714</c:v>
                </c:pt>
                <c:pt idx="2648">
                  <c:v>0.128439499956037</c:v>
                </c:pt>
                <c:pt idx="2649">
                  <c:v>0.128445184878535</c:v>
                </c:pt>
                <c:pt idx="2650">
                  <c:v>0.128450868082803</c:v>
                </c:pt>
                <c:pt idx="2651">
                  <c:v>0.128456549569437</c:v>
                </c:pt>
                <c:pt idx="2652">
                  <c:v>0.128462229339032</c:v>
                </c:pt>
                <c:pt idx="2653">
                  <c:v>0.128467907392181</c:v>
                </c:pt>
                <c:pt idx="2654">
                  <c:v>0.128473583729478</c:v>
                </c:pt>
                <c:pt idx="2655">
                  <c:v>0.128479258351517</c:v>
                </c:pt>
                <c:pt idx="2656">
                  <c:v>0.128484931258892</c:v>
                </c:pt>
                <c:pt idx="2657">
                  <c:v>0.128490602452194</c:v>
                </c:pt>
                <c:pt idx="2658">
                  <c:v>0.128496271932018</c:v>
                </c:pt>
                <c:pt idx="2659">
                  <c:v>0.128501939698955</c:v>
                </c:pt>
                <c:pt idx="2660">
                  <c:v>0.128507605753598</c:v>
                </c:pt>
                <c:pt idx="2661">
                  <c:v>0.128513270096538</c:v>
                </c:pt>
                <c:pt idx="2662">
                  <c:v>0.128518932728366</c:v>
                </c:pt>
                <c:pt idx="2663">
                  <c:v>0.128524593649673</c:v>
                </c:pt>
                <c:pt idx="2664">
                  <c:v>0.12853025286105</c:v>
                </c:pt>
                <c:pt idx="2665">
                  <c:v>0.128535910363088</c:v>
                </c:pt>
                <c:pt idx="2666">
                  <c:v>0.128541566156376</c:v>
                </c:pt>
                <c:pt idx="2667">
                  <c:v>0.128547220241505</c:v>
                </c:pt>
                <c:pt idx="2668">
                  <c:v>0.128552872619063</c:v>
                </c:pt>
                <c:pt idx="2669">
                  <c:v>0.12855852328964</c:v>
                </c:pt>
                <c:pt idx="2670">
                  <c:v>0.128564172253825</c:v>
                </c:pt>
                <c:pt idx="2671">
                  <c:v>0.128569819512204</c:v>
                </c:pt>
                <c:pt idx="2672">
                  <c:v>0.128575465065368</c:v>
                </c:pt>
                <c:pt idx="2673">
                  <c:v>0.128581108913904</c:v>
                </c:pt>
                <c:pt idx="2674">
                  <c:v>0.128586751058399</c:v>
                </c:pt>
                <c:pt idx="2675">
                  <c:v>0.12859239149944</c:v>
                </c:pt>
                <c:pt idx="2676">
                  <c:v>0.128598030237615</c:v>
                </c:pt>
                <c:pt idx="2677">
                  <c:v>0.128603667273509</c:v>
                </c:pt>
                <c:pt idx="2678">
                  <c:v>0.128609302607707</c:v>
                </c:pt>
                <c:pt idx="2679">
                  <c:v>0.128614936240799</c:v>
                </c:pt>
                <c:pt idx="2680">
                  <c:v>0.128620568173367</c:v>
                </c:pt>
                <c:pt idx="2681">
                  <c:v>0.128626198405998</c:v>
                </c:pt>
                <c:pt idx="2682">
                  <c:v>0.128631826939276</c:v>
                </c:pt>
                <c:pt idx="2683">
                  <c:v>0.128637453773786</c:v>
                </c:pt>
                <c:pt idx="2684">
                  <c:v>0.128643078910111</c:v>
                </c:pt>
                <c:pt idx="2685">
                  <c:v>0.128648702348836</c:v>
                </c:pt>
                <c:pt idx="2686">
                  <c:v>0.128654324090545</c:v>
                </c:pt>
                <c:pt idx="2687">
                  <c:v>0.128659944135821</c:v>
                </c:pt>
                <c:pt idx="2688">
                  <c:v>0.128665562485247</c:v>
                </c:pt>
                <c:pt idx="2689">
                  <c:v>0.128671179139406</c:v>
                </c:pt>
                <c:pt idx="2690">
                  <c:v>0.128676794098879</c:v>
                </c:pt>
                <c:pt idx="2691">
                  <c:v>0.128682407364249</c:v>
                </c:pt>
                <c:pt idx="2692">
                  <c:v>0.128688018936097</c:v>
                </c:pt>
                <c:pt idx="2693">
                  <c:v>0.128693628815006</c:v>
                </c:pt>
                <c:pt idx="2694">
                  <c:v>0.128699237001556</c:v>
                </c:pt>
                <c:pt idx="2695">
                  <c:v>0.128704843496327</c:v>
                </c:pt>
                <c:pt idx="2696">
                  <c:v>0.128710448299901</c:v>
                </c:pt>
                <c:pt idx="2697">
                  <c:v>0.128716051412858</c:v>
                </c:pt>
                <c:pt idx="2698">
                  <c:v>0.128721652835776</c:v>
                </c:pt>
                <c:pt idx="2699">
                  <c:v>0.128727252569236</c:v>
                </c:pt>
                <c:pt idx="2700">
                  <c:v>0.128732850613817</c:v>
                </c:pt>
                <c:pt idx="2701">
                  <c:v>0.128738446970099</c:v>
                </c:pt>
                <c:pt idx="2702">
                  <c:v>0.128744041638659</c:v>
                </c:pt>
                <c:pt idx="2703">
                  <c:v>0.128749634620075</c:v>
                </c:pt>
                <c:pt idx="2704">
                  <c:v>0.128755225914927</c:v>
                </c:pt>
                <c:pt idx="2705">
                  <c:v>0.12876081552379</c:v>
                </c:pt>
                <c:pt idx="2706">
                  <c:v>0.128766403447243</c:v>
                </c:pt>
                <c:pt idx="2707">
                  <c:v>0.128771989685863</c:v>
                </c:pt>
                <c:pt idx="2708">
                  <c:v>0.128777574240226</c:v>
                </c:pt>
                <c:pt idx="2709">
                  <c:v>0.128783157110909</c:v>
                </c:pt>
                <c:pt idx="2710">
                  <c:v>0.128788738298489</c:v>
                </c:pt>
                <c:pt idx="2711">
                  <c:v>0.128794317803539</c:v>
                </c:pt>
                <c:pt idx="2712">
                  <c:v>0.128799895626638</c:v>
                </c:pt>
                <c:pt idx="2713">
                  <c:v>0.128805471768357</c:v>
                </c:pt>
                <c:pt idx="2714">
                  <c:v>0.128811046229275</c:v>
                </c:pt>
                <c:pt idx="2715">
                  <c:v>0.128816619009964</c:v>
                </c:pt>
                <c:pt idx="2716">
                  <c:v>0.128822190111</c:v>
                </c:pt>
                <c:pt idx="2717">
                  <c:v>0.128827759532956</c:v>
                </c:pt>
                <c:pt idx="2718">
                  <c:v>0.128833327276405</c:v>
                </c:pt>
                <c:pt idx="2719">
                  <c:v>0.128838893341921</c:v>
                </c:pt>
                <c:pt idx="2720">
                  <c:v>0.128844457730077</c:v>
                </c:pt>
                <c:pt idx="2721">
                  <c:v>0.128850020441446</c:v>
                </c:pt>
                <c:pt idx="2722">
                  <c:v>0.1288555814766</c:v>
                </c:pt>
                <c:pt idx="2723">
                  <c:v>0.128861140836112</c:v>
                </c:pt>
                <c:pt idx="2724">
                  <c:v>0.128866698520552</c:v>
                </c:pt>
                <c:pt idx="2725">
                  <c:v>0.128872254530493</c:v>
                </c:pt>
                <c:pt idx="2726">
                  <c:v>0.128877808866506</c:v>
                </c:pt>
                <c:pt idx="2727">
                  <c:v>0.128883361529161</c:v>
                </c:pt>
                <c:pt idx="2728">
                  <c:v>0.12888891251903</c:v>
                </c:pt>
                <c:pt idx="2729">
                  <c:v>0.128894461836683</c:v>
                </c:pt>
                <c:pt idx="2730">
                  <c:v>0.128900009482689</c:v>
                </c:pt>
                <c:pt idx="2731">
                  <c:v>0.128905555457619</c:v>
                </c:pt>
                <c:pt idx="2732">
                  <c:v>0.128911099762042</c:v>
                </c:pt>
                <c:pt idx="2733">
                  <c:v>0.128916642396526</c:v>
                </c:pt>
                <c:pt idx="2734">
                  <c:v>0.12892218336164</c:v>
                </c:pt>
                <c:pt idx="2735">
                  <c:v>0.128927722657954</c:v>
                </c:pt>
                <c:pt idx="2736">
                  <c:v>0.128933260286035</c:v>
                </c:pt>
                <c:pt idx="2737">
                  <c:v>0.128938796246451</c:v>
                </c:pt>
                <c:pt idx="2738">
                  <c:v>0.128944330539771</c:v>
                </c:pt>
                <c:pt idx="2739">
                  <c:v>0.12894986316656</c:v>
                </c:pt>
                <c:pt idx="2740">
                  <c:v>0.128955394127386</c:v>
                </c:pt>
                <c:pt idx="2741">
                  <c:v>0.128960923422816</c:v>
                </c:pt>
                <c:pt idx="2742">
                  <c:v>0.128966451053416</c:v>
                </c:pt>
                <c:pt idx="2743">
                  <c:v>0.128971977019753</c:v>
                </c:pt>
                <c:pt idx="2744">
                  <c:v>0.128977501322392</c:v>
                </c:pt>
                <c:pt idx="2745">
                  <c:v>0.128983023961898</c:v>
                </c:pt>
                <c:pt idx="2746">
                  <c:v>0.128988544938838</c:v>
                </c:pt>
                <c:pt idx="2747">
                  <c:v>0.128994064253775</c:v>
                </c:pt>
                <c:pt idx="2748">
                  <c:v>0.128999581907273</c:v>
                </c:pt>
                <c:pt idx="2749">
                  <c:v>0.1290050978999</c:v>
                </c:pt>
                <c:pt idx="2750">
                  <c:v>0.129010612232217</c:v>
                </c:pt>
                <c:pt idx="2751">
                  <c:v>0.129016124904789</c:v>
                </c:pt>
                <c:pt idx="2752">
                  <c:v>0.129021635918178</c:v>
                </c:pt>
                <c:pt idx="2753">
                  <c:v>0.129027145272949</c:v>
                </c:pt>
                <c:pt idx="2754">
                  <c:v>0.129032652969664</c:v>
                </c:pt>
                <c:pt idx="2755">
                  <c:v>0.129038159008884</c:v>
                </c:pt>
                <c:pt idx="2756">
                  <c:v>0.129043663391174</c:v>
                </c:pt>
                <c:pt idx="2757">
                  <c:v>0.129049166117095</c:v>
                </c:pt>
                <c:pt idx="2758">
                  <c:v>0.129054667187209</c:v>
                </c:pt>
                <c:pt idx="2759">
                  <c:v>0.129060166602076</c:v>
                </c:pt>
                <c:pt idx="2760">
                  <c:v>0.129065664362259</c:v>
                </c:pt>
                <c:pt idx="2761">
                  <c:v>0.129071160468317</c:v>
                </c:pt>
                <c:pt idx="2762">
                  <c:v>0.12907665492081</c:v>
                </c:pt>
                <c:pt idx="2763">
                  <c:v>0.129082147720302</c:v>
                </c:pt>
                <c:pt idx="2764">
                  <c:v>0.129087638867349</c:v>
                </c:pt>
                <c:pt idx="2765">
                  <c:v>0.129093128362513</c:v>
                </c:pt>
                <c:pt idx="2766">
                  <c:v>0.129098616206353</c:v>
                </c:pt>
                <c:pt idx="2767">
                  <c:v>0.129104102399427</c:v>
                </c:pt>
                <c:pt idx="2768">
                  <c:v>0.129109586942295</c:v>
                </c:pt>
                <c:pt idx="2769">
                  <c:v>0.129115069835513</c:v>
                </c:pt>
                <c:pt idx="2770">
                  <c:v>0.129120551079643</c:v>
                </c:pt>
                <c:pt idx="2771">
                  <c:v>0.129126030675241</c:v>
                </c:pt>
                <c:pt idx="2772">
                  <c:v>0.129131508622864</c:v>
                </c:pt>
                <c:pt idx="2773">
                  <c:v>0.129136984923071</c:v>
                </c:pt>
                <c:pt idx="2774">
                  <c:v>0.129142459576417</c:v>
                </c:pt>
                <c:pt idx="2775">
                  <c:v>0.129147932583461</c:v>
                </c:pt>
                <c:pt idx="2776">
                  <c:v>0.129153403944756</c:v>
                </c:pt>
                <c:pt idx="2777">
                  <c:v>0.129158873660863</c:v>
                </c:pt>
                <c:pt idx="2778">
                  <c:v>0.129164341732335</c:v>
                </c:pt>
                <c:pt idx="2779">
                  <c:v>0.129169808159728</c:v>
                </c:pt>
                <c:pt idx="2780">
                  <c:v>0.129175272943597</c:v>
                </c:pt>
                <c:pt idx="2781">
                  <c:v>0.129180736084498</c:v>
                </c:pt>
                <c:pt idx="2782">
                  <c:v>0.129186197582986</c:v>
                </c:pt>
                <c:pt idx="2783">
                  <c:v>0.129191657439613</c:v>
                </c:pt>
                <c:pt idx="2784">
                  <c:v>0.129197115654936</c:v>
                </c:pt>
                <c:pt idx="2785">
                  <c:v>0.129202572229508</c:v>
                </c:pt>
                <c:pt idx="2786">
                  <c:v>0.129208027163883</c:v>
                </c:pt>
                <c:pt idx="2787">
                  <c:v>0.129213480458613</c:v>
                </c:pt>
                <c:pt idx="2788">
                  <c:v>0.129218932114253</c:v>
                </c:pt>
                <c:pt idx="2789">
                  <c:v>0.129224382131354</c:v>
                </c:pt>
                <c:pt idx="2790">
                  <c:v>0.129229830510469</c:v>
                </c:pt>
                <c:pt idx="2791">
                  <c:v>0.129235277252152</c:v>
                </c:pt>
                <c:pt idx="2792">
                  <c:v>0.129240722356953</c:v>
                </c:pt>
                <c:pt idx="2793">
                  <c:v>0.129246165825424</c:v>
                </c:pt>
                <c:pt idx="2794">
                  <c:v>0.129251607658116</c:v>
                </c:pt>
                <c:pt idx="2795">
                  <c:v>0.129257047855581</c:v>
                </c:pt>
                <c:pt idx="2796">
                  <c:v>0.12926248641837</c:v>
                </c:pt>
                <c:pt idx="2797">
                  <c:v>0.129267923347032</c:v>
                </c:pt>
                <c:pt idx="2798">
                  <c:v>0.129273358642119</c:v>
                </c:pt>
                <c:pt idx="2799">
                  <c:v>0.129278792304181</c:v>
                </c:pt>
                <c:pt idx="2800">
                  <c:v>0.129284224333766</c:v>
                </c:pt>
                <c:pt idx="2801">
                  <c:v>0.129289654731425</c:v>
                </c:pt>
                <c:pt idx="2802">
                  <c:v>0.129295083497707</c:v>
                </c:pt>
                <c:pt idx="2803">
                  <c:v>0.12930051063316</c:v>
                </c:pt>
                <c:pt idx="2804">
                  <c:v>0.129305936138333</c:v>
                </c:pt>
                <c:pt idx="2805">
                  <c:v>0.129311360013774</c:v>
                </c:pt>
                <c:pt idx="2806">
                  <c:v>0.129316782260032</c:v>
                </c:pt>
                <c:pt idx="2807">
                  <c:v>0.129322202877655</c:v>
                </c:pt>
                <c:pt idx="2808">
                  <c:v>0.129327621867189</c:v>
                </c:pt>
                <c:pt idx="2809">
                  <c:v>0.129333039229182</c:v>
                </c:pt>
                <c:pt idx="2810">
                  <c:v>0.129338454964181</c:v>
                </c:pt>
                <c:pt idx="2811">
                  <c:v>0.129343869072731</c:v>
                </c:pt>
                <c:pt idx="2812">
                  <c:v>0.129349281555382</c:v>
                </c:pt>
                <c:pt idx="2813">
                  <c:v>0.129354692412677</c:v>
                </c:pt>
                <c:pt idx="2814">
                  <c:v>0.129360101645163</c:v>
                </c:pt>
                <c:pt idx="2815">
                  <c:v>0.129365509253386</c:v>
                </c:pt>
                <c:pt idx="2816">
                  <c:v>0.129370915237891</c:v>
                </c:pt>
                <c:pt idx="2817">
                  <c:v>0.129376319599222</c:v>
                </c:pt>
                <c:pt idx="2818">
                  <c:v>0.129381722337924</c:v>
                </c:pt>
                <c:pt idx="2819">
                  <c:v>0.129387123454543</c:v>
                </c:pt>
                <c:pt idx="2820">
                  <c:v>0.129392522949622</c:v>
                </c:pt>
                <c:pt idx="2821">
                  <c:v>0.129397920823705</c:v>
                </c:pt>
                <c:pt idx="2822">
                  <c:v>0.129403317077336</c:v>
                </c:pt>
                <c:pt idx="2823">
                  <c:v>0.129408711711058</c:v>
                </c:pt>
                <c:pt idx="2824">
                  <c:v>0.129414104725414</c:v>
                </c:pt>
                <c:pt idx="2825">
                  <c:v>0.129419496120947</c:v>
                </c:pt>
                <c:pt idx="2826">
                  <c:v>0.1294248858982</c:v>
                </c:pt>
                <c:pt idx="2827">
                  <c:v>0.129430274057715</c:v>
                </c:pt>
                <c:pt idx="2828">
                  <c:v>0.129435660600034</c:v>
                </c:pt>
                <c:pt idx="2829">
                  <c:v>0.129441045525699</c:v>
                </c:pt>
                <c:pt idx="2830">
                  <c:v>0.129446428835251</c:v>
                </c:pt>
                <c:pt idx="2831">
                  <c:v>0.129451810529231</c:v>
                </c:pt>
                <c:pt idx="2832">
                  <c:v>0.12945719060818</c:v>
                </c:pt>
                <c:pt idx="2833">
                  <c:v>0.12946256907264</c:v>
                </c:pt>
                <c:pt idx="2834">
                  <c:v>0.129467945923151</c:v>
                </c:pt>
                <c:pt idx="2835">
                  <c:v>0.129473321160252</c:v>
                </c:pt>
                <c:pt idx="2836">
                  <c:v>0.129478694784484</c:v>
                </c:pt>
                <c:pt idx="2837">
                  <c:v>0.129484066796386</c:v>
                </c:pt>
                <c:pt idx="2838">
                  <c:v>0.129489437196497</c:v>
                </c:pt>
                <c:pt idx="2839">
                  <c:v>0.129494805985355</c:v>
                </c:pt>
                <c:pt idx="2840">
                  <c:v>0.129500173163503</c:v>
                </c:pt>
                <c:pt idx="2841">
                  <c:v>0.129505538731476</c:v>
                </c:pt>
                <c:pt idx="2842">
                  <c:v>0.129510902689813</c:v>
                </c:pt>
                <c:pt idx="2843">
                  <c:v>0.129516265039052</c:v>
                </c:pt>
                <c:pt idx="2844">
                  <c:v>0.129521625779731</c:v>
                </c:pt>
                <c:pt idx="2845">
                  <c:v>0.129526984912387</c:v>
                </c:pt>
                <c:pt idx="2846">
                  <c:v>0.129532342437557</c:v>
                </c:pt>
                <c:pt idx="2847">
                  <c:v>0.12953769835578</c:v>
                </c:pt>
                <c:pt idx="2848">
                  <c:v>0.129543052667591</c:v>
                </c:pt>
                <c:pt idx="2849">
                  <c:v>0.129548405373526</c:v>
                </c:pt>
                <c:pt idx="2850">
                  <c:v>0.129553756474122</c:v>
                </c:pt>
                <c:pt idx="2851">
                  <c:v>0.129559105969915</c:v>
                </c:pt>
                <c:pt idx="2852">
                  <c:v>0.12956445386144</c:v>
                </c:pt>
                <c:pt idx="2853">
                  <c:v>0.129569800149231</c:v>
                </c:pt>
                <c:pt idx="2854">
                  <c:v>0.129575144833826</c:v>
                </c:pt>
                <c:pt idx="2855">
                  <c:v>0.129580487915759</c:v>
                </c:pt>
                <c:pt idx="2856">
                  <c:v>0.129585829395564</c:v>
                </c:pt>
                <c:pt idx="2857">
                  <c:v>0.129591169273775</c:v>
                </c:pt>
                <c:pt idx="2858">
                  <c:v>0.129596507550927</c:v>
                </c:pt>
                <c:pt idx="2859">
                  <c:v>0.129601844227553</c:v>
                </c:pt>
                <c:pt idx="2860">
                  <c:v>0.129607179304186</c:v>
                </c:pt>
                <c:pt idx="2861">
                  <c:v>0.129612512781361</c:v>
                </c:pt>
                <c:pt idx="2862">
                  <c:v>0.129617844659609</c:v>
                </c:pt>
                <c:pt idx="2863">
                  <c:v>0.129623174939465</c:v>
                </c:pt>
                <c:pt idx="2864">
                  <c:v>0.12962850362146</c:v>
                </c:pt>
                <c:pt idx="2865">
                  <c:v>0.129633830706126</c:v>
                </c:pt>
                <c:pt idx="2866">
                  <c:v>0.129639156193995</c:v>
                </c:pt>
                <c:pt idx="2867">
                  <c:v>0.129644480085599</c:v>
                </c:pt>
                <c:pt idx="2868">
                  <c:v>0.129649802381471</c:v>
                </c:pt>
                <c:pt idx="2869">
                  <c:v>0.129655123082139</c:v>
                </c:pt>
                <c:pt idx="2870">
                  <c:v>0.129660442188137</c:v>
                </c:pt>
                <c:pt idx="2871">
                  <c:v>0.129665759699994</c:v>
                </c:pt>
                <c:pt idx="2872">
                  <c:v>0.129671075618241</c:v>
                </c:pt>
                <c:pt idx="2873">
                  <c:v>0.129676389943407</c:v>
                </c:pt>
                <c:pt idx="2874">
                  <c:v>0.129681702676023</c:v>
                </c:pt>
                <c:pt idx="2875">
                  <c:v>0.129687013816618</c:v>
                </c:pt>
                <c:pt idx="2876">
                  <c:v>0.129692323365723</c:v>
                </c:pt>
                <c:pt idx="2877">
                  <c:v>0.129697631323865</c:v>
                </c:pt>
                <c:pt idx="2878">
                  <c:v>0.129702937691574</c:v>
                </c:pt>
                <c:pt idx="2879">
                  <c:v>0.129708242469378</c:v>
                </c:pt>
                <c:pt idx="2880">
                  <c:v>0.129713545657806</c:v>
                </c:pt>
                <c:pt idx="2881">
                  <c:v>0.129718847257385</c:v>
                </c:pt>
                <c:pt idx="2882">
                  <c:v>0.129724147268645</c:v>
                </c:pt>
                <c:pt idx="2883">
                  <c:v>0.129729445692112</c:v>
                </c:pt>
                <c:pt idx="2884">
                  <c:v>0.129734742528313</c:v>
                </c:pt>
                <c:pt idx="2885">
                  <c:v>0.129740037777776</c:v>
                </c:pt>
                <c:pt idx="2886">
                  <c:v>0.129745331441027</c:v>
                </c:pt>
                <c:pt idx="2887">
                  <c:v>0.129750623518592</c:v>
                </c:pt>
                <c:pt idx="2888">
                  <c:v>0.129755914011</c:v>
                </c:pt>
                <c:pt idx="2889">
                  <c:v>0.129761202918774</c:v>
                </c:pt>
                <c:pt idx="2890">
                  <c:v>0.129766490242442</c:v>
                </c:pt>
                <c:pt idx="2891">
                  <c:v>0.129771775982529</c:v>
                </c:pt>
                <c:pt idx="2892">
                  <c:v>0.12977706013956</c:v>
                </c:pt>
                <c:pt idx="2893">
                  <c:v>0.129782342714059</c:v>
                </c:pt>
                <c:pt idx="2894">
                  <c:v>0.129787623706552</c:v>
                </c:pt>
                <c:pt idx="2895">
                  <c:v>0.129792903117563</c:v>
                </c:pt>
                <c:pt idx="2896">
                  <c:v>0.129798180947618</c:v>
                </c:pt>
                <c:pt idx="2897">
                  <c:v>0.129803457197239</c:v>
                </c:pt>
                <c:pt idx="2898">
                  <c:v>0.12980873186695</c:v>
                </c:pt>
                <c:pt idx="2899">
                  <c:v>0.129814004957276</c:v>
                </c:pt>
                <c:pt idx="2900">
                  <c:v>0.129819276468739</c:v>
                </c:pt>
                <c:pt idx="2901">
                  <c:v>0.129824546401861</c:v>
                </c:pt>
                <c:pt idx="2902">
                  <c:v>0.129829814757167</c:v>
                </c:pt>
                <c:pt idx="2903">
                  <c:v>0.129835081535179</c:v>
                </c:pt>
                <c:pt idx="2904">
                  <c:v>0.129840346736418</c:v>
                </c:pt>
                <c:pt idx="2905">
                  <c:v>0.129845610361408</c:v>
                </c:pt>
                <c:pt idx="2906">
                  <c:v>0.129850872410669</c:v>
                </c:pt>
                <c:pt idx="2907">
                  <c:v>0.129856132884723</c:v>
                </c:pt>
                <c:pt idx="2908">
                  <c:v>0.129861391784091</c:v>
                </c:pt>
                <c:pt idx="2909">
                  <c:v>0.129866649109296</c:v>
                </c:pt>
                <c:pt idx="2910">
                  <c:v>0.129871904860856</c:v>
                </c:pt>
                <c:pt idx="2911">
                  <c:v>0.129877159039294</c:v>
                </c:pt>
                <c:pt idx="2912">
                  <c:v>0.129882411645128</c:v>
                </c:pt>
                <c:pt idx="2913">
                  <c:v>0.12988766267888</c:v>
                </c:pt>
                <c:pt idx="2914">
                  <c:v>0.129892912141069</c:v>
                </c:pt>
                <c:pt idx="2915">
                  <c:v>0.129898160032213</c:v>
                </c:pt>
                <c:pt idx="2916">
                  <c:v>0.129903406352834</c:v>
                </c:pt>
                <c:pt idx="2917">
                  <c:v>0.12990865110345</c:v>
                </c:pt>
                <c:pt idx="2918">
                  <c:v>0.12991389428458</c:v>
                </c:pt>
                <c:pt idx="2919">
                  <c:v>0.129919135896742</c:v>
                </c:pt>
                <c:pt idx="2920">
                  <c:v>0.129924375940454</c:v>
                </c:pt>
                <c:pt idx="2921">
                  <c:v>0.129929614416235</c:v>
                </c:pt>
                <c:pt idx="2922">
                  <c:v>0.129934851324601</c:v>
                </c:pt>
                <c:pt idx="2923">
                  <c:v>0.129940086666073</c:v>
                </c:pt>
                <c:pt idx="2924">
                  <c:v>0.129945320441165</c:v>
                </c:pt>
                <c:pt idx="2925">
                  <c:v>0.129950552650396</c:v>
                </c:pt>
                <c:pt idx="2926">
                  <c:v>0.129955783294283</c:v>
                </c:pt>
                <c:pt idx="2927">
                  <c:v>0.129961012373341</c:v>
                </c:pt>
                <c:pt idx="2928">
                  <c:v>0.129966239888087</c:v>
                </c:pt>
                <c:pt idx="2929">
                  <c:v>0.129971465839037</c:v>
                </c:pt>
                <c:pt idx="2930">
                  <c:v>0.129976690226708</c:v>
                </c:pt>
                <c:pt idx="2931">
                  <c:v>0.129981913051614</c:v>
                </c:pt>
                <c:pt idx="2932">
                  <c:v>0.129987134314272</c:v>
                </c:pt>
                <c:pt idx="2933">
                  <c:v>0.129992354015196</c:v>
                </c:pt>
                <c:pt idx="2934">
                  <c:v>0.129997572154901</c:v>
                </c:pt>
                <c:pt idx="2935">
                  <c:v>0.130002788733903</c:v>
                </c:pt>
                <c:pt idx="2936">
                  <c:v>0.130008003752713</c:v>
                </c:pt>
                <c:pt idx="2937">
                  <c:v>0.130013217211849</c:v>
                </c:pt>
                <c:pt idx="2938">
                  <c:v>0.130018429111823</c:v>
                </c:pt>
                <c:pt idx="2939">
                  <c:v>0.130023639453149</c:v>
                </c:pt>
                <c:pt idx="2940">
                  <c:v>0.130028848236341</c:v>
                </c:pt>
                <c:pt idx="2941">
                  <c:v>0.130034055461911</c:v>
                </c:pt>
                <c:pt idx="2942">
                  <c:v>0.130039261130373</c:v>
                </c:pt>
                <c:pt idx="2943">
                  <c:v>0.130044465242238</c:v>
                </c:pt>
                <c:pt idx="2944">
                  <c:v>0.130049667798022</c:v>
                </c:pt>
                <c:pt idx="2945">
                  <c:v>0.130054868798234</c:v>
                </c:pt>
                <c:pt idx="2946">
                  <c:v>0.130060068243387</c:v>
                </c:pt>
                <c:pt idx="2947">
                  <c:v>0.130065266133993</c:v>
                </c:pt>
                <c:pt idx="2948">
                  <c:v>0.130070462470564</c:v>
                </c:pt>
                <c:pt idx="2949">
                  <c:v>0.13007565725361</c:v>
                </c:pt>
                <c:pt idx="2950">
                  <c:v>0.130080850483642</c:v>
                </c:pt>
                <c:pt idx="2951">
                  <c:v>0.130086042161172</c:v>
                </c:pt>
                <c:pt idx="2952">
                  <c:v>0.130091232286711</c:v>
                </c:pt>
                <c:pt idx="2953">
                  <c:v>0.130096420860767</c:v>
                </c:pt>
                <c:pt idx="2954">
                  <c:v>0.130101607883853</c:v>
                </c:pt>
                <c:pt idx="2955">
                  <c:v>0.130106793356476</c:v>
                </c:pt>
                <c:pt idx="2956">
                  <c:v>0.130111977279148</c:v>
                </c:pt>
                <c:pt idx="2957">
                  <c:v>0.130117159652376</c:v>
                </c:pt>
                <c:pt idx="2958">
                  <c:v>0.130122340476671</c:v>
                </c:pt>
                <c:pt idx="2959">
                  <c:v>0.130127519752542</c:v>
                </c:pt>
                <c:pt idx="2960">
                  <c:v>0.130132697480496</c:v>
                </c:pt>
                <c:pt idx="2961">
                  <c:v>0.130137873661043</c:v>
                </c:pt>
                <c:pt idx="2962">
                  <c:v>0.130143048294691</c:v>
                </c:pt>
                <c:pt idx="2963">
                  <c:v>0.130148221381948</c:v>
                </c:pt>
                <c:pt idx="2964">
                  <c:v>0.130153392923319</c:v>
                </c:pt>
                <c:pt idx="2965">
                  <c:v>0.130158562919316</c:v>
                </c:pt>
                <c:pt idx="2966">
                  <c:v>0.130163731370443</c:v>
                </c:pt>
                <c:pt idx="2967">
                  <c:v>0.130168898277209</c:v>
                </c:pt>
                <c:pt idx="2968">
                  <c:v>0.13017406364012</c:v>
                </c:pt>
                <c:pt idx="2969">
                  <c:v>0.130179227459682</c:v>
                </c:pt>
                <c:pt idx="2970">
                  <c:v>0.130184389736401</c:v>
                </c:pt>
                <c:pt idx="2971">
                  <c:v>0.130189550470784</c:v>
                </c:pt>
                <c:pt idx="2972">
                  <c:v>0.130194709663337</c:v>
                </c:pt>
                <c:pt idx="2973">
                  <c:v>0.130199867314566</c:v>
                </c:pt>
                <c:pt idx="2974">
                  <c:v>0.130205023424975</c:v>
                </c:pt>
                <c:pt idx="2975">
                  <c:v>0.13021017799507</c:v>
                </c:pt>
                <c:pt idx="2976">
                  <c:v>0.130215331025355</c:v>
                </c:pt>
                <c:pt idx="2977">
                  <c:v>0.130220482516336</c:v>
                </c:pt>
                <c:pt idx="2978">
                  <c:v>0.130225632468516</c:v>
                </c:pt>
                <c:pt idx="2979">
                  <c:v>0.130230780882401</c:v>
                </c:pt>
                <c:pt idx="2980">
                  <c:v>0.130235927758494</c:v>
                </c:pt>
                <c:pt idx="2981">
                  <c:v>0.130241073097298</c:v>
                </c:pt>
                <c:pt idx="2982">
                  <c:v>0.130246216899318</c:v>
                </c:pt>
                <c:pt idx="2983">
                  <c:v>0.130251359165057</c:v>
                </c:pt>
                <c:pt idx="2984">
                  <c:v>0.130256499895017</c:v>
                </c:pt>
                <c:pt idx="2985">
                  <c:v>0.1302616390897</c:v>
                </c:pt>
                <c:pt idx="2986">
                  <c:v>0.130266776749612</c:v>
                </c:pt>
                <c:pt idx="2987">
                  <c:v>0.130271912875253</c:v>
                </c:pt>
                <c:pt idx="2988">
                  <c:v>0.130277047467126</c:v>
                </c:pt>
                <c:pt idx="2989">
                  <c:v>0.130282180525732</c:v>
                </c:pt>
                <c:pt idx="2990">
                  <c:v>0.130287312051573</c:v>
                </c:pt>
                <c:pt idx="2991">
                  <c:v>0.130292442045151</c:v>
                </c:pt>
                <c:pt idx="2992">
                  <c:v>0.130297570506965</c:v>
                </c:pt>
                <c:pt idx="2993">
                  <c:v>0.13030269743752</c:v>
                </c:pt>
                <c:pt idx="2994">
                  <c:v>0.130307822837313</c:v>
                </c:pt>
                <c:pt idx="2995">
                  <c:v>0.130312946706847</c:v>
                </c:pt>
                <c:pt idx="2996">
                  <c:v>0.130318069046621</c:v>
                </c:pt>
                <c:pt idx="2997">
                  <c:v>0.130323189857136</c:v>
                </c:pt>
                <c:pt idx="2998">
                  <c:v>0.130328309138891</c:v>
                </c:pt>
                <c:pt idx="2999">
                  <c:v>0.130333426892385</c:v>
                </c:pt>
                <c:pt idx="3000">
                  <c:v>0.130338543118119</c:v>
                </c:pt>
                <c:pt idx="3001">
                  <c:v>0.130343657816591</c:v>
                </c:pt>
                <c:pt idx="3002">
                  <c:v>0.130348770988301</c:v>
                </c:pt>
                <c:pt idx="3003">
                  <c:v>0.130353882633747</c:v>
                </c:pt>
                <c:pt idx="3004">
                  <c:v>0.130358992753427</c:v>
                </c:pt>
                <c:pt idx="3005">
                  <c:v>0.13036410134784</c:v>
                </c:pt>
                <c:pt idx="3006">
                  <c:v>0.130369208417483</c:v>
                </c:pt>
                <c:pt idx="3007">
                  <c:v>0.130374313962855</c:v>
                </c:pt>
                <c:pt idx="3008">
                  <c:v>0.130379417984454</c:v>
                </c:pt>
                <c:pt idx="3009">
                  <c:v>0.130384520482776</c:v>
                </c:pt>
                <c:pt idx="3010">
                  <c:v>0.130389621458319</c:v>
                </c:pt>
                <c:pt idx="3011">
                  <c:v>0.130394720911579</c:v>
                </c:pt>
                <c:pt idx="3012">
                  <c:v>0.130399818843054</c:v>
                </c:pt>
                <c:pt idx="3013">
                  <c:v>0.130404915253238</c:v>
                </c:pt>
                <c:pt idx="3014">
                  <c:v>0.13041001014263</c:v>
                </c:pt>
                <c:pt idx="3015">
                  <c:v>0.130415103511724</c:v>
                </c:pt>
                <c:pt idx="3016">
                  <c:v>0.130420195361018</c:v>
                </c:pt>
                <c:pt idx="3017">
                  <c:v>0.130425285691005</c:v>
                </c:pt>
                <c:pt idx="3018">
                  <c:v>0.130430374502182</c:v>
                </c:pt>
                <c:pt idx="3019">
                  <c:v>0.130435461795044</c:v>
                </c:pt>
                <c:pt idx="3020">
                  <c:v>0.130440547570084</c:v>
                </c:pt>
                <c:pt idx="3021">
                  <c:v>0.130445631827799</c:v>
                </c:pt>
                <c:pt idx="3022">
                  <c:v>0.130450714568682</c:v>
                </c:pt>
                <c:pt idx="3023">
                  <c:v>0.130455795793229</c:v>
                </c:pt>
                <c:pt idx="3024">
                  <c:v>0.130460875501932</c:v>
                </c:pt>
                <c:pt idx="3025">
                  <c:v>0.130465953695285</c:v>
                </c:pt>
                <c:pt idx="3026">
                  <c:v>0.130471030373783</c:v>
                </c:pt>
                <c:pt idx="3027">
                  <c:v>0.130476105537916</c:v>
                </c:pt>
                <c:pt idx="3028">
                  <c:v>0.130481179188182</c:v>
                </c:pt>
                <c:pt idx="3029">
                  <c:v>0.13048625132507</c:v>
                </c:pt>
                <c:pt idx="3030">
                  <c:v>0.130491321949074</c:v>
                </c:pt>
                <c:pt idx="3031">
                  <c:v>0.130496391060687</c:v>
                </c:pt>
                <c:pt idx="3032">
                  <c:v>0.1305014586604</c:v>
                </c:pt>
                <c:pt idx="3033">
                  <c:v>0.130506524748706</c:v>
                </c:pt>
                <c:pt idx="3034">
                  <c:v>0.130511589326095</c:v>
                </c:pt>
                <c:pt idx="3035">
                  <c:v>0.130516652393061</c:v>
                </c:pt>
                <c:pt idx="3036">
                  <c:v>0.130521713950094</c:v>
                </c:pt>
                <c:pt idx="3037">
                  <c:v>0.130526773997685</c:v>
                </c:pt>
                <c:pt idx="3038">
                  <c:v>0.130531832536326</c:v>
                </c:pt>
                <c:pt idx="3039">
                  <c:v>0.130536889566506</c:v>
                </c:pt>
                <c:pt idx="3040">
                  <c:v>0.130541945088717</c:v>
                </c:pt>
                <c:pt idx="3041">
                  <c:v>0.130546999103447</c:v>
                </c:pt>
                <c:pt idx="3042">
                  <c:v>0.130552051611188</c:v>
                </c:pt>
                <c:pt idx="3043">
                  <c:v>0.13055710261243</c:v>
                </c:pt>
                <c:pt idx="3044">
                  <c:v>0.130562152107661</c:v>
                </c:pt>
                <c:pt idx="3045">
                  <c:v>0.130567200097372</c:v>
                </c:pt>
                <c:pt idx="3046">
                  <c:v>0.130572246582051</c:v>
                </c:pt>
                <c:pt idx="3047">
                  <c:v>0.130577291562187</c:v>
                </c:pt>
                <c:pt idx="3048">
                  <c:v>0.130582335038268</c:v>
                </c:pt>
                <c:pt idx="3049">
                  <c:v>0.130587377010785</c:v>
                </c:pt>
                <c:pt idx="3050">
                  <c:v>0.130592417480224</c:v>
                </c:pt>
                <c:pt idx="3051">
                  <c:v>0.130597456447074</c:v>
                </c:pt>
                <c:pt idx="3052">
                  <c:v>0.130602493911822</c:v>
                </c:pt>
                <c:pt idx="3053">
                  <c:v>0.130607529874957</c:v>
                </c:pt>
                <c:pt idx="3054">
                  <c:v>0.130612564336965</c:v>
                </c:pt>
                <c:pt idx="3055">
                  <c:v>0.130617597298333</c:v>
                </c:pt>
                <c:pt idx="3056">
                  <c:v>0.130622628759549</c:v>
                </c:pt>
                <c:pt idx="3057">
                  <c:v>0.130627658721099</c:v>
                </c:pt>
                <c:pt idx="3058">
                  <c:v>0.130632687183471</c:v>
                </c:pt>
                <c:pt idx="3059">
                  <c:v>0.13063771414715</c:v>
                </c:pt>
                <c:pt idx="3060">
                  <c:v>0.130642739612622</c:v>
                </c:pt>
                <c:pt idx="3061">
                  <c:v>0.130647763580373</c:v>
                </c:pt>
                <c:pt idx="3062">
                  <c:v>0.130652786050888</c:v>
                </c:pt>
                <c:pt idx="3063">
                  <c:v>0.130657807024654</c:v>
                </c:pt>
                <c:pt idx="3064">
                  <c:v>0.130662826502156</c:v>
                </c:pt>
                <c:pt idx="3065">
                  <c:v>0.130667844483878</c:v>
                </c:pt>
                <c:pt idx="3066">
                  <c:v>0.130672860970306</c:v>
                </c:pt>
                <c:pt idx="3067">
                  <c:v>0.130677875961924</c:v>
                </c:pt>
                <c:pt idx="3068">
                  <c:v>0.130682889459216</c:v>
                </c:pt>
                <c:pt idx="3069">
                  <c:v>0.130687901462665</c:v>
                </c:pt>
                <c:pt idx="3070">
                  <c:v>0.130692911972758</c:v>
                </c:pt>
                <c:pt idx="3071">
                  <c:v>0.130697920989976</c:v>
                </c:pt>
                <c:pt idx="3072">
                  <c:v>0.130702928514805</c:v>
                </c:pt>
                <c:pt idx="3073">
                  <c:v>0.130707934547726</c:v>
                </c:pt>
                <c:pt idx="3074">
                  <c:v>0.130712939089224</c:v>
                </c:pt>
                <c:pt idx="3075">
                  <c:v>0.13071794213978</c:v>
                </c:pt>
                <c:pt idx="3076">
                  <c:v>0.130722943699877</c:v>
                </c:pt>
                <c:pt idx="3077">
                  <c:v>0.130727943769999</c:v>
                </c:pt>
                <c:pt idx="3078">
                  <c:v>0.130732942350627</c:v>
                </c:pt>
                <c:pt idx="3079">
                  <c:v>0.130737939442244</c:v>
                </c:pt>
                <c:pt idx="3080">
                  <c:v>0.13074293504533</c:v>
                </c:pt>
                <c:pt idx="3081">
                  <c:v>0.130747929160369</c:v>
                </c:pt>
                <c:pt idx="3082">
                  <c:v>0.13075292178784</c:v>
                </c:pt>
                <c:pt idx="3083">
                  <c:v>0.130757912928225</c:v>
                </c:pt>
                <c:pt idx="3084">
                  <c:v>0.130762902582006</c:v>
                </c:pt>
                <c:pt idx="3085">
                  <c:v>0.130767890749663</c:v>
                </c:pt>
                <c:pt idx="3086">
                  <c:v>0.130772877431677</c:v>
                </c:pt>
                <c:pt idx="3087">
                  <c:v>0.130777862628528</c:v>
                </c:pt>
                <c:pt idx="3088">
                  <c:v>0.130782846340695</c:v>
                </c:pt>
                <c:pt idx="3089">
                  <c:v>0.13078782856866</c:v>
                </c:pt>
                <c:pt idx="3090">
                  <c:v>0.1307928093129</c:v>
                </c:pt>
                <c:pt idx="3091">
                  <c:v>0.130797788573898</c:v>
                </c:pt>
                <c:pt idx="3092">
                  <c:v>0.130802766352131</c:v>
                </c:pt>
                <c:pt idx="3093">
                  <c:v>0.130807742648079</c:v>
                </c:pt>
                <c:pt idx="3094">
                  <c:v>0.13081271746222</c:v>
                </c:pt>
                <c:pt idx="3095">
                  <c:v>0.130817690795033</c:v>
                </c:pt>
                <c:pt idx="3096">
                  <c:v>0.130822662646996</c:v>
                </c:pt>
                <c:pt idx="3097">
                  <c:v>0.130827633018588</c:v>
                </c:pt>
                <c:pt idx="3098">
                  <c:v>0.130832601910287</c:v>
                </c:pt>
                <c:pt idx="3099">
                  <c:v>0.130837569322571</c:v>
                </c:pt>
                <c:pt idx="3100">
                  <c:v>0.130842535255917</c:v>
                </c:pt>
                <c:pt idx="3101">
                  <c:v>0.130847499710802</c:v>
                </c:pt>
                <c:pt idx="3102">
                  <c:v>0.130852462687705</c:v>
                </c:pt>
                <c:pt idx="3103">
                  <c:v>0.130857424187102</c:v>
                </c:pt>
                <c:pt idx="3104">
                  <c:v>0.130862384209468</c:v>
                </c:pt>
                <c:pt idx="3105">
                  <c:v>0.130867342755282</c:v>
                </c:pt>
                <c:pt idx="3106">
                  <c:v>0.13087229982502</c:v>
                </c:pt>
                <c:pt idx="3107">
                  <c:v>0.130877255419158</c:v>
                </c:pt>
                <c:pt idx="3108">
                  <c:v>0.130882209538171</c:v>
                </c:pt>
                <c:pt idx="3109">
                  <c:v>0.130887162182536</c:v>
                </c:pt>
                <c:pt idx="3110">
                  <c:v>0.130892113352728</c:v>
                </c:pt>
                <c:pt idx="3111">
                  <c:v>0.130897063049221</c:v>
                </c:pt>
                <c:pt idx="3112">
                  <c:v>0.130902011272493</c:v>
                </c:pt>
                <c:pt idx="3113">
                  <c:v>0.130906958023017</c:v>
                </c:pt>
                <c:pt idx="3114">
                  <c:v>0.130911903301268</c:v>
                </c:pt>
                <c:pt idx="3115">
                  <c:v>0.130916847107721</c:v>
                </c:pt>
                <c:pt idx="3116">
                  <c:v>0.13092178944285</c:v>
                </c:pt>
                <c:pt idx="3117">
                  <c:v>0.130926730307129</c:v>
                </c:pt>
                <c:pt idx="3118">
                  <c:v>0.130931669701031</c:v>
                </c:pt>
                <c:pt idx="3119">
                  <c:v>0.130936607625031</c:v>
                </c:pt>
                <c:pt idx="3120">
                  <c:v>0.130941544079603</c:v>
                </c:pt>
                <c:pt idx="3121">
                  <c:v>0.130946479065219</c:v>
                </c:pt>
                <c:pt idx="3122">
                  <c:v>0.130951412582352</c:v>
                </c:pt>
                <c:pt idx="3123">
                  <c:v>0.130956344631476</c:v>
                </c:pt>
                <c:pt idx="3124">
                  <c:v>0.130961275213063</c:v>
                </c:pt>
                <c:pt idx="3125">
                  <c:v>0.130966204327585</c:v>
                </c:pt>
                <c:pt idx="3126">
                  <c:v>0.130971131975515</c:v>
                </c:pt>
                <c:pt idx="3127">
                  <c:v>0.130976058157325</c:v>
                </c:pt>
                <c:pt idx="3128">
                  <c:v>0.130980982873487</c:v>
                </c:pt>
                <c:pt idx="3129">
                  <c:v>0.130985906124472</c:v>
                </c:pt>
                <c:pt idx="3130">
                  <c:v>0.130990827910752</c:v>
                </c:pt>
                <c:pt idx="3131">
                  <c:v>0.130995748232798</c:v>
                </c:pt>
                <c:pt idx="3132">
                  <c:v>0.13100066709108</c:v>
                </c:pt>
                <c:pt idx="3133">
                  <c:v>0.131005584486072</c:v>
                </c:pt>
                <c:pt idx="3134">
                  <c:v>0.131010500418241</c:v>
                </c:pt>
                <c:pt idx="3135">
                  <c:v>0.13101541488806</c:v>
                </c:pt>
                <c:pt idx="3136">
                  <c:v>0.131020327895998</c:v>
                </c:pt>
                <c:pt idx="3137">
                  <c:v>0.131025239442525</c:v>
                </c:pt>
                <c:pt idx="3138">
                  <c:v>0.131030149528111</c:v>
                </c:pt>
                <c:pt idx="3139">
                  <c:v>0.131035058153226</c:v>
                </c:pt>
                <c:pt idx="3140">
                  <c:v>0.131039965318339</c:v>
                </c:pt>
                <c:pt idx="3141">
                  <c:v>0.131044871023919</c:v>
                </c:pt>
                <c:pt idx="3142">
                  <c:v>0.131049775270437</c:v>
                </c:pt>
                <c:pt idx="3143">
                  <c:v>0.131054678058359</c:v>
                </c:pt>
                <c:pt idx="3144">
                  <c:v>0.131059579388155</c:v>
                </c:pt>
                <c:pt idx="3145">
                  <c:v>0.131064479260294</c:v>
                </c:pt>
                <c:pt idx="3146">
                  <c:v>0.131069377675242</c:v>
                </c:pt>
                <c:pt idx="3147">
                  <c:v>0.13107427463347</c:v>
                </c:pt>
                <c:pt idx="3148">
                  <c:v>0.131079170135444</c:v>
                </c:pt>
                <c:pt idx="3149">
                  <c:v>0.131084064181632</c:v>
                </c:pt>
                <c:pt idx="3150">
                  <c:v>0.131088956772502</c:v>
                </c:pt>
                <c:pt idx="3151">
                  <c:v>0.13109384790852</c:v>
                </c:pt>
                <c:pt idx="3152">
                  <c:v>0.131098737590153</c:v>
                </c:pt>
                <c:pt idx="3153">
                  <c:v>0.13110362581787</c:v>
                </c:pt>
                <c:pt idx="3154">
                  <c:v>0.131108512592136</c:v>
                </c:pt>
                <c:pt idx="3155">
                  <c:v>0.131113397913417</c:v>
                </c:pt>
                <c:pt idx="3156">
                  <c:v>0.13111828178218</c:v>
                </c:pt>
                <c:pt idx="3157">
                  <c:v>0.131123164198891</c:v>
                </c:pt>
                <c:pt idx="3158">
                  <c:v>0.131128045164016</c:v>
                </c:pt>
                <c:pt idx="3159">
                  <c:v>0.131132924678019</c:v>
                </c:pt>
                <c:pt idx="3160">
                  <c:v>0.131137802741367</c:v>
                </c:pt>
                <c:pt idx="3161">
                  <c:v>0.131142679354526</c:v>
                </c:pt>
                <c:pt idx="3162">
                  <c:v>0.13114755451796</c:v>
                </c:pt>
                <c:pt idx="3163">
                  <c:v>0.131152428232134</c:v>
                </c:pt>
                <c:pt idx="3164">
                  <c:v>0.131157300497512</c:v>
                </c:pt>
                <c:pt idx="3165">
                  <c:v>0.131162171314559</c:v>
                </c:pt>
                <c:pt idx="3166">
                  <c:v>0.131167040683739</c:v>
                </c:pt>
                <c:pt idx="3167">
                  <c:v>0.131171908605517</c:v>
                </c:pt>
                <c:pt idx="3168">
                  <c:v>0.131176775080356</c:v>
                </c:pt>
                <c:pt idx="3169">
                  <c:v>0.13118164010872</c:v>
                </c:pt>
                <c:pt idx="3170">
                  <c:v>0.131186503691072</c:v>
                </c:pt>
                <c:pt idx="3171">
                  <c:v>0.131191365827875</c:v>
                </c:pt>
                <c:pt idx="3172">
                  <c:v>0.131196226519594</c:v>
                </c:pt>
                <c:pt idx="3173">
                  <c:v>0.131201085766689</c:v>
                </c:pt>
                <c:pt idx="3174">
                  <c:v>0.131205943569625</c:v>
                </c:pt>
                <c:pt idx="3175">
                  <c:v>0.131210799928863</c:v>
                </c:pt>
                <c:pt idx="3176">
                  <c:v>0.131215654844867</c:v>
                </c:pt>
                <c:pt idx="3177">
                  <c:v>0.131220508318098</c:v>
                </c:pt>
                <c:pt idx="3178">
                  <c:v>0.131225360349018</c:v>
                </c:pt>
                <c:pt idx="3179">
                  <c:v>0.131230210938088</c:v>
                </c:pt>
                <c:pt idx="3180">
                  <c:v>0.13123506008577</c:v>
                </c:pt>
                <c:pt idx="3181">
                  <c:v>0.131239907792526</c:v>
                </c:pt>
                <c:pt idx="3182">
                  <c:v>0.131244754058817</c:v>
                </c:pt>
                <c:pt idx="3183">
                  <c:v>0.131249598885104</c:v>
                </c:pt>
                <c:pt idx="3184">
                  <c:v>0.131254442271847</c:v>
                </c:pt>
                <c:pt idx="3185">
                  <c:v>0.131259284219506</c:v>
                </c:pt>
                <c:pt idx="3186">
                  <c:v>0.131264124728543</c:v>
                </c:pt>
                <c:pt idx="3187">
                  <c:v>0.131268963799416</c:v>
                </c:pt>
                <c:pt idx="3188">
                  <c:v>0.131273801432588</c:v>
                </c:pt>
                <c:pt idx="3189">
                  <c:v>0.131278637628516</c:v>
                </c:pt>
                <c:pt idx="3190">
                  <c:v>0.131283472387661</c:v>
                </c:pt>
                <c:pt idx="3191">
                  <c:v>0.131288305710483</c:v>
                </c:pt>
                <c:pt idx="3192">
                  <c:v>0.131293137597439</c:v>
                </c:pt>
                <c:pt idx="3193">
                  <c:v>0.13129796804899</c:v>
                </c:pt>
                <c:pt idx="3194">
                  <c:v>0.131302797065592</c:v>
                </c:pt>
                <c:pt idx="3195">
                  <c:v>0.131307624647708</c:v>
                </c:pt>
                <c:pt idx="3196">
                  <c:v>0.131312450795793</c:v>
                </c:pt>
                <c:pt idx="3197">
                  <c:v>0.131317275510307</c:v>
                </c:pt>
                <c:pt idx="3198">
                  <c:v>0.131322098791706</c:v>
                </c:pt>
                <c:pt idx="3199">
                  <c:v>0.131326920640451</c:v>
                </c:pt>
                <c:pt idx="3200">
                  <c:v>0.131331741056996</c:v>
                </c:pt>
                <c:pt idx="3201">
                  <c:v>0.1313365600418</c:v>
                </c:pt>
                <c:pt idx="3202">
                  <c:v>0.131341377595322</c:v>
                </c:pt>
                <c:pt idx="3203">
                  <c:v>0.131346193718017</c:v>
                </c:pt>
                <c:pt idx="3204">
                  <c:v>0.131351008410343</c:v>
                </c:pt>
                <c:pt idx="3205">
                  <c:v>0.131355821672755</c:v>
                </c:pt>
                <c:pt idx="3206">
                  <c:v>0.131360633505712</c:v>
                </c:pt>
                <c:pt idx="3207">
                  <c:v>0.131365443909668</c:v>
                </c:pt>
                <c:pt idx="3208">
                  <c:v>0.13137025288508</c:v>
                </c:pt>
                <c:pt idx="3209">
                  <c:v>0.131375060432404</c:v>
                </c:pt>
                <c:pt idx="3210">
                  <c:v>0.131379866552096</c:v>
                </c:pt>
                <c:pt idx="3211">
                  <c:v>0.131384671244612</c:v>
                </c:pt>
                <c:pt idx="3212">
                  <c:v>0.131389474510406</c:v>
                </c:pt>
                <c:pt idx="3213">
                  <c:v>0.131394276349934</c:v>
                </c:pt>
                <c:pt idx="3214">
                  <c:v>0.131399076763651</c:v>
                </c:pt>
                <c:pt idx="3215">
                  <c:v>0.131403875752011</c:v>
                </c:pt>
                <c:pt idx="3216">
                  <c:v>0.13140867331547</c:v>
                </c:pt>
                <c:pt idx="3217">
                  <c:v>0.131413469454481</c:v>
                </c:pt>
                <c:pt idx="3218">
                  <c:v>0.131418264169499</c:v>
                </c:pt>
                <c:pt idx="3219">
                  <c:v>0.131423057460979</c:v>
                </c:pt>
                <c:pt idx="3220">
                  <c:v>0.131427849329372</c:v>
                </c:pt>
                <c:pt idx="3221">
                  <c:v>0.131432639775135</c:v>
                </c:pt>
                <c:pt idx="3222">
                  <c:v>0.131437428798718</c:v>
                </c:pt>
                <c:pt idx="3223">
                  <c:v>0.131442216400577</c:v>
                </c:pt>
                <c:pt idx="3224">
                  <c:v>0.131447002581165</c:v>
                </c:pt>
                <c:pt idx="3225">
                  <c:v>0.131451787340934</c:v>
                </c:pt>
                <c:pt idx="3226">
                  <c:v>0.131456570680336</c:v>
                </c:pt>
                <c:pt idx="3227">
                  <c:v>0.131461352599825</c:v>
                </c:pt>
                <c:pt idx="3228">
                  <c:v>0.131466133099853</c:v>
                </c:pt>
                <c:pt idx="3229">
                  <c:v>0.131470912180871</c:v>
                </c:pt>
                <c:pt idx="3230">
                  <c:v>0.131475689843332</c:v>
                </c:pt>
                <c:pt idx="3231">
                  <c:v>0.131480466087688</c:v>
                </c:pt>
                <c:pt idx="3232">
                  <c:v>0.131485240914391</c:v>
                </c:pt>
                <c:pt idx="3233">
                  <c:v>0.131490014323891</c:v>
                </c:pt>
                <c:pt idx="3234">
                  <c:v>0.13149478631664</c:v>
                </c:pt>
                <c:pt idx="3235">
                  <c:v>0.131499556893089</c:v>
                </c:pt>
                <c:pt idx="3236">
                  <c:v>0.131504326053688</c:v>
                </c:pt>
                <c:pt idx="3237">
                  <c:v>0.131509093798889</c:v>
                </c:pt>
                <c:pt idx="3238">
                  <c:v>0.131513860129142</c:v>
                </c:pt>
                <c:pt idx="3239">
                  <c:v>0.131518625044897</c:v>
                </c:pt>
                <c:pt idx="3240">
                  <c:v>0.131523388546604</c:v>
                </c:pt>
                <c:pt idx="3241">
                  <c:v>0.131528150634714</c:v>
                </c:pt>
                <c:pt idx="3242">
                  <c:v>0.131532911309676</c:v>
                </c:pt>
                <c:pt idx="3243">
                  <c:v>0.131537670571938</c:v>
                </c:pt>
                <c:pt idx="3244">
                  <c:v>0.131542428421952</c:v>
                </c:pt>
                <c:pt idx="3245">
                  <c:v>0.131547184860166</c:v>
                </c:pt>
                <c:pt idx="3246">
                  <c:v>0.131551939887029</c:v>
                </c:pt>
                <c:pt idx="3247">
                  <c:v>0.13155669350299</c:v>
                </c:pt>
                <c:pt idx="3248">
                  <c:v>0.131561445708497</c:v>
                </c:pt>
                <c:pt idx="3249">
                  <c:v>0.131566196503999</c:v>
                </c:pt>
                <c:pt idx="3250">
                  <c:v>0.131570945889944</c:v>
                </c:pt>
                <c:pt idx="3251">
                  <c:v>0.131575693866781</c:v>
                </c:pt>
                <c:pt idx="3252">
                  <c:v>0.131580440434956</c:v>
                </c:pt>
                <c:pt idx="3253">
                  <c:v>0.131585185594919</c:v>
                </c:pt>
                <c:pt idx="3254">
                  <c:v>0.131589929347116</c:v>
                </c:pt>
                <c:pt idx="3255">
                  <c:v>0.131594671691994</c:v>
                </c:pt>
                <c:pt idx="3256">
                  <c:v>0.131599412630002</c:v>
                </c:pt>
                <c:pt idx="3257">
                  <c:v>0.131604152161584</c:v>
                </c:pt>
                <c:pt idx="3258">
                  <c:v>0.13160889028719</c:v>
                </c:pt>
                <c:pt idx="3259">
                  <c:v>0.131613627007265</c:v>
                </c:pt>
                <c:pt idx="3260">
                  <c:v>0.131618362322256</c:v>
                </c:pt>
                <c:pt idx="3261">
                  <c:v>0.131623096232608</c:v>
                </c:pt>
                <c:pt idx="3262">
                  <c:v>0.131627828738769</c:v>
                </c:pt>
                <c:pt idx="3263">
                  <c:v>0.131632559841183</c:v>
                </c:pt>
                <c:pt idx="3264">
                  <c:v>0.131637289540295</c:v>
                </c:pt>
                <c:pt idx="3265">
                  <c:v>0.131642017836554</c:v>
                </c:pt>
                <c:pt idx="3266">
                  <c:v>0.131646744730403</c:v>
                </c:pt>
                <c:pt idx="3267">
                  <c:v>0.131651470222287</c:v>
                </c:pt>
                <c:pt idx="3268">
                  <c:v>0.131656194312652</c:v>
                </c:pt>
                <c:pt idx="3269">
                  <c:v>0.131660917001942</c:v>
                </c:pt>
                <c:pt idx="3270">
                  <c:v>0.131665638290601</c:v>
                </c:pt>
                <c:pt idx="3271">
                  <c:v>0.131670358179074</c:v>
                </c:pt>
                <c:pt idx="3272">
                  <c:v>0.131675076667807</c:v>
                </c:pt>
                <c:pt idx="3273">
                  <c:v>0.131679793757241</c:v>
                </c:pt>
                <c:pt idx="3274">
                  <c:v>0.131684509447823</c:v>
                </c:pt>
                <c:pt idx="3275">
                  <c:v>0.131689223739994</c:v>
                </c:pt>
                <c:pt idx="3276">
                  <c:v>0.131693936634199</c:v>
                </c:pt>
                <c:pt idx="3277">
                  <c:v>0.13169864813088</c:v>
                </c:pt>
                <c:pt idx="3278">
                  <c:v>0.131703358230481</c:v>
                </c:pt>
                <c:pt idx="3279">
                  <c:v>0.131708066933446</c:v>
                </c:pt>
                <c:pt idx="3280">
                  <c:v>0.131712774240217</c:v>
                </c:pt>
                <c:pt idx="3281">
                  <c:v>0.131717480151236</c:v>
                </c:pt>
                <c:pt idx="3282">
                  <c:v>0.131722184666945</c:v>
                </c:pt>
                <c:pt idx="3283">
                  <c:v>0.131726887787788</c:v>
                </c:pt>
                <c:pt idx="3284">
                  <c:v>0.131731589514207</c:v>
                </c:pt>
                <c:pt idx="3285">
                  <c:v>0.131736289846641</c:v>
                </c:pt>
                <c:pt idx="3286">
                  <c:v>0.131740988785535</c:v>
                </c:pt>
                <c:pt idx="3287">
                  <c:v>0.131745686331329</c:v>
                </c:pt>
                <c:pt idx="3288">
                  <c:v>0.131750382484465</c:v>
                </c:pt>
                <c:pt idx="3289">
                  <c:v>0.131755077245384</c:v>
                </c:pt>
                <c:pt idx="3290">
                  <c:v>0.131759770614527</c:v>
                </c:pt>
                <c:pt idx="3291">
                  <c:v>0.131764462592334</c:v>
                </c:pt>
                <c:pt idx="3292">
                  <c:v>0.131769153179246</c:v>
                </c:pt>
                <c:pt idx="3293">
                  <c:v>0.131773842375705</c:v>
                </c:pt>
                <c:pt idx="3294">
                  <c:v>0.131778530182149</c:v>
                </c:pt>
                <c:pt idx="3295">
                  <c:v>0.13178321659902</c:v>
                </c:pt>
                <c:pt idx="3296">
                  <c:v>0.131787901626757</c:v>
                </c:pt>
                <c:pt idx="3297">
                  <c:v>0.1317925852658</c:v>
                </c:pt>
                <c:pt idx="3298">
                  <c:v>0.131797267516588</c:v>
                </c:pt>
                <c:pt idx="3299">
                  <c:v>0.13180194837956</c:v>
                </c:pt>
                <c:pt idx="3300">
                  <c:v>0.131806627855157</c:v>
                </c:pt>
                <c:pt idx="3301">
                  <c:v>0.131811305943817</c:v>
                </c:pt>
                <c:pt idx="3302">
                  <c:v>0.131815982645979</c:v>
                </c:pt>
                <c:pt idx="3303">
                  <c:v>0.131820657962081</c:v>
                </c:pt>
                <c:pt idx="3304">
                  <c:v>0.131825331892563</c:v>
                </c:pt>
                <c:pt idx="3305">
                  <c:v>0.131830004437862</c:v>
                </c:pt>
                <c:pt idx="3306">
                  <c:v>0.131834675598416</c:v>
                </c:pt>
                <c:pt idx="3307">
                  <c:v>0.131839345374664</c:v>
                </c:pt>
                <c:pt idx="3308">
                  <c:v>0.131844013767044</c:v>
                </c:pt>
                <c:pt idx="3309">
                  <c:v>0.131848680775992</c:v>
                </c:pt>
                <c:pt idx="3310">
                  <c:v>0.131853346401947</c:v>
                </c:pt>
                <c:pt idx="3311">
                  <c:v>0.131858010645346</c:v>
                </c:pt>
                <c:pt idx="3312">
                  <c:v>0.131862673506626</c:v>
                </c:pt>
                <c:pt idx="3313">
                  <c:v>0.131867334986223</c:v>
                </c:pt>
                <c:pt idx="3314">
                  <c:v>0.131871995084575</c:v>
                </c:pt>
                <c:pt idx="3315">
                  <c:v>0.131876653802118</c:v>
                </c:pt>
                <c:pt idx="3316">
                  <c:v>0.131881311139289</c:v>
                </c:pt>
                <c:pt idx="3317">
                  <c:v>0.131885967096523</c:v>
                </c:pt>
                <c:pt idx="3318">
                  <c:v>0.131890621674257</c:v>
                </c:pt>
                <c:pt idx="3319">
                  <c:v>0.131895274872926</c:v>
                </c:pt>
                <c:pt idx="3320">
                  <c:v>0.131899926692966</c:v>
                </c:pt>
                <c:pt idx="3321">
                  <c:v>0.131904577134814</c:v>
                </c:pt>
                <c:pt idx="3322">
                  <c:v>0.131909226198904</c:v>
                </c:pt>
                <c:pt idx="3323">
                  <c:v>0.131913873885671</c:v>
                </c:pt>
                <c:pt idx="3324">
                  <c:v>0.131918520195551</c:v>
                </c:pt>
                <c:pt idx="3325">
                  <c:v>0.131923165128978</c:v>
                </c:pt>
                <c:pt idx="3326">
                  <c:v>0.131927808686386</c:v>
                </c:pt>
                <c:pt idx="3327">
                  <c:v>0.13193245086821</c:v>
                </c:pt>
                <c:pt idx="3328">
                  <c:v>0.131937091674886</c:v>
                </c:pt>
                <c:pt idx="3329">
                  <c:v>0.131941731106846</c:v>
                </c:pt>
                <c:pt idx="3330">
                  <c:v>0.131946369164525</c:v>
                </c:pt>
                <c:pt idx="3331">
                  <c:v>0.131951005848356</c:v>
                </c:pt>
                <c:pt idx="3332">
                  <c:v>0.131955641158774</c:v>
                </c:pt>
                <c:pt idx="3333">
                  <c:v>0.131960275096211</c:v>
                </c:pt>
                <c:pt idx="3334">
                  <c:v>0.131964907661099</c:v>
                </c:pt>
                <c:pt idx="3335">
                  <c:v>0.131969538853875</c:v>
                </c:pt>
                <c:pt idx="3336">
                  <c:v>0.131974168674969</c:v>
                </c:pt>
                <c:pt idx="3337">
                  <c:v>0.131978797124815</c:v>
                </c:pt>
                <c:pt idx="3338">
                  <c:v>0.131983424203845</c:v>
                </c:pt>
                <c:pt idx="3339">
                  <c:v>0.131988049912491</c:v>
                </c:pt>
                <c:pt idx="3340">
                  <c:v>0.131992674251186</c:v>
                </c:pt>
                <c:pt idx="3341">
                  <c:v>0.131997297220361</c:v>
                </c:pt>
                <c:pt idx="3342">
                  <c:v>0.132001918820449</c:v>
                </c:pt>
                <c:pt idx="3343">
                  <c:v>0.132006539051882</c:v>
                </c:pt>
                <c:pt idx="3344">
                  <c:v>0.132011157915091</c:v>
                </c:pt>
                <c:pt idx="3345">
                  <c:v>0.132015775410507</c:v>
                </c:pt>
                <c:pt idx="3346">
                  <c:v>0.132020391538561</c:v>
                </c:pt>
                <c:pt idx="3347">
                  <c:v>0.132025006299685</c:v>
                </c:pt>
                <c:pt idx="3348">
                  <c:v>0.132029619694308</c:v>
                </c:pt>
                <c:pt idx="3349">
                  <c:v>0.132034231722863</c:v>
                </c:pt>
                <c:pt idx="3350">
                  <c:v>0.132038842385779</c:v>
                </c:pt>
                <c:pt idx="3351">
                  <c:v>0.132043451683488</c:v>
                </c:pt>
                <c:pt idx="3352">
                  <c:v>0.132048059616418</c:v>
                </c:pt>
                <c:pt idx="3353">
                  <c:v>0.132052666185001</c:v>
                </c:pt>
                <c:pt idx="3354">
                  <c:v>0.132057271389665</c:v>
                </c:pt>
                <c:pt idx="3355">
                  <c:v>0.13206187523084</c:v>
                </c:pt>
                <c:pt idx="3356">
                  <c:v>0.132066477708956</c:v>
                </c:pt>
                <c:pt idx="3357">
                  <c:v>0.132071078824443</c:v>
                </c:pt>
                <c:pt idx="3358">
                  <c:v>0.13207567857773</c:v>
                </c:pt>
                <c:pt idx="3359">
                  <c:v>0.132080276969245</c:v>
                </c:pt>
                <c:pt idx="3360">
                  <c:v>0.132084873999417</c:v>
                </c:pt>
                <c:pt idx="3361">
                  <c:v>0.132089469668675</c:v>
                </c:pt>
                <c:pt idx="3362">
                  <c:v>0.132094063977446</c:v>
                </c:pt>
                <c:pt idx="3363">
                  <c:v>0.132098656926161</c:v>
                </c:pt>
                <c:pt idx="3364">
                  <c:v>0.132103248515246</c:v>
                </c:pt>
                <c:pt idx="3365">
                  <c:v>0.132107838745131</c:v>
                </c:pt>
                <c:pt idx="3366">
                  <c:v>0.132112427616241</c:v>
                </c:pt>
                <c:pt idx="3367">
                  <c:v>0.132117015129006</c:v>
                </c:pt>
                <c:pt idx="3368">
                  <c:v>0.132121601283853</c:v>
                </c:pt>
                <c:pt idx="3369">
                  <c:v>0.132126186081207</c:v>
                </c:pt>
                <c:pt idx="3370">
                  <c:v>0.132130769521498</c:v>
                </c:pt>
                <c:pt idx="3371">
                  <c:v>0.132135351605152</c:v>
                </c:pt>
                <c:pt idx="3372">
                  <c:v>0.132139932332596</c:v>
                </c:pt>
                <c:pt idx="3373">
                  <c:v>0.132144511704256</c:v>
                </c:pt>
                <c:pt idx="3374">
                  <c:v>0.132149089720559</c:v>
                </c:pt>
                <c:pt idx="3375">
                  <c:v>0.132153666381931</c:v>
                </c:pt>
                <c:pt idx="3376">
                  <c:v>0.132158241688797</c:v>
                </c:pt>
                <c:pt idx="3377">
                  <c:v>0.132162815641584</c:v>
                </c:pt>
                <c:pt idx="3378">
                  <c:v>0.132167388240719</c:v>
                </c:pt>
                <c:pt idx="3379">
                  <c:v>0.132171959486626</c:v>
                </c:pt>
                <c:pt idx="3380">
                  <c:v>0.132176529379731</c:v>
                </c:pt>
                <c:pt idx="3381">
                  <c:v>0.132181097920459</c:v>
                </c:pt>
                <c:pt idx="3382">
                  <c:v>0.132185665109235</c:v>
                </c:pt>
                <c:pt idx="3383">
                  <c:v>0.132190230946484</c:v>
                </c:pt>
                <c:pt idx="3384">
                  <c:v>0.132194795432631</c:v>
                </c:pt>
                <c:pt idx="3385">
                  <c:v>0.132199358568101</c:v>
                </c:pt>
                <c:pt idx="3386">
                  <c:v>0.132203920353317</c:v>
                </c:pt>
                <c:pt idx="3387">
                  <c:v>0.132208480788705</c:v>
                </c:pt>
                <c:pt idx="3388">
                  <c:v>0.132213039874688</c:v>
                </c:pt>
                <c:pt idx="3389">
                  <c:v>0.132217597611691</c:v>
                </c:pt>
                <c:pt idx="3390">
                  <c:v>0.132222154000135</c:v>
                </c:pt>
                <c:pt idx="3391">
                  <c:v>0.132226709040447</c:v>
                </c:pt>
                <c:pt idx="3392">
                  <c:v>0.132231262733049</c:v>
                </c:pt>
                <c:pt idx="3393">
                  <c:v>0.132235815078364</c:v>
                </c:pt>
                <c:pt idx="3394">
                  <c:v>0.132240366076816</c:v>
                </c:pt>
                <c:pt idx="3395">
                  <c:v>0.132244915728827</c:v>
                </c:pt>
                <c:pt idx="3396">
                  <c:v>0.13224946403482</c:v>
                </c:pt>
                <c:pt idx="3397">
                  <c:v>0.132254010995217</c:v>
                </c:pt>
                <c:pt idx="3398">
                  <c:v>0.132258556610442</c:v>
                </c:pt>
                <c:pt idx="3399">
                  <c:v>0.132263100880916</c:v>
                </c:pt>
                <c:pt idx="3400">
                  <c:v>0.132267643807062</c:v>
                </c:pt>
                <c:pt idx="3401">
                  <c:v>0.132272185389301</c:v>
                </c:pt>
                <c:pt idx="3402">
                  <c:v>0.132276725628055</c:v>
                </c:pt>
                <c:pt idx="3403">
                  <c:v>0.132281264523747</c:v>
                </c:pt>
                <c:pt idx="3404">
                  <c:v>0.132285802076796</c:v>
                </c:pt>
                <c:pt idx="3405">
                  <c:v>0.132290338287625</c:v>
                </c:pt>
                <c:pt idx="3406">
                  <c:v>0.132294873156655</c:v>
                </c:pt>
                <c:pt idx="3407">
                  <c:v>0.132299406684306</c:v>
                </c:pt>
                <c:pt idx="3408">
                  <c:v>0.132303938871</c:v>
                </c:pt>
                <c:pt idx="3409">
                  <c:v>0.132308469717158</c:v>
                </c:pt>
                <c:pt idx="3410">
                  <c:v>0.132312999223198</c:v>
                </c:pt>
                <c:pt idx="3411">
                  <c:v>0.132317527389542</c:v>
                </c:pt>
                <c:pt idx="3412">
                  <c:v>0.132322054216611</c:v>
                </c:pt>
                <c:pt idx="3413">
                  <c:v>0.132326579704823</c:v>
                </c:pt>
                <c:pt idx="3414">
                  <c:v>0.132331103854599</c:v>
                </c:pt>
                <c:pt idx="3415">
                  <c:v>0.132335626666359</c:v>
                </c:pt>
                <c:pt idx="3416">
                  <c:v>0.132340148140522</c:v>
                </c:pt>
                <c:pt idx="3417">
                  <c:v>0.132344668277506</c:v>
                </c:pt>
                <c:pt idx="3418">
                  <c:v>0.132349187077732</c:v>
                </c:pt>
                <c:pt idx="3419">
                  <c:v>0.132353704541618</c:v>
                </c:pt>
                <c:pt idx="3420">
                  <c:v>0.132358220669584</c:v>
                </c:pt>
                <c:pt idx="3421">
                  <c:v>0.132362735462048</c:v>
                </c:pt>
                <c:pt idx="3422">
                  <c:v>0.132367248919428</c:v>
                </c:pt>
                <c:pt idx="3423">
                  <c:v>0.132371761042142</c:v>
                </c:pt>
                <c:pt idx="3424">
                  <c:v>0.132376271830609</c:v>
                </c:pt>
                <c:pt idx="3425">
                  <c:v>0.132380781285248</c:v>
                </c:pt>
                <c:pt idx="3426">
                  <c:v>0.132385289406475</c:v>
                </c:pt>
                <c:pt idx="3427">
                  <c:v>0.132389796194709</c:v>
                </c:pt>
                <c:pt idx="3428">
                  <c:v>0.132394301650366</c:v>
                </c:pt>
                <c:pt idx="3429">
                  <c:v>0.132398805773865</c:v>
                </c:pt>
                <c:pt idx="3430">
                  <c:v>0.132403308565623</c:v>
                </c:pt>
                <c:pt idx="3431">
                  <c:v>0.132407810026055</c:v>
                </c:pt>
                <c:pt idx="3432">
                  <c:v>0.132412310155581</c:v>
                </c:pt>
                <c:pt idx="3433">
                  <c:v>0.132416808954616</c:v>
                </c:pt>
                <c:pt idx="3434">
                  <c:v>0.132421306423577</c:v>
                </c:pt>
                <c:pt idx="3435">
                  <c:v>0.13242580256288</c:v>
                </c:pt>
                <c:pt idx="3436">
                  <c:v>0.132430297372941</c:v>
                </c:pt>
                <c:pt idx="3437">
                  <c:v>0.132434790854177</c:v>
                </c:pt>
                <c:pt idx="3438">
                  <c:v>0.132439283007002</c:v>
                </c:pt>
                <c:pt idx="3439">
                  <c:v>0.132443773831835</c:v>
                </c:pt>
                <c:pt idx="3440">
                  <c:v>0.132448263329089</c:v>
                </c:pt>
                <c:pt idx="3441">
                  <c:v>0.13245275149918</c:v>
                </c:pt>
                <c:pt idx="3442">
                  <c:v>0.132457238342524</c:v>
                </c:pt>
                <c:pt idx="3443">
                  <c:v>0.132461723859536</c:v>
                </c:pt>
                <c:pt idx="3444">
                  <c:v>0.13246620805063</c:v>
                </c:pt>
                <c:pt idx="3445">
                  <c:v>0.13247069091622</c:v>
                </c:pt>
                <c:pt idx="3446">
                  <c:v>0.132475172456724</c:v>
                </c:pt>
                <c:pt idx="3447">
                  <c:v>0.132479652672553</c:v>
                </c:pt>
                <c:pt idx="3448">
                  <c:v>0.132484131564124</c:v>
                </c:pt>
                <c:pt idx="3449">
                  <c:v>0.132488609131849</c:v>
                </c:pt>
                <c:pt idx="3450">
                  <c:v>0.132493085376144</c:v>
                </c:pt>
                <c:pt idx="3451">
                  <c:v>0.132497560297421</c:v>
                </c:pt>
                <c:pt idx="3452">
                  <c:v>0.132502033896094</c:v>
                </c:pt>
                <c:pt idx="3453">
                  <c:v>0.132506506172577</c:v>
                </c:pt>
                <c:pt idx="3454">
                  <c:v>0.132510977127284</c:v>
                </c:pt>
                <c:pt idx="3455">
                  <c:v>0.132515446760628</c:v>
                </c:pt>
                <c:pt idx="3456">
                  <c:v>0.132519915073021</c:v>
                </c:pt>
                <c:pt idx="3457">
                  <c:v>0.132524382064876</c:v>
                </c:pt>
                <c:pt idx="3458">
                  <c:v>0.132528847736607</c:v>
                </c:pt>
                <c:pt idx="3459">
                  <c:v>0.132533312088624</c:v>
                </c:pt>
                <c:pt idx="3460">
                  <c:v>0.132537775121342</c:v>
                </c:pt>
                <c:pt idx="3461">
                  <c:v>0.132542236835173</c:v>
                </c:pt>
                <c:pt idx="3462">
                  <c:v>0.132546697230528</c:v>
                </c:pt>
                <c:pt idx="3463">
                  <c:v>0.13255115630782</c:v>
                </c:pt>
                <c:pt idx="3464">
                  <c:v>0.13255561406746</c:v>
                </c:pt>
                <c:pt idx="3465">
                  <c:v>0.132560070509859</c:v>
                </c:pt>
                <c:pt idx="3466">
                  <c:v>0.132564525635429</c:v>
                </c:pt>
                <c:pt idx="3467">
                  <c:v>0.132568979444583</c:v>
                </c:pt>
                <c:pt idx="3468">
                  <c:v>0.13257343193773</c:v>
                </c:pt>
                <c:pt idx="3469">
                  <c:v>0.132577883115281</c:v>
                </c:pt>
                <c:pt idx="3470">
                  <c:v>0.132582332977649</c:v>
                </c:pt>
                <c:pt idx="3471">
                  <c:v>0.132586781525242</c:v>
                </c:pt>
                <c:pt idx="3472">
                  <c:v>0.132591228758472</c:v>
                </c:pt>
                <c:pt idx="3473">
                  <c:v>0.132595674677748</c:v>
                </c:pt>
                <c:pt idx="3474">
                  <c:v>0.132600119283482</c:v>
                </c:pt>
                <c:pt idx="3475">
                  <c:v>0.132604562576084</c:v>
                </c:pt>
                <c:pt idx="3476">
                  <c:v>0.132609004555963</c:v>
                </c:pt>
                <c:pt idx="3477">
                  <c:v>0.132613445223528</c:v>
                </c:pt>
                <c:pt idx="3478">
                  <c:v>0.13261788457919</c:v>
                </c:pt>
                <c:pt idx="3479">
                  <c:v>0.132622322623358</c:v>
                </c:pt>
                <c:pt idx="3480">
                  <c:v>0.13262675935644</c:v>
                </c:pt>
                <c:pt idx="3481">
                  <c:v>0.132631194778847</c:v>
                </c:pt>
                <c:pt idx="3482">
                  <c:v>0.132635628890988</c:v>
                </c:pt>
                <c:pt idx="3483">
                  <c:v>0.13264006169327</c:v>
                </c:pt>
                <c:pt idx="3484">
                  <c:v>0.132644493186103</c:v>
                </c:pt>
                <c:pt idx="3485">
                  <c:v>0.132648923369895</c:v>
                </c:pt>
                <c:pt idx="3486">
                  <c:v>0.132653352245054</c:v>
                </c:pt>
                <c:pt idx="3487">
                  <c:v>0.132657779811988</c:v>
                </c:pt>
                <c:pt idx="3488">
                  <c:v>0.132662206071107</c:v>
                </c:pt>
                <c:pt idx="3489">
                  <c:v>0.132666631022817</c:v>
                </c:pt>
                <c:pt idx="3490">
                  <c:v>0.132671054667526</c:v>
                </c:pt>
                <c:pt idx="3491">
                  <c:v>0.132675477005641</c:v>
                </c:pt>
                <c:pt idx="3492">
                  <c:v>0.132679898037571</c:v>
                </c:pt>
                <c:pt idx="3493">
                  <c:v>0.132684317763722</c:v>
                </c:pt>
                <c:pt idx="3494">
                  <c:v>0.132688736184501</c:v>
                </c:pt>
                <c:pt idx="3495">
                  <c:v>0.132693153300315</c:v>
                </c:pt>
                <c:pt idx="3496">
                  <c:v>0.132697569111572</c:v>
                </c:pt>
                <c:pt idx="3497">
                  <c:v>0.132701983618677</c:v>
                </c:pt>
                <c:pt idx="3498">
                  <c:v>0.132706396822038</c:v>
                </c:pt>
                <c:pt idx="3499">
                  <c:v>0.13271080872206</c:v>
                </c:pt>
                <c:pt idx="3500">
                  <c:v>0.132715219319149</c:v>
                </c:pt>
                <c:pt idx="3501">
                  <c:v>0.132719628613712</c:v>
                </c:pt>
                <c:pt idx="3502">
                  <c:v>0.132724036606154</c:v>
                </c:pt>
                <c:pt idx="3503">
                  <c:v>0.132728443296882</c:v>
                </c:pt>
                <c:pt idx="3504">
                  <c:v>0.1327328486863</c:v>
                </c:pt>
                <c:pt idx="3505">
                  <c:v>0.132737252774814</c:v>
                </c:pt>
                <c:pt idx="3506">
                  <c:v>0.13274165556283</c:v>
                </c:pt>
                <c:pt idx="3507">
                  <c:v>0.132746057050752</c:v>
                </c:pt>
                <c:pt idx="3508">
                  <c:v>0.132750457238984</c:v>
                </c:pt>
                <c:pt idx="3509">
                  <c:v>0.132754856127933</c:v>
                </c:pt>
                <c:pt idx="3510">
                  <c:v>0.132759253718003</c:v>
                </c:pt>
                <c:pt idx="3511">
                  <c:v>0.132763650009598</c:v>
                </c:pt>
                <c:pt idx="3512">
                  <c:v>0.132768045003122</c:v>
                </c:pt>
                <c:pt idx="3513">
                  <c:v>0.13277243869898</c:v>
                </c:pt>
                <c:pt idx="3514">
                  <c:v>0.132776831097575</c:v>
                </c:pt>
                <c:pt idx="3515">
                  <c:v>0.132781222199311</c:v>
                </c:pt>
                <c:pt idx="3516">
                  <c:v>0.132785612004593</c:v>
                </c:pt>
                <c:pt idx="3517">
                  <c:v>0.132790000513823</c:v>
                </c:pt>
                <c:pt idx="3518">
                  <c:v>0.132794387727406</c:v>
                </c:pt>
                <c:pt idx="3519">
                  <c:v>0.132798773645744</c:v>
                </c:pt>
                <c:pt idx="3520">
                  <c:v>0.13280315826924</c:v>
                </c:pt>
                <c:pt idx="3521">
                  <c:v>0.132807541598297</c:v>
                </c:pt>
                <c:pt idx="3522">
                  <c:v>0.132811923633318</c:v>
                </c:pt>
                <c:pt idx="3523">
                  <c:v>0.132816304374706</c:v>
                </c:pt>
                <c:pt idx="3524">
                  <c:v>0.132820683822863</c:v>
                </c:pt>
                <c:pt idx="3525">
                  <c:v>0.132825061978191</c:v>
                </c:pt>
                <c:pt idx="3526">
                  <c:v>0.132829438841094</c:v>
                </c:pt>
                <c:pt idx="3527">
                  <c:v>0.132833814411972</c:v>
                </c:pt>
                <c:pt idx="3528">
                  <c:v>0.132838188691227</c:v>
                </c:pt>
                <c:pt idx="3529">
                  <c:v>0.132842561679261</c:v>
                </c:pt>
                <c:pt idx="3530">
                  <c:v>0.132846933376477</c:v>
                </c:pt>
                <c:pt idx="3531">
                  <c:v>0.132851303783275</c:v>
                </c:pt>
                <c:pt idx="3532">
                  <c:v>0.132855672900056</c:v>
                </c:pt>
                <c:pt idx="3533">
                  <c:v>0.132860040727222</c:v>
                </c:pt>
                <c:pt idx="3534">
                  <c:v>0.132864407265174</c:v>
                </c:pt>
                <c:pt idx="3535">
                  <c:v>0.132868772514312</c:v>
                </c:pt>
                <c:pt idx="3536">
                  <c:v>0.132873136475036</c:v>
                </c:pt>
                <c:pt idx="3537">
                  <c:v>0.132877499147748</c:v>
                </c:pt>
                <c:pt idx="3538">
                  <c:v>0.132881860532849</c:v>
                </c:pt>
                <c:pt idx="3539">
                  <c:v>0.132886220630737</c:v>
                </c:pt>
                <c:pt idx="3540">
                  <c:v>0.132890579441814</c:v>
                </c:pt>
                <c:pt idx="3541">
                  <c:v>0.132894936966479</c:v>
                </c:pt>
                <c:pt idx="3542">
                  <c:v>0.132899293205132</c:v>
                </c:pt>
                <c:pt idx="3543">
                  <c:v>0.132903648158171</c:v>
                </c:pt>
                <c:pt idx="3544">
                  <c:v>0.132908001825998</c:v>
                </c:pt>
                <c:pt idx="3545">
                  <c:v>0.132912354209011</c:v>
                </c:pt>
                <c:pt idx="3546">
                  <c:v>0.13291670530761</c:v>
                </c:pt>
                <c:pt idx="3547">
                  <c:v>0.132921055122193</c:v>
                </c:pt>
                <c:pt idx="3548">
                  <c:v>0.132925403653159</c:v>
                </c:pt>
                <c:pt idx="3549">
                  <c:v>0.132929750900907</c:v>
                </c:pt>
                <c:pt idx="3550">
                  <c:v>0.132934096865835</c:v>
                </c:pt>
                <c:pt idx="3551">
                  <c:v>0.132938441548342</c:v>
                </c:pt>
                <c:pt idx="3552">
                  <c:v>0.132942784948827</c:v>
                </c:pt>
                <c:pt idx="3553">
                  <c:v>0.132947127067687</c:v>
                </c:pt>
                <c:pt idx="3554">
                  <c:v>0.13295146790532</c:v>
                </c:pt>
                <c:pt idx="3555">
                  <c:v>0.132955807462124</c:v>
                </c:pt>
                <c:pt idx="3556">
                  <c:v>0.132960145738497</c:v>
                </c:pt>
                <c:pt idx="3557">
                  <c:v>0.132964482734835</c:v>
                </c:pt>
                <c:pt idx="3558">
                  <c:v>0.132968818451538</c:v>
                </c:pt>
                <c:pt idx="3559">
                  <c:v>0.132973152889002</c:v>
                </c:pt>
                <c:pt idx="3560">
                  <c:v>0.132977486047623</c:v>
                </c:pt>
                <c:pt idx="3561">
                  <c:v>0.132981817927799</c:v>
                </c:pt>
                <c:pt idx="3562">
                  <c:v>0.132986148529927</c:v>
                </c:pt>
                <c:pt idx="3563">
                  <c:v>0.132990477854403</c:v>
                </c:pt>
                <c:pt idx="3564">
                  <c:v>0.132994805901622</c:v>
                </c:pt>
                <c:pt idx="3565">
                  <c:v>0.132999132671984</c:v>
                </c:pt>
                <c:pt idx="3566">
                  <c:v>0.133003458165883</c:v>
                </c:pt>
                <c:pt idx="3567">
                  <c:v>0.133007782383715</c:v>
                </c:pt>
                <c:pt idx="3568">
                  <c:v>0.133012105325875</c:v>
                </c:pt>
                <c:pt idx="3569">
                  <c:v>0.133016426992761</c:v>
                </c:pt>
                <c:pt idx="3570">
                  <c:v>0.133020747384767</c:v>
                </c:pt>
                <c:pt idx="3571">
                  <c:v>0.133025066502288</c:v>
                </c:pt>
                <c:pt idx="3572">
                  <c:v>0.133029384345722</c:v>
                </c:pt>
                <c:pt idx="3573">
                  <c:v>0.133033700915461</c:v>
                </c:pt>
                <c:pt idx="3574">
                  <c:v>0.133038016211902</c:v>
                </c:pt>
                <c:pt idx="3575">
                  <c:v>0.133042330235438</c:v>
                </c:pt>
                <c:pt idx="3576">
                  <c:v>0.133046642986466</c:v>
                </c:pt>
                <c:pt idx="3577">
                  <c:v>0.133050954465379</c:v>
                </c:pt>
                <c:pt idx="3578">
                  <c:v>0.133055264672571</c:v>
                </c:pt>
                <c:pt idx="3579">
                  <c:v>0.133059573608438</c:v>
                </c:pt>
                <c:pt idx="3580">
                  <c:v>0.133063881273373</c:v>
                </c:pt>
                <c:pt idx="3581">
                  <c:v>0.13306818766777</c:v>
                </c:pt>
                <c:pt idx="3582">
                  <c:v>0.133072492792023</c:v>
                </c:pt>
                <c:pt idx="3583">
                  <c:v>0.133076796646526</c:v>
                </c:pt>
                <c:pt idx="3584">
                  <c:v>0.133081099231672</c:v>
                </c:pt>
                <c:pt idx="3585">
                  <c:v>0.133085400547853</c:v>
                </c:pt>
                <c:pt idx="3586">
                  <c:v>0.133089700595465</c:v>
                </c:pt>
                <c:pt idx="3587">
                  <c:v>0.133093999374901</c:v>
                </c:pt>
                <c:pt idx="3588">
                  <c:v>0.133098296886552</c:v>
                </c:pt>
                <c:pt idx="3589">
                  <c:v>0.133102593130811</c:v>
                </c:pt>
                <c:pt idx="3590">
                  <c:v>0.133106888108072</c:v>
                </c:pt>
                <c:pt idx="3591">
                  <c:v>0.133111181818727</c:v>
                </c:pt>
                <c:pt idx="3592">
                  <c:v>0.133115474263167</c:v>
                </c:pt>
                <c:pt idx="3593">
                  <c:v>0.133119765441786</c:v>
                </c:pt>
                <c:pt idx="3594">
                  <c:v>0.133124055354975</c:v>
                </c:pt>
                <c:pt idx="3595">
                  <c:v>0.133128344003127</c:v>
                </c:pt>
                <c:pt idx="3596">
                  <c:v>0.133132631386633</c:v>
                </c:pt>
                <c:pt idx="3597">
                  <c:v>0.133136917505885</c:v>
                </c:pt>
                <c:pt idx="3598">
                  <c:v>0.133141202361274</c:v>
                </c:pt>
                <c:pt idx="3599">
                  <c:v>0.133145485953191</c:v>
                </c:pt>
                <c:pt idx="3600">
                  <c:v>0.133149768282029</c:v>
                </c:pt>
                <c:pt idx="3601">
                  <c:v>0.133154049348177</c:v>
                </c:pt>
                <c:pt idx="3602">
                  <c:v>0.133158329152028</c:v>
                </c:pt>
                <c:pt idx="3603">
                  <c:v>0.133162607693971</c:v>
                </c:pt>
                <c:pt idx="3604">
                  <c:v>0.133166884974397</c:v>
                </c:pt>
                <c:pt idx="3605">
                  <c:v>0.133171160993696</c:v>
                </c:pt>
                <c:pt idx="3606">
                  <c:v>0.133175435752259</c:v>
                </c:pt>
                <c:pt idx="3607">
                  <c:v>0.133179709250477</c:v>
                </c:pt>
                <c:pt idx="3608">
                  <c:v>0.133183981488739</c:v>
                </c:pt>
                <c:pt idx="3609">
                  <c:v>0.133188252467435</c:v>
                </c:pt>
                <c:pt idx="3610">
                  <c:v>0.133192522186955</c:v>
                </c:pt>
                <c:pt idx="3611">
                  <c:v>0.133196790647688</c:v>
                </c:pt>
                <c:pt idx="3612">
                  <c:v>0.133201057850025</c:v>
                </c:pt>
                <c:pt idx="3613">
                  <c:v>0.133205323794353</c:v>
                </c:pt>
                <c:pt idx="3614">
                  <c:v>0.133209588481063</c:v>
                </c:pt>
                <c:pt idx="3615">
                  <c:v>0.133213851910544</c:v>
                </c:pt>
                <c:pt idx="3616">
                  <c:v>0.133218114083184</c:v>
                </c:pt>
                <c:pt idx="3617">
                  <c:v>0.133222374999372</c:v>
                </c:pt>
                <c:pt idx="3618">
                  <c:v>0.133226634659497</c:v>
                </c:pt>
                <c:pt idx="3619">
                  <c:v>0.133230893063947</c:v>
                </c:pt>
                <c:pt idx="3620">
                  <c:v>0.13323515021311</c:v>
                </c:pt>
                <c:pt idx="3621">
                  <c:v>0.133239406107376</c:v>
                </c:pt>
                <c:pt idx="3622">
                  <c:v>0.133243660747131</c:v>
                </c:pt>
                <c:pt idx="3623">
                  <c:v>0.133247914132764</c:v>
                </c:pt>
                <c:pt idx="3624">
                  <c:v>0.133252166264662</c:v>
                </c:pt>
                <c:pt idx="3625">
                  <c:v>0.133256417143213</c:v>
                </c:pt>
                <c:pt idx="3626">
                  <c:v>0.133260666768805</c:v>
                </c:pt>
                <c:pt idx="3627">
                  <c:v>0.133264915141823</c:v>
                </c:pt>
                <c:pt idx="3628">
                  <c:v>0.133269162262658</c:v>
                </c:pt>
                <c:pt idx="3629">
                  <c:v>0.133273408131694</c:v>
                </c:pt>
                <c:pt idx="3630">
                  <c:v>0.133277652749319</c:v>
                </c:pt>
                <c:pt idx="3631">
                  <c:v>0.13328189611592</c:v>
                </c:pt>
                <c:pt idx="3632">
                  <c:v>0.133286138231883</c:v>
                </c:pt>
                <c:pt idx="3633">
                  <c:v>0.133290379097595</c:v>
                </c:pt>
                <c:pt idx="3634">
                  <c:v>0.133294618713441</c:v>
                </c:pt>
                <c:pt idx="3635">
                  <c:v>0.133298857079809</c:v>
                </c:pt>
                <c:pt idx="3636">
                  <c:v>0.133303094197085</c:v>
                </c:pt>
                <c:pt idx="3637">
                  <c:v>0.133307330065653</c:v>
                </c:pt>
                <c:pt idx="3638">
                  <c:v>0.133311564685901</c:v>
                </c:pt>
                <c:pt idx="3639">
                  <c:v>0.133315798058213</c:v>
                </c:pt>
                <c:pt idx="3640">
                  <c:v>0.133320030182975</c:v>
                </c:pt>
                <c:pt idx="3641">
                  <c:v>0.133324261060571</c:v>
                </c:pt>
                <c:pt idx="3642">
                  <c:v>0.133328490691389</c:v>
                </c:pt>
                <c:pt idx="3643">
                  <c:v>0.133332719075813</c:v>
                </c:pt>
                <c:pt idx="3644">
                  <c:v>0.133336946214227</c:v>
                </c:pt>
                <c:pt idx="3645">
                  <c:v>0.133341172107016</c:v>
                </c:pt>
                <c:pt idx="3646">
                  <c:v>0.133345396754566</c:v>
                </c:pt>
                <c:pt idx="3647">
                  <c:v>0.133349620157259</c:v>
                </c:pt>
                <c:pt idx="3648">
                  <c:v>0.133353842315481</c:v>
                </c:pt>
                <c:pt idx="3649">
                  <c:v>0.133358063229616</c:v>
                </c:pt>
                <c:pt idx="3650">
                  <c:v>0.133362282900048</c:v>
                </c:pt>
                <c:pt idx="3651">
                  <c:v>0.133366501327162</c:v>
                </c:pt>
                <c:pt idx="3652">
                  <c:v>0.133370718511339</c:v>
                </c:pt>
                <c:pt idx="3653">
                  <c:v>0.133374934452966</c:v>
                </c:pt>
                <c:pt idx="3654">
                  <c:v>0.133379149152424</c:v>
                </c:pt>
                <c:pt idx="3655">
                  <c:v>0.133383362610097</c:v>
                </c:pt>
                <c:pt idx="3656">
                  <c:v>0.133387574826368</c:v>
                </c:pt>
                <c:pt idx="3657">
                  <c:v>0.133391785801622</c:v>
                </c:pt>
                <c:pt idx="3658">
                  <c:v>0.13339599553624</c:v>
                </c:pt>
                <c:pt idx="3659">
                  <c:v>0.133400204030605</c:v>
                </c:pt>
                <c:pt idx="3660">
                  <c:v>0.1334044112851</c:v>
                </c:pt>
                <c:pt idx="3661">
                  <c:v>0.133408617300108</c:v>
                </c:pt>
                <c:pt idx="3662">
                  <c:v>0.13341282207601</c:v>
                </c:pt>
                <c:pt idx="3663">
                  <c:v>0.133417025613189</c:v>
                </c:pt>
                <c:pt idx="3664">
                  <c:v>0.133421227912028</c:v>
                </c:pt>
                <c:pt idx="3665">
                  <c:v>0.133425428972908</c:v>
                </c:pt>
                <c:pt idx="3666">
                  <c:v>0.133429628796211</c:v>
                </c:pt>
                <c:pt idx="3667">
                  <c:v>0.133433827382319</c:v>
                </c:pt>
                <c:pt idx="3668">
                  <c:v>0.133438024731612</c:v>
                </c:pt>
                <c:pt idx="3669">
                  <c:v>0.133442220844473</c:v>
                </c:pt>
                <c:pt idx="3670">
                  <c:v>0.133446415721284</c:v>
                </c:pt>
                <c:pt idx="3671">
                  <c:v>0.133450609362424</c:v>
                </c:pt>
                <c:pt idx="3672">
                  <c:v>0.133454801768276</c:v>
                </c:pt>
                <c:pt idx="3673">
                  <c:v>0.133458992939219</c:v>
                </c:pt>
                <c:pt idx="3674">
                  <c:v>0.133463182875636</c:v>
                </c:pt>
                <c:pt idx="3675">
                  <c:v>0.133467371577905</c:v>
                </c:pt>
                <c:pt idx="3676">
                  <c:v>0.133471559046407</c:v>
                </c:pt>
                <c:pt idx="3677">
                  <c:v>0.133475745281524</c:v>
                </c:pt>
                <c:pt idx="3678">
                  <c:v>0.133479930283635</c:v>
                </c:pt>
                <c:pt idx="3679">
                  <c:v>0.13348411405312</c:v>
                </c:pt>
                <c:pt idx="3680">
                  <c:v>0.133488296590359</c:v>
                </c:pt>
                <c:pt idx="3681">
                  <c:v>0.133492477895732</c:v>
                </c:pt>
                <c:pt idx="3682">
                  <c:v>0.133496657969618</c:v>
                </c:pt>
                <c:pt idx="3683">
                  <c:v>0.133500836812396</c:v>
                </c:pt>
                <c:pt idx="3684">
                  <c:v>0.133505014424448</c:v>
                </c:pt>
                <c:pt idx="3685">
                  <c:v>0.13350919080615</c:v>
                </c:pt>
                <c:pt idx="3686">
                  <c:v>0.133513365957883</c:v>
                </c:pt>
                <c:pt idx="3687">
                  <c:v>0.133517539880026</c:v>
                </c:pt>
                <c:pt idx="3688">
                  <c:v>0.133521712572956</c:v>
                </c:pt>
                <c:pt idx="3689">
                  <c:v>0.133525884037054</c:v>
                </c:pt>
                <c:pt idx="3690">
                  <c:v>0.133530054272695</c:v>
                </c:pt>
                <c:pt idx="3691">
                  <c:v>0.133534223280262</c:v>
                </c:pt>
                <c:pt idx="3692">
                  <c:v>0.13353839106013</c:v>
                </c:pt>
                <c:pt idx="3693">
                  <c:v>0.133542557612678</c:v>
                </c:pt>
                <c:pt idx="3694">
                  <c:v>0.133546722938284</c:v>
                </c:pt>
                <c:pt idx="3695">
                  <c:v>0.133550887037326</c:v>
                </c:pt>
                <c:pt idx="3696">
                  <c:v>0.133555049910181</c:v>
                </c:pt>
                <c:pt idx="3697">
                  <c:v>0.133559211557227</c:v>
                </c:pt>
                <c:pt idx="3698">
                  <c:v>0.133563371978841</c:v>
                </c:pt>
                <c:pt idx="3699">
                  <c:v>0.133567531175402</c:v>
                </c:pt>
                <c:pt idx="3700">
                  <c:v>0.133571689147285</c:v>
                </c:pt>
                <c:pt idx="3701">
                  <c:v>0.133575845894868</c:v>
                </c:pt>
                <c:pt idx="3702">
                  <c:v>0.133580001418528</c:v>
                </c:pt>
                <c:pt idx="3703">
                  <c:v>0.133584155718641</c:v>
                </c:pt>
                <c:pt idx="3704">
                  <c:v>0.133588308795584</c:v>
                </c:pt>
                <c:pt idx="3705">
                  <c:v>0.133592460649734</c:v>
                </c:pt>
                <c:pt idx="3706">
                  <c:v>0.133596611281466</c:v>
                </c:pt>
                <c:pt idx="3707">
                  <c:v>0.133600760691158</c:v>
                </c:pt>
                <c:pt idx="3708">
                  <c:v>0.133604908879184</c:v>
                </c:pt>
                <c:pt idx="3709">
                  <c:v>0.133609055845922</c:v>
                </c:pt>
                <c:pt idx="3710">
                  <c:v>0.133613201591746</c:v>
                </c:pt>
                <c:pt idx="3711">
                  <c:v>0.133617346117032</c:v>
                </c:pt>
                <c:pt idx="3712">
                  <c:v>0.133621489422157</c:v>
                </c:pt>
                <c:pt idx="3713">
                  <c:v>0.133625631507495</c:v>
                </c:pt>
                <c:pt idx="3714">
                  <c:v>0.133629772373421</c:v>
                </c:pt>
                <c:pt idx="3715">
                  <c:v>0.133633912020311</c:v>
                </c:pt>
                <c:pt idx="3716">
                  <c:v>0.13363805044854</c:v>
                </c:pt>
                <c:pt idx="3717">
                  <c:v>0.133642187658481</c:v>
                </c:pt>
                <c:pt idx="3718">
                  <c:v>0.133646323650511</c:v>
                </c:pt>
                <c:pt idx="3719">
                  <c:v>0.133650458425004</c:v>
                </c:pt>
                <c:pt idx="3720">
                  <c:v>0.133654591982334</c:v>
                </c:pt>
                <c:pt idx="3721">
                  <c:v>0.133658724322875</c:v>
                </c:pt>
                <c:pt idx="3722">
                  <c:v>0.133662855447002</c:v>
                </c:pt>
                <c:pt idx="3723">
                  <c:v>0.133666985355088</c:v>
                </c:pt>
                <c:pt idx="3724">
                  <c:v>0.133671114047507</c:v>
                </c:pt>
                <c:pt idx="3725">
                  <c:v>0.133675241524634</c:v>
                </c:pt>
                <c:pt idx="3726">
                  <c:v>0.133679367786842</c:v>
                </c:pt>
                <c:pt idx="3727">
                  <c:v>0.133683492834504</c:v>
                </c:pt>
                <c:pt idx="3728">
                  <c:v>0.133687616667994</c:v>
                </c:pt>
                <c:pt idx="3729">
                  <c:v>0.133691739287684</c:v>
                </c:pt>
                <c:pt idx="3730">
                  <c:v>0.133695860693949</c:v>
                </c:pt>
                <c:pt idx="3731">
                  <c:v>0.133699980887159</c:v>
                </c:pt>
                <c:pt idx="3732">
                  <c:v>0.13370409986769</c:v>
                </c:pt>
                <c:pt idx="3733">
                  <c:v>0.133708217635913</c:v>
                </c:pt>
                <c:pt idx="3734">
                  <c:v>0.133712334192202</c:v>
                </c:pt>
                <c:pt idx="3735">
                  <c:v>0.133716449536927</c:v>
                </c:pt>
                <c:pt idx="3736">
                  <c:v>0.133720563670463</c:v>
                </c:pt>
                <c:pt idx="3737">
                  <c:v>0.133724676593179</c:v>
                </c:pt>
                <c:pt idx="3738">
                  <c:v>0.133728788305449</c:v>
                </c:pt>
                <c:pt idx="3739">
                  <c:v>0.133732898807646</c:v>
                </c:pt>
                <c:pt idx="3740">
                  <c:v>0.133737008100139</c:v>
                </c:pt>
                <c:pt idx="3741">
                  <c:v>0.133741116183302</c:v>
                </c:pt>
                <c:pt idx="3742">
                  <c:v>0.133745223057505</c:v>
                </c:pt>
                <c:pt idx="3743">
                  <c:v>0.13374932872312</c:v>
                </c:pt>
                <c:pt idx="3744">
                  <c:v>0.133753433180518</c:v>
                </c:pt>
                <c:pt idx="3745">
                  <c:v>0.133757536430069</c:v>
                </c:pt>
                <c:pt idx="3746">
                  <c:v>0.133761638472146</c:v>
                </c:pt>
                <c:pt idx="3747">
                  <c:v>0.133765739307119</c:v>
                </c:pt>
                <c:pt idx="3748">
                  <c:v>0.133769838935358</c:v>
                </c:pt>
                <c:pt idx="3749">
                  <c:v>0.133773937357235</c:v>
                </c:pt>
                <c:pt idx="3750">
                  <c:v>0.133778034573119</c:v>
                </c:pt>
                <c:pt idx="3751">
                  <c:v>0.13378213058338</c:v>
                </c:pt>
                <c:pt idx="3752">
                  <c:v>0.133786225388389</c:v>
                </c:pt>
                <c:pt idx="3753">
                  <c:v>0.133790318988516</c:v>
                </c:pt>
                <c:pt idx="3754">
                  <c:v>0.133794411384131</c:v>
                </c:pt>
                <c:pt idx="3755">
                  <c:v>0.133798502575604</c:v>
                </c:pt>
                <c:pt idx="3756">
                  <c:v>0.133802592563304</c:v>
                </c:pt>
                <c:pt idx="3757">
                  <c:v>0.1338066813476</c:v>
                </c:pt>
                <c:pt idx="3758">
                  <c:v>0.133810768928863</c:v>
                </c:pt>
                <c:pt idx="3759">
                  <c:v>0.13381485530746</c:v>
                </c:pt>
                <c:pt idx="3760">
                  <c:v>0.133818940483762</c:v>
                </c:pt>
                <c:pt idx="3761">
                  <c:v>0.133823024458137</c:v>
                </c:pt>
                <c:pt idx="3762">
                  <c:v>0.133827107230954</c:v>
                </c:pt>
                <c:pt idx="3763">
                  <c:v>0.133831188802582</c:v>
                </c:pt>
                <c:pt idx="3764">
                  <c:v>0.13383526917339</c:v>
                </c:pt>
                <c:pt idx="3765">
                  <c:v>0.133839348343745</c:v>
                </c:pt>
                <c:pt idx="3766">
                  <c:v>0.133843426314015</c:v>
                </c:pt>
                <c:pt idx="3767">
                  <c:v>0.133847503084571</c:v>
                </c:pt>
                <c:pt idx="3768">
                  <c:v>0.133851578655779</c:v>
                </c:pt>
                <c:pt idx="3769">
                  <c:v>0.133855653028006</c:v>
                </c:pt>
                <c:pt idx="3770">
                  <c:v>0.133859726201622</c:v>
                </c:pt>
                <c:pt idx="3771">
                  <c:v>0.133863798176994</c:v>
                </c:pt>
                <c:pt idx="3772">
                  <c:v>0.133867868954488</c:v>
                </c:pt>
                <c:pt idx="3773">
                  <c:v>0.133871938534473</c:v>
                </c:pt>
                <c:pt idx="3774">
                  <c:v>0.133876006917315</c:v>
                </c:pt>
                <c:pt idx="3775">
                  <c:v>0.133880074103383</c:v>
                </c:pt>
                <c:pt idx="3776">
                  <c:v>0.133884140093042</c:v>
                </c:pt>
                <c:pt idx="3777">
                  <c:v>0.13388820488666</c:v>
                </c:pt>
                <c:pt idx="3778">
                  <c:v>0.133892268484604</c:v>
                </c:pt>
                <c:pt idx="3779">
                  <c:v>0.133896330887239</c:v>
                </c:pt>
                <c:pt idx="3780">
                  <c:v>0.133900392094933</c:v>
                </c:pt>
                <c:pt idx="3781">
                  <c:v>0.133904452108051</c:v>
                </c:pt>
                <c:pt idx="3782">
                  <c:v>0.133908510926961</c:v>
                </c:pt>
                <c:pt idx="3783">
                  <c:v>0.133912568552028</c:v>
                </c:pt>
                <c:pt idx="3784">
                  <c:v>0.133916624983618</c:v>
                </c:pt>
                <c:pt idx="3785">
                  <c:v>0.133920680222097</c:v>
                </c:pt>
                <c:pt idx="3786">
                  <c:v>0.13392473426783</c:v>
                </c:pt>
                <c:pt idx="3787">
                  <c:v>0.133928787121183</c:v>
                </c:pt>
                <c:pt idx="3788">
                  <c:v>0.133932838782522</c:v>
                </c:pt>
                <c:pt idx="3789">
                  <c:v>0.133936889252211</c:v>
                </c:pt>
                <c:pt idx="3790">
                  <c:v>0.133940938530617</c:v>
                </c:pt>
                <c:pt idx="3791">
                  <c:v>0.133944986618104</c:v>
                </c:pt>
                <c:pt idx="3792">
                  <c:v>0.133949033515036</c:v>
                </c:pt>
                <c:pt idx="3793">
                  <c:v>0.133953079221779</c:v>
                </c:pt>
                <c:pt idx="3794">
                  <c:v>0.133957123738697</c:v>
                </c:pt>
                <c:pt idx="3795">
                  <c:v>0.133961167066156</c:v>
                </c:pt>
                <c:pt idx="3796">
                  <c:v>0.133965209204518</c:v>
                </c:pt>
                <c:pt idx="3797">
                  <c:v>0.133969250154149</c:v>
                </c:pt>
                <c:pt idx="3798">
                  <c:v>0.133973289915413</c:v>
                </c:pt>
                <c:pt idx="3799">
                  <c:v>0.133977328488673</c:v>
                </c:pt>
                <c:pt idx="3800">
                  <c:v>0.133981365874294</c:v>
                </c:pt>
                <c:pt idx="3801">
                  <c:v>0.133985402072638</c:v>
                </c:pt>
                <c:pt idx="3802">
                  <c:v>0.133989437084071</c:v>
                </c:pt>
                <c:pt idx="3803">
                  <c:v>0.133993470908955</c:v>
                </c:pt>
                <c:pt idx="3804">
                  <c:v>0.133997503547654</c:v>
                </c:pt>
                <c:pt idx="3805">
                  <c:v>0.134001535000531</c:v>
                </c:pt>
                <c:pt idx="3806">
                  <c:v>0.134005565267949</c:v>
                </c:pt>
                <c:pt idx="3807">
                  <c:v>0.134009594350271</c:v>
                </c:pt>
                <c:pt idx="3808">
                  <c:v>0.134013622247858</c:v>
                </c:pt>
                <c:pt idx="3809">
                  <c:v>0.134017648961076</c:v>
                </c:pt>
                <c:pt idx="3810">
                  <c:v>0.134021674490286</c:v>
                </c:pt>
                <c:pt idx="3811">
                  <c:v>0.134025698835851</c:v>
                </c:pt>
                <c:pt idx="3812">
                  <c:v>0.134029721998133</c:v>
                </c:pt>
                <c:pt idx="3813">
                  <c:v>0.134033743977493</c:v>
                </c:pt>
                <c:pt idx="3814">
                  <c:v>0.134037764774295</c:v>
                </c:pt>
                <c:pt idx="3815">
                  <c:v>0.134041784388899</c:v>
                </c:pt>
                <c:pt idx="3816">
                  <c:v>0.134045802821669</c:v>
                </c:pt>
                <c:pt idx="3817">
                  <c:v>0.134049820072966</c:v>
                </c:pt>
                <c:pt idx="3818">
                  <c:v>0.13405383614315</c:v>
                </c:pt>
                <c:pt idx="3819">
                  <c:v>0.134057851032584</c:v>
                </c:pt>
                <c:pt idx="3820">
                  <c:v>0.134061864741629</c:v>
                </c:pt>
                <c:pt idx="3821">
                  <c:v>0.134065877270646</c:v>
                </c:pt>
                <c:pt idx="3822">
                  <c:v>0.134069888619996</c:v>
                </c:pt>
                <c:pt idx="3823">
                  <c:v>0.13407389879004</c:v>
                </c:pt>
                <c:pt idx="3824">
                  <c:v>0.134077907781139</c:v>
                </c:pt>
                <c:pt idx="3825">
                  <c:v>0.134081915593654</c:v>
                </c:pt>
                <c:pt idx="3826">
                  <c:v>0.134085922227944</c:v>
                </c:pt>
                <c:pt idx="3827">
                  <c:v>0.134089927684371</c:v>
                </c:pt>
                <c:pt idx="3828">
                  <c:v>0.134093931963295</c:v>
                </c:pt>
                <c:pt idx="3829">
                  <c:v>0.134097935065075</c:v>
                </c:pt>
                <c:pt idx="3830">
                  <c:v>0.134101936990073</c:v>
                </c:pt>
                <c:pt idx="3831">
                  <c:v>0.134105937738647</c:v>
                </c:pt>
                <c:pt idx="3832">
                  <c:v>0.134109937311158</c:v>
                </c:pt>
                <c:pt idx="3833">
                  <c:v>0.134113935707966</c:v>
                </c:pt>
                <c:pt idx="3834">
                  <c:v>0.134117932929429</c:v>
                </c:pt>
                <c:pt idx="3835">
                  <c:v>0.134121928975907</c:v>
                </c:pt>
                <c:pt idx="3836">
                  <c:v>0.134125923847759</c:v>
                </c:pt>
                <c:pt idx="3837">
                  <c:v>0.134129917545345</c:v>
                </c:pt>
                <c:pt idx="3838">
                  <c:v>0.134133910069024</c:v>
                </c:pt>
                <c:pt idx="3839">
                  <c:v>0.134137901419154</c:v>
                </c:pt>
                <c:pt idx="3840">
                  <c:v>0.134141891596095</c:v>
                </c:pt>
                <c:pt idx="3841">
                  <c:v>0.134145880600204</c:v>
                </c:pt>
                <c:pt idx="3842">
                  <c:v>0.134149868431841</c:v>
                </c:pt>
                <c:pt idx="3843">
                  <c:v>0.134153855091363</c:v>
                </c:pt>
                <c:pt idx="3844">
                  <c:v>0.13415784057913</c:v>
                </c:pt>
                <c:pt idx="3845">
                  <c:v>0.134161824895499</c:v>
                </c:pt>
                <c:pt idx="3846">
                  <c:v>0.134165808040828</c:v>
                </c:pt>
                <c:pt idx="3847">
                  <c:v>0.134169790015476</c:v>
                </c:pt>
                <c:pt idx="3848">
                  <c:v>0.134173770819799</c:v>
                </c:pt>
                <c:pt idx="3849">
                  <c:v>0.134177750454155</c:v>
                </c:pt>
                <c:pt idx="3850">
                  <c:v>0.134181728918902</c:v>
                </c:pt>
                <c:pt idx="3851">
                  <c:v>0.134185706214398</c:v>
                </c:pt>
                <c:pt idx="3852">
                  <c:v>0.134189682340999</c:v>
                </c:pt>
                <c:pt idx="3853">
                  <c:v>0.134193657299064</c:v>
                </c:pt>
                <c:pt idx="3854">
                  <c:v>0.134197631088948</c:v>
                </c:pt>
                <c:pt idx="3855">
                  <c:v>0.134201603711008</c:v>
                </c:pt>
                <c:pt idx="3856">
                  <c:v>0.134205575165602</c:v>
                </c:pt>
                <c:pt idx="3857">
                  <c:v>0.134209545453086</c:v>
                </c:pt>
                <c:pt idx="3858">
                  <c:v>0.134213514573816</c:v>
                </c:pt>
                <c:pt idx="3859">
                  <c:v>0.13421748252815</c:v>
                </c:pt>
                <c:pt idx="3860">
                  <c:v>0.134221449316442</c:v>
                </c:pt>
                <c:pt idx="3861">
                  <c:v>0.13422541493905</c:v>
                </c:pt>
                <c:pt idx="3862">
                  <c:v>0.134229379396329</c:v>
                </c:pt>
                <c:pt idx="3863">
                  <c:v>0.134233342688635</c:v>
                </c:pt>
                <c:pt idx="3864">
                  <c:v>0.134237304816324</c:v>
                </c:pt>
                <c:pt idx="3865">
                  <c:v>0.134241265779751</c:v>
                </c:pt>
                <c:pt idx="3866">
                  <c:v>0.134245225579273</c:v>
                </c:pt>
                <c:pt idx="3867">
                  <c:v>0.134249184215244</c:v>
                </c:pt>
                <c:pt idx="3868">
                  <c:v>0.13425314168802</c:v>
                </c:pt>
                <c:pt idx="3869">
                  <c:v>0.134257097997956</c:v>
                </c:pt>
                <c:pt idx="3870">
                  <c:v>0.134261053145406</c:v>
                </c:pt>
                <c:pt idx="3871">
                  <c:v>0.134265007130725</c:v>
                </c:pt>
                <c:pt idx="3872">
                  <c:v>0.13426895995427</c:v>
                </c:pt>
                <c:pt idx="3873">
                  <c:v>0.134272911616394</c:v>
                </c:pt>
                <c:pt idx="3874">
                  <c:v>0.134276862117451</c:v>
                </c:pt>
                <c:pt idx="3875">
                  <c:v>0.134280811457796</c:v>
                </c:pt>
                <c:pt idx="3876">
                  <c:v>0.134284759637784</c:v>
                </c:pt>
                <c:pt idx="3877">
                  <c:v>0.134288706657768</c:v>
                </c:pt>
                <c:pt idx="3878">
                  <c:v>0.134292652518101</c:v>
                </c:pt>
                <c:pt idx="3879">
                  <c:v>0.13429659721914</c:v>
                </c:pt>
                <c:pt idx="3880">
                  <c:v>0.134300540761236</c:v>
                </c:pt>
                <c:pt idx="3881">
                  <c:v>0.134304483144745</c:v>
                </c:pt>
                <c:pt idx="3882">
                  <c:v>0.134308424370018</c:v>
                </c:pt>
                <c:pt idx="3883">
                  <c:v>0.134312364437411</c:v>
                </c:pt>
                <c:pt idx="3884">
                  <c:v>0.134316303347275</c:v>
                </c:pt>
                <c:pt idx="3885">
                  <c:v>0.134320241099963</c:v>
                </c:pt>
                <c:pt idx="3886">
                  <c:v>0.13432417769583</c:v>
                </c:pt>
                <c:pt idx="3887">
                  <c:v>0.134328113135229</c:v>
                </c:pt>
                <c:pt idx="3888">
                  <c:v>0.134332047418511</c:v>
                </c:pt>
                <c:pt idx="3889">
                  <c:v>0.134335980546029</c:v>
                </c:pt>
                <c:pt idx="3890">
                  <c:v>0.134339912518137</c:v>
                </c:pt>
                <c:pt idx="3891">
                  <c:v>0.134343843335185</c:v>
                </c:pt>
                <c:pt idx="3892">
                  <c:v>0.134347772997527</c:v>
                </c:pt>
                <c:pt idx="3893">
                  <c:v>0.134351701505515</c:v>
                </c:pt>
                <c:pt idx="3894">
                  <c:v>0.134355628859501</c:v>
                </c:pt>
                <c:pt idx="3895">
                  <c:v>0.134359555059837</c:v>
                </c:pt>
                <c:pt idx="3896">
                  <c:v>0.134363480106875</c:v>
                </c:pt>
                <c:pt idx="3897">
                  <c:v>0.134367404000966</c:v>
                </c:pt>
                <c:pt idx="3898">
                  <c:v>0.134371326742461</c:v>
                </c:pt>
                <c:pt idx="3899">
                  <c:v>0.134375248331712</c:v>
                </c:pt>
                <c:pt idx="3900">
                  <c:v>0.134379168769072</c:v>
                </c:pt>
                <c:pt idx="3901">
                  <c:v>0.13438308805489</c:v>
                </c:pt>
                <c:pt idx="3902">
                  <c:v>0.134387006189518</c:v>
                </c:pt>
                <c:pt idx="3903">
                  <c:v>0.134390923173307</c:v>
                </c:pt>
                <c:pt idx="3904">
                  <c:v>0.134394839006607</c:v>
                </c:pt>
                <c:pt idx="3905">
                  <c:v>0.13439875368977</c:v>
                </c:pt>
                <c:pt idx="3906">
                  <c:v>0.134402667223144</c:v>
                </c:pt>
                <c:pt idx="3907">
                  <c:v>0.134406579607083</c:v>
                </c:pt>
                <c:pt idx="3908">
                  <c:v>0.134410490841936</c:v>
                </c:pt>
                <c:pt idx="3909">
                  <c:v>0.134414400928052</c:v>
                </c:pt>
                <c:pt idx="3910">
                  <c:v>0.134418309865782</c:v>
                </c:pt>
                <c:pt idx="3911">
                  <c:v>0.134422217655476</c:v>
                </c:pt>
                <c:pt idx="3912">
                  <c:v>0.134426124297484</c:v>
                </c:pt>
                <c:pt idx="3913">
                  <c:v>0.134430029792154</c:v>
                </c:pt>
                <c:pt idx="3914">
                  <c:v>0.134433934139839</c:v>
                </c:pt>
                <c:pt idx="3915">
                  <c:v>0.134437837340886</c:v>
                </c:pt>
                <c:pt idx="3916">
                  <c:v>0.134441739395644</c:v>
                </c:pt>
                <c:pt idx="3917">
                  <c:v>0.134445640304464</c:v>
                </c:pt>
                <c:pt idx="3918">
                  <c:v>0.134449540067695</c:v>
                </c:pt>
                <c:pt idx="3919">
                  <c:v>0.134453438685684</c:v>
                </c:pt>
                <c:pt idx="3920">
                  <c:v>0.134457336158781</c:v>
                </c:pt>
                <c:pt idx="3921">
                  <c:v>0.134461232487336</c:v>
                </c:pt>
                <c:pt idx="3922">
                  <c:v>0.134465127671696</c:v>
                </c:pt>
                <c:pt idx="3923">
                  <c:v>0.13446902171221</c:v>
                </c:pt>
                <c:pt idx="3924">
                  <c:v>0.134472914609227</c:v>
                </c:pt>
                <c:pt idx="3925">
                  <c:v>0.134476806363094</c:v>
                </c:pt>
                <c:pt idx="3926">
                  <c:v>0.13448069697416</c:v>
                </c:pt>
                <c:pt idx="3927">
                  <c:v>0.134484586442772</c:v>
                </c:pt>
                <c:pt idx="3928">
                  <c:v>0.13448847476928</c:v>
                </c:pt>
                <c:pt idx="3929">
                  <c:v>0.134492361954031</c:v>
                </c:pt>
                <c:pt idx="3930">
                  <c:v>0.134496247997371</c:v>
                </c:pt>
                <c:pt idx="3931">
                  <c:v>0.13450013289965</c:v>
                </c:pt>
                <c:pt idx="3932">
                  <c:v>0.134504016661214</c:v>
                </c:pt>
                <c:pt idx="3933">
                  <c:v>0.13450789928241</c:v>
                </c:pt>
                <c:pt idx="3934">
                  <c:v>0.134511780763585</c:v>
                </c:pt>
                <c:pt idx="3935">
                  <c:v>0.134515661105088</c:v>
                </c:pt>
                <c:pt idx="3936">
                  <c:v>0.134519540307264</c:v>
                </c:pt>
                <c:pt idx="3937">
                  <c:v>0.134523418370461</c:v>
                </c:pt>
                <c:pt idx="3938">
                  <c:v>0.134527295295026</c:v>
                </c:pt>
                <c:pt idx="3939">
                  <c:v>0.134531171081304</c:v>
                </c:pt>
                <c:pt idx="3940">
                  <c:v>0.134535045729642</c:v>
                </c:pt>
                <c:pt idx="3941">
                  <c:v>0.134538919240387</c:v>
                </c:pt>
                <c:pt idx="3942">
                  <c:v>0.134542791613885</c:v>
                </c:pt>
                <c:pt idx="3943">
                  <c:v>0.134546662850482</c:v>
                </c:pt>
                <c:pt idx="3944">
                  <c:v>0.134550532950524</c:v>
                </c:pt>
                <c:pt idx="3945">
                  <c:v>0.134554401914357</c:v>
                </c:pt>
                <c:pt idx="3946">
                  <c:v>0.134558269742326</c:v>
                </c:pt>
                <c:pt idx="3947">
                  <c:v>0.134562136434778</c:v>
                </c:pt>
                <c:pt idx="3948">
                  <c:v>0.134566001992057</c:v>
                </c:pt>
                <c:pt idx="3949">
                  <c:v>0.13456986641451</c:v>
                </c:pt>
                <c:pt idx="3950">
                  <c:v>0.134573729702481</c:v>
                </c:pt>
                <c:pt idx="3951">
                  <c:v>0.134577591856315</c:v>
                </c:pt>
                <c:pt idx="3952">
                  <c:v>0.134581452876358</c:v>
                </c:pt>
                <c:pt idx="3953">
                  <c:v>0.134585312762955</c:v>
                </c:pt>
                <c:pt idx="3954">
                  <c:v>0.13458917151645</c:v>
                </c:pt>
                <c:pt idx="3955">
                  <c:v>0.134593029137187</c:v>
                </c:pt>
                <c:pt idx="3956">
                  <c:v>0.134596885625513</c:v>
                </c:pt>
                <c:pt idx="3957">
                  <c:v>0.13460074098177</c:v>
                </c:pt>
                <c:pt idx="3958">
                  <c:v>0.134604595206304</c:v>
                </c:pt>
                <c:pt idx="3959">
                  <c:v>0.134608448299459</c:v>
                </c:pt>
                <c:pt idx="3960">
                  <c:v>0.134612300261577</c:v>
                </c:pt>
                <c:pt idx="3961">
                  <c:v>0.134616151093005</c:v>
                </c:pt>
                <c:pt idx="3962">
                  <c:v>0.134620000794084</c:v>
                </c:pt>
                <c:pt idx="3963">
                  <c:v>0.13462384936516</c:v>
                </c:pt>
                <c:pt idx="3964">
                  <c:v>0.134627696806576</c:v>
                </c:pt>
                <c:pt idx="3965">
                  <c:v>0.134631543118674</c:v>
                </c:pt>
                <c:pt idx="3966">
                  <c:v>0.1346353883018</c:v>
                </c:pt>
                <c:pt idx="3967">
                  <c:v>0.134639232356295</c:v>
                </c:pt>
                <c:pt idx="3968">
                  <c:v>0.134643075282504</c:v>
                </c:pt>
                <c:pt idx="3969">
                  <c:v>0.134646917080767</c:v>
                </c:pt>
                <c:pt idx="3970">
                  <c:v>0.13465075775143</c:v>
                </c:pt>
                <c:pt idx="3971">
                  <c:v>0.134654597294835</c:v>
                </c:pt>
                <c:pt idx="3972">
                  <c:v>0.134658435711324</c:v>
                </c:pt>
                <c:pt idx="3973">
                  <c:v>0.134662273001241</c:v>
                </c:pt>
                <c:pt idx="3974">
                  <c:v>0.134666109164926</c:v>
                </c:pt>
                <c:pt idx="3975">
                  <c:v>0.134669944202722</c:v>
                </c:pt>
                <c:pt idx="3976">
                  <c:v>0.134673778114973</c:v>
                </c:pt>
                <c:pt idx="3977">
                  <c:v>0.13467761090202</c:v>
                </c:pt>
                <c:pt idx="3978">
                  <c:v>0.134681442564205</c:v>
                </c:pt>
                <c:pt idx="3979">
                  <c:v>0.134685273101869</c:v>
                </c:pt>
                <c:pt idx="3980">
                  <c:v>0.134689102515355</c:v>
                </c:pt>
                <c:pt idx="3981">
                  <c:v>0.134692930805003</c:v>
                </c:pt>
                <c:pt idx="3982">
                  <c:v>0.134696757971156</c:v>
                </c:pt>
                <c:pt idx="3983">
                  <c:v>0.134700584014155</c:v>
                </c:pt>
                <c:pt idx="3984">
                  <c:v>0.134704408934341</c:v>
                </c:pt>
                <c:pt idx="3985">
                  <c:v>0.134708232732056</c:v>
                </c:pt>
                <c:pt idx="3986">
                  <c:v>0.134712055407639</c:v>
                </c:pt>
                <c:pt idx="3987">
                  <c:v>0.134715876961433</c:v>
                </c:pt>
                <c:pt idx="3988">
                  <c:v>0.134719697393778</c:v>
                </c:pt>
                <c:pt idx="3989">
                  <c:v>0.134723516705014</c:v>
                </c:pt>
                <c:pt idx="3990">
                  <c:v>0.134727334895483</c:v>
                </c:pt>
                <c:pt idx="3991">
                  <c:v>0.134731151965525</c:v>
                </c:pt>
                <c:pt idx="3992">
                  <c:v>0.134734967915479</c:v>
                </c:pt>
                <c:pt idx="3993">
                  <c:v>0.134738782745686</c:v>
                </c:pt>
                <c:pt idx="3994">
                  <c:v>0.134742596456487</c:v>
                </c:pt>
                <c:pt idx="3995">
                  <c:v>0.134746409048221</c:v>
                </c:pt>
                <c:pt idx="3996">
                  <c:v>0.134750220521227</c:v>
                </c:pt>
                <c:pt idx="3997">
                  <c:v>0.134754030875847</c:v>
                </c:pt>
                <c:pt idx="3998">
                  <c:v>0.13475784011242</c:v>
                </c:pt>
                <c:pt idx="3999">
                  <c:v>0.134761648231284</c:v>
                </c:pt>
                <c:pt idx="4000">
                  <c:v>0.134765455232779</c:v>
                </c:pt>
                <c:pt idx="4001">
                  <c:v>0.134769261117245</c:v>
                </c:pt>
                <c:pt idx="4002">
                  <c:v>0.134773065885021</c:v>
                </c:pt>
                <c:pt idx="4003">
                  <c:v>0.134776869536444</c:v>
                </c:pt>
                <c:pt idx="4004">
                  <c:v>0.134780672071857</c:v>
                </c:pt>
                <c:pt idx="4005">
                  <c:v>0.134784473491595</c:v>
                </c:pt>
                <c:pt idx="4006">
                  <c:v>0.134788273795999</c:v>
                </c:pt>
                <c:pt idx="4007">
                  <c:v>0.134792072985407</c:v>
                </c:pt>
                <c:pt idx="4008">
                  <c:v>0.134795871060156</c:v>
                </c:pt>
                <c:pt idx="4009">
                  <c:v>0.134799668020587</c:v>
                </c:pt>
                <c:pt idx="4010">
                  <c:v>0.134803463867035</c:v>
                </c:pt>
                <c:pt idx="4011">
                  <c:v>0.134807258599841</c:v>
                </c:pt>
                <c:pt idx="4012">
                  <c:v>0.134811052219342</c:v>
                </c:pt>
                <c:pt idx="4013">
                  <c:v>0.134814844725875</c:v>
                </c:pt>
                <c:pt idx="4014">
                  <c:v>0.134818636119779</c:v>
                </c:pt>
                <c:pt idx="4015">
                  <c:v>0.134822426401392</c:v>
                </c:pt>
                <c:pt idx="4016">
                  <c:v>0.13482621557105</c:v>
                </c:pt>
                <c:pt idx="4017">
                  <c:v>0.13483000362909</c:v>
                </c:pt>
                <c:pt idx="4018">
                  <c:v>0.134833790575851</c:v>
                </c:pt>
                <c:pt idx="4019">
                  <c:v>0.134837576411671</c:v>
                </c:pt>
                <c:pt idx="4020">
                  <c:v>0.134841361136885</c:v>
                </c:pt>
                <c:pt idx="4021">
                  <c:v>0.13484514475183</c:v>
                </c:pt>
                <c:pt idx="4022">
                  <c:v>0.134848927256844</c:v>
                </c:pt>
                <c:pt idx="4023">
                  <c:v>0.134852708652263</c:v>
                </c:pt>
                <c:pt idx="4024">
                  <c:v>0.134856488938423</c:v>
                </c:pt>
                <c:pt idx="4025">
                  <c:v>0.134860268115663</c:v>
                </c:pt>
                <c:pt idx="4026">
                  <c:v>0.134864046184317</c:v>
                </c:pt>
                <c:pt idx="4027">
                  <c:v>0.134867823144722</c:v>
                </c:pt>
                <c:pt idx="4028">
                  <c:v>0.134871598997214</c:v>
                </c:pt>
                <c:pt idx="4029">
                  <c:v>0.134875373742129</c:v>
                </c:pt>
                <c:pt idx="4030">
                  <c:v>0.134879147379804</c:v>
                </c:pt>
                <c:pt idx="4031">
                  <c:v>0.134882919910573</c:v>
                </c:pt>
                <c:pt idx="4032">
                  <c:v>0.134886691334773</c:v>
                </c:pt>
                <c:pt idx="4033">
                  <c:v>0.134890461652739</c:v>
                </c:pt>
                <c:pt idx="4034">
                  <c:v>0.134894230864806</c:v>
                </c:pt>
                <c:pt idx="4035">
                  <c:v>0.134897998971311</c:v>
                </c:pt>
                <c:pt idx="4036">
                  <c:v>0.134901765972588</c:v>
                </c:pt>
                <c:pt idx="4037">
                  <c:v>0.134905531868973</c:v>
                </c:pt>
                <c:pt idx="4038">
                  <c:v>0.134909296660799</c:v>
                </c:pt>
                <c:pt idx="4039">
                  <c:v>0.134913060348403</c:v>
                </c:pt>
                <c:pt idx="4040">
                  <c:v>0.134916822932119</c:v>
                </c:pt>
                <c:pt idx="4041">
                  <c:v>0.134920584412282</c:v>
                </c:pt>
                <c:pt idx="4042">
                  <c:v>0.134924344789226</c:v>
                </c:pt>
                <c:pt idx="4043">
                  <c:v>0.134928104063286</c:v>
                </c:pt>
                <c:pt idx="4044">
                  <c:v>0.134931862234796</c:v>
                </c:pt>
                <c:pt idx="4045">
                  <c:v>0.134935619304089</c:v>
                </c:pt>
                <c:pt idx="4046">
                  <c:v>0.134939375271502</c:v>
                </c:pt>
                <c:pt idx="4047">
                  <c:v>0.134943130137367</c:v>
                </c:pt>
                <c:pt idx="4048">
                  <c:v>0.134946883902018</c:v>
                </c:pt>
                <c:pt idx="4049">
                  <c:v>0.134950636565789</c:v>
                </c:pt>
                <c:pt idx="4050">
                  <c:v>0.134954388129013</c:v>
                </c:pt>
                <c:pt idx="4051">
                  <c:v>0.134958138592025</c:v>
                </c:pt>
                <c:pt idx="4052">
                  <c:v>0.134961887955157</c:v>
                </c:pt>
                <c:pt idx="4053">
                  <c:v>0.134965636218743</c:v>
                </c:pt>
                <c:pt idx="4054">
                  <c:v>0.134969383383116</c:v>
                </c:pt>
                <c:pt idx="4055">
                  <c:v>0.13497312944861</c:v>
                </c:pt>
                <c:pt idx="4056">
                  <c:v>0.134976874415557</c:v>
                </c:pt>
                <c:pt idx="4057">
                  <c:v>0.134980618284289</c:v>
                </c:pt>
                <c:pt idx="4058">
                  <c:v>0.13498436105514</c:v>
                </c:pt>
                <c:pt idx="4059">
                  <c:v>0.134988102728442</c:v>
                </c:pt>
                <c:pt idx="4060">
                  <c:v>0.134991843304529</c:v>
                </c:pt>
                <c:pt idx="4061">
                  <c:v>0.134995582783731</c:v>
                </c:pt>
                <c:pt idx="4062">
                  <c:v>0.134999321166383</c:v>
                </c:pt>
                <c:pt idx="4063">
                  <c:v>0.135003058452815</c:v>
                </c:pt>
                <c:pt idx="4064">
                  <c:v>0.135006794643359</c:v>
                </c:pt>
                <c:pt idx="4065">
                  <c:v>0.135010529738349</c:v>
                </c:pt>
                <c:pt idx="4066">
                  <c:v>0.135014263738114</c:v>
                </c:pt>
                <c:pt idx="4067">
                  <c:v>0.135017996642988</c:v>
                </c:pt>
                <c:pt idx="4068">
                  <c:v>0.135021728453302</c:v>
                </c:pt>
                <c:pt idx="4069">
                  <c:v>0.135025459169388</c:v>
                </c:pt>
                <c:pt idx="4070">
                  <c:v>0.135029188791576</c:v>
                </c:pt>
                <c:pt idx="4071">
                  <c:v>0.135032917320199</c:v>
                </c:pt>
                <c:pt idx="4072">
                  <c:v>0.135036644755586</c:v>
                </c:pt>
                <c:pt idx="4073">
                  <c:v>0.13504037109807</c:v>
                </c:pt>
                <c:pt idx="4074">
                  <c:v>0.135044096347981</c:v>
                </c:pt>
                <c:pt idx="4075">
                  <c:v>0.13504782050565</c:v>
                </c:pt>
                <c:pt idx="4076">
                  <c:v>0.135051543571408</c:v>
                </c:pt>
                <c:pt idx="4077">
                  <c:v>0.135055265545585</c:v>
                </c:pt>
                <c:pt idx="4078">
                  <c:v>0.135058986428512</c:v>
                </c:pt>
                <c:pt idx="4079">
                  <c:v>0.13506270622052</c:v>
                </c:pt>
                <c:pt idx="4080">
                  <c:v>0.135066424921937</c:v>
                </c:pt>
                <c:pt idx="4081">
                  <c:v>0.135070142533095</c:v>
                </c:pt>
                <c:pt idx="4082">
                  <c:v>0.135073859054325</c:v>
                </c:pt>
                <c:pt idx="4083">
                  <c:v>0.135077574485954</c:v>
                </c:pt>
                <c:pt idx="4084">
                  <c:v>0.135081288828315</c:v>
                </c:pt>
                <c:pt idx="4085">
                  <c:v>0.135085002081735</c:v>
                </c:pt>
                <c:pt idx="4086">
                  <c:v>0.135088714246545</c:v>
                </c:pt>
                <c:pt idx="4087">
                  <c:v>0.135092425323074</c:v>
                </c:pt>
                <c:pt idx="4088">
                  <c:v>0.135096135311652</c:v>
                </c:pt>
                <c:pt idx="4089">
                  <c:v>0.135099844212608</c:v>
                </c:pt>
                <c:pt idx="4090">
                  <c:v>0.135103552026271</c:v>
                </c:pt>
                <c:pt idx="4091">
                  <c:v>0.13510725875297</c:v>
                </c:pt>
                <c:pt idx="4092">
                  <c:v>0.135110964393034</c:v>
                </c:pt>
                <c:pt idx="4093">
                  <c:v>0.135114668946792</c:v>
                </c:pt>
                <c:pt idx="4094">
                  <c:v>0.135118372414572</c:v>
                </c:pt>
                <c:pt idx="4095">
                  <c:v>0.135122074796704</c:v>
                </c:pt>
                <c:pt idx="4096">
                  <c:v>0.135125776093515</c:v>
                </c:pt>
                <c:pt idx="4097">
                  <c:v>0.135129476305334</c:v>
                </c:pt>
                <c:pt idx="4098">
                  <c:v>0.135133175432489</c:v>
                </c:pt>
                <c:pt idx="4099">
                  <c:v>0.135136873475309</c:v>
                </c:pt>
                <c:pt idx="4100">
                  <c:v>0.135140570434121</c:v>
                </c:pt>
                <c:pt idx="4101">
                  <c:v>0.135144266309253</c:v>
                </c:pt>
                <c:pt idx="4102">
                  <c:v>0.135147961101034</c:v>
                </c:pt>
                <c:pt idx="4103">
                  <c:v>0.135151654809791</c:v>
                </c:pt>
                <c:pt idx="4104">
                  <c:v>0.135155347435851</c:v>
                </c:pt>
                <c:pt idx="4105">
                  <c:v>0.135159038979543</c:v>
                </c:pt>
                <c:pt idx="4106">
                  <c:v>0.135162729441192</c:v>
                </c:pt>
                <c:pt idx="4107">
                  <c:v>0.135166418821127</c:v>
                </c:pt>
                <c:pt idx="4108">
                  <c:v>0.135170107119675</c:v>
                </c:pt>
                <c:pt idx="4109">
                  <c:v>0.135173794337163</c:v>
                </c:pt>
                <c:pt idx="4110">
                  <c:v>0.135177480473918</c:v>
                </c:pt>
                <c:pt idx="4111">
                  <c:v>0.135181165530266</c:v>
                </c:pt>
                <c:pt idx="4112">
                  <c:v>0.135184849506535</c:v>
                </c:pt>
                <c:pt idx="4113">
                  <c:v>0.13518853240305</c:v>
                </c:pt>
                <c:pt idx="4114">
                  <c:v>0.135192214220139</c:v>
                </c:pt>
                <c:pt idx="4115">
                  <c:v>0.135195894958128</c:v>
                </c:pt>
                <c:pt idx="4116">
                  <c:v>0.135199574617343</c:v>
                </c:pt>
                <c:pt idx="4117">
                  <c:v>0.13520325319811</c:v>
                </c:pt>
                <c:pt idx="4118">
                  <c:v>0.135206930700756</c:v>
                </c:pt>
                <c:pt idx="4119">
                  <c:v>0.135210607125605</c:v>
                </c:pt>
                <c:pt idx="4120">
                  <c:v>0.135214282472985</c:v>
                </c:pt>
                <c:pt idx="4121">
                  <c:v>0.135217956743221</c:v>
                </c:pt>
                <c:pt idx="4122">
                  <c:v>0.135221629936638</c:v>
                </c:pt>
                <c:pt idx="4123">
                  <c:v>0.135225302053562</c:v>
                </c:pt>
                <c:pt idx="4124">
                  <c:v>0.135228973094319</c:v>
                </c:pt>
                <c:pt idx="4125">
                  <c:v>0.135232643059233</c:v>
                </c:pt>
                <c:pt idx="4126">
                  <c:v>0.135236311948631</c:v>
                </c:pt>
                <c:pt idx="4127">
                  <c:v>0.135239979762836</c:v>
                </c:pt>
                <c:pt idx="4128">
                  <c:v>0.135243646502174</c:v>
                </c:pt>
                <c:pt idx="4129">
                  <c:v>0.135247312166969</c:v>
                </c:pt>
                <c:pt idx="4130">
                  <c:v>0.135250976757547</c:v>
                </c:pt>
                <c:pt idx="4131">
                  <c:v>0.135254640274233</c:v>
                </c:pt>
                <c:pt idx="4132">
                  <c:v>0.13525830271735</c:v>
                </c:pt>
                <c:pt idx="4133">
                  <c:v>0.135261964087223</c:v>
                </c:pt>
                <c:pt idx="4134">
                  <c:v>0.135265624384176</c:v>
                </c:pt>
                <c:pt idx="4135">
                  <c:v>0.135269283608534</c:v>
                </c:pt>
                <c:pt idx="4136">
                  <c:v>0.13527294176062</c:v>
                </c:pt>
                <c:pt idx="4137">
                  <c:v>0.135276598840759</c:v>
                </c:pt>
                <c:pt idx="4138">
                  <c:v>0.135280254849275</c:v>
                </c:pt>
                <c:pt idx="4139">
                  <c:v>0.135283909786491</c:v>
                </c:pt>
                <c:pt idx="4140">
                  <c:v>0.135287563652731</c:v>
                </c:pt>
                <c:pt idx="4141">
                  <c:v>0.135291216448319</c:v>
                </c:pt>
                <c:pt idx="4142">
                  <c:v>0.135294868173577</c:v>
                </c:pt>
                <c:pt idx="4143">
                  <c:v>0.135298518828829</c:v>
                </c:pt>
                <c:pt idx="4144">
                  <c:v>0.135302168414399</c:v>
                </c:pt>
                <c:pt idx="4145">
                  <c:v>0.13530581693061</c:v>
                </c:pt>
                <c:pt idx="4146">
                  <c:v>0.135309464377784</c:v>
                </c:pt>
                <c:pt idx="4147">
                  <c:v>0.135313110756245</c:v>
                </c:pt>
                <c:pt idx="4148">
                  <c:v>0.135316756066315</c:v>
                </c:pt>
                <c:pt idx="4149">
                  <c:v>0.135320400308317</c:v>
                </c:pt>
                <c:pt idx="4150">
                  <c:v>0.135324043482573</c:v>
                </c:pt>
                <c:pt idx="4151">
                  <c:v>0.135327685589407</c:v>
                </c:pt>
                <c:pt idx="4152">
                  <c:v>0.135331326629139</c:v>
                </c:pt>
                <c:pt idx="4153">
                  <c:v>0.135334966602094</c:v>
                </c:pt>
                <c:pt idx="4154">
                  <c:v>0.135338605508592</c:v>
                </c:pt>
                <c:pt idx="4155">
                  <c:v>0.135342243348956</c:v>
                </c:pt>
                <c:pt idx="4156">
                  <c:v>0.135345880123507</c:v>
                </c:pt>
                <c:pt idx="4157">
                  <c:v>0.135349515832568</c:v>
                </c:pt>
                <c:pt idx="4158">
                  <c:v>0.13535315047646</c:v>
                </c:pt>
                <c:pt idx="4159">
                  <c:v>0.135356784055505</c:v>
                </c:pt>
                <c:pt idx="4160">
                  <c:v>0.135360416570025</c:v>
                </c:pt>
                <c:pt idx="4161">
                  <c:v>0.13536404802034</c:v>
                </c:pt>
                <c:pt idx="4162">
                  <c:v>0.135367678406772</c:v>
                </c:pt>
                <c:pt idx="4163">
                  <c:v>0.135371307729642</c:v>
                </c:pt>
                <c:pt idx="4164">
                  <c:v>0.13537493598927</c:v>
                </c:pt>
                <c:pt idx="4165">
                  <c:v>0.13537856318598</c:v>
                </c:pt>
                <c:pt idx="4166">
                  <c:v>0.13538218932009</c:v>
                </c:pt>
                <c:pt idx="4167">
                  <c:v>0.135385814391923</c:v>
                </c:pt>
                <c:pt idx="4168">
                  <c:v>0.135389438401797</c:v>
                </c:pt>
                <c:pt idx="4169">
                  <c:v>0.135393061350035</c:v>
                </c:pt>
                <c:pt idx="4170">
                  <c:v>0.135396683236955</c:v>
                </c:pt>
                <c:pt idx="4171">
                  <c:v>0.135400304062879</c:v>
                </c:pt>
                <c:pt idx="4172">
                  <c:v>0.135403923828127</c:v>
                </c:pt>
                <c:pt idx="4173">
                  <c:v>0.13540754253302</c:v>
                </c:pt>
                <c:pt idx="4174">
                  <c:v>0.135411160177876</c:v>
                </c:pt>
                <c:pt idx="4175">
                  <c:v>0.135414776763015</c:v>
                </c:pt>
                <c:pt idx="4176">
                  <c:v>0.135418392288759</c:v>
                </c:pt>
                <c:pt idx="4177">
                  <c:v>0.135422006755426</c:v>
                </c:pt>
                <c:pt idx="4178">
                  <c:v>0.135425620163334</c:v>
                </c:pt>
                <c:pt idx="4179">
                  <c:v>0.135429232512806</c:v>
                </c:pt>
                <c:pt idx="4180">
                  <c:v>0.135432843804159</c:v>
                </c:pt>
                <c:pt idx="4181">
                  <c:v>0.135436454037714</c:v>
                </c:pt>
                <c:pt idx="4182">
                  <c:v>0.135440063213788</c:v>
                </c:pt>
                <c:pt idx="4183">
                  <c:v>0.135443671332701</c:v>
                </c:pt>
                <c:pt idx="4184">
                  <c:v>0.135447278394772</c:v>
                </c:pt>
                <c:pt idx="4185">
                  <c:v>0.13545088440032</c:v>
                </c:pt>
                <c:pt idx="4186">
                  <c:v>0.135454489349663</c:v>
                </c:pt>
                <c:pt idx="4187">
                  <c:v>0.135458093243121</c:v>
                </c:pt>
                <c:pt idx="4188">
                  <c:v>0.135461696081011</c:v>
                </c:pt>
                <c:pt idx="4189">
                  <c:v>0.135465297863652</c:v>
                </c:pt>
                <c:pt idx="4190">
                  <c:v>0.135468898591362</c:v>
                </c:pt>
                <c:pt idx="4191">
                  <c:v>0.13547249826446</c:v>
                </c:pt>
                <c:pt idx="4192">
                  <c:v>0.135476096883262</c:v>
                </c:pt>
                <c:pt idx="4193">
                  <c:v>0.135479694448089</c:v>
                </c:pt>
                <c:pt idx="4194">
                  <c:v>0.135483290959257</c:v>
                </c:pt>
                <c:pt idx="4195">
                  <c:v>0.135486886417085</c:v>
                </c:pt>
                <c:pt idx="4196">
                  <c:v>0.135490480821888</c:v>
                </c:pt>
                <c:pt idx="4197">
                  <c:v>0.135494074173987</c:v>
                </c:pt>
                <c:pt idx="4198">
                  <c:v>0.135497666473697</c:v>
                </c:pt>
                <c:pt idx="4199">
                  <c:v>0.135501257721335</c:v>
                </c:pt>
                <c:pt idx="4200">
                  <c:v>0.13550484791722</c:v>
                </c:pt>
                <c:pt idx="4201">
                  <c:v>0.135508437061669</c:v>
                </c:pt>
                <c:pt idx="4202">
                  <c:v>0.135512025154998</c:v>
                </c:pt>
                <c:pt idx="4203">
                  <c:v>0.135515612197524</c:v>
                </c:pt>
                <c:pt idx="4204">
                  <c:v>0.135519198189565</c:v>
                </c:pt>
                <c:pt idx="4205">
                  <c:v>0.135522783131436</c:v>
                </c:pt>
                <c:pt idx="4206">
                  <c:v>0.135526367023455</c:v>
                </c:pt>
                <c:pt idx="4207">
                  <c:v>0.135529949865937</c:v>
                </c:pt>
                <c:pt idx="4208">
                  <c:v>0.1355335316592</c:v>
                </c:pt>
                <c:pt idx="4209">
                  <c:v>0.13553711240356</c:v>
                </c:pt>
                <c:pt idx="4210">
                  <c:v>0.135540692099333</c:v>
                </c:pt>
                <c:pt idx="4211">
                  <c:v>0.135544270746834</c:v>
                </c:pt>
                <c:pt idx="4212">
                  <c:v>0.13554784834638</c:v>
                </c:pt>
                <c:pt idx="4213">
                  <c:v>0.135551424898286</c:v>
                </c:pt>
                <c:pt idx="4214">
                  <c:v>0.135555000402869</c:v>
                </c:pt>
                <c:pt idx="4215">
                  <c:v>0.135558574860444</c:v>
                </c:pt>
                <c:pt idx="4216">
                  <c:v>0.135562148271326</c:v>
                </c:pt>
                <c:pt idx="4217">
                  <c:v>0.135565720635832</c:v>
                </c:pt>
                <c:pt idx="4218">
                  <c:v>0.135569291954276</c:v>
                </c:pt>
                <c:pt idx="4219">
                  <c:v>0.135572862226973</c:v>
                </c:pt>
                <c:pt idx="4220">
                  <c:v>0.135576431454239</c:v>
                </c:pt>
                <c:pt idx="4221">
                  <c:v>0.135579999636389</c:v>
                </c:pt>
                <c:pt idx="4222">
                  <c:v>0.135583566773738</c:v>
                </c:pt>
                <c:pt idx="4223">
                  <c:v>0.1355871328666</c:v>
                </c:pt>
                <c:pt idx="4224">
                  <c:v>0.13559069791529</c:v>
                </c:pt>
                <c:pt idx="4225">
                  <c:v>0.135594261920123</c:v>
                </c:pt>
                <c:pt idx="4226">
                  <c:v>0.135597824881413</c:v>
                </c:pt>
                <c:pt idx="4227">
                  <c:v>0.135601386799474</c:v>
                </c:pt>
                <c:pt idx="4228">
                  <c:v>0.135604947674622</c:v>
                </c:pt>
                <c:pt idx="4229">
                  <c:v>0.13560850750717</c:v>
                </c:pt>
                <c:pt idx="4230">
                  <c:v>0.135612066297432</c:v>
                </c:pt>
                <c:pt idx="4231">
                  <c:v>0.135615624045722</c:v>
                </c:pt>
                <c:pt idx="4232">
                  <c:v>0.135619180752354</c:v>
                </c:pt>
                <c:pt idx="4233">
                  <c:v>0.135622736417642</c:v>
                </c:pt>
                <c:pt idx="4234">
                  <c:v>0.135626291041899</c:v>
                </c:pt>
                <c:pt idx="4235">
                  <c:v>0.135629844625439</c:v>
                </c:pt>
                <c:pt idx="4236">
                  <c:v>0.135633397168576</c:v>
                </c:pt>
                <c:pt idx="4237">
                  <c:v>0.135636948671623</c:v>
                </c:pt>
                <c:pt idx="4238">
                  <c:v>0.135640499134892</c:v>
                </c:pt>
                <c:pt idx="4239">
                  <c:v>0.135644048558698</c:v>
                </c:pt>
                <c:pt idx="4240">
                  <c:v>0.135647596943353</c:v>
                </c:pt>
                <c:pt idx="4241">
                  <c:v>0.13565114428917</c:v>
                </c:pt>
                <c:pt idx="4242">
                  <c:v>0.135654690596462</c:v>
                </c:pt>
                <c:pt idx="4243">
                  <c:v>0.135658235865542</c:v>
                </c:pt>
                <c:pt idx="4244">
                  <c:v>0.135661780096723</c:v>
                </c:pt>
                <c:pt idx="4245">
                  <c:v>0.135665323290316</c:v>
                </c:pt>
                <c:pt idx="4246">
                  <c:v>0.135668865446635</c:v>
                </c:pt>
                <c:pt idx="4247">
                  <c:v>0.13567240656599</c:v>
                </c:pt>
                <c:pt idx="4248">
                  <c:v>0.135675946648696</c:v>
                </c:pt>
                <c:pt idx="4249">
                  <c:v>0.135679485695064</c:v>
                </c:pt>
                <c:pt idx="4250">
                  <c:v>0.135683023705406</c:v>
                </c:pt>
                <c:pt idx="4251">
                  <c:v>0.135686560680034</c:v>
                </c:pt>
                <c:pt idx="4252">
                  <c:v>0.135690096619259</c:v>
                </c:pt>
                <c:pt idx="4253">
                  <c:v>0.135693631523393</c:v>
                </c:pt>
                <c:pt idx="4254">
                  <c:v>0.135697165392748</c:v>
                </c:pt>
                <c:pt idx="4255">
                  <c:v>0.135700698227636</c:v>
                </c:pt>
                <c:pt idx="4256">
                  <c:v>0.135704230028368</c:v>
                </c:pt>
                <c:pt idx="4257">
                  <c:v>0.135707760795254</c:v>
                </c:pt>
                <c:pt idx="4258">
                  <c:v>0.135711290528607</c:v>
                </c:pt>
                <c:pt idx="4259">
                  <c:v>0.135714819228738</c:v>
                </c:pt>
                <c:pt idx="4260">
                  <c:v>0.135718346895956</c:v>
                </c:pt>
                <c:pt idx="4261">
                  <c:v>0.135721873530573</c:v>
                </c:pt>
                <c:pt idx="4262">
                  <c:v>0.135725399132901</c:v>
                </c:pt>
                <c:pt idx="4263">
                  <c:v>0.135728923703249</c:v>
                </c:pt>
                <c:pt idx="4264">
                  <c:v>0.135732447241928</c:v>
                </c:pt>
                <c:pt idx="4265">
                  <c:v>0.135735969749249</c:v>
                </c:pt>
                <c:pt idx="4266">
                  <c:v>0.135739491225522</c:v>
                </c:pt>
                <c:pt idx="4267">
                  <c:v>0.135743011671057</c:v>
                </c:pt>
                <c:pt idx="4268">
                  <c:v>0.135746531086163</c:v>
                </c:pt>
                <c:pt idx="4269">
                  <c:v>0.135750049471153</c:v>
                </c:pt>
                <c:pt idx="4270">
                  <c:v>0.135753566826335</c:v>
                </c:pt>
                <c:pt idx="4271">
                  <c:v>0.13575708315202</c:v>
                </c:pt>
                <c:pt idx="4272">
                  <c:v>0.135760598448516</c:v>
                </c:pt>
                <c:pt idx="4273">
                  <c:v>0.135764112716134</c:v>
                </c:pt>
                <c:pt idx="4274">
                  <c:v>0.135767625955183</c:v>
                </c:pt>
                <c:pt idx="4275">
                  <c:v>0.135771138165972</c:v>
                </c:pt>
                <c:pt idx="4276">
                  <c:v>0.135774649348811</c:v>
                </c:pt>
                <c:pt idx="4277">
                  <c:v>0.135778159504009</c:v>
                </c:pt>
                <c:pt idx="4278">
                  <c:v>0.135781668631876</c:v>
                </c:pt>
                <c:pt idx="4279">
                  <c:v>0.13578517673272</c:v>
                </c:pt>
                <c:pt idx="4280">
                  <c:v>0.13578868380685</c:v>
                </c:pt>
                <c:pt idx="4281">
                  <c:v>0.135792189854576</c:v>
                </c:pt>
                <c:pt idx="4282">
                  <c:v>0.135795694876204</c:v>
                </c:pt>
                <c:pt idx="4283">
                  <c:v>0.135799198872045</c:v>
                </c:pt>
                <c:pt idx="4284">
                  <c:v>0.135802701842407</c:v>
                </c:pt>
                <c:pt idx="4285">
                  <c:v>0.135806203787599</c:v>
                </c:pt>
                <c:pt idx="4286">
                  <c:v>0.135809704707928</c:v>
                </c:pt>
                <c:pt idx="4287">
                  <c:v>0.135813204603703</c:v>
                </c:pt>
                <c:pt idx="4288">
                  <c:v>0.135816703475232</c:v>
                </c:pt>
                <c:pt idx="4289">
                  <c:v>0.135820201322822</c:v>
                </c:pt>
                <c:pt idx="4290">
                  <c:v>0.135823698146782</c:v>
                </c:pt>
                <c:pt idx="4291">
                  <c:v>0.13582719394742</c:v>
                </c:pt>
                <c:pt idx="4292">
                  <c:v>0.135830688725044</c:v>
                </c:pt>
                <c:pt idx="4293">
                  <c:v>0.13583418247996</c:v>
                </c:pt>
                <c:pt idx="4294">
                  <c:v>0.135837675212478</c:v>
                </c:pt>
                <c:pt idx="4295">
                  <c:v>0.135841166922902</c:v>
                </c:pt>
                <c:pt idx="4296">
                  <c:v>0.135844657611542</c:v>
                </c:pt>
                <c:pt idx="4297">
                  <c:v>0.135848147278704</c:v>
                </c:pt>
                <c:pt idx="4298">
                  <c:v>0.135851635924696</c:v>
                </c:pt>
                <c:pt idx="4299">
                  <c:v>0.135855123549824</c:v>
                </c:pt>
                <c:pt idx="4300">
                  <c:v>0.135858610154396</c:v>
                </c:pt>
                <c:pt idx="4301">
                  <c:v>0.135862095738717</c:v>
                </c:pt>
                <c:pt idx="4302">
                  <c:v>0.135865580303096</c:v>
                </c:pt>
                <c:pt idx="4303">
                  <c:v>0.135869063847837</c:v>
                </c:pt>
                <c:pt idx="4304">
                  <c:v>0.135872546373249</c:v>
                </c:pt>
                <c:pt idx="4305">
                  <c:v>0.135876027879637</c:v>
                </c:pt>
                <c:pt idx="4306">
                  <c:v>0.135879508367308</c:v>
                </c:pt>
                <c:pt idx="4307">
                  <c:v>0.135882987836568</c:v>
                </c:pt>
                <c:pt idx="4308">
                  <c:v>0.135886466287722</c:v>
                </c:pt>
                <c:pt idx="4309">
                  <c:v>0.135889943721078</c:v>
                </c:pt>
                <c:pt idx="4310">
                  <c:v>0.135893420136939</c:v>
                </c:pt>
                <c:pt idx="4311">
                  <c:v>0.135896895535614</c:v>
                </c:pt>
                <c:pt idx="4312">
                  <c:v>0.135900369917407</c:v>
                </c:pt>
                <c:pt idx="4313">
                  <c:v>0.135903843282623</c:v>
                </c:pt>
                <c:pt idx="4314">
                  <c:v>0.135907315631569</c:v>
                </c:pt>
                <c:pt idx="4315">
                  <c:v>0.13591078696455</c:v>
                </c:pt>
                <c:pt idx="4316">
                  <c:v>0.13591425728187</c:v>
                </c:pt>
                <c:pt idx="4317">
                  <c:v>0.135917726583835</c:v>
                </c:pt>
                <c:pt idx="4318">
                  <c:v>0.135921194870751</c:v>
                </c:pt>
                <c:pt idx="4319">
                  <c:v>0.135924662142923</c:v>
                </c:pt>
                <c:pt idx="4320">
                  <c:v>0.135928128400654</c:v>
                </c:pt>
                <c:pt idx="4321">
                  <c:v>0.13593159364425</c:v>
                </c:pt>
                <c:pt idx="4322">
                  <c:v>0.135935057874016</c:v>
                </c:pt>
                <c:pt idx="4323">
                  <c:v>0.135938521090255</c:v>
                </c:pt>
                <c:pt idx="4324">
                  <c:v>0.135941983293273</c:v>
                </c:pt>
                <c:pt idx="4325">
                  <c:v>0.135945444483375</c:v>
                </c:pt>
                <c:pt idx="4326">
                  <c:v>0.135948904660864</c:v>
                </c:pt>
                <c:pt idx="4327">
                  <c:v>0.135952363826044</c:v>
                </c:pt>
                <c:pt idx="4328">
                  <c:v>0.13595582197922</c:v>
                </c:pt>
                <c:pt idx="4329">
                  <c:v>0.135959279120695</c:v>
                </c:pt>
                <c:pt idx="4330">
                  <c:v>0.135962735250774</c:v>
                </c:pt>
                <c:pt idx="4331">
                  <c:v>0.135966190369759</c:v>
                </c:pt>
                <c:pt idx="4332">
                  <c:v>0.135969644477956</c:v>
                </c:pt>
                <c:pt idx="4333">
                  <c:v>0.135973097575668</c:v>
                </c:pt>
                <c:pt idx="4334">
                  <c:v>0.135976549663197</c:v>
                </c:pt>
                <c:pt idx="4335">
                  <c:v>0.135980000740848</c:v>
                </c:pt>
                <c:pt idx="4336">
                  <c:v>0.135983450808923</c:v>
                </c:pt>
                <c:pt idx="4337">
                  <c:v>0.135986899867726</c:v>
                </c:pt>
                <c:pt idx="4338">
                  <c:v>0.13599034791756</c:v>
                </c:pt>
                <c:pt idx="4339">
                  <c:v>0.135993794958728</c:v>
                </c:pt>
                <c:pt idx="4340">
                  <c:v>0.135997240991533</c:v>
                </c:pt>
                <c:pt idx="4341">
                  <c:v>0.136000686016277</c:v>
                </c:pt>
                <c:pt idx="4342">
                  <c:v>0.136004130033264</c:v>
                </c:pt>
                <c:pt idx="4343">
                  <c:v>0.136007573042796</c:v>
                </c:pt>
                <c:pt idx="4344">
                  <c:v>0.136011015045175</c:v>
                </c:pt>
                <c:pt idx="4345">
                  <c:v>0.136014456040703</c:v>
                </c:pt>
                <c:pt idx="4346">
                  <c:v>0.136017896029684</c:v>
                </c:pt>
                <c:pt idx="4347">
                  <c:v>0.136021335012418</c:v>
                </c:pt>
                <c:pt idx="4348">
                  <c:v>0.13602477298921</c:v>
                </c:pt>
                <c:pt idx="4349">
                  <c:v>0.13602820996036</c:v>
                </c:pt>
                <c:pt idx="4350">
                  <c:v>0.13603164592617</c:v>
                </c:pt>
                <c:pt idx="4351">
                  <c:v>0.136035080886942</c:v>
                </c:pt>
                <c:pt idx="4352">
                  <c:v>0.136038514842977</c:v>
                </c:pt>
                <c:pt idx="4353">
                  <c:v>0.136041947794578</c:v>
                </c:pt>
                <c:pt idx="4354">
                  <c:v>0.136045379742046</c:v>
                </c:pt>
                <c:pt idx="4355">
                  <c:v>0.136048810685682</c:v>
                </c:pt>
                <c:pt idx="4356">
                  <c:v>0.136052240625788</c:v>
                </c:pt>
                <c:pt idx="4357">
                  <c:v>0.136055669562664</c:v>
                </c:pt>
                <c:pt idx="4358">
                  <c:v>0.136059097496613</c:v>
                </c:pt>
                <c:pt idx="4359">
                  <c:v>0.136062524427933</c:v>
                </c:pt>
                <c:pt idx="4360">
                  <c:v>0.136065950356928</c:v>
                </c:pt>
                <c:pt idx="4361">
                  <c:v>0.136069375283898</c:v>
                </c:pt>
                <c:pt idx="4362">
                  <c:v>0.136072799209143</c:v>
                </c:pt>
                <c:pt idx="4363">
                  <c:v>0.136076222132964</c:v>
                </c:pt>
                <c:pt idx="4364">
                  <c:v>0.136079644055662</c:v>
                </c:pt>
                <c:pt idx="4365">
                  <c:v>0.136083064977536</c:v>
                </c:pt>
                <c:pt idx="4366">
                  <c:v>0.136086484898887</c:v>
                </c:pt>
                <c:pt idx="4367">
                  <c:v>0.136089903820016</c:v>
                </c:pt>
                <c:pt idx="4368">
                  <c:v>0.136093321741223</c:v>
                </c:pt>
                <c:pt idx="4369">
                  <c:v>0.136096738662807</c:v>
                </c:pt>
                <c:pt idx="4370">
                  <c:v>0.136100154585069</c:v>
                </c:pt>
                <c:pt idx="4371">
                  <c:v>0.136103569508308</c:v>
                </c:pt>
                <c:pt idx="4372">
                  <c:v>0.136106983432824</c:v>
                </c:pt>
                <c:pt idx="4373">
                  <c:v>0.136110396358916</c:v>
                </c:pt>
                <c:pt idx="4374">
                  <c:v>0.136113808286885</c:v>
                </c:pt>
                <c:pt idx="4375">
                  <c:v>0.13611721921703</c:v>
                </c:pt>
                <c:pt idx="4376">
                  <c:v>0.13612062914965</c:v>
                </c:pt>
                <c:pt idx="4377">
                  <c:v>0.136124038085044</c:v>
                </c:pt>
                <c:pt idx="4378">
                  <c:v>0.136127446023512</c:v>
                </c:pt>
                <c:pt idx="4379">
                  <c:v>0.136130852965352</c:v>
                </c:pt>
                <c:pt idx="4380">
                  <c:v>0.136134258910863</c:v>
                </c:pt>
                <c:pt idx="4381">
                  <c:v>0.136137663860345</c:v>
                </c:pt>
                <c:pt idx="4382">
                  <c:v>0.136141067814096</c:v>
                </c:pt>
                <c:pt idx="4383">
                  <c:v>0.136144470772415</c:v>
                </c:pt>
                <c:pt idx="4384">
                  <c:v>0.1361478727356</c:v>
                </c:pt>
                <c:pt idx="4385">
                  <c:v>0.136151273703949</c:v>
                </c:pt>
                <c:pt idx="4386">
                  <c:v>0.136154673677762</c:v>
                </c:pt>
                <c:pt idx="4387">
                  <c:v>0.136158072657336</c:v>
                </c:pt>
                <c:pt idx="4388">
                  <c:v>0.13616147064297</c:v>
                </c:pt>
                <c:pt idx="4389">
                  <c:v>0.136164867634961</c:v>
                </c:pt>
                <c:pt idx="4390">
                  <c:v>0.136168263633608</c:v>
                </c:pt>
                <c:pt idx="4391">
                  <c:v>0.136171658639209</c:v>
                </c:pt>
                <c:pt idx="4392">
                  <c:v>0.136175052652061</c:v>
                </c:pt>
                <c:pt idx="4393">
                  <c:v>0.136178445672461</c:v>
                </c:pt>
                <c:pt idx="4394">
                  <c:v>0.136181837700708</c:v>
                </c:pt>
                <c:pt idx="4395">
                  <c:v>0.1361852287371</c:v>
                </c:pt>
                <c:pt idx="4396">
                  <c:v>0.136188618781933</c:v>
                </c:pt>
                <c:pt idx="4397">
                  <c:v>0.136192007835504</c:v>
                </c:pt>
                <c:pt idx="4398">
                  <c:v>0.136195395898112</c:v>
                </c:pt>
                <c:pt idx="4399">
                  <c:v>0.136198782970052</c:v>
                </c:pt>
                <c:pt idx="4400">
                  <c:v>0.136202169051623</c:v>
                </c:pt>
                <c:pt idx="4401">
                  <c:v>0.13620555414312</c:v>
                </c:pt>
                <c:pt idx="4402">
                  <c:v>0.136208938244842</c:v>
                </c:pt>
                <c:pt idx="4403">
                  <c:v>0.136212321357084</c:v>
                </c:pt>
                <c:pt idx="4404">
                  <c:v>0.136215703480143</c:v>
                </c:pt>
                <c:pt idx="4405">
                  <c:v>0.136219084614316</c:v>
                </c:pt>
                <c:pt idx="4406">
                  <c:v>0.136222464759899</c:v>
                </c:pt>
                <c:pt idx="4407">
                  <c:v>0.136225843917189</c:v>
                </c:pt>
                <c:pt idx="4408">
                  <c:v>0.13622922208648</c:v>
                </c:pt>
                <c:pt idx="4409">
                  <c:v>0.136232599268071</c:v>
                </c:pt>
                <c:pt idx="4410">
                  <c:v>0.136235975462257</c:v>
                </c:pt>
                <c:pt idx="4411">
                  <c:v>0.136239350669333</c:v>
                </c:pt>
                <c:pt idx="4412">
                  <c:v>0.136242724889597</c:v>
                </c:pt>
                <c:pt idx="4413">
                  <c:v>0.136246098123342</c:v>
                </c:pt>
                <c:pt idx="4414">
                  <c:v>0.136249470370866</c:v>
                </c:pt>
                <c:pt idx="4415">
                  <c:v>0.136252841632463</c:v>
                </c:pt>
                <c:pt idx="4416">
                  <c:v>0.136256211908429</c:v>
                </c:pt>
                <c:pt idx="4417">
                  <c:v>0.13625958119906</c:v>
                </c:pt>
                <c:pt idx="4418">
                  <c:v>0.136262949504651</c:v>
                </c:pt>
                <c:pt idx="4419">
                  <c:v>0.136266316825497</c:v>
                </c:pt>
                <c:pt idx="4420">
                  <c:v>0.136269683161892</c:v>
                </c:pt>
                <c:pt idx="4421">
                  <c:v>0.136273048514133</c:v>
                </c:pt>
                <c:pt idx="4422">
                  <c:v>0.136276412882513</c:v>
                </c:pt>
                <c:pt idx="4423">
                  <c:v>0.136279776267328</c:v>
                </c:pt>
                <c:pt idx="4424">
                  <c:v>0.136283138668873</c:v>
                </c:pt>
                <c:pt idx="4425">
                  <c:v>0.136286500087441</c:v>
                </c:pt>
                <c:pt idx="4426">
                  <c:v>0.136289860523329</c:v>
                </c:pt>
                <c:pt idx="4427">
                  <c:v>0.136293219976829</c:v>
                </c:pt>
                <c:pt idx="4428">
                  <c:v>0.136296578448236</c:v>
                </c:pt>
                <c:pt idx="4429">
                  <c:v>0.136299935937844</c:v>
                </c:pt>
                <c:pt idx="4430">
                  <c:v>0.136303292445948</c:v>
                </c:pt>
                <c:pt idx="4431">
                  <c:v>0.136306647972842</c:v>
                </c:pt>
                <c:pt idx="4432">
                  <c:v>0.13631000251882</c:v>
                </c:pt>
                <c:pt idx="4433">
                  <c:v>0.136313356084175</c:v>
                </c:pt>
                <c:pt idx="4434">
                  <c:v>0.1363167086692</c:v>
                </c:pt>
                <c:pt idx="4435">
                  <c:v>0.136320060274191</c:v>
                </c:pt>
                <c:pt idx="4436">
                  <c:v>0.13632341089944</c:v>
                </c:pt>
                <c:pt idx="4437">
                  <c:v>0.13632676054524</c:v>
                </c:pt>
                <c:pt idx="4438">
                  <c:v>0.136330109211887</c:v>
                </c:pt>
                <c:pt idx="4439">
                  <c:v>0.136333456899671</c:v>
                </c:pt>
                <c:pt idx="4440">
                  <c:v>0.136336803608887</c:v>
                </c:pt>
                <c:pt idx="4441">
                  <c:v>0.136340149339828</c:v>
                </c:pt>
                <c:pt idx="4442">
                  <c:v>0.136343494092786</c:v>
                </c:pt>
                <c:pt idx="4443">
                  <c:v>0.136346837868054</c:v>
                </c:pt>
                <c:pt idx="4444">
                  <c:v>0.136350180665927</c:v>
                </c:pt>
                <c:pt idx="4445">
                  <c:v>0.136353522486695</c:v>
                </c:pt>
                <c:pt idx="4446">
                  <c:v>0.136356863330652</c:v>
                </c:pt>
                <c:pt idx="4447">
                  <c:v>0.13636020319809</c:v>
                </c:pt>
                <c:pt idx="4448">
                  <c:v>0.136363542089301</c:v>
                </c:pt>
                <c:pt idx="4449">
                  <c:v>0.136366880004579</c:v>
                </c:pt>
                <c:pt idx="4450">
                  <c:v>0.136370216944214</c:v>
                </c:pt>
                <c:pt idx="4451">
                  <c:v>0.1363735529085</c:v>
                </c:pt>
                <c:pt idx="4452">
                  <c:v>0.136376887897728</c:v>
                </c:pt>
                <c:pt idx="4453">
                  <c:v>0.13638022191219</c:v>
                </c:pt>
                <c:pt idx="4454">
                  <c:v>0.136383554952178</c:v>
                </c:pt>
                <c:pt idx="4455">
                  <c:v>0.136386887017984</c:v>
                </c:pt>
                <c:pt idx="4456">
                  <c:v>0.1363902181099</c:v>
                </c:pt>
                <c:pt idx="4457">
                  <c:v>0.136393548228216</c:v>
                </c:pt>
                <c:pt idx="4458">
                  <c:v>0.136396877373225</c:v>
                </c:pt>
                <c:pt idx="4459">
                  <c:v>0.136400205545218</c:v>
                </c:pt>
                <c:pt idx="4460">
                  <c:v>0.136403532744486</c:v>
                </c:pt>
                <c:pt idx="4461">
                  <c:v>0.13640685897132</c:v>
                </c:pt>
                <c:pt idx="4462">
                  <c:v>0.136410184226012</c:v>
                </c:pt>
                <c:pt idx="4463">
                  <c:v>0.136413508508852</c:v>
                </c:pt>
                <c:pt idx="4464">
                  <c:v>0.136416831820131</c:v>
                </c:pt>
                <c:pt idx="4465">
                  <c:v>0.13642015416014</c:v>
                </c:pt>
                <c:pt idx="4466">
                  <c:v>0.136423475529171</c:v>
                </c:pt>
                <c:pt idx="4467">
                  <c:v>0.136426795927513</c:v>
                </c:pt>
                <c:pt idx="4468">
                  <c:v>0.136430115355457</c:v>
                </c:pt>
                <c:pt idx="4469">
                  <c:v>0.136433433813293</c:v>
                </c:pt>
                <c:pt idx="4470">
                  <c:v>0.136436751301312</c:v>
                </c:pt>
                <c:pt idx="4471">
                  <c:v>0.136440067819803</c:v>
                </c:pt>
                <c:pt idx="4472">
                  <c:v>0.136443383369058</c:v>
                </c:pt>
                <c:pt idx="4473">
                  <c:v>0.136446697949366</c:v>
                </c:pt>
                <c:pt idx="4474">
                  <c:v>0.136450011561018</c:v>
                </c:pt>
                <c:pt idx="4475">
                  <c:v>0.136453324204302</c:v>
                </c:pt>
                <c:pt idx="4476">
                  <c:v>0.13645663587951</c:v>
                </c:pt>
                <c:pt idx="4477">
                  <c:v>0.136459946586929</c:v>
                </c:pt>
                <c:pt idx="4478">
                  <c:v>0.13646325632685</c:v>
                </c:pt>
                <c:pt idx="4479">
                  <c:v>0.136466565099564</c:v>
                </c:pt>
                <c:pt idx="4480">
                  <c:v>0.136469872905358</c:v>
                </c:pt>
                <c:pt idx="4481">
                  <c:v>0.136473179744523</c:v>
                </c:pt>
                <c:pt idx="4482">
                  <c:v>0.136476485617347</c:v>
                </c:pt>
                <c:pt idx="4483">
                  <c:v>0.136479790524119</c:v>
                </c:pt>
                <c:pt idx="4484">
                  <c:v>0.13648309446513</c:v>
                </c:pt>
                <c:pt idx="4485">
                  <c:v>0.136486397440666</c:v>
                </c:pt>
                <c:pt idx="4486">
                  <c:v>0.136489699451018</c:v>
                </c:pt>
                <c:pt idx="4487">
                  <c:v>0.136493000496474</c:v>
                </c:pt>
                <c:pt idx="4488">
                  <c:v>0.136496300577323</c:v>
                </c:pt>
                <c:pt idx="4489">
                  <c:v>0.136499599693854</c:v>
                </c:pt>
                <c:pt idx="4490">
                  <c:v>0.136502897846354</c:v>
                </c:pt>
                <c:pt idx="4491">
                  <c:v>0.136506195035113</c:v>
                </c:pt>
                <c:pt idx="4492">
                  <c:v>0.136509491260417</c:v>
                </c:pt>
                <c:pt idx="4493">
                  <c:v>0.136512786522557</c:v>
                </c:pt>
                <c:pt idx="4494">
                  <c:v>0.136516080821819</c:v>
                </c:pt>
                <c:pt idx="4495">
                  <c:v>0.136519374158492</c:v>
                </c:pt>
                <c:pt idx="4496">
                  <c:v>0.136522666532864</c:v>
                </c:pt>
                <c:pt idx="4497">
                  <c:v>0.136525957945222</c:v>
                </c:pt>
                <c:pt idx="4498">
                  <c:v>0.136529248395855</c:v>
                </c:pt>
                <c:pt idx="4499">
                  <c:v>0.136532537885048</c:v>
                </c:pt>
                <c:pt idx="4500">
                  <c:v>0.136535826413092</c:v>
                </c:pt>
                <c:pt idx="4501">
                  <c:v>0.136539113980273</c:v>
                </c:pt>
                <c:pt idx="4502">
                  <c:v>0.136542400586877</c:v>
                </c:pt>
                <c:pt idx="4503">
                  <c:v>0.136545686233194</c:v>
                </c:pt>
                <c:pt idx="4504">
                  <c:v>0.136548970919508</c:v>
                </c:pt>
                <c:pt idx="4505">
                  <c:v>0.136552254646109</c:v>
                </c:pt>
                <c:pt idx="4506">
                  <c:v>0.136555537413281</c:v>
                </c:pt>
                <c:pt idx="4507">
                  <c:v>0.136558819221314</c:v>
                </c:pt>
                <c:pt idx="4508">
                  <c:v>0.136562100070492</c:v>
                </c:pt>
                <c:pt idx="4509">
                  <c:v>0.136565379961104</c:v>
                </c:pt>
                <c:pt idx="4510">
                  <c:v>0.136568658893436</c:v>
                </c:pt>
                <c:pt idx="4511">
                  <c:v>0.136571936867774</c:v>
                </c:pt>
                <c:pt idx="4512">
                  <c:v>0.136575213884404</c:v>
                </c:pt>
                <c:pt idx="4513">
                  <c:v>0.136578489943613</c:v>
                </c:pt>
                <c:pt idx="4514">
                  <c:v>0.136581765045687</c:v>
                </c:pt>
                <c:pt idx="4515">
                  <c:v>0.136585039190913</c:v>
                </c:pt>
                <c:pt idx="4516">
                  <c:v>0.136588312379576</c:v>
                </c:pt>
                <c:pt idx="4517">
                  <c:v>0.136591584611963</c:v>
                </c:pt>
                <c:pt idx="4518">
                  <c:v>0.136594855888358</c:v>
                </c:pt>
                <c:pt idx="4519">
                  <c:v>0.136598126209048</c:v>
                </c:pt>
                <c:pt idx="4520">
                  <c:v>0.13660139557432</c:v>
                </c:pt>
                <c:pt idx="4521">
                  <c:v>0.136604663984457</c:v>
                </c:pt>
                <c:pt idx="4522">
                  <c:v>0.136607931439747</c:v>
                </c:pt>
                <c:pt idx="4523">
                  <c:v>0.136611197940474</c:v>
                </c:pt>
                <c:pt idx="4524">
                  <c:v>0.136614463486923</c:v>
                </c:pt>
                <c:pt idx="4525">
                  <c:v>0.13661772807938</c:v>
                </c:pt>
                <c:pt idx="4526">
                  <c:v>0.136620991718129</c:v>
                </c:pt>
                <c:pt idx="4527">
                  <c:v>0.136624254403457</c:v>
                </c:pt>
                <c:pt idx="4528">
                  <c:v>0.136627516135648</c:v>
                </c:pt>
                <c:pt idx="4529">
                  <c:v>0.136630776914986</c:v>
                </c:pt>
                <c:pt idx="4530">
                  <c:v>0.136634036741757</c:v>
                </c:pt>
                <c:pt idx="4531">
                  <c:v>0.136637295616245</c:v>
                </c:pt>
                <c:pt idx="4532">
                  <c:v>0.136640553538735</c:v>
                </c:pt>
                <c:pt idx="4533">
                  <c:v>0.136643810509511</c:v>
                </c:pt>
                <c:pt idx="4534">
                  <c:v>0.136647066528858</c:v>
                </c:pt>
                <c:pt idx="4535">
                  <c:v>0.13665032159706</c:v>
                </c:pt>
                <c:pt idx="4536">
                  <c:v>0.136653575714401</c:v>
                </c:pt>
                <c:pt idx="4537">
                  <c:v>0.136656828881166</c:v>
                </c:pt>
                <c:pt idx="4538">
                  <c:v>0.136660081097638</c:v>
                </c:pt>
                <c:pt idx="4539">
                  <c:v>0.136663332364102</c:v>
                </c:pt>
                <c:pt idx="4540">
                  <c:v>0.13666658268084</c:v>
                </c:pt>
                <c:pt idx="4541">
                  <c:v>0.136669832048137</c:v>
                </c:pt>
                <c:pt idx="4542">
                  <c:v>0.136673080466278</c:v>
                </c:pt>
                <c:pt idx="4543">
                  <c:v>0.136676327935544</c:v>
                </c:pt>
                <c:pt idx="4544">
                  <c:v>0.13667957445622</c:v>
                </c:pt>
                <c:pt idx="4545">
                  <c:v>0.13668282002859</c:v>
                </c:pt>
                <c:pt idx="4546">
                  <c:v>0.136686064652935</c:v>
                </c:pt>
                <c:pt idx="4547">
                  <c:v>0.13668930832954</c:v>
                </c:pt>
                <c:pt idx="4548">
                  <c:v>0.136692551058689</c:v>
                </c:pt>
                <c:pt idx="4549">
                  <c:v>0.136695792840663</c:v>
                </c:pt>
                <c:pt idx="4550">
                  <c:v>0.136699033675746</c:v>
                </c:pt>
                <c:pt idx="4551">
                  <c:v>0.13670227356422</c:v>
                </c:pt>
                <c:pt idx="4552">
                  <c:v>0.136705512506369</c:v>
                </c:pt>
                <c:pt idx="4553">
                  <c:v>0.136708750502475</c:v>
                </c:pt>
                <c:pt idx="4554">
                  <c:v>0.13671198755282</c:v>
                </c:pt>
                <c:pt idx="4555">
                  <c:v>0.136715223657688</c:v>
                </c:pt>
                <c:pt idx="4556">
                  <c:v>0.13671845881736</c:v>
                </c:pt>
                <c:pt idx="4557">
                  <c:v>0.136721693032119</c:v>
                </c:pt>
                <c:pt idx="4558">
                  <c:v>0.136724926302248</c:v>
                </c:pt>
                <c:pt idx="4559">
                  <c:v>0.136728158628027</c:v>
                </c:pt>
                <c:pt idx="4560">
                  <c:v>0.13673139000974</c:v>
                </c:pt>
                <c:pt idx="4561">
                  <c:v>0.136734620447667</c:v>
                </c:pt>
                <c:pt idx="4562">
                  <c:v>0.136737849942092</c:v>
                </c:pt>
                <c:pt idx="4563">
                  <c:v>0.136741078493296</c:v>
                </c:pt>
                <c:pt idx="4564">
                  <c:v>0.13674430610156</c:v>
                </c:pt>
                <c:pt idx="4565">
                  <c:v>0.136747532767167</c:v>
                </c:pt>
                <c:pt idx="4566">
                  <c:v>0.136750758490397</c:v>
                </c:pt>
                <c:pt idx="4567">
                  <c:v>0.136753983271532</c:v>
                </c:pt>
                <c:pt idx="4568">
                  <c:v>0.136757207110852</c:v>
                </c:pt>
                <c:pt idx="4569">
                  <c:v>0.136760430008641</c:v>
                </c:pt>
                <c:pt idx="4570">
                  <c:v>0.136763651965179</c:v>
                </c:pt>
                <c:pt idx="4571">
                  <c:v>0.136766872980746</c:v>
                </c:pt>
                <c:pt idx="4572">
                  <c:v>0.136770093055624</c:v>
                </c:pt>
                <c:pt idx="4573">
                  <c:v>0.136773312190093</c:v>
                </c:pt>
                <c:pt idx="4574">
                  <c:v>0.136776530384435</c:v>
                </c:pt>
                <c:pt idx="4575">
                  <c:v>0.136779747638929</c:v>
                </c:pt>
                <c:pt idx="4576">
                  <c:v>0.136782963953858</c:v>
                </c:pt>
                <c:pt idx="4577">
                  <c:v>0.1367861793295</c:v>
                </c:pt>
                <c:pt idx="4578">
                  <c:v>0.136789393766137</c:v>
                </c:pt>
                <c:pt idx="4579">
                  <c:v>0.136792607264049</c:v>
                </c:pt>
                <c:pt idx="4580">
                  <c:v>0.136795819823516</c:v>
                </c:pt>
                <c:pt idx="4581">
                  <c:v>0.136799031444818</c:v>
                </c:pt>
                <c:pt idx="4582">
                  <c:v>0.136802242128235</c:v>
                </c:pt>
                <c:pt idx="4583">
                  <c:v>0.136805451874048</c:v>
                </c:pt>
                <c:pt idx="4584">
                  <c:v>0.136808660682535</c:v>
                </c:pt>
                <c:pt idx="4585">
                  <c:v>0.136811868553978</c:v>
                </c:pt>
                <c:pt idx="4586">
                  <c:v>0.136815075488655</c:v>
                </c:pt>
                <c:pt idx="4587">
                  <c:v>0.136818281486847</c:v>
                </c:pt>
                <c:pt idx="4588">
                  <c:v>0.136821486548832</c:v>
                </c:pt>
                <c:pt idx="4589">
                  <c:v>0.13682469067489</c:v>
                </c:pt>
                <c:pt idx="4590">
                  <c:v>0.136827893865301</c:v>
                </c:pt>
                <c:pt idx="4591">
                  <c:v>0.136831096120344</c:v>
                </c:pt>
                <c:pt idx="4592">
                  <c:v>0.136834297440298</c:v>
                </c:pt>
                <c:pt idx="4593">
                  <c:v>0.136837497825442</c:v>
                </c:pt>
                <c:pt idx="4594">
                  <c:v>0.136840697276055</c:v>
                </c:pt>
                <c:pt idx="4595">
                  <c:v>0.136843895792415</c:v>
                </c:pt>
                <c:pt idx="4596">
                  <c:v>0.136847093374802</c:v>
                </c:pt>
                <c:pt idx="4597">
                  <c:v>0.136850290023495</c:v>
                </c:pt>
                <c:pt idx="4598">
                  <c:v>0.136853485738772</c:v>
                </c:pt>
                <c:pt idx="4599">
                  <c:v>0.136856680520911</c:v>
                </c:pt>
                <c:pt idx="4600">
                  <c:v>0.136859874370192</c:v>
                </c:pt>
                <c:pt idx="4601">
                  <c:v>0.136863067286891</c:v>
                </c:pt>
                <c:pt idx="4602">
                  <c:v>0.136866259271289</c:v>
                </c:pt>
                <c:pt idx="4603">
                  <c:v>0.136869450323661</c:v>
                </c:pt>
                <c:pt idx="4604">
                  <c:v>0.136872640444288</c:v>
                </c:pt>
                <c:pt idx="4605">
                  <c:v>0.136875829633448</c:v>
                </c:pt>
                <c:pt idx="4606">
                  <c:v>0.136879017891416</c:v>
                </c:pt>
                <c:pt idx="4607">
                  <c:v>0.136882205218473</c:v>
                </c:pt>
                <c:pt idx="4608">
                  <c:v>0.136885391614895</c:v>
                </c:pt>
                <c:pt idx="4609">
                  <c:v>0.13688857708096</c:v>
                </c:pt>
                <c:pt idx="4610">
                  <c:v>0.136891761616945</c:v>
                </c:pt>
                <c:pt idx="4611">
                  <c:v>0.136894945223129</c:v>
                </c:pt>
                <c:pt idx="4612">
                  <c:v>0.136898127899788</c:v>
                </c:pt>
                <c:pt idx="4613">
                  <c:v>0.1369013096472</c:v>
                </c:pt>
                <c:pt idx="4614">
                  <c:v>0.136904490465642</c:v>
                </c:pt>
                <c:pt idx="4615">
                  <c:v>0.136907670355391</c:v>
                </c:pt>
                <c:pt idx="4616">
                  <c:v>0.136910849316724</c:v>
                </c:pt>
                <c:pt idx="4617">
                  <c:v>0.136914027349918</c:v>
                </c:pt>
                <c:pt idx="4618">
                  <c:v>0.13691720445525</c:v>
                </c:pt>
                <c:pt idx="4619">
                  <c:v>0.136920380632996</c:v>
                </c:pt>
                <c:pt idx="4620">
                  <c:v>0.136923555883434</c:v>
                </c:pt>
                <c:pt idx="4621">
                  <c:v>0.13692673020684</c:v>
                </c:pt>
                <c:pt idx="4622">
                  <c:v>0.136929903603491</c:v>
                </c:pt>
                <c:pt idx="4623">
                  <c:v>0.136933076073662</c:v>
                </c:pt>
                <c:pt idx="4624">
                  <c:v>0.13693624761763</c:v>
                </c:pt>
                <c:pt idx="4625">
                  <c:v>0.136939418235672</c:v>
                </c:pt>
                <c:pt idx="4626">
                  <c:v>0.136942587928063</c:v>
                </c:pt>
                <c:pt idx="4627">
                  <c:v>0.13694575669508</c:v>
                </c:pt>
                <c:pt idx="4628">
                  <c:v>0.136948924536998</c:v>
                </c:pt>
                <c:pt idx="4629">
                  <c:v>0.136952091454094</c:v>
                </c:pt>
                <c:pt idx="4630">
                  <c:v>0.136955257446643</c:v>
                </c:pt>
                <c:pt idx="4631">
                  <c:v>0.13695842251492</c:v>
                </c:pt>
                <c:pt idx="4632">
                  <c:v>0.136961586659203</c:v>
                </c:pt>
                <c:pt idx="4633">
                  <c:v>0.136964749879766</c:v>
                </c:pt>
                <c:pt idx="4634">
                  <c:v>0.136967912176884</c:v>
                </c:pt>
                <c:pt idx="4635">
                  <c:v>0.136971073550833</c:v>
                </c:pt>
                <c:pt idx="4636">
                  <c:v>0.136974234001888</c:v>
                </c:pt>
                <c:pt idx="4637">
                  <c:v>0.136977393530324</c:v>
                </c:pt>
                <c:pt idx="4638">
                  <c:v>0.136980552136417</c:v>
                </c:pt>
                <c:pt idx="4639">
                  <c:v>0.136983709820441</c:v>
                </c:pt>
                <c:pt idx="4640">
                  <c:v>0.136986866582671</c:v>
                </c:pt>
                <c:pt idx="4641">
                  <c:v>0.136990022423383</c:v>
                </c:pt>
                <c:pt idx="4642">
                  <c:v>0.136993177342851</c:v>
                </c:pt>
                <c:pt idx="4643">
                  <c:v>0.136996331341349</c:v>
                </c:pt>
                <c:pt idx="4644">
                  <c:v>0.136999484419152</c:v>
                </c:pt>
                <c:pt idx="4645">
                  <c:v>0.137002636576534</c:v>
                </c:pt>
                <c:pt idx="4646">
                  <c:v>0.137005787813771</c:v>
                </c:pt>
                <c:pt idx="4647">
                  <c:v>0.137008938131136</c:v>
                </c:pt>
                <c:pt idx="4648">
                  <c:v>0.137012087528904</c:v>
                </c:pt>
                <c:pt idx="4649">
                  <c:v>0.137015236007348</c:v>
                </c:pt>
                <c:pt idx="4650">
                  <c:v>0.137018383566743</c:v>
                </c:pt>
                <c:pt idx="4651">
                  <c:v>0.137021530207362</c:v>
                </c:pt>
                <c:pt idx="4652">
                  <c:v>0.137024675929479</c:v>
                </c:pt>
                <c:pt idx="4653">
                  <c:v>0.137027820733369</c:v>
                </c:pt>
                <c:pt idx="4654">
                  <c:v>0.137030964619305</c:v>
                </c:pt>
                <c:pt idx="4655">
                  <c:v>0.137034107587561</c:v>
                </c:pt>
                <c:pt idx="4656">
                  <c:v>0.13703724963841</c:v>
                </c:pt>
                <c:pt idx="4657">
                  <c:v>0.137040390772125</c:v>
                </c:pt>
                <c:pt idx="4658">
                  <c:v>0.13704353098898</c:v>
                </c:pt>
                <c:pt idx="4659">
                  <c:v>0.137046670289247</c:v>
                </c:pt>
                <c:pt idx="4660">
                  <c:v>0.137049808673201</c:v>
                </c:pt>
                <c:pt idx="4661">
                  <c:v>0.137052946141115</c:v>
                </c:pt>
                <c:pt idx="4662">
                  <c:v>0.137056082693261</c:v>
                </c:pt>
                <c:pt idx="4663">
                  <c:v>0.137059218329912</c:v>
                </c:pt>
                <c:pt idx="4664">
                  <c:v>0.137062353051341</c:v>
                </c:pt>
                <c:pt idx="4665">
                  <c:v>0.137065486857821</c:v>
                </c:pt>
                <c:pt idx="4666">
                  <c:v>0.137068619749624</c:v>
                </c:pt>
                <c:pt idx="4667">
                  <c:v>0.137071751727023</c:v>
                </c:pt>
                <c:pt idx="4668">
                  <c:v>0.137074882790291</c:v>
                </c:pt>
                <c:pt idx="4669">
                  <c:v>0.1370780129397</c:v>
                </c:pt>
                <c:pt idx="4670">
                  <c:v>0.137081142175522</c:v>
                </c:pt>
                <c:pt idx="4671">
                  <c:v>0.137084270498029</c:v>
                </c:pt>
                <c:pt idx="4672">
                  <c:v>0.137087397907494</c:v>
                </c:pt>
                <c:pt idx="4673">
                  <c:v>0.137090524404188</c:v>
                </c:pt>
                <c:pt idx="4674">
                  <c:v>0.137093649988384</c:v>
                </c:pt>
                <c:pt idx="4675">
                  <c:v>0.137096774660353</c:v>
                </c:pt>
                <c:pt idx="4676">
                  <c:v>0.137099898420367</c:v>
                </c:pt>
                <c:pt idx="4677">
                  <c:v>0.137103021268698</c:v>
                </c:pt>
                <c:pt idx="4678">
                  <c:v>0.137106143205618</c:v>
                </c:pt>
                <c:pt idx="4679">
                  <c:v>0.137109264231398</c:v>
                </c:pt>
                <c:pt idx="4680">
                  <c:v>0.137112384346308</c:v>
                </c:pt>
                <c:pt idx="4681">
                  <c:v>0.137115503550622</c:v>
                </c:pt>
                <c:pt idx="4682">
                  <c:v>0.13711862184461</c:v>
                </c:pt>
                <c:pt idx="4683">
                  <c:v>0.137121739228543</c:v>
                </c:pt>
                <c:pt idx="4684">
                  <c:v>0.137124855702692</c:v>
                </c:pt>
                <c:pt idx="4685">
                  <c:v>0.137127971267329</c:v>
                </c:pt>
                <c:pt idx="4686">
                  <c:v>0.137131085922723</c:v>
                </c:pt>
                <c:pt idx="4687">
                  <c:v>0.137134199669147</c:v>
                </c:pt>
                <c:pt idx="4688">
                  <c:v>0.13713731250687</c:v>
                </c:pt>
                <c:pt idx="4689">
                  <c:v>0.137140424436164</c:v>
                </c:pt>
                <c:pt idx="4690">
                  <c:v>0.137143535457299</c:v>
                </c:pt>
                <c:pt idx="4691">
                  <c:v>0.137146645570546</c:v>
                </c:pt>
                <c:pt idx="4692">
                  <c:v>0.137149754776175</c:v>
                </c:pt>
                <c:pt idx="4693">
                  <c:v>0.137152863074456</c:v>
                </c:pt>
                <c:pt idx="4694">
                  <c:v>0.137155970465658</c:v>
                </c:pt>
                <c:pt idx="4695">
                  <c:v>0.137159076950054</c:v>
                </c:pt>
                <c:pt idx="4696">
                  <c:v>0.137162182527913</c:v>
                </c:pt>
                <c:pt idx="4697">
                  <c:v>0.137165287199504</c:v>
                </c:pt>
                <c:pt idx="4698">
                  <c:v>0.137168390965098</c:v>
                </c:pt>
                <c:pt idx="4699">
                  <c:v>0.137171493824964</c:v>
                </c:pt>
                <c:pt idx="4700">
                  <c:v>0.137174595779372</c:v>
                </c:pt>
                <c:pt idx="4701">
                  <c:v>0.137177696828591</c:v>
                </c:pt>
                <c:pt idx="4702">
                  <c:v>0.137180796972892</c:v>
                </c:pt>
                <c:pt idx="4703">
                  <c:v>0.137183896212544</c:v>
                </c:pt>
                <c:pt idx="4704">
                  <c:v>0.137186994547816</c:v>
                </c:pt>
                <c:pt idx="4705">
                  <c:v>0.137190091978978</c:v>
                </c:pt>
                <c:pt idx="4706">
                  <c:v>0.137193188506297</c:v>
                </c:pt>
                <c:pt idx="4707">
                  <c:v>0.137196284130045</c:v>
                </c:pt>
                <c:pt idx="4708">
                  <c:v>0.137199378850489</c:v>
                </c:pt>
                <c:pt idx="4709">
                  <c:v>0.137202472667899</c:v>
                </c:pt>
                <c:pt idx="4710">
                  <c:v>0.137205565582543</c:v>
                </c:pt>
                <c:pt idx="4711">
                  <c:v>0.137208657594691</c:v>
                </c:pt>
                <c:pt idx="4712">
                  <c:v>0.137211748704611</c:v>
                </c:pt>
                <c:pt idx="4713">
                  <c:v>0.137214838912571</c:v>
                </c:pt>
                <c:pt idx="4714">
                  <c:v>0.137217928218841</c:v>
                </c:pt>
                <c:pt idx="4715">
                  <c:v>0.137221016623687</c:v>
                </c:pt>
                <c:pt idx="4716">
                  <c:v>0.13722410412738</c:v>
                </c:pt>
                <c:pt idx="4717">
                  <c:v>0.137227190730187</c:v>
                </c:pt>
                <c:pt idx="4718">
                  <c:v>0.137230276432377</c:v>
                </c:pt>
                <c:pt idx="4719">
                  <c:v>0.137233361234217</c:v>
                </c:pt>
                <c:pt idx="4720">
                  <c:v>0.137236445135976</c:v>
                </c:pt>
                <c:pt idx="4721">
                  <c:v>0.137239528137921</c:v>
                </c:pt>
                <c:pt idx="4722">
                  <c:v>0.137242610240319</c:v>
                </c:pt>
                <c:pt idx="4723">
                  <c:v>0.137245691443441</c:v>
                </c:pt>
                <c:pt idx="4724">
                  <c:v>0.137248771747552</c:v>
                </c:pt>
                <c:pt idx="4725">
                  <c:v>0.13725185115292</c:v>
                </c:pt>
                <c:pt idx="4726">
                  <c:v>0.137254929659813</c:v>
                </c:pt>
                <c:pt idx="4727">
                  <c:v>0.137258007268498</c:v>
                </c:pt>
                <c:pt idx="4728">
                  <c:v>0.137261083979243</c:v>
                </c:pt>
                <c:pt idx="4729">
                  <c:v>0.137264159792314</c:v>
                </c:pt>
                <c:pt idx="4730">
                  <c:v>0.137267234707979</c:v>
                </c:pt>
                <c:pt idx="4731">
                  <c:v>0.137270308726506</c:v>
                </c:pt>
                <c:pt idx="4732">
                  <c:v>0.13727338184816</c:v>
                </c:pt>
                <c:pt idx="4733">
                  <c:v>0.13727645407321</c:v>
                </c:pt>
                <c:pt idx="4734">
                  <c:v>0.137279525401921</c:v>
                </c:pt>
                <c:pt idx="4735">
                  <c:v>0.137282595834561</c:v>
                </c:pt>
                <c:pt idx="4736">
                  <c:v>0.137285665371395</c:v>
                </c:pt>
                <c:pt idx="4737">
                  <c:v>0.137288734012692</c:v>
                </c:pt>
                <c:pt idx="4738">
                  <c:v>0.137291801758716</c:v>
                </c:pt>
                <c:pt idx="4739">
                  <c:v>0.137294868609736</c:v>
                </c:pt>
                <c:pt idx="4740">
                  <c:v>0.137297934566016</c:v>
                </c:pt>
                <c:pt idx="4741">
                  <c:v>0.137300999627824</c:v>
                </c:pt>
                <c:pt idx="4742">
                  <c:v>0.137304063795425</c:v>
                </c:pt>
                <c:pt idx="4743">
                  <c:v>0.137307127069084</c:v>
                </c:pt>
                <c:pt idx="4744">
                  <c:v>0.13731018944907</c:v>
                </c:pt>
                <c:pt idx="4745">
                  <c:v>0.137313250935647</c:v>
                </c:pt>
                <c:pt idx="4746">
                  <c:v>0.137316311529081</c:v>
                </c:pt>
                <c:pt idx="4747">
                  <c:v>0.137319371229638</c:v>
                </c:pt>
                <c:pt idx="4748">
                  <c:v>0.137322430037583</c:v>
                </c:pt>
                <c:pt idx="4749">
                  <c:v>0.137325487953183</c:v>
                </c:pt>
                <c:pt idx="4750">
                  <c:v>0.137328544976701</c:v>
                </c:pt>
                <c:pt idx="4751">
                  <c:v>0.137331601108405</c:v>
                </c:pt>
                <c:pt idx="4752">
                  <c:v>0.137334656348559</c:v>
                </c:pt>
                <c:pt idx="4753">
                  <c:v>0.137337710697429</c:v>
                </c:pt>
                <c:pt idx="4754">
                  <c:v>0.137340764155279</c:v>
                </c:pt>
                <c:pt idx="4755">
                  <c:v>0.137343816722375</c:v>
                </c:pt>
                <c:pt idx="4756">
                  <c:v>0.137346868398981</c:v>
                </c:pt>
                <c:pt idx="4757">
                  <c:v>0.137349919185362</c:v>
                </c:pt>
                <c:pt idx="4758">
                  <c:v>0.137352969081784</c:v>
                </c:pt>
                <c:pt idx="4759">
                  <c:v>0.137356018088512</c:v>
                </c:pt>
                <c:pt idx="4760">
                  <c:v>0.137359066205809</c:v>
                </c:pt>
                <c:pt idx="4761">
                  <c:v>0.13736211343394</c:v>
                </c:pt>
                <c:pt idx="4762">
                  <c:v>0.13736515977317</c:v>
                </c:pt>
                <c:pt idx="4763">
                  <c:v>0.137368205223763</c:v>
                </c:pt>
                <c:pt idx="4764">
                  <c:v>0.137371249785983</c:v>
                </c:pt>
                <c:pt idx="4765">
                  <c:v>0.137374293460095</c:v>
                </c:pt>
                <c:pt idx="4766">
                  <c:v>0.137377336246363</c:v>
                </c:pt>
                <c:pt idx="4767">
                  <c:v>0.137380378145051</c:v>
                </c:pt>
                <c:pt idx="4768">
                  <c:v>0.137383419156423</c:v>
                </c:pt>
                <c:pt idx="4769">
                  <c:v>0.137386459280742</c:v>
                </c:pt>
                <c:pt idx="4770">
                  <c:v>0.137389498518273</c:v>
                </c:pt>
                <c:pt idx="4771">
                  <c:v>0.137392536869279</c:v>
                </c:pt>
                <c:pt idx="4772">
                  <c:v>0.137395574334024</c:v>
                </c:pt>
                <c:pt idx="4773">
                  <c:v>0.137398610912771</c:v>
                </c:pt>
                <c:pt idx="4774">
                  <c:v>0.137401646605785</c:v>
                </c:pt>
                <c:pt idx="4775">
                  <c:v>0.137404681413327</c:v>
                </c:pt>
                <c:pt idx="4776">
                  <c:v>0.137407715335663</c:v>
                </c:pt>
                <c:pt idx="4777">
                  <c:v>0.137410748373054</c:v>
                </c:pt>
                <c:pt idx="4778">
                  <c:v>0.137413780525763</c:v>
                </c:pt>
                <c:pt idx="4779">
                  <c:v>0.137416811794055</c:v>
                </c:pt>
                <c:pt idx="4780">
                  <c:v>0.137419842178192</c:v>
                </c:pt>
                <c:pt idx="4781">
                  <c:v>0.137422871678438</c:v>
                </c:pt>
                <c:pt idx="4782">
                  <c:v>0.137425900295053</c:v>
                </c:pt>
                <c:pt idx="4783">
                  <c:v>0.137428928028302</c:v>
                </c:pt>
                <c:pt idx="4784">
                  <c:v>0.137431954878448</c:v>
                </c:pt>
                <c:pt idx="4785">
                  <c:v>0.137434980845751</c:v>
                </c:pt>
                <c:pt idx="4786">
                  <c:v>0.137438005930476</c:v>
                </c:pt>
                <c:pt idx="4787">
                  <c:v>0.137441030132885</c:v>
                </c:pt>
                <c:pt idx="4788">
                  <c:v>0.137444053453239</c:v>
                </c:pt>
                <c:pt idx="4789">
                  <c:v>0.137447075891802</c:v>
                </c:pt>
                <c:pt idx="4790">
                  <c:v>0.137450097448834</c:v>
                </c:pt>
                <c:pt idx="4791">
                  <c:v>0.137453118124599</c:v>
                </c:pt>
                <c:pt idx="4792">
                  <c:v>0.137456137919358</c:v>
                </c:pt>
                <c:pt idx="4793">
                  <c:v>0.137459156833373</c:v>
                </c:pt>
                <c:pt idx="4794">
                  <c:v>0.137462174866906</c:v>
                </c:pt>
                <c:pt idx="4795">
                  <c:v>0.137465192020219</c:v>
                </c:pt>
                <c:pt idx="4796">
                  <c:v>0.137468208293574</c:v>
                </c:pt>
                <c:pt idx="4797">
                  <c:v>0.137471223687231</c:v>
                </c:pt>
                <c:pt idx="4798">
                  <c:v>0.137474238201452</c:v>
                </c:pt>
                <c:pt idx="4799">
                  <c:v>0.137477251836499</c:v>
                </c:pt>
                <c:pt idx="4800">
                  <c:v>0.137480264592634</c:v>
                </c:pt>
                <c:pt idx="4801">
                  <c:v>0.137483276470117</c:v>
                </c:pt>
                <c:pt idx="4802">
                  <c:v>0.13748628746921</c:v>
                </c:pt>
                <c:pt idx="4803">
                  <c:v>0.137489297590173</c:v>
                </c:pt>
                <c:pt idx="4804">
                  <c:v>0.137492306833267</c:v>
                </c:pt>
                <c:pt idx="4805">
                  <c:v>0.137495315198754</c:v>
                </c:pt>
                <c:pt idx="4806">
                  <c:v>0.137498322686895</c:v>
                </c:pt>
                <c:pt idx="4807">
                  <c:v>0.137501329297949</c:v>
                </c:pt>
                <c:pt idx="4808">
                  <c:v>0.137504335032179</c:v>
                </c:pt>
                <c:pt idx="4809">
                  <c:v>0.137507339889843</c:v>
                </c:pt>
                <c:pt idx="4810">
                  <c:v>0.137510343871204</c:v>
                </c:pt>
                <c:pt idx="4811">
                  <c:v>0.137513346976521</c:v>
                </c:pt>
                <c:pt idx="4812">
                  <c:v>0.137516349206053</c:v>
                </c:pt>
                <c:pt idx="4813">
                  <c:v>0.137519350560064</c:v>
                </c:pt>
                <c:pt idx="4814">
                  <c:v>0.137522351038811</c:v>
                </c:pt>
                <c:pt idx="4815">
                  <c:v>0.137525350642555</c:v>
                </c:pt>
                <c:pt idx="4816">
                  <c:v>0.137528349371557</c:v>
                </c:pt>
                <c:pt idx="4817">
                  <c:v>0.137531347226075</c:v>
                </c:pt>
                <c:pt idx="4818">
                  <c:v>0.137534344206371</c:v>
                </c:pt>
                <c:pt idx="4819">
                  <c:v>0.137537340312702</c:v>
                </c:pt>
                <c:pt idx="4820">
                  <c:v>0.13754033554533</c:v>
                </c:pt>
                <c:pt idx="4821">
                  <c:v>0.137543329904514</c:v>
                </c:pt>
                <c:pt idx="4822">
                  <c:v>0.137546323390514</c:v>
                </c:pt>
                <c:pt idx="4823">
                  <c:v>0.137549316003589</c:v>
                </c:pt>
                <c:pt idx="4824">
                  <c:v>0.137552307743998</c:v>
                </c:pt>
                <c:pt idx="4825">
                  <c:v>0.137555298612</c:v>
                </c:pt>
                <c:pt idx="4826">
                  <c:v>0.137558288607854</c:v>
                </c:pt>
                <c:pt idx="4827">
                  <c:v>0.137561277731821</c:v>
                </c:pt>
                <c:pt idx="4828">
                  <c:v>0.137564265984159</c:v>
                </c:pt>
                <c:pt idx="4829">
                  <c:v>0.137567253365126</c:v>
                </c:pt>
                <c:pt idx="4830">
                  <c:v>0.137570239874982</c:v>
                </c:pt>
                <c:pt idx="4831">
                  <c:v>0.137573225513986</c:v>
                </c:pt>
                <c:pt idx="4832">
                  <c:v>0.137576210282395</c:v>
                </c:pt>
                <c:pt idx="4833">
                  <c:v>0.137579194180469</c:v>
                </c:pt>
                <c:pt idx="4834">
                  <c:v>0.137582177208467</c:v>
                </c:pt>
                <c:pt idx="4835">
                  <c:v>0.137585159366646</c:v>
                </c:pt>
                <c:pt idx="4836">
                  <c:v>0.137588140655266</c:v>
                </c:pt>
                <c:pt idx="4837">
                  <c:v>0.137591121074584</c:v>
                </c:pt>
                <c:pt idx="4838">
                  <c:v>0.137594100624858</c:v>
                </c:pt>
                <c:pt idx="4839">
                  <c:v>0.137597079306348</c:v>
                </c:pt>
                <c:pt idx="4840">
                  <c:v>0.137600057119309</c:v>
                </c:pt>
                <c:pt idx="4841">
                  <c:v>0.137603034064003</c:v>
                </c:pt>
                <c:pt idx="4842">
                  <c:v>0.137606010140684</c:v>
                </c:pt>
                <c:pt idx="4843">
                  <c:v>0.137608985349613</c:v>
                </c:pt>
                <c:pt idx="4844">
                  <c:v>0.137611959691045</c:v>
                </c:pt>
                <c:pt idx="4845">
                  <c:v>0.137614933165239</c:v>
                </c:pt>
                <c:pt idx="4846">
                  <c:v>0.137617905772453</c:v>
                </c:pt>
                <c:pt idx="4847">
                  <c:v>0.137620877512943</c:v>
                </c:pt>
                <c:pt idx="4848">
                  <c:v>0.137623848386968</c:v>
                </c:pt>
                <c:pt idx="4849">
                  <c:v>0.137626818394785</c:v>
                </c:pt>
                <c:pt idx="4850">
                  <c:v>0.137629787536651</c:v>
                </c:pt>
                <c:pt idx="4851">
                  <c:v>0.137632755812822</c:v>
                </c:pt>
                <c:pt idx="4852">
                  <c:v>0.137635723223557</c:v>
                </c:pt>
                <c:pt idx="4853">
                  <c:v>0.137638689769112</c:v>
                </c:pt>
                <c:pt idx="4854">
                  <c:v>0.137641655449744</c:v>
                </c:pt>
                <c:pt idx="4855">
                  <c:v>0.13764462026571</c:v>
                </c:pt>
                <c:pt idx="4856">
                  <c:v>0.137647584217266</c:v>
                </c:pt>
                <c:pt idx="4857">
                  <c:v>0.13765054730467</c:v>
                </c:pt>
                <c:pt idx="4858">
                  <c:v>0.137653509528178</c:v>
                </c:pt>
                <c:pt idx="4859">
                  <c:v>0.137656470888047</c:v>
                </c:pt>
                <c:pt idx="4860">
                  <c:v>0.137659431384532</c:v>
                </c:pt>
                <c:pt idx="4861">
                  <c:v>0.13766239101789</c:v>
                </c:pt>
                <c:pt idx="4862">
                  <c:v>0.137665349788378</c:v>
                </c:pt>
                <c:pt idx="4863">
                  <c:v>0.137668307696252</c:v>
                </c:pt>
                <c:pt idx="4864">
                  <c:v>0.137671264741767</c:v>
                </c:pt>
                <c:pt idx="4865">
                  <c:v>0.137674220925181</c:v>
                </c:pt>
                <c:pt idx="4866">
                  <c:v>0.137677176246748</c:v>
                </c:pt>
                <c:pt idx="4867">
                  <c:v>0.137680130706725</c:v>
                </c:pt>
                <c:pt idx="4868">
                  <c:v>0.137683084305367</c:v>
                </c:pt>
                <c:pt idx="4869">
                  <c:v>0.137686037042931</c:v>
                </c:pt>
                <c:pt idx="4870">
                  <c:v>0.137688988919672</c:v>
                </c:pt>
                <c:pt idx="4871">
                  <c:v>0.137691939935845</c:v>
                </c:pt>
                <c:pt idx="4872">
                  <c:v>0.137694890091706</c:v>
                </c:pt>
                <c:pt idx="4873">
                  <c:v>0.13769783938751</c:v>
                </c:pt>
                <c:pt idx="4874">
                  <c:v>0.137700787823512</c:v>
                </c:pt>
                <c:pt idx="4875">
                  <c:v>0.137703735399968</c:v>
                </c:pt>
                <c:pt idx="4876">
                  <c:v>0.137706682117134</c:v>
                </c:pt>
                <c:pt idx="4877">
                  <c:v>0.137709627975263</c:v>
                </c:pt>
                <c:pt idx="4878">
                  <c:v>0.137712572974612</c:v>
                </c:pt>
                <c:pt idx="4879">
                  <c:v>0.137715517115435</c:v>
                </c:pt>
                <c:pt idx="4880">
                  <c:v>0.137718460397986</c:v>
                </c:pt>
                <c:pt idx="4881">
                  <c:v>0.137721402822521</c:v>
                </c:pt>
                <c:pt idx="4882">
                  <c:v>0.137724344389293</c:v>
                </c:pt>
                <c:pt idx="4883">
                  <c:v>0.137727285098559</c:v>
                </c:pt>
                <c:pt idx="4884">
                  <c:v>0.137730224950572</c:v>
                </c:pt>
                <c:pt idx="4885">
                  <c:v>0.137733163945587</c:v>
                </c:pt>
                <c:pt idx="4886">
                  <c:v>0.137736102083858</c:v>
                </c:pt>
                <c:pt idx="4887">
                  <c:v>0.137739039365639</c:v>
                </c:pt>
                <c:pt idx="4888">
                  <c:v>0.137741975791185</c:v>
                </c:pt>
                <c:pt idx="4889">
                  <c:v>0.137744911360749</c:v>
                </c:pt>
                <c:pt idx="4890">
                  <c:v>0.137747846074587</c:v>
                </c:pt>
                <c:pt idx="4891">
                  <c:v>0.137750779932951</c:v>
                </c:pt>
                <c:pt idx="4892">
                  <c:v>0.137753712936095</c:v>
                </c:pt>
                <c:pt idx="4893">
                  <c:v>0.137756645084274</c:v>
                </c:pt>
                <c:pt idx="4894">
                  <c:v>0.137759576377741</c:v>
                </c:pt>
                <c:pt idx="4895">
                  <c:v>0.13776250681675</c:v>
                </c:pt>
                <c:pt idx="4896">
                  <c:v>0.137765436401553</c:v>
                </c:pt>
                <c:pt idx="4897">
                  <c:v>0.137768365132406</c:v>
                </c:pt>
                <c:pt idx="4898">
                  <c:v>0.13777129300956</c:v>
                </c:pt>
                <c:pt idx="4899">
                  <c:v>0.137774220033271</c:v>
                </c:pt>
                <c:pt idx="4900">
                  <c:v>0.13777714620379</c:v>
                </c:pt>
                <c:pt idx="4901">
                  <c:v>0.13778007152137</c:v>
                </c:pt>
                <c:pt idx="4902">
                  <c:v>0.137782995986266</c:v>
                </c:pt>
                <c:pt idx="4903">
                  <c:v>0.137785919598729</c:v>
                </c:pt>
                <c:pt idx="4904">
                  <c:v>0.137788842359014</c:v>
                </c:pt>
                <c:pt idx="4905">
                  <c:v>0.137791764267372</c:v>
                </c:pt>
                <c:pt idx="4906">
                  <c:v>0.137794685324057</c:v>
                </c:pt>
                <c:pt idx="4907">
                  <c:v>0.137797605529321</c:v>
                </c:pt>
                <c:pt idx="4908">
                  <c:v>0.137800524883417</c:v>
                </c:pt>
                <c:pt idx="4909">
                  <c:v>0.137803443386597</c:v>
                </c:pt>
                <c:pt idx="4910">
                  <c:v>0.137806361039113</c:v>
                </c:pt>
                <c:pt idx="4911">
                  <c:v>0.137809277841219</c:v>
                </c:pt>
                <c:pt idx="4912">
                  <c:v>0.137812193793166</c:v>
                </c:pt>
                <c:pt idx="4913">
                  <c:v>0.137815108895207</c:v>
                </c:pt>
                <c:pt idx="4914">
                  <c:v>0.137818023147594</c:v>
                </c:pt>
                <c:pt idx="4915">
                  <c:v>0.137820936550579</c:v>
                </c:pt>
                <c:pt idx="4916">
                  <c:v>0.137823849104413</c:v>
                </c:pt>
                <c:pt idx="4917">
                  <c:v>0.137826760809348</c:v>
                </c:pt>
                <c:pt idx="4918">
                  <c:v>0.137829671665638</c:v>
                </c:pt>
                <c:pt idx="4919">
                  <c:v>0.137832581673533</c:v>
                </c:pt>
                <c:pt idx="4920">
                  <c:v>0.137835490833285</c:v>
                </c:pt>
                <c:pt idx="4921">
                  <c:v>0.137838399145145</c:v>
                </c:pt>
                <c:pt idx="4922">
                  <c:v>0.137841306609365</c:v>
                </c:pt>
                <c:pt idx="4923">
                  <c:v>0.137844213226197</c:v>
                </c:pt>
                <c:pt idx="4924">
                  <c:v>0.137847118995891</c:v>
                </c:pt>
                <c:pt idx="4925">
                  <c:v>0.137850023918699</c:v>
                </c:pt>
                <c:pt idx="4926">
                  <c:v>0.137852927994873</c:v>
                </c:pt>
                <c:pt idx="4927">
                  <c:v>0.137855831224663</c:v>
                </c:pt>
                <c:pt idx="4928">
                  <c:v>0.13785873360832</c:v>
                </c:pt>
                <c:pt idx="4929">
                  <c:v>0.137861635146096</c:v>
                </c:pt>
                <c:pt idx="4930">
                  <c:v>0.137864535838241</c:v>
                </c:pt>
                <c:pt idx="4931">
                  <c:v>0.137867435685005</c:v>
                </c:pt>
                <c:pt idx="4932">
                  <c:v>0.137870334686641</c:v>
                </c:pt>
                <c:pt idx="4933">
                  <c:v>0.137873232843398</c:v>
                </c:pt>
                <c:pt idx="4934">
                  <c:v>0.137876130155527</c:v>
                </c:pt>
                <c:pt idx="4935">
                  <c:v>0.137879026623279</c:v>
                </c:pt>
                <c:pt idx="4936">
                  <c:v>0.137881922246903</c:v>
                </c:pt>
                <c:pt idx="4937">
                  <c:v>0.13788481702665</c:v>
                </c:pt>
                <c:pt idx="4938">
                  <c:v>0.13788771096277</c:v>
                </c:pt>
                <c:pt idx="4939">
                  <c:v>0.137890604055514</c:v>
                </c:pt>
                <c:pt idx="4940">
                  <c:v>0.137893496305132</c:v>
                </c:pt>
                <c:pt idx="4941">
                  <c:v>0.137896387711874</c:v>
                </c:pt>
                <c:pt idx="4942">
                  <c:v>0.137899278275989</c:v>
                </c:pt>
                <c:pt idx="4943">
                  <c:v>0.137902167997728</c:v>
                </c:pt>
                <c:pt idx="4944">
                  <c:v>0.13790505687734</c:v>
                </c:pt>
                <c:pt idx="4945">
                  <c:v>0.137907944915074</c:v>
                </c:pt>
                <c:pt idx="4946">
                  <c:v>0.137910832111181</c:v>
                </c:pt>
                <c:pt idx="4947">
                  <c:v>0.137913718465911</c:v>
                </c:pt>
                <c:pt idx="4948">
                  <c:v>0.137916603979512</c:v>
                </c:pt>
                <c:pt idx="4949">
                  <c:v>0.137919488652234</c:v>
                </c:pt>
                <c:pt idx="4950">
                  <c:v>0.137922372484326</c:v>
                </c:pt>
                <c:pt idx="4951">
                  <c:v>0.137925255476038</c:v>
                </c:pt>
                <c:pt idx="4952">
                  <c:v>0.137928137627618</c:v>
                </c:pt>
                <c:pt idx="4953">
                  <c:v>0.137931018939316</c:v>
                </c:pt>
                <c:pt idx="4954">
                  <c:v>0.137933899411381</c:v>
                </c:pt>
                <c:pt idx="4955">
                  <c:v>0.137936779044062</c:v>
                </c:pt>
                <c:pt idx="4956">
                  <c:v>0.137939657837608</c:v>
                </c:pt>
                <c:pt idx="4957">
                  <c:v>0.137942535792266</c:v>
                </c:pt>
                <c:pt idx="4958">
                  <c:v>0.137945412908287</c:v>
                </c:pt>
                <c:pt idx="4959">
                  <c:v>0.137948289185917</c:v>
                </c:pt>
                <c:pt idx="4960">
                  <c:v>0.137951164625408</c:v>
                </c:pt>
                <c:pt idx="4961">
                  <c:v>0.137954039227006</c:v>
                </c:pt>
                <c:pt idx="4962">
                  <c:v>0.13795691299096</c:v>
                </c:pt>
                <c:pt idx="4963">
                  <c:v>0.137959785917518</c:v>
                </c:pt>
                <c:pt idx="4964">
                  <c:v>0.137962658006928</c:v>
                </c:pt>
                <c:pt idx="4965">
                  <c:v>0.13796552925944</c:v>
                </c:pt>
                <c:pt idx="4966">
                  <c:v>0.137968399675299</c:v>
                </c:pt>
                <c:pt idx="4967">
                  <c:v>0.137971269254756</c:v>
                </c:pt>
                <c:pt idx="4968">
                  <c:v>0.137974137998058</c:v>
                </c:pt>
                <c:pt idx="4969">
                  <c:v>0.137977005905452</c:v>
                </c:pt>
                <c:pt idx="4970">
                  <c:v>0.137979872977186</c:v>
                </c:pt>
                <c:pt idx="4971">
                  <c:v>0.137982739213508</c:v>
                </c:pt>
                <c:pt idx="4972">
                  <c:v>0.137985604614666</c:v>
                </c:pt>
                <c:pt idx="4973">
                  <c:v>0.137988469180906</c:v>
                </c:pt>
                <c:pt idx="4974">
                  <c:v>0.137991332912477</c:v>
                </c:pt>
                <c:pt idx="4975">
                  <c:v>0.137994195809626</c:v>
                </c:pt>
                <c:pt idx="4976">
                  <c:v>0.137997057872601</c:v>
                </c:pt>
                <c:pt idx="4977">
                  <c:v>0.137999919101647</c:v>
                </c:pt>
                <c:pt idx="4978">
                  <c:v>0.138002779497014</c:v>
                </c:pt>
                <c:pt idx="4979">
                  <c:v>0.138005639058947</c:v>
                </c:pt>
                <c:pt idx="4980">
                  <c:v>0.138008497787693</c:v>
                </c:pt>
                <c:pt idx="4981">
                  <c:v>0.1380113556835</c:v>
                </c:pt>
                <c:pt idx="4982">
                  <c:v>0.138014212746614</c:v>
                </c:pt>
                <c:pt idx="4983">
                  <c:v>0.138017068977283</c:v>
                </c:pt>
                <c:pt idx="4984">
                  <c:v>0.138019924375752</c:v>
                </c:pt>
                <c:pt idx="4985">
                  <c:v>0.138022778942269</c:v>
                </c:pt>
                <c:pt idx="4986">
                  <c:v>0.13802563267708</c:v>
                </c:pt>
                <c:pt idx="4987">
                  <c:v>0.138028485580431</c:v>
                </c:pt>
                <c:pt idx="4988">
                  <c:v>0.138031337652569</c:v>
                </c:pt>
                <c:pt idx="4989">
                  <c:v>0.13803418889374</c:v>
                </c:pt>
                <c:pt idx="4990">
                  <c:v>0.13803703930419</c:v>
                </c:pt>
                <c:pt idx="4991">
                  <c:v>0.138039888884166</c:v>
                </c:pt>
                <c:pt idx="4992">
                  <c:v>0.138042737633913</c:v>
                </c:pt>
                <c:pt idx="4993">
                  <c:v>0.138045585553678</c:v>
                </c:pt>
                <c:pt idx="4994">
                  <c:v>0.138048432643706</c:v>
                </c:pt>
                <c:pt idx="4995">
                  <c:v>0.138051278904243</c:v>
                </c:pt>
                <c:pt idx="4996">
                  <c:v>0.138054124335536</c:v>
                </c:pt>
                <c:pt idx="4997">
                  <c:v>0.138056968937829</c:v>
                </c:pt>
                <c:pt idx="4998">
                  <c:v>0.138059812711369</c:v>
                </c:pt>
                <c:pt idx="4999">
                  <c:v>0.1380626556564</c:v>
                </c:pt>
                <c:pt idx="5000">
                  <c:v>0.138065497773169</c:v>
                </c:pt>
                <c:pt idx="5001">
                  <c:v>0.13806833906192</c:v>
                </c:pt>
                <c:pt idx="5002">
                  <c:v>0.138071179522899</c:v>
                </c:pt>
                <c:pt idx="5003">
                  <c:v>0.138074019156352</c:v>
                </c:pt>
                <c:pt idx="5004">
                  <c:v>0.138076857962523</c:v>
                </c:pt>
                <c:pt idx="5005">
                  <c:v>0.138079695941657</c:v>
                </c:pt>
                <c:pt idx="5006">
                  <c:v>0.138082533094</c:v>
                </c:pt>
                <c:pt idx="5007">
                  <c:v>0.138085369419797</c:v>
                </c:pt>
                <c:pt idx="5008">
                  <c:v>0.138088204919291</c:v>
                </c:pt>
                <c:pt idx="5009">
                  <c:v>0.138091039592728</c:v>
                </c:pt>
                <c:pt idx="5010">
                  <c:v>0.138093873440353</c:v>
                </c:pt>
                <c:pt idx="5011">
                  <c:v>0.138096706462411</c:v>
                </c:pt>
                <c:pt idx="5012">
                  <c:v>0.138099538659145</c:v>
                </c:pt>
                <c:pt idx="5013">
                  <c:v>0.138102370030801</c:v>
                </c:pt>
                <c:pt idx="5014">
                  <c:v>0.138105200577622</c:v>
                </c:pt>
                <c:pt idx="5015">
                  <c:v>0.138108030299853</c:v>
                </c:pt>
                <c:pt idx="5016">
                  <c:v>0.138110859197739</c:v>
                </c:pt>
                <c:pt idx="5017">
                  <c:v>0.138113687271523</c:v>
                </c:pt>
                <c:pt idx="5018">
                  <c:v>0.138116514521449</c:v>
                </c:pt>
                <c:pt idx="5019">
                  <c:v>0.138119340947762</c:v>
                </c:pt>
                <c:pt idx="5020">
                  <c:v>0.138122166550706</c:v>
                </c:pt>
                <c:pt idx="5021">
                  <c:v>0.138124991330524</c:v>
                </c:pt>
                <c:pt idx="5022">
                  <c:v>0.138127815287459</c:v>
                </c:pt>
                <c:pt idx="5023">
                  <c:v>0.138130638421757</c:v>
                </c:pt>
                <c:pt idx="5024">
                  <c:v>0.13813346073366</c:v>
                </c:pt>
                <c:pt idx="5025">
                  <c:v>0.138136282223412</c:v>
                </c:pt>
                <c:pt idx="5026">
                  <c:v>0.138139102891257</c:v>
                </c:pt>
                <c:pt idx="5027">
                  <c:v>0.138141922737437</c:v>
                </c:pt>
                <c:pt idx="5028">
                  <c:v>0.138144741762197</c:v>
                </c:pt>
                <c:pt idx="5029">
                  <c:v>0.138147559965778</c:v>
                </c:pt>
                <c:pt idx="5030">
                  <c:v>0.138150377348426</c:v>
                </c:pt>
                <c:pt idx="5031">
                  <c:v>0.138153193910382</c:v>
                </c:pt>
                <c:pt idx="5032">
                  <c:v>0.13815600965189</c:v>
                </c:pt>
                <c:pt idx="5033">
                  <c:v>0.138158824573193</c:v>
                </c:pt>
                <c:pt idx="5034">
                  <c:v>0.138161638674534</c:v>
                </c:pt>
                <c:pt idx="5035">
                  <c:v>0.138164451956154</c:v>
                </c:pt>
                <c:pt idx="5036">
                  <c:v>0.138167264418298</c:v>
                </c:pt>
                <c:pt idx="5037">
                  <c:v>0.138170076061207</c:v>
                </c:pt>
                <c:pt idx="5038">
                  <c:v>0.138172886885125</c:v>
                </c:pt>
                <c:pt idx="5039">
                  <c:v>0.138175696890294</c:v>
                </c:pt>
                <c:pt idx="5040">
                  <c:v>0.138178506076956</c:v>
                </c:pt>
                <c:pt idx="5041">
                  <c:v>0.138181314445354</c:v>
                </c:pt>
                <c:pt idx="5042">
                  <c:v>0.138184121995729</c:v>
                </c:pt>
                <c:pt idx="5043">
                  <c:v>0.138186928728324</c:v>
                </c:pt>
                <c:pt idx="5044">
                  <c:v>0.138189734643382</c:v>
                </c:pt>
                <c:pt idx="5045">
                  <c:v>0.138192539741143</c:v>
                </c:pt>
                <c:pt idx="5046">
                  <c:v>0.138195344021852</c:v>
                </c:pt>
                <c:pt idx="5047">
                  <c:v>0.138198147485748</c:v>
                </c:pt>
                <c:pt idx="5048">
                  <c:v>0.138200950133074</c:v>
                </c:pt>
                <c:pt idx="5049">
                  <c:v>0.138203751964072</c:v>
                </c:pt>
                <c:pt idx="5050">
                  <c:v>0.138206552978982</c:v>
                </c:pt>
                <c:pt idx="5051">
                  <c:v>0.138209353178048</c:v>
                </c:pt>
                <c:pt idx="5052">
                  <c:v>0.138212152561511</c:v>
                </c:pt>
                <c:pt idx="5053">
                  <c:v>0.138214951129611</c:v>
                </c:pt>
                <c:pt idx="5054">
                  <c:v>0.13821774888259</c:v>
                </c:pt>
                <c:pt idx="5055">
                  <c:v>0.138220545820691</c:v>
                </c:pt>
                <c:pt idx="5056">
                  <c:v>0.138223341944152</c:v>
                </c:pt>
                <c:pt idx="5057">
                  <c:v>0.138226137253217</c:v>
                </c:pt>
                <c:pt idx="5058">
                  <c:v>0.138228931748126</c:v>
                </c:pt>
                <c:pt idx="5059">
                  <c:v>0.138231725429119</c:v>
                </c:pt>
                <c:pt idx="5060">
                  <c:v>0.138234518296439</c:v>
                </c:pt>
                <c:pt idx="5061">
                  <c:v>0.138237310350326</c:v>
                </c:pt>
                <c:pt idx="5062">
                  <c:v>0.13824010159102</c:v>
                </c:pt>
                <c:pt idx="5063">
                  <c:v>0.138242892018762</c:v>
                </c:pt>
                <c:pt idx="5064">
                  <c:v>0.138245681633793</c:v>
                </c:pt>
                <c:pt idx="5065">
                  <c:v>0.138248470436353</c:v>
                </c:pt>
                <c:pt idx="5066">
                  <c:v>0.138251258426684</c:v>
                </c:pt>
                <c:pt idx="5067">
                  <c:v>0.138254045605024</c:v>
                </c:pt>
                <c:pt idx="5068">
                  <c:v>0.138256831971616</c:v>
                </c:pt>
                <c:pt idx="5069">
                  <c:v>0.138259617526698</c:v>
                </c:pt>
                <c:pt idx="5070">
                  <c:v>0.13826240227051</c:v>
                </c:pt>
                <c:pt idx="5071">
                  <c:v>0.138265186203295</c:v>
                </c:pt>
                <c:pt idx="5072">
                  <c:v>0.13826796932529</c:v>
                </c:pt>
                <c:pt idx="5073">
                  <c:v>0.138270751636737</c:v>
                </c:pt>
                <c:pt idx="5074">
                  <c:v>0.138273533137874</c:v>
                </c:pt>
                <c:pt idx="5075">
                  <c:v>0.138276313828942</c:v>
                </c:pt>
                <c:pt idx="5076">
                  <c:v>0.138279093710181</c:v>
                </c:pt>
                <c:pt idx="5077">
                  <c:v>0.13828187278183</c:v>
                </c:pt>
                <c:pt idx="5078">
                  <c:v>0.138284651044128</c:v>
                </c:pt>
                <c:pt idx="5079">
                  <c:v>0.138287428497316</c:v>
                </c:pt>
                <c:pt idx="5080">
                  <c:v>0.138290205141633</c:v>
                </c:pt>
                <c:pt idx="5081">
                  <c:v>0.138292980977318</c:v>
                </c:pt>
                <c:pt idx="5082">
                  <c:v>0.13829575600461</c:v>
                </c:pt>
                <c:pt idx="5083">
                  <c:v>0.138298530223749</c:v>
                </c:pt>
                <c:pt idx="5084">
                  <c:v>0.138301303634972</c:v>
                </c:pt>
                <c:pt idx="5085">
                  <c:v>0.138304076238521</c:v>
                </c:pt>
                <c:pt idx="5086">
                  <c:v>0.138306848034634</c:v>
                </c:pt>
                <c:pt idx="5087">
                  <c:v>0.13830961902355</c:v>
                </c:pt>
                <c:pt idx="5088">
                  <c:v>0.138312389205506</c:v>
                </c:pt>
                <c:pt idx="5089">
                  <c:v>0.138315158580744</c:v>
                </c:pt>
                <c:pt idx="5090">
                  <c:v>0.1383179271495</c:v>
                </c:pt>
                <c:pt idx="5091">
                  <c:v>0.138320694912013</c:v>
                </c:pt>
                <c:pt idx="5092">
                  <c:v>0.138323461868522</c:v>
                </c:pt>
                <c:pt idx="5093">
                  <c:v>0.138326228019267</c:v>
                </c:pt>
                <c:pt idx="5094">
                  <c:v>0.138328993364484</c:v>
                </c:pt>
                <c:pt idx="5095">
                  <c:v>0.138331757904412</c:v>
                </c:pt>
                <c:pt idx="5096">
                  <c:v>0.13833452163929</c:v>
                </c:pt>
                <c:pt idx="5097">
                  <c:v>0.138337284569356</c:v>
                </c:pt>
                <c:pt idx="5098">
                  <c:v>0.138340046694847</c:v>
                </c:pt>
                <c:pt idx="5099">
                  <c:v>0.138342808016003</c:v>
                </c:pt>
                <c:pt idx="5100">
                  <c:v>0.13834556853306</c:v>
                </c:pt>
                <c:pt idx="5101">
                  <c:v>0.138348328246256</c:v>
                </c:pt>
                <c:pt idx="5102">
                  <c:v>0.138351087155831</c:v>
                </c:pt>
                <c:pt idx="5103">
                  <c:v>0.13835384526202</c:v>
                </c:pt>
                <c:pt idx="5104">
                  <c:v>0.138356602565063</c:v>
                </c:pt>
                <c:pt idx="5105">
                  <c:v>0.138359359065195</c:v>
                </c:pt>
                <c:pt idx="5106">
                  <c:v>0.138362114762656</c:v>
                </c:pt>
                <c:pt idx="5107">
                  <c:v>0.138364869657682</c:v>
                </c:pt>
                <c:pt idx="5108">
                  <c:v>0.13836762375051</c:v>
                </c:pt>
                <c:pt idx="5109">
                  <c:v>0.138370377041379</c:v>
                </c:pt>
                <c:pt idx="5110">
                  <c:v>0.138373129530526</c:v>
                </c:pt>
                <c:pt idx="5111">
                  <c:v>0.138375881218186</c:v>
                </c:pt>
                <c:pt idx="5112">
                  <c:v>0.138378632104598</c:v>
                </c:pt>
                <c:pt idx="5113">
                  <c:v>0.138381382189998</c:v>
                </c:pt>
                <c:pt idx="5114">
                  <c:v>0.138384131474624</c:v>
                </c:pt>
                <c:pt idx="5115">
                  <c:v>0.138386879958712</c:v>
                </c:pt>
                <c:pt idx="5116">
                  <c:v>0.1383896276425</c:v>
                </c:pt>
                <c:pt idx="5117">
                  <c:v>0.138392374526222</c:v>
                </c:pt>
                <c:pt idx="5118">
                  <c:v>0.138395120610118</c:v>
                </c:pt>
                <c:pt idx="5119">
                  <c:v>0.138397865894421</c:v>
                </c:pt>
                <c:pt idx="5120">
                  <c:v>0.138400610379371</c:v>
                </c:pt>
                <c:pt idx="5121">
                  <c:v>0.138403354065202</c:v>
                </c:pt>
                <c:pt idx="5122">
                  <c:v>0.138406096952152</c:v>
                </c:pt>
                <c:pt idx="5123">
                  <c:v>0.138408839040456</c:v>
                </c:pt>
                <c:pt idx="5124">
                  <c:v>0.138411580330351</c:v>
                </c:pt>
                <c:pt idx="5125">
                  <c:v>0.138414320822072</c:v>
                </c:pt>
                <c:pt idx="5126">
                  <c:v>0.138417060515856</c:v>
                </c:pt>
                <c:pt idx="5127">
                  <c:v>0.138419799411938</c:v>
                </c:pt>
                <c:pt idx="5128">
                  <c:v>0.138422537510556</c:v>
                </c:pt>
                <c:pt idx="5129">
                  <c:v>0.138425274811944</c:v>
                </c:pt>
                <c:pt idx="5130">
                  <c:v>0.138428011316338</c:v>
                </c:pt>
                <c:pt idx="5131">
                  <c:v>0.138430747023974</c:v>
                </c:pt>
                <c:pt idx="5132">
                  <c:v>0.138433481935088</c:v>
                </c:pt>
                <c:pt idx="5133">
                  <c:v>0.138436216049914</c:v>
                </c:pt>
                <c:pt idx="5134">
                  <c:v>0.138438949368689</c:v>
                </c:pt>
                <c:pt idx="5135">
                  <c:v>0.138441681891648</c:v>
                </c:pt>
                <c:pt idx="5136">
                  <c:v>0.138444413619027</c:v>
                </c:pt>
                <c:pt idx="5137">
                  <c:v>0.138447144551059</c:v>
                </c:pt>
                <c:pt idx="5138">
                  <c:v>0.138449874687982</c:v>
                </c:pt>
                <c:pt idx="5139">
                  <c:v>0.138452604030028</c:v>
                </c:pt>
                <c:pt idx="5140">
                  <c:v>0.138455332577436</c:v>
                </c:pt>
                <c:pt idx="5141">
                  <c:v>0.138458060330437</c:v>
                </c:pt>
                <c:pt idx="5142">
                  <c:v>0.138460787289269</c:v>
                </c:pt>
                <c:pt idx="5143">
                  <c:v>0.138463513454164</c:v>
                </c:pt>
                <c:pt idx="5144">
                  <c:v>0.138466238825358</c:v>
                </c:pt>
                <c:pt idx="5145">
                  <c:v>0.138468963403087</c:v>
                </c:pt>
                <c:pt idx="5146">
                  <c:v>0.138471687187584</c:v>
                </c:pt>
                <c:pt idx="5147">
                  <c:v>0.138474410179084</c:v>
                </c:pt>
                <c:pt idx="5148">
                  <c:v>0.138477132377821</c:v>
                </c:pt>
                <c:pt idx="5149">
                  <c:v>0.13847985378403</c:v>
                </c:pt>
                <c:pt idx="5150">
                  <c:v>0.138482574397945</c:v>
                </c:pt>
                <c:pt idx="5151">
                  <c:v>0.1384852942198</c:v>
                </c:pt>
                <c:pt idx="5152">
                  <c:v>0.13848801324983</c:v>
                </c:pt>
                <c:pt idx="5153">
                  <c:v>0.138490731488267</c:v>
                </c:pt>
                <c:pt idx="5154">
                  <c:v>0.138493448935349</c:v>
                </c:pt>
                <c:pt idx="5155">
                  <c:v>0.138496165591305</c:v>
                </c:pt>
                <c:pt idx="5156">
                  <c:v>0.138498881456373</c:v>
                </c:pt>
                <c:pt idx="5157">
                  <c:v>0.138501596530785</c:v>
                </c:pt>
                <c:pt idx="5158">
                  <c:v>0.138504310814774</c:v>
                </c:pt>
                <c:pt idx="5159">
                  <c:v>0.138507024308575</c:v>
                </c:pt>
                <c:pt idx="5160">
                  <c:v>0.138509737012421</c:v>
                </c:pt>
                <c:pt idx="5161">
                  <c:v>0.138512448926546</c:v>
                </c:pt>
                <c:pt idx="5162">
                  <c:v>0.138515160051182</c:v>
                </c:pt>
                <c:pt idx="5163">
                  <c:v>0.138517870386564</c:v>
                </c:pt>
                <c:pt idx="5164">
                  <c:v>0.138520579932924</c:v>
                </c:pt>
                <c:pt idx="5165">
                  <c:v>0.138523288690497</c:v>
                </c:pt>
                <c:pt idx="5166">
                  <c:v>0.138525996659515</c:v>
                </c:pt>
                <c:pt idx="5167">
                  <c:v>0.13852870384021</c:v>
                </c:pt>
                <c:pt idx="5168">
                  <c:v>0.138531410232817</c:v>
                </c:pt>
                <c:pt idx="5169">
                  <c:v>0.138534115837567</c:v>
                </c:pt>
                <c:pt idx="5170">
                  <c:v>0.138536820654696</c:v>
                </c:pt>
                <c:pt idx="5171">
                  <c:v>0.138539524684432</c:v>
                </c:pt>
                <c:pt idx="5172">
                  <c:v>0.138542227927012</c:v>
                </c:pt>
                <c:pt idx="5173">
                  <c:v>0.138544930382667</c:v>
                </c:pt>
                <c:pt idx="5174">
                  <c:v>0.138547632051629</c:v>
                </c:pt>
                <c:pt idx="5175">
                  <c:v>0.138550332934132</c:v>
                </c:pt>
                <c:pt idx="5176">
                  <c:v>0.138553033030407</c:v>
                </c:pt>
                <c:pt idx="5177">
                  <c:v>0.138555732340687</c:v>
                </c:pt>
                <c:pt idx="5178">
                  <c:v>0.138558430865204</c:v>
                </c:pt>
                <c:pt idx="5179">
                  <c:v>0.13856112860419</c:v>
                </c:pt>
                <c:pt idx="5180">
                  <c:v>0.138563825557879</c:v>
                </c:pt>
                <c:pt idx="5181">
                  <c:v>0.1385665217265</c:v>
                </c:pt>
                <c:pt idx="5182">
                  <c:v>0.138569217110288</c:v>
                </c:pt>
                <c:pt idx="5183">
                  <c:v>0.138571911709472</c:v>
                </c:pt>
                <c:pt idx="5184">
                  <c:v>0.138574605524287</c:v>
                </c:pt>
                <c:pt idx="5185">
                  <c:v>0.138577298554962</c:v>
                </c:pt>
                <c:pt idx="5186">
                  <c:v>0.138579990801729</c:v>
                </c:pt>
                <c:pt idx="5187">
                  <c:v>0.138582682264823</c:v>
                </c:pt>
                <c:pt idx="5188">
                  <c:v>0.138585372944471</c:v>
                </c:pt>
                <c:pt idx="5189">
                  <c:v>0.138588062840908</c:v>
                </c:pt>
                <c:pt idx="5190">
                  <c:v>0.138590751954363</c:v>
                </c:pt>
                <c:pt idx="5191">
                  <c:v>0.13859344028507</c:v>
                </c:pt>
                <c:pt idx="5192">
                  <c:v>0.138596127833257</c:v>
                </c:pt>
                <c:pt idx="5193">
                  <c:v>0.138598814599156</c:v>
                </c:pt>
                <c:pt idx="5194">
                  <c:v>0.138601500583001</c:v>
                </c:pt>
                <c:pt idx="5195">
                  <c:v>0.13860418578502</c:v>
                </c:pt>
                <c:pt idx="5196">
                  <c:v>0.138606870205446</c:v>
                </c:pt>
                <c:pt idx="5197">
                  <c:v>0.138609553844508</c:v>
                </c:pt>
                <c:pt idx="5198">
                  <c:v>0.138612236702439</c:v>
                </c:pt>
                <c:pt idx="5199">
                  <c:v>0.138614918779468</c:v>
                </c:pt>
                <c:pt idx="5200">
                  <c:v>0.138617600075826</c:v>
                </c:pt>
                <c:pt idx="5201">
                  <c:v>0.138620280591745</c:v>
                </c:pt>
                <c:pt idx="5202">
                  <c:v>0.138622960327453</c:v>
                </c:pt>
                <c:pt idx="5203">
                  <c:v>0.138625639283184</c:v>
                </c:pt>
                <c:pt idx="5204">
                  <c:v>0.138628317459165</c:v>
                </c:pt>
                <c:pt idx="5205">
                  <c:v>0.138630994855629</c:v>
                </c:pt>
                <c:pt idx="5206">
                  <c:v>0.138633671472804</c:v>
                </c:pt>
                <c:pt idx="5207">
                  <c:v>0.138636347310921</c:v>
                </c:pt>
                <c:pt idx="5208">
                  <c:v>0.138639022370212</c:v>
                </c:pt>
                <c:pt idx="5209">
                  <c:v>0.138641696650905</c:v>
                </c:pt>
                <c:pt idx="5210">
                  <c:v>0.138644370153231</c:v>
                </c:pt>
                <c:pt idx="5211">
                  <c:v>0.138647042877419</c:v>
                </c:pt>
                <c:pt idx="5212">
                  <c:v>0.1386497148237</c:v>
                </c:pt>
                <c:pt idx="5213">
                  <c:v>0.138652385992302</c:v>
                </c:pt>
                <c:pt idx="5214">
                  <c:v>0.138655056383456</c:v>
                </c:pt>
                <c:pt idx="5215">
                  <c:v>0.138657725997393</c:v>
                </c:pt>
                <c:pt idx="5216">
                  <c:v>0.138660394834339</c:v>
                </c:pt>
                <c:pt idx="5217">
                  <c:v>0.138663062894528</c:v>
                </c:pt>
                <c:pt idx="5218">
                  <c:v>0.138665730178185</c:v>
                </c:pt>
                <c:pt idx="5219">
                  <c:v>0.138668396685543</c:v>
                </c:pt>
                <c:pt idx="5220">
                  <c:v>0.138671062416829</c:v>
                </c:pt>
                <c:pt idx="5221">
                  <c:v>0.138673727372273</c:v>
                </c:pt>
                <c:pt idx="5222">
                  <c:v>0.138676391552105</c:v>
                </c:pt>
                <c:pt idx="5223">
                  <c:v>0.138679054956552</c:v>
                </c:pt>
                <c:pt idx="5224">
                  <c:v>0.138681717585845</c:v>
                </c:pt>
                <c:pt idx="5225">
                  <c:v>0.138684379440211</c:v>
                </c:pt>
                <c:pt idx="5226">
                  <c:v>0.138687040519882</c:v>
                </c:pt>
                <c:pt idx="5227">
                  <c:v>0.138689700825083</c:v>
                </c:pt>
                <c:pt idx="5228">
                  <c:v>0.138692360356045</c:v>
                </c:pt>
                <c:pt idx="5229">
                  <c:v>0.138695019112997</c:v>
                </c:pt>
                <c:pt idx="5230">
                  <c:v>0.138697677096166</c:v>
                </c:pt>
                <c:pt idx="5231">
                  <c:v>0.138700334305783</c:v>
                </c:pt>
                <c:pt idx="5232">
                  <c:v>0.138702990742073</c:v>
                </c:pt>
                <c:pt idx="5233">
                  <c:v>0.138705646405267</c:v>
                </c:pt>
                <c:pt idx="5234">
                  <c:v>0.138708301295592</c:v>
                </c:pt>
                <c:pt idx="5235">
                  <c:v>0.138710955413276</c:v>
                </c:pt>
                <c:pt idx="5236">
                  <c:v>0.13871360875855</c:v>
                </c:pt>
                <c:pt idx="5237">
                  <c:v>0.138716261331638</c:v>
                </c:pt>
                <c:pt idx="5238">
                  <c:v>0.138718913132772</c:v>
                </c:pt>
                <c:pt idx="5239">
                  <c:v>0.138721564162176</c:v>
                </c:pt>
                <c:pt idx="5240">
                  <c:v>0.138724214420082</c:v>
                </c:pt>
                <c:pt idx="5241">
                  <c:v>0.138726863906714</c:v>
                </c:pt>
                <c:pt idx="5242">
                  <c:v>0.138729512622301</c:v>
                </c:pt>
                <c:pt idx="5243">
                  <c:v>0.138732160567073</c:v>
                </c:pt>
                <c:pt idx="5244">
                  <c:v>0.138734807741255</c:v>
                </c:pt>
                <c:pt idx="5245">
                  <c:v>0.138737454145075</c:v>
                </c:pt>
                <c:pt idx="5246">
                  <c:v>0.138740099778761</c:v>
                </c:pt>
                <c:pt idx="5247">
                  <c:v>0.138742744642541</c:v>
                </c:pt>
                <c:pt idx="5248">
                  <c:v>0.13874538873664</c:v>
                </c:pt>
                <c:pt idx="5249">
                  <c:v>0.138748032061287</c:v>
                </c:pt>
                <c:pt idx="5250">
                  <c:v>0.138750674616709</c:v>
                </c:pt>
                <c:pt idx="5251">
                  <c:v>0.138753316403133</c:v>
                </c:pt>
                <c:pt idx="5252">
                  <c:v>0.138755957420787</c:v>
                </c:pt>
                <c:pt idx="5253">
                  <c:v>0.138758597669896</c:v>
                </c:pt>
                <c:pt idx="5254">
                  <c:v>0.13876123715069</c:v>
                </c:pt>
                <c:pt idx="5255">
                  <c:v>0.138763875863391</c:v>
                </c:pt>
                <c:pt idx="5256">
                  <c:v>0.13876651380823</c:v>
                </c:pt>
                <c:pt idx="5257">
                  <c:v>0.138769150985433</c:v>
                </c:pt>
                <c:pt idx="5258">
                  <c:v>0.138771787395225</c:v>
                </c:pt>
                <c:pt idx="5259">
                  <c:v>0.138774423037834</c:v>
                </c:pt>
                <c:pt idx="5260">
                  <c:v>0.138777057913485</c:v>
                </c:pt>
                <c:pt idx="5261">
                  <c:v>0.138779692022407</c:v>
                </c:pt>
                <c:pt idx="5262">
                  <c:v>0.138782325364823</c:v>
                </c:pt>
                <c:pt idx="5263">
                  <c:v>0.138784957940962</c:v>
                </c:pt>
                <c:pt idx="5264">
                  <c:v>0.13878758975105</c:v>
                </c:pt>
                <c:pt idx="5265">
                  <c:v>0.138790220795311</c:v>
                </c:pt>
                <c:pt idx="5266">
                  <c:v>0.138792851073974</c:v>
                </c:pt>
                <c:pt idx="5267">
                  <c:v>0.138795480587262</c:v>
                </c:pt>
                <c:pt idx="5268">
                  <c:v>0.138798109335403</c:v>
                </c:pt>
                <c:pt idx="5269">
                  <c:v>0.138800737318622</c:v>
                </c:pt>
                <c:pt idx="5270">
                  <c:v>0.138803364537145</c:v>
                </c:pt>
                <c:pt idx="5271">
                  <c:v>0.138805990991199</c:v>
                </c:pt>
                <c:pt idx="5272">
                  <c:v>0.138808616681007</c:v>
                </c:pt>
                <c:pt idx="5273">
                  <c:v>0.138811241606798</c:v>
                </c:pt>
                <c:pt idx="5274">
                  <c:v>0.138813865768794</c:v>
                </c:pt>
                <c:pt idx="5275">
                  <c:v>0.138816489167223</c:v>
                </c:pt>
                <c:pt idx="5276">
                  <c:v>0.138819111802308</c:v>
                </c:pt>
                <c:pt idx="5277">
                  <c:v>0.138821733674277</c:v>
                </c:pt>
                <c:pt idx="5278">
                  <c:v>0.138824354783354</c:v>
                </c:pt>
                <c:pt idx="5279">
                  <c:v>0.138826975129763</c:v>
                </c:pt>
                <c:pt idx="5280">
                  <c:v>0.138829594713732</c:v>
                </c:pt>
                <c:pt idx="5281">
                  <c:v>0.138832213535483</c:v>
                </c:pt>
                <c:pt idx="5282">
                  <c:v>0.138834831595243</c:v>
                </c:pt>
                <c:pt idx="5283">
                  <c:v>0.138837448893235</c:v>
                </c:pt>
                <c:pt idx="5284">
                  <c:v>0.138840065429685</c:v>
                </c:pt>
                <c:pt idx="5285">
                  <c:v>0.138842681204819</c:v>
                </c:pt>
                <c:pt idx="5286">
                  <c:v>0.13884529621886</c:v>
                </c:pt>
                <c:pt idx="5287">
                  <c:v>0.138847910472034</c:v>
                </c:pt>
                <c:pt idx="5288">
                  <c:v>0.138850523964563</c:v>
                </c:pt>
                <c:pt idx="5289">
                  <c:v>0.138853136696674</c:v>
                </c:pt>
                <c:pt idx="5290">
                  <c:v>0.13885574866859</c:v>
                </c:pt>
                <c:pt idx="5291">
                  <c:v>0.138858359880535</c:v>
                </c:pt>
                <c:pt idx="5292">
                  <c:v>0.138860970332736</c:v>
                </c:pt>
                <c:pt idx="5293">
                  <c:v>0.138863580025414</c:v>
                </c:pt>
                <c:pt idx="5294">
                  <c:v>0.138866188958796</c:v>
                </c:pt>
                <c:pt idx="5295">
                  <c:v>0.138868797133103</c:v>
                </c:pt>
                <c:pt idx="5296">
                  <c:v>0.138871404548562</c:v>
                </c:pt>
                <c:pt idx="5297">
                  <c:v>0.138874011205394</c:v>
                </c:pt>
                <c:pt idx="5298">
                  <c:v>0.138876617103824</c:v>
                </c:pt>
                <c:pt idx="5299">
                  <c:v>0.138879222244078</c:v>
                </c:pt>
                <c:pt idx="5300">
                  <c:v>0.138881826626376</c:v>
                </c:pt>
                <c:pt idx="5301">
                  <c:v>0.138884430250946</c:v>
                </c:pt>
                <c:pt idx="5302">
                  <c:v>0.138887033118007</c:v>
                </c:pt>
                <c:pt idx="5303">
                  <c:v>0.138889635227786</c:v>
                </c:pt>
                <c:pt idx="5304">
                  <c:v>0.138892236580503</c:v>
                </c:pt>
                <c:pt idx="5305">
                  <c:v>0.138894837176385</c:v>
                </c:pt>
                <c:pt idx="5306">
                  <c:v>0.138897437015654</c:v>
                </c:pt>
                <c:pt idx="5307">
                  <c:v>0.138900036098532</c:v>
                </c:pt>
                <c:pt idx="5308">
                  <c:v>0.138902634425245</c:v>
                </c:pt>
                <c:pt idx="5309">
                  <c:v>0.138905231996013</c:v>
                </c:pt>
                <c:pt idx="5310">
                  <c:v>0.138907828811061</c:v>
                </c:pt>
                <c:pt idx="5311">
                  <c:v>0.13891042487061</c:v>
                </c:pt>
                <c:pt idx="5312">
                  <c:v>0.138913020174885</c:v>
                </c:pt>
                <c:pt idx="5313">
                  <c:v>0.138915614724109</c:v>
                </c:pt>
                <c:pt idx="5314">
                  <c:v>0.138918208518502</c:v>
                </c:pt>
                <c:pt idx="5315">
                  <c:v>0.138920801558291</c:v>
                </c:pt>
                <c:pt idx="5316">
                  <c:v>0.138923393843694</c:v>
                </c:pt>
                <c:pt idx="5317">
                  <c:v>0.138925985374937</c:v>
                </c:pt>
                <c:pt idx="5318">
                  <c:v>0.138928576152241</c:v>
                </c:pt>
                <c:pt idx="5319">
                  <c:v>0.138931166175828</c:v>
                </c:pt>
                <c:pt idx="5320">
                  <c:v>0.138933755445922</c:v>
                </c:pt>
                <c:pt idx="5321">
                  <c:v>0.138936343962743</c:v>
                </c:pt>
                <c:pt idx="5322">
                  <c:v>0.138938931726516</c:v>
                </c:pt>
                <c:pt idx="5323">
                  <c:v>0.138941518737461</c:v>
                </c:pt>
                <c:pt idx="5324">
                  <c:v>0.138944104995802</c:v>
                </c:pt>
                <c:pt idx="5325">
                  <c:v>0.138946690501758</c:v>
                </c:pt>
                <c:pt idx="5326">
                  <c:v>0.138949275255553</c:v>
                </c:pt>
                <c:pt idx="5327">
                  <c:v>0.13895185925741</c:v>
                </c:pt>
                <c:pt idx="5328">
                  <c:v>0.138954442507548</c:v>
                </c:pt>
                <c:pt idx="5329">
                  <c:v>0.138957025006191</c:v>
                </c:pt>
                <c:pt idx="5330">
                  <c:v>0.138959606753559</c:v>
                </c:pt>
                <c:pt idx="5331">
                  <c:v>0.138962187749876</c:v>
                </c:pt>
                <c:pt idx="5332">
                  <c:v>0.13896476799536</c:v>
                </c:pt>
                <c:pt idx="5333">
                  <c:v>0.138967347490236</c:v>
                </c:pt>
                <c:pt idx="5334">
                  <c:v>0.138969926234724</c:v>
                </c:pt>
                <c:pt idx="5335">
                  <c:v>0.138972504229044</c:v>
                </c:pt>
                <c:pt idx="5336">
                  <c:v>0.13897508147342</c:v>
                </c:pt>
                <c:pt idx="5337">
                  <c:v>0.13897765796807</c:v>
                </c:pt>
                <c:pt idx="5338">
                  <c:v>0.138980233713219</c:v>
                </c:pt>
                <c:pt idx="5339">
                  <c:v>0.138982808709084</c:v>
                </c:pt>
                <c:pt idx="5340">
                  <c:v>0.138985382955888</c:v>
                </c:pt>
                <c:pt idx="5341">
                  <c:v>0.138987956453853</c:v>
                </c:pt>
                <c:pt idx="5342">
                  <c:v>0.138990529203198</c:v>
                </c:pt>
                <c:pt idx="5343">
                  <c:v>0.138993101204145</c:v>
                </c:pt>
                <c:pt idx="5344">
                  <c:v>0.138995672456914</c:v>
                </c:pt>
                <c:pt idx="5345">
                  <c:v>0.138998242961726</c:v>
                </c:pt>
                <c:pt idx="5346">
                  <c:v>0.139000812718801</c:v>
                </c:pt>
                <c:pt idx="5347">
                  <c:v>0.13900338172836</c:v>
                </c:pt>
                <c:pt idx="5348">
                  <c:v>0.139005949990625</c:v>
                </c:pt>
                <c:pt idx="5349">
                  <c:v>0.139008517505813</c:v>
                </c:pt>
                <c:pt idx="5350">
                  <c:v>0.139011084274148</c:v>
                </c:pt>
                <c:pt idx="5351">
                  <c:v>0.139013650295847</c:v>
                </c:pt>
                <c:pt idx="5352">
                  <c:v>0.139016215571132</c:v>
                </c:pt>
                <c:pt idx="5353">
                  <c:v>0.139018780100223</c:v>
                </c:pt>
                <c:pt idx="5354">
                  <c:v>0.139021343883339</c:v>
                </c:pt>
                <c:pt idx="5355">
                  <c:v>0.139023906920702</c:v>
                </c:pt>
                <c:pt idx="5356">
                  <c:v>0.13902646921253</c:v>
                </c:pt>
                <c:pt idx="5357">
                  <c:v>0.139029030759044</c:v>
                </c:pt>
                <c:pt idx="5358">
                  <c:v>0.139031591560463</c:v>
                </c:pt>
                <c:pt idx="5359">
                  <c:v>0.139034151617007</c:v>
                </c:pt>
                <c:pt idx="5360">
                  <c:v>0.139036710928896</c:v>
                </c:pt>
                <c:pt idx="5361">
                  <c:v>0.139039269496349</c:v>
                </c:pt>
                <c:pt idx="5362">
                  <c:v>0.139041827319586</c:v>
                </c:pt>
                <c:pt idx="5363">
                  <c:v>0.139044384398826</c:v>
                </c:pt>
                <c:pt idx="5364">
                  <c:v>0.13904694073429</c:v>
                </c:pt>
                <c:pt idx="5365">
                  <c:v>0.139049496326194</c:v>
                </c:pt>
                <c:pt idx="5366">
                  <c:v>0.139052051174761</c:v>
                </c:pt>
                <c:pt idx="5367">
                  <c:v>0.139054605280207</c:v>
                </c:pt>
                <c:pt idx="5368">
                  <c:v>0.139057158642753</c:v>
                </c:pt>
                <c:pt idx="5369">
                  <c:v>0.139059711262618</c:v>
                </c:pt>
                <c:pt idx="5370">
                  <c:v>0.13906226314002</c:v>
                </c:pt>
                <c:pt idx="5371">
                  <c:v>0.139064814275179</c:v>
                </c:pt>
                <c:pt idx="5372">
                  <c:v>0.139067364668313</c:v>
                </c:pt>
                <c:pt idx="5373">
                  <c:v>0.139069914319641</c:v>
                </c:pt>
                <c:pt idx="5374">
                  <c:v>0.139072463229382</c:v>
                </c:pt>
                <c:pt idx="5375">
                  <c:v>0.139075011397753</c:v>
                </c:pt>
                <c:pt idx="5376">
                  <c:v>0.139077558824976</c:v>
                </c:pt>
                <c:pt idx="5377">
                  <c:v>0.139080105511267</c:v>
                </c:pt>
                <c:pt idx="5378">
                  <c:v>0.139082651456845</c:v>
                </c:pt>
                <c:pt idx="5379">
                  <c:v>0.139085196661928</c:v>
                </c:pt>
                <c:pt idx="5380">
                  <c:v>0.139087741126735</c:v>
                </c:pt>
                <c:pt idx="5381">
                  <c:v>0.139090284851483</c:v>
                </c:pt>
                <c:pt idx="5382">
                  <c:v>0.139092827836391</c:v>
                </c:pt>
                <c:pt idx="5383">
                  <c:v>0.139095370081679</c:v>
                </c:pt>
                <c:pt idx="5384">
                  <c:v>0.139097911587561</c:v>
                </c:pt>
                <c:pt idx="5385">
                  <c:v>0.139100452354259</c:v>
                </c:pt>
                <c:pt idx="5386">
                  <c:v>0.139102992381988</c:v>
                </c:pt>
                <c:pt idx="5387">
                  <c:v>0.139105531670968</c:v>
                </c:pt>
                <c:pt idx="5388">
                  <c:v>0.139108070221415</c:v>
                </c:pt>
                <c:pt idx="5389">
                  <c:v>0.139110608033547</c:v>
                </c:pt>
                <c:pt idx="5390">
                  <c:v>0.139113145107583</c:v>
                </c:pt>
                <c:pt idx="5391">
                  <c:v>0.139115681443739</c:v>
                </c:pt>
                <c:pt idx="5392">
                  <c:v>0.139118217042234</c:v>
                </c:pt>
                <c:pt idx="5393">
                  <c:v>0.139120751903283</c:v>
                </c:pt>
                <c:pt idx="5394">
                  <c:v>0.139123286027107</c:v>
                </c:pt>
                <c:pt idx="5395">
                  <c:v>0.13912581941392</c:v>
                </c:pt>
                <c:pt idx="5396">
                  <c:v>0.139128352063941</c:v>
                </c:pt>
                <c:pt idx="5397">
                  <c:v>0.139130883977387</c:v>
                </c:pt>
                <c:pt idx="5398">
                  <c:v>0.139133415154474</c:v>
                </c:pt>
                <c:pt idx="5399">
                  <c:v>0.139135945595421</c:v>
                </c:pt>
                <c:pt idx="5400">
                  <c:v>0.139138475300442</c:v>
                </c:pt>
                <c:pt idx="5401">
                  <c:v>0.139141004269758</c:v>
                </c:pt>
                <c:pt idx="5402">
                  <c:v>0.139143532503582</c:v>
                </c:pt>
                <c:pt idx="5403">
                  <c:v>0.139146060002133</c:v>
                </c:pt>
                <c:pt idx="5404">
                  <c:v>0.139148586765627</c:v>
                </c:pt>
                <c:pt idx="5405">
                  <c:v>0.139151112794281</c:v>
                </c:pt>
                <c:pt idx="5406">
                  <c:v>0.139153638088312</c:v>
                </c:pt>
                <c:pt idx="5407">
                  <c:v>0.139156162647934</c:v>
                </c:pt>
                <c:pt idx="5408">
                  <c:v>0.139158686473367</c:v>
                </c:pt>
                <c:pt idx="5409">
                  <c:v>0.139161209564825</c:v>
                </c:pt>
                <c:pt idx="5410">
                  <c:v>0.139163731922525</c:v>
                </c:pt>
                <c:pt idx="5411">
                  <c:v>0.139166253546684</c:v>
                </c:pt>
                <c:pt idx="5412">
                  <c:v>0.139168774437516</c:v>
                </c:pt>
                <c:pt idx="5413">
                  <c:v>0.13917129459524</c:v>
                </c:pt>
                <c:pt idx="5414">
                  <c:v>0.13917381402007</c:v>
                </c:pt>
                <c:pt idx="5415">
                  <c:v>0.139176332712223</c:v>
                </c:pt>
                <c:pt idx="5416">
                  <c:v>0.139178850671914</c:v>
                </c:pt>
                <c:pt idx="5417">
                  <c:v>0.139181367899359</c:v>
                </c:pt>
                <c:pt idx="5418">
                  <c:v>0.139183884394775</c:v>
                </c:pt>
                <c:pt idx="5419">
                  <c:v>0.139186400158376</c:v>
                </c:pt>
                <c:pt idx="5420">
                  <c:v>0.13918891519038</c:v>
                </c:pt>
                <c:pt idx="5421">
                  <c:v>0.139191429491</c:v>
                </c:pt>
                <c:pt idx="5422">
                  <c:v>0.139193943060453</c:v>
                </c:pt>
                <c:pt idx="5423">
                  <c:v>0.139196455898954</c:v>
                </c:pt>
                <c:pt idx="5424">
                  <c:v>0.139198968006718</c:v>
                </c:pt>
                <c:pt idx="5425">
                  <c:v>0.139201479383962</c:v>
                </c:pt>
                <c:pt idx="5426">
                  <c:v>0.139203990030899</c:v>
                </c:pt>
                <c:pt idx="5427">
                  <c:v>0.139206499947747</c:v>
                </c:pt>
                <c:pt idx="5428">
                  <c:v>0.139209009134718</c:v>
                </c:pt>
                <c:pt idx="5429">
                  <c:v>0.139211517592029</c:v>
                </c:pt>
                <c:pt idx="5430">
                  <c:v>0.139214025319894</c:v>
                </c:pt>
                <c:pt idx="5431">
                  <c:v>0.139216532318529</c:v>
                </c:pt>
                <c:pt idx="5432">
                  <c:v>0.139219038588148</c:v>
                </c:pt>
                <c:pt idx="5433">
                  <c:v>0.139221544128966</c:v>
                </c:pt>
                <c:pt idx="5434">
                  <c:v>0.139224048941199</c:v>
                </c:pt>
                <c:pt idx="5435">
                  <c:v>0.139226553025059</c:v>
                </c:pt>
                <c:pt idx="5436">
                  <c:v>0.139229056380763</c:v>
                </c:pt>
                <c:pt idx="5437">
                  <c:v>0.139231559008524</c:v>
                </c:pt>
                <c:pt idx="5438">
                  <c:v>0.139234060908557</c:v>
                </c:pt>
                <c:pt idx="5439">
                  <c:v>0.139236562081078</c:v>
                </c:pt>
                <c:pt idx="5440">
                  <c:v>0.139239062526299</c:v>
                </c:pt>
                <c:pt idx="5441">
                  <c:v>0.139241562244435</c:v>
                </c:pt>
                <c:pt idx="5442">
                  <c:v>0.1392440612357</c:v>
                </c:pt>
                <c:pt idx="5443">
                  <c:v>0.13924655950031</c:v>
                </c:pt>
                <c:pt idx="5444">
                  <c:v>0.139249057038477</c:v>
                </c:pt>
                <c:pt idx="5445">
                  <c:v>0.139251553850415</c:v>
                </c:pt>
                <c:pt idx="5446">
                  <c:v>0.139254049936339</c:v>
                </c:pt>
                <c:pt idx="5447">
                  <c:v>0.139256545296462</c:v>
                </c:pt>
                <c:pt idx="5448">
                  <c:v>0.139259039930999</c:v>
                </c:pt>
                <c:pt idx="5449">
                  <c:v>0.139261533840163</c:v>
                </c:pt>
                <c:pt idx="5450">
                  <c:v>0.139264027024168</c:v>
                </c:pt>
                <c:pt idx="5451">
                  <c:v>0.139266519483227</c:v>
                </c:pt>
                <c:pt idx="5452">
                  <c:v>0.139269011217553</c:v>
                </c:pt>
                <c:pt idx="5453">
                  <c:v>0.139271502227362</c:v>
                </c:pt>
                <c:pt idx="5454">
                  <c:v>0.139273992512865</c:v>
                </c:pt>
                <c:pt idx="5455">
                  <c:v>0.139276482074277</c:v>
                </c:pt>
                <c:pt idx="5456">
                  <c:v>0.139278970911809</c:v>
                </c:pt>
                <c:pt idx="5457">
                  <c:v>0.139281459025678</c:v>
                </c:pt>
                <c:pt idx="5458">
                  <c:v>0.139283946416093</c:v>
                </c:pt>
                <c:pt idx="5459">
                  <c:v>0.139286433083269</c:v>
                </c:pt>
                <c:pt idx="5460">
                  <c:v>0.139288919027421</c:v>
                </c:pt>
                <c:pt idx="5461">
                  <c:v>0.139291404248758</c:v>
                </c:pt>
                <c:pt idx="5462">
                  <c:v>0.139293888747497</c:v>
                </c:pt>
                <c:pt idx="5463">
                  <c:v>0.139296372523847</c:v>
                </c:pt>
                <c:pt idx="5464">
                  <c:v>0.139298855578024</c:v>
                </c:pt>
                <c:pt idx="5465">
                  <c:v>0.139301337910238</c:v>
                </c:pt>
                <c:pt idx="5466">
                  <c:v>0.139303819520703</c:v>
                </c:pt>
                <c:pt idx="5467">
                  <c:v>0.139306300409633</c:v>
                </c:pt>
                <c:pt idx="5468">
                  <c:v>0.139308780577237</c:v>
                </c:pt>
                <c:pt idx="5469">
                  <c:v>0.139311260023732</c:v>
                </c:pt>
                <c:pt idx="5470">
                  <c:v>0.139313738749326</c:v>
                </c:pt>
                <c:pt idx="5471">
                  <c:v>0.139316216754234</c:v>
                </c:pt>
                <c:pt idx="5472">
                  <c:v>0.139318694038667</c:v>
                </c:pt>
                <c:pt idx="5473">
                  <c:v>0.139321170602838</c:v>
                </c:pt>
                <c:pt idx="5474">
                  <c:v>0.13932364644696</c:v>
                </c:pt>
                <c:pt idx="5475">
                  <c:v>0.139326121571242</c:v>
                </c:pt>
                <c:pt idx="5476">
                  <c:v>0.139328595975899</c:v>
                </c:pt>
                <c:pt idx="5477">
                  <c:v>0.139331069661142</c:v>
                </c:pt>
                <c:pt idx="5478">
                  <c:v>0.139333542627183</c:v>
                </c:pt>
                <c:pt idx="5479">
                  <c:v>0.139336014874232</c:v>
                </c:pt>
                <c:pt idx="5480">
                  <c:v>0.139338486402503</c:v>
                </c:pt>
                <c:pt idx="5481">
                  <c:v>0.139340957212208</c:v>
                </c:pt>
                <c:pt idx="5482">
                  <c:v>0.139343427303556</c:v>
                </c:pt>
                <c:pt idx="5483">
                  <c:v>0.139345896676761</c:v>
                </c:pt>
                <c:pt idx="5484">
                  <c:v>0.139348365332034</c:v>
                </c:pt>
                <c:pt idx="5485">
                  <c:v>0.139350833269585</c:v>
                </c:pt>
                <c:pt idx="5486">
                  <c:v>0.139353300489627</c:v>
                </c:pt>
                <c:pt idx="5487">
                  <c:v>0.139355766992371</c:v>
                </c:pt>
                <c:pt idx="5488">
                  <c:v>0.139358232778028</c:v>
                </c:pt>
                <c:pt idx="5489">
                  <c:v>0.139360697846808</c:v>
                </c:pt>
                <c:pt idx="5490">
                  <c:v>0.139363162198925</c:v>
                </c:pt>
                <c:pt idx="5491">
                  <c:v>0.139365625834586</c:v>
                </c:pt>
                <c:pt idx="5492">
                  <c:v>0.139368088754005</c:v>
                </c:pt>
                <c:pt idx="5493">
                  <c:v>0.139370550957393</c:v>
                </c:pt>
                <c:pt idx="5494">
                  <c:v>0.139373012444959</c:v>
                </c:pt>
                <c:pt idx="5495">
                  <c:v>0.139375473216916</c:v>
                </c:pt>
                <c:pt idx="5496">
                  <c:v>0.139377933273472</c:v>
                </c:pt>
                <c:pt idx="5497">
                  <c:v>0.139380392614841</c:v>
                </c:pt>
                <c:pt idx="5498">
                  <c:v>0.13938285124123</c:v>
                </c:pt>
                <c:pt idx="5499">
                  <c:v>0.139385309152851</c:v>
                </c:pt>
                <c:pt idx="5500">
                  <c:v>0.139387766349916</c:v>
                </c:pt>
                <c:pt idx="5501">
                  <c:v>0.139390222832633</c:v>
                </c:pt>
                <c:pt idx="5502">
                  <c:v>0.139392678601214</c:v>
                </c:pt>
                <c:pt idx="5503">
                  <c:v>0.139395133655868</c:v>
                </c:pt>
                <c:pt idx="5504">
                  <c:v>0.139397587996807</c:v>
                </c:pt>
                <c:pt idx="5505">
                  <c:v>0.139400041624239</c:v>
                </c:pt>
                <c:pt idx="5506">
                  <c:v>0.139402494538376</c:v>
                </c:pt>
                <c:pt idx="5507">
                  <c:v>0.139404946739427</c:v>
                </c:pt>
                <c:pt idx="5508">
                  <c:v>0.139407398227601</c:v>
                </c:pt>
                <c:pt idx="5509">
                  <c:v>0.13940984900311</c:v>
                </c:pt>
                <c:pt idx="5510">
                  <c:v>0.139412299066162</c:v>
                </c:pt>
                <c:pt idx="5511">
                  <c:v>0.139414748416968</c:v>
                </c:pt>
                <c:pt idx="5512">
                  <c:v>0.139417197055737</c:v>
                </c:pt>
                <c:pt idx="5513">
                  <c:v>0.139419644982679</c:v>
                </c:pt>
                <c:pt idx="5514">
                  <c:v>0.139422092198004</c:v>
                </c:pt>
                <c:pt idx="5515">
                  <c:v>0.139424538701919</c:v>
                </c:pt>
                <c:pt idx="5516">
                  <c:v>0.139426984494637</c:v>
                </c:pt>
                <c:pt idx="5517">
                  <c:v>0.139429429576365</c:v>
                </c:pt>
                <c:pt idx="5518">
                  <c:v>0.139431873947314</c:v>
                </c:pt>
                <c:pt idx="5519">
                  <c:v>0.139434317607691</c:v>
                </c:pt>
                <c:pt idx="5520">
                  <c:v>0.139436760557707</c:v>
                </c:pt>
                <c:pt idx="5521">
                  <c:v>0.139439202797571</c:v>
                </c:pt>
                <c:pt idx="5522">
                  <c:v>0.13944164432749</c:v>
                </c:pt>
                <c:pt idx="5523">
                  <c:v>0.139444085147677</c:v>
                </c:pt>
                <c:pt idx="5524">
                  <c:v>0.139446525258337</c:v>
                </c:pt>
                <c:pt idx="5525">
                  <c:v>0.139448964659681</c:v>
                </c:pt>
                <c:pt idx="5526">
                  <c:v>0.139451403351916</c:v>
                </c:pt>
                <c:pt idx="5527">
                  <c:v>0.139453841335253</c:v>
                </c:pt>
                <c:pt idx="5528">
                  <c:v>0.1394562786099</c:v>
                </c:pt>
                <c:pt idx="5529">
                  <c:v>0.139458715176064</c:v>
                </c:pt>
                <c:pt idx="5530">
                  <c:v>0.139461151033956</c:v>
                </c:pt>
                <c:pt idx="5531">
                  <c:v>0.139463586183782</c:v>
                </c:pt>
                <c:pt idx="5532">
                  <c:v>0.139466020625753</c:v>
                </c:pt>
                <c:pt idx="5533">
                  <c:v>0.139468454360075</c:v>
                </c:pt>
                <c:pt idx="5534">
                  <c:v>0.139470887386957</c:v>
                </c:pt>
                <c:pt idx="5535">
                  <c:v>0.139473319706609</c:v>
                </c:pt>
                <c:pt idx="5536">
                  <c:v>0.139475751319236</c:v>
                </c:pt>
                <c:pt idx="5537">
                  <c:v>0.139478182225049</c:v>
                </c:pt>
                <c:pt idx="5538">
                  <c:v>0.139480612424255</c:v>
                </c:pt>
                <c:pt idx="5539">
                  <c:v>0.139483041917062</c:v>
                </c:pt>
                <c:pt idx="5540">
                  <c:v>0.139485470703676</c:v>
                </c:pt>
                <c:pt idx="5541">
                  <c:v>0.139487898784308</c:v>
                </c:pt>
                <c:pt idx="5542">
                  <c:v>0.139490326159164</c:v>
                </c:pt>
                <c:pt idx="5543">
                  <c:v>0.139492752828452</c:v>
                </c:pt>
                <c:pt idx="5544">
                  <c:v>0.139495178792381</c:v>
                </c:pt>
                <c:pt idx="5545">
                  <c:v>0.139497604051155</c:v>
                </c:pt>
                <c:pt idx="5546">
                  <c:v>0.139500028604986</c:v>
                </c:pt>
                <c:pt idx="5547">
                  <c:v>0.139502452454078</c:v>
                </c:pt>
                <c:pt idx="5548">
                  <c:v>0.13950487559864</c:v>
                </c:pt>
                <c:pt idx="5549">
                  <c:v>0.13950729803888</c:v>
                </c:pt>
                <c:pt idx="5550">
                  <c:v>0.139509719775004</c:v>
                </c:pt>
                <c:pt idx="5551">
                  <c:v>0.13951214080722</c:v>
                </c:pt>
                <c:pt idx="5552">
                  <c:v>0.139514561135734</c:v>
                </c:pt>
                <c:pt idx="5553">
                  <c:v>0.139516980760754</c:v>
                </c:pt>
                <c:pt idx="5554">
                  <c:v>0.139519399682487</c:v>
                </c:pt>
                <c:pt idx="5555">
                  <c:v>0.13952181790114</c:v>
                </c:pt>
                <c:pt idx="5556">
                  <c:v>0.13952423541692</c:v>
                </c:pt>
                <c:pt idx="5557">
                  <c:v>0.139526652230033</c:v>
                </c:pt>
                <c:pt idx="5558">
                  <c:v>0.139529068340687</c:v>
                </c:pt>
                <c:pt idx="5559">
                  <c:v>0.139531483749087</c:v>
                </c:pt>
                <c:pt idx="5560">
                  <c:v>0.139533898455442</c:v>
                </c:pt>
                <c:pt idx="5561">
                  <c:v>0.139536312459957</c:v>
                </c:pt>
                <c:pt idx="5562">
                  <c:v>0.139538725762838</c:v>
                </c:pt>
                <c:pt idx="5563">
                  <c:v>0.139541138364294</c:v>
                </c:pt>
                <c:pt idx="5564">
                  <c:v>0.139543550264528</c:v>
                </c:pt>
                <c:pt idx="5565">
                  <c:v>0.139545961463749</c:v>
                </c:pt>
                <c:pt idx="5566">
                  <c:v>0.139548371962162</c:v>
                </c:pt>
                <c:pt idx="5567">
                  <c:v>0.139550781759975</c:v>
                </c:pt>
                <c:pt idx="5568">
                  <c:v>0.139553190857391</c:v>
                </c:pt>
                <c:pt idx="5569">
                  <c:v>0.139555599254618</c:v>
                </c:pt>
                <c:pt idx="5570">
                  <c:v>0.139558006951862</c:v>
                </c:pt>
                <c:pt idx="5571">
                  <c:v>0.139560413949329</c:v>
                </c:pt>
                <c:pt idx="5572">
                  <c:v>0.139562820247225</c:v>
                </c:pt>
                <c:pt idx="5573">
                  <c:v>0.139565225845755</c:v>
                </c:pt>
                <c:pt idx="5574">
                  <c:v>0.139567630745126</c:v>
                </c:pt>
                <c:pt idx="5575">
                  <c:v>0.139570034945542</c:v>
                </c:pt>
                <c:pt idx="5576">
                  <c:v>0.13957243844721</c:v>
                </c:pt>
                <c:pt idx="5577">
                  <c:v>0.139574841250336</c:v>
                </c:pt>
                <c:pt idx="5578">
                  <c:v>0.139577243355124</c:v>
                </c:pt>
                <c:pt idx="5579">
                  <c:v>0.139579644761781</c:v>
                </c:pt>
                <c:pt idx="5580">
                  <c:v>0.13958204547051</c:v>
                </c:pt>
                <c:pt idx="5581">
                  <c:v>0.13958444548152</c:v>
                </c:pt>
                <c:pt idx="5582">
                  <c:v>0.139586844795013</c:v>
                </c:pt>
                <c:pt idx="5583">
                  <c:v>0.139589243411195</c:v>
                </c:pt>
                <c:pt idx="5584">
                  <c:v>0.139591641330273</c:v>
                </c:pt>
                <c:pt idx="5585">
                  <c:v>0.13959403855245</c:v>
                </c:pt>
                <c:pt idx="5586">
                  <c:v>0.139596435077933</c:v>
                </c:pt>
                <c:pt idx="5587">
                  <c:v>0.139598830906924</c:v>
                </c:pt>
                <c:pt idx="5588">
                  <c:v>0.139601226039631</c:v>
                </c:pt>
                <c:pt idx="5589">
                  <c:v>0.139603620476256</c:v>
                </c:pt>
                <c:pt idx="5590">
                  <c:v>0.139606014217006</c:v>
                </c:pt>
                <c:pt idx="5591">
                  <c:v>0.139608407262085</c:v>
                </c:pt>
                <c:pt idx="5592">
                  <c:v>0.139610799611697</c:v>
                </c:pt>
                <c:pt idx="5593">
                  <c:v>0.139613191266048</c:v>
                </c:pt>
                <c:pt idx="5594">
                  <c:v>0.139615582225341</c:v>
                </c:pt>
                <c:pt idx="5595">
                  <c:v>0.139617972489782</c:v>
                </c:pt>
                <c:pt idx="5596">
                  <c:v>0.139620362059574</c:v>
                </c:pt>
                <c:pt idx="5597">
                  <c:v>0.139622750934922</c:v>
                </c:pt>
                <c:pt idx="5598">
                  <c:v>0.139625139116031</c:v>
                </c:pt>
                <c:pt idx="5599">
                  <c:v>0.139627526603103</c:v>
                </c:pt>
                <c:pt idx="5600">
                  <c:v>0.139629913396345</c:v>
                </c:pt>
                <c:pt idx="5601">
                  <c:v>0.139632299495958</c:v>
                </c:pt>
                <c:pt idx="5602">
                  <c:v>0.13963468490215</c:v>
                </c:pt>
                <c:pt idx="5603">
                  <c:v>0.139637069615121</c:v>
                </c:pt>
                <c:pt idx="5604">
                  <c:v>0.139639453635076</c:v>
                </c:pt>
                <c:pt idx="5605">
                  <c:v>0.139641836962222</c:v>
                </c:pt>
                <c:pt idx="5606">
                  <c:v>0.139644219596758</c:v>
                </c:pt>
                <c:pt idx="5607">
                  <c:v>0.139646601538891</c:v>
                </c:pt>
                <c:pt idx="5608">
                  <c:v>0.139648982788823</c:v>
                </c:pt>
                <c:pt idx="5609">
                  <c:v>0.139651363346759</c:v>
                </c:pt>
                <c:pt idx="5610">
                  <c:v>0.139653743212901</c:v>
                </c:pt>
                <c:pt idx="5611">
                  <c:v>0.139656122387453</c:v>
                </c:pt>
                <c:pt idx="5612">
                  <c:v>0.13965850087062</c:v>
                </c:pt>
                <c:pt idx="5613">
                  <c:v>0.139660878662603</c:v>
                </c:pt>
                <c:pt idx="5614">
                  <c:v>0.139663255763607</c:v>
                </c:pt>
                <c:pt idx="5615">
                  <c:v>0.139665632173833</c:v>
                </c:pt>
                <c:pt idx="5616">
                  <c:v>0.139668007893488</c:v>
                </c:pt>
                <c:pt idx="5617">
                  <c:v>0.139670382922771</c:v>
                </c:pt>
                <c:pt idx="5618">
                  <c:v>0.139672757261887</c:v>
                </c:pt>
                <c:pt idx="5619">
                  <c:v>0.139675130911039</c:v>
                </c:pt>
                <c:pt idx="5620">
                  <c:v>0.13967750387043</c:v>
                </c:pt>
                <c:pt idx="5621">
                  <c:v>0.139679876140263</c:v>
                </c:pt>
                <c:pt idx="5622">
                  <c:v>0.13968224772074</c:v>
                </c:pt>
                <c:pt idx="5623">
                  <c:v>0.139684618612064</c:v>
                </c:pt>
                <c:pt idx="5624">
                  <c:v>0.139686988814438</c:v>
                </c:pt>
                <c:pt idx="5625">
                  <c:v>0.139689358328064</c:v>
                </c:pt>
                <c:pt idx="5626">
                  <c:v>0.139691727153146</c:v>
                </c:pt>
                <c:pt idx="5627">
                  <c:v>0.139694095289884</c:v>
                </c:pt>
                <c:pt idx="5628">
                  <c:v>0.139696462738484</c:v>
                </c:pt>
                <c:pt idx="5629">
                  <c:v>0.139698829499144</c:v>
                </c:pt>
                <c:pt idx="5630">
                  <c:v>0.13970119557207</c:v>
                </c:pt>
                <c:pt idx="5631">
                  <c:v>0.139703560957463</c:v>
                </c:pt>
                <c:pt idx="5632">
                  <c:v>0.139705925655524</c:v>
                </c:pt>
                <c:pt idx="5633">
                  <c:v>0.139708289666457</c:v>
                </c:pt>
                <c:pt idx="5634">
                  <c:v>0.139710652990463</c:v>
                </c:pt>
                <c:pt idx="5635">
                  <c:v>0.139713015627744</c:v>
                </c:pt>
                <c:pt idx="5636">
                  <c:v>0.139715377578502</c:v>
                </c:pt>
                <c:pt idx="5637">
                  <c:v>0.13971773884294</c:v>
                </c:pt>
                <c:pt idx="5638">
                  <c:v>0.139720099421258</c:v>
                </c:pt>
                <c:pt idx="5639">
                  <c:v>0.139722459313658</c:v>
                </c:pt>
                <c:pt idx="5640">
                  <c:v>0.139724818520344</c:v>
                </c:pt>
                <c:pt idx="5641">
                  <c:v>0.139727177041514</c:v>
                </c:pt>
                <c:pt idx="5642">
                  <c:v>0.139729534877373</c:v>
                </c:pt>
                <c:pt idx="5643">
                  <c:v>0.13973189202812</c:v>
                </c:pt>
                <c:pt idx="5644">
                  <c:v>0.139734248493959</c:v>
                </c:pt>
                <c:pt idx="5645">
                  <c:v>0.139736604275088</c:v>
                </c:pt>
                <c:pt idx="5646">
                  <c:v>0.139738959371711</c:v>
                </c:pt>
                <c:pt idx="5647">
                  <c:v>0.139741313784029</c:v>
                </c:pt>
                <c:pt idx="5648">
                  <c:v>0.139743667512241</c:v>
                </c:pt>
                <c:pt idx="5649">
                  <c:v>0.139746020556552</c:v>
                </c:pt>
                <c:pt idx="5650">
                  <c:v>0.139748372917159</c:v>
                </c:pt>
                <c:pt idx="5651">
                  <c:v>0.139750724594266</c:v>
                </c:pt>
                <c:pt idx="5652">
                  <c:v>0.139753075588073</c:v>
                </c:pt>
                <c:pt idx="5653">
                  <c:v>0.13975542589878</c:v>
                </c:pt>
                <c:pt idx="5654">
                  <c:v>0.139757775526589</c:v>
                </c:pt>
                <c:pt idx="5655">
                  <c:v>0.1397601244717</c:v>
                </c:pt>
                <c:pt idx="5656">
                  <c:v>0.139762472734315</c:v>
                </c:pt>
                <c:pt idx="5657">
                  <c:v>0.139764820314633</c:v>
                </c:pt>
                <c:pt idx="5658">
                  <c:v>0.139767167212856</c:v>
                </c:pt>
                <c:pt idx="5659">
                  <c:v>0.139769513429183</c:v>
                </c:pt>
                <c:pt idx="5660">
                  <c:v>0.139771858963816</c:v>
                </c:pt>
                <c:pt idx="5661">
                  <c:v>0.139774203816955</c:v>
                </c:pt>
                <c:pt idx="5662">
                  <c:v>0.1397765479888</c:v>
                </c:pt>
                <c:pt idx="5663">
                  <c:v>0.139778891479552</c:v>
                </c:pt>
                <c:pt idx="5664">
                  <c:v>0.139781234289409</c:v>
                </c:pt>
                <c:pt idx="5665">
                  <c:v>0.139783576418575</c:v>
                </c:pt>
                <c:pt idx="5666">
                  <c:v>0.139785917867246</c:v>
                </c:pt>
                <c:pt idx="5667">
                  <c:v>0.139788258635625</c:v>
                </c:pt>
                <c:pt idx="5668">
                  <c:v>0.139790598723911</c:v>
                </c:pt>
                <c:pt idx="5669">
                  <c:v>0.139792938132304</c:v>
                </c:pt>
                <c:pt idx="5670">
                  <c:v>0.139795276861004</c:v>
                </c:pt>
                <c:pt idx="5671">
                  <c:v>0.13979761491021</c:v>
                </c:pt>
                <c:pt idx="5672">
                  <c:v>0.139799952280123</c:v>
                </c:pt>
                <c:pt idx="5673">
                  <c:v>0.139802288970941</c:v>
                </c:pt>
                <c:pt idx="5674">
                  <c:v>0.139804624982866</c:v>
                </c:pt>
                <c:pt idx="5675">
                  <c:v>0.139806960316096</c:v>
                </c:pt>
                <c:pt idx="5676">
                  <c:v>0.13980929497083</c:v>
                </c:pt>
                <c:pt idx="5677">
                  <c:v>0.139811628947269</c:v>
                </c:pt>
                <c:pt idx="5678">
                  <c:v>0.139813962245611</c:v>
                </c:pt>
                <c:pt idx="5679">
                  <c:v>0.139816294866057</c:v>
                </c:pt>
                <c:pt idx="5680">
                  <c:v>0.139818626808803</c:v>
                </c:pt>
                <c:pt idx="5681">
                  <c:v>0.139820958074052</c:v>
                </c:pt>
                <c:pt idx="5682">
                  <c:v>0.139823288662002</c:v>
                </c:pt>
                <c:pt idx="5683">
                  <c:v>0.13982561857285</c:v>
                </c:pt>
                <c:pt idx="5684">
                  <c:v>0.139827947806798</c:v>
                </c:pt>
                <c:pt idx="5685">
                  <c:v>0.139830276364043</c:v>
                </c:pt>
                <c:pt idx="5686">
                  <c:v>0.139832604244785</c:v>
                </c:pt>
                <c:pt idx="5687">
                  <c:v>0.139834931449222</c:v>
                </c:pt>
                <c:pt idx="5688">
                  <c:v>0.139837257977553</c:v>
                </c:pt>
                <c:pt idx="5689">
                  <c:v>0.139839583829977</c:v>
                </c:pt>
                <c:pt idx="5690">
                  <c:v>0.139841909006693</c:v>
                </c:pt>
                <c:pt idx="5691">
                  <c:v>0.139844233507899</c:v>
                </c:pt>
                <c:pt idx="5692">
                  <c:v>0.139846557333793</c:v>
                </c:pt>
                <c:pt idx="5693">
                  <c:v>0.139848880484575</c:v>
                </c:pt>
                <c:pt idx="5694">
                  <c:v>0.139851202960442</c:v>
                </c:pt>
                <c:pt idx="5695">
                  <c:v>0.139853524761592</c:v>
                </c:pt>
                <c:pt idx="5696">
                  <c:v>0.139855845888226</c:v>
                </c:pt>
                <c:pt idx="5697">
                  <c:v>0.13985816634054</c:v>
                </c:pt>
                <c:pt idx="5698">
                  <c:v>0.139860486118733</c:v>
                </c:pt>
                <c:pt idx="5699">
                  <c:v>0.139862805223001</c:v>
                </c:pt>
                <c:pt idx="5700">
                  <c:v>0.139865123653546</c:v>
                </c:pt>
                <c:pt idx="5701">
                  <c:v>0.139867441410563</c:v>
                </c:pt>
                <c:pt idx="5702">
                  <c:v>0.13986975849425</c:v>
                </c:pt>
                <c:pt idx="5703">
                  <c:v>0.139872074904807</c:v>
                </c:pt>
                <c:pt idx="5704">
                  <c:v>0.13987439064243</c:v>
                </c:pt>
                <c:pt idx="5705">
                  <c:v>0.139876705707318</c:v>
                </c:pt>
                <c:pt idx="5706">
                  <c:v>0.139879020099666</c:v>
                </c:pt>
                <c:pt idx="5707">
                  <c:v>0.139881333819676</c:v>
                </c:pt>
                <c:pt idx="5708">
                  <c:v>0.139883646867542</c:v>
                </c:pt>
                <c:pt idx="5709">
                  <c:v>0.139885959243462</c:v>
                </c:pt>
                <c:pt idx="5710">
                  <c:v>0.139888270947635</c:v>
                </c:pt>
                <c:pt idx="5711">
                  <c:v>0.139890581980258</c:v>
                </c:pt>
                <c:pt idx="5712">
                  <c:v>0.139892892341528</c:v>
                </c:pt>
                <c:pt idx="5713">
                  <c:v>0.139895202031641</c:v>
                </c:pt>
                <c:pt idx="5714">
                  <c:v>0.139897511050797</c:v>
                </c:pt>
                <c:pt idx="5715">
                  <c:v>0.13989981939919</c:v>
                </c:pt>
                <c:pt idx="5716">
                  <c:v>0.13990212707702</c:v>
                </c:pt>
                <c:pt idx="5717">
                  <c:v>0.139904434084483</c:v>
                </c:pt>
                <c:pt idx="5718">
                  <c:v>0.139906740421774</c:v>
                </c:pt>
                <c:pt idx="5719">
                  <c:v>0.139909046089094</c:v>
                </c:pt>
                <c:pt idx="5720">
                  <c:v>0.139911351086636</c:v>
                </c:pt>
                <c:pt idx="5721">
                  <c:v>0.139913655414599</c:v>
                </c:pt>
                <c:pt idx="5722">
                  <c:v>0.139915959073178</c:v>
                </c:pt>
                <c:pt idx="5723">
                  <c:v>0.139918262062571</c:v>
                </c:pt>
                <c:pt idx="5724">
                  <c:v>0.139920564382976</c:v>
                </c:pt>
                <c:pt idx="5725">
                  <c:v>0.139922866034587</c:v>
                </c:pt>
                <c:pt idx="5726">
                  <c:v>0.139925167017602</c:v>
                </c:pt>
                <c:pt idx="5727">
                  <c:v>0.139927467332216</c:v>
                </c:pt>
                <c:pt idx="5728">
                  <c:v>0.139929766978628</c:v>
                </c:pt>
                <c:pt idx="5729">
                  <c:v>0.139932065957031</c:v>
                </c:pt>
                <c:pt idx="5730">
                  <c:v>0.139934364267623</c:v>
                </c:pt>
                <c:pt idx="5731">
                  <c:v>0.139936661910601</c:v>
                </c:pt>
                <c:pt idx="5732">
                  <c:v>0.13993895888616</c:v>
                </c:pt>
                <c:pt idx="5733">
                  <c:v>0.139941255194497</c:v>
                </c:pt>
                <c:pt idx="5734">
                  <c:v>0.139943550835807</c:v>
                </c:pt>
                <c:pt idx="5735">
                  <c:v>0.139945845810287</c:v>
                </c:pt>
                <c:pt idx="5736">
                  <c:v>0.139948140118131</c:v>
                </c:pt>
                <c:pt idx="5737">
                  <c:v>0.139950433759537</c:v>
                </c:pt>
                <c:pt idx="5738">
                  <c:v>0.139952726734701</c:v>
                </c:pt>
                <c:pt idx="5739">
                  <c:v>0.139955019043816</c:v>
                </c:pt>
                <c:pt idx="5740">
                  <c:v>0.139957310687081</c:v>
                </c:pt>
                <c:pt idx="5741">
                  <c:v>0.139959601664689</c:v>
                </c:pt>
                <c:pt idx="5742">
                  <c:v>0.139961891976837</c:v>
                </c:pt>
                <c:pt idx="5743">
                  <c:v>0.13996418162372</c:v>
                </c:pt>
                <c:pt idx="5744">
                  <c:v>0.139966470605534</c:v>
                </c:pt>
                <c:pt idx="5745">
                  <c:v>0.139968758922474</c:v>
                </c:pt>
                <c:pt idx="5746">
                  <c:v>0.139971046574734</c:v>
                </c:pt>
                <c:pt idx="5747">
                  <c:v>0.139973333562513</c:v>
                </c:pt>
                <c:pt idx="5748">
                  <c:v>0.139975619886001</c:v>
                </c:pt>
                <c:pt idx="5749">
                  <c:v>0.139977905545398</c:v>
                </c:pt>
                <c:pt idx="5750">
                  <c:v>0.139980190540896</c:v>
                </c:pt>
                <c:pt idx="5751">
                  <c:v>0.139982474872691</c:v>
                </c:pt>
                <c:pt idx="5752">
                  <c:v>0.139984758540979</c:v>
                </c:pt>
                <c:pt idx="5753">
                  <c:v>0.139987041545953</c:v>
                </c:pt>
                <c:pt idx="5754">
                  <c:v>0.139989323887809</c:v>
                </c:pt>
                <c:pt idx="5755">
                  <c:v>0.139991605566741</c:v>
                </c:pt>
                <c:pt idx="5756">
                  <c:v>0.139993886582946</c:v>
                </c:pt>
                <c:pt idx="5757">
                  <c:v>0.139996166936615</c:v>
                </c:pt>
                <c:pt idx="5758">
                  <c:v>0.139998446627946</c:v>
                </c:pt>
                <c:pt idx="5759">
                  <c:v>0.140000725657132</c:v>
                </c:pt>
                <c:pt idx="5760">
                  <c:v>0.140003004024367</c:v>
                </c:pt>
                <c:pt idx="5761">
                  <c:v>0.140005281729847</c:v>
                </c:pt>
                <c:pt idx="5762">
                  <c:v>0.140007558773765</c:v>
                </c:pt>
                <c:pt idx="5763">
                  <c:v>0.140009835156316</c:v>
                </c:pt>
                <c:pt idx="5764">
                  <c:v>0.140012110877694</c:v>
                </c:pt>
                <c:pt idx="5765">
                  <c:v>0.140014385938092</c:v>
                </c:pt>
                <c:pt idx="5766">
                  <c:v>0.140016660337708</c:v>
                </c:pt>
                <c:pt idx="5767">
                  <c:v>0.140018934076732</c:v>
                </c:pt>
                <c:pt idx="5768">
                  <c:v>0.14002120715536</c:v>
                </c:pt>
                <c:pt idx="5769">
                  <c:v>0.140023479573785</c:v>
                </c:pt>
                <c:pt idx="5770">
                  <c:v>0.140025751332203</c:v>
                </c:pt>
                <c:pt idx="5771">
                  <c:v>0.140028022430804</c:v>
                </c:pt>
                <c:pt idx="5772">
                  <c:v>0.140030292869785</c:v>
                </c:pt>
                <c:pt idx="5773">
                  <c:v>0.14003256264934</c:v>
                </c:pt>
                <c:pt idx="5774">
                  <c:v>0.140034831769661</c:v>
                </c:pt>
                <c:pt idx="5775">
                  <c:v>0.140037100230942</c:v>
                </c:pt>
                <c:pt idx="5776">
                  <c:v>0.140039368033377</c:v>
                </c:pt>
                <c:pt idx="5777">
                  <c:v>0.140041635177159</c:v>
                </c:pt>
                <c:pt idx="5778">
                  <c:v>0.140043901662481</c:v>
                </c:pt>
                <c:pt idx="5779">
                  <c:v>0.140046167489538</c:v>
                </c:pt>
                <c:pt idx="5780">
                  <c:v>0.140048432658522</c:v>
                </c:pt>
                <c:pt idx="5781">
                  <c:v>0.140050697169627</c:v>
                </c:pt>
                <c:pt idx="5782">
                  <c:v>0.140052961023046</c:v>
                </c:pt>
                <c:pt idx="5783">
                  <c:v>0.140055224218972</c:v>
                </c:pt>
                <c:pt idx="5784">
                  <c:v>0.140057486757598</c:v>
                </c:pt>
                <c:pt idx="5785">
                  <c:v>0.140059748639117</c:v>
                </c:pt>
                <c:pt idx="5786">
                  <c:v>0.140062009863722</c:v>
                </c:pt>
                <c:pt idx="5787">
                  <c:v>0.140064270431607</c:v>
                </c:pt>
                <c:pt idx="5788">
                  <c:v>0.140066530342963</c:v>
                </c:pt>
                <c:pt idx="5789">
                  <c:v>0.140068789597985</c:v>
                </c:pt>
                <c:pt idx="5790">
                  <c:v>0.140071048196863</c:v>
                </c:pt>
                <c:pt idx="5791">
                  <c:v>0.140073306139793</c:v>
                </c:pt>
                <c:pt idx="5792">
                  <c:v>0.140075563426964</c:v>
                </c:pt>
                <c:pt idx="5793">
                  <c:v>0.140077820058571</c:v>
                </c:pt>
                <c:pt idx="5794">
                  <c:v>0.140080076034806</c:v>
                </c:pt>
                <c:pt idx="5795">
                  <c:v>0.140082331355862</c:v>
                </c:pt>
                <c:pt idx="5796">
                  <c:v>0.14008458602193</c:v>
                </c:pt>
                <c:pt idx="5797">
                  <c:v>0.140086840033203</c:v>
                </c:pt>
                <c:pt idx="5798">
                  <c:v>0.140089093389875</c:v>
                </c:pt>
                <c:pt idx="5799">
                  <c:v>0.140091346092135</c:v>
                </c:pt>
                <c:pt idx="5800">
                  <c:v>0.140093598140177</c:v>
                </c:pt>
                <c:pt idx="5801">
                  <c:v>0.140095849534194</c:v>
                </c:pt>
                <c:pt idx="5802">
                  <c:v>0.140098100274375</c:v>
                </c:pt>
                <c:pt idx="5803">
                  <c:v>0.140100350360916</c:v>
                </c:pt>
                <c:pt idx="5804">
                  <c:v>0.140102599794006</c:v>
                </c:pt>
                <c:pt idx="5805">
                  <c:v>0.140104848573838</c:v>
                </c:pt>
                <c:pt idx="5806">
                  <c:v>0.140107096700603</c:v>
                </c:pt>
                <c:pt idx="5807">
                  <c:v>0.140109344174493</c:v>
                </c:pt>
                <c:pt idx="5808">
                  <c:v>0.140111590995702</c:v>
                </c:pt>
                <c:pt idx="5809">
                  <c:v>0.140113837164418</c:v>
                </c:pt>
                <c:pt idx="5810">
                  <c:v>0.140116082680835</c:v>
                </c:pt>
                <c:pt idx="5811">
                  <c:v>0.140118327545144</c:v>
                </c:pt>
                <c:pt idx="5812">
                  <c:v>0.140120571757536</c:v>
                </c:pt>
                <c:pt idx="5813">
                  <c:v>0.140122815318202</c:v>
                </c:pt>
                <c:pt idx="5814">
                  <c:v>0.140125058227335</c:v>
                </c:pt>
                <c:pt idx="5815">
                  <c:v>0.140127300485126</c:v>
                </c:pt>
                <c:pt idx="5816">
                  <c:v>0.140129542091764</c:v>
                </c:pt>
                <c:pt idx="5817">
                  <c:v>0.140131783047443</c:v>
                </c:pt>
                <c:pt idx="5818">
                  <c:v>0.140134023352352</c:v>
                </c:pt>
                <c:pt idx="5819">
                  <c:v>0.140136263006684</c:v>
                </c:pt>
                <c:pt idx="5820">
                  <c:v>0.140138502010628</c:v>
                </c:pt>
                <c:pt idx="5821">
                  <c:v>0.140140740364376</c:v>
                </c:pt>
                <c:pt idx="5822">
                  <c:v>0.14014297806812</c:v>
                </c:pt>
                <c:pt idx="5823">
                  <c:v>0.140145215122049</c:v>
                </c:pt>
                <c:pt idx="5824">
                  <c:v>0.140147451526355</c:v>
                </c:pt>
                <c:pt idx="5825">
                  <c:v>0.140149687281227</c:v>
                </c:pt>
                <c:pt idx="5826">
                  <c:v>0.140151922386858</c:v>
                </c:pt>
                <c:pt idx="5827">
                  <c:v>0.140154156843437</c:v>
                </c:pt>
                <c:pt idx="5828">
                  <c:v>0.140156390651154</c:v>
                </c:pt>
                <c:pt idx="5829">
                  <c:v>0.140158623810202</c:v>
                </c:pt>
                <c:pt idx="5830">
                  <c:v>0.14016085632077</c:v>
                </c:pt>
                <c:pt idx="5831">
                  <c:v>0.140163088183048</c:v>
                </c:pt>
                <c:pt idx="5832">
                  <c:v>0.140165319397226</c:v>
                </c:pt>
                <c:pt idx="5833">
                  <c:v>0.140167549963496</c:v>
                </c:pt>
                <c:pt idx="5834">
                  <c:v>0.140169779882046</c:v>
                </c:pt>
                <c:pt idx="5835">
                  <c:v>0.140172009153068</c:v>
                </c:pt>
                <c:pt idx="5836">
                  <c:v>0.140174237776752</c:v>
                </c:pt>
                <c:pt idx="5837">
                  <c:v>0.140176465753286</c:v>
                </c:pt>
                <c:pt idx="5838">
                  <c:v>0.140178693082862</c:v>
                </c:pt>
                <c:pt idx="5839">
                  <c:v>0.140180919765669</c:v>
                </c:pt>
                <c:pt idx="5840">
                  <c:v>0.140183145801898</c:v>
                </c:pt>
                <c:pt idx="5841">
                  <c:v>0.140185371191737</c:v>
                </c:pt>
                <c:pt idx="5842">
                  <c:v>0.140187595935377</c:v>
                </c:pt>
                <c:pt idx="5843">
                  <c:v>0.140189820033008</c:v>
                </c:pt>
                <c:pt idx="5844">
                  <c:v>0.140192043484819</c:v>
                </c:pt>
                <c:pt idx="5845">
                  <c:v>0.140194266290999</c:v>
                </c:pt>
                <c:pt idx="5846">
                  <c:v>0.140196488451738</c:v>
                </c:pt>
                <c:pt idx="5847">
                  <c:v>0.140198709967227</c:v>
                </c:pt>
                <c:pt idx="5848">
                  <c:v>0.140200930837653</c:v>
                </c:pt>
                <c:pt idx="5849">
                  <c:v>0.140203151063206</c:v>
                </c:pt>
                <c:pt idx="5850">
                  <c:v>0.140205370644076</c:v>
                </c:pt>
                <c:pt idx="5851">
                  <c:v>0.140207589580452</c:v>
                </c:pt>
                <c:pt idx="5852">
                  <c:v>0.140209807872523</c:v>
                </c:pt>
                <c:pt idx="5853">
                  <c:v>0.140212025520478</c:v>
                </c:pt>
                <c:pt idx="5854">
                  <c:v>0.140214242524507</c:v>
                </c:pt>
                <c:pt idx="5855">
                  <c:v>0.140216458884798</c:v>
                </c:pt>
                <c:pt idx="5856">
                  <c:v>0.140218674601539</c:v>
                </c:pt>
                <c:pt idx="5857">
                  <c:v>0.140220889674922</c:v>
                </c:pt>
                <c:pt idx="5858">
                  <c:v>0.140223104105132</c:v>
                </c:pt>
                <c:pt idx="5859">
                  <c:v>0.140225317892362</c:v>
                </c:pt>
                <c:pt idx="5860">
                  <c:v>0.140227531036796</c:v>
                </c:pt>
                <c:pt idx="5861">
                  <c:v>0.140229743538627</c:v>
                </c:pt>
                <c:pt idx="5862">
                  <c:v>0.140231955398041</c:v>
                </c:pt>
                <c:pt idx="5863">
                  <c:v>0.140234166615226</c:v>
                </c:pt>
                <c:pt idx="5864">
                  <c:v>0.140236377190374</c:v>
                </c:pt>
                <c:pt idx="5865">
                  <c:v>0.14023858712367</c:v>
                </c:pt>
                <c:pt idx="5866">
                  <c:v>0.140240796415304</c:v>
                </c:pt>
                <c:pt idx="5867">
                  <c:v>0.140243005065463</c:v>
                </c:pt>
                <c:pt idx="5868">
                  <c:v>0.140245213074338</c:v>
                </c:pt>
                <c:pt idx="5869">
                  <c:v>0.140247420442113</c:v>
                </c:pt>
                <c:pt idx="5870">
                  <c:v>0.14024962716898</c:v>
                </c:pt>
                <c:pt idx="5871">
                  <c:v>0.140251833255126</c:v>
                </c:pt>
                <c:pt idx="5872">
                  <c:v>0.140254038700737</c:v>
                </c:pt>
                <c:pt idx="5873">
                  <c:v>0.140256243506005</c:v>
                </c:pt>
                <c:pt idx="5874">
                  <c:v>0.140258447671113</c:v>
                </c:pt>
                <c:pt idx="5875">
                  <c:v>0.140260651196254</c:v>
                </c:pt>
                <c:pt idx="5876">
                  <c:v>0.140262854081611</c:v>
                </c:pt>
                <c:pt idx="5877">
                  <c:v>0.140265056327375</c:v>
                </c:pt>
                <c:pt idx="5878">
                  <c:v>0.140267257933733</c:v>
                </c:pt>
                <c:pt idx="5879">
                  <c:v>0.140269458900872</c:v>
                </c:pt>
                <c:pt idx="5880">
                  <c:v>0.140271659228981</c:v>
                </c:pt>
                <c:pt idx="5881">
                  <c:v>0.140273858918245</c:v>
                </c:pt>
                <c:pt idx="5882">
                  <c:v>0.140276057968854</c:v>
                </c:pt>
                <c:pt idx="5883">
                  <c:v>0.140278256380994</c:v>
                </c:pt>
                <c:pt idx="5884">
                  <c:v>0.140280454154853</c:v>
                </c:pt>
                <c:pt idx="5885">
                  <c:v>0.140282651290618</c:v>
                </c:pt>
                <c:pt idx="5886">
                  <c:v>0.140284847788476</c:v>
                </c:pt>
                <c:pt idx="5887">
                  <c:v>0.140287043648615</c:v>
                </c:pt>
                <c:pt idx="5888">
                  <c:v>0.140289238871221</c:v>
                </c:pt>
                <c:pt idx="5889">
                  <c:v>0.140291433456483</c:v>
                </c:pt>
                <c:pt idx="5890">
                  <c:v>0.140293627404585</c:v>
                </c:pt>
                <c:pt idx="5891">
                  <c:v>0.140295820715716</c:v>
                </c:pt>
                <c:pt idx="5892">
                  <c:v>0.140298013390064</c:v>
                </c:pt>
                <c:pt idx="5893">
                  <c:v>0.140300205427813</c:v>
                </c:pt>
                <c:pt idx="5894">
                  <c:v>0.140302396829153</c:v>
                </c:pt>
                <c:pt idx="5895">
                  <c:v>0.140304587594267</c:v>
                </c:pt>
                <c:pt idx="5896">
                  <c:v>0.140306777723346</c:v>
                </c:pt>
                <c:pt idx="5897">
                  <c:v>0.140308967216572</c:v>
                </c:pt>
                <c:pt idx="5898">
                  <c:v>0.140311156074135</c:v>
                </c:pt>
                <c:pt idx="5899">
                  <c:v>0.140313344296221</c:v>
                </c:pt>
                <c:pt idx="5900">
                  <c:v>0.140315531883015</c:v>
                </c:pt>
                <c:pt idx="5901">
                  <c:v>0.140317718834705</c:v>
                </c:pt>
                <c:pt idx="5902">
                  <c:v>0.140319905151476</c:v>
                </c:pt>
                <c:pt idx="5903">
                  <c:v>0.140322090833516</c:v>
                </c:pt>
                <c:pt idx="5904">
                  <c:v>0.140324275881009</c:v>
                </c:pt>
                <c:pt idx="5905">
                  <c:v>0.140326460294143</c:v>
                </c:pt>
                <c:pt idx="5906">
                  <c:v>0.140328644073104</c:v>
                </c:pt>
                <c:pt idx="5907">
                  <c:v>0.140330827218076</c:v>
                </c:pt>
                <c:pt idx="5908">
                  <c:v>0.140333009729248</c:v>
                </c:pt>
                <c:pt idx="5909">
                  <c:v>0.140335191606804</c:v>
                </c:pt>
                <c:pt idx="5910">
                  <c:v>0.140337372850931</c:v>
                </c:pt>
                <c:pt idx="5911">
                  <c:v>0.140339553461814</c:v>
                </c:pt>
                <c:pt idx="5912">
                  <c:v>0.140341733439639</c:v>
                </c:pt>
                <c:pt idx="5913">
                  <c:v>0.140343912784592</c:v>
                </c:pt>
                <c:pt idx="5914">
                  <c:v>0.140346091496858</c:v>
                </c:pt>
                <c:pt idx="5915">
                  <c:v>0.140348269576624</c:v>
                </c:pt>
                <c:pt idx="5916">
                  <c:v>0.140350447024073</c:v>
                </c:pt>
                <c:pt idx="5917">
                  <c:v>0.140352623839394</c:v>
                </c:pt>
                <c:pt idx="5918">
                  <c:v>0.14035480002277</c:v>
                </c:pt>
                <c:pt idx="5919">
                  <c:v>0.140356975574387</c:v>
                </c:pt>
                <c:pt idx="5920">
                  <c:v>0.140359150494431</c:v>
                </c:pt>
                <c:pt idx="5921">
                  <c:v>0.140361324783085</c:v>
                </c:pt>
                <c:pt idx="5922">
                  <c:v>0.140363498440538</c:v>
                </c:pt>
                <c:pt idx="5923">
                  <c:v>0.140365671466972</c:v>
                </c:pt>
                <c:pt idx="5924">
                  <c:v>0.140367843862574</c:v>
                </c:pt>
                <c:pt idx="5925">
                  <c:v>0.140370015627527</c:v>
                </c:pt>
                <c:pt idx="5926">
                  <c:v>0.140372186762018</c:v>
                </c:pt>
                <c:pt idx="5927">
                  <c:v>0.140374357266231</c:v>
                </c:pt>
                <c:pt idx="5928">
                  <c:v>0.140376527140352</c:v>
                </c:pt>
                <c:pt idx="5929">
                  <c:v>0.140378696384564</c:v>
                </c:pt>
                <c:pt idx="5930">
                  <c:v>0.140380864999053</c:v>
                </c:pt>
                <c:pt idx="5931">
                  <c:v>0.140383032984004</c:v>
                </c:pt>
                <c:pt idx="5932">
                  <c:v>0.140385200339601</c:v>
                </c:pt>
                <c:pt idx="5933">
                  <c:v>0.140387367066028</c:v>
                </c:pt>
                <c:pt idx="5934">
                  <c:v>0.140389533163472</c:v>
                </c:pt>
                <c:pt idx="5935">
                  <c:v>0.140391698632114</c:v>
                </c:pt>
                <c:pt idx="5936">
                  <c:v>0.140393863472142</c:v>
                </c:pt>
                <c:pt idx="5937">
                  <c:v>0.140396027683738</c:v>
                </c:pt>
                <c:pt idx="5938">
                  <c:v>0.140398191267087</c:v>
                </c:pt>
                <c:pt idx="5939">
                  <c:v>0.140400354222374</c:v>
                </c:pt>
                <c:pt idx="5940">
                  <c:v>0.140402516549781</c:v>
                </c:pt>
                <c:pt idx="5941">
                  <c:v>0.140404678249496</c:v>
                </c:pt>
                <c:pt idx="5942">
                  <c:v>0.140406839321699</c:v>
                </c:pt>
                <c:pt idx="5943">
                  <c:v>0.140408999766577</c:v>
                </c:pt>
                <c:pt idx="5944">
                  <c:v>0.140411159584313</c:v>
                </c:pt>
                <c:pt idx="5945">
                  <c:v>0.140413318775091</c:v>
                </c:pt>
                <c:pt idx="5946">
                  <c:v>0.140415477339094</c:v>
                </c:pt>
                <c:pt idx="5947">
                  <c:v>0.140417635276507</c:v>
                </c:pt>
                <c:pt idx="5948">
                  <c:v>0.140419792587514</c:v>
                </c:pt>
                <c:pt idx="5949">
                  <c:v>0.140421949272297</c:v>
                </c:pt>
                <c:pt idx="5950">
                  <c:v>0.140424105331042</c:v>
                </c:pt>
                <c:pt idx="5951">
                  <c:v>0.140426260763931</c:v>
                </c:pt>
                <c:pt idx="5952">
                  <c:v>0.140428415571149</c:v>
                </c:pt>
                <c:pt idx="5953">
                  <c:v>0.140430569752877</c:v>
                </c:pt>
                <c:pt idx="5954">
                  <c:v>0.140432723309301</c:v>
                </c:pt>
                <c:pt idx="5955">
                  <c:v>0.140434876240604</c:v>
                </c:pt>
                <c:pt idx="5956">
                  <c:v>0.140437028546967</c:v>
                </c:pt>
                <c:pt idx="5957">
                  <c:v>0.140439180228577</c:v>
                </c:pt>
                <c:pt idx="5958">
                  <c:v>0.140441331285614</c:v>
                </c:pt>
                <c:pt idx="5959">
                  <c:v>0.140443481718264</c:v>
                </c:pt>
                <c:pt idx="5960">
                  <c:v>0.140445631526707</c:v>
                </c:pt>
                <c:pt idx="5961">
                  <c:v>0.140447780711128</c:v>
                </c:pt>
                <c:pt idx="5962">
                  <c:v>0.140449929271711</c:v>
                </c:pt>
                <c:pt idx="5963">
                  <c:v>0.140452077208636</c:v>
                </c:pt>
                <c:pt idx="5964">
                  <c:v>0.140454224522089</c:v>
                </c:pt>
                <c:pt idx="5965">
                  <c:v>0.140456371212251</c:v>
                </c:pt>
                <c:pt idx="5966">
                  <c:v>0.140458517279306</c:v>
                </c:pt>
                <c:pt idx="5967">
                  <c:v>0.140460662723434</c:v>
                </c:pt>
                <c:pt idx="5968">
                  <c:v>0.140462807544821</c:v>
                </c:pt>
                <c:pt idx="5969">
                  <c:v>0.140464951743649</c:v>
                </c:pt>
                <c:pt idx="5970">
                  <c:v>0.140467095320098</c:v>
                </c:pt>
                <c:pt idx="5971">
                  <c:v>0.140469238274354</c:v>
                </c:pt>
                <c:pt idx="5972">
                  <c:v>0.140471380606597</c:v>
                </c:pt>
                <c:pt idx="5973">
                  <c:v>0.140473522317011</c:v>
                </c:pt>
                <c:pt idx="5974">
                  <c:v>0.140475663405777</c:v>
                </c:pt>
                <c:pt idx="5975">
                  <c:v>0.140477803873078</c:v>
                </c:pt>
                <c:pt idx="5976">
                  <c:v>0.140479943719097</c:v>
                </c:pt>
                <c:pt idx="5977">
                  <c:v>0.140482082944015</c:v>
                </c:pt>
                <c:pt idx="5978">
                  <c:v>0.140484221548015</c:v>
                </c:pt>
                <c:pt idx="5979">
                  <c:v>0.140486359531278</c:v>
                </c:pt>
                <c:pt idx="5980">
                  <c:v>0.140488496893987</c:v>
                </c:pt>
                <c:pt idx="5981">
                  <c:v>0.140490633636323</c:v>
                </c:pt>
                <c:pt idx="5982">
                  <c:v>0.140492769758469</c:v>
                </c:pt>
                <c:pt idx="5983">
                  <c:v>0.140494905260607</c:v>
                </c:pt>
                <c:pt idx="5984">
                  <c:v>0.140497040142917</c:v>
                </c:pt>
                <c:pt idx="5985">
                  <c:v>0.140499174405583</c:v>
                </c:pt>
                <c:pt idx="5986">
                  <c:v>0.140501308048785</c:v>
                </c:pt>
                <c:pt idx="5987">
                  <c:v>0.140503441072706</c:v>
                </c:pt>
                <c:pt idx="5988">
                  <c:v>0.140505573477527</c:v>
                </c:pt>
                <c:pt idx="5989">
                  <c:v>0.140507705263429</c:v>
                </c:pt>
                <c:pt idx="5990">
                  <c:v>0.140509836430594</c:v>
                </c:pt>
                <c:pt idx="5991">
                  <c:v>0.140511966979203</c:v>
                </c:pt>
                <c:pt idx="5992">
                  <c:v>0.140514096909439</c:v>
                </c:pt>
                <c:pt idx="5993">
                  <c:v>0.140516226221481</c:v>
                </c:pt>
                <c:pt idx="5994">
                  <c:v>0.140518354915513</c:v>
                </c:pt>
                <c:pt idx="5995">
                  <c:v>0.140520482991713</c:v>
                </c:pt>
                <c:pt idx="5996">
                  <c:v>0.140522610450264</c:v>
                </c:pt>
                <c:pt idx="5997">
                  <c:v>0.140524737291347</c:v>
                </c:pt>
                <c:pt idx="5998">
                  <c:v>0.140526863515143</c:v>
                </c:pt>
                <c:pt idx="5999">
                  <c:v>0.140528989121833</c:v>
                </c:pt>
                <c:pt idx="6000">
                  <c:v>0.140531114111597</c:v>
                </c:pt>
                <c:pt idx="6001">
                  <c:v>0.140533238484618</c:v>
                </c:pt>
                <c:pt idx="6002">
                  <c:v>0.140535362241074</c:v>
                </c:pt>
                <c:pt idx="6003">
                  <c:v>0.140537485381148</c:v>
                </c:pt>
                <c:pt idx="6004">
                  <c:v>0.140539607905021</c:v>
                </c:pt>
                <c:pt idx="6005">
                  <c:v>0.140541729812871</c:v>
                </c:pt>
                <c:pt idx="6006">
                  <c:v>0.140543851104882</c:v>
                </c:pt>
                <c:pt idx="6007">
                  <c:v>0.140545971781232</c:v>
                </c:pt>
                <c:pt idx="6008">
                  <c:v>0.140548091842103</c:v>
                </c:pt>
                <c:pt idx="6009">
                  <c:v>0.140550211287674</c:v>
                </c:pt>
                <c:pt idx="6010">
                  <c:v>0.140552330118126</c:v>
                </c:pt>
                <c:pt idx="6011">
                  <c:v>0.140554448333641</c:v>
                </c:pt>
                <c:pt idx="6012">
                  <c:v>0.140556565934397</c:v>
                </c:pt>
                <c:pt idx="6013">
                  <c:v>0.140558682920576</c:v>
                </c:pt>
                <c:pt idx="6014">
                  <c:v>0.140560799292356</c:v>
                </c:pt>
                <c:pt idx="6015">
                  <c:v>0.140562915049919</c:v>
                </c:pt>
                <c:pt idx="6016">
                  <c:v>0.140565030193445</c:v>
                </c:pt>
                <c:pt idx="6017">
                  <c:v>0.140567144723112</c:v>
                </c:pt>
                <c:pt idx="6018">
                  <c:v>0.140569258639103</c:v>
                </c:pt>
                <c:pt idx="6019">
                  <c:v>0.140571371941596</c:v>
                </c:pt>
                <c:pt idx="6020">
                  <c:v>0.140573484630771</c:v>
                </c:pt>
                <c:pt idx="6021">
                  <c:v>0.140575596706808</c:v>
                </c:pt>
                <c:pt idx="6022">
                  <c:v>0.140577708169887</c:v>
                </c:pt>
                <c:pt idx="6023">
                  <c:v>0.140579819020188</c:v>
                </c:pt>
                <c:pt idx="6024">
                  <c:v>0.140581929257889</c:v>
                </c:pt>
                <c:pt idx="6025">
                  <c:v>0.140584038883172</c:v>
                </c:pt>
                <c:pt idx="6026">
                  <c:v>0.140586147896215</c:v>
                </c:pt>
                <c:pt idx="6027">
                  <c:v>0.140588256297198</c:v>
                </c:pt>
                <c:pt idx="6028">
                  <c:v>0.140590364086299</c:v>
                </c:pt>
                <c:pt idx="6029">
                  <c:v>0.140592471263699</c:v>
                </c:pt>
                <c:pt idx="6030">
                  <c:v>0.140594577829577</c:v>
                </c:pt>
                <c:pt idx="6031">
                  <c:v>0.140596683784112</c:v>
                </c:pt>
                <c:pt idx="6032">
                  <c:v>0.140598789127484</c:v>
                </c:pt>
                <c:pt idx="6033">
                  <c:v>0.140600893859871</c:v>
                </c:pt>
                <c:pt idx="6034">
                  <c:v>0.140602997981453</c:v>
                </c:pt>
                <c:pt idx="6035">
                  <c:v>0.140605101492408</c:v>
                </c:pt>
                <c:pt idx="6036">
                  <c:v>0.140607204392915</c:v>
                </c:pt>
                <c:pt idx="6037">
                  <c:v>0.140609306683155</c:v>
                </c:pt>
                <c:pt idx="6038">
                  <c:v>0.140611408363305</c:v>
                </c:pt>
                <c:pt idx="6039">
                  <c:v>0.140613509433545</c:v>
                </c:pt>
                <c:pt idx="6040">
                  <c:v>0.140615609894052</c:v>
                </c:pt>
                <c:pt idx="6041">
                  <c:v>0.140617709745007</c:v>
                </c:pt>
                <c:pt idx="6042">
                  <c:v>0.140619808986586</c:v>
                </c:pt>
                <c:pt idx="6043">
                  <c:v>0.14062190761897</c:v>
                </c:pt>
                <c:pt idx="6044">
                  <c:v>0.140624005642337</c:v>
                </c:pt>
                <c:pt idx="6045">
                  <c:v>0.140626103056864</c:v>
                </c:pt>
                <c:pt idx="6046">
                  <c:v>0.140628199862732</c:v>
                </c:pt>
                <c:pt idx="6047">
                  <c:v>0.140630296060117</c:v>
                </c:pt>
                <c:pt idx="6048">
                  <c:v>0.1406323916492</c:v>
                </c:pt>
                <c:pt idx="6049">
                  <c:v>0.140634486630156</c:v>
                </c:pt>
                <c:pt idx="6050">
                  <c:v>0.140636581003165</c:v>
                </c:pt>
                <c:pt idx="6051">
                  <c:v>0.140638674768407</c:v>
                </c:pt>
                <c:pt idx="6052">
                  <c:v>0.140640767926056</c:v>
                </c:pt>
                <c:pt idx="6053">
                  <c:v>0.140642860476294</c:v>
                </c:pt>
                <c:pt idx="6054">
                  <c:v>0.140644952419297</c:v>
                </c:pt>
                <c:pt idx="6055">
                  <c:v>0.140647043755244</c:v>
                </c:pt>
                <c:pt idx="6056">
                  <c:v>0.140649134484311</c:v>
                </c:pt>
                <c:pt idx="6057">
                  <c:v>0.140651224606677</c:v>
                </c:pt>
                <c:pt idx="6058">
                  <c:v>0.140653314122522</c:v>
                </c:pt>
                <c:pt idx="6059">
                  <c:v>0.14065540303202</c:v>
                </c:pt>
                <c:pt idx="6060">
                  <c:v>0.140657491335352</c:v>
                </c:pt>
                <c:pt idx="6061">
                  <c:v>0.140659579032692</c:v>
                </c:pt>
                <c:pt idx="6062">
                  <c:v>0.140661666124222</c:v>
                </c:pt>
                <c:pt idx="6063">
                  <c:v>0.140663752610116</c:v>
                </c:pt>
                <c:pt idx="6064">
                  <c:v>0.140665838490553</c:v>
                </c:pt>
                <c:pt idx="6065">
                  <c:v>0.140667923765711</c:v>
                </c:pt>
                <c:pt idx="6066">
                  <c:v>0.140670008435765</c:v>
                </c:pt>
                <c:pt idx="6067">
                  <c:v>0.140672092500896</c:v>
                </c:pt>
                <c:pt idx="6068">
                  <c:v>0.140674175961278</c:v>
                </c:pt>
                <c:pt idx="6069">
                  <c:v>0.14067625881709</c:v>
                </c:pt>
                <c:pt idx="6070">
                  <c:v>0.140678341068508</c:v>
                </c:pt>
                <c:pt idx="6071">
                  <c:v>0.14068042271571</c:v>
                </c:pt>
                <c:pt idx="6072">
                  <c:v>0.140682503758874</c:v>
                </c:pt>
                <c:pt idx="6073">
                  <c:v>0.140684584198174</c:v>
                </c:pt>
                <c:pt idx="6074">
                  <c:v>0.140686664033791</c:v>
                </c:pt>
                <c:pt idx="6075">
                  <c:v>0.140688743265898</c:v>
                </c:pt>
                <c:pt idx="6076">
                  <c:v>0.140690821894675</c:v>
                </c:pt>
                <c:pt idx="6077">
                  <c:v>0.140692899920296</c:v>
                </c:pt>
                <c:pt idx="6078">
                  <c:v>0.14069497734294</c:v>
                </c:pt>
                <c:pt idx="6079">
                  <c:v>0.140697054162784</c:v>
                </c:pt>
                <c:pt idx="6080">
                  <c:v>0.140699130380002</c:v>
                </c:pt>
                <c:pt idx="6081">
                  <c:v>0.140701205994773</c:v>
                </c:pt>
                <c:pt idx="6082">
                  <c:v>0.140703281007272</c:v>
                </c:pt>
                <c:pt idx="6083">
                  <c:v>0.140705355417677</c:v>
                </c:pt>
                <c:pt idx="6084">
                  <c:v>0.140707429226163</c:v>
                </c:pt>
                <c:pt idx="6085">
                  <c:v>0.140709502432907</c:v>
                </c:pt>
                <c:pt idx="6086">
                  <c:v>0.140711575038086</c:v>
                </c:pt>
                <c:pt idx="6087">
                  <c:v>0.140713647041875</c:v>
                </c:pt>
                <c:pt idx="6088">
                  <c:v>0.140715718444452</c:v>
                </c:pt>
                <c:pt idx="6089">
                  <c:v>0.140717789245991</c:v>
                </c:pt>
                <c:pt idx="6090">
                  <c:v>0.140719859446669</c:v>
                </c:pt>
                <c:pt idx="6091">
                  <c:v>0.140721929046663</c:v>
                </c:pt>
                <c:pt idx="6092">
                  <c:v>0.140723998046147</c:v>
                </c:pt>
                <c:pt idx="6093">
                  <c:v>0.1407260664453</c:v>
                </c:pt>
                <c:pt idx="6094">
                  <c:v>0.140728134244294</c:v>
                </c:pt>
                <c:pt idx="6095">
                  <c:v>0.140730201443309</c:v>
                </c:pt>
                <c:pt idx="6096">
                  <c:v>0.140732268042518</c:v>
                </c:pt>
                <c:pt idx="6097">
                  <c:v>0.140734334042097</c:v>
                </c:pt>
                <c:pt idx="6098">
                  <c:v>0.140736399442223</c:v>
                </c:pt>
                <c:pt idx="6099">
                  <c:v>0.14073846424307</c:v>
                </c:pt>
                <c:pt idx="6100">
                  <c:v>0.140740528444815</c:v>
                </c:pt>
                <c:pt idx="6101">
                  <c:v>0.140742592047633</c:v>
                </c:pt>
                <c:pt idx="6102">
                  <c:v>0.1407446550517</c:v>
                </c:pt>
                <c:pt idx="6103">
                  <c:v>0.14074671745719</c:v>
                </c:pt>
                <c:pt idx="6104">
                  <c:v>0.14074877926428</c:v>
                </c:pt>
                <c:pt idx="6105">
                  <c:v>0.140750840473145</c:v>
                </c:pt>
                <c:pt idx="6106">
                  <c:v>0.140752901083959</c:v>
                </c:pt>
                <c:pt idx="6107">
                  <c:v>0.140754961096899</c:v>
                </c:pt>
                <c:pt idx="6108">
                  <c:v>0.140757020512138</c:v>
                </c:pt>
                <c:pt idx="6109">
                  <c:v>0.140759079329854</c:v>
                </c:pt>
                <c:pt idx="6110">
                  <c:v>0.140761137550219</c:v>
                </c:pt>
                <c:pt idx="6111">
                  <c:v>0.140763195173411</c:v>
                </c:pt>
                <c:pt idx="6112">
                  <c:v>0.140765252199603</c:v>
                </c:pt>
                <c:pt idx="6113">
                  <c:v>0.14076730862897</c:v>
                </c:pt>
                <c:pt idx="6114">
                  <c:v>0.140769364461688</c:v>
                </c:pt>
                <c:pt idx="6115">
                  <c:v>0.14077141969793</c:v>
                </c:pt>
                <c:pt idx="6116">
                  <c:v>0.140773474337873</c:v>
                </c:pt>
                <c:pt idx="6117">
                  <c:v>0.14077552838169</c:v>
                </c:pt>
                <c:pt idx="6118">
                  <c:v>0.140777581829557</c:v>
                </c:pt>
                <c:pt idx="6119">
                  <c:v>0.140779634681646</c:v>
                </c:pt>
                <c:pt idx="6120">
                  <c:v>0.140781686938134</c:v>
                </c:pt>
                <c:pt idx="6121">
                  <c:v>0.140783738599196</c:v>
                </c:pt>
                <c:pt idx="6122">
                  <c:v>0.140785789665004</c:v>
                </c:pt>
                <c:pt idx="6123">
                  <c:v>0.140787840135735</c:v>
                </c:pt>
                <c:pt idx="6124">
                  <c:v>0.14078989001156</c:v>
                </c:pt>
                <c:pt idx="6125">
                  <c:v>0.140791939292657</c:v>
                </c:pt>
                <c:pt idx="6126">
                  <c:v>0.140793987979198</c:v>
                </c:pt>
                <c:pt idx="6127">
                  <c:v>0.140796036071357</c:v>
                </c:pt>
                <c:pt idx="6128">
                  <c:v>0.14079808356931</c:v>
                </c:pt>
                <c:pt idx="6129">
                  <c:v>0.140800130473229</c:v>
                </c:pt>
                <c:pt idx="6130">
                  <c:v>0.14080217678329</c:v>
                </c:pt>
                <c:pt idx="6131">
                  <c:v>0.140804222499664</c:v>
                </c:pt>
                <c:pt idx="6132">
                  <c:v>0.140806267622529</c:v>
                </c:pt>
                <c:pt idx="6133">
                  <c:v>0.140808312152055</c:v>
                </c:pt>
                <c:pt idx="6134">
                  <c:v>0.140810356088418</c:v>
                </c:pt>
                <c:pt idx="6135">
                  <c:v>0.140812399431792</c:v>
                </c:pt>
                <c:pt idx="6136">
                  <c:v>0.140814442182349</c:v>
                </c:pt>
                <c:pt idx="6137">
                  <c:v>0.140816484340264</c:v>
                </c:pt>
                <c:pt idx="6138">
                  <c:v>0.14081852590571</c:v>
                </c:pt>
                <c:pt idx="6139">
                  <c:v>0.140820566878861</c:v>
                </c:pt>
                <c:pt idx="6140">
                  <c:v>0.14082260725989</c:v>
                </c:pt>
                <c:pt idx="6141">
                  <c:v>0.140824647048971</c:v>
                </c:pt>
                <c:pt idx="6142">
                  <c:v>0.140826686246277</c:v>
                </c:pt>
                <c:pt idx="6143">
                  <c:v>0.140828724851981</c:v>
                </c:pt>
                <c:pt idx="6144">
                  <c:v>0.140830762866258</c:v>
                </c:pt>
                <c:pt idx="6145">
                  <c:v>0.140832800289279</c:v>
                </c:pt>
                <c:pt idx="6146">
                  <c:v>0.140834837121219</c:v>
                </c:pt>
                <c:pt idx="6147">
                  <c:v>0.14083687336225</c:v>
                </c:pt>
                <c:pt idx="6148">
                  <c:v>0.140838909012545</c:v>
                </c:pt>
                <c:pt idx="6149">
                  <c:v>0.140840944072279</c:v>
                </c:pt>
                <c:pt idx="6150">
                  <c:v>0.140842978541622</c:v>
                </c:pt>
                <c:pt idx="6151">
                  <c:v>0.140845012420749</c:v>
                </c:pt>
                <c:pt idx="6152">
                  <c:v>0.140847045709832</c:v>
                </c:pt>
                <c:pt idx="6153">
                  <c:v>0.140849078409044</c:v>
                </c:pt>
                <c:pt idx="6154">
                  <c:v>0.140851110518558</c:v>
                </c:pt>
                <c:pt idx="6155">
                  <c:v>0.140853142038546</c:v>
                </c:pt>
                <c:pt idx="6156">
                  <c:v>0.140855172969183</c:v>
                </c:pt>
                <c:pt idx="6157">
                  <c:v>0.140857203310638</c:v>
                </c:pt>
                <c:pt idx="6158">
                  <c:v>0.140859233063087</c:v>
                </c:pt>
                <c:pt idx="6159">
                  <c:v>0.1408612622267</c:v>
                </c:pt>
                <c:pt idx="6160">
                  <c:v>0.140863290801652</c:v>
                </c:pt>
                <c:pt idx="6161">
                  <c:v>0.140865318788112</c:v>
                </c:pt>
                <c:pt idx="6162">
                  <c:v>0.140867346186255</c:v>
                </c:pt>
                <c:pt idx="6163">
                  <c:v>0.140869372996253</c:v>
                </c:pt>
                <c:pt idx="6164">
                  <c:v>0.140871399218277</c:v>
                </c:pt>
                <c:pt idx="6165">
                  <c:v>0.140873424852501</c:v>
                </c:pt>
                <c:pt idx="6166">
                  <c:v>0.140875449899095</c:v>
                </c:pt>
                <c:pt idx="6167">
                  <c:v>0.140877474358233</c:v>
                </c:pt>
                <c:pt idx="6168">
                  <c:v>0.140879498230086</c:v>
                </c:pt>
                <c:pt idx="6169">
                  <c:v>0.140881521514826</c:v>
                </c:pt>
                <c:pt idx="6170">
                  <c:v>0.140883544212627</c:v>
                </c:pt>
                <c:pt idx="6171">
                  <c:v>0.140885566323658</c:v>
                </c:pt>
                <c:pt idx="6172">
                  <c:v>0.140887587848092</c:v>
                </c:pt>
                <c:pt idx="6173">
                  <c:v>0.140889608786101</c:v>
                </c:pt>
                <c:pt idx="6174">
                  <c:v>0.140891629137857</c:v>
                </c:pt>
                <c:pt idx="6175">
                  <c:v>0.140893648903531</c:v>
                </c:pt>
                <c:pt idx="6176">
                  <c:v>0.140895668083295</c:v>
                </c:pt>
                <c:pt idx="6177">
                  <c:v>0.140897686677321</c:v>
                </c:pt>
                <c:pt idx="6178">
                  <c:v>0.140899704685779</c:v>
                </c:pt>
                <c:pt idx="6179">
                  <c:v>0.140901722108843</c:v>
                </c:pt>
                <c:pt idx="6180">
                  <c:v>0.140903738946682</c:v>
                </c:pt>
                <c:pt idx="6181">
                  <c:v>0.140905755199469</c:v>
                </c:pt>
                <c:pt idx="6182">
                  <c:v>0.140907770867374</c:v>
                </c:pt>
                <c:pt idx="6183">
                  <c:v>0.140909785950569</c:v>
                </c:pt>
                <c:pt idx="6184">
                  <c:v>0.140911800449226</c:v>
                </c:pt>
                <c:pt idx="6185">
                  <c:v>0.140913814363514</c:v>
                </c:pt>
                <c:pt idx="6186">
                  <c:v>0.140915827693607</c:v>
                </c:pt>
                <c:pt idx="6187">
                  <c:v>0.140917840439674</c:v>
                </c:pt>
                <c:pt idx="6188">
                  <c:v>0.140919852601888</c:v>
                </c:pt>
                <c:pt idx="6189">
                  <c:v>0.140921864180417</c:v>
                </c:pt>
                <c:pt idx="6190">
                  <c:v>0.140923875175434</c:v>
                </c:pt>
                <c:pt idx="6191">
                  <c:v>0.14092588558711</c:v>
                </c:pt>
                <c:pt idx="6192">
                  <c:v>0.140927895415615</c:v>
                </c:pt>
                <c:pt idx="6193">
                  <c:v>0.14092990466112</c:v>
                </c:pt>
                <c:pt idx="6194">
                  <c:v>0.140931913323796</c:v>
                </c:pt>
                <c:pt idx="6195">
                  <c:v>0.140933921403813</c:v>
                </c:pt>
                <c:pt idx="6196">
                  <c:v>0.140935928901343</c:v>
                </c:pt>
                <c:pt idx="6197">
                  <c:v>0.140937935816554</c:v>
                </c:pt>
                <c:pt idx="6198">
                  <c:v>0.14093994214962</c:v>
                </c:pt>
                <c:pt idx="6199">
                  <c:v>0.140941947900708</c:v>
                </c:pt>
                <c:pt idx="6200">
                  <c:v>0.140943953069992</c:v>
                </c:pt>
                <c:pt idx="6201">
                  <c:v>0.140945957657638</c:v>
                </c:pt>
                <c:pt idx="6202">
                  <c:v>0.140947961663821</c:v>
                </c:pt>
                <c:pt idx="6203">
                  <c:v>0.140949965088707</c:v>
                </c:pt>
                <c:pt idx="6204">
                  <c:v>0.140951967932469</c:v>
                </c:pt>
                <c:pt idx="6205">
                  <c:v>0.140953970195277</c:v>
                </c:pt>
                <c:pt idx="6206">
                  <c:v>0.1409559718773</c:v>
                </c:pt>
                <c:pt idx="6207">
                  <c:v>0.140957972978709</c:v>
                </c:pt>
                <c:pt idx="6208">
                  <c:v>0.140959973499673</c:v>
                </c:pt>
                <c:pt idx="6209">
                  <c:v>0.140961973440363</c:v>
                </c:pt>
                <c:pt idx="6210">
                  <c:v>0.140963972800947</c:v>
                </c:pt>
                <c:pt idx="6211">
                  <c:v>0.140965971581597</c:v>
                </c:pt>
                <c:pt idx="6212">
                  <c:v>0.140967969782483</c:v>
                </c:pt>
                <c:pt idx="6213">
                  <c:v>0.140969967403773</c:v>
                </c:pt>
                <c:pt idx="6214">
                  <c:v>0.140971964445638</c:v>
                </c:pt>
                <c:pt idx="6215">
                  <c:v>0.140973960908247</c:v>
                </c:pt>
                <c:pt idx="6216">
                  <c:v>0.14097595679177</c:v>
                </c:pt>
                <c:pt idx="6217">
                  <c:v>0.140977952096376</c:v>
                </c:pt>
                <c:pt idx="6218">
                  <c:v>0.140979946822234</c:v>
                </c:pt>
                <c:pt idx="6219">
                  <c:v>0.140981940969516</c:v>
                </c:pt>
                <c:pt idx="6220">
                  <c:v>0.140983934538389</c:v>
                </c:pt>
                <c:pt idx="6221">
                  <c:v>0.140985927529023</c:v>
                </c:pt>
                <c:pt idx="6222">
                  <c:v>0.140987919941587</c:v>
                </c:pt>
                <c:pt idx="6223">
                  <c:v>0.140989911776251</c:v>
                </c:pt>
                <c:pt idx="6224">
                  <c:v>0.140991903033184</c:v>
                </c:pt>
                <c:pt idx="6225">
                  <c:v>0.140993893712554</c:v>
                </c:pt>
                <c:pt idx="6226">
                  <c:v>0.140995883814532</c:v>
                </c:pt>
                <c:pt idx="6227">
                  <c:v>0.140997873339286</c:v>
                </c:pt>
                <c:pt idx="6228">
                  <c:v>0.140999862286985</c:v>
                </c:pt>
                <c:pt idx="6229">
                  <c:v>0.141001850657798</c:v>
                </c:pt>
                <c:pt idx="6230">
                  <c:v>0.141003838451894</c:v>
                </c:pt>
                <c:pt idx="6231">
                  <c:v>0.141005825669441</c:v>
                </c:pt>
                <c:pt idx="6232">
                  <c:v>0.141007812310609</c:v>
                </c:pt>
                <c:pt idx="6233">
                  <c:v>0.141009798375567</c:v>
                </c:pt>
                <c:pt idx="6234">
                  <c:v>0.141011783864482</c:v>
                </c:pt>
                <c:pt idx="6235">
                  <c:v>0.141013768777525</c:v>
                </c:pt>
                <c:pt idx="6236">
                  <c:v>0.141015753114862</c:v>
                </c:pt>
                <c:pt idx="6237">
                  <c:v>0.141017736876663</c:v>
                </c:pt>
                <c:pt idx="6238">
                  <c:v>0.141019720063096</c:v>
                </c:pt>
                <c:pt idx="6239">
                  <c:v>0.14102170267433</c:v>
                </c:pt>
                <c:pt idx="6240">
                  <c:v>0.141023684710534</c:v>
                </c:pt>
                <c:pt idx="6241">
                  <c:v>0.141025666171874</c:v>
                </c:pt>
                <c:pt idx="6242">
                  <c:v>0.141027647058521</c:v>
                </c:pt>
                <c:pt idx="6243">
                  <c:v>0.141029627370641</c:v>
                </c:pt>
                <c:pt idx="6244">
                  <c:v>0.141031607108404</c:v>
                </c:pt>
                <c:pt idx="6245">
                  <c:v>0.141033586271977</c:v>
                </c:pt>
                <c:pt idx="6246">
                  <c:v>0.141035564861528</c:v>
                </c:pt>
                <c:pt idx="6247">
                  <c:v>0.141037542877226</c:v>
                </c:pt>
                <c:pt idx="6248">
                  <c:v>0.141039520319238</c:v>
                </c:pt>
                <c:pt idx="6249">
                  <c:v>0.141041497187733</c:v>
                </c:pt>
                <c:pt idx="6250">
                  <c:v>0.141043473482877</c:v>
                </c:pt>
                <c:pt idx="6251">
                  <c:v>0.14104544920484</c:v>
                </c:pt>
                <c:pt idx="6252">
                  <c:v>0.141047424353789</c:v>
                </c:pt>
                <c:pt idx="6253">
                  <c:v>0.141049398929891</c:v>
                </c:pt>
                <c:pt idx="6254">
                  <c:v>0.141051372933315</c:v>
                </c:pt>
                <c:pt idx="6255">
                  <c:v>0.141053346364227</c:v>
                </c:pt>
                <c:pt idx="6256">
                  <c:v>0.141055319222797</c:v>
                </c:pt>
                <c:pt idx="6257">
                  <c:v>0.14105729150919</c:v>
                </c:pt>
                <c:pt idx="6258">
                  <c:v>0.141059263223575</c:v>
                </c:pt>
                <c:pt idx="6259">
                  <c:v>0.141061234366118</c:v>
                </c:pt>
                <c:pt idx="6260">
                  <c:v>0.141063204936988</c:v>
                </c:pt>
                <c:pt idx="6261">
                  <c:v>0.141065174936352</c:v>
                </c:pt>
                <c:pt idx="6262">
                  <c:v>0.141067144364377</c:v>
                </c:pt>
                <c:pt idx="6263">
                  <c:v>0.141069113221231</c:v>
                </c:pt>
                <c:pt idx="6264">
                  <c:v>0.141071081507079</c:v>
                </c:pt>
                <c:pt idx="6265">
                  <c:v>0.141073049222091</c:v>
                </c:pt>
                <c:pt idx="6266">
                  <c:v>0.141075016366431</c:v>
                </c:pt>
                <c:pt idx="6267">
                  <c:v>0.141076982940268</c:v>
                </c:pt>
                <c:pt idx="6268">
                  <c:v>0.14107894894377</c:v>
                </c:pt>
                <c:pt idx="6269">
                  <c:v>0.141080914377101</c:v>
                </c:pt>
                <c:pt idx="6270">
                  <c:v>0.141082879240431</c:v>
                </c:pt>
                <c:pt idx="6271">
                  <c:v>0.141084843533925</c:v>
                </c:pt>
                <c:pt idx="6272">
                  <c:v>0.14108680725775</c:v>
                </c:pt>
                <c:pt idx="6273">
                  <c:v>0.141088770412073</c:v>
                </c:pt>
                <c:pt idx="6274">
                  <c:v>0.14109073299706</c:v>
                </c:pt>
                <c:pt idx="6275">
                  <c:v>0.141092695012879</c:v>
                </c:pt>
                <c:pt idx="6276">
                  <c:v>0.141094656459695</c:v>
                </c:pt>
                <c:pt idx="6277">
                  <c:v>0.141096617337676</c:v>
                </c:pt>
                <c:pt idx="6278">
                  <c:v>0.141098577646987</c:v>
                </c:pt>
                <c:pt idx="6279">
                  <c:v>0.141100537387797</c:v>
                </c:pt>
                <c:pt idx="6280">
                  <c:v>0.141102496560269</c:v>
                </c:pt>
                <c:pt idx="6281">
                  <c:v>0.141104455164571</c:v>
                </c:pt>
                <c:pt idx="6282">
                  <c:v>0.141106413200871</c:v>
                </c:pt>
                <c:pt idx="6283">
                  <c:v>0.141108370669332</c:v>
                </c:pt>
                <c:pt idx="6284">
                  <c:v>0.141110327570122</c:v>
                </c:pt>
                <c:pt idx="6285">
                  <c:v>0.141112283903407</c:v>
                </c:pt>
                <c:pt idx="6286">
                  <c:v>0.141114239669354</c:v>
                </c:pt>
                <c:pt idx="6287">
                  <c:v>0.141116194868127</c:v>
                </c:pt>
                <c:pt idx="6288">
                  <c:v>0.141118149499892</c:v>
                </c:pt>
                <c:pt idx="6289">
                  <c:v>0.141120103564818</c:v>
                </c:pt>
                <c:pt idx="6290">
                  <c:v>0.141122057063068</c:v>
                </c:pt>
                <c:pt idx="6291">
                  <c:v>0.141124009994809</c:v>
                </c:pt>
                <c:pt idx="6292">
                  <c:v>0.141125962360206</c:v>
                </c:pt>
                <c:pt idx="6293">
                  <c:v>0.141127914159425</c:v>
                </c:pt>
                <c:pt idx="6294">
                  <c:v>0.141129865392633</c:v>
                </c:pt>
                <c:pt idx="6295">
                  <c:v>0.141131816059993</c:v>
                </c:pt>
                <c:pt idx="6296">
                  <c:v>0.141133766161674</c:v>
                </c:pt>
                <c:pt idx="6297">
                  <c:v>0.141135715697838</c:v>
                </c:pt>
                <c:pt idx="6298">
                  <c:v>0.141137664668654</c:v>
                </c:pt>
                <c:pt idx="6299">
                  <c:v>0.141139613074285</c:v>
                </c:pt>
                <c:pt idx="6300">
                  <c:v>0.141141560914897</c:v>
                </c:pt>
                <c:pt idx="6301">
                  <c:v>0.141143508190655</c:v>
                </c:pt>
                <c:pt idx="6302">
                  <c:v>0.141145454901725</c:v>
                </c:pt>
                <c:pt idx="6303">
                  <c:v>0.141147401048272</c:v>
                </c:pt>
                <c:pt idx="6304">
                  <c:v>0.141149346630462</c:v>
                </c:pt>
                <c:pt idx="6305">
                  <c:v>0.141151291648459</c:v>
                </c:pt>
                <c:pt idx="6306">
                  <c:v>0.141153236102428</c:v>
                </c:pt>
                <c:pt idx="6307">
                  <c:v>0.141155179992535</c:v>
                </c:pt>
                <c:pt idx="6308">
                  <c:v>0.141157123318944</c:v>
                </c:pt>
                <c:pt idx="6309">
                  <c:v>0.14115906608182</c:v>
                </c:pt>
                <c:pt idx="6310">
                  <c:v>0.14116100828133</c:v>
                </c:pt>
                <c:pt idx="6311">
                  <c:v>0.141162949917636</c:v>
                </c:pt>
                <c:pt idx="6312">
                  <c:v>0.141164890990905</c:v>
                </c:pt>
                <c:pt idx="6313">
                  <c:v>0.1411668315013</c:v>
                </c:pt>
                <c:pt idx="6314">
                  <c:v>0.141168771448987</c:v>
                </c:pt>
                <c:pt idx="6315">
                  <c:v>0.14117071083413</c:v>
                </c:pt>
                <c:pt idx="6316">
                  <c:v>0.141172649656893</c:v>
                </c:pt>
                <c:pt idx="6317">
                  <c:v>0.141174587917443</c:v>
                </c:pt>
                <c:pt idx="6318">
                  <c:v>0.141176525615942</c:v>
                </c:pt>
                <c:pt idx="6319">
                  <c:v>0.141178462752556</c:v>
                </c:pt>
                <c:pt idx="6320">
                  <c:v>0.141180399327448</c:v>
                </c:pt>
                <c:pt idx="6321">
                  <c:v>0.141182335340783</c:v>
                </c:pt>
                <c:pt idx="6322">
                  <c:v>0.141184270792726</c:v>
                </c:pt>
                <c:pt idx="6323">
                  <c:v>0.14118620568344</c:v>
                </c:pt>
                <c:pt idx="6324">
                  <c:v>0.141188140013091</c:v>
                </c:pt>
                <c:pt idx="6325">
                  <c:v>0.141190073781842</c:v>
                </c:pt>
                <c:pt idx="6326">
                  <c:v>0.141192006989857</c:v>
                </c:pt>
                <c:pt idx="6327">
                  <c:v>0.1411939396373</c:v>
                </c:pt>
                <c:pt idx="6328">
                  <c:v>0.141195871724336</c:v>
                </c:pt>
                <c:pt idx="6329">
                  <c:v>0.141197803251127</c:v>
                </c:pt>
                <c:pt idx="6330">
                  <c:v>0.141199734217839</c:v>
                </c:pt>
                <c:pt idx="6331">
                  <c:v>0.141201664624636</c:v>
                </c:pt>
                <c:pt idx="6332">
                  <c:v>0.14120359447168</c:v>
                </c:pt>
                <c:pt idx="6333">
                  <c:v>0.141205523759136</c:v>
                </c:pt>
                <c:pt idx="6334">
                  <c:v>0.141207452487167</c:v>
                </c:pt>
                <c:pt idx="6335">
                  <c:v>0.141209380655939</c:v>
                </c:pt>
                <c:pt idx="6336">
                  <c:v>0.141211308265612</c:v>
                </c:pt>
                <c:pt idx="6337">
                  <c:v>0.141213235316351</c:v>
                </c:pt>
                <c:pt idx="6338">
                  <c:v>0.141215161808321</c:v>
                </c:pt>
                <c:pt idx="6339">
                  <c:v>0.141217087741684</c:v>
                </c:pt>
                <c:pt idx="6340">
                  <c:v>0.141219013116604</c:v>
                </c:pt>
                <c:pt idx="6341">
                  <c:v>0.141220937933244</c:v>
                </c:pt>
                <c:pt idx="6342">
                  <c:v>0.141222862191768</c:v>
                </c:pt>
                <c:pt idx="6343">
                  <c:v>0.141224785892338</c:v>
                </c:pt>
                <c:pt idx="6344">
                  <c:v>0.141226709035119</c:v>
                </c:pt>
                <c:pt idx="6345">
                  <c:v>0.141228631620273</c:v>
                </c:pt>
                <c:pt idx="6346">
                  <c:v>0.141230553647963</c:v>
                </c:pt>
                <c:pt idx="6347">
                  <c:v>0.141232475118354</c:v>
                </c:pt>
                <c:pt idx="6348">
                  <c:v>0.141234396031606</c:v>
                </c:pt>
                <c:pt idx="6349">
                  <c:v>0.141236316387885</c:v>
                </c:pt>
                <c:pt idx="6350">
                  <c:v>0.141238236187351</c:v>
                </c:pt>
                <c:pt idx="6351">
                  <c:v>0.141240155430169</c:v>
                </c:pt>
                <c:pt idx="6352">
                  <c:v>0.141242074116502</c:v>
                </c:pt>
                <c:pt idx="6353">
                  <c:v>0.141243992246511</c:v>
                </c:pt>
                <c:pt idx="6354">
                  <c:v>0.141245909820361</c:v>
                </c:pt>
                <c:pt idx="6355">
                  <c:v>0.141247826838213</c:v>
                </c:pt>
                <c:pt idx="6356">
                  <c:v>0.14124974330023</c:v>
                </c:pt>
                <c:pt idx="6357">
                  <c:v>0.141251659206575</c:v>
                </c:pt>
                <c:pt idx="6358">
                  <c:v>0.14125357455741</c:v>
                </c:pt>
                <c:pt idx="6359">
                  <c:v>0.141255489352899</c:v>
                </c:pt>
                <c:pt idx="6360">
                  <c:v>0.141257403593203</c:v>
                </c:pt>
                <c:pt idx="6361">
                  <c:v>0.141259317278485</c:v>
                </c:pt>
                <c:pt idx="6362">
                  <c:v>0.141261230408907</c:v>
                </c:pt>
                <c:pt idx="6363">
                  <c:v>0.141263142984631</c:v>
                </c:pt>
                <c:pt idx="6364">
                  <c:v>0.14126505500582</c:v>
                </c:pt>
                <c:pt idx="6365">
                  <c:v>0.141266966472636</c:v>
                </c:pt>
                <c:pt idx="6366">
                  <c:v>0.141268877385242</c:v>
                </c:pt>
                <c:pt idx="6367">
                  <c:v>0.141270787743798</c:v>
                </c:pt>
                <c:pt idx="6368">
                  <c:v>0.141272697548469</c:v>
                </c:pt>
                <c:pt idx="6369">
                  <c:v>0.141274606799414</c:v>
                </c:pt>
                <c:pt idx="6370">
                  <c:v>0.141276515496797</c:v>
                </c:pt>
                <c:pt idx="6371">
                  <c:v>0.141278423640779</c:v>
                </c:pt>
                <c:pt idx="6372">
                  <c:v>0.141280331231523</c:v>
                </c:pt>
                <c:pt idx="6373">
                  <c:v>0.14128223826919</c:v>
                </c:pt>
                <c:pt idx="6374">
                  <c:v>0.141284144753941</c:v>
                </c:pt>
                <c:pt idx="6375">
                  <c:v>0.141286050685939</c:v>
                </c:pt>
                <c:pt idx="6376">
                  <c:v>0.141287956065346</c:v>
                </c:pt>
                <c:pt idx="6377">
                  <c:v>0.141289860892322</c:v>
                </c:pt>
                <c:pt idx="6378">
                  <c:v>0.14129176516703</c:v>
                </c:pt>
                <c:pt idx="6379">
                  <c:v>0.141293668889631</c:v>
                </c:pt>
                <c:pt idx="6380">
                  <c:v>0.141295572060286</c:v>
                </c:pt>
                <c:pt idx="6381">
                  <c:v>0.141297474679158</c:v>
                </c:pt>
                <c:pt idx="6382">
                  <c:v>0.141299376746407</c:v>
                </c:pt>
                <c:pt idx="6383">
                  <c:v>0.141301278262195</c:v>
                </c:pt>
                <c:pt idx="6384">
                  <c:v>0.141303179226683</c:v>
                </c:pt>
                <c:pt idx="6385">
                  <c:v>0.141305079640032</c:v>
                </c:pt>
                <c:pt idx="6386">
                  <c:v>0.141306979502404</c:v>
                </c:pt>
                <c:pt idx="6387">
                  <c:v>0.14130887881396</c:v>
                </c:pt>
                <c:pt idx="6388">
                  <c:v>0.141310777574861</c:v>
                </c:pt>
                <c:pt idx="6389">
                  <c:v>0.141312675785268</c:v>
                </c:pt>
                <c:pt idx="6390">
                  <c:v>0.141314573445341</c:v>
                </c:pt>
                <c:pt idx="6391">
                  <c:v>0.141316470555243</c:v>
                </c:pt>
                <c:pt idx="6392">
                  <c:v>0.141318367115133</c:v>
                </c:pt>
                <c:pt idx="6393">
                  <c:v>0.141320263125172</c:v>
                </c:pt>
                <c:pt idx="6394">
                  <c:v>0.141322158585523</c:v>
                </c:pt>
                <c:pt idx="6395">
                  <c:v>0.141324053496345</c:v>
                </c:pt>
                <c:pt idx="6396">
                  <c:v>0.1413259478578</c:v>
                </c:pt>
                <c:pt idx="6397">
                  <c:v>0.141327841670046</c:v>
                </c:pt>
                <c:pt idx="6398">
                  <c:v>0.141329734933247</c:v>
                </c:pt>
                <c:pt idx="6399">
                  <c:v>0.141331627647561</c:v>
                </c:pt>
                <c:pt idx="6400">
                  <c:v>0.141333519813149</c:v>
                </c:pt>
                <c:pt idx="6401">
                  <c:v>0.141335411430174</c:v>
                </c:pt>
                <c:pt idx="6402">
                  <c:v>0.141337302498793</c:v>
                </c:pt>
                <c:pt idx="6403">
                  <c:v>0.141339193019168</c:v>
                </c:pt>
                <c:pt idx="6404">
                  <c:v>0.141341082991459</c:v>
                </c:pt>
                <c:pt idx="6405">
                  <c:v>0.141342972415828</c:v>
                </c:pt>
                <c:pt idx="6406">
                  <c:v>0.141344861292432</c:v>
                </c:pt>
                <c:pt idx="6407">
                  <c:v>0.141346749621434</c:v>
                </c:pt>
                <c:pt idx="6408">
                  <c:v>0.141348637402993</c:v>
                </c:pt>
                <c:pt idx="6409">
                  <c:v>0.141350524637269</c:v>
                </c:pt>
                <c:pt idx="6410">
                  <c:v>0.141352411324423</c:v>
                </c:pt>
                <c:pt idx="6411">
                  <c:v>0.141354297464613</c:v>
                </c:pt>
                <c:pt idx="6412">
                  <c:v>0.141356183058002</c:v>
                </c:pt>
                <c:pt idx="6413">
                  <c:v>0.141358068104747</c:v>
                </c:pt>
                <c:pt idx="6414">
                  <c:v>0.141359952605009</c:v>
                </c:pt>
                <c:pt idx="6415">
                  <c:v>0.141361836558949</c:v>
                </c:pt>
                <c:pt idx="6416">
                  <c:v>0.141363719966725</c:v>
                </c:pt>
                <c:pt idx="6417">
                  <c:v>0.141365602828498</c:v>
                </c:pt>
                <c:pt idx="6418">
                  <c:v>0.141367485144426</c:v>
                </c:pt>
                <c:pt idx="6419">
                  <c:v>0.141369366914671</c:v>
                </c:pt>
                <c:pt idx="6420">
                  <c:v>0.141371248139391</c:v>
                </c:pt>
                <c:pt idx="6421">
                  <c:v>0.141373128818745</c:v>
                </c:pt>
                <c:pt idx="6422">
                  <c:v>0.141375008952895</c:v>
                </c:pt>
                <c:pt idx="6423">
                  <c:v>0.141376888541998</c:v>
                </c:pt>
                <c:pt idx="6424">
                  <c:v>0.141378767586214</c:v>
                </c:pt>
                <c:pt idx="6425">
                  <c:v>0.141380646085703</c:v>
                </c:pt>
                <c:pt idx="6426">
                  <c:v>0.141382524040624</c:v>
                </c:pt>
                <c:pt idx="6427">
                  <c:v>0.141384401451135</c:v>
                </c:pt>
                <c:pt idx="6428">
                  <c:v>0.141386278317397</c:v>
                </c:pt>
                <c:pt idx="6429">
                  <c:v>0.141388154639569</c:v>
                </c:pt>
                <c:pt idx="6430">
                  <c:v>0.141390030417809</c:v>
                </c:pt>
                <c:pt idx="6431">
                  <c:v>0.141391905652278</c:v>
                </c:pt>
                <c:pt idx="6432">
                  <c:v>0.141393780343132</c:v>
                </c:pt>
                <c:pt idx="6433">
                  <c:v>0.141395654490533</c:v>
                </c:pt>
                <c:pt idx="6434">
                  <c:v>0.141397528094638</c:v>
                </c:pt>
                <c:pt idx="6435">
                  <c:v>0.141399401155606</c:v>
                </c:pt>
                <c:pt idx="6436">
                  <c:v>0.141401273673597</c:v>
                </c:pt>
                <c:pt idx="6437">
                  <c:v>0.141403145648769</c:v>
                </c:pt>
                <c:pt idx="6438">
                  <c:v>0.141405017081281</c:v>
                </c:pt>
                <c:pt idx="6439">
                  <c:v>0.141406887971291</c:v>
                </c:pt>
                <c:pt idx="6440">
                  <c:v>0.141408758318959</c:v>
                </c:pt>
                <c:pt idx="6441">
                  <c:v>0.141410628124442</c:v>
                </c:pt>
                <c:pt idx="6442">
                  <c:v>0.141412497387899</c:v>
                </c:pt>
                <c:pt idx="6443">
                  <c:v>0.14141436610949</c:v>
                </c:pt>
                <c:pt idx="6444">
                  <c:v>0.141416234289371</c:v>
                </c:pt>
                <c:pt idx="6445">
                  <c:v>0.141418101927702</c:v>
                </c:pt>
                <c:pt idx="6446">
                  <c:v>0.141419969024641</c:v>
                </c:pt>
                <c:pt idx="6447">
                  <c:v>0.141421835580347</c:v>
                </c:pt>
                <c:pt idx="6448">
                  <c:v>0.141423701594977</c:v>
                </c:pt>
                <c:pt idx="6449">
                  <c:v>0.14142556706869</c:v>
                </c:pt>
                <c:pt idx="6450">
                  <c:v>0.141427432001644</c:v>
                </c:pt>
                <c:pt idx="6451">
                  <c:v>0.141429296393997</c:v>
                </c:pt>
                <c:pt idx="6452">
                  <c:v>0.141431160245907</c:v>
                </c:pt>
                <c:pt idx="6453">
                  <c:v>0.141433023557532</c:v>
                </c:pt>
                <c:pt idx="6454">
                  <c:v>0.141434886329031</c:v>
                </c:pt>
                <c:pt idx="6455">
                  <c:v>0.141436748560561</c:v>
                </c:pt>
                <c:pt idx="6456">
                  <c:v>0.141438610252279</c:v>
                </c:pt>
                <c:pt idx="6457">
                  <c:v>0.141440471404345</c:v>
                </c:pt>
                <c:pt idx="6458">
                  <c:v>0.141442332016915</c:v>
                </c:pt>
                <c:pt idx="6459">
                  <c:v>0.141444192090147</c:v>
                </c:pt>
                <c:pt idx="6460">
                  <c:v>0.1414460516242</c:v>
                </c:pt>
                <c:pt idx="6461">
                  <c:v>0.14144791061923</c:v>
                </c:pt>
                <c:pt idx="6462">
                  <c:v>0.141449769075396</c:v>
                </c:pt>
                <c:pt idx="6463">
                  <c:v>0.141451626992854</c:v>
                </c:pt>
                <c:pt idx="6464">
                  <c:v>0.141453484371763</c:v>
                </c:pt>
                <c:pt idx="6465">
                  <c:v>0.14145534121228</c:v>
                </c:pt>
                <c:pt idx="6466">
                  <c:v>0.141457197514562</c:v>
                </c:pt>
                <c:pt idx="6467">
                  <c:v>0.141459053278767</c:v>
                </c:pt>
                <c:pt idx="6468">
                  <c:v>0.141460908505052</c:v>
                </c:pt>
                <c:pt idx="6469">
                  <c:v>0.141462763193573</c:v>
                </c:pt>
                <c:pt idx="6470">
                  <c:v>0.141464617344489</c:v>
                </c:pt>
                <c:pt idx="6471">
                  <c:v>0.141466470957958</c:v>
                </c:pt>
                <c:pt idx="6472">
                  <c:v>0.141468324034134</c:v>
                </c:pt>
                <c:pt idx="6473">
                  <c:v>0.141470176573178</c:v>
                </c:pt>
                <c:pt idx="6474">
                  <c:v>0.141472028575243</c:v>
                </c:pt>
                <c:pt idx="6475">
                  <c:v>0.141473880040489</c:v>
                </c:pt>
                <c:pt idx="6476">
                  <c:v>0.141475730969071</c:v>
                </c:pt>
                <c:pt idx="6477">
                  <c:v>0.141477581361147</c:v>
                </c:pt>
                <c:pt idx="6478">
                  <c:v>0.141479431216875</c:v>
                </c:pt>
                <c:pt idx="6479">
                  <c:v>0.141481280536409</c:v>
                </c:pt>
                <c:pt idx="6480">
                  <c:v>0.141483129319908</c:v>
                </c:pt>
                <c:pt idx="6481">
                  <c:v>0.141484977567527</c:v>
                </c:pt>
                <c:pt idx="6482">
                  <c:v>0.141486825279425</c:v>
                </c:pt>
                <c:pt idx="6483">
                  <c:v>0.141488672455756</c:v>
                </c:pt>
                <c:pt idx="6484">
                  <c:v>0.141490519096678</c:v>
                </c:pt>
                <c:pt idx="6485">
                  <c:v>0.141492365202348</c:v>
                </c:pt>
                <c:pt idx="6486">
                  <c:v>0.141494210772921</c:v>
                </c:pt>
                <c:pt idx="6487">
                  <c:v>0.141496055808555</c:v>
                </c:pt>
                <c:pt idx="6488">
                  <c:v>0.141497900309405</c:v>
                </c:pt>
                <c:pt idx="6489">
                  <c:v>0.141499744275629</c:v>
                </c:pt>
                <c:pt idx="6490">
                  <c:v>0.141501587707381</c:v>
                </c:pt>
                <c:pt idx="6491">
                  <c:v>0.141503430604819</c:v>
                </c:pt>
                <c:pt idx="6492">
                  <c:v>0.141505272968099</c:v>
                </c:pt>
                <c:pt idx="6493">
                  <c:v>0.141507114797376</c:v>
                </c:pt>
                <c:pt idx="6494">
                  <c:v>0.141508956092809</c:v>
                </c:pt>
                <c:pt idx="6495">
                  <c:v>0.14151079685455</c:v>
                </c:pt>
                <c:pt idx="6496">
                  <c:v>0.141512637082758</c:v>
                </c:pt>
                <c:pt idx="6497">
                  <c:v>0.141514476777588</c:v>
                </c:pt>
                <c:pt idx="6498">
                  <c:v>0.141516315939196</c:v>
                </c:pt>
                <c:pt idx="6499">
                  <c:v>0.141518154567738</c:v>
                </c:pt>
                <c:pt idx="6500">
                  <c:v>0.141519992663369</c:v>
                </c:pt>
                <c:pt idx="6501">
                  <c:v>0.141521830226247</c:v>
                </c:pt>
                <c:pt idx="6502">
                  <c:v>0.141523667256525</c:v>
                </c:pt>
                <c:pt idx="6503">
                  <c:v>0.14152550375436</c:v>
                </c:pt>
                <c:pt idx="6504">
                  <c:v>0.141527339719908</c:v>
                </c:pt>
                <c:pt idx="6505">
                  <c:v>0.141529175153323</c:v>
                </c:pt>
                <c:pt idx="6506">
                  <c:v>0.141531010054763</c:v>
                </c:pt>
                <c:pt idx="6507">
                  <c:v>0.141532844424382</c:v>
                </c:pt>
                <c:pt idx="6508">
                  <c:v>0.141534678262336</c:v>
                </c:pt>
                <c:pt idx="6509">
                  <c:v>0.14153651156878</c:v>
                </c:pt>
                <c:pt idx="6510">
                  <c:v>0.141538344343869</c:v>
                </c:pt>
                <c:pt idx="6511">
                  <c:v>0.141540176587759</c:v>
                </c:pt>
                <c:pt idx="6512">
                  <c:v>0.141542008300605</c:v>
                </c:pt>
                <c:pt idx="6513">
                  <c:v>0.141543839482563</c:v>
                </c:pt>
                <c:pt idx="6514">
                  <c:v>0.141545670133786</c:v>
                </c:pt>
                <c:pt idx="6515">
                  <c:v>0.141547500254432</c:v>
                </c:pt>
                <c:pt idx="6516">
                  <c:v>0.141549329844654</c:v>
                </c:pt>
                <c:pt idx="6517">
                  <c:v>0.141551158904609</c:v>
                </c:pt>
                <c:pt idx="6518">
                  <c:v>0.14155298743445</c:v>
                </c:pt>
                <c:pt idx="6519">
                  <c:v>0.141554815434332</c:v>
                </c:pt>
                <c:pt idx="6520">
                  <c:v>0.141556642904412</c:v>
                </c:pt>
                <c:pt idx="6521">
                  <c:v>0.141558469844842</c:v>
                </c:pt>
                <c:pt idx="6522">
                  <c:v>0.14156029625578</c:v>
                </c:pt>
                <c:pt idx="6523">
                  <c:v>0.141562122137378</c:v>
                </c:pt>
                <c:pt idx="6524">
                  <c:v>0.141563947489792</c:v>
                </c:pt>
                <c:pt idx="6525">
                  <c:v>0.141565772313177</c:v>
                </c:pt>
                <c:pt idx="6526">
                  <c:v>0.141567596607686</c:v>
                </c:pt>
                <c:pt idx="6527">
                  <c:v>0.141569420373476</c:v>
                </c:pt>
                <c:pt idx="6528">
                  <c:v>0.1415712436107</c:v>
                </c:pt>
                <c:pt idx="6529">
                  <c:v>0.141573066319513</c:v>
                </c:pt>
                <c:pt idx="6530">
                  <c:v>0.141574888500068</c:v>
                </c:pt>
                <c:pt idx="6531">
                  <c:v>0.141576710152522</c:v>
                </c:pt>
                <c:pt idx="6532">
                  <c:v>0.141578531277027</c:v>
                </c:pt>
                <c:pt idx="6533">
                  <c:v>0.141580351873738</c:v>
                </c:pt>
                <c:pt idx="6534">
                  <c:v>0.141582171942811</c:v>
                </c:pt>
                <c:pt idx="6535">
                  <c:v>0.141583991484397</c:v>
                </c:pt>
                <c:pt idx="6536">
                  <c:v>0.141585810498654</c:v>
                </c:pt>
                <c:pt idx="6537">
                  <c:v>0.141587628985732</c:v>
                </c:pt>
                <c:pt idx="6538">
                  <c:v>0.141589446945789</c:v>
                </c:pt>
                <c:pt idx="6539">
                  <c:v>0.141591264378976</c:v>
                </c:pt>
                <c:pt idx="6540">
                  <c:v>0.141593081285448</c:v>
                </c:pt>
                <c:pt idx="6541">
                  <c:v>0.14159489766536</c:v>
                </c:pt>
                <c:pt idx="6542">
                  <c:v>0.141596713518864</c:v>
                </c:pt>
                <c:pt idx="6543">
                  <c:v>0.141598528846116</c:v>
                </c:pt>
                <c:pt idx="6544">
                  <c:v>0.141600343647268</c:v>
                </c:pt>
                <c:pt idx="6545">
                  <c:v>0.141602157922475</c:v>
                </c:pt>
                <c:pt idx="6546">
                  <c:v>0.14160397167189</c:v>
                </c:pt>
                <c:pt idx="6547">
                  <c:v>0.141605784895666</c:v>
                </c:pt>
                <c:pt idx="6548">
                  <c:v>0.141607597593959</c:v>
                </c:pt>
                <c:pt idx="6549">
                  <c:v>0.141609409766919</c:v>
                </c:pt>
                <c:pt idx="6550">
                  <c:v>0.141611221414704</c:v>
                </c:pt>
                <c:pt idx="6551">
                  <c:v>0.141613032537463</c:v>
                </c:pt>
                <c:pt idx="6552">
                  <c:v>0.141614843135353</c:v>
                </c:pt>
                <c:pt idx="6553">
                  <c:v>0.141616653208524</c:v>
                </c:pt>
                <c:pt idx="6554">
                  <c:v>0.141618462757133</c:v>
                </c:pt>
                <c:pt idx="6555">
                  <c:v>0.141620271781331</c:v>
                </c:pt>
                <c:pt idx="6556">
                  <c:v>0.141622080281271</c:v>
                </c:pt>
                <c:pt idx="6557">
                  <c:v>0.141623888257109</c:v>
                </c:pt>
                <c:pt idx="6558">
                  <c:v>0.141625695708994</c:v>
                </c:pt>
                <c:pt idx="6559">
                  <c:v>0.141627502637083</c:v>
                </c:pt>
                <c:pt idx="6560">
                  <c:v>0.141629309041527</c:v>
                </c:pt>
                <c:pt idx="6561">
                  <c:v>0.141631114922478</c:v>
                </c:pt>
                <c:pt idx="6562">
                  <c:v>0.141632920280092</c:v>
                </c:pt>
                <c:pt idx="6563">
                  <c:v>0.14163472511452</c:v>
                </c:pt>
                <c:pt idx="6564">
                  <c:v>0.141636529425916</c:v>
                </c:pt>
                <c:pt idx="6565">
                  <c:v>0.14163833321443</c:v>
                </c:pt>
                <c:pt idx="6566">
                  <c:v>0.141640136480219</c:v>
                </c:pt>
                <c:pt idx="6567">
                  <c:v>0.141641939223433</c:v>
                </c:pt>
                <c:pt idx="6568">
                  <c:v>0.141643741444225</c:v>
                </c:pt>
                <c:pt idx="6569">
                  <c:v>0.141645543142748</c:v>
                </c:pt>
                <c:pt idx="6570">
                  <c:v>0.141647344319155</c:v>
                </c:pt>
                <c:pt idx="6571">
                  <c:v>0.141649144973599</c:v>
                </c:pt>
                <c:pt idx="6572">
                  <c:v>0.14165094510623</c:v>
                </c:pt>
                <c:pt idx="6573">
                  <c:v>0.141652744717203</c:v>
                </c:pt>
                <c:pt idx="6574">
                  <c:v>0.141654543806671</c:v>
                </c:pt>
                <c:pt idx="6575">
                  <c:v>0.141656342374784</c:v>
                </c:pt>
                <c:pt idx="6576">
                  <c:v>0.141658140421696</c:v>
                </c:pt>
                <c:pt idx="6577">
                  <c:v>0.141659937947558</c:v>
                </c:pt>
                <c:pt idx="6578">
                  <c:v>0.141661734952523</c:v>
                </c:pt>
                <c:pt idx="6579">
                  <c:v>0.141663531436744</c:v>
                </c:pt>
                <c:pt idx="6580">
                  <c:v>0.141665327400372</c:v>
                </c:pt>
                <c:pt idx="6581">
                  <c:v>0.14166712284356</c:v>
                </c:pt>
                <c:pt idx="6582">
                  <c:v>0.141668917766459</c:v>
                </c:pt>
                <c:pt idx="6583">
                  <c:v>0.141670712169222</c:v>
                </c:pt>
                <c:pt idx="6584">
                  <c:v>0.141672506052</c:v>
                </c:pt>
                <c:pt idx="6585">
                  <c:v>0.141674299414947</c:v>
                </c:pt>
                <c:pt idx="6586">
                  <c:v>0.141676092258212</c:v>
                </c:pt>
                <c:pt idx="6587">
                  <c:v>0.141677884581949</c:v>
                </c:pt>
                <c:pt idx="6588">
                  <c:v>0.141679676386309</c:v>
                </c:pt>
                <c:pt idx="6589">
                  <c:v>0.141681467671444</c:v>
                </c:pt>
                <c:pt idx="6590">
                  <c:v>0.141683258437506</c:v>
                </c:pt>
                <c:pt idx="6591">
                  <c:v>0.141685048684646</c:v>
                </c:pt>
                <c:pt idx="6592">
                  <c:v>0.141686838413017</c:v>
                </c:pt>
                <c:pt idx="6593">
                  <c:v>0.141688627622768</c:v>
                </c:pt>
                <c:pt idx="6594">
                  <c:v>0.141690416314052</c:v>
                </c:pt>
                <c:pt idx="6595">
                  <c:v>0.141692204487022</c:v>
                </c:pt>
                <c:pt idx="6596">
                  <c:v>0.141693992141827</c:v>
                </c:pt>
                <c:pt idx="6597">
                  <c:v>0.14169577927862</c:v>
                </c:pt>
                <c:pt idx="6598">
                  <c:v>0.141697565897551</c:v>
                </c:pt>
                <c:pt idx="6599">
                  <c:v>0.141699351998773</c:v>
                </c:pt>
                <c:pt idx="6600">
                  <c:v>0.141701137582435</c:v>
                </c:pt>
                <c:pt idx="6601">
                  <c:v>0.14170292264869</c:v>
                </c:pt>
                <c:pt idx="6602">
                  <c:v>0.14170470719769</c:v>
                </c:pt>
                <c:pt idx="6603">
                  <c:v>0.141706491229584</c:v>
                </c:pt>
                <c:pt idx="6604">
                  <c:v>0.141708274744524</c:v>
                </c:pt>
                <c:pt idx="6605">
                  <c:v>0.141710057742661</c:v>
                </c:pt>
                <c:pt idx="6606">
                  <c:v>0.141711840224147</c:v>
                </c:pt>
                <c:pt idx="6607">
                  <c:v>0.141713622189131</c:v>
                </c:pt>
                <c:pt idx="6608">
                  <c:v>0.141715403637765</c:v>
                </c:pt>
                <c:pt idx="6609">
                  <c:v>0.1417171845702</c:v>
                </c:pt>
                <c:pt idx="6610">
                  <c:v>0.141718964986586</c:v>
                </c:pt>
                <c:pt idx="6611">
                  <c:v>0.141720744887075</c:v>
                </c:pt>
                <c:pt idx="6612">
                  <c:v>0.141722524271817</c:v>
                </c:pt>
                <c:pt idx="6613">
                  <c:v>0.141724303140963</c:v>
                </c:pt>
                <c:pt idx="6614">
                  <c:v>0.141726081494663</c:v>
                </c:pt>
                <c:pt idx="6615">
                  <c:v>0.141727859333068</c:v>
                </c:pt>
                <c:pt idx="6616">
                  <c:v>0.141729636656329</c:v>
                </c:pt>
                <c:pt idx="6617">
                  <c:v>0.141731413464595</c:v>
                </c:pt>
                <c:pt idx="6618">
                  <c:v>0.141733189758019</c:v>
                </c:pt>
                <c:pt idx="6619">
                  <c:v>0.141734965536749</c:v>
                </c:pt>
                <c:pt idx="6620">
                  <c:v>0.141736740800937</c:v>
                </c:pt>
                <c:pt idx="6621">
                  <c:v>0.141738515550732</c:v>
                </c:pt>
                <c:pt idx="6622">
                  <c:v>0.141740289786285</c:v>
                </c:pt>
                <c:pt idx="6623">
                  <c:v>0.141742063507747</c:v>
                </c:pt>
                <c:pt idx="6624">
                  <c:v>0.141743836715266</c:v>
                </c:pt>
                <c:pt idx="6625">
                  <c:v>0.141745609408995</c:v>
                </c:pt>
                <c:pt idx="6626">
                  <c:v>0.141747381589082</c:v>
                </c:pt>
                <c:pt idx="6627">
                  <c:v>0.141749153255678</c:v>
                </c:pt>
                <c:pt idx="6628">
                  <c:v>0.141750924408932</c:v>
                </c:pt>
                <c:pt idx="6629">
                  <c:v>0.141752695048995</c:v>
                </c:pt>
                <c:pt idx="6630">
                  <c:v>0.141754465176017</c:v>
                </c:pt>
                <c:pt idx="6631">
                  <c:v>0.141756234790147</c:v>
                </c:pt>
                <c:pt idx="6632">
                  <c:v>0.141758003891536</c:v>
                </c:pt>
                <c:pt idx="6633">
                  <c:v>0.141759772480333</c:v>
                </c:pt>
                <c:pt idx="6634">
                  <c:v>0.141761540556687</c:v>
                </c:pt>
                <c:pt idx="6635">
                  <c:v>0.141763308120749</c:v>
                </c:pt>
                <c:pt idx="6636">
                  <c:v>0.141765075172669</c:v>
                </c:pt>
                <c:pt idx="6637">
                  <c:v>0.141766841712595</c:v>
                </c:pt>
                <c:pt idx="6638">
                  <c:v>0.141768607740678</c:v>
                </c:pt>
                <c:pt idx="6639">
                  <c:v>0.141770373257067</c:v>
                </c:pt>
                <c:pt idx="6640">
                  <c:v>0.141772138261911</c:v>
                </c:pt>
                <c:pt idx="6641">
                  <c:v>0.14177390275536</c:v>
                </c:pt>
                <c:pt idx="6642">
                  <c:v>0.141775666737563</c:v>
                </c:pt>
                <c:pt idx="6643">
                  <c:v>0.14177743020867</c:v>
                </c:pt>
                <c:pt idx="6644">
                  <c:v>0.141779193168831</c:v>
                </c:pt>
                <c:pt idx="6645">
                  <c:v>0.141780955618192</c:v>
                </c:pt>
                <c:pt idx="6646">
                  <c:v>0.141782717556906</c:v>
                </c:pt>
                <c:pt idx="6647">
                  <c:v>0.14178447898512</c:v>
                </c:pt>
                <c:pt idx="6648">
                  <c:v>0.141786239902984</c:v>
                </c:pt>
                <c:pt idx="6649">
                  <c:v>0.141788000310647</c:v>
                </c:pt>
                <c:pt idx="6650">
                  <c:v>0.141789760208257</c:v>
                </c:pt>
                <c:pt idx="6651">
                  <c:v>0.141791519595965</c:v>
                </c:pt>
                <c:pt idx="6652">
                  <c:v>0.141793278473918</c:v>
                </c:pt>
                <c:pt idx="6653">
                  <c:v>0.141795036842266</c:v>
                </c:pt>
                <c:pt idx="6654">
                  <c:v>0.141796794701157</c:v>
                </c:pt>
                <c:pt idx="6655">
                  <c:v>0.141798552050742</c:v>
                </c:pt>
                <c:pt idx="6656">
                  <c:v>0.141800308891166</c:v>
                </c:pt>
                <c:pt idx="6657">
                  <c:v>0.141802065222581</c:v>
                </c:pt>
                <c:pt idx="6658">
                  <c:v>0.141803821045135</c:v>
                </c:pt>
                <c:pt idx="6659">
                  <c:v>0.141805576358975</c:v>
                </c:pt>
                <c:pt idx="6660">
                  <c:v>0.141807331164252</c:v>
                </c:pt>
                <c:pt idx="6661">
                  <c:v>0.141809085461113</c:v>
                </c:pt>
                <c:pt idx="6662">
                  <c:v>0.141810839249707</c:v>
                </c:pt>
                <c:pt idx="6663">
                  <c:v>0.141812592530182</c:v>
                </c:pt>
                <c:pt idx="6664">
                  <c:v>0.141814345302687</c:v>
                </c:pt>
                <c:pt idx="6665">
                  <c:v>0.14181609756737</c:v>
                </c:pt>
                <c:pt idx="6666">
                  <c:v>0.141817849324379</c:v>
                </c:pt>
                <c:pt idx="6667">
                  <c:v>0.141819600573864</c:v>
                </c:pt>
                <c:pt idx="6668">
                  <c:v>0.141821351315971</c:v>
                </c:pt>
                <c:pt idx="6669">
                  <c:v>0.14182310155085</c:v>
                </c:pt>
                <c:pt idx="6670">
                  <c:v>0.141824851278648</c:v>
                </c:pt>
                <c:pt idx="6671">
                  <c:v>0.141826600499513</c:v>
                </c:pt>
                <c:pt idx="6672">
                  <c:v>0.141828349213594</c:v>
                </c:pt>
                <c:pt idx="6673">
                  <c:v>0.141830097421039</c:v>
                </c:pt>
                <c:pt idx="6674">
                  <c:v>0.141831845121995</c:v>
                </c:pt>
                <c:pt idx="6675">
                  <c:v>0.141833592316611</c:v>
                </c:pt>
                <c:pt idx="6676">
                  <c:v>0.141835339005034</c:v>
                </c:pt>
                <c:pt idx="6677">
                  <c:v>0.141837085187413</c:v>
                </c:pt>
                <c:pt idx="6678">
                  <c:v>0.141838830863894</c:v>
                </c:pt>
                <c:pt idx="6679">
                  <c:v>0.141840576034627</c:v>
                </c:pt>
                <c:pt idx="6680">
                  <c:v>0.141842320699757</c:v>
                </c:pt>
                <c:pt idx="6681">
                  <c:v>0.141844064859435</c:v>
                </c:pt>
                <c:pt idx="6682">
                  <c:v>0.141845808513805</c:v>
                </c:pt>
                <c:pt idx="6683">
                  <c:v>0.141847551663018</c:v>
                </c:pt>
                <c:pt idx="6684">
                  <c:v>0.141849294307219</c:v>
                </c:pt>
                <c:pt idx="6685">
                  <c:v>0.141851036446557</c:v>
                </c:pt>
                <c:pt idx="6686">
                  <c:v>0.141852778081179</c:v>
                </c:pt>
                <c:pt idx="6687">
                  <c:v>0.141854519211232</c:v>
                </c:pt>
                <c:pt idx="6688">
                  <c:v>0.141856259836865</c:v>
                </c:pt>
                <c:pt idx="6689">
                  <c:v>0.141857999958222</c:v>
                </c:pt>
                <c:pt idx="6690">
                  <c:v>0.141859739575454</c:v>
                </c:pt>
                <c:pt idx="6691">
                  <c:v>0.141861478688706</c:v>
                </c:pt>
                <c:pt idx="6692">
                  <c:v>0.141863217298125</c:v>
                </c:pt>
                <c:pt idx="6693">
                  <c:v>0.14186495540386</c:v>
                </c:pt>
                <c:pt idx="6694">
                  <c:v>0.141866693006057</c:v>
                </c:pt>
                <c:pt idx="6695">
                  <c:v>0.141868430104863</c:v>
                </c:pt>
                <c:pt idx="6696">
                  <c:v>0.141870166700424</c:v>
                </c:pt>
                <c:pt idx="6697">
                  <c:v>0.14187190279289</c:v>
                </c:pt>
                <c:pt idx="6698">
                  <c:v>0.141873638382404</c:v>
                </c:pt>
                <c:pt idx="6699">
                  <c:v>0.141875373469116</c:v>
                </c:pt>
                <c:pt idx="6700">
                  <c:v>0.141877108053172</c:v>
                </c:pt>
                <c:pt idx="6701">
                  <c:v>0.141878842134718</c:v>
                </c:pt>
                <c:pt idx="6702">
                  <c:v>0.141880575713902</c:v>
                </c:pt>
                <c:pt idx="6703">
                  <c:v>0.141882308790869</c:v>
                </c:pt>
                <c:pt idx="6704">
                  <c:v>0.141884041365768</c:v>
                </c:pt>
                <c:pt idx="6705">
                  <c:v>0.141885773438743</c:v>
                </c:pt>
                <c:pt idx="6706">
                  <c:v>0.141887505009943</c:v>
                </c:pt>
                <c:pt idx="6707">
                  <c:v>0.141889236079513</c:v>
                </c:pt>
                <c:pt idx="6708">
                  <c:v>0.141890966647599</c:v>
                </c:pt>
                <c:pt idx="6709">
                  <c:v>0.14189269671435</c:v>
                </c:pt>
                <c:pt idx="6710">
                  <c:v>0.14189442627991</c:v>
                </c:pt>
                <c:pt idx="6711">
                  <c:v>0.141896155344427</c:v>
                </c:pt>
                <c:pt idx="6712">
                  <c:v>0.141897883908046</c:v>
                </c:pt>
                <c:pt idx="6713">
                  <c:v>0.141899611970913</c:v>
                </c:pt>
                <c:pt idx="6714">
                  <c:v>0.141901339533176</c:v>
                </c:pt>
                <c:pt idx="6715">
                  <c:v>0.14190306659498</c:v>
                </c:pt>
                <c:pt idx="6716">
                  <c:v>0.141904793156471</c:v>
                </c:pt>
                <c:pt idx="6717">
                  <c:v>0.141906519217796</c:v>
                </c:pt>
                <c:pt idx="6718">
                  <c:v>0.141908244779101</c:v>
                </c:pt>
                <c:pt idx="6719">
                  <c:v>0.14190996984053</c:v>
                </c:pt>
                <c:pt idx="6720">
                  <c:v>0.141911694402231</c:v>
                </c:pt>
                <c:pt idx="6721">
                  <c:v>0.141913418464351</c:v>
                </c:pt>
                <c:pt idx="6722">
                  <c:v>0.141915142027033</c:v>
                </c:pt>
                <c:pt idx="6723">
                  <c:v>0.141916865090425</c:v>
                </c:pt>
                <c:pt idx="6724">
                  <c:v>0.141918587654671</c:v>
                </c:pt>
                <c:pt idx="6725">
                  <c:v>0.141920309719919</c:v>
                </c:pt>
                <c:pt idx="6726">
                  <c:v>0.141922031286312</c:v>
                </c:pt>
                <c:pt idx="6727">
                  <c:v>0.141923752353998</c:v>
                </c:pt>
                <c:pt idx="6728">
                  <c:v>0.141925472923122</c:v>
                </c:pt>
                <c:pt idx="6729">
                  <c:v>0.141927192993829</c:v>
                </c:pt>
                <c:pt idx="6730">
                  <c:v>0.141928912566265</c:v>
                </c:pt>
                <c:pt idx="6731">
                  <c:v>0.141930631640576</c:v>
                </c:pt>
                <c:pt idx="6732">
                  <c:v>0.141932350216906</c:v>
                </c:pt>
                <c:pt idx="6733">
                  <c:v>0.141934068295402</c:v>
                </c:pt>
                <c:pt idx="6734">
                  <c:v>0.141935785876208</c:v>
                </c:pt>
                <c:pt idx="6735">
                  <c:v>0.141937502959471</c:v>
                </c:pt>
                <c:pt idx="6736">
                  <c:v>0.141939219545334</c:v>
                </c:pt>
                <c:pt idx="6737">
                  <c:v>0.141940935633945</c:v>
                </c:pt>
                <c:pt idx="6738">
                  <c:v>0.141942651225447</c:v>
                </c:pt>
                <c:pt idx="6739">
                  <c:v>0.141944366319986</c:v>
                </c:pt>
                <c:pt idx="6740">
                  <c:v>0.141946080917707</c:v>
                </c:pt>
                <c:pt idx="6741">
                  <c:v>0.141947795018755</c:v>
                </c:pt>
                <c:pt idx="6742">
                  <c:v>0.141949508623275</c:v>
                </c:pt>
                <c:pt idx="6743">
                  <c:v>0.141951221731412</c:v>
                </c:pt>
                <c:pt idx="6744">
                  <c:v>0.141952934343312</c:v>
                </c:pt>
                <c:pt idx="6745">
                  <c:v>0.141954646459118</c:v>
                </c:pt>
                <c:pt idx="6746">
                  <c:v>0.141956358078976</c:v>
                </c:pt>
                <c:pt idx="6747">
                  <c:v>0.141958069203031</c:v>
                </c:pt>
                <c:pt idx="6748">
                  <c:v>0.141959779831427</c:v>
                </c:pt>
                <c:pt idx="6749">
                  <c:v>0.141961489964309</c:v>
                </c:pt>
                <c:pt idx="6750">
                  <c:v>0.141963199601822</c:v>
                </c:pt>
                <c:pt idx="6751">
                  <c:v>0.141964908744111</c:v>
                </c:pt>
                <c:pt idx="6752">
                  <c:v>0.141966617391319</c:v>
                </c:pt>
                <c:pt idx="6753">
                  <c:v>0.141968325543592</c:v>
                </c:pt>
                <c:pt idx="6754">
                  <c:v>0.141970033201074</c:v>
                </c:pt>
                <c:pt idx="6755">
                  <c:v>0.141971740363909</c:v>
                </c:pt>
                <c:pt idx="6756">
                  <c:v>0.141973447032243</c:v>
                </c:pt>
                <c:pt idx="6757">
                  <c:v>0.141975153206219</c:v>
                </c:pt>
                <c:pt idx="6758">
                  <c:v>0.141976858885983</c:v>
                </c:pt>
                <c:pt idx="6759">
                  <c:v>0.141978564071676</c:v>
                </c:pt>
                <c:pt idx="6760">
                  <c:v>0.141980268763446</c:v>
                </c:pt>
                <c:pt idx="6761">
                  <c:v>0.141981972961434</c:v>
                </c:pt>
                <c:pt idx="6762">
                  <c:v>0.141983676665786</c:v>
                </c:pt>
                <c:pt idx="6763">
                  <c:v>0.141985379876647</c:v>
                </c:pt>
                <c:pt idx="6764">
                  <c:v>0.141987082594158</c:v>
                </c:pt>
                <c:pt idx="6765">
                  <c:v>0.141988784818466</c:v>
                </c:pt>
                <c:pt idx="6766">
                  <c:v>0.141990486549714</c:v>
                </c:pt>
                <c:pt idx="6767">
                  <c:v>0.141992187788046</c:v>
                </c:pt>
                <c:pt idx="6768">
                  <c:v>0.141993888533605</c:v>
                </c:pt>
                <c:pt idx="6769">
                  <c:v>0.141995588786536</c:v>
                </c:pt>
                <c:pt idx="6770">
                  <c:v>0.141997288546983</c:v>
                </c:pt>
                <c:pt idx="6771">
                  <c:v>0.141998987815089</c:v>
                </c:pt>
                <c:pt idx="6772">
                  <c:v>0.142000686590998</c:v>
                </c:pt>
                <c:pt idx="6773">
                  <c:v>0.142002384874854</c:v>
                </c:pt>
                <c:pt idx="6774">
                  <c:v>0.1420040826668</c:v>
                </c:pt>
                <c:pt idx="6775">
                  <c:v>0.14200577996698</c:v>
                </c:pt>
                <c:pt idx="6776">
                  <c:v>0.142007476775538</c:v>
                </c:pt>
                <c:pt idx="6777">
                  <c:v>0.142009173092617</c:v>
                </c:pt>
                <c:pt idx="6778">
                  <c:v>0.14201086891836</c:v>
                </c:pt>
                <c:pt idx="6779">
                  <c:v>0.142012564252912</c:v>
                </c:pt>
                <c:pt idx="6780">
                  <c:v>0.142014259096415</c:v>
                </c:pt>
                <c:pt idx="6781">
                  <c:v>0.142015953449013</c:v>
                </c:pt>
                <c:pt idx="6782">
                  <c:v>0.142017647310848</c:v>
                </c:pt>
                <c:pt idx="6783">
                  <c:v>0.142019340682065</c:v>
                </c:pt>
                <c:pt idx="6784">
                  <c:v>0.142021033562808</c:v>
                </c:pt>
                <c:pt idx="6785">
                  <c:v>0.142022725953217</c:v>
                </c:pt>
                <c:pt idx="6786">
                  <c:v>0.142024417853438</c:v>
                </c:pt>
                <c:pt idx="6787">
                  <c:v>0.142026109263613</c:v>
                </c:pt>
                <c:pt idx="6788">
                  <c:v>0.142027800183885</c:v>
                </c:pt>
                <c:pt idx="6789">
                  <c:v>0.142029490614397</c:v>
                </c:pt>
                <c:pt idx="6790">
                  <c:v>0.142031180555292</c:v>
                </c:pt>
                <c:pt idx="6791">
                  <c:v>0.142032870006714</c:v>
                </c:pt>
                <c:pt idx="6792">
                  <c:v>0.142034558968804</c:v>
                </c:pt>
                <c:pt idx="6793">
                  <c:v>0.142036247441707</c:v>
                </c:pt>
                <c:pt idx="6794">
                  <c:v>0.142037935425564</c:v>
                </c:pt>
                <c:pt idx="6795">
                  <c:v>0.142039622920519</c:v>
                </c:pt>
                <c:pt idx="6796">
                  <c:v>0.142041309926713</c:v>
                </c:pt>
                <c:pt idx="6797">
                  <c:v>0.14204299644429</c:v>
                </c:pt>
                <c:pt idx="6798">
                  <c:v>0.142044682473393</c:v>
                </c:pt>
                <c:pt idx="6799">
                  <c:v>0.142046368014164</c:v>
                </c:pt>
                <c:pt idx="6800">
                  <c:v>0.142048053066746</c:v>
                </c:pt>
                <c:pt idx="6801">
                  <c:v>0.14204973763128</c:v>
                </c:pt>
                <c:pt idx="6802">
                  <c:v>0.142051421707911</c:v>
                </c:pt>
                <c:pt idx="6803">
                  <c:v>0.142053105296779</c:v>
                </c:pt>
                <c:pt idx="6804">
                  <c:v>0.142054788398027</c:v>
                </c:pt>
                <c:pt idx="6805">
                  <c:v>0.142056471011799</c:v>
                </c:pt>
                <c:pt idx="6806">
                  <c:v>0.142058153138236</c:v>
                </c:pt>
                <c:pt idx="6807">
                  <c:v>0.14205983477748</c:v>
                </c:pt>
                <c:pt idx="6808">
                  <c:v>0.142061515929673</c:v>
                </c:pt>
                <c:pt idx="6809">
                  <c:v>0.142063196594959</c:v>
                </c:pt>
                <c:pt idx="6810">
                  <c:v>0.142064876773478</c:v>
                </c:pt>
                <c:pt idx="6811">
                  <c:v>0.142066556465373</c:v>
                </c:pt>
                <c:pt idx="6812">
                  <c:v>0.142068235670786</c:v>
                </c:pt>
                <c:pt idx="6813">
                  <c:v>0.142069914389859</c:v>
                </c:pt>
                <c:pt idx="6814">
                  <c:v>0.142071592622735</c:v>
                </c:pt>
                <c:pt idx="6815">
                  <c:v>0.142073270369554</c:v>
                </c:pt>
                <c:pt idx="6816">
                  <c:v>0.142074947630459</c:v>
                </c:pt>
                <c:pt idx="6817">
                  <c:v>0.142076624405591</c:v>
                </c:pt>
                <c:pt idx="6818">
                  <c:v>0.142078300695093</c:v>
                </c:pt>
                <c:pt idx="6819">
                  <c:v>0.142079976499107</c:v>
                </c:pt>
                <c:pt idx="6820">
                  <c:v>0.142081651817772</c:v>
                </c:pt>
                <c:pt idx="6821">
                  <c:v>0.142083326651234</c:v>
                </c:pt>
                <c:pt idx="6822">
                  <c:v>0.14208500099963</c:v>
                </c:pt>
                <c:pt idx="6823">
                  <c:v>0.142086674863105</c:v>
                </c:pt>
                <c:pt idx="6824">
                  <c:v>0.142088348241799</c:v>
                </c:pt>
                <c:pt idx="6825">
                  <c:v>0.142090021135854</c:v>
                </c:pt>
                <c:pt idx="6826">
                  <c:v>0.142091693545412</c:v>
                </c:pt>
                <c:pt idx="6827">
                  <c:v>0.142093365470612</c:v>
                </c:pt>
                <c:pt idx="6828">
                  <c:v>0.142095036911599</c:v>
                </c:pt>
                <c:pt idx="6829">
                  <c:v>0.142096707868511</c:v>
                </c:pt>
                <c:pt idx="6830">
                  <c:v>0.142098378341492</c:v>
                </c:pt>
                <c:pt idx="6831">
                  <c:v>0.142100048330681</c:v>
                </c:pt>
                <c:pt idx="6832">
                  <c:v>0.142101717836221</c:v>
                </c:pt>
                <c:pt idx="6833">
                  <c:v>0.142103386858252</c:v>
                </c:pt>
                <c:pt idx="6834">
                  <c:v>0.142105055396915</c:v>
                </c:pt>
                <c:pt idx="6835">
                  <c:v>0.142106723452353</c:v>
                </c:pt>
                <c:pt idx="6836">
                  <c:v>0.142108391024704</c:v>
                </c:pt>
                <c:pt idx="6837">
                  <c:v>0.142110058114112</c:v>
                </c:pt>
                <c:pt idx="6838">
                  <c:v>0.142111724720716</c:v>
                </c:pt>
                <c:pt idx="6839">
                  <c:v>0.142113390844657</c:v>
                </c:pt>
                <c:pt idx="6840">
                  <c:v>0.142115056486078</c:v>
                </c:pt>
                <c:pt idx="6841">
                  <c:v>0.142116721645117</c:v>
                </c:pt>
                <c:pt idx="6842">
                  <c:v>0.142118386321916</c:v>
                </c:pt>
                <c:pt idx="6843">
                  <c:v>0.142120050516616</c:v>
                </c:pt>
                <c:pt idx="6844">
                  <c:v>0.142121714229358</c:v>
                </c:pt>
                <c:pt idx="6845">
                  <c:v>0.142123377460282</c:v>
                </c:pt>
                <c:pt idx="6846">
                  <c:v>0.142125040209528</c:v>
                </c:pt>
                <c:pt idx="6847">
                  <c:v>0.142126702477239</c:v>
                </c:pt>
                <c:pt idx="6848">
                  <c:v>0.142128364263553</c:v>
                </c:pt>
                <c:pt idx="6849">
                  <c:v>0.142130025568611</c:v>
                </c:pt>
                <c:pt idx="6850">
                  <c:v>0.142131686392554</c:v>
                </c:pt>
                <c:pt idx="6851">
                  <c:v>0.142133346735523</c:v>
                </c:pt>
                <c:pt idx="6852">
                  <c:v>0.142135006597658</c:v>
                </c:pt>
                <c:pt idx="6853">
                  <c:v>0.142136665979098</c:v>
                </c:pt>
                <c:pt idx="6854">
                  <c:v>0.142138324879985</c:v>
                </c:pt>
                <c:pt idx="6855">
                  <c:v>0.142139983300458</c:v>
                </c:pt>
                <c:pt idx="6856">
                  <c:v>0.142141641240659</c:v>
                </c:pt>
                <c:pt idx="6857">
                  <c:v>0.142143298700725</c:v>
                </c:pt>
                <c:pt idx="6858">
                  <c:v>0.1421449556808</c:v>
                </c:pt>
                <c:pt idx="6859">
                  <c:v>0.142146612181021</c:v>
                </c:pt>
                <c:pt idx="6860">
                  <c:v>0.14214826820153</c:v>
                </c:pt>
                <c:pt idx="6861">
                  <c:v>0.142149923742466</c:v>
                </c:pt>
                <c:pt idx="6862">
                  <c:v>0.142151578803969</c:v>
                </c:pt>
                <c:pt idx="6863">
                  <c:v>0.142153233386179</c:v>
                </c:pt>
                <c:pt idx="6864">
                  <c:v>0.142154887489236</c:v>
                </c:pt>
                <c:pt idx="6865">
                  <c:v>0.142156541113281</c:v>
                </c:pt>
                <c:pt idx="6866">
                  <c:v>0.142158194258451</c:v>
                </c:pt>
                <c:pt idx="6867">
                  <c:v>0.142159846924888</c:v>
                </c:pt>
                <c:pt idx="6868">
                  <c:v>0.142161499112732</c:v>
                </c:pt>
                <c:pt idx="6869">
                  <c:v>0.142163150822121</c:v>
                </c:pt>
                <c:pt idx="6870">
                  <c:v>0.142164802053195</c:v>
                </c:pt>
                <c:pt idx="6871">
                  <c:v>0.142166452806095</c:v>
                </c:pt>
                <c:pt idx="6872">
                  <c:v>0.142168103080959</c:v>
                </c:pt>
                <c:pt idx="6873">
                  <c:v>0.142169752877927</c:v>
                </c:pt>
                <c:pt idx="6874">
                  <c:v>0.142171402197138</c:v>
                </c:pt>
                <c:pt idx="6875">
                  <c:v>0.142173051038733</c:v>
                </c:pt>
                <c:pt idx="6876">
                  <c:v>0.14217469940285</c:v>
                </c:pt>
                <c:pt idx="6877">
                  <c:v>0.142176347289629</c:v>
                </c:pt>
                <c:pt idx="6878">
                  <c:v>0.142177994699209</c:v>
                </c:pt>
                <c:pt idx="6879">
                  <c:v>0.142179641631729</c:v>
                </c:pt>
                <c:pt idx="6880">
                  <c:v>0.142181288087328</c:v>
                </c:pt>
                <c:pt idx="6881">
                  <c:v>0.142182934066146</c:v>
                </c:pt>
                <c:pt idx="6882">
                  <c:v>0.142184579568322</c:v>
                </c:pt>
                <c:pt idx="6883">
                  <c:v>0.142186224593995</c:v>
                </c:pt>
                <c:pt idx="6884">
                  <c:v>0.142187869143304</c:v>
                </c:pt>
                <c:pt idx="6885">
                  <c:v>0.142189513216387</c:v>
                </c:pt>
                <c:pt idx="6886">
                  <c:v>0.142191156813385</c:v>
                </c:pt>
                <c:pt idx="6887">
                  <c:v>0.142192799934435</c:v>
                </c:pt>
                <c:pt idx="6888">
                  <c:v>0.142194442579677</c:v>
                </c:pt>
                <c:pt idx="6889">
                  <c:v>0.142196084749251</c:v>
                </c:pt>
                <c:pt idx="6890">
                  <c:v>0.142197726443293</c:v>
                </c:pt>
                <c:pt idx="6891">
                  <c:v>0.142199367661943</c:v>
                </c:pt>
                <c:pt idx="6892">
                  <c:v>0.14220100840534</c:v>
                </c:pt>
                <c:pt idx="6893">
                  <c:v>0.142202648673624</c:v>
                </c:pt>
                <c:pt idx="6894">
                  <c:v>0.142204288466931</c:v>
                </c:pt>
                <c:pt idx="6895">
                  <c:v>0.1422059277854</c:v>
                </c:pt>
                <c:pt idx="6896">
                  <c:v>0.142207566629172</c:v>
                </c:pt>
                <c:pt idx="6897">
                  <c:v>0.142209204998383</c:v>
                </c:pt>
                <c:pt idx="6898">
                  <c:v>0.142210842893173</c:v>
                </c:pt>
                <c:pt idx="6899">
                  <c:v>0.14221248031368</c:v>
                </c:pt>
                <c:pt idx="6900">
                  <c:v>0.142214117260042</c:v>
                </c:pt>
                <c:pt idx="6901">
                  <c:v>0.142215753732397</c:v>
                </c:pt>
                <c:pt idx="6902">
                  <c:v>0.142217389730884</c:v>
                </c:pt>
                <c:pt idx="6903">
                  <c:v>0.142219025255642</c:v>
                </c:pt>
                <c:pt idx="6904">
                  <c:v>0.142220660306808</c:v>
                </c:pt>
                <c:pt idx="6905">
                  <c:v>0.14222229488452</c:v>
                </c:pt>
                <c:pt idx="6906">
                  <c:v>0.142223928988918</c:v>
                </c:pt>
                <c:pt idx="6907">
                  <c:v>0.142225562620138</c:v>
                </c:pt>
                <c:pt idx="6908">
                  <c:v>0.142227195778319</c:v>
                </c:pt>
                <c:pt idx="6909">
                  <c:v>0.142228828463599</c:v>
                </c:pt>
                <c:pt idx="6910">
                  <c:v>0.142230460676116</c:v>
                </c:pt>
                <c:pt idx="6911">
                  <c:v>0.142232092416008</c:v>
                </c:pt>
                <c:pt idx="6912">
                  <c:v>0.142233723683413</c:v>
                </c:pt>
                <c:pt idx="6913">
                  <c:v>0.142235354478469</c:v>
                </c:pt>
                <c:pt idx="6914">
                  <c:v>0.142236984801313</c:v>
                </c:pt>
                <c:pt idx="6915">
                  <c:v>0.142238614652083</c:v>
                </c:pt>
                <c:pt idx="6916">
                  <c:v>0.142240244030918</c:v>
                </c:pt>
                <c:pt idx="6917">
                  <c:v>0.142241872937954</c:v>
                </c:pt>
                <c:pt idx="6918">
                  <c:v>0.14224350137333</c:v>
                </c:pt>
                <c:pt idx="6919">
                  <c:v>0.142245129337183</c:v>
                </c:pt>
                <c:pt idx="6920">
                  <c:v>0.14224675682965</c:v>
                </c:pt>
                <c:pt idx="6921">
                  <c:v>0.14224838385087</c:v>
                </c:pt>
                <c:pt idx="6922">
                  <c:v>0.142250010400978</c:v>
                </c:pt>
                <c:pt idx="6923">
                  <c:v>0.142251636480114</c:v>
                </c:pt>
                <c:pt idx="6924">
                  <c:v>0.142253262088416</c:v>
                </c:pt>
                <c:pt idx="6925">
                  <c:v>0.142254887226018</c:v>
                </c:pt>
                <c:pt idx="6926">
                  <c:v>0.142256511893061</c:v>
                </c:pt>
                <c:pt idx="6927">
                  <c:v>0.142258136089679</c:v>
                </c:pt>
                <c:pt idx="6928">
                  <c:v>0.142259759816012</c:v>
                </c:pt>
                <c:pt idx="6929">
                  <c:v>0.142261383072195</c:v>
                </c:pt>
                <c:pt idx="6930">
                  <c:v>0.142263005858366</c:v>
                </c:pt>
                <c:pt idx="6931">
                  <c:v>0.142264628174663</c:v>
                </c:pt>
                <c:pt idx="6932">
                  <c:v>0.142266250021223</c:v>
                </c:pt>
                <c:pt idx="6933">
                  <c:v>0.142267871398182</c:v>
                </c:pt>
                <c:pt idx="6934">
                  <c:v>0.142269492305677</c:v>
                </c:pt>
                <c:pt idx="6935">
                  <c:v>0.142271112743846</c:v>
                </c:pt>
                <c:pt idx="6936">
                  <c:v>0.142272732712825</c:v>
                </c:pt>
                <c:pt idx="6937">
                  <c:v>0.142274352212752</c:v>
                </c:pt>
                <c:pt idx="6938">
                  <c:v>0.142275971243763</c:v>
                </c:pt>
                <c:pt idx="6939">
                  <c:v>0.142277589805994</c:v>
                </c:pt>
                <c:pt idx="6940">
                  <c:v>0.142279207899584</c:v>
                </c:pt>
                <c:pt idx="6941">
                  <c:v>0.142280825524668</c:v>
                </c:pt>
                <c:pt idx="6942">
                  <c:v>0.142282442681383</c:v>
                </c:pt>
                <c:pt idx="6943">
                  <c:v>0.142284059369866</c:v>
                </c:pt>
                <c:pt idx="6944">
                  <c:v>0.142285675590253</c:v>
                </c:pt>
                <c:pt idx="6945">
                  <c:v>0.142287291342682</c:v>
                </c:pt>
                <c:pt idx="6946">
                  <c:v>0.142288906627287</c:v>
                </c:pt>
                <c:pt idx="6947">
                  <c:v>0.142290521444207</c:v>
                </c:pt>
                <c:pt idx="6948">
                  <c:v>0.142292135793577</c:v>
                </c:pt>
                <c:pt idx="6949">
                  <c:v>0.142293749675535</c:v>
                </c:pt>
                <c:pt idx="6950">
                  <c:v>0.142295363090215</c:v>
                </c:pt>
                <c:pt idx="6951">
                  <c:v>0.142296976037755</c:v>
                </c:pt>
                <c:pt idx="6952">
                  <c:v>0.142298588518291</c:v>
                </c:pt>
                <c:pt idx="6953">
                  <c:v>0.142300200531958</c:v>
                </c:pt>
                <c:pt idx="6954">
                  <c:v>0.142301812078895</c:v>
                </c:pt>
                <c:pt idx="6955">
                  <c:v>0.142303423159235</c:v>
                </c:pt>
                <c:pt idx="6956">
                  <c:v>0.142305033773116</c:v>
                </c:pt>
                <c:pt idx="6957">
                  <c:v>0.142306643920674</c:v>
                </c:pt>
                <c:pt idx="6958">
                  <c:v>0.142308253602044</c:v>
                </c:pt>
                <c:pt idx="6959">
                  <c:v>0.142309862817363</c:v>
                </c:pt>
                <c:pt idx="6960">
                  <c:v>0.142311471566767</c:v>
                </c:pt>
                <c:pt idx="6961">
                  <c:v>0.142313079850392</c:v>
                </c:pt>
                <c:pt idx="6962">
                  <c:v>0.142314687668372</c:v>
                </c:pt>
                <c:pt idx="6963">
                  <c:v>0.142316295020846</c:v>
                </c:pt>
                <c:pt idx="6964">
                  <c:v>0.142317901907947</c:v>
                </c:pt>
                <c:pt idx="6965">
                  <c:v>0.142319508329812</c:v>
                </c:pt>
                <c:pt idx="6966">
                  <c:v>0.142321114286577</c:v>
                </c:pt>
                <c:pt idx="6967">
                  <c:v>0.142322719778377</c:v>
                </c:pt>
                <c:pt idx="6968">
                  <c:v>0.142324324805348</c:v>
                </c:pt>
                <c:pt idx="6969">
                  <c:v>0.142325929367626</c:v>
                </c:pt>
                <c:pt idx="6970">
                  <c:v>0.142327533465346</c:v>
                </c:pt>
                <c:pt idx="6971">
                  <c:v>0.142329137098643</c:v>
                </c:pt>
                <c:pt idx="6972">
                  <c:v>0.142330740267653</c:v>
                </c:pt>
                <c:pt idx="6973">
                  <c:v>0.142332342972512</c:v>
                </c:pt>
                <c:pt idx="6974">
                  <c:v>0.142333945213355</c:v>
                </c:pt>
                <c:pt idx="6975">
                  <c:v>0.142335546990317</c:v>
                </c:pt>
                <c:pt idx="6976">
                  <c:v>0.142337148303534</c:v>
                </c:pt>
                <c:pt idx="6977">
                  <c:v>0.142338749153141</c:v>
                </c:pt>
                <c:pt idx="6978">
                  <c:v>0.142340349539273</c:v>
                </c:pt>
                <c:pt idx="6979">
                  <c:v>0.142341949462065</c:v>
                </c:pt>
                <c:pt idx="6980">
                  <c:v>0.142343548921653</c:v>
                </c:pt>
                <c:pt idx="6981">
                  <c:v>0.142345147918171</c:v>
                </c:pt>
                <c:pt idx="6982">
                  <c:v>0.142346746451756</c:v>
                </c:pt>
                <c:pt idx="6983">
                  <c:v>0.14234834452254</c:v>
                </c:pt>
                <c:pt idx="6984">
                  <c:v>0.142349942130661</c:v>
                </c:pt>
                <c:pt idx="6985">
                  <c:v>0.142351539276253</c:v>
                </c:pt>
                <c:pt idx="6986">
                  <c:v>0.142353135959449</c:v>
                </c:pt>
                <c:pt idx="6987">
                  <c:v>0.142354732180387</c:v>
                </c:pt>
                <c:pt idx="6988">
                  <c:v>0.1423563279392</c:v>
                </c:pt>
                <c:pt idx="6989">
                  <c:v>0.142357923236024</c:v>
                </c:pt>
                <c:pt idx="6990">
                  <c:v>0.142359518070992</c:v>
                </c:pt>
                <c:pt idx="6991">
                  <c:v>0.14236111244424</c:v>
                </c:pt>
                <c:pt idx="6992">
                  <c:v>0.142362706355902</c:v>
                </c:pt>
                <c:pt idx="6993">
                  <c:v>0.142364299806113</c:v>
                </c:pt>
                <c:pt idx="6994">
                  <c:v>0.142365892795008</c:v>
                </c:pt>
                <c:pt idx="6995">
                  <c:v>0.142367485322721</c:v>
                </c:pt>
                <c:pt idx="6996">
                  <c:v>0.142369077389387</c:v>
                </c:pt>
                <c:pt idx="6997">
                  <c:v>0.14237066899514</c:v>
                </c:pt>
                <c:pt idx="6998">
                  <c:v>0.142372260140114</c:v>
                </c:pt>
                <c:pt idx="6999">
                  <c:v>0.142373850824445</c:v>
                </c:pt>
                <c:pt idx="7000">
                  <c:v>0.142375441048265</c:v>
                </c:pt>
                <c:pt idx="7001">
                  <c:v>0.142377030811711</c:v>
                </c:pt>
                <c:pt idx="7002">
                  <c:v>0.142378620114916</c:v>
                </c:pt>
                <c:pt idx="7003">
                  <c:v>0.142380208958014</c:v>
                </c:pt>
                <c:pt idx="7004">
                  <c:v>0.142381797341139</c:v>
                </c:pt>
                <c:pt idx="7005">
                  <c:v>0.142383385264427</c:v>
                </c:pt>
                <c:pt idx="7006">
                  <c:v>0.142384972728009</c:v>
                </c:pt>
                <c:pt idx="7007">
                  <c:v>0.142386559732022</c:v>
                </c:pt>
                <c:pt idx="7008">
                  <c:v>0.142388146276599</c:v>
                </c:pt>
                <c:pt idx="7009">
                  <c:v>0.142389732361873</c:v>
                </c:pt>
                <c:pt idx="7010">
                  <c:v>0.142391317987979</c:v>
                </c:pt>
                <c:pt idx="7011">
                  <c:v>0.142392903155051</c:v>
                </c:pt>
                <c:pt idx="7012">
                  <c:v>0.142394487863224</c:v>
                </c:pt>
                <c:pt idx="7013">
                  <c:v>0.142396072112629</c:v>
                </c:pt>
                <c:pt idx="7014">
                  <c:v>0.142397655903401</c:v>
                </c:pt>
                <c:pt idx="7015">
                  <c:v>0.142399239235675</c:v>
                </c:pt>
                <c:pt idx="7016">
                  <c:v>0.142400822109584</c:v>
                </c:pt>
                <c:pt idx="7017">
                  <c:v>0.142402404525262</c:v>
                </c:pt>
                <c:pt idx="7018">
                  <c:v>0.142403986482841</c:v>
                </c:pt>
                <c:pt idx="7019">
                  <c:v>0.142405567982456</c:v>
                </c:pt>
                <c:pt idx="7020">
                  <c:v>0.142407149024241</c:v>
                </c:pt>
                <c:pt idx="7021">
                  <c:v>0.142408729608328</c:v>
                </c:pt>
                <c:pt idx="7022">
                  <c:v>0.142410309734853</c:v>
                </c:pt>
                <c:pt idx="7023">
                  <c:v>0.142411889403946</c:v>
                </c:pt>
                <c:pt idx="7024">
                  <c:v>0.142413468615744</c:v>
                </c:pt>
                <c:pt idx="7025">
                  <c:v>0.142415047370377</c:v>
                </c:pt>
                <c:pt idx="7026">
                  <c:v>0.142416625667982</c:v>
                </c:pt>
                <c:pt idx="7027">
                  <c:v>0.142418203508689</c:v>
                </c:pt>
                <c:pt idx="7028">
                  <c:v>0.142419780892632</c:v>
                </c:pt>
                <c:pt idx="7029">
                  <c:v>0.142421357819946</c:v>
                </c:pt>
                <c:pt idx="7030">
                  <c:v>0.142422934290762</c:v>
                </c:pt>
                <c:pt idx="7031">
                  <c:v>0.142424510305215</c:v>
                </c:pt>
                <c:pt idx="7032">
                  <c:v>0.142426085863437</c:v>
                </c:pt>
                <c:pt idx="7033">
                  <c:v>0.142427660965561</c:v>
                </c:pt>
                <c:pt idx="7034">
                  <c:v>0.142429235611721</c:v>
                </c:pt>
                <c:pt idx="7035">
                  <c:v>0.142430809802048</c:v>
                </c:pt>
                <c:pt idx="7036">
                  <c:v>0.142432383536677</c:v>
                </c:pt>
                <c:pt idx="7037">
                  <c:v>0.14243395681574</c:v>
                </c:pt>
                <c:pt idx="7038">
                  <c:v>0.14243552963937</c:v>
                </c:pt>
                <c:pt idx="7039">
                  <c:v>0.1424371020077</c:v>
                </c:pt>
                <c:pt idx="7040">
                  <c:v>0.142438673920862</c:v>
                </c:pt>
                <c:pt idx="7041">
                  <c:v>0.14244024537899</c:v>
                </c:pt>
                <c:pt idx="7042">
                  <c:v>0.142441816382216</c:v>
                </c:pt>
                <c:pt idx="7043">
                  <c:v>0.142443386930673</c:v>
                </c:pt>
                <c:pt idx="7044">
                  <c:v>0.142444957024492</c:v>
                </c:pt>
                <c:pt idx="7045">
                  <c:v>0.142446526663808</c:v>
                </c:pt>
                <c:pt idx="7046">
                  <c:v>0.142448095848752</c:v>
                </c:pt>
                <c:pt idx="7047">
                  <c:v>0.142449664579458</c:v>
                </c:pt>
                <c:pt idx="7048">
                  <c:v>0.142451232856057</c:v>
                </c:pt>
                <c:pt idx="7049">
                  <c:v>0.142452800678681</c:v>
                </c:pt>
                <c:pt idx="7050">
                  <c:v>0.142454368047465</c:v>
                </c:pt>
                <c:pt idx="7051">
                  <c:v>0.142455934962538</c:v>
                </c:pt>
                <c:pt idx="7052">
                  <c:v>0.142457501424035</c:v>
                </c:pt>
                <c:pt idx="7053">
                  <c:v>0.142459067432087</c:v>
                </c:pt>
                <c:pt idx="7054">
                  <c:v>0.142460632986827</c:v>
                </c:pt>
                <c:pt idx="7055">
                  <c:v>0.142462198088386</c:v>
                </c:pt>
                <c:pt idx="7056">
                  <c:v>0.142463762736897</c:v>
                </c:pt>
                <c:pt idx="7057">
                  <c:v>0.142465326932492</c:v>
                </c:pt>
                <c:pt idx="7058">
                  <c:v>0.142466890675303</c:v>
                </c:pt>
                <c:pt idx="7059">
                  <c:v>0.142468453965463</c:v>
                </c:pt>
                <c:pt idx="7060">
                  <c:v>0.142470016803102</c:v>
                </c:pt>
                <c:pt idx="7061">
                  <c:v>0.142471579188354</c:v>
                </c:pt>
                <c:pt idx="7062">
                  <c:v>0.142473141121349</c:v>
                </c:pt>
                <c:pt idx="7063">
                  <c:v>0.14247470260222</c:v>
                </c:pt>
                <c:pt idx="7064">
                  <c:v>0.1424762636311</c:v>
                </c:pt>
                <c:pt idx="7065">
                  <c:v>0.142477824208118</c:v>
                </c:pt>
                <c:pt idx="7066">
                  <c:v>0.142479384333409</c:v>
                </c:pt>
                <c:pt idx="7067">
                  <c:v>0.142480944007101</c:v>
                </c:pt>
                <c:pt idx="7068">
                  <c:v>0.14248250322933</c:v>
                </c:pt>
                <c:pt idx="7069">
                  <c:v>0.142484062000224</c:v>
                </c:pt>
                <c:pt idx="7070">
                  <c:v>0.142485620319916</c:v>
                </c:pt>
                <c:pt idx="7071">
                  <c:v>0.142487178188538</c:v>
                </c:pt>
                <c:pt idx="7072">
                  <c:v>0.142488735606221</c:v>
                </c:pt>
                <c:pt idx="7073">
                  <c:v>0.142490292573097</c:v>
                </c:pt>
                <c:pt idx="7074">
                  <c:v>0.142491849089297</c:v>
                </c:pt>
                <c:pt idx="7075">
                  <c:v>0.142493405154952</c:v>
                </c:pt>
                <c:pt idx="7076">
                  <c:v>0.142494960770194</c:v>
                </c:pt>
                <c:pt idx="7077">
                  <c:v>0.142496515935154</c:v>
                </c:pt>
                <c:pt idx="7078">
                  <c:v>0.142498070649965</c:v>
                </c:pt>
                <c:pt idx="7079">
                  <c:v>0.142499624914755</c:v>
                </c:pt>
                <c:pt idx="7080">
                  <c:v>0.142501178729659</c:v>
                </c:pt>
                <c:pt idx="7081">
                  <c:v>0.142502732094805</c:v>
                </c:pt>
                <c:pt idx="7082">
                  <c:v>0.142504285010326</c:v>
                </c:pt>
                <c:pt idx="7083">
                  <c:v>0.142505837476351</c:v>
                </c:pt>
                <c:pt idx="7084">
                  <c:v>0.142507389493014</c:v>
                </c:pt>
                <c:pt idx="7085">
                  <c:v>0.142508941060444</c:v>
                </c:pt>
                <c:pt idx="7086">
                  <c:v>0.142510492178773</c:v>
                </c:pt>
                <c:pt idx="7087">
                  <c:v>0.142512042848132</c:v>
                </c:pt>
                <c:pt idx="7088">
                  <c:v>0.14251359306865</c:v>
                </c:pt>
                <c:pt idx="7089">
                  <c:v>0.142515142840461</c:v>
                </c:pt>
                <c:pt idx="7090">
                  <c:v>0.142516692163693</c:v>
                </c:pt>
                <c:pt idx="7091">
                  <c:v>0.142518241038478</c:v>
                </c:pt>
                <c:pt idx="7092">
                  <c:v>0.142519789464948</c:v>
                </c:pt>
                <c:pt idx="7093">
                  <c:v>0.142521337443231</c:v>
                </c:pt>
                <c:pt idx="7094">
                  <c:v>0.14252288497346</c:v>
                </c:pt>
                <c:pt idx="7095">
                  <c:v>0.142524432055765</c:v>
                </c:pt>
                <c:pt idx="7096">
                  <c:v>0.142525978690276</c:v>
                </c:pt>
                <c:pt idx="7097">
                  <c:v>0.142527524877124</c:v>
                </c:pt>
                <c:pt idx="7098">
                  <c:v>0.142529070616439</c:v>
                </c:pt>
                <c:pt idx="7099">
                  <c:v>0.142530615908353</c:v>
                </c:pt>
                <c:pt idx="7100">
                  <c:v>0.142532160752995</c:v>
                </c:pt>
                <c:pt idx="7101">
                  <c:v>0.142533705150496</c:v>
                </c:pt>
                <c:pt idx="7102">
                  <c:v>0.142535249100987</c:v>
                </c:pt>
                <c:pt idx="7103">
                  <c:v>0.142536792604597</c:v>
                </c:pt>
                <c:pt idx="7104">
                  <c:v>0.142538335661456</c:v>
                </c:pt>
                <c:pt idx="7105">
                  <c:v>0.142539878271696</c:v>
                </c:pt>
                <c:pt idx="7106">
                  <c:v>0.142541420435447</c:v>
                </c:pt>
                <c:pt idx="7107">
                  <c:v>0.142542962152837</c:v>
                </c:pt>
                <c:pt idx="7108">
                  <c:v>0.142544503423999</c:v>
                </c:pt>
                <c:pt idx="7109">
                  <c:v>0.142546044249062</c:v>
                </c:pt>
                <c:pt idx="7110">
                  <c:v>0.142547584628156</c:v>
                </c:pt>
                <c:pt idx="7111">
                  <c:v>0.14254912456141</c:v>
                </c:pt>
                <c:pt idx="7112">
                  <c:v>0.142550664048955</c:v>
                </c:pt>
                <c:pt idx="7113">
                  <c:v>0.142552203090921</c:v>
                </c:pt>
                <c:pt idx="7114">
                  <c:v>0.142553741687438</c:v>
                </c:pt>
                <c:pt idx="7115">
                  <c:v>0.142555279838636</c:v>
                </c:pt>
                <c:pt idx="7116">
                  <c:v>0.142556817544644</c:v>
                </c:pt>
                <c:pt idx="7117">
                  <c:v>0.142558354805593</c:v>
                </c:pt>
                <c:pt idx="7118">
                  <c:v>0.142559891621611</c:v>
                </c:pt>
                <c:pt idx="7119">
                  <c:v>0.14256142799283</c:v>
                </c:pt>
                <c:pt idx="7120">
                  <c:v>0.142562963919378</c:v>
                </c:pt>
                <c:pt idx="7121">
                  <c:v>0.142564499401385</c:v>
                </c:pt>
                <c:pt idx="7122">
                  <c:v>0.142566034438981</c:v>
                </c:pt>
                <c:pt idx="7123">
                  <c:v>0.142567569032295</c:v>
                </c:pt>
                <c:pt idx="7124">
                  <c:v>0.142569103181457</c:v>
                </c:pt>
                <c:pt idx="7125">
                  <c:v>0.142570636886597</c:v>
                </c:pt>
                <c:pt idx="7126">
                  <c:v>0.142572170147843</c:v>
                </c:pt>
                <c:pt idx="7127">
                  <c:v>0.142573702965326</c:v>
                </c:pt>
                <c:pt idx="7128">
                  <c:v>0.142575235339174</c:v>
                </c:pt>
                <c:pt idx="7129">
                  <c:v>0.142576767269517</c:v>
                </c:pt>
                <c:pt idx="7130">
                  <c:v>0.142578298756484</c:v>
                </c:pt>
                <c:pt idx="7131">
                  <c:v>0.142579829800205</c:v>
                </c:pt>
                <c:pt idx="7132">
                  <c:v>0.142581360400809</c:v>
                </c:pt>
                <c:pt idx="7133">
                  <c:v>0.142582890558424</c:v>
                </c:pt>
                <c:pt idx="7134">
                  <c:v>0.142584420273182</c:v>
                </c:pt>
                <c:pt idx="7135">
                  <c:v>0.142585949545208</c:v>
                </c:pt>
                <c:pt idx="7136">
                  <c:v>0.142587478374635</c:v>
                </c:pt>
                <c:pt idx="7137">
                  <c:v>0.142589006761589</c:v>
                </c:pt>
                <c:pt idx="7138">
                  <c:v>0.142590534706201</c:v>
                </c:pt>
                <c:pt idx="7139">
                  <c:v>0.1425920622086</c:v>
                </c:pt>
                <c:pt idx="7140">
                  <c:v>0.142593589268913</c:v>
                </c:pt>
                <c:pt idx="7141">
                  <c:v>0.142595115887271</c:v>
                </c:pt>
                <c:pt idx="7142">
                  <c:v>0.142596642063801</c:v>
                </c:pt>
                <c:pt idx="7143">
                  <c:v>0.142598167798634</c:v>
                </c:pt>
                <c:pt idx="7144">
                  <c:v>0.142599693091896</c:v>
                </c:pt>
                <c:pt idx="7145">
                  <c:v>0.142601217943718</c:v>
                </c:pt>
                <c:pt idx="7146">
                  <c:v>0.142602742354228</c:v>
                </c:pt>
                <c:pt idx="7147">
                  <c:v>0.142604266323555</c:v>
                </c:pt>
                <c:pt idx="7148">
                  <c:v>0.142605789851827</c:v>
                </c:pt>
                <c:pt idx="7149">
                  <c:v>0.142607312939173</c:v>
                </c:pt>
                <c:pt idx="7150">
                  <c:v>0.142608835585721</c:v>
                </c:pt>
                <c:pt idx="7151">
                  <c:v>0.1426103577916</c:v>
                </c:pt>
                <c:pt idx="7152">
                  <c:v>0.142611879556938</c:v>
                </c:pt>
                <c:pt idx="7153">
                  <c:v>0.142613400881864</c:v>
                </c:pt>
                <c:pt idx="7154">
                  <c:v>0.142614921766506</c:v>
                </c:pt>
                <c:pt idx="7155">
                  <c:v>0.142616442210994</c:v>
                </c:pt>
                <c:pt idx="7156">
                  <c:v>0.142617962215453</c:v>
                </c:pt>
                <c:pt idx="7157">
                  <c:v>0.142619481780014</c:v>
                </c:pt>
                <c:pt idx="7158">
                  <c:v>0.142621000904804</c:v>
                </c:pt>
                <c:pt idx="7159">
                  <c:v>0.142622519589951</c:v>
                </c:pt>
                <c:pt idx="7160">
                  <c:v>0.142624037835585</c:v>
                </c:pt>
                <c:pt idx="7161">
                  <c:v>0.142625555641832</c:v>
                </c:pt>
                <c:pt idx="7162">
                  <c:v>0.142627073008821</c:v>
                </c:pt>
                <c:pt idx="7163">
                  <c:v>0.14262858993668</c:v>
                </c:pt>
                <c:pt idx="7164">
                  <c:v>0.142630106425538</c:v>
                </c:pt>
                <c:pt idx="7165">
                  <c:v>0.14263162247552</c:v>
                </c:pt>
                <c:pt idx="7166">
                  <c:v>0.142633138086757</c:v>
                </c:pt>
                <c:pt idx="7167">
                  <c:v>0.142634653259376</c:v>
                </c:pt>
                <c:pt idx="7168">
                  <c:v>0.142636167993505</c:v>
                </c:pt>
                <c:pt idx="7169">
                  <c:v>0.142637682289271</c:v>
                </c:pt>
                <c:pt idx="7170">
                  <c:v>0.142639196146802</c:v>
                </c:pt>
                <c:pt idx="7171">
                  <c:v>0.142640709566227</c:v>
                </c:pt>
                <c:pt idx="7172">
                  <c:v>0.142642222547672</c:v>
                </c:pt>
                <c:pt idx="7173">
                  <c:v>0.142643735091265</c:v>
                </c:pt>
                <c:pt idx="7174">
                  <c:v>0.142645247197135</c:v>
                </c:pt>
                <c:pt idx="7175">
                  <c:v>0.142646758865408</c:v>
                </c:pt>
                <c:pt idx="7176">
                  <c:v>0.142648270096213</c:v>
                </c:pt>
                <c:pt idx="7177">
                  <c:v>0.142649780889676</c:v>
                </c:pt>
                <c:pt idx="7178">
                  <c:v>0.142651291245926</c:v>
                </c:pt>
                <c:pt idx="7179">
                  <c:v>0.142652801165089</c:v>
                </c:pt>
                <c:pt idx="7180">
                  <c:v>0.142654310647293</c:v>
                </c:pt>
                <c:pt idx="7181">
                  <c:v>0.142655819692666</c:v>
                </c:pt>
                <c:pt idx="7182">
                  <c:v>0.142657328301334</c:v>
                </c:pt>
                <c:pt idx="7183">
                  <c:v>0.142658836473426</c:v>
                </c:pt>
                <c:pt idx="7184">
                  <c:v>0.142660344209068</c:v>
                </c:pt>
                <c:pt idx="7185">
                  <c:v>0.142661851508388</c:v>
                </c:pt>
                <c:pt idx="7186">
                  <c:v>0.142663358371512</c:v>
                </c:pt>
                <c:pt idx="7187">
                  <c:v>0.142664864798568</c:v>
                </c:pt>
                <c:pt idx="7188">
                  <c:v>0.142666370789683</c:v>
                </c:pt>
                <c:pt idx="7189">
                  <c:v>0.142667876344984</c:v>
                </c:pt>
                <c:pt idx="7190">
                  <c:v>0.142669381464599</c:v>
                </c:pt>
                <c:pt idx="7191">
                  <c:v>0.142670886148654</c:v>
                </c:pt>
                <c:pt idx="7192">
                  <c:v>0.142672390397276</c:v>
                </c:pt>
                <c:pt idx="7193">
                  <c:v>0.142673894210592</c:v>
                </c:pt>
                <c:pt idx="7194">
                  <c:v>0.142675397588728</c:v>
                </c:pt>
                <c:pt idx="7195">
                  <c:v>0.142676900531813</c:v>
                </c:pt>
                <c:pt idx="7196">
                  <c:v>0.142678403039972</c:v>
                </c:pt>
                <c:pt idx="7197">
                  <c:v>0.142679905113332</c:v>
                </c:pt>
                <c:pt idx="7198">
                  <c:v>0.142681406752021</c:v>
                </c:pt>
                <c:pt idx="7199">
                  <c:v>0.142682907956164</c:v>
                </c:pt>
                <c:pt idx="7200">
                  <c:v>0.142684408725889</c:v>
                </c:pt>
                <c:pt idx="7201">
                  <c:v>0.142685909061321</c:v>
                </c:pt>
                <c:pt idx="7202">
                  <c:v>0.142687408962589</c:v>
                </c:pt>
                <c:pt idx="7203">
                  <c:v>0.142688908429817</c:v>
                </c:pt>
                <c:pt idx="7204">
                  <c:v>0.142690407463134</c:v>
                </c:pt>
                <c:pt idx="7205">
                  <c:v>0.142691906062664</c:v>
                </c:pt>
                <c:pt idx="7206">
                  <c:v>0.142693404228535</c:v>
                </c:pt>
                <c:pt idx="7207">
                  <c:v>0.142694901960873</c:v>
                </c:pt>
                <c:pt idx="7208">
                  <c:v>0.142696399259805</c:v>
                </c:pt>
                <c:pt idx="7209">
                  <c:v>0.142697896125456</c:v>
                </c:pt>
                <c:pt idx="7210">
                  <c:v>0.142699392557953</c:v>
                </c:pt>
                <c:pt idx="7211">
                  <c:v>0.142700888557423</c:v>
                </c:pt>
                <c:pt idx="7212">
                  <c:v>0.142702384123991</c:v>
                </c:pt>
                <c:pt idx="7213">
                  <c:v>0.142703879257784</c:v>
                </c:pt>
                <c:pt idx="7214">
                  <c:v>0.142705373958927</c:v>
                </c:pt>
                <c:pt idx="7215">
                  <c:v>0.142706868227547</c:v>
                </c:pt>
                <c:pt idx="7216">
                  <c:v>0.14270836206377</c:v>
                </c:pt>
                <c:pt idx="7217">
                  <c:v>0.142709855467722</c:v>
                </c:pt>
                <c:pt idx="7218">
                  <c:v>0.14271134843953</c:v>
                </c:pt>
                <c:pt idx="7219">
                  <c:v>0.142712840979318</c:v>
                </c:pt>
                <c:pt idx="7220">
                  <c:v>0.142714333087213</c:v>
                </c:pt>
                <c:pt idx="7221">
                  <c:v>0.14271582476334</c:v>
                </c:pt>
                <c:pt idx="7222">
                  <c:v>0.142717316007826</c:v>
                </c:pt>
                <c:pt idx="7223">
                  <c:v>0.142718806820797</c:v>
                </c:pt>
                <c:pt idx="7224">
                  <c:v>0.142720297202378</c:v>
                </c:pt>
                <c:pt idx="7225">
                  <c:v>0.142721787152694</c:v>
                </c:pt>
                <c:pt idx="7226">
                  <c:v>0.142723276671872</c:v>
                </c:pt>
                <c:pt idx="7227">
                  <c:v>0.142724765760038</c:v>
                </c:pt>
                <c:pt idx="7228">
                  <c:v>0.142726254417316</c:v>
                </c:pt>
                <c:pt idx="7229">
                  <c:v>0.142727742643832</c:v>
                </c:pt>
                <c:pt idx="7230">
                  <c:v>0.142729230439713</c:v>
                </c:pt>
                <c:pt idx="7231">
                  <c:v>0.142730717805083</c:v>
                </c:pt>
                <c:pt idx="7232">
                  <c:v>0.142732204740068</c:v>
                </c:pt>
                <c:pt idx="7233">
                  <c:v>0.142733691244794</c:v>
                </c:pt>
                <c:pt idx="7234">
                  <c:v>0.142735177319385</c:v>
                </c:pt>
                <c:pt idx="7235">
                  <c:v>0.142736662963967</c:v>
                </c:pt>
                <c:pt idx="7236">
                  <c:v>0.142738148178666</c:v>
                </c:pt>
                <c:pt idx="7237">
                  <c:v>0.142739632963607</c:v>
                </c:pt>
                <c:pt idx="7238">
                  <c:v>0.142741117318914</c:v>
                </c:pt>
                <c:pt idx="7239">
                  <c:v>0.142742601244714</c:v>
                </c:pt>
                <c:pt idx="7240">
                  <c:v>0.142744084741131</c:v>
                </c:pt>
                <c:pt idx="7241">
                  <c:v>0.142745567808291</c:v>
                </c:pt>
                <c:pt idx="7242">
                  <c:v>0.142747050446318</c:v>
                </c:pt>
                <c:pt idx="7243">
                  <c:v>0.142748532655337</c:v>
                </c:pt>
                <c:pt idx="7244">
                  <c:v>0.142750014435476</c:v>
                </c:pt>
                <c:pt idx="7245">
                  <c:v>0.142751495786856</c:v>
                </c:pt>
                <c:pt idx="7246">
                  <c:v>0.142752976709604</c:v>
                </c:pt>
                <c:pt idx="7247">
                  <c:v>0.142754457203845</c:v>
                </c:pt>
                <c:pt idx="7248">
                  <c:v>0.142755937269703</c:v>
                </c:pt>
                <c:pt idx="7249">
                  <c:v>0.142757416907303</c:v>
                </c:pt>
                <c:pt idx="7250">
                  <c:v>0.142758896116771</c:v>
                </c:pt>
                <c:pt idx="7251">
                  <c:v>0.14276037489823</c:v>
                </c:pt>
                <c:pt idx="7252">
                  <c:v>0.142761853251806</c:v>
                </c:pt>
                <c:pt idx="7253">
                  <c:v>0.142763331177624</c:v>
                </c:pt>
                <c:pt idx="7254">
                  <c:v>0.142764808675807</c:v>
                </c:pt>
                <c:pt idx="7255">
                  <c:v>0.142766285746482</c:v>
                </c:pt>
                <c:pt idx="7256">
                  <c:v>0.142767762389771</c:v>
                </c:pt>
                <c:pt idx="7257">
                  <c:v>0.1427692386058</c:v>
                </c:pt>
                <c:pt idx="7258">
                  <c:v>0.142770714394693</c:v>
                </c:pt>
                <c:pt idx="7259">
                  <c:v>0.142772189756575</c:v>
                </c:pt>
                <c:pt idx="7260">
                  <c:v>0.142773664691571</c:v>
                </c:pt>
                <c:pt idx="7261">
                  <c:v>0.142775139199803</c:v>
                </c:pt>
                <c:pt idx="7262">
                  <c:v>0.142776613281398</c:v>
                </c:pt>
                <c:pt idx="7263">
                  <c:v>0.142778086936479</c:v>
                </c:pt>
                <c:pt idx="7264">
                  <c:v>0.14277956016517</c:v>
                </c:pt>
                <c:pt idx="7265">
                  <c:v>0.142781032967597</c:v>
                </c:pt>
                <c:pt idx="7266">
                  <c:v>0.142782505343882</c:v>
                </c:pt>
                <c:pt idx="7267">
                  <c:v>0.142783977294152</c:v>
                </c:pt>
                <c:pt idx="7268">
                  <c:v>0.142785448818527</c:v>
                </c:pt>
                <c:pt idx="7269">
                  <c:v>0.142786919917135</c:v>
                </c:pt>
                <c:pt idx="7270">
                  <c:v>0.142788390590098</c:v>
                </c:pt>
                <c:pt idx="7271">
                  <c:v>0.142789860837541</c:v>
                </c:pt>
                <c:pt idx="7272">
                  <c:v>0.142791330659588</c:v>
                </c:pt>
                <c:pt idx="7273">
                  <c:v>0.142792800056361</c:v>
                </c:pt>
                <c:pt idx="7274">
                  <c:v>0.142794269027987</c:v>
                </c:pt>
                <c:pt idx="7275">
                  <c:v>0.142795737574588</c:v>
                </c:pt>
                <c:pt idx="7276">
                  <c:v>0.142797205696288</c:v>
                </c:pt>
                <c:pt idx="7277">
                  <c:v>0.142798673393211</c:v>
                </c:pt>
                <c:pt idx="7278">
                  <c:v>0.142800140665481</c:v>
                </c:pt>
                <c:pt idx="7279">
                  <c:v>0.142801607513222</c:v>
                </c:pt>
                <c:pt idx="7280">
                  <c:v>0.142803073936557</c:v>
                </c:pt>
                <c:pt idx="7281">
                  <c:v>0.14280453993561</c:v>
                </c:pt>
                <c:pt idx="7282">
                  <c:v>0.142806005510504</c:v>
                </c:pt>
                <c:pt idx="7283">
                  <c:v>0.142807470661364</c:v>
                </c:pt>
                <c:pt idx="7284">
                  <c:v>0.142808935388312</c:v>
                </c:pt>
                <c:pt idx="7285">
                  <c:v>0.142810399691473</c:v>
                </c:pt>
                <c:pt idx="7286">
                  <c:v>0.14281186357097</c:v>
                </c:pt>
                <c:pt idx="7287">
                  <c:v>0.142813327026925</c:v>
                </c:pt>
                <c:pt idx="7288">
                  <c:v>0.142814790059464</c:v>
                </c:pt>
                <c:pt idx="7289">
                  <c:v>0.142816252668708</c:v>
                </c:pt>
                <c:pt idx="7290">
                  <c:v>0.142817714854783</c:v>
                </c:pt>
                <c:pt idx="7291">
                  <c:v>0.142819176617809</c:v>
                </c:pt>
                <c:pt idx="7292">
                  <c:v>0.142820637957911</c:v>
                </c:pt>
                <c:pt idx="7293">
                  <c:v>0.142822098875214</c:v>
                </c:pt>
                <c:pt idx="7294">
                  <c:v>0.142823559369837</c:v>
                </c:pt>
                <c:pt idx="7295">
                  <c:v>0.142825019441908</c:v>
                </c:pt>
                <c:pt idx="7296">
                  <c:v>0.142826479091546</c:v>
                </c:pt>
                <c:pt idx="7297">
                  <c:v>0.142827938318876</c:v>
                </c:pt>
                <c:pt idx="7298">
                  <c:v>0.142829397124021</c:v>
                </c:pt>
                <c:pt idx="7299">
                  <c:v>0.142830855507104</c:v>
                </c:pt>
                <c:pt idx="7300">
                  <c:v>0.142832313468248</c:v>
                </c:pt>
                <c:pt idx="7301">
                  <c:v>0.142833771007575</c:v>
                </c:pt>
                <c:pt idx="7302">
                  <c:v>0.14283522812521</c:v>
                </c:pt>
                <c:pt idx="7303">
                  <c:v>0.142836684821273</c:v>
                </c:pt>
                <c:pt idx="7304">
                  <c:v>0.14283814109589</c:v>
                </c:pt>
                <c:pt idx="7305">
                  <c:v>0.142839596949181</c:v>
                </c:pt>
                <c:pt idx="7306">
                  <c:v>0.14284105238127</c:v>
                </c:pt>
                <c:pt idx="7307">
                  <c:v>0.142842507392281</c:v>
                </c:pt>
                <c:pt idx="7308">
                  <c:v>0.142843961982334</c:v>
                </c:pt>
                <c:pt idx="7309">
                  <c:v>0.142845416151554</c:v>
                </c:pt>
                <c:pt idx="7310">
                  <c:v>0.142846869900062</c:v>
                </c:pt>
                <c:pt idx="7311">
                  <c:v>0.142848323227982</c:v>
                </c:pt>
                <c:pt idx="7312">
                  <c:v>0.142849776135435</c:v>
                </c:pt>
                <c:pt idx="7313">
                  <c:v>0.142851228622544</c:v>
                </c:pt>
                <c:pt idx="7314">
                  <c:v>0.142852680689433</c:v>
                </c:pt>
                <c:pt idx="7315">
                  <c:v>0.142854132336222</c:v>
                </c:pt>
                <c:pt idx="7316">
                  <c:v>0.142855583563036</c:v>
                </c:pt>
                <c:pt idx="7317">
                  <c:v>0.142857034369994</c:v>
                </c:pt>
                <c:pt idx="7318">
                  <c:v>0.142858484757222</c:v>
                </c:pt>
                <c:pt idx="7319">
                  <c:v>0.14285993472484</c:v>
                </c:pt>
                <c:pt idx="7320">
                  <c:v>0.142861384272971</c:v>
                </c:pt>
                <c:pt idx="7321">
                  <c:v>0.142862833401738</c:v>
                </c:pt>
                <c:pt idx="7322">
                  <c:v>0.142864282111261</c:v>
                </c:pt>
                <c:pt idx="7323">
                  <c:v>0.142865730401664</c:v>
                </c:pt>
                <c:pt idx="7324">
                  <c:v>0.142867178273068</c:v>
                </c:pt>
                <c:pt idx="7325">
                  <c:v>0.142868625725597</c:v>
                </c:pt>
                <c:pt idx="7326">
                  <c:v>0.14287007275937</c:v>
                </c:pt>
                <c:pt idx="7327">
                  <c:v>0.142871519374511</c:v>
                </c:pt>
                <c:pt idx="7328">
                  <c:v>0.142872965571143</c:v>
                </c:pt>
                <c:pt idx="7329">
                  <c:v>0.142874411349385</c:v>
                </c:pt>
                <c:pt idx="7330">
                  <c:v>0.142875856709362</c:v>
                </c:pt>
                <c:pt idx="7331">
                  <c:v>0.142877301651193</c:v>
                </c:pt>
                <c:pt idx="7332">
                  <c:v>0.142878746175002</c:v>
                </c:pt>
                <c:pt idx="7333">
                  <c:v>0.14288019028091</c:v>
                </c:pt>
                <c:pt idx="7334">
                  <c:v>0.142881633969038</c:v>
                </c:pt>
                <c:pt idx="7335">
                  <c:v>0.142883077239509</c:v>
                </c:pt>
                <c:pt idx="7336">
                  <c:v>0.142884520092444</c:v>
                </c:pt>
                <c:pt idx="7337">
                  <c:v>0.142885962527965</c:v>
                </c:pt>
                <c:pt idx="7338">
                  <c:v>0.142887404546193</c:v>
                </c:pt>
                <c:pt idx="7339">
                  <c:v>0.142888846147251</c:v>
                </c:pt>
                <c:pt idx="7340">
                  <c:v>0.142890287331258</c:v>
                </c:pt>
                <c:pt idx="7341">
                  <c:v>0.142891728098338</c:v>
                </c:pt>
                <c:pt idx="7342">
                  <c:v>0.142893168448612</c:v>
                </c:pt>
                <c:pt idx="7343">
                  <c:v>0.1428946083822</c:v>
                </c:pt>
                <c:pt idx="7344">
                  <c:v>0.142896047899225</c:v>
                </c:pt>
                <c:pt idx="7345">
                  <c:v>0.142897486999806</c:v>
                </c:pt>
                <c:pt idx="7346">
                  <c:v>0.142898925684068</c:v>
                </c:pt>
                <c:pt idx="7347">
                  <c:v>0.142900363952129</c:v>
                </c:pt>
                <c:pt idx="7348">
                  <c:v>0.142901801804112</c:v>
                </c:pt>
                <c:pt idx="7349">
                  <c:v>0.142903239240139</c:v>
                </c:pt>
                <c:pt idx="7350">
                  <c:v>0.142904676260328</c:v>
                </c:pt>
                <c:pt idx="7351">
                  <c:v>0.142906112864803</c:v>
                </c:pt>
                <c:pt idx="7352">
                  <c:v>0.142907549053684</c:v>
                </c:pt>
                <c:pt idx="7353">
                  <c:v>0.142908984827093</c:v>
                </c:pt>
                <c:pt idx="7354">
                  <c:v>0.14291042018515</c:v>
                </c:pt>
                <c:pt idx="7355">
                  <c:v>0.142911855127976</c:v>
                </c:pt>
                <c:pt idx="7356">
                  <c:v>0.142913289655693</c:v>
                </c:pt>
                <c:pt idx="7357">
                  <c:v>0.14291472376842</c:v>
                </c:pt>
                <c:pt idx="7358">
                  <c:v>0.142916157466281</c:v>
                </c:pt>
                <c:pt idx="7359">
                  <c:v>0.142917590749393</c:v>
                </c:pt>
                <c:pt idx="7360">
                  <c:v>0.14291902361788</c:v>
                </c:pt>
                <c:pt idx="7361">
                  <c:v>0.142920456071861</c:v>
                </c:pt>
                <c:pt idx="7362">
                  <c:v>0.142921888111458</c:v>
                </c:pt>
                <c:pt idx="7363">
                  <c:v>0.142923319736791</c:v>
                </c:pt>
                <c:pt idx="7364">
                  <c:v>0.142924750947981</c:v>
                </c:pt>
                <c:pt idx="7365">
                  <c:v>0.142926181745148</c:v>
                </c:pt>
                <c:pt idx="7366">
                  <c:v>0.142927612128413</c:v>
                </c:pt>
                <c:pt idx="7367">
                  <c:v>0.142929042097897</c:v>
                </c:pt>
                <c:pt idx="7368">
                  <c:v>0.14293047165372</c:v>
                </c:pt>
                <c:pt idx="7369">
                  <c:v>0.142931900796002</c:v>
                </c:pt>
                <c:pt idx="7370">
                  <c:v>0.142933329524866</c:v>
                </c:pt>
                <c:pt idx="7371">
                  <c:v>0.142934757840429</c:v>
                </c:pt>
                <c:pt idx="7372">
                  <c:v>0.142936185742814</c:v>
                </c:pt>
                <c:pt idx="7373">
                  <c:v>0.142937613232139</c:v>
                </c:pt>
                <c:pt idx="7374">
                  <c:v>0.142939040308527</c:v>
                </c:pt>
                <c:pt idx="7375">
                  <c:v>0.142940466972096</c:v>
                </c:pt>
                <c:pt idx="7376">
                  <c:v>0.142941893222968</c:v>
                </c:pt>
                <c:pt idx="7377">
                  <c:v>0.142943319061262</c:v>
                </c:pt>
                <c:pt idx="7378">
                  <c:v>0.142944744487099</c:v>
                </c:pt>
                <c:pt idx="7379">
                  <c:v>0.142946169500599</c:v>
                </c:pt>
                <c:pt idx="7380">
                  <c:v>0.142947594101881</c:v>
                </c:pt>
                <c:pt idx="7381">
                  <c:v>0.142949018291067</c:v>
                </c:pt>
                <c:pt idx="7382">
                  <c:v>0.142950442068275</c:v>
                </c:pt>
                <c:pt idx="7383">
                  <c:v>0.142951865433627</c:v>
                </c:pt>
                <c:pt idx="7384">
                  <c:v>0.142953288387242</c:v>
                </c:pt>
                <c:pt idx="7385">
                  <c:v>0.142954710929239</c:v>
                </c:pt>
                <c:pt idx="7386">
                  <c:v>0.14295613305974</c:v>
                </c:pt>
                <c:pt idx="7387">
                  <c:v>0.142957554778863</c:v>
                </c:pt>
                <c:pt idx="7388">
                  <c:v>0.142958976086729</c:v>
                </c:pt>
                <c:pt idx="7389">
                  <c:v>0.142960396983458</c:v>
                </c:pt>
                <c:pt idx="7390">
                  <c:v>0.142961817469168</c:v>
                </c:pt>
                <c:pt idx="7391">
                  <c:v>0.14296323754398</c:v>
                </c:pt>
                <c:pt idx="7392">
                  <c:v>0.142964657208014</c:v>
                </c:pt>
                <c:pt idx="7393">
                  <c:v>0.14296607646139</c:v>
                </c:pt>
                <c:pt idx="7394">
                  <c:v>0.142967495304226</c:v>
                </c:pt>
                <c:pt idx="7395">
                  <c:v>0.142968913736642</c:v>
                </c:pt>
                <c:pt idx="7396">
                  <c:v>0.142970331758759</c:v>
                </c:pt>
                <c:pt idx="7397">
                  <c:v>0.142971749370694</c:v>
                </c:pt>
                <c:pt idx="7398">
                  <c:v>0.14297316657257</c:v>
                </c:pt>
                <c:pt idx="7399">
                  <c:v>0.142974583364503</c:v>
                </c:pt>
                <c:pt idx="7400">
                  <c:v>0.142975999746615</c:v>
                </c:pt>
                <c:pt idx="7401">
                  <c:v>0.142977415719023</c:v>
                </c:pt>
                <c:pt idx="7402">
                  <c:v>0.142978831281849</c:v>
                </c:pt>
                <c:pt idx="7403">
                  <c:v>0.142980246435209</c:v>
                </c:pt>
                <c:pt idx="7404">
                  <c:v>0.142981661179226</c:v>
                </c:pt>
                <c:pt idx="7405">
                  <c:v>0.142983075514017</c:v>
                </c:pt>
                <c:pt idx="7406">
                  <c:v>0.142984489439701</c:v>
                </c:pt>
                <c:pt idx="7407">
                  <c:v>0.142985902956398</c:v>
                </c:pt>
                <c:pt idx="7408">
                  <c:v>0.142987316064227</c:v>
                </c:pt>
                <c:pt idx="7409">
                  <c:v>0.142988728763307</c:v>
                </c:pt>
                <c:pt idx="7410">
                  <c:v>0.142990141053757</c:v>
                </c:pt>
                <c:pt idx="7411">
                  <c:v>0.142991552935695</c:v>
                </c:pt>
                <c:pt idx="7412">
                  <c:v>0.142992964409243</c:v>
                </c:pt>
                <c:pt idx="7413">
                  <c:v>0.142994375474517</c:v>
                </c:pt>
                <c:pt idx="7414">
                  <c:v>0.142995786131637</c:v>
                </c:pt>
                <c:pt idx="7415">
                  <c:v>0.142997196380722</c:v>
                </c:pt>
                <c:pt idx="7416">
                  <c:v>0.142998606221891</c:v>
                </c:pt>
                <c:pt idx="7417">
                  <c:v>0.143000015655262</c:v>
                </c:pt>
                <c:pt idx="7418">
                  <c:v>0.143001424680954</c:v>
                </c:pt>
                <c:pt idx="7419">
                  <c:v>0.143002833299087</c:v>
                </c:pt>
                <c:pt idx="7420">
                  <c:v>0.143004241509777</c:v>
                </c:pt>
                <c:pt idx="7421">
                  <c:v>0.143005649313146</c:v>
                </c:pt>
                <c:pt idx="7422">
                  <c:v>0.143007056709311</c:v>
                </c:pt>
                <c:pt idx="7423">
                  <c:v>0.143008463698391</c:v>
                </c:pt>
                <c:pt idx="7424">
                  <c:v>0.143009870280503</c:v>
                </c:pt>
                <c:pt idx="7425">
                  <c:v>0.143011276455767</c:v>
                </c:pt>
                <c:pt idx="7426">
                  <c:v>0.143012682224302</c:v>
                </c:pt>
                <c:pt idx="7427">
                  <c:v>0.143014087586225</c:v>
                </c:pt>
                <c:pt idx="7428">
                  <c:v>0.143015492541656</c:v>
                </c:pt>
                <c:pt idx="7429">
                  <c:v>0.143016897090712</c:v>
                </c:pt>
                <c:pt idx="7430">
                  <c:v>0.143018301233512</c:v>
                </c:pt>
                <c:pt idx="7431">
                  <c:v>0.143019704970174</c:v>
                </c:pt>
                <c:pt idx="7432">
                  <c:v>0.143021108300817</c:v>
                </c:pt>
                <c:pt idx="7433">
                  <c:v>0.143022511225559</c:v>
                </c:pt>
                <c:pt idx="7434">
                  <c:v>0.143023913744517</c:v>
                </c:pt>
                <c:pt idx="7435">
                  <c:v>0.143025315857812</c:v>
                </c:pt>
                <c:pt idx="7436">
                  <c:v>0.143026717565559</c:v>
                </c:pt>
                <c:pt idx="7437">
                  <c:v>0.143028118867878</c:v>
                </c:pt>
                <c:pt idx="7438">
                  <c:v>0.143029519764886</c:v>
                </c:pt>
                <c:pt idx="7439">
                  <c:v>0.143030920256702</c:v>
                </c:pt>
                <c:pt idx="7440">
                  <c:v>0.143032320343444</c:v>
                </c:pt>
                <c:pt idx="7441">
                  <c:v>0.143033720025229</c:v>
                </c:pt>
                <c:pt idx="7442">
                  <c:v>0.143035119302176</c:v>
                </c:pt>
                <c:pt idx="7443">
                  <c:v>0.143036518174402</c:v>
                </c:pt>
                <c:pt idx="7444">
                  <c:v>0.143037916642026</c:v>
                </c:pt>
                <c:pt idx="7445">
                  <c:v>0.143039314705165</c:v>
                </c:pt>
                <c:pt idx="7446">
                  <c:v>0.143040712363937</c:v>
                </c:pt>
                <c:pt idx="7447">
                  <c:v>0.14304210961846</c:v>
                </c:pt>
                <c:pt idx="7448">
                  <c:v>0.143043506468851</c:v>
                </c:pt>
                <c:pt idx="7449">
                  <c:v>0.143044902915228</c:v>
                </c:pt>
                <c:pt idx="7450">
                  <c:v>0.143046298957709</c:v>
                </c:pt>
                <c:pt idx="7451">
                  <c:v>0.143047694596412</c:v>
                </c:pt>
                <c:pt idx="7452">
                  <c:v>0.143049089831454</c:v>
                </c:pt>
                <c:pt idx="7453">
                  <c:v>0.143050484662952</c:v>
                </c:pt>
                <c:pt idx="7454">
                  <c:v>0.143051879091025</c:v>
                </c:pt>
                <c:pt idx="7455">
                  <c:v>0.14305327311579</c:v>
                </c:pt>
                <c:pt idx="7456">
                  <c:v>0.143054666737364</c:v>
                </c:pt>
                <c:pt idx="7457">
                  <c:v>0.143056059955864</c:v>
                </c:pt>
                <c:pt idx="7458">
                  <c:v>0.143057452771408</c:v>
                </c:pt>
                <c:pt idx="7459">
                  <c:v>0.143058845184114</c:v>
                </c:pt>
                <c:pt idx="7460">
                  <c:v>0.143060237194098</c:v>
                </c:pt>
                <c:pt idx="7461">
                  <c:v>0.143061628801478</c:v>
                </c:pt>
                <c:pt idx="7462">
                  <c:v>0.143063020006371</c:v>
                </c:pt>
                <c:pt idx="7463">
                  <c:v>0.143064410808895</c:v>
                </c:pt>
                <c:pt idx="7464">
                  <c:v>0.143065801209166</c:v>
                </c:pt>
                <c:pt idx="7465">
                  <c:v>0.143067191207303</c:v>
                </c:pt>
                <c:pt idx="7466">
                  <c:v>0.14306858080342</c:v>
                </c:pt>
                <c:pt idx="7467">
                  <c:v>0.143069969997637</c:v>
                </c:pt>
                <c:pt idx="7468">
                  <c:v>0.14307135879007</c:v>
                </c:pt>
                <c:pt idx="7469">
                  <c:v>0.143072747180836</c:v>
                </c:pt>
                <c:pt idx="7470">
                  <c:v>0.143074135170052</c:v>
                </c:pt>
                <c:pt idx="7471">
                  <c:v>0.143075522757835</c:v>
                </c:pt>
                <c:pt idx="7472">
                  <c:v>0.143076909944301</c:v>
                </c:pt>
                <c:pt idx="7473">
                  <c:v>0.143078296729569</c:v>
                </c:pt>
                <c:pt idx="7474">
                  <c:v>0.143079683113753</c:v>
                </c:pt>
                <c:pt idx="7475">
                  <c:v>0.143081069096973</c:v>
                </c:pt>
                <c:pt idx="7476">
                  <c:v>0.143082454679343</c:v>
                </c:pt>
                <c:pt idx="7477">
                  <c:v>0.143083839860981</c:v>
                </c:pt>
                <c:pt idx="7478">
                  <c:v>0.143085224642004</c:v>
                </c:pt>
                <c:pt idx="7479">
                  <c:v>0.143086609022528</c:v>
                </c:pt>
                <c:pt idx="7480">
                  <c:v>0.143087993002669</c:v>
                </c:pt>
                <c:pt idx="7481">
                  <c:v>0.143089376582545</c:v>
                </c:pt>
                <c:pt idx="7482">
                  <c:v>0.143090759762273</c:v>
                </c:pt>
                <c:pt idx="7483">
                  <c:v>0.143092142541968</c:v>
                </c:pt>
                <c:pt idx="7484">
                  <c:v>0.143093524921747</c:v>
                </c:pt>
                <c:pt idx="7485">
                  <c:v>0.143094906901726</c:v>
                </c:pt>
                <c:pt idx="7486">
                  <c:v>0.143096288482023</c:v>
                </c:pt>
                <c:pt idx="7487">
                  <c:v>0.143097669662752</c:v>
                </c:pt>
                <c:pt idx="7488">
                  <c:v>0.143099050444031</c:v>
                </c:pt>
                <c:pt idx="7489">
                  <c:v>0.143100430825977</c:v>
                </c:pt>
                <c:pt idx="7490">
                  <c:v>0.143101810808704</c:v>
                </c:pt>
                <c:pt idx="7491">
                  <c:v>0.143103190392331</c:v>
                </c:pt>
                <c:pt idx="7492">
                  <c:v>0.143104569576971</c:v>
                </c:pt>
                <c:pt idx="7493">
                  <c:v>0.143105948362744</c:v>
                </c:pt>
                <c:pt idx="7494">
                  <c:v>0.143107326749762</c:v>
                </c:pt>
                <c:pt idx="7495">
                  <c:v>0.143108704738145</c:v>
                </c:pt>
                <c:pt idx="7496">
                  <c:v>0.143110082328006</c:v>
                </c:pt>
                <c:pt idx="7497">
                  <c:v>0.143111459519463</c:v>
                </c:pt>
                <c:pt idx="7498">
                  <c:v>0.143112836312632</c:v>
                </c:pt>
                <c:pt idx="7499">
                  <c:v>0.143114212707628</c:v>
                </c:pt>
                <c:pt idx="7500">
                  <c:v>0.143115588704567</c:v>
                </c:pt>
                <c:pt idx="7501">
                  <c:v>0.143116964303565</c:v>
                </c:pt>
                <c:pt idx="7502">
                  <c:v>0.143118339504739</c:v>
                </c:pt>
                <c:pt idx="7503">
                  <c:v>0.143119714308203</c:v>
                </c:pt>
                <c:pt idx="7504">
                  <c:v>0.143121088714074</c:v>
                </c:pt>
                <c:pt idx="7505">
                  <c:v>0.143122462722469</c:v>
                </c:pt>
                <c:pt idx="7506">
                  <c:v>0.1431238363335</c:v>
                </c:pt>
                <c:pt idx="7507">
                  <c:v>0.143125209547287</c:v>
                </c:pt>
                <c:pt idx="7508">
                  <c:v>0.143126582363943</c:v>
                </c:pt>
                <c:pt idx="7509">
                  <c:v>0.143127954783584</c:v>
                </c:pt>
                <c:pt idx="7510">
                  <c:v>0.143129326806326</c:v>
                </c:pt>
                <c:pt idx="7511">
                  <c:v>0.143130698432285</c:v>
                </c:pt>
                <c:pt idx="7512">
                  <c:v>0.143132069661576</c:v>
                </c:pt>
                <c:pt idx="7513">
                  <c:v>0.143133440494314</c:v>
                </c:pt>
                <c:pt idx="7514">
                  <c:v>0.143134810930615</c:v>
                </c:pt>
                <c:pt idx="7515">
                  <c:v>0.143136180970595</c:v>
                </c:pt>
                <c:pt idx="7516">
                  <c:v>0.143137550614369</c:v>
                </c:pt>
                <c:pt idx="7517">
                  <c:v>0.143138919862052</c:v>
                </c:pt>
                <c:pt idx="7518">
                  <c:v>0.143140288713759</c:v>
                </c:pt>
                <c:pt idx="7519">
                  <c:v>0.143141657169607</c:v>
                </c:pt>
                <c:pt idx="7520">
                  <c:v>0.143143025229709</c:v>
                </c:pt>
                <c:pt idx="7521">
                  <c:v>0.143144392894183</c:v>
                </c:pt>
                <c:pt idx="7522">
                  <c:v>0.143145760163141</c:v>
                </c:pt>
                <c:pt idx="7523">
                  <c:v>0.1431471270367</c:v>
                </c:pt>
                <c:pt idx="7524">
                  <c:v>0.143148493514976</c:v>
                </c:pt>
                <c:pt idx="7525">
                  <c:v>0.143149859598082</c:v>
                </c:pt>
                <c:pt idx="7526">
                  <c:v>0.143151225286135</c:v>
                </c:pt>
                <c:pt idx="7527">
                  <c:v>0.143152590579248</c:v>
                </c:pt>
                <c:pt idx="7528">
                  <c:v>0.143153955477538</c:v>
                </c:pt>
                <c:pt idx="7529">
                  <c:v>0.143155319981118</c:v>
                </c:pt>
                <c:pt idx="7530">
                  <c:v>0.143156684090105</c:v>
                </c:pt>
                <c:pt idx="7531">
                  <c:v>0.143158047804613</c:v>
                </c:pt>
                <c:pt idx="7532">
                  <c:v>0.143159411124756</c:v>
                </c:pt>
                <c:pt idx="7533">
                  <c:v>0.14316077405065</c:v>
                </c:pt>
                <c:pt idx="7534">
                  <c:v>0.143162136582409</c:v>
                </c:pt>
                <c:pt idx="7535">
                  <c:v>0.143163498720149</c:v>
                </c:pt>
                <c:pt idx="7536">
                  <c:v>0.143164860463983</c:v>
                </c:pt>
                <c:pt idx="7537">
                  <c:v>0.143166221814026</c:v>
                </c:pt>
                <c:pt idx="7538">
                  <c:v>0.143167582770394</c:v>
                </c:pt>
                <c:pt idx="7539">
                  <c:v>0.143168943333201</c:v>
                </c:pt>
                <c:pt idx="7540">
                  <c:v>0.143170303502562</c:v>
                </c:pt>
                <c:pt idx="7541">
                  <c:v>0.14317166327859</c:v>
                </c:pt>
                <c:pt idx="7542">
                  <c:v>0.143173022661401</c:v>
                </c:pt>
                <c:pt idx="7543">
                  <c:v>0.143174381651109</c:v>
                </c:pt>
                <c:pt idx="7544">
                  <c:v>0.143175740247828</c:v>
                </c:pt>
                <c:pt idx="7545">
                  <c:v>0.143177098451673</c:v>
                </c:pt>
                <c:pt idx="7546">
                  <c:v>0.143178456262758</c:v>
                </c:pt>
                <c:pt idx="7547">
                  <c:v>0.143179813681199</c:v>
                </c:pt>
                <c:pt idx="7548">
                  <c:v>0.143181170707108</c:v>
                </c:pt>
                <c:pt idx="7549">
                  <c:v>0.1431825273406</c:v>
                </c:pt>
                <c:pt idx="7550">
                  <c:v>0.14318388358179</c:v>
                </c:pt>
                <c:pt idx="7551">
                  <c:v>0.143185239430792</c:v>
                </c:pt>
                <c:pt idx="7552">
                  <c:v>0.143186594887719</c:v>
                </c:pt>
                <c:pt idx="7553">
                  <c:v>0.143187949952687</c:v>
                </c:pt>
                <c:pt idx="7554">
                  <c:v>0.143189304625809</c:v>
                </c:pt>
                <c:pt idx="7555">
                  <c:v>0.143190658907199</c:v>
                </c:pt>
                <c:pt idx="7556">
                  <c:v>0.143192012796972</c:v>
                </c:pt>
                <c:pt idx="7557">
                  <c:v>0.14319336629524</c:v>
                </c:pt>
                <c:pt idx="7558">
                  <c:v>0.143194719402119</c:v>
                </c:pt>
                <c:pt idx="7559">
                  <c:v>0.143196072117723</c:v>
                </c:pt>
                <c:pt idx="7560">
                  <c:v>0.143197424442165</c:v>
                </c:pt>
                <c:pt idx="7561">
                  <c:v>0.143198776375559</c:v>
                </c:pt>
                <c:pt idx="7562">
                  <c:v>0.143200127918019</c:v>
                </c:pt>
                <c:pt idx="7563">
                  <c:v>0.143201479069659</c:v>
                </c:pt>
                <c:pt idx="7564">
                  <c:v>0.143202829830592</c:v>
                </c:pt>
                <c:pt idx="7565">
                  <c:v>0.143204180200932</c:v>
                </c:pt>
                <c:pt idx="7566">
                  <c:v>0.143205530180794</c:v>
                </c:pt>
                <c:pt idx="7567">
                  <c:v>0.14320687977029</c:v>
                </c:pt>
                <c:pt idx="7568">
                  <c:v>0.143208228969535</c:v>
                </c:pt>
                <c:pt idx="7569">
                  <c:v>0.143209577778642</c:v>
                </c:pt>
                <c:pt idx="7570">
                  <c:v>0.143210926197724</c:v>
                </c:pt>
                <c:pt idx="7571">
                  <c:v>0.143212274226896</c:v>
                </c:pt>
                <c:pt idx="7572">
                  <c:v>0.14321362186627</c:v>
                </c:pt>
                <c:pt idx="7573">
                  <c:v>0.14321496911596</c:v>
                </c:pt>
                <c:pt idx="7574">
                  <c:v>0.14321631597608</c:v>
                </c:pt>
                <c:pt idx="7575">
                  <c:v>0.143217662446743</c:v>
                </c:pt>
                <c:pt idx="7576">
                  <c:v>0.143219008528063</c:v>
                </c:pt>
                <c:pt idx="7577">
                  <c:v>0.143220354220152</c:v>
                </c:pt>
                <c:pt idx="7578">
                  <c:v>0.143221699523124</c:v>
                </c:pt>
                <c:pt idx="7579">
                  <c:v>0.143223044437093</c:v>
                </c:pt>
                <c:pt idx="7580">
                  <c:v>0.143224388962171</c:v>
                </c:pt>
                <c:pt idx="7581">
                  <c:v>0.143225733098472</c:v>
                </c:pt>
                <c:pt idx="7582">
                  <c:v>0.14322707684611</c:v>
                </c:pt>
                <c:pt idx="7583">
                  <c:v>0.143228420205196</c:v>
                </c:pt>
                <c:pt idx="7584">
                  <c:v>0.143229763175845</c:v>
                </c:pt>
                <c:pt idx="7585">
                  <c:v>0.143231105758169</c:v>
                </c:pt>
                <c:pt idx="7586">
                  <c:v>0.143232447952281</c:v>
                </c:pt>
                <c:pt idx="7587">
                  <c:v>0.143233789758295</c:v>
                </c:pt>
                <c:pt idx="7588">
                  <c:v>0.143235131176324</c:v>
                </c:pt>
                <c:pt idx="7589">
                  <c:v>0.14323647220648</c:v>
                </c:pt>
                <c:pt idx="7590">
                  <c:v>0.143237812848876</c:v>
                </c:pt>
                <c:pt idx="7591">
                  <c:v>0.143239153103625</c:v>
                </c:pt>
                <c:pt idx="7592">
                  <c:v>0.143240492970841</c:v>
                </c:pt>
                <c:pt idx="7593">
                  <c:v>0.143241832450635</c:v>
                </c:pt>
                <c:pt idx="7594">
                  <c:v>0.143243171543121</c:v>
                </c:pt>
                <c:pt idx="7595">
                  <c:v>0.143244510248411</c:v>
                </c:pt>
                <c:pt idx="7596">
                  <c:v>0.143245848566619</c:v>
                </c:pt>
                <c:pt idx="7597">
                  <c:v>0.143247186497857</c:v>
                </c:pt>
                <c:pt idx="7598">
                  <c:v>0.143248524042237</c:v>
                </c:pt>
                <c:pt idx="7599">
                  <c:v>0.143249861199872</c:v>
                </c:pt>
                <c:pt idx="7600">
                  <c:v>0.143251197970874</c:v>
                </c:pt>
                <c:pt idx="7601">
                  <c:v>0.143252534355358</c:v>
                </c:pt>
                <c:pt idx="7602">
                  <c:v>0.143253870353433</c:v>
                </c:pt>
                <c:pt idx="7603">
                  <c:v>0.143255205965215</c:v>
                </c:pt>
                <c:pt idx="7604">
                  <c:v>0.143256541190814</c:v>
                </c:pt>
                <c:pt idx="7605">
                  <c:v>0.143257876030343</c:v>
                </c:pt>
                <c:pt idx="7606">
                  <c:v>0.143259210483914</c:v>
                </c:pt>
                <c:pt idx="7607">
                  <c:v>0.143260544551641</c:v>
                </c:pt>
                <c:pt idx="7608">
                  <c:v>0.143261878233635</c:v>
                </c:pt>
                <c:pt idx="7609">
                  <c:v>0.143263211530008</c:v>
                </c:pt>
                <c:pt idx="7610">
                  <c:v>0.143264544440873</c:v>
                </c:pt>
                <c:pt idx="7611">
                  <c:v>0.143265876966342</c:v>
                </c:pt>
                <c:pt idx="7612">
                  <c:v>0.143267209106527</c:v>
                </c:pt>
                <c:pt idx="7613">
                  <c:v>0.143268540861541</c:v>
                </c:pt>
                <c:pt idx="7614">
                  <c:v>0.143269872231494</c:v>
                </c:pt>
                <c:pt idx="7615">
                  <c:v>0.143271203216501</c:v>
                </c:pt>
                <c:pt idx="7616">
                  <c:v>0.143272533816672</c:v>
                </c:pt>
                <c:pt idx="7617">
                  <c:v>0.143273864032121</c:v>
                </c:pt>
                <c:pt idx="7618">
                  <c:v>0.143275193862957</c:v>
                </c:pt>
                <c:pt idx="7619">
                  <c:v>0.143276523309295</c:v>
                </c:pt>
                <c:pt idx="7620">
                  <c:v>0.143277852371244</c:v>
                </c:pt>
                <c:pt idx="7621">
                  <c:v>0.143279181048918</c:v>
                </c:pt>
                <c:pt idx="7622">
                  <c:v>0.143280509342429</c:v>
                </c:pt>
                <c:pt idx="7623">
                  <c:v>0.143281837251888</c:v>
                </c:pt>
                <c:pt idx="7624">
                  <c:v>0.143283164777406</c:v>
                </c:pt>
                <c:pt idx="7625">
                  <c:v>0.143284491919097</c:v>
                </c:pt>
                <c:pt idx="7626">
                  <c:v>0.143285818677071</c:v>
                </c:pt>
                <c:pt idx="7627">
                  <c:v>0.143287145051439</c:v>
                </c:pt>
                <c:pt idx="7628">
                  <c:v>0.143288471042315</c:v>
                </c:pt>
                <c:pt idx="7629">
                  <c:v>0.143289796649809</c:v>
                </c:pt>
                <c:pt idx="7630">
                  <c:v>0.143291121874033</c:v>
                </c:pt>
                <c:pt idx="7631">
                  <c:v>0.143292446715099</c:v>
                </c:pt>
                <c:pt idx="7632">
                  <c:v>0.143293771173118</c:v>
                </c:pt>
                <c:pt idx="7633">
                  <c:v>0.143295095248202</c:v>
                </c:pt>
                <c:pt idx="7634">
                  <c:v>0.143296418940461</c:v>
                </c:pt>
                <c:pt idx="7635">
                  <c:v>0.143297742250008</c:v>
                </c:pt>
                <c:pt idx="7636">
                  <c:v>0.143299065176955</c:v>
                </c:pt>
                <c:pt idx="7637">
                  <c:v>0.143300387721411</c:v>
                </c:pt>
                <c:pt idx="7638">
                  <c:v>0.143301709883489</c:v>
                </c:pt>
                <c:pt idx="7639">
                  <c:v>0.1433030316633</c:v>
                </c:pt>
                <c:pt idx="7640">
                  <c:v>0.143304353060956</c:v>
                </c:pt>
                <c:pt idx="7641">
                  <c:v>0.143305674076566</c:v>
                </c:pt>
                <c:pt idx="7642">
                  <c:v>0.143306994710244</c:v>
                </c:pt>
                <c:pt idx="7643">
                  <c:v>0.143308314962099</c:v>
                </c:pt>
                <c:pt idx="7644">
                  <c:v>0.143309634832243</c:v>
                </c:pt>
                <c:pt idx="7645">
                  <c:v>0.143310954320788</c:v>
                </c:pt>
                <c:pt idx="7646">
                  <c:v>0.143312273427844</c:v>
                </c:pt>
                <c:pt idx="7647">
                  <c:v>0.143313592153522</c:v>
                </c:pt>
                <c:pt idx="7648">
                  <c:v>0.143314910497933</c:v>
                </c:pt>
                <c:pt idx="7649">
                  <c:v>0.143316228461188</c:v>
                </c:pt>
                <c:pt idx="7650">
                  <c:v>0.143317546043399</c:v>
                </c:pt>
                <c:pt idx="7651">
                  <c:v>0.143318863244675</c:v>
                </c:pt>
                <c:pt idx="7652">
                  <c:v>0.143320180065129</c:v>
                </c:pt>
                <c:pt idx="7653">
                  <c:v>0.14332149650487</c:v>
                </c:pt>
                <c:pt idx="7654">
                  <c:v>0.14332281256401</c:v>
                </c:pt>
                <c:pt idx="7655">
                  <c:v>0.143324128242659</c:v>
                </c:pt>
                <c:pt idx="7656">
                  <c:v>0.143325443540929</c:v>
                </c:pt>
                <c:pt idx="7657">
                  <c:v>0.14332675845893</c:v>
                </c:pt>
                <c:pt idx="7658">
                  <c:v>0.143328072996771</c:v>
                </c:pt>
                <c:pt idx="7659">
                  <c:v>0.143329387154566</c:v>
                </c:pt>
                <c:pt idx="7660">
                  <c:v>0.143330700932423</c:v>
                </c:pt>
                <c:pt idx="7661">
                  <c:v>0.143332014330454</c:v>
                </c:pt>
                <c:pt idx="7662">
                  <c:v>0.143333327348768</c:v>
                </c:pt>
                <c:pt idx="7663">
                  <c:v>0.143334639987477</c:v>
                </c:pt>
                <c:pt idx="7664">
                  <c:v>0.143335952246691</c:v>
                </c:pt>
                <c:pt idx="7665">
                  <c:v>0.14333726412652</c:v>
                </c:pt>
                <c:pt idx="7666">
                  <c:v>0.143338575627076</c:v>
                </c:pt>
                <c:pt idx="7667">
                  <c:v>0.143339886748467</c:v>
                </c:pt>
                <c:pt idx="7668">
                  <c:v>0.143341197490805</c:v>
                </c:pt>
                <c:pt idx="7669">
                  <c:v>0.143342507854201</c:v>
                </c:pt>
                <c:pt idx="7670">
                  <c:v>0.143343817838763</c:v>
                </c:pt>
                <c:pt idx="7671">
                  <c:v>0.143345127444603</c:v>
                </c:pt>
                <c:pt idx="7672">
                  <c:v>0.143346436671831</c:v>
                </c:pt>
                <c:pt idx="7673">
                  <c:v>0.143347745520557</c:v>
                </c:pt>
                <c:pt idx="7674">
                  <c:v>0.143349053990891</c:v>
                </c:pt>
                <c:pt idx="7675">
                  <c:v>0.143350362082943</c:v>
                </c:pt>
                <c:pt idx="7676">
                  <c:v>0.143351669796824</c:v>
                </c:pt>
                <c:pt idx="7677">
                  <c:v>0.143352977132642</c:v>
                </c:pt>
                <c:pt idx="7678">
                  <c:v>0.14335428409051</c:v>
                </c:pt>
                <c:pt idx="7679">
                  <c:v>0.143355590670536</c:v>
                </c:pt>
                <c:pt idx="7680">
                  <c:v>0.14335689687283</c:v>
                </c:pt>
                <c:pt idx="7681">
                  <c:v>0.143358202697503</c:v>
                </c:pt>
                <c:pt idx="7682">
                  <c:v>0.143359508144664</c:v>
                </c:pt>
                <c:pt idx="7683">
                  <c:v>0.143360813214423</c:v>
                </c:pt>
                <c:pt idx="7684">
                  <c:v>0.14336211790689</c:v>
                </c:pt>
                <c:pt idx="7685">
                  <c:v>0.143363422222175</c:v>
                </c:pt>
                <c:pt idx="7686">
                  <c:v>0.143364726160388</c:v>
                </c:pt>
                <c:pt idx="7687">
                  <c:v>0.143366029721638</c:v>
                </c:pt>
                <c:pt idx="7688">
                  <c:v>0.143367332906035</c:v>
                </c:pt>
                <c:pt idx="7689">
                  <c:v>0.143368635713688</c:v>
                </c:pt>
                <c:pt idx="7690">
                  <c:v>0.143369938144709</c:v>
                </c:pt>
                <c:pt idx="7691">
                  <c:v>0.143371240199205</c:v>
                </c:pt>
                <c:pt idx="7692">
                  <c:v>0.143372541877287</c:v>
                </c:pt>
                <c:pt idx="7693">
                  <c:v>0.143373843179064</c:v>
                </c:pt>
                <c:pt idx="7694">
                  <c:v>0.143375144104646</c:v>
                </c:pt>
                <c:pt idx="7695">
                  <c:v>0.143376444654141</c:v>
                </c:pt>
                <c:pt idx="7696">
                  <c:v>0.143377744827661</c:v>
                </c:pt>
                <c:pt idx="7697">
                  <c:v>0.143379044625313</c:v>
                </c:pt>
                <c:pt idx="7698">
                  <c:v>0.143380344047208</c:v>
                </c:pt>
                <c:pt idx="7699">
                  <c:v>0.143381643093455</c:v>
                </c:pt>
                <c:pt idx="7700">
                  <c:v>0.143382941764163</c:v>
                </c:pt>
                <c:pt idx="7701">
                  <c:v>0.143384240059441</c:v>
                </c:pt>
                <c:pt idx="7702">
                  <c:v>0.143385537979399</c:v>
                </c:pt>
                <c:pt idx="7703">
                  <c:v>0.143386835524146</c:v>
                </c:pt>
                <c:pt idx="7704">
                  <c:v>0.143388132693791</c:v>
                </c:pt>
                <c:pt idx="7705">
                  <c:v>0.143389429488443</c:v>
                </c:pt>
                <c:pt idx="7706">
                  <c:v>0.143390725908212</c:v>
                </c:pt>
                <c:pt idx="7707">
                  <c:v>0.143392021953207</c:v>
                </c:pt>
                <c:pt idx="7708">
                  <c:v>0.143393317623536</c:v>
                </c:pt>
                <c:pt idx="7709">
                  <c:v>0.143394612919308</c:v>
                </c:pt>
                <c:pt idx="7710">
                  <c:v>0.143395907840633</c:v>
                </c:pt>
                <c:pt idx="7711">
                  <c:v>0.14339720238762</c:v>
                </c:pt>
                <c:pt idx="7712">
                  <c:v>0.143398496560377</c:v>
                </c:pt>
                <c:pt idx="7713">
                  <c:v>0.143399790359014</c:v>
                </c:pt>
                <c:pt idx="7714">
                  <c:v>0.143401083783639</c:v>
                </c:pt>
                <c:pt idx="7715">
                  <c:v>0.143402376834362</c:v>
                </c:pt>
                <c:pt idx="7716">
                  <c:v>0.14340366951129</c:v>
                </c:pt>
                <c:pt idx="7717">
                  <c:v>0.143404961814533</c:v>
                </c:pt>
                <c:pt idx="7718">
                  <c:v>0.143406253744201</c:v>
                </c:pt>
                <c:pt idx="7719">
                  <c:v>0.143407545300399</c:v>
                </c:pt>
                <c:pt idx="7720">
                  <c:v>0.14340883648324</c:v>
                </c:pt>
                <c:pt idx="7721">
                  <c:v>0.143410127292829</c:v>
                </c:pt>
                <c:pt idx="7722">
                  <c:v>0.143411417729278</c:v>
                </c:pt>
                <c:pt idx="7723">
                  <c:v>0.143412707792692</c:v>
                </c:pt>
                <c:pt idx="7724">
                  <c:v>0.143413997483182</c:v>
                </c:pt>
                <c:pt idx="7725">
                  <c:v>0.143415286800857</c:v>
                </c:pt>
                <c:pt idx="7726">
                  <c:v>0.143416575745823</c:v>
                </c:pt>
                <c:pt idx="7727">
                  <c:v>0.143417864318191</c:v>
                </c:pt>
                <c:pt idx="7728">
                  <c:v>0.143419152518067</c:v>
                </c:pt>
                <c:pt idx="7729">
                  <c:v>0.143420440345562</c:v>
                </c:pt>
                <c:pt idx="7730">
                  <c:v>0.143421727800782</c:v>
                </c:pt>
                <c:pt idx="7731">
                  <c:v>0.143423014883837</c:v>
                </c:pt>
                <c:pt idx="7732">
                  <c:v>0.143424301594835</c:v>
                </c:pt>
                <c:pt idx="7733">
                  <c:v>0.143425587933884</c:v>
                </c:pt>
                <c:pt idx="7734">
                  <c:v>0.143426873901092</c:v>
                </c:pt>
                <c:pt idx="7735">
                  <c:v>0.143428159496567</c:v>
                </c:pt>
                <c:pt idx="7736">
                  <c:v>0.143429444720419</c:v>
                </c:pt>
                <c:pt idx="7737">
                  <c:v>0.143430729572754</c:v>
                </c:pt>
                <c:pt idx="7738">
                  <c:v>0.14343201405368</c:v>
                </c:pt>
                <c:pt idx="7739">
                  <c:v>0.143433298163307</c:v>
                </c:pt>
                <c:pt idx="7740">
                  <c:v>0.143434581901742</c:v>
                </c:pt>
                <c:pt idx="7741">
                  <c:v>0.143435865269093</c:v>
                </c:pt>
                <c:pt idx="7742">
                  <c:v>0.143437148265468</c:v>
                </c:pt>
                <c:pt idx="7743">
                  <c:v>0.143438430890975</c:v>
                </c:pt>
                <c:pt idx="7744">
                  <c:v>0.143439713145722</c:v>
                </c:pt>
                <c:pt idx="7745">
                  <c:v>0.143440995029816</c:v>
                </c:pt>
                <c:pt idx="7746">
                  <c:v>0.143442276543367</c:v>
                </c:pt>
                <c:pt idx="7747">
                  <c:v>0.143443557686481</c:v>
                </c:pt>
                <c:pt idx="7748">
                  <c:v>0.143444838459266</c:v>
                </c:pt>
                <c:pt idx="7749">
                  <c:v>0.14344611886183</c:v>
                </c:pt>
                <c:pt idx="7750">
                  <c:v>0.143447398894282</c:v>
                </c:pt>
                <c:pt idx="7751">
                  <c:v>0.143448678556727</c:v>
                </c:pt>
                <c:pt idx="7752">
                  <c:v>0.143449957849275</c:v>
                </c:pt>
                <c:pt idx="7753">
                  <c:v>0.143451236772033</c:v>
                </c:pt>
                <c:pt idx="7754">
                  <c:v>0.143452515325107</c:v>
                </c:pt>
                <c:pt idx="7755">
                  <c:v>0.143453793508608</c:v>
                </c:pt>
                <c:pt idx="7756">
                  <c:v>0.14345507132264</c:v>
                </c:pt>
                <c:pt idx="7757">
                  <c:v>0.143456348767313</c:v>
                </c:pt>
                <c:pt idx="7758">
                  <c:v>0.143457625842733</c:v>
                </c:pt>
                <c:pt idx="7759">
                  <c:v>0.143458902549008</c:v>
                </c:pt>
                <c:pt idx="7760">
                  <c:v>0.143460178886246</c:v>
                </c:pt>
                <c:pt idx="7761">
                  <c:v>0.143461454854553</c:v>
                </c:pt>
                <c:pt idx="7762">
                  <c:v>0.143462730454038</c:v>
                </c:pt>
                <c:pt idx="7763">
                  <c:v>0.143464005684807</c:v>
                </c:pt>
                <c:pt idx="7764">
                  <c:v>0.143465280546968</c:v>
                </c:pt>
                <c:pt idx="7765">
                  <c:v>0.143466555040628</c:v>
                </c:pt>
                <c:pt idx="7766">
                  <c:v>0.143467829165894</c:v>
                </c:pt>
                <c:pt idx="7767">
                  <c:v>0.143469102922874</c:v>
                </c:pt>
                <c:pt idx="7768">
                  <c:v>0.143470376311674</c:v>
                </c:pt>
                <c:pt idx="7769">
                  <c:v>0.143471649332403</c:v>
                </c:pt>
                <c:pt idx="7770">
                  <c:v>0.143472921985165</c:v>
                </c:pt>
                <c:pt idx="7771">
                  <c:v>0.14347419427007</c:v>
                </c:pt>
                <c:pt idx="7772">
                  <c:v>0.143475466187224</c:v>
                </c:pt>
                <c:pt idx="7773">
                  <c:v>0.143476737736734</c:v>
                </c:pt>
                <c:pt idx="7774">
                  <c:v>0.143478008918707</c:v>
                </c:pt>
                <c:pt idx="7775">
                  <c:v>0.143479279733249</c:v>
                </c:pt>
                <c:pt idx="7776">
                  <c:v>0.143480550180469</c:v>
                </c:pt>
                <c:pt idx="7777">
                  <c:v>0.143481820260472</c:v>
                </c:pt>
                <c:pt idx="7778">
                  <c:v>0.143483089973367</c:v>
                </c:pt>
                <c:pt idx="7779">
                  <c:v>0.143484359319258</c:v>
                </c:pt>
                <c:pt idx="7780">
                  <c:v>0.143485628298253</c:v>
                </c:pt>
                <c:pt idx="7781">
                  <c:v>0.14348689691046</c:v>
                </c:pt>
                <c:pt idx="7782">
                  <c:v>0.143488165155983</c:v>
                </c:pt>
                <c:pt idx="7783">
                  <c:v>0.143489433034932</c:v>
                </c:pt>
                <c:pt idx="7784">
                  <c:v>0.143490700547411</c:v>
                </c:pt>
                <c:pt idx="7785">
                  <c:v>0.143491967693529</c:v>
                </c:pt>
                <c:pt idx="7786">
                  <c:v>0.14349323447339</c:v>
                </c:pt>
                <c:pt idx="7787">
                  <c:v>0.143494500887102</c:v>
                </c:pt>
                <c:pt idx="7788">
                  <c:v>0.143495766934772</c:v>
                </c:pt>
                <c:pt idx="7789">
                  <c:v>0.143497032616505</c:v>
                </c:pt>
                <c:pt idx="7790">
                  <c:v>0.143498297932409</c:v>
                </c:pt>
                <c:pt idx="7791">
                  <c:v>0.14349956288259</c:v>
                </c:pt>
                <c:pt idx="7792">
                  <c:v>0.143500827467154</c:v>
                </c:pt>
                <c:pt idx="7793">
                  <c:v>0.143502091686207</c:v>
                </c:pt>
                <c:pt idx="7794">
                  <c:v>0.143503355539856</c:v>
                </c:pt>
                <c:pt idx="7795">
                  <c:v>0.143504619028208</c:v>
                </c:pt>
                <c:pt idx="7796">
                  <c:v>0.143505882151368</c:v>
                </c:pt>
                <c:pt idx="7797">
                  <c:v>0.143507144909443</c:v>
                </c:pt>
                <c:pt idx="7798">
                  <c:v>0.143508407302539</c:v>
                </c:pt>
                <c:pt idx="7799">
                  <c:v>0.143509669330763</c:v>
                </c:pt>
                <c:pt idx="7800">
                  <c:v>0.143510930994219</c:v>
                </c:pt>
                <c:pt idx="7801">
                  <c:v>0.143512192293015</c:v>
                </c:pt>
                <c:pt idx="7802">
                  <c:v>0.143513453227258</c:v>
                </c:pt>
                <c:pt idx="7803">
                  <c:v>0.143514713797051</c:v>
                </c:pt>
                <c:pt idx="7804">
                  <c:v>0.143515974002503</c:v>
                </c:pt>
                <c:pt idx="7805">
                  <c:v>0.143517233843718</c:v>
                </c:pt>
                <c:pt idx="7806">
                  <c:v>0.143518493320803</c:v>
                </c:pt>
                <c:pt idx="7807">
                  <c:v>0.143519752433863</c:v>
                </c:pt>
                <c:pt idx="7808">
                  <c:v>0.143521011183005</c:v>
                </c:pt>
                <c:pt idx="7809">
                  <c:v>0.143522269568335</c:v>
                </c:pt>
                <c:pt idx="7810">
                  <c:v>0.143523527589958</c:v>
                </c:pt>
                <c:pt idx="7811">
                  <c:v>0.14352478524798</c:v>
                </c:pt>
                <c:pt idx="7812">
                  <c:v>0.143526042542507</c:v>
                </c:pt>
                <c:pt idx="7813">
                  <c:v>0.143527299473645</c:v>
                </c:pt>
                <c:pt idx="7814">
                  <c:v>0.143528556041499</c:v>
                </c:pt>
                <c:pt idx="7815">
                  <c:v>0.143529812246175</c:v>
                </c:pt>
                <c:pt idx="7816">
                  <c:v>0.14353106808778</c:v>
                </c:pt>
                <c:pt idx="7817">
                  <c:v>0.143532323566417</c:v>
                </c:pt>
                <c:pt idx="7818">
                  <c:v>0.143533578682194</c:v>
                </c:pt>
                <c:pt idx="7819">
                  <c:v>0.143534833435215</c:v>
                </c:pt>
                <c:pt idx="7820">
                  <c:v>0.143536087825587</c:v>
                </c:pt>
                <c:pt idx="7821">
                  <c:v>0.143537341853414</c:v>
                </c:pt>
                <c:pt idx="7822">
                  <c:v>0.143538595518802</c:v>
                </c:pt>
                <c:pt idx="7823">
                  <c:v>0.143539848821857</c:v>
                </c:pt>
                <c:pt idx="7824">
                  <c:v>0.143541101762684</c:v>
                </c:pt>
                <c:pt idx="7825">
                  <c:v>0.143542354341389</c:v>
                </c:pt>
                <c:pt idx="7826">
                  <c:v>0.143543606558076</c:v>
                </c:pt>
                <c:pt idx="7827">
                  <c:v>0.143544858412851</c:v>
                </c:pt>
                <c:pt idx="7828">
                  <c:v>0.14354610990582</c:v>
                </c:pt>
                <c:pt idx="7829">
                  <c:v>0.143547361037087</c:v>
                </c:pt>
                <c:pt idx="7830">
                  <c:v>0.143548611806758</c:v>
                </c:pt>
                <c:pt idx="7831">
                  <c:v>0.143549862214938</c:v>
                </c:pt>
                <c:pt idx="7832">
                  <c:v>0.143551112261733</c:v>
                </c:pt>
                <c:pt idx="7833">
                  <c:v>0.143552361947247</c:v>
                </c:pt>
                <c:pt idx="7834">
                  <c:v>0.143553611271585</c:v>
                </c:pt>
                <c:pt idx="7835">
                  <c:v>0.143554860234853</c:v>
                </c:pt>
                <c:pt idx="7836">
                  <c:v>0.143556108837156</c:v>
                </c:pt>
                <c:pt idx="7837">
                  <c:v>0.143557357078598</c:v>
                </c:pt>
                <c:pt idx="7838">
                  <c:v>0.143558604959285</c:v>
                </c:pt>
                <c:pt idx="7839">
                  <c:v>0.143559852479322</c:v>
                </c:pt>
                <c:pt idx="7840">
                  <c:v>0.143561099638813</c:v>
                </c:pt>
                <c:pt idx="7841">
                  <c:v>0.143562346437864</c:v>
                </c:pt>
                <c:pt idx="7842">
                  <c:v>0.143563592876579</c:v>
                </c:pt>
                <c:pt idx="7843">
                  <c:v>0.143564838955062</c:v>
                </c:pt>
                <c:pt idx="7844">
                  <c:v>0.143566084673421</c:v>
                </c:pt>
                <c:pt idx="7845">
                  <c:v>0.143567330031757</c:v>
                </c:pt>
                <c:pt idx="7846">
                  <c:v>0.143568575030177</c:v>
                </c:pt>
                <c:pt idx="7847">
                  <c:v>0.143569819668785</c:v>
                </c:pt>
                <c:pt idx="7848">
                  <c:v>0.143571063947687</c:v>
                </c:pt>
                <c:pt idx="7849">
                  <c:v>0.143572307866985</c:v>
                </c:pt>
                <c:pt idx="7850">
                  <c:v>0.143573551426785</c:v>
                </c:pt>
                <c:pt idx="7851">
                  <c:v>0.143574794627193</c:v>
                </c:pt>
                <c:pt idx="7852">
                  <c:v>0.143576037468311</c:v>
                </c:pt>
                <c:pt idx="7853">
                  <c:v>0.143577279950246</c:v>
                </c:pt>
                <c:pt idx="7854">
                  <c:v>0.1435785220731</c:v>
                </c:pt>
                <c:pt idx="7855">
                  <c:v>0.14357976383698</c:v>
                </c:pt>
                <c:pt idx="7856">
                  <c:v>0.143581005241988</c:v>
                </c:pt>
                <c:pt idx="7857">
                  <c:v>0.14358224628823</c:v>
                </c:pt>
                <c:pt idx="7858">
                  <c:v>0.14358348697581</c:v>
                </c:pt>
                <c:pt idx="7859">
                  <c:v>0.143584727304832</c:v>
                </c:pt>
                <c:pt idx="7860">
                  <c:v>0.143585967275401</c:v>
                </c:pt>
                <c:pt idx="7861">
                  <c:v>0.143587206887621</c:v>
                </c:pt>
                <c:pt idx="7862">
                  <c:v>0.143588446141596</c:v>
                </c:pt>
                <c:pt idx="7863">
                  <c:v>0.14358968503743</c:v>
                </c:pt>
                <c:pt idx="7864">
                  <c:v>0.143590923575227</c:v>
                </c:pt>
                <c:pt idx="7865">
                  <c:v>0.143592161755092</c:v>
                </c:pt>
                <c:pt idx="7866">
                  <c:v>0.143593399577129</c:v>
                </c:pt>
                <c:pt idx="7867">
                  <c:v>0.143594637041443</c:v>
                </c:pt>
                <c:pt idx="7868">
                  <c:v>0.143595874148136</c:v>
                </c:pt>
                <c:pt idx="7869">
                  <c:v>0.143597110897313</c:v>
                </c:pt>
                <c:pt idx="7870">
                  <c:v>0.143598347289078</c:v>
                </c:pt>
                <c:pt idx="7871">
                  <c:v>0.143599583323534</c:v>
                </c:pt>
                <c:pt idx="7872">
                  <c:v>0.143600819000788</c:v>
                </c:pt>
                <c:pt idx="7873">
                  <c:v>0.14360205432094</c:v>
                </c:pt>
                <c:pt idx="7874">
                  <c:v>0.143603289284097</c:v>
                </c:pt>
                <c:pt idx="7875">
                  <c:v>0.143604523890361</c:v>
                </c:pt>
                <c:pt idx="7876">
                  <c:v>0.143605758139837</c:v>
                </c:pt>
                <c:pt idx="7877">
                  <c:v>0.143606992032627</c:v>
                </c:pt>
                <c:pt idx="7878">
                  <c:v>0.143608225568837</c:v>
                </c:pt>
                <c:pt idx="7879">
                  <c:v>0.143609458748569</c:v>
                </c:pt>
                <c:pt idx="7880">
                  <c:v>0.143610691571928</c:v>
                </c:pt>
                <c:pt idx="7881">
                  <c:v>0.143611924039017</c:v>
                </c:pt>
                <c:pt idx="7882">
                  <c:v>0.14361315614994</c:v>
                </c:pt>
                <c:pt idx="7883">
                  <c:v>0.1436143879048</c:v>
                </c:pt>
                <c:pt idx="7884">
                  <c:v>0.1436156193037</c:v>
                </c:pt>
                <c:pt idx="7885">
                  <c:v>0.143616850346745</c:v>
                </c:pt>
                <c:pt idx="7886">
                  <c:v>0.143618081034039</c:v>
                </c:pt>
                <c:pt idx="7887">
                  <c:v>0.143619311365683</c:v>
                </c:pt>
                <c:pt idx="7888">
                  <c:v>0.143620541341783</c:v>
                </c:pt>
                <c:pt idx="7889">
                  <c:v>0.143621770962441</c:v>
                </c:pt>
                <c:pt idx="7890">
                  <c:v>0.14362300022776</c:v>
                </c:pt>
                <c:pt idx="7891">
                  <c:v>0.143624229137845</c:v>
                </c:pt>
                <c:pt idx="7892">
                  <c:v>0.143625457692798</c:v>
                </c:pt>
                <c:pt idx="7893">
                  <c:v>0.143626685892723</c:v>
                </c:pt>
                <c:pt idx="7894">
                  <c:v>0.143627913737723</c:v>
                </c:pt>
                <c:pt idx="7895">
                  <c:v>0.143629141227901</c:v>
                </c:pt>
                <c:pt idx="7896">
                  <c:v>0.14363036836336</c:v>
                </c:pt>
                <c:pt idx="7897">
                  <c:v>0.143631595144205</c:v>
                </c:pt>
                <c:pt idx="7898">
                  <c:v>0.143632821570537</c:v>
                </c:pt>
                <c:pt idx="7899">
                  <c:v>0.14363404764246</c:v>
                </c:pt>
                <c:pt idx="7900">
                  <c:v>0.143635273360077</c:v>
                </c:pt>
                <c:pt idx="7901">
                  <c:v>0.143636498723491</c:v>
                </c:pt>
                <c:pt idx="7902">
                  <c:v>0.143637723732806</c:v>
                </c:pt>
                <c:pt idx="7903">
                  <c:v>0.143638948388123</c:v>
                </c:pt>
                <c:pt idx="7904">
                  <c:v>0.143640172689547</c:v>
                </c:pt>
                <c:pt idx="7905">
                  <c:v>0.143641396637179</c:v>
                </c:pt>
                <c:pt idx="7906">
                  <c:v>0.143642620231123</c:v>
                </c:pt>
                <c:pt idx="7907">
                  <c:v>0.143643843471483</c:v>
                </c:pt>
                <c:pt idx="7908">
                  <c:v>0.14364506635836</c:v>
                </c:pt>
                <c:pt idx="7909">
                  <c:v>0.143646288891858</c:v>
                </c:pt>
                <c:pt idx="7910">
                  <c:v>0.143647511072079</c:v>
                </c:pt>
                <c:pt idx="7911">
                  <c:v>0.143648732899126</c:v>
                </c:pt>
                <c:pt idx="7912">
                  <c:v>0.143649954373102</c:v>
                </c:pt>
                <c:pt idx="7913">
                  <c:v>0.143651175494109</c:v>
                </c:pt>
                <c:pt idx="7914">
                  <c:v>0.14365239626225</c:v>
                </c:pt>
                <c:pt idx="7915">
                  <c:v>0.143653616677629</c:v>
                </c:pt>
                <c:pt idx="7916">
                  <c:v>0.143654836740347</c:v>
                </c:pt>
                <c:pt idx="7917">
                  <c:v>0.143656056450506</c:v>
                </c:pt>
                <c:pt idx="7918">
                  <c:v>0.143657275808211</c:v>
                </c:pt>
                <c:pt idx="7919">
                  <c:v>0.143658494813562</c:v>
                </c:pt>
                <c:pt idx="7920">
                  <c:v>0.143659713466663</c:v>
                </c:pt>
                <c:pt idx="7921">
                  <c:v>0.143660931767616</c:v>
                </c:pt>
                <c:pt idx="7922">
                  <c:v>0.143662149716524</c:v>
                </c:pt>
                <c:pt idx="7923">
                  <c:v>0.143663367313488</c:v>
                </c:pt>
                <c:pt idx="7924">
                  <c:v>0.143664584558612</c:v>
                </c:pt>
                <c:pt idx="7925">
                  <c:v>0.143665801451997</c:v>
                </c:pt>
                <c:pt idx="7926">
                  <c:v>0.143667017993746</c:v>
                </c:pt>
                <c:pt idx="7927">
                  <c:v>0.143668234183961</c:v>
                </c:pt>
                <c:pt idx="7928">
                  <c:v>0.143669450022745</c:v>
                </c:pt>
                <c:pt idx="7929">
                  <c:v>0.143670665510199</c:v>
                </c:pt>
                <c:pt idx="7930">
                  <c:v>0.143671880646427</c:v>
                </c:pt>
                <c:pt idx="7931">
                  <c:v>0.143673095431529</c:v>
                </c:pt>
                <c:pt idx="7932">
                  <c:v>0.143674309865608</c:v>
                </c:pt>
                <c:pt idx="7933">
                  <c:v>0.143675523948767</c:v>
                </c:pt>
                <c:pt idx="7934">
                  <c:v>0.143676737681106</c:v>
                </c:pt>
                <c:pt idx="7935">
                  <c:v>0.14367795106273</c:v>
                </c:pt>
                <c:pt idx="7936">
                  <c:v>0.143679164093738</c:v>
                </c:pt>
                <c:pt idx="7937">
                  <c:v>0.143680376774234</c:v>
                </c:pt>
                <c:pt idx="7938">
                  <c:v>0.143681589104319</c:v>
                </c:pt>
                <c:pt idx="7939">
                  <c:v>0.143682801084096</c:v>
                </c:pt>
                <c:pt idx="7940">
                  <c:v>0.143684012713665</c:v>
                </c:pt>
                <c:pt idx="7941">
                  <c:v>0.143685223993129</c:v>
                </c:pt>
                <c:pt idx="7942">
                  <c:v>0.143686434922591</c:v>
                </c:pt>
                <c:pt idx="7943">
                  <c:v>0.14368764550215</c:v>
                </c:pt>
                <c:pt idx="7944">
                  <c:v>0.143688855731911</c:v>
                </c:pt>
                <c:pt idx="7945">
                  <c:v>0.143690065611973</c:v>
                </c:pt>
                <c:pt idx="7946">
                  <c:v>0.143691275142439</c:v>
                </c:pt>
                <c:pt idx="7947">
                  <c:v>0.143692484323411</c:v>
                </c:pt>
                <c:pt idx="7948">
                  <c:v>0.143693693154989</c:v>
                </c:pt>
                <c:pt idx="7949">
                  <c:v>0.143694901637277</c:v>
                </c:pt>
                <c:pt idx="7950">
                  <c:v>0.143696109770375</c:v>
                </c:pt>
                <c:pt idx="7951">
                  <c:v>0.143697317554385</c:v>
                </c:pt>
                <c:pt idx="7952">
                  <c:v>0.143698524989408</c:v>
                </c:pt>
                <c:pt idx="7953">
                  <c:v>0.143699732075546</c:v>
                </c:pt>
                <c:pt idx="7954">
                  <c:v>0.143700938812901</c:v>
                </c:pt>
                <c:pt idx="7955">
                  <c:v>0.143702145201573</c:v>
                </c:pt>
                <c:pt idx="7956">
                  <c:v>0.143703351241665</c:v>
                </c:pt>
                <c:pt idx="7957">
                  <c:v>0.143704556933278</c:v>
                </c:pt>
                <c:pt idx="7958">
                  <c:v>0.143705762276513</c:v>
                </c:pt>
                <c:pt idx="7959">
                  <c:v>0.143706967271471</c:v>
                </c:pt>
                <c:pt idx="7960">
                  <c:v>0.143708171918253</c:v>
                </c:pt>
                <c:pt idx="7961">
                  <c:v>0.143709376216962</c:v>
                </c:pt>
                <c:pt idx="7962">
                  <c:v>0.143710580167697</c:v>
                </c:pt>
                <c:pt idx="7963">
                  <c:v>0.143711783770562</c:v>
                </c:pt>
                <c:pt idx="7964">
                  <c:v>0.143712987025655</c:v>
                </c:pt>
                <c:pt idx="7965">
                  <c:v>0.14371418993308</c:v>
                </c:pt>
                <c:pt idx="7966">
                  <c:v>0.143715392492936</c:v>
                </c:pt>
                <c:pt idx="7967">
                  <c:v>0.143716594705325</c:v>
                </c:pt>
                <c:pt idx="7968">
                  <c:v>0.143717796570348</c:v>
                </c:pt>
                <c:pt idx="7969">
                  <c:v>0.143718998088106</c:v>
                </c:pt>
                <c:pt idx="7970">
                  <c:v>0.1437201992587</c:v>
                </c:pt>
                <c:pt idx="7971">
                  <c:v>0.143721400082231</c:v>
                </c:pt>
                <c:pt idx="7972">
                  <c:v>0.1437226005588</c:v>
                </c:pt>
                <c:pt idx="7973">
                  <c:v>0.143723800688507</c:v>
                </c:pt>
                <c:pt idx="7974">
                  <c:v>0.143725000471455</c:v>
                </c:pt>
                <c:pt idx="7975">
                  <c:v>0.143726199907743</c:v>
                </c:pt>
                <c:pt idx="7976">
                  <c:v>0.143727398997472</c:v>
                </c:pt>
                <c:pt idx="7977">
                  <c:v>0.143728597740743</c:v>
                </c:pt>
                <c:pt idx="7978">
                  <c:v>0.143729796137657</c:v>
                </c:pt>
                <c:pt idx="7979">
                  <c:v>0.143730994188316</c:v>
                </c:pt>
                <c:pt idx="7980">
                  <c:v>0.143732191892818</c:v>
                </c:pt>
                <c:pt idx="7981">
                  <c:v>0.143733389251265</c:v>
                </c:pt>
                <c:pt idx="7982">
                  <c:v>0.143734586263758</c:v>
                </c:pt>
                <c:pt idx="7983">
                  <c:v>0.143735782930397</c:v>
                </c:pt>
                <c:pt idx="7984">
                  <c:v>0.143736979251283</c:v>
                </c:pt>
                <c:pt idx="7985">
                  <c:v>0.143738175226517</c:v>
                </c:pt>
                <c:pt idx="7986">
                  <c:v>0.143739370856198</c:v>
                </c:pt>
                <c:pt idx="7987">
                  <c:v>0.143740566140428</c:v>
                </c:pt>
                <c:pt idx="7988">
                  <c:v>0.143741761079307</c:v>
                </c:pt>
                <c:pt idx="7989">
                  <c:v>0.143742955672935</c:v>
                </c:pt>
                <c:pt idx="7990">
                  <c:v>0.143744149921413</c:v>
                </c:pt>
                <c:pt idx="7991">
                  <c:v>0.143745343824841</c:v>
                </c:pt>
                <c:pt idx="7992">
                  <c:v>0.143746537383319</c:v>
                </c:pt>
                <c:pt idx="7993">
                  <c:v>0.143747730596949</c:v>
                </c:pt>
                <c:pt idx="7994">
                  <c:v>0.143748923465829</c:v>
                </c:pt>
                <c:pt idx="7995">
                  <c:v>0.143750115990061</c:v>
                </c:pt>
                <c:pt idx="7996">
                  <c:v>0.143751308169745</c:v>
                </c:pt>
                <c:pt idx="7997">
                  <c:v>0.143752500004979</c:v>
                </c:pt>
                <c:pt idx="7998">
                  <c:v>0.143753691495867</c:v>
                </c:pt>
                <c:pt idx="7999">
                  <c:v>0.143754882642506</c:v>
                </c:pt>
                <c:pt idx="8000">
                  <c:v>0.143756073444998</c:v>
                </c:pt>
                <c:pt idx="8001">
                  <c:v>0.143757263903441</c:v>
                </c:pt>
                <c:pt idx="8002">
                  <c:v>0.143758454017938</c:v>
                </c:pt>
                <c:pt idx="8003">
                  <c:v>0.143759643788586</c:v>
                </c:pt>
                <c:pt idx="8004">
                  <c:v>0.143760833215487</c:v>
                </c:pt>
                <c:pt idx="8005">
                  <c:v>0.14376202229874</c:v>
                </c:pt>
                <c:pt idx="8006">
                  <c:v>0.143763211038445</c:v>
                </c:pt>
                <c:pt idx="8007">
                  <c:v>0.143764399434703</c:v>
                </c:pt>
                <c:pt idx="8008">
                  <c:v>0.143765587487613</c:v>
                </c:pt>
                <c:pt idx="8009">
                  <c:v>0.143766775197275</c:v>
                </c:pt>
                <c:pt idx="8010">
                  <c:v>0.143767962563788</c:v>
                </c:pt>
                <c:pt idx="8011">
                  <c:v>0.143769149587253</c:v>
                </c:pt>
                <c:pt idx="8012">
                  <c:v>0.14377033626777</c:v>
                </c:pt>
                <c:pt idx="8013">
                  <c:v>0.143771522605437</c:v>
                </c:pt>
                <c:pt idx="8014">
                  <c:v>0.143772708600355</c:v>
                </c:pt>
                <c:pt idx="8015">
                  <c:v>0.143773894252624</c:v>
                </c:pt>
                <c:pt idx="8016">
                  <c:v>0.143775079562342</c:v>
                </c:pt>
                <c:pt idx="8017">
                  <c:v>0.14377626452961</c:v>
                </c:pt>
                <c:pt idx="8018">
                  <c:v>0.143777449154528</c:v>
                </c:pt>
                <c:pt idx="8019">
                  <c:v>0.143778633437194</c:v>
                </c:pt>
                <c:pt idx="8020">
                  <c:v>0.143779817377709</c:v>
                </c:pt>
                <c:pt idx="8021">
                  <c:v>0.143781000976172</c:v>
                </c:pt>
                <c:pt idx="8022">
                  <c:v>0.143782184232681</c:v>
                </c:pt>
                <c:pt idx="8023">
                  <c:v>0.143783367147338</c:v>
                </c:pt>
                <c:pt idx="8024">
                  <c:v>0.143784549720241</c:v>
                </c:pt>
                <c:pt idx="8025">
                  <c:v>0.143785731951489</c:v>
                </c:pt>
                <c:pt idx="8026">
                  <c:v>0.143786913841183</c:v>
                </c:pt>
                <c:pt idx="8027">
                  <c:v>0.14378809538942</c:v>
                </c:pt>
                <c:pt idx="8028">
                  <c:v>0.143789276596301</c:v>
                </c:pt>
                <c:pt idx="8029">
                  <c:v>0.143790457461925</c:v>
                </c:pt>
                <c:pt idx="8030">
                  <c:v>0.143791637986391</c:v>
                </c:pt>
                <c:pt idx="8031">
                  <c:v>0.143792818169798</c:v>
                </c:pt>
                <c:pt idx="8032">
                  <c:v>0.143793998012246</c:v>
                </c:pt>
                <c:pt idx="8033">
                  <c:v>0.143795177513833</c:v>
                </c:pt>
                <c:pt idx="8034">
                  <c:v>0.143796356674659</c:v>
                </c:pt>
                <c:pt idx="8035">
                  <c:v>0.143797535494823</c:v>
                </c:pt>
                <c:pt idx="8036">
                  <c:v>0.143798713974423</c:v>
                </c:pt>
                <c:pt idx="8037">
                  <c:v>0.14379989211356</c:v>
                </c:pt>
                <c:pt idx="8038">
                  <c:v>0.143801069912331</c:v>
                </c:pt>
                <c:pt idx="8039">
                  <c:v>0.143802247370836</c:v>
                </c:pt>
                <c:pt idx="8040">
                  <c:v>0.143803424489174</c:v>
                </c:pt>
                <c:pt idx="8041">
                  <c:v>0.143804601267444</c:v>
                </c:pt>
                <c:pt idx="8042">
                  <c:v>0.143805777705744</c:v>
                </c:pt>
                <c:pt idx="8043">
                  <c:v>0.143806953804174</c:v>
                </c:pt>
                <c:pt idx="8044">
                  <c:v>0.143808129562832</c:v>
                </c:pt>
                <c:pt idx="8045">
                  <c:v>0.143809304981817</c:v>
                </c:pt>
                <c:pt idx="8046">
                  <c:v>0.143810480061228</c:v>
                </c:pt>
                <c:pt idx="8047">
                  <c:v>0.143811654801164</c:v>
                </c:pt>
                <c:pt idx="8048">
                  <c:v>0.143812829201723</c:v>
                </c:pt>
                <c:pt idx="8049">
                  <c:v>0.143814003263004</c:v>
                </c:pt>
                <c:pt idx="8050">
                  <c:v>0.143815176985106</c:v>
                </c:pt>
                <c:pt idx="8051">
                  <c:v>0.143816350368128</c:v>
                </c:pt>
                <c:pt idx="8052">
                  <c:v>0.143817523412167</c:v>
                </c:pt>
                <c:pt idx="8053">
                  <c:v>0.143818696117322</c:v>
                </c:pt>
                <c:pt idx="8054">
                  <c:v>0.143819868483693</c:v>
                </c:pt>
                <c:pt idx="8055">
                  <c:v>0.143821040511377</c:v>
                </c:pt>
                <c:pt idx="8056">
                  <c:v>0.143822212200473</c:v>
                </c:pt>
                <c:pt idx="8057">
                  <c:v>0.14382338355108</c:v>
                </c:pt>
                <c:pt idx="8058">
                  <c:v>0.143824554563296</c:v>
                </c:pt>
                <c:pt idx="8059">
                  <c:v>0.143825725237218</c:v>
                </c:pt>
                <c:pt idx="8060">
                  <c:v>0.143826895572947</c:v>
                </c:pt>
                <c:pt idx="8061">
                  <c:v>0.14382806557058</c:v>
                </c:pt>
                <c:pt idx="8062">
                  <c:v>0.143829235230214</c:v>
                </c:pt>
                <c:pt idx="8063">
                  <c:v>0.14383040455195</c:v>
                </c:pt>
                <c:pt idx="8064">
                  <c:v>0.143831573535884</c:v>
                </c:pt>
                <c:pt idx="8065">
                  <c:v>0.143832742182116</c:v>
                </c:pt>
                <c:pt idx="8066">
                  <c:v>0.143833910490743</c:v>
                </c:pt>
                <c:pt idx="8067">
                  <c:v>0.143835078461863</c:v>
                </c:pt>
                <c:pt idx="8068">
                  <c:v>0.143836246095575</c:v>
                </c:pt>
                <c:pt idx="8069">
                  <c:v>0.143837413391976</c:v>
                </c:pt>
                <c:pt idx="8070">
                  <c:v>0.143838580351166</c:v>
                </c:pt>
                <c:pt idx="8071">
                  <c:v>0.14383974697324</c:v>
                </c:pt>
                <c:pt idx="8072">
                  <c:v>0.1438409132583</c:v>
                </c:pt>
                <c:pt idx="8073">
                  <c:v>0.14384207920644</c:v>
                </c:pt>
                <c:pt idx="8074">
                  <c:v>0.143843244817761</c:v>
                </c:pt>
                <c:pt idx="8075">
                  <c:v>0.14384441009236</c:v>
                </c:pt>
                <c:pt idx="8076">
                  <c:v>0.143845575030333</c:v>
                </c:pt>
                <c:pt idx="8077">
                  <c:v>0.143846739631781</c:v>
                </c:pt>
                <c:pt idx="8078">
                  <c:v>0.1438479038968</c:v>
                </c:pt>
                <c:pt idx="8079">
                  <c:v>0.143849067825488</c:v>
                </c:pt>
                <c:pt idx="8080">
                  <c:v>0.143850231417944</c:v>
                </c:pt>
                <c:pt idx="8081">
                  <c:v>0.143851394674263</c:v>
                </c:pt>
                <c:pt idx="8082">
                  <c:v>0.143852557594546</c:v>
                </c:pt>
                <c:pt idx="8083">
                  <c:v>0.143853720178889</c:v>
                </c:pt>
                <c:pt idx="8084">
                  <c:v>0.14385488242739</c:v>
                </c:pt>
                <c:pt idx="8085">
                  <c:v>0.143856044340145</c:v>
                </c:pt>
                <c:pt idx="8086">
                  <c:v>0.143857205917255</c:v>
                </c:pt>
                <c:pt idx="8087">
                  <c:v>0.143858367158815</c:v>
                </c:pt>
                <c:pt idx="8088">
                  <c:v>0.143859528064923</c:v>
                </c:pt>
                <c:pt idx="8089">
                  <c:v>0.143860688635678</c:v>
                </c:pt>
                <c:pt idx="8090">
                  <c:v>0.143861848871175</c:v>
                </c:pt>
                <c:pt idx="8091">
                  <c:v>0.143863008771514</c:v>
                </c:pt>
                <c:pt idx="8092">
                  <c:v>0.143864168336791</c:v>
                </c:pt>
                <c:pt idx="8093">
                  <c:v>0.143865327567103</c:v>
                </c:pt>
                <c:pt idx="8094">
                  <c:v>0.143866486462549</c:v>
                </c:pt>
                <c:pt idx="8095">
                  <c:v>0.143867645023225</c:v>
                </c:pt>
                <c:pt idx="8096">
                  <c:v>0.143868803249229</c:v>
                </c:pt>
                <c:pt idx="8097">
                  <c:v>0.143869961140658</c:v>
                </c:pt>
                <c:pt idx="8098">
                  <c:v>0.14387111869761</c:v>
                </c:pt>
                <c:pt idx="8099">
                  <c:v>0.143872275920181</c:v>
                </c:pt>
                <c:pt idx="8100">
                  <c:v>0.143873432808469</c:v>
                </c:pt>
                <c:pt idx="8101">
                  <c:v>0.143874589362571</c:v>
                </c:pt>
                <c:pt idx="8102">
                  <c:v>0.143875745582584</c:v>
                </c:pt>
                <c:pt idx="8103">
                  <c:v>0.143876901468606</c:v>
                </c:pt>
                <c:pt idx="8104">
                  <c:v>0.143878057020733</c:v>
                </c:pt>
                <c:pt idx="8105">
                  <c:v>0.143879212239063</c:v>
                </c:pt>
                <c:pt idx="8106">
                  <c:v>0.143880367123692</c:v>
                </c:pt>
                <c:pt idx="8107">
                  <c:v>0.143881521674718</c:v>
                </c:pt>
                <c:pt idx="8108">
                  <c:v>0.143882675892237</c:v>
                </c:pt>
                <c:pt idx="8109">
                  <c:v>0.143883829776347</c:v>
                </c:pt>
                <c:pt idx="8110">
                  <c:v>0.143884983327145</c:v>
                </c:pt>
                <c:pt idx="8111">
                  <c:v>0.143886136544727</c:v>
                </c:pt>
                <c:pt idx="8112">
                  <c:v>0.143887289429191</c:v>
                </c:pt>
                <c:pt idx="8113">
                  <c:v>0.143888441980633</c:v>
                </c:pt>
                <c:pt idx="8114">
                  <c:v>0.143889594199149</c:v>
                </c:pt>
                <c:pt idx="8115">
                  <c:v>0.143890746084838</c:v>
                </c:pt>
                <c:pt idx="8116">
                  <c:v>0.143891897637794</c:v>
                </c:pt>
                <c:pt idx="8117">
                  <c:v>0.143893048858117</c:v>
                </c:pt>
                <c:pt idx="8118">
                  <c:v>0.143894199745901</c:v>
                </c:pt>
                <c:pt idx="8119">
                  <c:v>0.143895350301244</c:v>
                </c:pt>
                <c:pt idx="8120">
                  <c:v>0.143896500524243</c:v>
                </c:pt>
                <c:pt idx="8121">
                  <c:v>0.143897650414993</c:v>
                </c:pt>
                <c:pt idx="8122">
                  <c:v>0.143898799973592</c:v>
                </c:pt>
                <c:pt idx="8123">
                  <c:v>0.143899949200136</c:v>
                </c:pt>
                <c:pt idx="8124">
                  <c:v>0.143901098094722</c:v>
                </c:pt>
                <c:pt idx="8125">
                  <c:v>0.143902246657445</c:v>
                </c:pt>
                <c:pt idx="8126">
                  <c:v>0.143903394888404</c:v>
                </c:pt>
                <c:pt idx="8127">
                  <c:v>0.143904542787694</c:v>
                </c:pt>
                <c:pt idx="8128">
                  <c:v>0.143905690355411</c:v>
                </c:pt>
                <c:pt idx="8129">
                  <c:v>0.143906837591652</c:v>
                </c:pt>
                <c:pt idx="8130">
                  <c:v>0.143907984496514</c:v>
                </c:pt>
                <c:pt idx="8131">
                  <c:v>0.143909131070092</c:v>
                </c:pt>
                <c:pt idx="8132">
                  <c:v>0.143910277312483</c:v>
                </c:pt>
                <c:pt idx="8133">
                  <c:v>0.143911423223784</c:v>
                </c:pt>
                <c:pt idx="8134">
                  <c:v>0.14391256880409</c:v>
                </c:pt>
                <c:pt idx="8135">
                  <c:v>0.143913714053498</c:v>
                </c:pt>
                <c:pt idx="8136">
                  <c:v>0.143914858972104</c:v>
                </c:pt>
                <c:pt idx="8137">
                  <c:v>0.143916003560003</c:v>
                </c:pt>
                <c:pt idx="8138">
                  <c:v>0.143917147817294</c:v>
                </c:pt>
                <c:pt idx="8139">
                  <c:v>0.14391829174407</c:v>
                </c:pt>
                <c:pt idx="8140">
                  <c:v>0.14391943534043</c:v>
                </c:pt>
                <c:pt idx="8141">
                  <c:v>0.143920578606467</c:v>
                </c:pt>
                <c:pt idx="8142">
                  <c:v>0.14392172154228</c:v>
                </c:pt>
                <c:pt idx="8143">
                  <c:v>0.143922864147962</c:v>
                </c:pt>
                <c:pt idx="8144">
                  <c:v>0.143924006423612</c:v>
                </c:pt>
                <c:pt idx="8145">
                  <c:v>0.143925148369324</c:v>
                </c:pt>
                <c:pt idx="8146">
                  <c:v>0.143926289985194</c:v>
                </c:pt>
                <c:pt idx="8147">
                  <c:v>0.143927431271319</c:v>
                </c:pt>
                <c:pt idx="8148">
                  <c:v>0.143928572227794</c:v>
                </c:pt>
                <c:pt idx="8149">
                  <c:v>0.143929712854715</c:v>
                </c:pt>
                <c:pt idx="8150">
                  <c:v>0.143930853152178</c:v>
                </c:pt>
                <c:pt idx="8151">
                  <c:v>0.143931993120278</c:v>
                </c:pt>
                <c:pt idx="8152">
                  <c:v>0.143933132759112</c:v>
                </c:pt>
                <c:pt idx="8153">
                  <c:v>0.143934272068774</c:v>
                </c:pt>
                <c:pt idx="8154">
                  <c:v>0.143935411049362</c:v>
                </c:pt>
                <c:pt idx="8155">
                  <c:v>0.14393654970097</c:v>
                </c:pt>
                <c:pt idx="8156">
                  <c:v>0.143937688023695</c:v>
                </c:pt>
                <c:pt idx="8157">
                  <c:v>0.14393882601763</c:v>
                </c:pt>
                <c:pt idx="8158">
                  <c:v>0.143939963682873</c:v>
                </c:pt>
                <c:pt idx="8159">
                  <c:v>0.14394110101952</c:v>
                </c:pt>
                <c:pt idx="8160">
                  <c:v>0.143942238027664</c:v>
                </c:pt>
                <c:pt idx="8161">
                  <c:v>0.143943374707403</c:v>
                </c:pt>
                <c:pt idx="8162">
                  <c:v>0.14394451105883</c:v>
                </c:pt>
                <c:pt idx="8163">
                  <c:v>0.143945647082043</c:v>
                </c:pt>
                <c:pt idx="8164">
                  <c:v>0.143946782777135</c:v>
                </c:pt>
                <c:pt idx="8165">
                  <c:v>0.143947918144204</c:v>
                </c:pt>
                <c:pt idx="8166">
                  <c:v>0.143949053183343</c:v>
                </c:pt>
                <c:pt idx="8167">
                  <c:v>0.143950187894648</c:v>
                </c:pt>
                <c:pt idx="8168">
                  <c:v>0.143951322278216</c:v>
                </c:pt>
                <c:pt idx="8169">
                  <c:v>0.14395245633414</c:v>
                </c:pt>
                <c:pt idx="8170">
                  <c:v>0.143953590062516</c:v>
                </c:pt>
                <c:pt idx="8171">
                  <c:v>0.143954723463439</c:v>
                </c:pt>
                <c:pt idx="8172">
                  <c:v>0.143955856537005</c:v>
                </c:pt>
                <c:pt idx="8173">
                  <c:v>0.143956989283309</c:v>
                </c:pt>
                <c:pt idx="8174">
                  <c:v>0.143958121702445</c:v>
                </c:pt>
                <c:pt idx="8175">
                  <c:v>0.14395925379451</c:v>
                </c:pt>
                <c:pt idx="8176">
                  <c:v>0.143960385559597</c:v>
                </c:pt>
                <c:pt idx="8177">
                  <c:v>0.143961516997803</c:v>
                </c:pt>
                <c:pt idx="8178">
                  <c:v>0.143962648109222</c:v>
                </c:pt>
                <c:pt idx="8179">
                  <c:v>0.143963778893948</c:v>
                </c:pt>
                <c:pt idx="8180">
                  <c:v>0.143964909352078</c:v>
                </c:pt>
                <c:pt idx="8181">
                  <c:v>0.143966039483706</c:v>
                </c:pt>
                <c:pt idx="8182">
                  <c:v>0.143967169288927</c:v>
                </c:pt>
                <c:pt idx="8183">
                  <c:v>0.143968298767835</c:v>
                </c:pt>
                <c:pt idx="8184">
                  <c:v>0.143969427920527</c:v>
                </c:pt>
                <c:pt idx="8185">
                  <c:v>0.143970556747096</c:v>
                </c:pt>
                <c:pt idx="8186">
                  <c:v>0.143971685247637</c:v>
                </c:pt>
                <c:pt idx="8187">
                  <c:v>0.143972813422245</c:v>
                </c:pt>
                <c:pt idx="8188">
                  <c:v>0.143973941271015</c:v>
                </c:pt>
                <c:pt idx="8189">
                  <c:v>0.143975068794042</c:v>
                </c:pt>
                <c:pt idx="8190">
                  <c:v>0.143976195991419</c:v>
                </c:pt>
                <c:pt idx="8191">
                  <c:v>0.143977322863243</c:v>
                </c:pt>
                <c:pt idx="8192">
                  <c:v>0.143978449409607</c:v>
                </c:pt>
                <c:pt idx="8193">
                  <c:v>0.143979575630606</c:v>
                </c:pt>
                <c:pt idx="8194">
                  <c:v>0.143980701526336</c:v>
                </c:pt>
                <c:pt idx="8195">
                  <c:v>0.143981827096889</c:v>
                </c:pt>
                <c:pt idx="8196">
                  <c:v>0.143982952342362</c:v>
                </c:pt>
                <c:pt idx="8197">
                  <c:v>0.143984077262847</c:v>
                </c:pt>
                <c:pt idx="8198">
                  <c:v>0.143985201858441</c:v>
                </c:pt>
                <c:pt idx="8199">
                  <c:v>0.143986326129236</c:v>
                </c:pt>
                <c:pt idx="8200">
                  <c:v>0.143987450075328</c:v>
                </c:pt>
                <c:pt idx="8201">
                  <c:v>0.143988573696811</c:v>
                </c:pt>
                <c:pt idx="8202">
                  <c:v>0.14398969699378</c:v>
                </c:pt>
                <c:pt idx="8203">
                  <c:v>0.143990819966328</c:v>
                </c:pt>
                <c:pt idx="8204">
                  <c:v>0.14399194261455</c:v>
                </c:pt>
                <c:pt idx="8205">
                  <c:v>0.143993064938541</c:v>
                </c:pt>
                <c:pt idx="8206">
                  <c:v>0.143994186938394</c:v>
                </c:pt>
                <c:pt idx="8207">
                  <c:v>0.143995308614204</c:v>
                </c:pt>
                <c:pt idx="8208">
                  <c:v>0.143996429966065</c:v>
                </c:pt>
                <c:pt idx="8209">
                  <c:v>0.143997550994071</c:v>
                </c:pt>
                <c:pt idx="8210">
                  <c:v>0.143998671698317</c:v>
                </c:pt>
                <c:pt idx="8211">
                  <c:v>0.143999792078895</c:v>
                </c:pt>
                <c:pt idx="8212">
                  <c:v>0.144000912135901</c:v>
                </c:pt>
                <c:pt idx="8213">
                  <c:v>0.144002031869429</c:v>
                </c:pt>
                <c:pt idx="8214">
                  <c:v>0.144003151279572</c:v>
                </c:pt>
                <c:pt idx="8215">
                  <c:v>0.144004270366425</c:v>
                </c:pt>
                <c:pt idx="8216">
                  <c:v>0.144005389130082</c:v>
                </c:pt>
                <c:pt idx="8217">
                  <c:v>0.144006507570636</c:v>
                </c:pt>
                <c:pt idx="8218">
                  <c:v>0.144007625688181</c:v>
                </c:pt>
                <c:pt idx="8219">
                  <c:v>0.144008743482811</c:v>
                </c:pt>
                <c:pt idx="8220">
                  <c:v>0.144009860954621</c:v>
                </c:pt>
                <c:pt idx="8221">
                  <c:v>0.144010978103703</c:v>
                </c:pt>
                <c:pt idx="8222">
                  <c:v>0.144012094930153</c:v>
                </c:pt>
                <c:pt idx="8223">
                  <c:v>0.144013211434063</c:v>
                </c:pt>
                <c:pt idx="8224">
                  <c:v>0.144014327615527</c:v>
                </c:pt>
                <c:pt idx="8225">
                  <c:v>0.144015443474639</c:v>
                </c:pt>
                <c:pt idx="8226">
                  <c:v>0.144016559011493</c:v>
                </c:pt>
                <c:pt idx="8227">
                  <c:v>0.144017674226183</c:v>
                </c:pt>
                <c:pt idx="8228">
                  <c:v>0.144018789118801</c:v>
                </c:pt>
                <c:pt idx="8229">
                  <c:v>0.144019903689443</c:v>
                </c:pt>
                <c:pt idx="8230">
                  <c:v>0.1440210179382</c:v>
                </c:pt>
                <c:pt idx="8231">
                  <c:v>0.144022131865168</c:v>
                </c:pt>
                <c:pt idx="8232">
                  <c:v>0.144023245470438</c:v>
                </c:pt>
                <c:pt idx="8233">
                  <c:v>0.144024358754106</c:v>
                </c:pt>
                <c:pt idx="8234">
                  <c:v>0.144025471716264</c:v>
                </c:pt>
                <c:pt idx="8235">
                  <c:v>0.144026584357006</c:v>
                </c:pt>
                <c:pt idx="8236">
                  <c:v>0.144027696676425</c:v>
                </c:pt>
                <c:pt idx="8237">
                  <c:v>0.144028808674614</c:v>
                </c:pt>
                <c:pt idx="8238">
                  <c:v>0.144029920351668</c:v>
                </c:pt>
                <c:pt idx="8239">
                  <c:v>0.144031031707679</c:v>
                </c:pt>
                <c:pt idx="8240">
                  <c:v>0.14403214274274</c:v>
                </c:pt>
                <c:pt idx="8241">
                  <c:v>0.144033253456946</c:v>
                </c:pt>
                <c:pt idx="8242">
                  <c:v>0.144034363850389</c:v>
                </c:pt>
                <c:pt idx="8243">
                  <c:v>0.144035473923162</c:v>
                </c:pt>
                <c:pt idx="8244">
                  <c:v>0.144036583675359</c:v>
                </c:pt>
                <c:pt idx="8245">
                  <c:v>0.144037693107073</c:v>
                </c:pt>
                <c:pt idx="8246">
                  <c:v>0.144038802218397</c:v>
                </c:pt>
                <c:pt idx="8247">
                  <c:v>0.144039911009423</c:v>
                </c:pt>
                <c:pt idx="8248">
                  <c:v>0.144041019480246</c:v>
                </c:pt>
                <c:pt idx="8249">
                  <c:v>0.144042127630958</c:v>
                </c:pt>
                <c:pt idx="8250">
                  <c:v>0.144043235461653</c:v>
                </c:pt>
                <c:pt idx="8251">
                  <c:v>0.144044342972423</c:v>
                </c:pt>
                <c:pt idx="8252">
                  <c:v>0.144045450163361</c:v>
                </c:pt>
                <c:pt idx="8253">
                  <c:v>0.144046557034561</c:v>
                </c:pt>
                <c:pt idx="8254">
                  <c:v>0.144047663586114</c:v>
                </c:pt>
                <c:pt idx="8255">
                  <c:v>0.144048769818115</c:v>
                </c:pt>
                <c:pt idx="8256">
                  <c:v>0.144049875730656</c:v>
                </c:pt>
                <c:pt idx="8257">
                  <c:v>0.14405098132383</c:v>
                </c:pt>
                <c:pt idx="8258">
                  <c:v>0.144052086597729</c:v>
                </c:pt>
                <c:pt idx="8259">
                  <c:v>0.144053191552447</c:v>
                </c:pt>
                <c:pt idx="8260">
                  <c:v>0.144054296188076</c:v>
                </c:pt>
                <c:pt idx="8261">
                  <c:v>0.144055400504709</c:v>
                </c:pt>
                <c:pt idx="8262">
                  <c:v>0.144056504502439</c:v>
                </c:pt>
                <c:pt idx="8263">
                  <c:v>0.144057608181358</c:v>
                </c:pt>
                <c:pt idx="8264">
                  <c:v>0.144058711541559</c:v>
                </c:pt>
                <c:pt idx="8265">
                  <c:v>0.144059814583135</c:v>
                </c:pt>
                <c:pt idx="8266">
                  <c:v>0.144060917306178</c:v>
                </c:pt>
                <c:pt idx="8267">
                  <c:v>0.144062019710781</c:v>
                </c:pt>
                <c:pt idx="8268">
                  <c:v>0.144063121797036</c:v>
                </c:pt>
                <c:pt idx="8269">
                  <c:v>0.144064223565037</c:v>
                </c:pt>
                <c:pt idx="8270">
                  <c:v>0.144065325014874</c:v>
                </c:pt>
                <c:pt idx="8271">
                  <c:v>0.144066426146642</c:v>
                </c:pt>
                <c:pt idx="8272">
                  <c:v>0.144067526960432</c:v>
                </c:pt>
                <c:pt idx="8273">
                  <c:v>0.144068627456338</c:v>
                </c:pt>
                <c:pt idx="8274">
                  <c:v>0.14406972763445</c:v>
                </c:pt>
                <c:pt idx="8275">
                  <c:v>0.144070827494861</c:v>
                </c:pt>
                <c:pt idx="8276">
                  <c:v>0.144071927037665</c:v>
                </c:pt>
                <c:pt idx="8277">
                  <c:v>0.144073026262952</c:v>
                </c:pt>
                <c:pt idx="8278">
                  <c:v>0.144074125170817</c:v>
                </c:pt>
                <c:pt idx="8279">
                  <c:v>0.14407522376135</c:v>
                </c:pt>
                <c:pt idx="8280">
                  <c:v>0.144076322034644</c:v>
                </c:pt>
                <c:pt idx="8281">
                  <c:v>0.144077419990791</c:v>
                </c:pt>
                <c:pt idx="8282">
                  <c:v>0.144078517629883</c:v>
                </c:pt>
                <c:pt idx="8283">
                  <c:v>0.144079614952013</c:v>
                </c:pt>
                <c:pt idx="8284">
                  <c:v>0.144080711957272</c:v>
                </c:pt>
                <c:pt idx="8285">
                  <c:v>0.144081808645754</c:v>
                </c:pt>
                <c:pt idx="8286">
                  <c:v>0.144082905017549</c:v>
                </c:pt>
                <c:pt idx="8287">
                  <c:v>0.14408400107275</c:v>
                </c:pt>
                <c:pt idx="8288">
                  <c:v>0.144085096811448</c:v>
                </c:pt>
                <c:pt idx="8289">
                  <c:v>0.144086192233736</c:v>
                </c:pt>
                <c:pt idx="8290">
                  <c:v>0.144087287339707</c:v>
                </c:pt>
                <c:pt idx="8291">
                  <c:v>0.14408838212945</c:v>
                </c:pt>
                <c:pt idx="8292">
                  <c:v>0.14408947660306</c:v>
                </c:pt>
                <c:pt idx="8293">
                  <c:v>0.144090570760627</c:v>
                </c:pt>
                <c:pt idx="8294">
                  <c:v>0.144091664602243</c:v>
                </c:pt>
                <c:pt idx="8295">
                  <c:v>0.144092758128001</c:v>
                </c:pt>
                <c:pt idx="8296">
                  <c:v>0.144093851337991</c:v>
                </c:pt>
                <c:pt idx="8297">
                  <c:v>0.144094944232306</c:v>
                </c:pt>
                <c:pt idx="8298">
                  <c:v>0.144096036811038</c:v>
                </c:pt>
                <c:pt idx="8299">
                  <c:v>0.144097129074278</c:v>
                </c:pt>
                <c:pt idx="8300">
                  <c:v>0.144098221022117</c:v>
                </c:pt>
                <c:pt idx="8301">
                  <c:v>0.144099312654649</c:v>
                </c:pt>
                <c:pt idx="8302">
                  <c:v>0.144100403971963</c:v>
                </c:pt>
                <c:pt idx="8303">
                  <c:v>0.144101494974152</c:v>
                </c:pt>
                <c:pt idx="8304">
                  <c:v>0.144102585661308</c:v>
                </c:pt>
                <c:pt idx="8305">
                  <c:v>0.144103676033521</c:v>
                </c:pt>
                <c:pt idx="8306">
                  <c:v>0.144104766090884</c:v>
                </c:pt>
                <c:pt idx="8307">
                  <c:v>0.144105855833488</c:v>
                </c:pt>
                <c:pt idx="8308">
                  <c:v>0.144106945261425</c:v>
                </c:pt>
                <c:pt idx="8309">
                  <c:v>0.144108034374785</c:v>
                </c:pt>
                <c:pt idx="8310">
                  <c:v>0.14410912317366</c:v>
                </c:pt>
                <c:pt idx="8311">
                  <c:v>0.144110211658142</c:v>
                </c:pt>
                <c:pt idx="8312">
                  <c:v>0.144111299828323</c:v>
                </c:pt>
                <c:pt idx="8313">
                  <c:v>0.144112387684293</c:v>
                </c:pt>
                <c:pt idx="8314">
                  <c:v>0.144113475226143</c:v>
                </c:pt>
                <c:pt idx="8315">
                  <c:v>0.144114562453966</c:v>
                </c:pt>
                <c:pt idx="8316">
                  <c:v>0.144115649367851</c:v>
                </c:pt>
                <c:pt idx="8317">
                  <c:v>0.144116735967891</c:v>
                </c:pt>
                <c:pt idx="8318">
                  <c:v>0.144117822254178</c:v>
                </c:pt>
                <c:pt idx="8319">
                  <c:v>0.1441189082268</c:v>
                </c:pt>
                <c:pt idx="8320">
                  <c:v>0.144119993885852</c:v>
                </c:pt>
                <c:pt idx="8321">
                  <c:v>0.144121079231422</c:v>
                </c:pt>
                <c:pt idx="8322">
                  <c:v>0.144122164263602</c:v>
                </c:pt>
                <c:pt idx="8323">
                  <c:v>0.144123248982484</c:v>
                </c:pt>
                <c:pt idx="8324">
                  <c:v>0.144124333388158</c:v>
                </c:pt>
                <c:pt idx="8325">
                  <c:v>0.144125417480716</c:v>
                </c:pt>
                <c:pt idx="8326">
                  <c:v>0.144126501260248</c:v>
                </c:pt>
                <c:pt idx="8327">
                  <c:v>0.144127584726846</c:v>
                </c:pt>
                <c:pt idx="8328">
                  <c:v>0.144128667880599</c:v>
                </c:pt>
                <c:pt idx="8329">
                  <c:v>0.144129750721601</c:v>
                </c:pt>
                <c:pt idx="8330">
                  <c:v>0.14413083324994</c:v>
                </c:pt>
                <c:pt idx="8331">
                  <c:v>0.144131915465708</c:v>
                </c:pt>
                <c:pt idx="8332">
                  <c:v>0.144132997368997</c:v>
                </c:pt>
                <c:pt idx="8333">
                  <c:v>0.144134078959895</c:v>
                </c:pt>
                <c:pt idx="8334">
                  <c:v>0.144135160238496</c:v>
                </c:pt>
                <c:pt idx="8335">
                  <c:v>0.144136241204888</c:v>
                </c:pt>
                <c:pt idx="8336">
                  <c:v>0.144137321859164</c:v>
                </c:pt>
                <c:pt idx="8337">
                  <c:v>0.144138402201412</c:v>
                </c:pt>
                <c:pt idx="8338">
                  <c:v>0.144139482231725</c:v>
                </c:pt>
                <c:pt idx="8339">
                  <c:v>0.144140561950194</c:v>
                </c:pt>
                <c:pt idx="8340">
                  <c:v>0.144141641356908</c:v>
                </c:pt>
                <c:pt idx="8341">
                  <c:v>0.144142720451958</c:v>
                </c:pt>
                <c:pt idx="8342">
                  <c:v>0.144143799235434</c:v>
                </c:pt>
                <c:pt idx="8343">
                  <c:v>0.144144877707429</c:v>
                </c:pt>
                <c:pt idx="8344">
                  <c:v>0.14414595586803</c:v>
                </c:pt>
                <c:pt idx="8345">
                  <c:v>0.14414703371733</c:v>
                </c:pt>
                <c:pt idx="8346">
                  <c:v>0.14414811125542</c:v>
                </c:pt>
                <c:pt idx="8347">
                  <c:v>0.144149188482387</c:v>
                </c:pt>
                <c:pt idx="8348">
                  <c:v>0.144150265398325</c:v>
                </c:pt>
                <c:pt idx="8349">
                  <c:v>0.144151342003323</c:v>
                </c:pt>
                <c:pt idx="8350">
                  <c:v>0.144152418297471</c:v>
                </c:pt>
                <c:pt idx="8351">
                  <c:v>0.14415349428086</c:v>
                </c:pt>
                <c:pt idx="8352">
                  <c:v>0.144154569953579</c:v>
                </c:pt>
                <c:pt idx="8353">
                  <c:v>0.14415564531572</c:v>
                </c:pt>
                <c:pt idx="8354">
                  <c:v>0.144156720367373</c:v>
                </c:pt>
                <c:pt idx="8355">
                  <c:v>0.144157795108627</c:v>
                </c:pt>
                <c:pt idx="8356">
                  <c:v>0.144158869539573</c:v>
                </c:pt>
                <c:pt idx="8357">
                  <c:v>0.144159943660302</c:v>
                </c:pt>
                <c:pt idx="8358">
                  <c:v>0.144161017470902</c:v>
                </c:pt>
                <c:pt idx="8359">
                  <c:v>0.144162090971465</c:v>
                </c:pt>
                <c:pt idx="8360">
                  <c:v>0.14416316416208</c:v>
                </c:pt>
                <c:pt idx="8361">
                  <c:v>0.144164237042838</c:v>
                </c:pt>
                <c:pt idx="8362">
                  <c:v>0.144165309613829</c:v>
                </c:pt>
                <c:pt idx="8363">
                  <c:v>0.144166381875142</c:v>
                </c:pt>
                <c:pt idx="8364">
                  <c:v>0.144167453826868</c:v>
                </c:pt>
                <c:pt idx="8365">
                  <c:v>0.144168525469096</c:v>
                </c:pt>
                <c:pt idx="8366">
                  <c:v>0.144169596801917</c:v>
                </c:pt>
                <c:pt idx="8367">
                  <c:v>0.14417066782542</c:v>
                </c:pt>
                <c:pt idx="8368">
                  <c:v>0.144171738539695</c:v>
                </c:pt>
                <c:pt idx="8369">
                  <c:v>0.144172808944833</c:v>
                </c:pt>
                <c:pt idx="8370">
                  <c:v>0.144173879040923</c:v>
                </c:pt>
                <c:pt idx="8371">
                  <c:v>0.144174948828054</c:v>
                </c:pt>
                <c:pt idx="8372">
                  <c:v>0.144176018306317</c:v>
                </c:pt>
                <c:pt idx="8373">
                  <c:v>0.144177087475801</c:v>
                </c:pt>
                <c:pt idx="8374">
                  <c:v>0.144178156336596</c:v>
                </c:pt>
                <c:pt idx="8375">
                  <c:v>0.144179224888792</c:v>
                </c:pt>
                <c:pt idx="8376">
                  <c:v>0.144180293132479</c:v>
                </c:pt>
                <c:pt idx="8377">
                  <c:v>0.144181361067745</c:v>
                </c:pt>
                <c:pt idx="8378">
                  <c:v>0.144182428694682</c:v>
                </c:pt>
                <c:pt idx="8379">
                  <c:v>0.144183496013377</c:v>
                </c:pt>
                <c:pt idx="8380">
                  <c:v>0.144184563023921</c:v>
                </c:pt>
                <c:pt idx="8381">
                  <c:v>0.144185629726404</c:v>
                </c:pt>
                <c:pt idx="8382">
                  <c:v>0.144186696120914</c:v>
                </c:pt>
                <c:pt idx="8383">
                  <c:v>0.144187762207542</c:v>
                </c:pt>
                <c:pt idx="8384">
                  <c:v>0.144188827986377</c:v>
                </c:pt>
                <c:pt idx="8385">
                  <c:v>0.144189893457508</c:v>
                </c:pt>
                <c:pt idx="8386">
                  <c:v>0.144190958621024</c:v>
                </c:pt>
                <c:pt idx="8387">
                  <c:v>0.144192023477016</c:v>
                </c:pt>
                <c:pt idx="8388">
                  <c:v>0.144193088025573</c:v>
                </c:pt>
                <c:pt idx="8389">
                  <c:v>0.144194152266782</c:v>
                </c:pt>
                <c:pt idx="8390">
                  <c:v>0.144195216200736</c:v>
                </c:pt>
                <c:pt idx="8391">
                  <c:v>0.144196279827521</c:v>
                </c:pt>
                <c:pt idx="8392">
                  <c:v>0.144197343147228</c:v>
                </c:pt>
                <c:pt idx="8393">
                  <c:v>0.144198406159946</c:v>
                </c:pt>
                <c:pt idx="8394">
                  <c:v>0.144199468865764</c:v>
                </c:pt>
                <c:pt idx="8395">
                  <c:v>0.144200531264771</c:v>
                </c:pt>
                <c:pt idx="8396">
                  <c:v>0.144201593357057</c:v>
                </c:pt>
                <c:pt idx="8397">
                  <c:v>0.14420265514271</c:v>
                </c:pt>
                <c:pt idx="8398">
                  <c:v>0.144203716621819</c:v>
                </c:pt>
                <c:pt idx="8399">
                  <c:v>0.144204777794475</c:v>
                </c:pt>
                <c:pt idx="8400">
                  <c:v>0.144205838660765</c:v>
                </c:pt>
                <c:pt idx="8401">
                  <c:v>0.144206899220778</c:v>
                </c:pt>
                <c:pt idx="8402">
                  <c:v>0.144207959474605</c:v>
                </c:pt>
                <c:pt idx="8403">
                  <c:v>0.144209019422333</c:v>
                </c:pt>
                <c:pt idx="8404">
                  <c:v>0.144210079064052</c:v>
                </c:pt>
                <c:pt idx="8405">
                  <c:v>0.14421113839985</c:v>
                </c:pt>
                <c:pt idx="8406">
                  <c:v>0.144212197429817</c:v>
                </c:pt>
                <c:pt idx="8407">
                  <c:v>0.144213256154041</c:v>
                </c:pt>
                <c:pt idx="8408">
                  <c:v>0.144214314572611</c:v>
                </c:pt>
                <c:pt idx="8409">
                  <c:v>0.144215372685617</c:v>
                </c:pt>
                <c:pt idx="8410">
                  <c:v>0.144216430493145</c:v>
                </c:pt>
                <c:pt idx="8411">
                  <c:v>0.144217487995287</c:v>
                </c:pt>
                <c:pt idx="8412">
                  <c:v>0.144218545192129</c:v>
                </c:pt>
                <c:pt idx="8413">
                  <c:v>0.144219602083762</c:v>
                </c:pt>
                <c:pt idx="8414">
                  <c:v>0.144220658670273</c:v>
                </c:pt>
                <c:pt idx="8415">
                  <c:v>0.144221714951752</c:v>
                </c:pt>
                <c:pt idx="8416">
                  <c:v>0.144222770928286</c:v>
                </c:pt>
                <c:pt idx="8417">
                  <c:v>0.144223826599965</c:v>
                </c:pt>
                <c:pt idx="8418">
                  <c:v>0.144224881966877</c:v>
                </c:pt>
                <c:pt idx="8419">
                  <c:v>0.144225937029111</c:v>
                </c:pt>
                <c:pt idx="8420">
                  <c:v>0.144226991786755</c:v>
                </c:pt>
                <c:pt idx="8421">
                  <c:v>0.144228046239897</c:v>
                </c:pt>
                <c:pt idx="8422">
                  <c:v>0.144229100388626</c:v>
                </c:pt>
                <c:pt idx="8423">
                  <c:v>0.144230154233032</c:v>
                </c:pt>
                <c:pt idx="8424">
                  <c:v>0.144231207773201</c:v>
                </c:pt>
                <c:pt idx="8425">
                  <c:v>0.144232261009222</c:v>
                </c:pt>
                <c:pt idx="8426">
                  <c:v>0.144233313941185</c:v>
                </c:pt>
                <c:pt idx="8427">
                  <c:v>0.144234366569176</c:v>
                </c:pt>
                <c:pt idx="8428">
                  <c:v>0.144235418893285</c:v>
                </c:pt>
                <c:pt idx="8429">
                  <c:v>0.144236470913599</c:v>
                </c:pt>
                <c:pt idx="8430">
                  <c:v>0.144237522630208</c:v>
                </c:pt>
                <c:pt idx="8431">
                  <c:v>0.144238574043199</c:v>
                </c:pt>
                <c:pt idx="8432">
                  <c:v>0.144239625152661</c:v>
                </c:pt>
                <c:pt idx="8433">
                  <c:v>0.144240675958681</c:v>
                </c:pt>
                <c:pt idx="8434">
                  <c:v>0.144241726461348</c:v>
                </c:pt>
                <c:pt idx="8435">
                  <c:v>0.144242776660749</c:v>
                </c:pt>
                <c:pt idx="8436">
                  <c:v>0.144243826556974</c:v>
                </c:pt>
                <c:pt idx="8437">
                  <c:v>0.14424487615011</c:v>
                </c:pt>
                <c:pt idx="8438">
                  <c:v>0.144245925440245</c:v>
                </c:pt>
                <c:pt idx="8439">
                  <c:v>0.144246974427468</c:v>
                </c:pt>
                <c:pt idx="8440">
                  <c:v>0.144248023111865</c:v>
                </c:pt>
                <c:pt idx="8441">
                  <c:v>0.144249071493527</c:v>
                </c:pt>
                <c:pt idx="8442">
                  <c:v>0.144250119572539</c:v>
                </c:pt>
                <c:pt idx="8443">
                  <c:v>0.14425116734899</c:v>
                </c:pt>
                <c:pt idx="8444">
                  <c:v>0.144252214822968</c:v>
                </c:pt>
                <c:pt idx="8445">
                  <c:v>0.144253261994561</c:v>
                </c:pt>
                <c:pt idx="8446">
                  <c:v>0.144254308863858</c:v>
                </c:pt>
                <c:pt idx="8447">
                  <c:v>0.144255355430944</c:v>
                </c:pt>
                <c:pt idx="8448">
                  <c:v>0.144256401695909</c:v>
                </c:pt>
                <c:pt idx="8449">
                  <c:v>0.14425744765884</c:v>
                </c:pt>
                <c:pt idx="8450">
                  <c:v>0.144258493319825</c:v>
                </c:pt>
                <c:pt idx="8451">
                  <c:v>0.144259538678952</c:v>
                </c:pt>
                <c:pt idx="8452">
                  <c:v>0.144260583736308</c:v>
                </c:pt>
                <c:pt idx="8453">
                  <c:v>0.144261628491982</c:v>
                </c:pt>
                <c:pt idx="8454">
                  <c:v>0.14426267294606</c:v>
                </c:pt>
                <c:pt idx="8455">
                  <c:v>0.14426371709863</c:v>
                </c:pt>
                <c:pt idx="8456">
                  <c:v>0.14426476094978</c:v>
                </c:pt>
                <c:pt idx="8457">
                  <c:v>0.144265804499598</c:v>
                </c:pt>
                <c:pt idx="8458">
                  <c:v>0.144266847748171</c:v>
                </c:pt>
                <c:pt idx="8459">
                  <c:v>0.144267890695586</c:v>
                </c:pt>
                <c:pt idx="8460">
                  <c:v>0.144268933341931</c:v>
                </c:pt>
                <c:pt idx="8461">
                  <c:v>0.144269975687294</c:v>
                </c:pt>
                <c:pt idx="8462">
                  <c:v>0.144271017731762</c:v>
                </c:pt>
                <c:pt idx="8463">
                  <c:v>0.144272059475422</c:v>
                </c:pt>
                <c:pt idx="8464">
                  <c:v>0.144273100918362</c:v>
                </c:pt>
                <c:pt idx="8465">
                  <c:v>0.144274142060669</c:v>
                </c:pt>
                <c:pt idx="8466">
                  <c:v>0.144275182902431</c:v>
                </c:pt>
                <c:pt idx="8467">
                  <c:v>0.144276223443734</c:v>
                </c:pt>
                <c:pt idx="8468">
                  <c:v>0.144277263684667</c:v>
                </c:pt>
                <c:pt idx="8469">
                  <c:v>0.144278303625316</c:v>
                </c:pt>
                <c:pt idx="8470">
                  <c:v>0.144279343265768</c:v>
                </c:pt>
                <c:pt idx="8471">
                  <c:v>0.144280382606111</c:v>
                </c:pt>
                <c:pt idx="8472">
                  <c:v>0.144281421646433</c:v>
                </c:pt>
                <c:pt idx="8473">
                  <c:v>0.144282460386819</c:v>
                </c:pt>
                <c:pt idx="8474">
                  <c:v>0.144283498827358</c:v>
                </c:pt>
                <c:pt idx="8475">
                  <c:v>0.144284536968137</c:v>
                </c:pt>
                <c:pt idx="8476">
                  <c:v>0.144285574809242</c:v>
                </c:pt>
                <c:pt idx="8477">
                  <c:v>0.14428661235076</c:v>
                </c:pt>
                <c:pt idx="8478">
                  <c:v>0.144287649592779</c:v>
                </c:pt>
                <c:pt idx="8479">
                  <c:v>0.144288686535386</c:v>
                </c:pt>
                <c:pt idx="8480">
                  <c:v>0.144289723178667</c:v>
                </c:pt>
                <c:pt idx="8481">
                  <c:v>0.14429075952271</c:v>
                </c:pt>
                <c:pt idx="8482">
                  <c:v>0.144291795567601</c:v>
                </c:pt>
                <c:pt idx="8483">
                  <c:v>0.144292831313428</c:v>
                </c:pt>
                <c:pt idx="8484">
                  <c:v>0.144293866760277</c:v>
                </c:pt>
                <c:pt idx="8485">
                  <c:v>0.144294901908235</c:v>
                </c:pt>
                <c:pt idx="8486">
                  <c:v>0.144295936757389</c:v>
                </c:pt>
                <c:pt idx="8487">
                  <c:v>0.144296971307826</c:v>
                </c:pt>
                <c:pt idx="8488">
                  <c:v>0.144298005559633</c:v>
                </c:pt>
                <c:pt idx="8489">
                  <c:v>0.144299039512896</c:v>
                </c:pt>
                <c:pt idx="8490">
                  <c:v>0.144300073167702</c:v>
                </c:pt>
                <c:pt idx="8491">
                  <c:v>0.144301106524137</c:v>
                </c:pt>
                <c:pt idx="8492">
                  <c:v>0.144302139582289</c:v>
                </c:pt>
                <c:pt idx="8493">
                  <c:v>0.144303172342245</c:v>
                </c:pt>
                <c:pt idx="8494">
                  <c:v>0.14430420480409</c:v>
                </c:pt>
                <c:pt idx="8495">
                  <c:v>0.144305236967912</c:v>
                </c:pt>
                <c:pt idx="8496">
                  <c:v>0.144306268833796</c:v>
                </c:pt>
                <c:pt idx="8497">
                  <c:v>0.14430730040183</c:v>
                </c:pt>
                <c:pt idx="8498">
                  <c:v>0.1443083316721</c:v>
                </c:pt>
                <c:pt idx="8499">
                  <c:v>0.144309362644692</c:v>
                </c:pt>
                <c:pt idx="8500">
                  <c:v>0.144310393319694</c:v>
                </c:pt>
                <c:pt idx="8501">
                  <c:v>0.14431142369719</c:v>
                </c:pt>
                <c:pt idx="8502">
                  <c:v>0.144312453777269</c:v>
                </c:pt>
                <c:pt idx="8503">
                  <c:v>0.144313483560016</c:v>
                </c:pt>
                <c:pt idx="8504">
                  <c:v>0.144314513045518</c:v>
                </c:pt>
                <c:pt idx="8505">
                  <c:v>0.144315542233861</c:v>
                </c:pt>
                <c:pt idx="8506">
                  <c:v>0.14431657112513</c:v>
                </c:pt>
                <c:pt idx="8507">
                  <c:v>0.144317599719414</c:v>
                </c:pt>
                <c:pt idx="8508">
                  <c:v>0.144318628016798</c:v>
                </c:pt>
                <c:pt idx="8509">
                  <c:v>0.144319656017368</c:v>
                </c:pt>
                <c:pt idx="8510">
                  <c:v>0.14432068372121</c:v>
                </c:pt>
                <c:pt idx="8511">
                  <c:v>0.144321711128411</c:v>
                </c:pt>
                <c:pt idx="8512">
                  <c:v>0.144322738239056</c:v>
                </c:pt>
                <c:pt idx="8513">
                  <c:v>0.144323765053232</c:v>
                </c:pt>
                <c:pt idx="8514">
                  <c:v>0.144324791571026</c:v>
                </c:pt>
                <c:pt idx="8515">
                  <c:v>0.144325817792522</c:v>
                </c:pt>
                <c:pt idx="8516">
                  <c:v>0.144326843717808</c:v>
                </c:pt>
                <c:pt idx="8517">
                  <c:v>0.144327869346969</c:v>
                </c:pt>
                <c:pt idx="8518">
                  <c:v>0.144328894680092</c:v>
                </c:pt>
                <c:pt idx="8519">
                  <c:v>0.144329919717261</c:v>
                </c:pt>
                <c:pt idx="8520">
                  <c:v>0.144330944458564</c:v>
                </c:pt>
                <c:pt idx="8521">
                  <c:v>0.144331968904086</c:v>
                </c:pt>
                <c:pt idx="8522">
                  <c:v>0.144332993053913</c:v>
                </c:pt>
                <c:pt idx="8523">
                  <c:v>0.144334016908132</c:v>
                </c:pt>
                <c:pt idx="8524">
                  <c:v>0.144335040466827</c:v>
                </c:pt>
                <c:pt idx="8525">
                  <c:v>0.144336063730085</c:v>
                </c:pt>
                <c:pt idx="8526">
                  <c:v>0.144337086697991</c:v>
                </c:pt>
                <c:pt idx="8527">
                  <c:v>0.144338109370632</c:v>
                </c:pt>
                <c:pt idx="8528">
                  <c:v>0.144339131748093</c:v>
                </c:pt>
                <c:pt idx="8529">
                  <c:v>0.14434015383046</c:v>
                </c:pt>
                <c:pt idx="8530">
                  <c:v>0.144341175617819</c:v>
                </c:pt>
                <c:pt idx="8531">
                  <c:v>0.144342197110255</c:v>
                </c:pt>
                <c:pt idx="8532">
                  <c:v>0.144343218307854</c:v>
                </c:pt>
                <c:pt idx="8533">
                  <c:v>0.144344239210701</c:v>
                </c:pt>
                <c:pt idx="8534">
                  <c:v>0.144345259818883</c:v>
                </c:pt>
                <c:pt idx="8535">
                  <c:v>0.144346280132485</c:v>
                </c:pt>
                <c:pt idx="8536">
                  <c:v>0.144347300151592</c:v>
                </c:pt>
                <c:pt idx="8537">
                  <c:v>0.14434831987629</c:v>
                </c:pt>
                <c:pt idx="8538">
                  <c:v>0.144349339306664</c:v>
                </c:pt>
                <c:pt idx="8539">
                  <c:v>0.144350358442801</c:v>
                </c:pt>
                <c:pt idx="8540">
                  <c:v>0.144351377284785</c:v>
                </c:pt>
                <c:pt idx="8541">
                  <c:v>0.144352395832702</c:v>
                </c:pt>
                <c:pt idx="8542">
                  <c:v>0.144353414086637</c:v>
                </c:pt>
                <c:pt idx="8543">
                  <c:v>0.144354432046676</c:v>
                </c:pt>
                <c:pt idx="8544">
                  <c:v>0.144355449712905</c:v>
                </c:pt>
                <c:pt idx="8545">
                  <c:v>0.144356467085407</c:v>
                </c:pt>
                <c:pt idx="8546">
                  <c:v>0.14435748416427</c:v>
                </c:pt>
                <c:pt idx="8547">
                  <c:v>0.144358500949577</c:v>
                </c:pt>
                <c:pt idx="8548">
                  <c:v>0.144359517441415</c:v>
                </c:pt>
                <c:pt idx="8549">
                  <c:v>0.144360533639868</c:v>
                </c:pt>
                <c:pt idx="8550">
                  <c:v>0.144361549545022</c:v>
                </c:pt>
                <c:pt idx="8551">
                  <c:v>0.144362565156963</c:v>
                </c:pt>
                <c:pt idx="8552">
                  <c:v>0.144363580475774</c:v>
                </c:pt>
                <c:pt idx="8553">
                  <c:v>0.144364595501542</c:v>
                </c:pt>
                <c:pt idx="8554">
                  <c:v>0.144365610234352</c:v>
                </c:pt>
                <c:pt idx="8555">
                  <c:v>0.144366624674287</c:v>
                </c:pt>
                <c:pt idx="8556">
                  <c:v>0.144367638821435</c:v>
                </c:pt>
                <c:pt idx="8557">
                  <c:v>0.144368652675879</c:v>
                </c:pt>
                <c:pt idx="8558">
                  <c:v>0.144369666237705</c:v>
                </c:pt>
                <c:pt idx="8559">
                  <c:v>0.144370679506998</c:v>
                </c:pt>
                <c:pt idx="8560">
                  <c:v>0.144371692483842</c:v>
                </c:pt>
                <c:pt idx="8561">
                  <c:v>0.144372705168323</c:v>
                </c:pt>
                <c:pt idx="8562">
                  <c:v>0.144373717560525</c:v>
                </c:pt>
                <c:pt idx="8563">
                  <c:v>0.144374729660535</c:v>
                </c:pt>
                <c:pt idx="8564">
                  <c:v>0.144375741468435</c:v>
                </c:pt>
                <c:pt idx="8565">
                  <c:v>0.144376752984312</c:v>
                </c:pt>
                <c:pt idx="8566">
                  <c:v>0.144377764208249</c:v>
                </c:pt>
                <c:pt idx="8567">
                  <c:v>0.144378775140332</c:v>
                </c:pt>
                <c:pt idx="8568">
                  <c:v>0.144379785780646</c:v>
                </c:pt>
                <c:pt idx="8569">
                  <c:v>0.144380796129275</c:v>
                </c:pt>
                <c:pt idx="8570">
                  <c:v>0.144381806186305</c:v>
                </c:pt>
                <c:pt idx="8571">
                  <c:v>0.144382815951819</c:v>
                </c:pt>
                <c:pt idx="8572">
                  <c:v>0.144383825425902</c:v>
                </c:pt>
                <c:pt idx="8573">
                  <c:v>0.14438483460864</c:v>
                </c:pt>
                <c:pt idx="8574">
                  <c:v>0.144385843500116</c:v>
                </c:pt>
                <c:pt idx="8575">
                  <c:v>0.144386852100416</c:v>
                </c:pt>
                <c:pt idx="8576">
                  <c:v>0.144387860409623</c:v>
                </c:pt>
                <c:pt idx="8577">
                  <c:v>0.144388868427824</c:v>
                </c:pt>
                <c:pt idx="8578">
                  <c:v>0.1443898761551</c:v>
                </c:pt>
                <c:pt idx="8579">
                  <c:v>0.144390883591539</c:v>
                </c:pt>
                <c:pt idx="8580">
                  <c:v>0.144391890737223</c:v>
                </c:pt>
                <c:pt idx="8581">
                  <c:v>0.144392897592238</c:v>
                </c:pt>
                <c:pt idx="8582">
                  <c:v>0.144393904156668</c:v>
                </c:pt>
                <c:pt idx="8583">
                  <c:v>0.144394910430597</c:v>
                </c:pt>
                <c:pt idx="8584">
                  <c:v>0.144395916414109</c:v>
                </c:pt>
                <c:pt idx="8585">
                  <c:v>0.14439692210729</c:v>
                </c:pt>
                <c:pt idx="8586">
                  <c:v>0.144397927510223</c:v>
                </c:pt>
                <c:pt idx="8587">
                  <c:v>0.144398932622992</c:v>
                </c:pt>
                <c:pt idx="8588">
                  <c:v>0.144399937445683</c:v>
                </c:pt>
                <c:pt idx="8589">
                  <c:v>0.144400941978378</c:v>
                </c:pt>
                <c:pt idx="8590">
                  <c:v>0.144401946221163</c:v>
                </c:pt>
                <c:pt idx="8591">
                  <c:v>0.144402950174122</c:v>
                </c:pt>
                <c:pt idx="8592">
                  <c:v>0.144403953837338</c:v>
                </c:pt>
                <c:pt idx="8593">
                  <c:v>0.144404957210897</c:v>
                </c:pt>
                <c:pt idx="8594">
                  <c:v>0.144405960294881</c:v>
                </c:pt>
                <c:pt idx="8595">
                  <c:v>0.144406963089376</c:v>
                </c:pt>
                <c:pt idx="8596">
                  <c:v>0.144407965594464</c:v>
                </c:pt>
                <c:pt idx="8597">
                  <c:v>0.144408967810231</c:v>
                </c:pt>
                <c:pt idx="8598">
                  <c:v>0.144409969736761</c:v>
                </c:pt>
                <c:pt idx="8599">
                  <c:v>0.144410971374137</c:v>
                </c:pt>
                <c:pt idx="8600">
                  <c:v>0.144411972722443</c:v>
                </c:pt>
                <c:pt idx="8601">
                  <c:v>0.144412973781764</c:v>
                </c:pt>
                <c:pt idx="8602">
                  <c:v>0.144413974552183</c:v>
                </c:pt>
                <c:pt idx="8603">
                  <c:v>0.144414975033783</c:v>
                </c:pt>
                <c:pt idx="8604">
                  <c:v>0.14441597522665</c:v>
                </c:pt>
                <c:pt idx="8605">
                  <c:v>0.144416975130868</c:v>
                </c:pt>
                <c:pt idx="8606">
                  <c:v>0.144417974746518</c:v>
                </c:pt>
                <c:pt idx="8607">
                  <c:v>0.144418974073687</c:v>
                </c:pt>
                <c:pt idx="8608">
                  <c:v>0.144419973112456</c:v>
                </c:pt>
                <c:pt idx="8609">
                  <c:v>0.144420971862911</c:v>
                </c:pt>
                <c:pt idx="8610">
                  <c:v>0.144421970325135</c:v>
                </c:pt>
                <c:pt idx="8611">
                  <c:v>0.144422968499211</c:v>
                </c:pt>
                <c:pt idx="8612">
                  <c:v>0.144423966385223</c:v>
                </c:pt>
                <c:pt idx="8613">
                  <c:v>0.144424963983256</c:v>
                </c:pt>
                <c:pt idx="8614">
                  <c:v>0.144425961293392</c:v>
                </c:pt>
                <c:pt idx="8615">
                  <c:v>0.144426958315715</c:v>
                </c:pt>
                <c:pt idx="8616">
                  <c:v>0.14442795505031</c:v>
                </c:pt>
                <c:pt idx="8617">
                  <c:v>0.144428951497258</c:v>
                </c:pt>
                <c:pt idx="8618">
                  <c:v>0.144429947656644</c:v>
                </c:pt>
                <c:pt idx="8619">
                  <c:v>0.144430943528552</c:v>
                </c:pt>
                <c:pt idx="8620">
                  <c:v>0.144431939113065</c:v>
                </c:pt>
                <c:pt idx="8621">
                  <c:v>0.144432934410266</c:v>
                </c:pt>
                <c:pt idx="8622">
                  <c:v>0.144433929420239</c:v>
                </c:pt>
                <c:pt idx="8623">
                  <c:v>0.144434924143068</c:v>
                </c:pt>
                <c:pt idx="8624">
                  <c:v>0.144435918578834</c:v>
                </c:pt>
                <c:pt idx="8625">
                  <c:v>0.144436912727623</c:v>
                </c:pt>
                <c:pt idx="8626">
                  <c:v>0.144437906589518</c:v>
                </c:pt>
                <c:pt idx="8627">
                  <c:v>0.144438900164601</c:v>
                </c:pt>
                <c:pt idx="8628">
                  <c:v>0.144439893452956</c:v>
                </c:pt>
                <c:pt idx="8629">
                  <c:v>0.144440886454667</c:v>
                </c:pt>
                <c:pt idx="8630">
                  <c:v>0.144441879169816</c:v>
                </c:pt>
                <c:pt idx="8631">
                  <c:v>0.144442871598487</c:v>
                </c:pt>
                <c:pt idx="8632">
                  <c:v>0.144443863740762</c:v>
                </c:pt>
                <c:pt idx="8633">
                  <c:v>0.144444855596727</c:v>
                </c:pt>
                <c:pt idx="8634">
                  <c:v>0.144445847166462</c:v>
                </c:pt>
                <c:pt idx="8635">
                  <c:v>0.144446838450052</c:v>
                </c:pt>
                <c:pt idx="8636">
                  <c:v>0.144447829447579</c:v>
                </c:pt>
                <c:pt idx="8637">
                  <c:v>0.144448820159127</c:v>
                </c:pt>
                <c:pt idx="8638">
                  <c:v>0.144449810584779</c:v>
                </c:pt>
                <c:pt idx="8639">
                  <c:v>0.144450800724617</c:v>
                </c:pt>
                <c:pt idx="8640">
                  <c:v>0.144451790578726</c:v>
                </c:pt>
                <c:pt idx="8641">
                  <c:v>0.144452780147186</c:v>
                </c:pt>
                <c:pt idx="8642">
                  <c:v>0.144453769430083</c:v>
                </c:pt>
                <c:pt idx="8643">
                  <c:v>0.144454758427498</c:v>
                </c:pt>
                <c:pt idx="8644">
                  <c:v>0.144455747139516</c:v>
                </c:pt>
                <c:pt idx="8645">
                  <c:v>0.144456735566217</c:v>
                </c:pt>
                <c:pt idx="8646">
                  <c:v>0.144457723707685</c:v>
                </c:pt>
                <c:pt idx="8647">
                  <c:v>0.144458711564004</c:v>
                </c:pt>
                <c:pt idx="8648">
                  <c:v>0.144459699135256</c:v>
                </c:pt>
                <c:pt idx="8649">
                  <c:v>0.144460686421523</c:v>
                </c:pt>
                <c:pt idx="8650">
                  <c:v>0.144461673422889</c:v>
                </c:pt>
                <c:pt idx="8651">
                  <c:v>0.144462660139436</c:v>
                </c:pt>
                <c:pt idx="8652">
                  <c:v>0.144463646571247</c:v>
                </c:pt>
                <c:pt idx="8653">
                  <c:v>0.144464632718405</c:v>
                </c:pt>
                <c:pt idx="8654">
                  <c:v>0.144465618580992</c:v>
                </c:pt>
                <c:pt idx="8655">
                  <c:v>0.144466604159091</c:v>
                </c:pt>
                <c:pt idx="8656">
                  <c:v>0.144467589452785</c:v>
                </c:pt>
                <c:pt idx="8657">
                  <c:v>0.144468574462156</c:v>
                </c:pt>
                <c:pt idx="8658">
                  <c:v>0.144469559187287</c:v>
                </c:pt>
                <c:pt idx="8659">
                  <c:v>0.14447054362826</c:v>
                </c:pt>
                <c:pt idx="8660">
                  <c:v>0.144471527785158</c:v>
                </c:pt>
                <c:pt idx="8661">
                  <c:v>0.144472511658064</c:v>
                </c:pt>
                <c:pt idx="8662">
                  <c:v>0.144473495247059</c:v>
                </c:pt>
                <c:pt idx="8663">
                  <c:v>0.144474478552226</c:v>
                </c:pt>
                <c:pt idx="8664">
                  <c:v>0.144475461573648</c:v>
                </c:pt>
                <c:pt idx="8665">
                  <c:v>0.144476444311408</c:v>
                </c:pt>
                <c:pt idx="8666">
                  <c:v>0.144477426765586</c:v>
                </c:pt>
                <c:pt idx="8667">
                  <c:v>0.144478408936267</c:v>
                </c:pt>
                <c:pt idx="8668">
                  <c:v>0.144479390823532</c:v>
                </c:pt>
                <c:pt idx="8669">
                  <c:v>0.144480372427463</c:v>
                </c:pt>
                <c:pt idx="8670">
                  <c:v>0.144481353748144</c:v>
                </c:pt>
                <c:pt idx="8671">
                  <c:v>0.144482334785655</c:v>
                </c:pt>
                <c:pt idx="8672">
                  <c:v>0.14448331554008</c:v>
                </c:pt>
                <c:pt idx="8673">
                  <c:v>0.144484296011499</c:v>
                </c:pt>
                <c:pt idx="8674">
                  <c:v>0.144485276199997</c:v>
                </c:pt>
                <c:pt idx="8675">
                  <c:v>0.144486256105655</c:v>
                </c:pt>
                <c:pt idx="8676">
                  <c:v>0.144487235728554</c:v>
                </c:pt>
                <c:pt idx="8677">
                  <c:v>0.144488215068778</c:v>
                </c:pt>
                <c:pt idx="8678">
                  <c:v>0.144489194126408</c:v>
                </c:pt>
                <c:pt idx="8679">
                  <c:v>0.144490172901526</c:v>
                </c:pt>
                <c:pt idx="8680">
                  <c:v>0.144491151394215</c:v>
                </c:pt>
                <c:pt idx="8681">
                  <c:v>0.144492129604555</c:v>
                </c:pt>
                <c:pt idx="8682">
                  <c:v>0.144493107532631</c:v>
                </c:pt>
                <c:pt idx="8683">
                  <c:v>0.144494085178522</c:v>
                </c:pt>
                <c:pt idx="8684">
                  <c:v>0.144495062542312</c:v>
                </c:pt>
                <c:pt idx="8685">
                  <c:v>0.144496039624082</c:v>
                </c:pt>
                <c:pt idx="8686">
                  <c:v>0.144497016423914</c:v>
                </c:pt>
                <c:pt idx="8687">
                  <c:v>0.14449799294189</c:v>
                </c:pt>
                <c:pt idx="8688">
                  <c:v>0.144498969178092</c:v>
                </c:pt>
                <c:pt idx="8689">
                  <c:v>0.144499945132601</c:v>
                </c:pt>
                <c:pt idx="8690">
                  <c:v>0.1445009208055</c:v>
                </c:pt>
                <c:pt idx="8691">
                  <c:v>0.144501896196871</c:v>
                </c:pt>
                <c:pt idx="8692">
                  <c:v>0.144502871306793</c:v>
                </c:pt>
                <c:pt idx="8693">
                  <c:v>0.144503846135352</c:v>
                </c:pt>
                <c:pt idx="8694">
                  <c:v>0.144504820682626</c:v>
                </c:pt>
                <c:pt idx="8695">
                  <c:v>0.144505794948698</c:v>
                </c:pt>
                <c:pt idx="8696">
                  <c:v>0.14450676893365</c:v>
                </c:pt>
                <c:pt idx="8697">
                  <c:v>0.144507742637564</c:v>
                </c:pt>
                <c:pt idx="8698">
                  <c:v>0.144508716060521</c:v>
                </c:pt>
                <c:pt idx="8699">
                  <c:v>0.144509689202602</c:v>
                </c:pt>
                <c:pt idx="8700">
                  <c:v>0.14451066206389</c:v>
                </c:pt>
                <c:pt idx="8701">
                  <c:v>0.144511634644465</c:v>
                </c:pt>
                <c:pt idx="8702">
                  <c:v>0.144512606944409</c:v>
                </c:pt>
                <c:pt idx="8703">
                  <c:v>0.144513578963804</c:v>
                </c:pt>
                <c:pt idx="8704">
                  <c:v>0.144514550702732</c:v>
                </c:pt>
                <c:pt idx="8705">
                  <c:v>0.144515522161273</c:v>
                </c:pt>
                <c:pt idx="8706">
                  <c:v>0.144516493339509</c:v>
                </c:pt>
                <c:pt idx="8707">
                  <c:v>0.144517464237522</c:v>
                </c:pt>
                <c:pt idx="8708">
                  <c:v>0.144518434855393</c:v>
                </c:pt>
                <c:pt idx="8709">
                  <c:v>0.144519405193202</c:v>
                </c:pt>
                <c:pt idx="8710">
                  <c:v>0.144520375251033</c:v>
                </c:pt>
                <c:pt idx="8711">
                  <c:v>0.144521345028965</c:v>
                </c:pt>
                <c:pt idx="8712">
                  <c:v>0.14452231452708</c:v>
                </c:pt>
                <c:pt idx="8713">
                  <c:v>0.14452328374546</c:v>
                </c:pt>
                <c:pt idx="8714">
                  <c:v>0.144524252684186</c:v>
                </c:pt>
                <c:pt idx="8715">
                  <c:v>0.144525221343338</c:v>
                </c:pt>
                <c:pt idx="8716">
                  <c:v>0.144526189722998</c:v>
                </c:pt>
                <c:pt idx="8717">
                  <c:v>0.144527157823247</c:v>
                </c:pt>
                <c:pt idx="8718">
                  <c:v>0.144528125644167</c:v>
                </c:pt>
                <c:pt idx="8719">
                  <c:v>0.144529093185838</c:v>
                </c:pt>
                <c:pt idx="8720">
                  <c:v>0.144530060448342</c:v>
                </c:pt>
                <c:pt idx="8721">
                  <c:v>0.144531027431759</c:v>
                </c:pt>
                <c:pt idx="8722">
                  <c:v>0.144531994136171</c:v>
                </c:pt>
                <c:pt idx="8723">
                  <c:v>0.144532960561659</c:v>
                </c:pt>
                <c:pt idx="8724">
                  <c:v>0.144533926708303</c:v>
                </c:pt>
                <c:pt idx="8725">
                  <c:v>0.144534892576185</c:v>
                </c:pt>
                <c:pt idx="8726">
                  <c:v>0.144535858165386</c:v>
                </c:pt>
                <c:pt idx="8727">
                  <c:v>0.144536823475985</c:v>
                </c:pt>
                <c:pt idx="8728">
                  <c:v>0.144537788508066</c:v>
                </c:pt>
                <c:pt idx="8729">
                  <c:v>0.144538753261707</c:v>
                </c:pt>
                <c:pt idx="8730">
                  <c:v>0.144539717736991</c:v>
                </c:pt>
                <c:pt idx="8731">
                  <c:v>0.144540681933998</c:v>
                </c:pt>
                <c:pt idx="8732">
                  <c:v>0.144541645852809</c:v>
                </c:pt>
                <c:pt idx="8733">
                  <c:v>0.144542609493504</c:v>
                </c:pt>
                <c:pt idx="8734">
                  <c:v>0.144543572856164</c:v>
                </c:pt>
                <c:pt idx="8735">
                  <c:v>0.144544535940871</c:v>
                </c:pt>
                <c:pt idx="8736">
                  <c:v>0.144545498747704</c:v>
                </c:pt>
                <c:pt idx="8737">
                  <c:v>0.144546461276745</c:v>
                </c:pt>
                <c:pt idx="8738">
                  <c:v>0.144547423528074</c:v>
                </c:pt>
                <c:pt idx="8739">
                  <c:v>0.144548385501772</c:v>
                </c:pt>
                <c:pt idx="8740">
                  <c:v>0.144549347197919</c:v>
                </c:pt>
                <c:pt idx="8741">
                  <c:v>0.144550308616596</c:v>
                </c:pt>
                <c:pt idx="8742">
                  <c:v>0.144551269757884</c:v>
                </c:pt>
                <c:pt idx="8743">
                  <c:v>0.144552230621862</c:v>
                </c:pt>
                <c:pt idx="8744">
                  <c:v>0.144553191208612</c:v>
                </c:pt>
                <c:pt idx="8745">
                  <c:v>0.144554151518215</c:v>
                </c:pt>
                <c:pt idx="8746">
                  <c:v>0.14455511155075</c:v>
                </c:pt>
                <c:pt idx="8747">
                  <c:v>0.144556071306298</c:v>
                </c:pt>
                <c:pt idx="8748">
                  <c:v>0.14455703078494</c:v>
                </c:pt>
                <c:pt idx="8749">
                  <c:v>0.144557989986756</c:v>
                </c:pt>
                <c:pt idx="8750">
                  <c:v>0.144558948911825</c:v>
                </c:pt>
                <c:pt idx="8751">
                  <c:v>0.14455990756023</c:v>
                </c:pt>
                <c:pt idx="8752">
                  <c:v>0.144560865932049</c:v>
                </c:pt>
                <c:pt idx="8753">
                  <c:v>0.144561824027364</c:v>
                </c:pt>
                <c:pt idx="8754">
                  <c:v>0.144562781846254</c:v>
                </c:pt>
                <c:pt idx="8755">
                  <c:v>0.1445637393888</c:v>
                </c:pt>
                <c:pt idx="8756">
                  <c:v>0.144564696655083</c:v>
                </c:pt>
                <c:pt idx="8757">
                  <c:v>0.144565653645181</c:v>
                </c:pt>
                <c:pt idx="8758">
                  <c:v>0.144566610359176</c:v>
                </c:pt>
                <c:pt idx="8759">
                  <c:v>0.144567566797148</c:v>
                </c:pt>
                <c:pt idx="8760">
                  <c:v>0.144568522959177</c:v>
                </c:pt>
                <c:pt idx="8761">
                  <c:v>0.144569478845342</c:v>
                </c:pt>
                <c:pt idx="8762">
                  <c:v>0.144570434455725</c:v>
                </c:pt>
                <c:pt idx="8763">
                  <c:v>0.144571389790405</c:v>
                </c:pt>
                <c:pt idx="8764">
                  <c:v>0.144572344849462</c:v>
                </c:pt>
                <c:pt idx="8765">
                  <c:v>0.144573299632976</c:v>
                </c:pt>
                <c:pt idx="8766">
                  <c:v>0.144574254141027</c:v>
                </c:pt>
                <c:pt idx="8767">
                  <c:v>0.144575208373696</c:v>
                </c:pt>
                <c:pt idx="8768">
                  <c:v>0.144576162331062</c:v>
                </c:pt>
                <c:pt idx="8769">
                  <c:v>0.144577116013205</c:v>
                </c:pt>
                <c:pt idx="8770">
                  <c:v>0.144578069420204</c:v>
                </c:pt>
                <c:pt idx="8771">
                  <c:v>0.144579022552142</c:v>
                </c:pt>
                <c:pt idx="8772">
                  <c:v>0.144579975409095</c:v>
                </c:pt>
                <c:pt idx="8773">
                  <c:v>0.144580927991146</c:v>
                </c:pt>
                <c:pt idx="8774">
                  <c:v>0.144581880298372</c:v>
                </c:pt>
                <c:pt idx="8775">
                  <c:v>0.144582832330856</c:v>
                </c:pt>
                <c:pt idx="8776">
                  <c:v>0.144583784088674</c:v>
                </c:pt>
                <c:pt idx="8777">
                  <c:v>0.144584735571909</c:v>
                </c:pt>
                <c:pt idx="8778">
                  <c:v>0.14458568678064</c:v>
                </c:pt>
                <c:pt idx="8779">
                  <c:v>0.144586637714945</c:v>
                </c:pt>
                <c:pt idx="8780">
                  <c:v>0.144587588374906</c:v>
                </c:pt>
                <c:pt idx="8781">
                  <c:v>0.144588538760601</c:v>
                </c:pt>
                <c:pt idx="8782">
                  <c:v>0.14458948887211</c:v>
                </c:pt>
                <c:pt idx="8783">
                  <c:v>0.144590438709513</c:v>
                </c:pt>
                <c:pt idx="8784">
                  <c:v>0.144591388272889</c:v>
                </c:pt>
                <c:pt idx="8785">
                  <c:v>0.144592337562319</c:v>
                </c:pt>
                <c:pt idx="8786">
                  <c:v>0.144593286577881</c:v>
                </c:pt>
                <c:pt idx="8787">
                  <c:v>0.144594235319655</c:v>
                </c:pt>
                <c:pt idx="8788">
                  <c:v>0.14459518378772</c:v>
                </c:pt>
                <c:pt idx="8789">
                  <c:v>0.144596131982157</c:v>
                </c:pt>
                <c:pt idx="8790">
                  <c:v>0.144597079903044</c:v>
                </c:pt>
                <c:pt idx="8791">
                  <c:v>0.14459802755046</c:v>
                </c:pt>
                <c:pt idx="8792">
                  <c:v>0.144598974924487</c:v>
                </c:pt>
                <c:pt idx="8793">
                  <c:v>0.144599922025201</c:v>
                </c:pt>
                <c:pt idx="8794">
                  <c:v>0.144600868852684</c:v>
                </c:pt>
                <c:pt idx="8795">
                  <c:v>0.144601815407014</c:v>
                </c:pt>
                <c:pt idx="8796">
                  <c:v>0.144602761688271</c:v>
                </c:pt>
                <c:pt idx="8797">
                  <c:v>0.144603707696534</c:v>
                </c:pt>
                <c:pt idx="8798">
                  <c:v>0.144604653431881</c:v>
                </c:pt>
                <c:pt idx="8799">
                  <c:v>0.144605598894394</c:v>
                </c:pt>
                <c:pt idx="8800">
                  <c:v>0.14460654408415</c:v>
                </c:pt>
                <c:pt idx="8801">
                  <c:v>0.144607489001229</c:v>
                </c:pt>
                <c:pt idx="8802">
                  <c:v>0.144608433645709</c:v>
                </c:pt>
                <c:pt idx="8803">
                  <c:v>0.144609378017672</c:v>
                </c:pt>
                <c:pt idx="8804">
                  <c:v>0.144610322117194</c:v>
                </c:pt>
                <c:pt idx="8805">
                  <c:v>0.144611265944356</c:v>
                </c:pt>
                <c:pt idx="8806">
                  <c:v>0.144612209499236</c:v>
                </c:pt>
                <c:pt idx="8807">
                  <c:v>0.144613152781914</c:v>
                </c:pt>
                <c:pt idx="8808">
                  <c:v>0.144614095792468</c:v>
                </c:pt>
                <c:pt idx="8809">
                  <c:v>0.144615038530978</c:v>
                </c:pt>
                <c:pt idx="8810">
                  <c:v>0.144615980997523</c:v>
                </c:pt>
                <c:pt idx="8811">
                  <c:v>0.144616923192181</c:v>
                </c:pt>
                <c:pt idx="8812">
                  <c:v>0.144617865115031</c:v>
                </c:pt>
                <c:pt idx="8813">
                  <c:v>0.144618806766153</c:v>
                </c:pt>
                <c:pt idx="8814">
                  <c:v>0.144619748145625</c:v>
                </c:pt>
                <c:pt idx="8815">
                  <c:v>0.144620689253527</c:v>
                </c:pt>
                <c:pt idx="8816">
                  <c:v>0.144621630089936</c:v>
                </c:pt>
                <c:pt idx="8817">
                  <c:v>0.144622570654932</c:v>
                </c:pt>
                <c:pt idx="8818">
                  <c:v>0.144623510948594</c:v>
                </c:pt>
                <c:pt idx="8819">
                  <c:v>0.144624450971</c:v>
                </c:pt>
                <c:pt idx="8820">
                  <c:v>0.14462539072223</c:v>
                </c:pt>
                <c:pt idx="8821">
                  <c:v>0.144626330202361</c:v>
                </c:pt>
                <c:pt idx="8822">
                  <c:v>0.144627269411473</c:v>
                </c:pt>
                <c:pt idx="8823">
                  <c:v>0.144628208349644</c:v>
                </c:pt>
                <c:pt idx="8824">
                  <c:v>0.144629147016954</c:v>
                </c:pt>
                <c:pt idx="8825">
                  <c:v>0.144630085413479</c:v>
                </c:pt>
                <c:pt idx="8826">
                  <c:v>0.1446310235393</c:v>
                </c:pt>
                <c:pt idx="8827">
                  <c:v>0.144631961394495</c:v>
                </c:pt>
                <c:pt idx="8828">
                  <c:v>0.144632898979142</c:v>
                </c:pt>
                <c:pt idx="8829">
                  <c:v>0.144633836293321</c:v>
                </c:pt>
                <c:pt idx="8830">
                  <c:v>0.144634773337108</c:v>
                </c:pt>
                <c:pt idx="8831">
                  <c:v>0.144635710110584</c:v>
                </c:pt>
                <c:pt idx="8832">
                  <c:v>0.144636646613826</c:v>
                </c:pt>
                <c:pt idx="8833">
                  <c:v>0.144637582846913</c:v>
                </c:pt>
                <c:pt idx="8834">
                  <c:v>0.144638518809924</c:v>
                </c:pt>
                <c:pt idx="8835">
                  <c:v>0.144639454502936</c:v>
                </c:pt>
                <c:pt idx="8836">
                  <c:v>0.144640389926028</c:v>
                </c:pt>
                <c:pt idx="8837">
                  <c:v>0.144641325079279</c:v>
                </c:pt>
                <c:pt idx="8838">
                  <c:v>0.144642259962767</c:v>
                </c:pt>
                <c:pt idx="8839">
                  <c:v>0.144643194576569</c:v>
                </c:pt>
                <c:pt idx="8840">
                  <c:v>0.144644128920765</c:v>
                </c:pt>
                <c:pt idx="8841">
                  <c:v>0.144645062995434</c:v>
                </c:pt>
                <c:pt idx="8842">
                  <c:v>0.144645996800652</c:v>
                </c:pt>
                <c:pt idx="8843">
                  <c:v>0.144646930336498</c:v>
                </c:pt>
                <c:pt idx="8844">
                  <c:v>0.144647863603051</c:v>
                </c:pt>
                <c:pt idx="8845">
                  <c:v>0.144648796600388</c:v>
                </c:pt>
                <c:pt idx="8846">
                  <c:v>0.144649729328588</c:v>
                </c:pt>
                <c:pt idx="8847">
                  <c:v>0.144650661787729</c:v>
                </c:pt>
                <c:pt idx="8848">
                  <c:v>0.144651593977889</c:v>
                </c:pt>
                <c:pt idx="8849">
                  <c:v>0.144652525899146</c:v>
                </c:pt>
                <c:pt idx="8850">
                  <c:v>0.144653457551579</c:v>
                </c:pt>
                <c:pt idx="8851">
                  <c:v>0.144654388935264</c:v>
                </c:pt>
                <c:pt idx="8852">
                  <c:v>0.144655320050281</c:v>
                </c:pt>
                <c:pt idx="8853">
                  <c:v>0.144656250896707</c:v>
                </c:pt>
                <c:pt idx="8854">
                  <c:v>0.144657181474621</c:v>
                </c:pt>
                <c:pt idx="8855">
                  <c:v>0.1446581117841</c:v>
                </c:pt>
                <c:pt idx="8856">
                  <c:v>0.144659041825221</c:v>
                </c:pt>
                <c:pt idx="8857">
                  <c:v>0.144659971598064</c:v>
                </c:pt>
                <c:pt idx="8858">
                  <c:v>0.144660901102706</c:v>
                </c:pt>
                <c:pt idx="8859">
                  <c:v>0.144661830339224</c:v>
                </c:pt>
                <c:pt idx="8860">
                  <c:v>0.144662759307697</c:v>
                </c:pt>
                <c:pt idx="8861">
                  <c:v>0.144663688008203</c:v>
                </c:pt>
                <c:pt idx="8862">
                  <c:v>0.144664616440819</c:v>
                </c:pt>
                <c:pt idx="8863">
                  <c:v>0.144665544605623</c:v>
                </c:pt>
                <c:pt idx="8864">
                  <c:v>0.144666472502692</c:v>
                </c:pt>
                <c:pt idx="8865">
                  <c:v>0.144667400132105</c:v>
                </c:pt>
                <c:pt idx="8866">
                  <c:v>0.14466832749394</c:v>
                </c:pt>
                <c:pt idx="8867">
                  <c:v>0.144669254588273</c:v>
                </c:pt>
                <c:pt idx="8868">
                  <c:v>0.144670181415183</c:v>
                </c:pt>
                <c:pt idx="8869">
                  <c:v>0.144671107974747</c:v>
                </c:pt>
                <c:pt idx="8870">
                  <c:v>0.144672034267042</c:v>
                </c:pt>
                <c:pt idx="8871">
                  <c:v>0.144672960292148</c:v>
                </c:pt>
                <c:pt idx="8872">
                  <c:v>0.14467388605014</c:v>
                </c:pt>
                <c:pt idx="8873">
                  <c:v>0.144674811541097</c:v>
                </c:pt>
                <c:pt idx="8874">
                  <c:v>0.144675736765095</c:v>
                </c:pt>
                <c:pt idx="8875">
                  <c:v>0.144676661722213</c:v>
                </c:pt>
                <c:pt idx="8876">
                  <c:v>0.144677586412528</c:v>
                </c:pt>
                <c:pt idx="8877">
                  <c:v>0.144678510836118</c:v>
                </c:pt>
                <c:pt idx="8878">
                  <c:v>0.14467943499306</c:v>
                </c:pt>
                <c:pt idx="8879">
                  <c:v>0.14468035888343</c:v>
                </c:pt>
                <c:pt idx="8880">
                  <c:v>0.144681282507308</c:v>
                </c:pt>
                <c:pt idx="8881">
                  <c:v>0.14468220586477</c:v>
                </c:pt>
                <c:pt idx="8882">
                  <c:v>0.144683128955892</c:v>
                </c:pt>
                <c:pt idx="8883">
                  <c:v>0.144684051780754</c:v>
                </c:pt>
                <c:pt idx="8884">
                  <c:v>0.144684974339432</c:v>
                </c:pt>
                <c:pt idx="8885">
                  <c:v>0.144685896632003</c:v>
                </c:pt>
                <c:pt idx="8886">
                  <c:v>0.144686818658545</c:v>
                </c:pt>
                <c:pt idx="8887">
                  <c:v>0.144687740419135</c:v>
                </c:pt>
                <c:pt idx="8888">
                  <c:v>0.144688661913849</c:v>
                </c:pt>
                <c:pt idx="8889">
                  <c:v>0.144689583142765</c:v>
                </c:pt>
                <c:pt idx="8890">
                  <c:v>0.144690504105961</c:v>
                </c:pt>
                <c:pt idx="8891">
                  <c:v>0.144691424803514</c:v>
                </c:pt>
                <c:pt idx="8892">
                  <c:v>0.1446923452355</c:v>
                </c:pt>
                <c:pt idx="8893">
                  <c:v>0.144693265401996</c:v>
                </c:pt>
                <c:pt idx="8894">
                  <c:v>0.144694185303081</c:v>
                </c:pt>
                <c:pt idx="8895">
                  <c:v>0.14469510493883</c:v>
                </c:pt>
                <c:pt idx="8896">
                  <c:v>0.144696024309321</c:v>
                </c:pt>
                <c:pt idx="8897">
                  <c:v>0.144696943414631</c:v>
                </c:pt>
                <c:pt idx="8898">
                  <c:v>0.144697862254837</c:v>
                </c:pt>
                <c:pt idx="8899">
                  <c:v>0.144698780830016</c:v>
                </c:pt>
                <c:pt idx="8900">
                  <c:v>0.144699699140244</c:v>
                </c:pt>
                <c:pt idx="8901">
                  <c:v>0.144700617185599</c:v>
                </c:pt>
                <c:pt idx="8902">
                  <c:v>0.144701534966157</c:v>
                </c:pt>
                <c:pt idx="8903">
                  <c:v>0.144702452481996</c:v>
                </c:pt>
                <c:pt idx="8904">
                  <c:v>0.144703369733192</c:v>
                </c:pt>
                <c:pt idx="8905">
                  <c:v>0.144704286719822</c:v>
                </c:pt>
                <c:pt idx="8906">
                  <c:v>0.144705203441964</c:v>
                </c:pt>
                <c:pt idx="8907">
                  <c:v>0.144706119899692</c:v>
                </c:pt>
                <c:pt idx="8908">
                  <c:v>0.144707036093086</c:v>
                </c:pt>
                <c:pt idx="8909">
                  <c:v>0.14470795202222</c:v>
                </c:pt>
                <c:pt idx="8910">
                  <c:v>0.144708867687172</c:v>
                </c:pt>
                <c:pt idx="8911">
                  <c:v>0.144709783088019</c:v>
                </c:pt>
                <c:pt idx="8912">
                  <c:v>0.144710698224837</c:v>
                </c:pt>
                <c:pt idx="8913">
                  <c:v>0.144711613097703</c:v>
                </c:pt>
                <c:pt idx="8914">
                  <c:v>0.144712527706693</c:v>
                </c:pt>
                <c:pt idx="8915">
                  <c:v>0.144713442051884</c:v>
                </c:pt>
                <c:pt idx="8916">
                  <c:v>0.144714356133353</c:v>
                </c:pt>
                <c:pt idx="8917">
                  <c:v>0.144715269951176</c:v>
                </c:pt>
                <c:pt idx="8918">
                  <c:v>0.144716183505431</c:v>
                </c:pt>
                <c:pt idx="8919">
                  <c:v>0.144717096796192</c:v>
                </c:pt>
                <c:pt idx="8920">
                  <c:v>0.144718009823537</c:v>
                </c:pt>
                <c:pt idx="8921">
                  <c:v>0.144718922587542</c:v>
                </c:pt>
                <c:pt idx="8922">
                  <c:v>0.144719835088285</c:v>
                </c:pt>
                <c:pt idx="8923">
                  <c:v>0.144720747325839</c:v>
                </c:pt>
                <c:pt idx="8924">
                  <c:v>0.144721659300284</c:v>
                </c:pt>
                <c:pt idx="8925">
                  <c:v>0.144722571011695</c:v>
                </c:pt>
                <c:pt idx="8926">
                  <c:v>0.144723482460147</c:v>
                </c:pt>
                <c:pt idx="8927">
                  <c:v>0.144724393645719</c:v>
                </c:pt>
                <c:pt idx="8928">
                  <c:v>0.144725304568485</c:v>
                </c:pt>
                <c:pt idx="8929">
                  <c:v>0.144726215228522</c:v>
                </c:pt>
                <c:pt idx="8930">
                  <c:v>0.144727125625907</c:v>
                </c:pt>
                <c:pt idx="8931">
                  <c:v>0.144728035760715</c:v>
                </c:pt>
                <c:pt idx="8932">
                  <c:v>0.144728945633024</c:v>
                </c:pt>
                <c:pt idx="8933">
                  <c:v>0.144729855242908</c:v>
                </c:pt>
                <c:pt idx="8934">
                  <c:v>0.144730764590445</c:v>
                </c:pt>
                <c:pt idx="8935">
                  <c:v>0.14473167367571</c:v>
                </c:pt>
                <c:pt idx="8936">
                  <c:v>0.14473258249878</c:v>
                </c:pt>
                <c:pt idx="8937">
                  <c:v>0.14473349105973</c:v>
                </c:pt>
                <c:pt idx="8938">
                  <c:v>0.144734399358637</c:v>
                </c:pt>
                <c:pt idx="8939">
                  <c:v>0.144735307395577</c:v>
                </c:pt>
                <c:pt idx="8940">
                  <c:v>0.144736215170626</c:v>
                </c:pt>
                <c:pt idx="8941">
                  <c:v>0.14473712268386</c:v>
                </c:pt>
                <c:pt idx="8942">
                  <c:v>0.144738029935354</c:v>
                </c:pt>
                <c:pt idx="8943">
                  <c:v>0.144738936925186</c:v>
                </c:pt>
                <c:pt idx="8944">
                  <c:v>0.14473984365343</c:v>
                </c:pt>
                <c:pt idx="8945">
                  <c:v>0.144740750120163</c:v>
                </c:pt>
                <c:pt idx="8946">
                  <c:v>0.144741656325461</c:v>
                </c:pt>
                <c:pt idx="8947">
                  <c:v>0.144742562269399</c:v>
                </c:pt>
                <c:pt idx="8948">
                  <c:v>0.144743467952054</c:v>
                </c:pt>
                <c:pt idx="8949">
                  <c:v>0.144744373373501</c:v>
                </c:pt>
                <c:pt idx="8950">
                  <c:v>0.144745278533816</c:v>
                </c:pt>
                <c:pt idx="8951">
                  <c:v>0.144746183433075</c:v>
                </c:pt>
                <c:pt idx="8952">
                  <c:v>0.144747088071353</c:v>
                </c:pt>
                <c:pt idx="8953">
                  <c:v>0.144747992448727</c:v>
                </c:pt>
                <c:pt idx="8954">
                  <c:v>0.144748896565272</c:v>
                </c:pt>
                <c:pt idx="8955">
                  <c:v>0.144749800421065</c:v>
                </c:pt>
                <c:pt idx="8956">
                  <c:v>0.144750704016179</c:v>
                </c:pt>
                <c:pt idx="8957">
                  <c:v>0.144751607350692</c:v>
                </c:pt>
                <c:pt idx="8958">
                  <c:v>0.144752510424679</c:v>
                </c:pt>
                <c:pt idx="8959">
                  <c:v>0.144753413238215</c:v>
                </c:pt>
                <c:pt idx="8960">
                  <c:v>0.144754315791376</c:v>
                </c:pt>
                <c:pt idx="8961">
                  <c:v>0.144755218084238</c:v>
                </c:pt>
                <c:pt idx="8962">
                  <c:v>0.144756120116877</c:v>
                </c:pt>
                <c:pt idx="8963">
                  <c:v>0.144757021889367</c:v>
                </c:pt>
                <c:pt idx="8964">
                  <c:v>0.144757923401784</c:v>
                </c:pt>
                <c:pt idx="8965">
                  <c:v>0.144758824654204</c:v>
                </c:pt>
                <c:pt idx="8966">
                  <c:v>0.144759725646702</c:v>
                </c:pt>
                <c:pt idx="8967">
                  <c:v>0.144760626379354</c:v>
                </c:pt>
                <c:pt idx="8968">
                  <c:v>0.144761526852235</c:v>
                </c:pt>
                <c:pt idx="8969">
                  <c:v>0.144762427065421</c:v>
                </c:pt>
                <c:pt idx="8970">
                  <c:v>0.144763327018986</c:v>
                </c:pt>
                <c:pt idx="8971">
                  <c:v>0.144764226713007</c:v>
                </c:pt>
                <c:pt idx="8972">
                  <c:v>0.144765126147559</c:v>
                </c:pt>
                <c:pt idx="8973">
                  <c:v>0.144766025322716</c:v>
                </c:pt>
                <c:pt idx="8974">
                  <c:v>0.144766924238554</c:v>
                </c:pt>
                <c:pt idx="8975">
                  <c:v>0.144767822895149</c:v>
                </c:pt>
                <c:pt idx="8976">
                  <c:v>0.144768721292576</c:v>
                </c:pt>
                <c:pt idx="8977">
                  <c:v>0.144769619430909</c:v>
                </c:pt>
                <c:pt idx="8978">
                  <c:v>0.144770517310225</c:v>
                </c:pt>
                <c:pt idx="8979">
                  <c:v>0.144771414930598</c:v>
                </c:pt>
                <c:pt idx="8980">
                  <c:v>0.144772312292104</c:v>
                </c:pt>
                <c:pt idx="8981">
                  <c:v>0.144773209394817</c:v>
                </c:pt>
                <c:pt idx="8982">
                  <c:v>0.144774106238813</c:v>
                </c:pt>
                <c:pt idx="8983">
                  <c:v>0.144775002824167</c:v>
                </c:pt>
                <c:pt idx="8984">
                  <c:v>0.144775899150954</c:v>
                </c:pt>
                <c:pt idx="8985">
                  <c:v>0.144776795219248</c:v>
                </c:pt>
                <c:pt idx="8986">
                  <c:v>0.144777691029126</c:v>
                </c:pt>
                <c:pt idx="8987">
                  <c:v>0.144778586580662</c:v>
                </c:pt>
                <c:pt idx="8988">
                  <c:v>0.14477948187393</c:v>
                </c:pt>
                <c:pt idx="8989">
                  <c:v>0.144780376909007</c:v>
                </c:pt>
                <c:pt idx="8990">
                  <c:v>0.144781271685967</c:v>
                </c:pt>
                <c:pt idx="8991">
                  <c:v>0.144782166204884</c:v>
                </c:pt>
                <c:pt idx="8992">
                  <c:v>0.144783060465834</c:v>
                </c:pt>
                <c:pt idx="8993">
                  <c:v>0.144783954468892</c:v>
                </c:pt>
                <c:pt idx="8994">
                  <c:v>0.144784848214132</c:v>
                </c:pt>
                <c:pt idx="8995">
                  <c:v>0.144785741701629</c:v>
                </c:pt>
                <c:pt idx="8996">
                  <c:v>0.144786634931459</c:v>
                </c:pt>
                <c:pt idx="8997">
                  <c:v>0.144787527903695</c:v>
                </c:pt>
                <c:pt idx="8998">
                  <c:v>0.144788420618413</c:v>
                </c:pt>
                <c:pt idx="8999">
                  <c:v>0.144789313075688</c:v>
                </c:pt>
                <c:pt idx="9000">
                  <c:v>0.144790205275593</c:v>
                </c:pt>
                <c:pt idx="9001">
                  <c:v>0.144791097218204</c:v>
                </c:pt>
                <c:pt idx="9002">
                  <c:v>0.144791988903596</c:v>
                </c:pt>
                <c:pt idx="9003">
                  <c:v>0.144792880331843</c:v>
                </c:pt>
                <c:pt idx="9004">
                  <c:v>0.14479377150302</c:v>
                </c:pt>
                <c:pt idx="9005">
                  <c:v>0.144794662417201</c:v>
                </c:pt>
                <c:pt idx="9006">
                  <c:v>0.144795553074462</c:v>
                </c:pt>
                <c:pt idx="9007">
                  <c:v>0.144796443474875</c:v>
                </c:pt>
                <c:pt idx="9008">
                  <c:v>0.144797333618517</c:v>
                </c:pt>
                <c:pt idx="9009">
                  <c:v>0.144798223505462</c:v>
                </c:pt>
                <c:pt idx="9010">
                  <c:v>0.144799113135783</c:v>
                </c:pt>
                <c:pt idx="9011">
                  <c:v>0.144800002509557</c:v>
                </c:pt>
                <c:pt idx="9012">
                  <c:v>0.144800891626856</c:v>
                </c:pt>
                <c:pt idx="9013">
                  <c:v>0.144801780487756</c:v>
                </c:pt>
                <c:pt idx="9014">
                  <c:v>0.144802669092331</c:v>
                </c:pt>
                <c:pt idx="9015">
                  <c:v>0.144803557440655</c:v>
                </c:pt>
                <c:pt idx="9016">
                  <c:v>0.144804445532804</c:v>
                </c:pt>
                <c:pt idx="9017">
                  <c:v>0.144805333368849</c:v>
                </c:pt>
                <c:pt idx="9018">
                  <c:v>0.144806220948868</c:v>
                </c:pt>
                <c:pt idx="9019">
                  <c:v>0.144807108272933</c:v>
                </c:pt>
                <c:pt idx="9020">
                  <c:v>0.14480799534112</c:v>
                </c:pt>
                <c:pt idx="9021">
                  <c:v>0.144808882153501</c:v>
                </c:pt>
                <c:pt idx="9022">
                  <c:v>0.144809768710152</c:v>
                </c:pt>
                <c:pt idx="9023">
                  <c:v>0.144810655011147</c:v>
                </c:pt>
                <c:pt idx="9024">
                  <c:v>0.14481154105656</c:v>
                </c:pt>
                <c:pt idx="9025">
                  <c:v>0.144812426846465</c:v>
                </c:pt>
                <c:pt idx="9026">
                  <c:v>0.144813312380936</c:v>
                </c:pt>
                <c:pt idx="9027">
                  <c:v>0.144814197660047</c:v>
                </c:pt>
                <c:pt idx="9028">
                  <c:v>0.144815082683873</c:v>
                </c:pt>
                <c:pt idx="9029">
                  <c:v>0.144815967452488</c:v>
                </c:pt>
                <c:pt idx="9030">
                  <c:v>0.144816851965966</c:v>
                </c:pt>
                <c:pt idx="9031">
                  <c:v>0.14481773622438</c:v>
                </c:pt>
                <c:pt idx="9032">
                  <c:v>0.144818620227805</c:v>
                </c:pt>
                <c:pt idx="9033">
                  <c:v>0.144819503976315</c:v>
                </c:pt>
                <c:pt idx="9034">
                  <c:v>0.144820387469983</c:v>
                </c:pt>
                <c:pt idx="9035">
                  <c:v>0.144821270708884</c:v>
                </c:pt>
                <c:pt idx="9036">
                  <c:v>0.144822153693092</c:v>
                </c:pt>
                <c:pt idx="9037">
                  <c:v>0.144823036422681</c:v>
                </c:pt>
                <c:pt idx="9038">
                  <c:v>0.144823918897724</c:v>
                </c:pt>
                <c:pt idx="9039">
                  <c:v>0.144824801118296</c:v>
                </c:pt>
                <c:pt idx="9040">
                  <c:v>0.144825683084469</c:v>
                </c:pt>
                <c:pt idx="9041">
                  <c:v>0.144826564796319</c:v>
                </c:pt>
                <c:pt idx="9042">
                  <c:v>0.144827446253919</c:v>
                </c:pt>
                <c:pt idx="9043">
                  <c:v>0.144828327457342</c:v>
                </c:pt>
                <c:pt idx="9044">
                  <c:v>0.144829208406663</c:v>
                </c:pt>
                <c:pt idx="9045">
                  <c:v>0.144830089101955</c:v>
                </c:pt>
                <c:pt idx="9046">
                  <c:v>0.144830969543292</c:v>
                </c:pt>
                <c:pt idx="9047">
                  <c:v>0.144831849730747</c:v>
                </c:pt>
                <c:pt idx="9048">
                  <c:v>0.144832729664396</c:v>
                </c:pt>
                <c:pt idx="9049">
                  <c:v>0.144833609344309</c:v>
                </c:pt>
                <c:pt idx="9050">
                  <c:v>0.144834488770562</c:v>
                </c:pt>
                <c:pt idx="9051">
                  <c:v>0.144835367943229</c:v>
                </c:pt>
                <c:pt idx="9052">
                  <c:v>0.144836246862383</c:v>
                </c:pt>
                <c:pt idx="9053">
                  <c:v>0.144837125528097</c:v>
                </c:pt>
                <c:pt idx="9054">
                  <c:v>0.144838003940444</c:v>
                </c:pt>
                <c:pt idx="9055">
                  <c:v>0.1448388820995</c:v>
                </c:pt>
                <c:pt idx="9056">
                  <c:v>0.144839760005336</c:v>
                </c:pt>
                <c:pt idx="9057">
                  <c:v>0.144840637658027</c:v>
                </c:pt>
                <c:pt idx="9058">
                  <c:v>0.144841515057646</c:v>
                </c:pt>
                <c:pt idx="9059">
                  <c:v>0.144842392204266</c:v>
                </c:pt>
                <c:pt idx="9060">
                  <c:v>0.144843269097961</c:v>
                </c:pt>
                <c:pt idx="9061">
                  <c:v>0.144844145738805</c:v>
                </c:pt>
                <c:pt idx="9062">
                  <c:v>0.14484502212687</c:v>
                </c:pt>
                <c:pt idx="9063">
                  <c:v>0.144845898262229</c:v>
                </c:pt>
                <c:pt idx="9064">
                  <c:v>0.144846774144958</c:v>
                </c:pt>
                <c:pt idx="9065">
                  <c:v>0.144847649775128</c:v>
                </c:pt>
                <c:pt idx="9066">
                  <c:v>0.144848525152812</c:v>
                </c:pt>
                <c:pt idx="9067">
                  <c:v>0.144849400278086</c:v>
                </c:pt>
                <c:pt idx="9068">
                  <c:v>0.14485027515102</c:v>
                </c:pt>
                <c:pt idx="9069">
                  <c:v>0.144851149771689</c:v>
                </c:pt>
                <c:pt idx="9070">
                  <c:v>0.144852024140166</c:v>
                </c:pt>
                <c:pt idx="9071">
                  <c:v>0.144852898256525</c:v>
                </c:pt>
                <c:pt idx="9072">
                  <c:v>0.144853772120837</c:v>
                </c:pt>
                <c:pt idx="9073">
                  <c:v>0.144854645733177</c:v>
                </c:pt>
                <c:pt idx="9074">
                  <c:v>0.144855519093618</c:v>
                </c:pt>
                <c:pt idx="9075">
                  <c:v>0.144856392202232</c:v>
                </c:pt>
                <c:pt idx="9076">
                  <c:v>0.144857265059093</c:v>
                </c:pt>
                <c:pt idx="9077">
                  <c:v>0.144858137664274</c:v>
                </c:pt>
                <c:pt idx="9078">
                  <c:v>0.144859010017847</c:v>
                </c:pt>
                <c:pt idx="9079">
                  <c:v>0.144859882119887</c:v>
                </c:pt>
                <c:pt idx="9080">
                  <c:v>0.144860753970465</c:v>
                </c:pt>
                <c:pt idx="9081">
                  <c:v>0.144861625569656</c:v>
                </c:pt>
                <c:pt idx="9082">
                  <c:v>0.144862496917531</c:v>
                </c:pt>
                <c:pt idx="9083">
                  <c:v>0.144863368014164</c:v>
                </c:pt>
                <c:pt idx="9084">
                  <c:v>0.144864238859627</c:v>
                </c:pt>
                <c:pt idx="9085">
                  <c:v>0.144865109453994</c:v>
                </c:pt>
                <c:pt idx="9086">
                  <c:v>0.144865979797337</c:v>
                </c:pt>
                <c:pt idx="9087">
                  <c:v>0.14486684988973</c:v>
                </c:pt>
                <c:pt idx="9088">
                  <c:v>0.144867719731245</c:v>
                </c:pt>
                <c:pt idx="9089">
                  <c:v>0.144868589321954</c:v>
                </c:pt>
                <c:pt idx="9090">
                  <c:v>0.144869458661931</c:v>
                </c:pt>
                <c:pt idx="9091">
                  <c:v>0.144870327751249</c:v>
                </c:pt>
                <c:pt idx="9092">
                  <c:v>0.14487119658998</c:v>
                </c:pt>
                <c:pt idx="9093">
                  <c:v>0.144872065178197</c:v>
                </c:pt>
                <c:pt idx="9094">
                  <c:v>0.144872933515972</c:v>
                </c:pt>
                <c:pt idx="9095">
                  <c:v>0.144873801603379</c:v>
                </c:pt>
                <c:pt idx="9096">
                  <c:v>0.14487466944049</c:v>
                </c:pt>
                <c:pt idx="9097">
                  <c:v>0.144875537027377</c:v>
                </c:pt>
                <c:pt idx="9098">
                  <c:v>0.144876404364114</c:v>
                </c:pt>
                <c:pt idx="9099">
                  <c:v>0.144877271450772</c:v>
                </c:pt>
                <c:pt idx="9100">
                  <c:v>0.144878138287425</c:v>
                </c:pt>
                <c:pt idx="9101">
                  <c:v>0.144879004874144</c:v>
                </c:pt>
                <c:pt idx="9102">
                  <c:v>0.144879871211004</c:v>
                </c:pt>
                <c:pt idx="9103">
                  <c:v>0.144880737298075</c:v>
                </c:pt>
                <c:pt idx="9104">
                  <c:v>0.14488160313543</c:v>
                </c:pt>
                <c:pt idx="9105">
                  <c:v>0.144882468723143</c:v>
                </c:pt>
                <c:pt idx="9106">
                  <c:v>0.144883334061284</c:v>
                </c:pt>
                <c:pt idx="9107">
                  <c:v>0.144884199149928</c:v>
                </c:pt>
                <c:pt idx="9108">
                  <c:v>0.144885063989146</c:v>
                </c:pt>
                <c:pt idx="9109">
                  <c:v>0.14488592857901</c:v>
                </c:pt>
                <c:pt idx="9110">
                  <c:v>0.144886792919594</c:v>
                </c:pt>
                <c:pt idx="9111">
                  <c:v>0.144887657010969</c:v>
                </c:pt>
                <c:pt idx="9112">
                  <c:v>0.144888520853207</c:v>
                </c:pt>
                <c:pt idx="9113">
                  <c:v>0.144889384446381</c:v>
                </c:pt>
                <c:pt idx="9114">
                  <c:v>0.144890247790563</c:v>
                </c:pt>
                <c:pt idx="9115">
                  <c:v>0.144891110885826</c:v>
                </c:pt>
                <c:pt idx="9116">
                  <c:v>0.144891973732242</c:v>
                </c:pt>
                <c:pt idx="9117">
                  <c:v>0.144892836329882</c:v>
                </c:pt>
                <c:pt idx="9118">
                  <c:v>0.14489369867882</c:v>
                </c:pt>
                <c:pt idx="9119">
                  <c:v>0.144894560779127</c:v>
                </c:pt>
                <c:pt idx="9120">
                  <c:v>0.144895422630875</c:v>
                </c:pt>
                <c:pt idx="9121">
                  <c:v>0.144896284234137</c:v>
                </c:pt>
                <c:pt idx="9122">
                  <c:v>0.144897145588984</c:v>
                </c:pt>
                <c:pt idx="9123">
                  <c:v>0.144898006695489</c:v>
                </c:pt>
                <c:pt idx="9124">
                  <c:v>0.144898867553724</c:v>
                </c:pt>
                <c:pt idx="9125">
                  <c:v>0.144899728163761</c:v>
                </c:pt>
                <c:pt idx="9126">
                  <c:v>0.144900588525672</c:v>
                </c:pt>
                <c:pt idx="9127">
                  <c:v>0.144901448639528</c:v>
                </c:pt>
                <c:pt idx="9128">
                  <c:v>0.144902308505403</c:v>
                </c:pt>
                <c:pt idx="9129">
                  <c:v>0.144903168123367</c:v>
                </c:pt>
                <c:pt idx="9130">
                  <c:v>0.144904027493493</c:v>
                </c:pt>
                <c:pt idx="9131">
                  <c:v>0.144904886615853</c:v>
                </c:pt>
                <c:pt idx="9132">
                  <c:v>0.144905745490518</c:v>
                </c:pt>
                <c:pt idx="9133">
                  <c:v>0.144906604117561</c:v>
                </c:pt>
                <c:pt idx="9134">
                  <c:v>0.144907462497053</c:v>
                </c:pt>
                <c:pt idx="9135">
                  <c:v>0.144908320629067</c:v>
                </c:pt>
                <c:pt idx="9136">
                  <c:v>0.144909178513673</c:v>
                </c:pt>
                <c:pt idx="9137">
                  <c:v>0.144910036150944</c:v>
                </c:pt>
                <c:pt idx="9138">
                  <c:v>0.144910893540952</c:v>
                </c:pt>
                <c:pt idx="9139">
                  <c:v>0.144911750683768</c:v>
                </c:pt>
                <c:pt idx="9140">
                  <c:v>0.144912607579463</c:v>
                </c:pt>
                <c:pt idx="9141">
                  <c:v>0.144913464228111</c:v>
                </c:pt>
                <c:pt idx="9142">
                  <c:v>0.144914320629782</c:v>
                </c:pt>
                <c:pt idx="9143">
                  <c:v>0.144915176784549</c:v>
                </c:pt>
                <c:pt idx="9144">
                  <c:v>0.144916032692482</c:v>
                </c:pt>
                <c:pt idx="9145">
                  <c:v>0.144916888353653</c:v>
                </c:pt>
                <c:pt idx="9146">
                  <c:v>0.144917743768135</c:v>
                </c:pt>
                <c:pt idx="9147">
                  <c:v>0.144918598935997</c:v>
                </c:pt>
                <c:pt idx="9148">
                  <c:v>0.144919453857313</c:v>
                </c:pt>
                <c:pt idx="9149">
                  <c:v>0.144920308532154</c:v>
                </c:pt>
                <c:pt idx="9150">
                  <c:v>0.144921162960591</c:v>
                </c:pt>
                <c:pt idx="9151">
                  <c:v>0.144922017142696</c:v>
                </c:pt>
                <c:pt idx="9152">
                  <c:v>0.14492287107854</c:v>
                </c:pt>
                <c:pt idx="9153">
                  <c:v>0.144923724768194</c:v>
                </c:pt>
                <c:pt idx="9154">
                  <c:v>0.144924578211731</c:v>
                </c:pt>
                <c:pt idx="9155">
                  <c:v>0.144925431409221</c:v>
                </c:pt>
                <c:pt idx="9156">
                  <c:v>0.144926284360736</c:v>
                </c:pt>
                <c:pt idx="9157">
                  <c:v>0.144927137066347</c:v>
                </c:pt>
                <c:pt idx="9158">
                  <c:v>0.144927989526126</c:v>
                </c:pt>
                <c:pt idx="9159">
                  <c:v>0.144928841740144</c:v>
                </c:pt>
                <c:pt idx="9160">
                  <c:v>0.144929693708472</c:v>
                </c:pt>
                <c:pt idx="9161">
                  <c:v>0.144930545431182</c:v>
                </c:pt>
                <c:pt idx="9162">
                  <c:v>0.144931396908344</c:v>
                </c:pt>
                <c:pt idx="9163">
                  <c:v>0.144932248140031</c:v>
                </c:pt>
                <c:pt idx="9164">
                  <c:v>0.144933099126313</c:v>
                </c:pt>
                <c:pt idx="9165">
                  <c:v>0.144933949867261</c:v>
                </c:pt>
                <c:pt idx="9166">
                  <c:v>0.144934800362947</c:v>
                </c:pt>
                <c:pt idx="9167">
                  <c:v>0.144935650613443</c:v>
                </c:pt>
                <c:pt idx="9168">
                  <c:v>0.144936500618818</c:v>
                </c:pt>
                <c:pt idx="9169">
                  <c:v>0.144937350379144</c:v>
                </c:pt>
                <c:pt idx="9170">
                  <c:v>0.144938199894493</c:v>
                </c:pt>
                <c:pt idx="9171">
                  <c:v>0.144939049164935</c:v>
                </c:pt>
                <c:pt idx="9172">
                  <c:v>0.144939898190541</c:v>
                </c:pt>
                <c:pt idx="9173">
                  <c:v>0.144940746971383</c:v>
                </c:pt>
                <c:pt idx="9174">
                  <c:v>0.144941595507532</c:v>
                </c:pt>
                <c:pt idx="9175">
                  <c:v>0.144942443799057</c:v>
                </c:pt>
                <c:pt idx="9176">
                  <c:v>0.144943291846032</c:v>
                </c:pt>
                <c:pt idx="9177">
                  <c:v>0.144944139648526</c:v>
                </c:pt>
                <c:pt idx="9178">
                  <c:v>0.14494498720661</c:v>
                </c:pt>
                <c:pt idx="9179">
                  <c:v>0.144945834520355</c:v>
                </c:pt>
                <c:pt idx="9180">
                  <c:v>0.144946681589833</c:v>
                </c:pt>
                <c:pt idx="9181">
                  <c:v>0.144947528415114</c:v>
                </c:pt>
                <c:pt idx="9182">
                  <c:v>0.144948374996268</c:v>
                </c:pt>
                <c:pt idx="9183">
                  <c:v>0.144949221333368</c:v>
                </c:pt>
                <c:pt idx="9184">
                  <c:v>0.144950067426483</c:v>
                </c:pt>
                <c:pt idx="9185">
                  <c:v>0.144950913275684</c:v>
                </c:pt>
                <c:pt idx="9186">
                  <c:v>0.144951758881043</c:v>
                </c:pt>
                <c:pt idx="9187">
                  <c:v>0.14495260424263</c:v>
                </c:pt>
                <c:pt idx="9188">
                  <c:v>0.144953449360515</c:v>
                </c:pt>
                <c:pt idx="9189">
                  <c:v>0.14495429423477</c:v>
                </c:pt>
                <c:pt idx="9190">
                  <c:v>0.144955138865464</c:v>
                </c:pt>
                <c:pt idx="9191">
                  <c:v>0.14495598325267</c:v>
                </c:pt>
                <c:pt idx="9192">
                  <c:v>0.144956827396456</c:v>
                </c:pt>
                <c:pt idx="9193">
                  <c:v>0.144957671296895</c:v>
                </c:pt>
                <c:pt idx="9194">
                  <c:v>0.144958514954057</c:v>
                </c:pt>
                <c:pt idx="9195">
                  <c:v>0.144959358368011</c:v>
                </c:pt>
                <c:pt idx="9196">
                  <c:v>0.14496020153883</c:v>
                </c:pt>
                <c:pt idx="9197">
                  <c:v>0.144961044466582</c:v>
                </c:pt>
                <c:pt idx="9198">
                  <c:v>0.14496188715134</c:v>
                </c:pt>
                <c:pt idx="9199">
                  <c:v>0.144962729593173</c:v>
                </c:pt>
                <c:pt idx="9200">
                  <c:v>0.144963571792152</c:v>
                </c:pt>
                <c:pt idx="9201">
                  <c:v>0.144964413748347</c:v>
                </c:pt>
                <c:pt idx="9202">
                  <c:v>0.144965255461829</c:v>
                </c:pt>
                <c:pt idx="9203">
                  <c:v>0.144966096932668</c:v>
                </c:pt>
                <c:pt idx="9204">
                  <c:v>0.144966938160935</c:v>
                </c:pt>
                <c:pt idx="9205">
                  <c:v>0.144967779146699</c:v>
                </c:pt>
                <c:pt idx="9206">
                  <c:v>0.144968619890032</c:v>
                </c:pt>
                <c:pt idx="9207">
                  <c:v>0.144969460391004</c:v>
                </c:pt>
                <c:pt idx="9208">
                  <c:v>0.144970300649685</c:v>
                </c:pt>
                <c:pt idx="9209">
                  <c:v>0.144971140666145</c:v>
                </c:pt>
                <c:pt idx="9210">
                  <c:v>0.144971980440454</c:v>
                </c:pt>
                <c:pt idx="9211">
                  <c:v>0.144972819972684</c:v>
                </c:pt>
                <c:pt idx="9212">
                  <c:v>0.144973659262903</c:v>
                </c:pt>
                <c:pt idx="9213">
                  <c:v>0.144974498311183</c:v>
                </c:pt>
                <c:pt idx="9214">
                  <c:v>0.144975337117594</c:v>
                </c:pt>
                <c:pt idx="9215">
                  <c:v>0.144976175682205</c:v>
                </c:pt>
                <c:pt idx="9216">
                  <c:v>0.144977014005087</c:v>
                </c:pt>
                <c:pt idx="9217">
                  <c:v>0.14497785208631</c:v>
                </c:pt>
                <c:pt idx="9218">
                  <c:v>0.144978689925943</c:v>
                </c:pt>
                <c:pt idx="9219">
                  <c:v>0.144979527524059</c:v>
                </c:pt>
                <c:pt idx="9220">
                  <c:v>0.144980364880725</c:v>
                </c:pt>
                <c:pt idx="9221">
                  <c:v>0.144981201996013</c:v>
                </c:pt>
                <c:pt idx="9222">
                  <c:v>0.144982038869992</c:v>
                </c:pt>
                <c:pt idx="9223">
                  <c:v>0.144982875502733</c:v>
                </c:pt>
                <c:pt idx="9224">
                  <c:v>0.144983711894305</c:v>
                </c:pt>
                <c:pt idx="9225">
                  <c:v>0.144984548044778</c:v>
                </c:pt>
                <c:pt idx="9226">
                  <c:v>0.144985383954223</c:v>
                </c:pt>
                <c:pt idx="9227">
                  <c:v>0.144986219622709</c:v>
                </c:pt>
                <c:pt idx="9228">
                  <c:v>0.144987055050306</c:v>
                </c:pt>
                <c:pt idx="9229">
                  <c:v>0.144987890237084</c:v>
                </c:pt>
                <c:pt idx="9230">
                  <c:v>0.144988725183113</c:v>
                </c:pt>
                <c:pt idx="9231">
                  <c:v>0.144989559888463</c:v>
                </c:pt>
                <c:pt idx="9232">
                  <c:v>0.144990394353203</c:v>
                </c:pt>
                <c:pt idx="9233">
                  <c:v>0.144991228577404</c:v>
                </c:pt>
                <c:pt idx="9234">
                  <c:v>0.144992062561135</c:v>
                </c:pt>
                <c:pt idx="9235">
                  <c:v>0.144992896304466</c:v>
                </c:pt>
                <c:pt idx="9236">
                  <c:v>0.144993729807467</c:v>
                </c:pt>
                <c:pt idx="9237">
                  <c:v>0.144994563070207</c:v>
                </c:pt>
                <c:pt idx="9238">
                  <c:v>0.144995396092756</c:v>
                </c:pt>
                <c:pt idx="9239">
                  <c:v>0.144996228875185</c:v>
                </c:pt>
                <c:pt idx="9240">
                  <c:v>0.144997061417561</c:v>
                </c:pt>
                <c:pt idx="9241">
                  <c:v>0.144997893719956</c:v>
                </c:pt>
                <c:pt idx="9242">
                  <c:v>0.144998725782439</c:v>
                </c:pt>
                <c:pt idx="9243">
                  <c:v>0.144999557605079</c:v>
                </c:pt>
                <c:pt idx="9244">
                  <c:v>0.145000389187947</c:v>
                </c:pt>
                <c:pt idx="9245">
                  <c:v>0.14500122053111</c:v>
                </c:pt>
                <c:pt idx="9246">
                  <c:v>0.14500205163464</c:v>
                </c:pt>
                <c:pt idx="9247">
                  <c:v>0.145002882498606</c:v>
                </c:pt>
                <c:pt idx="9248">
                  <c:v>0.145003713123076</c:v>
                </c:pt>
                <c:pt idx="9249">
                  <c:v>0.145004543508122</c:v>
                </c:pt>
                <c:pt idx="9250">
                  <c:v>0.145005373653811</c:v>
                </c:pt>
                <c:pt idx="9251">
                  <c:v>0.145006203560214</c:v>
                </c:pt>
                <c:pt idx="9252">
                  <c:v>0.1450070332274</c:v>
                </c:pt>
                <c:pt idx="9253">
                  <c:v>0.145007862655438</c:v>
                </c:pt>
                <c:pt idx="9254">
                  <c:v>0.145008691844398</c:v>
                </c:pt>
                <c:pt idx="9255">
                  <c:v>0.145009520794349</c:v>
                </c:pt>
                <c:pt idx="9256">
                  <c:v>0.145010349505361</c:v>
                </c:pt>
                <c:pt idx="9257">
                  <c:v>0.145011177977502</c:v>
                </c:pt>
                <c:pt idx="9258">
                  <c:v>0.145012006210843</c:v>
                </c:pt>
                <c:pt idx="9259">
                  <c:v>0.145012834205452</c:v>
                </c:pt>
                <c:pt idx="9260">
                  <c:v>0.145013661961398</c:v>
                </c:pt>
                <c:pt idx="9261">
                  <c:v>0.145014489478752</c:v>
                </c:pt>
                <c:pt idx="9262">
                  <c:v>0.145015316757581</c:v>
                </c:pt>
                <c:pt idx="9263">
                  <c:v>0.145016143797957</c:v>
                </c:pt>
                <c:pt idx="9264">
                  <c:v>0.145016970599946</c:v>
                </c:pt>
                <c:pt idx="9265">
                  <c:v>0.145017797163619</c:v>
                </c:pt>
                <c:pt idx="9266">
                  <c:v>0.145018623489045</c:v>
                </c:pt>
                <c:pt idx="9267">
                  <c:v>0.145019449576293</c:v>
                </c:pt>
                <c:pt idx="9268">
                  <c:v>0.145020275425432</c:v>
                </c:pt>
                <c:pt idx="9269">
                  <c:v>0.14502110103653</c:v>
                </c:pt>
                <c:pt idx="9270">
                  <c:v>0.145021926409659</c:v>
                </c:pt>
                <c:pt idx="9271">
                  <c:v>0.145022751544885</c:v>
                </c:pt>
                <c:pt idx="9272">
                  <c:v>0.145023576442279</c:v>
                </c:pt>
                <c:pt idx="9273">
                  <c:v>0.145024401101909</c:v>
                </c:pt>
                <c:pt idx="9274">
                  <c:v>0.145025225523844</c:v>
                </c:pt>
                <c:pt idx="9275">
                  <c:v>0.145026049708153</c:v>
                </c:pt>
                <c:pt idx="9276">
                  <c:v>0.145026873654905</c:v>
                </c:pt>
                <c:pt idx="9277">
                  <c:v>0.14502769736417</c:v>
                </c:pt>
                <c:pt idx="9278">
                  <c:v>0.145028520836015</c:v>
                </c:pt>
                <c:pt idx="9279">
                  <c:v>0.145029344070511</c:v>
                </c:pt>
                <c:pt idx="9280">
                  <c:v>0.145030167067724</c:v>
                </c:pt>
                <c:pt idx="9281">
                  <c:v>0.145030989827726</c:v>
                </c:pt>
                <c:pt idx="9282">
                  <c:v>0.145031812350584</c:v>
                </c:pt>
                <c:pt idx="9283">
                  <c:v>0.145032634636366</c:v>
                </c:pt>
                <c:pt idx="9284">
                  <c:v>0.145033456685143</c:v>
                </c:pt>
                <c:pt idx="9285">
                  <c:v>0.145034278496983</c:v>
                </c:pt>
                <c:pt idx="9286">
                  <c:v>0.145035100071954</c:v>
                </c:pt>
                <c:pt idx="9287">
                  <c:v>0.145035921410125</c:v>
                </c:pt>
                <c:pt idx="9288">
                  <c:v>0.145036742511565</c:v>
                </c:pt>
                <c:pt idx="9289">
                  <c:v>0.145037563376343</c:v>
                </c:pt>
                <c:pt idx="9290">
                  <c:v>0.145038384004526</c:v>
                </c:pt>
                <c:pt idx="9291">
                  <c:v>0.145039204396185</c:v>
                </c:pt>
                <c:pt idx="9292">
                  <c:v>0.145040024551387</c:v>
                </c:pt>
                <c:pt idx="9293">
                  <c:v>0.145040844470201</c:v>
                </c:pt>
                <c:pt idx="9294">
                  <c:v>0.145041664152696</c:v>
                </c:pt>
                <c:pt idx="9295">
                  <c:v>0.14504248359894</c:v>
                </c:pt>
                <c:pt idx="9296">
                  <c:v>0.145043302809002</c:v>
                </c:pt>
                <c:pt idx="9297">
                  <c:v>0.145044121782949</c:v>
                </c:pt>
                <c:pt idx="9298">
                  <c:v>0.145044940520852</c:v>
                </c:pt>
                <c:pt idx="9299">
                  <c:v>0.145045759022778</c:v>
                </c:pt>
                <c:pt idx="9300">
                  <c:v>0.145046577288796</c:v>
                </c:pt>
                <c:pt idx="9301">
                  <c:v>0.145047395318973</c:v>
                </c:pt>
                <c:pt idx="9302">
                  <c:v>0.14504821311338</c:v>
                </c:pt>
                <c:pt idx="9303">
                  <c:v>0.145049030672083</c:v>
                </c:pt>
                <c:pt idx="9304">
                  <c:v>0.145049847995152</c:v>
                </c:pt>
                <c:pt idx="9305">
                  <c:v>0.145050665082654</c:v>
                </c:pt>
                <c:pt idx="9306">
                  <c:v>0.145051481934658</c:v>
                </c:pt>
                <c:pt idx="9307">
                  <c:v>0.145052298551233</c:v>
                </c:pt>
                <c:pt idx="9308">
                  <c:v>0.145053114932446</c:v>
                </c:pt>
                <c:pt idx="9309">
                  <c:v>0.145053931078367</c:v>
                </c:pt>
                <c:pt idx="9310">
                  <c:v>0.145054746989062</c:v>
                </c:pt>
                <c:pt idx="9311">
                  <c:v>0.145055562664601</c:v>
                </c:pt>
                <c:pt idx="9312">
                  <c:v>0.145056378105052</c:v>
                </c:pt>
                <c:pt idx="9313">
                  <c:v>0.145057193310482</c:v>
                </c:pt>
                <c:pt idx="9314">
                  <c:v>0.145058008280961</c:v>
                </c:pt>
                <c:pt idx="9315">
                  <c:v>0.145058823016556</c:v>
                </c:pt>
                <c:pt idx="9316">
                  <c:v>0.145059637517335</c:v>
                </c:pt>
                <c:pt idx="9317">
                  <c:v>0.145060451783366</c:v>
                </c:pt>
                <c:pt idx="9318">
                  <c:v>0.145061265814718</c:v>
                </c:pt>
                <c:pt idx="9319">
                  <c:v>0.145062079611459</c:v>
                </c:pt>
                <c:pt idx="9320">
                  <c:v>0.145062893173657</c:v>
                </c:pt>
                <c:pt idx="9321">
                  <c:v>0.145063706501379</c:v>
                </c:pt>
                <c:pt idx="9322">
                  <c:v>0.145064519594694</c:v>
                </c:pt>
                <c:pt idx="9323">
                  <c:v>0.14506533245367</c:v>
                </c:pt>
                <c:pt idx="9324">
                  <c:v>0.145066145078375</c:v>
                </c:pt>
                <c:pt idx="9325">
                  <c:v>0.145066957468876</c:v>
                </c:pt>
                <c:pt idx="9326">
                  <c:v>0.145067769625242</c:v>
                </c:pt>
                <c:pt idx="9327">
                  <c:v>0.145068581547541</c:v>
                </c:pt>
                <c:pt idx="9328">
                  <c:v>0.14506939323584</c:v>
                </c:pt>
                <c:pt idx="9329">
                  <c:v>0.145070204690208</c:v>
                </c:pt>
                <c:pt idx="9330">
                  <c:v>0.145071015910711</c:v>
                </c:pt>
                <c:pt idx="9331">
                  <c:v>0.145071826897419</c:v>
                </c:pt>
                <c:pt idx="9332">
                  <c:v>0.145072637650399</c:v>
                </c:pt>
                <c:pt idx="9333">
                  <c:v>0.145073448169719</c:v>
                </c:pt>
                <c:pt idx="9334">
                  <c:v>0.145074258455446</c:v>
                </c:pt>
                <c:pt idx="9335">
                  <c:v>0.145075068507648</c:v>
                </c:pt>
                <c:pt idx="9336">
                  <c:v>0.145075878326393</c:v>
                </c:pt>
                <c:pt idx="9337">
                  <c:v>0.145076687911749</c:v>
                </c:pt>
                <c:pt idx="9338">
                  <c:v>0.145077497263784</c:v>
                </c:pt>
                <c:pt idx="9339">
                  <c:v>0.145078306382565</c:v>
                </c:pt>
                <c:pt idx="9340">
                  <c:v>0.145079115268159</c:v>
                </c:pt>
                <c:pt idx="9341">
                  <c:v>0.145079923920635</c:v>
                </c:pt>
                <c:pt idx="9342">
                  <c:v>0.14508073234006</c:v>
                </c:pt>
                <c:pt idx="9343">
                  <c:v>0.145081540526502</c:v>
                </c:pt>
                <c:pt idx="9344">
                  <c:v>0.145082348480027</c:v>
                </c:pt>
                <c:pt idx="9345">
                  <c:v>0.145083156200705</c:v>
                </c:pt>
                <c:pt idx="9346">
                  <c:v>0.145083963688602</c:v>
                </c:pt>
                <c:pt idx="9347">
                  <c:v>0.145084770943787</c:v>
                </c:pt>
                <c:pt idx="9348">
                  <c:v>0.145085577966325</c:v>
                </c:pt>
                <c:pt idx="9349">
                  <c:v>0.145086384756285</c:v>
                </c:pt>
                <c:pt idx="9350">
                  <c:v>0.145087191313735</c:v>
                </c:pt>
                <c:pt idx="9351">
                  <c:v>0.145087997638742</c:v>
                </c:pt>
                <c:pt idx="9352">
                  <c:v>0.145088803731373</c:v>
                </c:pt>
                <c:pt idx="9353">
                  <c:v>0.145089609591695</c:v>
                </c:pt>
                <c:pt idx="9354">
                  <c:v>0.145090415219777</c:v>
                </c:pt>
                <c:pt idx="9355">
                  <c:v>0.145091220615685</c:v>
                </c:pt>
                <c:pt idx="9356">
                  <c:v>0.145092025779487</c:v>
                </c:pt>
                <c:pt idx="9357">
                  <c:v>0.14509283071125</c:v>
                </c:pt>
                <c:pt idx="9358">
                  <c:v>0.145093635411041</c:v>
                </c:pt>
                <c:pt idx="9359">
                  <c:v>0.145094439878928</c:v>
                </c:pt>
                <c:pt idx="9360">
                  <c:v>0.145095244114978</c:v>
                </c:pt>
                <c:pt idx="9361">
                  <c:v>0.145096048119259</c:v>
                </c:pt>
                <c:pt idx="9362">
                  <c:v>0.145096851891836</c:v>
                </c:pt>
                <c:pt idx="9363">
                  <c:v>0.145097655432779</c:v>
                </c:pt>
                <c:pt idx="9364">
                  <c:v>0.145098458742153</c:v>
                </c:pt>
                <c:pt idx="9365">
                  <c:v>0.145099261820027</c:v>
                </c:pt>
                <c:pt idx="9366">
                  <c:v>0.145100064666467</c:v>
                </c:pt>
                <c:pt idx="9367">
                  <c:v>0.145100867281539</c:v>
                </c:pt>
                <c:pt idx="9368">
                  <c:v>0.145101669665313</c:v>
                </c:pt>
                <c:pt idx="9369">
                  <c:v>0.145102471817854</c:v>
                </c:pt>
                <c:pt idx="9370">
                  <c:v>0.14510327373923</c:v>
                </c:pt>
                <c:pt idx="9371">
                  <c:v>0.145104075429507</c:v>
                </c:pt>
                <c:pt idx="9372">
                  <c:v>0.145104876888753</c:v>
                </c:pt>
                <c:pt idx="9373">
                  <c:v>0.145105678117035</c:v>
                </c:pt>
                <c:pt idx="9374">
                  <c:v>0.14510647911442</c:v>
                </c:pt>
                <c:pt idx="9375">
                  <c:v>0.145107279880974</c:v>
                </c:pt>
                <c:pt idx="9376">
                  <c:v>0.145108080416765</c:v>
                </c:pt>
                <c:pt idx="9377">
                  <c:v>0.14510888072186</c:v>
                </c:pt>
                <c:pt idx="9378">
                  <c:v>0.145109680796325</c:v>
                </c:pt>
                <c:pt idx="9379">
                  <c:v>0.145110480640228</c:v>
                </c:pt>
                <c:pt idx="9380">
                  <c:v>0.145111280253635</c:v>
                </c:pt>
                <c:pt idx="9381">
                  <c:v>0.145112079636613</c:v>
                </c:pt>
                <c:pt idx="9382">
                  <c:v>0.14511287878923</c:v>
                </c:pt>
                <c:pt idx="9383">
                  <c:v>0.145113677711551</c:v>
                </c:pt>
                <c:pt idx="9384">
                  <c:v>0.145114476403643</c:v>
                </c:pt>
                <c:pt idx="9385">
                  <c:v>0.145115274865575</c:v>
                </c:pt>
                <c:pt idx="9386">
                  <c:v>0.145116073097411</c:v>
                </c:pt>
                <c:pt idx="9387">
                  <c:v>0.14511687109922</c:v>
                </c:pt>
                <c:pt idx="9388">
                  <c:v>0.145117668871067</c:v>
                </c:pt>
                <c:pt idx="9389">
                  <c:v>0.14511846641302</c:v>
                </c:pt>
                <c:pt idx="9390">
                  <c:v>0.145119263725144</c:v>
                </c:pt>
                <c:pt idx="9391">
                  <c:v>0.145120060807507</c:v>
                </c:pt>
                <c:pt idx="9392">
                  <c:v>0.145120857660176</c:v>
                </c:pt>
                <c:pt idx="9393">
                  <c:v>0.145121654283217</c:v>
                </c:pt>
                <c:pt idx="9394">
                  <c:v>0.145122450676697</c:v>
                </c:pt>
                <c:pt idx="9395">
                  <c:v>0.145123246840681</c:v>
                </c:pt>
                <c:pt idx="9396">
                  <c:v>0.145124042775238</c:v>
                </c:pt>
                <c:pt idx="9397">
                  <c:v>0.145124838480432</c:v>
                </c:pt>
                <c:pt idx="9398">
                  <c:v>0.145125633956332</c:v>
                </c:pt>
                <c:pt idx="9399">
                  <c:v>0.145126429203003</c:v>
                </c:pt>
                <c:pt idx="9400">
                  <c:v>0.145127224220512</c:v>
                </c:pt>
                <c:pt idx="9401">
                  <c:v>0.145128019008925</c:v>
                </c:pt>
                <c:pt idx="9402">
                  <c:v>0.145128813568309</c:v>
                </c:pt>
                <c:pt idx="9403">
                  <c:v>0.145129607898731</c:v>
                </c:pt>
                <c:pt idx="9404">
                  <c:v>0.145130402000256</c:v>
                </c:pt>
                <c:pt idx="9405">
                  <c:v>0.145131195872951</c:v>
                </c:pt>
                <c:pt idx="9406">
                  <c:v>0.145131989516882</c:v>
                </c:pt>
                <c:pt idx="9407">
                  <c:v>0.145132782932116</c:v>
                </c:pt>
                <c:pt idx="9408">
                  <c:v>0.14513357611872</c:v>
                </c:pt>
                <c:pt idx="9409">
                  <c:v>0.145134369076759</c:v>
                </c:pt>
                <c:pt idx="9410">
                  <c:v>0.145135161806299</c:v>
                </c:pt>
                <c:pt idx="9411">
                  <c:v>0.145135954307408</c:v>
                </c:pt>
                <c:pt idx="9412">
                  <c:v>0.145136746580151</c:v>
                </c:pt>
                <c:pt idx="9413">
                  <c:v>0.145137538624594</c:v>
                </c:pt>
                <c:pt idx="9414">
                  <c:v>0.145138330440804</c:v>
                </c:pt>
                <c:pt idx="9415">
                  <c:v>0.145139122028847</c:v>
                </c:pt>
                <c:pt idx="9416">
                  <c:v>0.14513991338879</c:v>
                </c:pt>
                <c:pt idx="9417">
                  <c:v>0.145140704520697</c:v>
                </c:pt>
                <c:pt idx="9418">
                  <c:v>0.145141495424636</c:v>
                </c:pt>
                <c:pt idx="9419">
                  <c:v>0.145142286100672</c:v>
                </c:pt>
                <c:pt idx="9420">
                  <c:v>0.145143076548873</c:v>
                </c:pt>
                <c:pt idx="9421">
                  <c:v>0.145143866769303</c:v>
                </c:pt>
                <c:pt idx="9422">
                  <c:v>0.145144656762029</c:v>
                </c:pt>
                <c:pt idx="9423">
                  <c:v>0.145145446527116</c:v>
                </c:pt>
                <c:pt idx="9424">
                  <c:v>0.145146236064632</c:v>
                </c:pt>
                <c:pt idx="9425">
                  <c:v>0.145147025374641</c:v>
                </c:pt>
                <c:pt idx="9426">
                  <c:v>0.14514781445721</c:v>
                </c:pt>
                <c:pt idx="9427">
                  <c:v>0.145148603312406</c:v>
                </c:pt>
                <c:pt idx="9428">
                  <c:v>0.145149391940293</c:v>
                </c:pt>
                <c:pt idx="9429">
                  <c:v>0.145150180340938</c:v>
                </c:pt>
                <c:pt idx="9430">
                  <c:v>0.145150968514406</c:v>
                </c:pt>
                <c:pt idx="9431">
                  <c:v>0.145151756460764</c:v>
                </c:pt>
                <c:pt idx="9432">
                  <c:v>0.145152544180078</c:v>
                </c:pt>
                <c:pt idx="9433">
                  <c:v>0.145153331672412</c:v>
                </c:pt>
                <c:pt idx="9434">
                  <c:v>0.145154118937835</c:v>
                </c:pt>
                <c:pt idx="9435">
                  <c:v>0.145154905976409</c:v>
                </c:pt>
                <c:pt idx="9436">
                  <c:v>0.145155692788203</c:v>
                </c:pt>
                <c:pt idx="9437">
                  <c:v>0.145156479373281</c:v>
                </c:pt>
                <c:pt idx="9438">
                  <c:v>0.14515726573171</c:v>
                </c:pt>
                <c:pt idx="9439">
                  <c:v>0.145158051863554</c:v>
                </c:pt>
                <c:pt idx="9440">
                  <c:v>0.14515883776888</c:v>
                </c:pt>
                <c:pt idx="9441">
                  <c:v>0.145159623447754</c:v>
                </c:pt>
                <c:pt idx="9442">
                  <c:v>0.145160408900241</c:v>
                </c:pt>
                <c:pt idx="9443">
                  <c:v>0.145161194126407</c:v>
                </c:pt>
                <c:pt idx="9444">
                  <c:v>0.145161979126317</c:v>
                </c:pt>
                <c:pt idx="9445">
                  <c:v>0.145162763900037</c:v>
                </c:pt>
                <c:pt idx="9446">
                  <c:v>0.145163548447633</c:v>
                </c:pt>
                <c:pt idx="9447">
                  <c:v>0.14516433276917</c:v>
                </c:pt>
                <c:pt idx="9448">
                  <c:v>0.145165116864714</c:v>
                </c:pt>
                <c:pt idx="9449">
                  <c:v>0.14516590073433</c:v>
                </c:pt>
                <c:pt idx="9450">
                  <c:v>0.145166684378084</c:v>
                </c:pt>
                <c:pt idx="9451">
                  <c:v>0.145167467796042</c:v>
                </c:pt>
                <c:pt idx="9452">
                  <c:v>0.145168250988269</c:v>
                </c:pt>
                <c:pt idx="9453">
                  <c:v>0.14516903395483</c:v>
                </c:pt>
                <c:pt idx="9454">
                  <c:v>0.14516981669579</c:v>
                </c:pt>
                <c:pt idx="9455">
                  <c:v>0.145170599211217</c:v>
                </c:pt>
                <c:pt idx="9456">
                  <c:v>0.145171381501173</c:v>
                </c:pt>
                <c:pt idx="9457">
                  <c:v>0.145172163565726</c:v>
                </c:pt>
                <c:pt idx="9458">
                  <c:v>0.145172945404941</c:v>
                </c:pt>
                <c:pt idx="9459">
                  <c:v>0.145173727018882</c:v>
                </c:pt>
                <c:pt idx="9460">
                  <c:v>0.145174508407615</c:v>
                </c:pt>
                <c:pt idx="9461">
                  <c:v>0.145175289571206</c:v>
                </c:pt>
                <c:pt idx="9462">
                  <c:v>0.14517607050972</c:v>
                </c:pt>
                <c:pt idx="9463">
                  <c:v>0.145176851223221</c:v>
                </c:pt>
                <c:pt idx="9464">
                  <c:v>0.145177631711777</c:v>
                </c:pt>
                <c:pt idx="9465">
                  <c:v>0.14517841197545</c:v>
                </c:pt>
                <c:pt idx="9466">
                  <c:v>0.145179192014308</c:v>
                </c:pt>
                <c:pt idx="9467">
                  <c:v>0.145179971828414</c:v>
                </c:pt>
                <c:pt idx="9468">
                  <c:v>0.145180751417835</c:v>
                </c:pt>
                <c:pt idx="9469">
                  <c:v>0.145181530782635</c:v>
                </c:pt>
                <c:pt idx="9470">
                  <c:v>0.145182309922879</c:v>
                </c:pt>
                <c:pt idx="9471">
                  <c:v>0.145183088838634</c:v>
                </c:pt>
                <c:pt idx="9472">
                  <c:v>0.145183867529963</c:v>
                </c:pt>
                <c:pt idx="9473">
                  <c:v>0.145184645996932</c:v>
                </c:pt>
                <c:pt idx="9474">
                  <c:v>0.145185424239605</c:v>
                </c:pt>
                <c:pt idx="9475">
                  <c:v>0.145186202258049</c:v>
                </c:pt>
                <c:pt idx="9476">
                  <c:v>0.145186980052328</c:v>
                </c:pt>
                <c:pt idx="9477">
                  <c:v>0.145187757622507</c:v>
                </c:pt>
                <c:pt idx="9478">
                  <c:v>0.145188534968651</c:v>
                </c:pt>
                <c:pt idx="9479">
                  <c:v>0.145189312090824</c:v>
                </c:pt>
                <c:pt idx="9480">
                  <c:v>0.145190088989093</c:v>
                </c:pt>
                <c:pt idx="9481">
                  <c:v>0.145190865663522</c:v>
                </c:pt>
                <c:pt idx="9482">
                  <c:v>0.145191642114175</c:v>
                </c:pt>
                <c:pt idx="9483">
                  <c:v>0.145192418341119</c:v>
                </c:pt>
                <c:pt idx="9484">
                  <c:v>0.145193194344416</c:v>
                </c:pt>
                <c:pt idx="9485">
                  <c:v>0.145193970124134</c:v>
                </c:pt>
                <c:pt idx="9486">
                  <c:v>0.145194745680336</c:v>
                </c:pt>
                <c:pt idx="9487">
                  <c:v>0.145195521013087</c:v>
                </c:pt>
                <c:pt idx="9488">
                  <c:v>0.145196296122451</c:v>
                </c:pt>
                <c:pt idx="9489">
                  <c:v>0.145197071008495</c:v>
                </c:pt>
                <c:pt idx="9490">
                  <c:v>0.145197845671282</c:v>
                </c:pt>
                <c:pt idx="9491">
                  <c:v>0.145198620110877</c:v>
                </c:pt>
                <c:pt idx="9492">
                  <c:v>0.145199394327346</c:v>
                </c:pt>
                <c:pt idx="9493">
                  <c:v>0.145200168320752</c:v>
                </c:pt>
                <c:pt idx="9494">
                  <c:v>0.145200942091161</c:v>
                </c:pt>
                <c:pt idx="9495">
                  <c:v>0.145201715638636</c:v>
                </c:pt>
                <c:pt idx="9496">
                  <c:v>0.145202488963244</c:v>
                </c:pt>
                <c:pt idx="9497">
                  <c:v>0.145203262065048</c:v>
                </c:pt>
                <c:pt idx="9498">
                  <c:v>0.145204034944112</c:v>
                </c:pt>
                <c:pt idx="9499">
                  <c:v>0.145204807600503</c:v>
                </c:pt>
                <c:pt idx="9500">
                  <c:v>0.145205580034283</c:v>
                </c:pt>
                <c:pt idx="9501">
                  <c:v>0.145206352245519</c:v>
                </c:pt>
                <c:pt idx="9502">
                  <c:v>0.145207124234273</c:v>
                </c:pt>
                <c:pt idx="9503">
                  <c:v>0.145207896000612</c:v>
                </c:pt>
                <c:pt idx="9504">
                  <c:v>0.145208667544599</c:v>
                </c:pt>
                <c:pt idx="9505">
                  <c:v>0.145209438866298</c:v>
                </c:pt>
                <c:pt idx="9506">
                  <c:v>0.145210209965776</c:v>
                </c:pt>
                <c:pt idx="9507">
                  <c:v>0.145210980843094</c:v>
                </c:pt>
                <c:pt idx="9508">
                  <c:v>0.145211751498319</c:v>
                </c:pt>
                <c:pt idx="9509">
                  <c:v>0.145212521931515</c:v>
                </c:pt>
                <c:pt idx="9510">
                  <c:v>0.145213292142745</c:v>
                </c:pt>
                <c:pt idx="9511">
                  <c:v>0.145214062132075</c:v>
                </c:pt>
                <c:pt idx="9512">
                  <c:v>0.145214831899568</c:v>
                </c:pt>
                <c:pt idx="9513">
                  <c:v>0.14521560144529</c:v>
                </c:pt>
                <c:pt idx="9514">
                  <c:v>0.145216370769304</c:v>
                </c:pt>
                <c:pt idx="9515">
                  <c:v>0.145217139871675</c:v>
                </c:pt>
                <c:pt idx="9516">
                  <c:v>0.145217908752466</c:v>
                </c:pt>
                <c:pt idx="9517">
                  <c:v>0.145218677411743</c:v>
                </c:pt>
                <c:pt idx="9518">
                  <c:v>0.145219445849569</c:v>
                </c:pt>
                <c:pt idx="9519">
                  <c:v>0.145220214066009</c:v>
                </c:pt>
                <c:pt idx="9520">
                  <c:v>0.145220982061127</c:v>
                </c:pt>
                <c:pt idx="9521">
                  <c:v>0.145221749834987</c:v>
                </c:pt>
                <c:pt idx="9522">
                  <c:v>0.145222517387653</c:v>
                </c:pt>
                <c:pt idx="9523">
                  <c:v>0.145223284719189</c:v>
                </c:pt>
                <c:pt idx="9524">
                  <c:v>0.14522405182966</c:v>
                </c:pt>
                <c:pt idx="9525">
                  <c:v>0.14522481871913</c:v>
                </c:pt>
                <c:pt idx="9526">
                  <c:v>0.145225585387663</c:v>
                </c:pt>
                <c:pt idx="9527">
                  <c:v>0.145226351835322</c:v>
                </c:pt>
                <c:pt idx="9528">
                  <c:v>0.145227118062172</c:v>
                </c:pt>
                <c:pt idx="9529">
                  <c:v>0.145227884068277</c:v>
                </c:pt>
                <c:pt idx="9530">
                  <c:v>0.145228649853701</c:v>
                </c:pt>
                <c:pt idx="9531">
                  <c:v>0.145229415418508</c:v>
                </c:pt>
                <c:pt idx="9532">
                  <c:v>0.145230180762762</c:v>
                </c:pt>
                <c:pt idx="9533">
                  <c:v>0.145230945886527</c:v>
                </c:pt>
                <c:pt idx="9534">
                  <c:v>0.145231710789866</c:v>
                </c:pt>
                <c:pt idx="9535">
                  <c:v>0.145232475472844</c:v>
                </c:pt>
                <c:pt idx="9536">
                  <c:v>0.145233239935525</c:v>
                </c:pt>
                <c:pt idx="9537">
                  <c:v>0.145234004177973</c:v>
                </c:pt>
                <c:pt idx="9538">
                  <c:v>0.145234768200251</c:v>
                </c:pt>
                <c:pt idx="9539">
                  <c:v>0.145235532002423</c:v>
                </c:pt>
                <c:pt idx="9540">
                  <c:v>0.145236295584553</c:v>
                </c:pt>
                <c:pt idx="9541">
                  <c:v>0.145237058946706</c:v>
                </c:pt>
                <c:pt idx="9542">
                  <c:v>0.145237822088943</c:v>
                </c:pt>
                <c:pt idx="9543">
                  <c:v>0.145238585011331</c:v>
                </c:pt>
                <c:pt idx="9544">
                  <c:v>0.145239347713931</c:v>
                </c:pt>
                <c:pt idx="9545">
                  <c:v>0.145240110196809</c:v>
                </c:pt>
                <c:pt idx="9546">
                  <c:v>0.145240872460027</c:v>
                </c:pt>
                <c:pt idx="9547">
                  <c:v>0.14524163450365</c:v>
                </c:pt>
                <c:pt idx="9548">
                  <c:v>0.145242396327741</c:v>
                </c:pt>
                <c:pt idx="9549">
                  <c:v>0.145243157932364</c:v>
                </c:pt>
                <c:pt idx="9550">
                  <c:v>0.145243919317582</c:v>
                </c:pt>
                <c:pt idx="9551">
                  <c:v>0.145244680483459</c:v>
                </c:pt>
                <c:pt idx="9552">
                  <c:v>0.145245441430058</c:v>
                </c:pt>
                <c:pt idx="9553">
                  <c:v>0.145246202157445</c:v>
                </c:pt>
                <c:pt idx="9554">
                  <c:v>0.14524696266568</c:v>
                </c:pt>
                <c:pt idx="9555">
                  <c:v>0.14524772295483</c:v>
                </c:pt>
                <c:pt idx="9556">
                  <c:v>0.145248483024956</c:v>
                </c:pt>
                <c:pt idx="9557">
                  <c:v>0.145249242876122</c:v>
                </c:pt>
                <c:pt idx="9558">
                  <c:v>0.145250002508393</c:v>
                </c:pt>
                <c:pt idx="9559">
                  <c:v>0.14525076192183</c:v>
                </c:pt>
                <c:pt idx="9560">
                  <c:v>0.145251521116499</c:v>
                </c:pt>
                <c:pt idx="9561">
                  <c:v>0.145252280092462</c:v>
                </c:pt>
                <c:pt idx="9562">
                  <c:v>0.145253038849783</c:v>
                </c:pt>
                <c:pt idx="9563">
                  <c:v>0.145253797388525</c:v>
                </c:pt>
                <c:pt idx="9564">
                  <c:v>0.145254555708752</c:v>
                </c:pt>
                <c:pt idx="9565">
                  <c:v>0.145255313810526</c:v>
                </c:pt>
                <c:pt idx="9566">
                  <c:v>0.145256071693912</c:v>
                </c:pt>
                <c:pt idx="9567">
                  <c:v>0.145256829358972</c:v>
                </c:pt>
                <c:pt idx="9568">
                  <c:v>0.14525758680577</c:v>
                </c:pt>
                <c:pt idx="9569">
                  <c:v>0.14525834403437</c:v>
                </c:pt>
                <c:pt idx="9570">
                  <c:v>0.145259101044833</c:v>
                </c:pt>
                <c:pt idx="9571">
                  <c:v>0.145259857837225</c:v>
                </c:pt>
                <c:pt idx="9572">
                  <c:v>0.145260614411607</c:v>
                </c:pt>
                <c:pt idx="9573">
                  <c:v>0.145261370768044</c:v>
                </c:pt>
                <c:pt idx="9574">
                  <c:v>0.145262126906598</c:v>
                </c:pt>
                <c:pt idx="9575">
                  <c:v>0.145262882827333</c:v>
                </c:pt>
                <c:pt idx="9576">
                  <c:v>0.145263638530312</c:v>
                </c:pt>
                <c:pt idx="9577">
                  <c:v>0.145264394015597</c:v>
                </c:pt>
                <c:pt idx="9578">
                  <c:v>0.145265149283253</c:v>
                </c:pt>
                <c:pt idx="9579">
                  <c:v>0.145265904333341</c:v>
                </c:pt>
                <c:pt idx="9580">
                  <c:v>0.145266659165926</c:v>
                </c:pt>
                <c:pt idx="9581">
                  <c:v>0.14526741378107</c:v>
                </c:pt>
                <c:pt idx="9582">
                  <c:v>0.145268168178837</c:v>
                </c:pt>
                <c:pt idx="9583">
                  <c:v>0.145268922359289</c:v>
                </c:pt>
                <c:pt idx="9584">
                  <c:v>0.145269676322489</c:v>
                </c:pt>
                <c:pt idx="9585">
                  <c:v>0.145270430068501</c:v>
                </c:pt>
                <c:pt idx="9586">
                  <c:v>0.145271183597387</c:v>
                </c:pt>
                <c:pt idx="9587">
                  <c:v>0.145271936909211</c:v>
                </c:pt>
                <c:pt idx="9588">
                  <c:v>0.145272690004035</c:v>
                </c:pt>
                <c:pt idx="9589">
                  <c:v>0.145273442881922</c:v>
                </c:pt>
                <c:pt idx="9590">
                  <c:v>0.145274195542936</c:v>
                </c:pt>
                <c:pt idx="9591">
                  <c:v>0.145274947987138</c:v>
                </c:pt>
                <c:pt idx="9592">
                  <c:v>0.145275700214593</c:v>
                </c:pt>
                <c:pt idx="9593">
                  <c:v>0.145276452225362</c:v>
                </c:pt>
                <c:pt idx="9594">
                  <c:v>0.145277204019508</c:v>
                </c:pt>
                <c:pt idx="9595">
                  <c:v>0.145277955597096</c:v>
                </c:pt>
                <c:pt idx="9596">
                  <c:v>0.145278706958186</c:v>
                </c:pt>
                <c:pt idx="9597">
                  <c:v>0.145279458102843</c:v>
                </c:pt>
                <c:pt idx="9598">
                  <c:v>0.145280209031128</c:v>
                </c:pt>
                <c:pt idx="9599">
                  <c:v>0.145280959743105</c:v>
                </c:pt>
                <c:pt idx="9600">
                  <c:v>0.145281710238836</c:v>
                </c:pt>
                <c:pt idx="9601">
                  <c:v>0.145282460518384</c:v>
                </c:pt>
                <c:pt idx="9602">
                  <c:v>0.145283210581812</c:v>
                </c:pt>
                <c:pt idx="9603">
                  <c:v>0.145283960429182</c:v>
                </c:pt>
                <c:pt idx="9604">
                  <c:v>0.145284710060557</c:v>
                </c:pt>
                <c:pt idx="9605">
                  <c:v>0.145285459476</c:v>
                </c:pt>
                <c:pt idx="9606">
                  <c:v>0.145286208675573</c:v>
                </c:pt>
                <c:pt idx="9607">
                  <c:v>0.145286957659339</c:v>
                </c:pt>
                <c:pt idx="9608">
                  <c:v>0.14528770642736</c:v>
                </c:pt>
                <c:pt idx="9609">
                  <c:v>0.145288454979699</c:v>
                </c:pt>
                <c:pt idx="9610">
                  <c:v>0.145289203316419</c:v>
                </c:pt>
                <c:pt idx="9611">
                  <c:v>0.145289951437582</c:v>
                </c:pt>
                <c:pt idx="9612">
                  <c:v>0.14529069934325</c:v>
                </c:pt>
                <c:pt idx="9613">
                  <c:v>0.145291447033487</c:v>
                </c:pt>
                <c:pt idx="9614">
                  <c:v>0.145292194508353</c:v>
                </c:pt>
                <c:pt idx="9615">
                  <c:v>0.145292941767913</c:v>
                </c:pt>
                <c:pt idx="9616">
                  <c:v>0.145293688812229</c:v>
                </c:pt>
                <c:pt idx="9617">
                  <c:v>0.145294435641362</c:v>
                </c:pt>
                <c:pt idx="9618">
                  <c:v>0.145295182255375</c:v>
                </c:pt>
                <c:pt idx="9619">
                  <c:v>0.145295928654331</c:v>
                </c:pt>
                <c:pt idx="9620">
                  <c:v>0.145296674838292</c:v>
                </c:pt>
                <c:pt idx="9621">
                  <c:v>0.14529742080732</c:v>
                </c:pt>
                <c:pt idx="9622">
                  <c:v>0.145298166561478</c:v>
                </c:pt>
                <c:pt idx="9623">
                  <c:v>0.145298912100828</c:v>
                </c:pt>
                <c:pt idx="9624">
                  <c:v>0.145299657425432</c:v>
                </c:pt>
                <c:pt idx="9625">
                  <c:v>0.145300402535353</c:v>
                </c:pt>
                <c:pt idx="9626">
                  <c:v>0.145301147430652</c:v>
                </c:pt>
                <c:pt idx="9627">
                  <c:v>0.145301892111392</c:v>
                </c:pt>
                <c:pt idx="9628">
                  <c:v>0.145302636577636</c:v>
                </c:pt>
                <c:pt idx="9629">
                  <c:v>0.145303380829444</c:v>
                </c:pt>
                <c:pt idx="9630">
                  <c:v>0.145304124866881</c:v>
                </c:pt>
                <c:pt idx="9631">
                  <c:v>0.145304868690007</c:v>
                </c:pt>
                <c:pt idx="9632">
                  <c:v>0.145305612298886</c:v>
                </c:pt>
                <c:pt idx="9633">
                  <c:v>0.145306355693578</c:v>
                </c:pt>
                <c:pt idx="9634">
                  <c:v>0.145307098874146</c:v>
                </c:pt>
                <c:pt idx="9635">
                  <c:v>0.145307841840653</c:v>
                </c:pt>
                <c:pt idx="9636">
                  <c:v>0.14530858459316</c:v>
                </c:pt>
                <c:pt idx="9637">
                  <c:v>0.145309327131729</c:v>
                </c:pt>
                <c:pt idx="9638">
                  <c:v>0.145310069456422</c:v>
                </c:pt>
                <c:pt idx="9639">
                  <c:v>0.145310811567303</c:v>
                </c:pt>
                <c:pt idx="9640">
                  <c:v>0.145311553464431</c:v>
                </c:pt>
                <c:pt idx="9641">
                  <c:v>0.14531229514787</c:v>
                </c:pt>
                <c:pt idx="9642">
                  <c:v>0.145313036617681</c:v>
                </c:pt>
                <c:pt idx="9643">
                  <c:v>0.145313777873926</c:v>
                </c:pt>
                <c:pt idx="9644">
                  <c:v>0.145314518916668</c:v>
                </c:pt>
                <c:pt idx="9645">
                  <c:v>0.145315259745968</c:v>
                </c:pt>
                <c:pt idx="9646">
                  <c:v>0.145316000361888</c:v>
                </c:pt>
                <c:pt idx="9647">
                  <c:v>0.14531674076449</c:v>
                </c:pt>
                <c:pt idx="9648">
                  <c:v>0.145317480953835</c:v>
                </c:pt>
                <c:pt idx="9649">
                  <c:v>0.145318220929986</c:v>
                </c:pt>
                <c:pt idx="9650">
                  <c:v>0.145318960693005</c:v>
                </c:pt>
                <c:pt idx="9651">
                  <c:v>0.145319700242953</c:v>
                </c:pt>
                <c:pt idx="9652">
                  <c:v>0.145320439579892</c:v>
                </c:pt>
                <c:pt idx="9653">
                  <c:v>0.145321178703883</c:v>
                </c:pt>
                <c:pt idx="9654">
                  <c:v>0.145321917614989</c:v>
                </c:pt>
                <c:pt idx="9655">
                  <c:v>0.145322656313272</c:v>
                </c:pt>
                <c:pt idx="9656">
                  <c:v>0.145323394798792</c:v>
                </c:pt>
                <c:pt idx="9657">
                  <c:v>0.145324133071611</c:v>
                </c:pt>
                <c:pt idx="9658">
                  <c:v>0.145324871131793</c:v>
                </c:pt>
                <c:pt idx="9659">
                  <c:v>0.145325608979397</c:v>
                </c:pt>
                <c:pt idx="9660">
                  <c:v>0.145326346614486</c:v>
                </c:pt>
                <c:pt idx="9661">
                  <c:v>0.145327084037121</c:v>
                </c:pt>
                <c:pt idx="9662">
                  <c:v>0.145327821247364</c:v>
                </c:pt>
                <c:pt idx="9663">
                  <c:v>0.145328558245276</c:v>
                </c:pt>
                <c:pt idx="9664">
                  <c:v>0.145329295030919</c:v>
                </c:pt>
                <c:pt idx="9665">
                  <c:v>0.145330031604355</c:v>
                </c:pt>
                <c:pt idx="9666">
                  <c:v>0.145330767965645</c:v>
                </c:pt>
                <c:pt idx="9667">
                  <c:v>0.145331504114851</c:v>
                </c:pt>
                <c:pt idx="9668">
                  <c:v>0.145332240052033</c:v>
                </c:pt>
                <c:pt idx="9669">
                  <c:v>0.145332975777255</c:v>
                </c:pt>
                <c:pt idx="9670">
                  <c:v>0.145333711290576</c:v>
                </c:pt>
                <c:pt idx="9671">
                  <c:v>0.145334446592058</c:v>
                </c:pt>
                <c:pt idx="9672">
                  <c:v>0.145335181681764</c:v>
                </c:pt>
                <c:pt idx="9673">
                  <c:v>0.145335916559754</c:v>
                </c:pt>
                <c:pt idx="9674">
                  <c:v>0.14533665122609</c:v>
                </c:pt>
                <c:pt idx="9675">
                  <c:v>0.145337385680832</c:v>
                </c:pt>
                <c:pt idx="9676">
                  <c:v>0.145338119924043</c:v>
                </c:pt>
                <c:pt idx="9677">
                  <c:v>0.145338853955784</c:v>
                </c:pt>
                <c:pt idx="9678">
                  <c:v>0.145339587776116</c:v>
                </c:pt>
                <c:pt idx="9679">
                  <c:v>0.1453403213851</c:v>
                </c:pt>
                <c:pt idx="9680">
                  <c:v>0.145341054782798</c:v>
                </c:pt>
                <c:pt idx="9681">
                  <c:v>0.145341787969271</c:v>
                </c:pt>
                <c:pt idx="9682">
                  <c:v>0.14534252094458</c:v>
                </c:pt>
                <c:pt idx="9683">
                  <c:v>0.145343253708786</c:v>
                </c:pt>
                <c:pt idx="9684">
                  <c:v>0.145343986261951</c:v>
                </c:pt>
                <c:pt idx="9685">
                  <c:v>0.145344718604136</c:v>
                </c:pt>
                <c:pt idx="9686">
                  <c:v>0.145345450735402</c:v>
                </c:pt>
                <c:pt idx="9687">
                  <c:v>0.14534618265581</c:v>
                </c:pt>
                <c:pt idx="9688">
                  <c:v>0.145346914365421</c:v>
                </c:pt>
                <c:pt idx="9689">
                  <c:v>0.145347645864296</c:v>
                </c:pt>
                <c:pt idx="9690">
                  <c:v>0.145348377152497</c:v>
                </c:pt>
                <c:pt idx="9691">
                  <c:v>0.145349108230085</c:v>
                </c:pt>
                <c:pt idx="9692">
                  <c:v>0.14534983909712</c:v>
                </c:pt>
                <c:pt idx="9693">
                  <c:v>0.145350569753664</c:v>
                </c:pt>
                <c:pt idx="9694">
                  <c:v>0.145351300199777</c:v>
                </c:pt>
                <c:pt idx="9695">
                  <c:v>0.145352030435522</c:v>
                </c:pt>
                <c:pt idx="9696">
                  <c:v>0.145352760460958</c:v>
                </c:pt>
                <c:pt idx="9697">
                  <c:v>0.145353490276146</c:v>
                </c:pt>
                <c:pt idx="9698">
                  <c:v>0.145354219881149</c:v>
                </c:pt>
                <c:pt idx="9699">
                  <c:v>0.145354949276026</c:v>
                </c:pt>
                <c:pt idx="9700">
                  <c:v>0.145355678460838</c:v>
                </c:pt>
                <c:pt idx="9701">
                  <c:v>0.145356407435647</c:v>
                </c:pt>
                <c:pt idx="9702">
                  <c:v>0.145357136200514</c:v>
                </c:pt>
                <c:pt idx="9703">
                  <c:v>0.145357864755498</c:v>
                </c:pt>
                <c:pt idx="9704">
                  <c:v>0.145358593100662</c:v>
                </c:pt>
                <c:pt idx="9705">
                  <c:v>0.145359321236065</c:v>
                </c:pt>
                <c:pt idx="9706">
                  <c:v>0.145360049161769</c:v>
                </c:pt>
                <c:pt idx="9707">
                  <c:v>0.145360776877835</c:v>
                </c:pt>
                <c:pt idx="9708">
                  <c:v>0.145361504384323</c:v>
                </c:pt>
                <c:pt idx="9709">
                  <c:v>0.145362231681294</c:v>
                </c:pt>
                <c:pt idx="9710">
                  <c:v>0.145362958768809</c:v>
                </c:pt>
                <c:pt idx="9711">
                  <c:v>0.145363685646929</c:v>
                </c:pt>
                <c:pt idx="9712">
                  <c:v>0.145364412315713</c:v>
                </c:pt>
                <c:pt idx="9713">
                  <c:v>0.145365138775224</c:v>
                </c:pt>
                <c:pt idx="9714">
                  <c:v>0.145365865025521</c:v>
                </c:pt>
                <c:pt idx="9715">
                  <c:v>0.145366591066666</c:v>
                </c:pt>
                <c:pt idx="9716">
                  <c:v>0.145367316898718</c:v>
                </c:pt>
                <c:pt idx="9717">
                  <c:v>0.145368042521739</c:v>
                </c:pt>
                <c:pt idx="9718">
                  <c:v>0.14536876793579</c:v>
                </c:pt>
                <c:pt idx="9719">
                  <c:v>0.14536949314093</c:v>
                </c:pt>
                <c:pt idx="9720">
                  <c:v>0.14537021813722</c:v>
                </c:pt>
                <c:pt idx="9721">
                  <c:v>0.145370942924721</c:v>
                </c:pt>
                <c:pt idx="9722">
                  <c:v>0.145371667503494</c:v>
                </c:pt>
                <c:pt idx="9723">
                  <c:v>0.145372391873598</c:v>
                </c:pt>
                <c:pt idx="9724">
                  <c:v>0.145373116035095</c:v>
                </c:pt>
                <c:pt idx="9725">
                  <c:v>0.145373839988045</c:v>
                </c:pt>
                <c:pt idx="9726">
                  <c:v>0.145374563732508</c:v>
                </c:pt>
                <c:pt idx="9727">
                  <c:v>0.145375287268545</c:v>
                </c:pt>
                <c:pt idx="9728">
                  <c:v>0.145376010596217</c:v>
                </c:pt>
                <c:pt idx="9729">
                  <c:v>0.145376733715583</c:v>
                </c:pt>
                <c:pt idx="9730">
                  <c:v>0.145377456626704</c:v>
                </c:pt>
                <c:pt idx="9731">
                  <c:v>0.145378179329641</c:v>
                </c:pt>
                <c:pt idx="9732">
                  <c:v>0.145378901824453</c:v>
                </c:pt>
                <c:pt idx="9733">
                  <c:v>0.145379624111202</c:v>
                </c:pt>
                <c:pt idx="9734">
                  <c:v>0.145380346189946</c:v>
                </c:pt>
                <c:pt idx="9735">
                  <c:v>0.145381068060748</c:v>
                </c:pt>
                <c:pt idx="9736">
                  <c:v>0.145381789723667</c:v>
                </c:pt>
                <c:pt idx="9737">
                  <c:v>0.145382511178763</c:v>
                </c:pt>
                <c:pt idx="9738">
                  <c:v>0.145383232426097</c:v>
                </c:pt>
                <c:pt idx="9739">
                  <c:v>0.145383953465729</c:v>
                </c:pt>
                <c:pt idx="9740">
                  <c:v>0.145384674297718</c:v>
                </c:pt>
                <c:pt idx="9741">
                  <c:v>0.145385394922126</c:v>
                </c:pt>
                <c:pt idx="9742">
                  <c:v>0.145386115339013</c:v>
                </c:pt>
                <c:pt idx="9743">
                  <c:v>0.145386835548438</c:v>
                </c:pt>
                <c:pt idx="9744">
                  <c:v>0.145387555550462</c:v>
                </c:pt>
                <c:pt idx="9745">
                  <c:v>0.145388275345144</c:v>
                </c:pt>
                <c:pt idx="9746">
                  <c:v>0.145388994932546</c:v>
                </c:pt>
                <c:pt idx="9747">
                  <c:v>0.145389714312727</c:v>
                </c:pt>
                <c:pt idx="9748">
                  <c:v>0.145390433485746</c:v>
                </c:pt>
                <c:pt idx="9749">
                  <c:v>0.145391152451666</c:v>
                </c:pt>
                <c:pt idx="9750">
                  <c:v>0.145391871210544</c:v>
                </c:pt>
                <c:pt idx="9751">
                  <c:v>0.145392589762442</c:v>
                </c:pt>
                <c:pt idx="9752">
                  <c:v>0.145393308107419</c:v>
                </c:pt>
                <c:pt idx="9753">
                  <c:v>0.145394026245535</c:v>
                </c:pt>
                <c:pt idx="9754">
                  <c:v>0.145394744176851</c:v>
                </c:pt>
                <c:pt idx="9755">
                  <c:v>0.145395461901426</c:v>
                </c:pt>
                <c:pt idx="9756">
                  <c:v>0.14539617941932</c:v>
                </c:pt>
                <c:pt idx="9757">
                  <c:v>0.145396896730593</c:v>
                </c:pt>
                <c:pt idx="9758">
                  <c:v>0.145397613835306</c:v>
                </c:pt>
                <c:pt idx="9759">
                  <c:v>0.145398330733517</c:v>
                </c:pt>
                <c:pt idx="9760">
                  <c:v>0.145399047425287</c:v>
                </c:pt>
                <c:pt idx="9761">
                  <c:v>0.145399763910675</c:v>
                </c:pt>
                <c:pt idx="9762">
                  <c:v>0.145400480189742</c:v>
                </c:pt>
                <c:pt idx="9763">
                  <c:v>0.145401196262547</c:v>
                </c:pt>
                <c:pt idx="9764">
                  <c:v>0.145401912129151</c:v>
                </c:pt>
                <c:pt idx="9765">
                  <c:v>0.145402627789612</c:v>
                </c:pt>
                <c:pt idx="9766">
                  <c:v>0.145403343243991</c:v>
                </c:pt>
                <c:pt idx="9767">
                  <c:v>0.145404058492347</c:v>
                </c:pt>
                <c:pt idx="9768">
                  <c:v>0.14540477353474</c:v>
                </c:pt>
                <c:pt idx="9769">
                  <c:v>0.14540548837123</c:v>
                </c:pt>
                <c:pt idx="9770">
                  <c:v>0.145406203001877</c:v>
                </c:pt>
                <c:pt idx="9771">
                  <c:v>0.14540691742674</c:v>
                </c:pt>
                <c:pt idx="9772">
                  <c:v>0.145407631645878</c:v>
                </c:pt>
                <c:pt idx="9773">
                  <c:v>0.145408345659352</c:v>
                </c:pt>
                <c:pt idx="9774">
                  <c:v>0.145409059467222</c:v>
                </c:pt>
                <c:pt idx="9775">
                  <c:v>0.145409773069546</c:v>
                </c:pt>
                <c:pt idx="9776">
                  <c:v>0.145410486466384</c:v>
                </c:pt>
                <c:pt idx="9777">
                  <c:v>0.145411199657796</c:v>
                </c:pt>
                <c:pt idx="9778">
                  <c:v>0.145411912643842</c:v>
                </c:pt>
                <c:pt idx="9779">
                  <c:v>0.14541262542458</c:v>
                </c:pt>
                <c:pt idx="9780">
                  <c:v>0.145413338000071</c:v>
                </c:pt>
                <c:pt idx="9781">
                  <c:v>0.145414050370375</c:v>
                </c:pt>
                <c:pt idx="9782">
                  <c:v>0.145414762535549</c:v>
                </c:pt>
                <c:pt idx="9783">
                  <c:v>0.145415474495655</c:v>
                </c:pt>
                <c:pt idx="9784">
                  <c:v>0.145416186250751</c:v>
                </c:pt>
                <c:pt idx="9785">
                  <c:v>0.145416897800897</c:v>
                </c:pt>
                <c:pt idx="9786">
                  <c:v>0.145417609146152</c:v>
                </c:pt>
                <c:pt idx="9787">
                  <c:v>0.145418320286575</c:v>
                </c:pt>
                <c:pt idx="9788">
                  <c:v>0.145419031222228</c:v>
                </c:pt>
                <c:pt idx="9789">
                  <c:v>0.145419741953167</c:v>
                </c:pt>
                <c:pt idx="9790">
                  <c:v>0.145420452479453</c:v>
                </c:pt>
                <c:pt idx="9791">
                  <c:v>0.145421162801145</c:v>
                </c:pt>
                <c:pt idx="9792">
                  <c:v>0.145421872918302</c:v>
                </c:pt>
                <c:pt idx="9793">
                  <c:v>0.145422582830985</c:v>
                </c:pt>
                <c:pt idx="9794">
                  <c:v>0.145423292539251</c:v>
                </c:pt>
                <c:pt idx="9795">
                  <c:v>0.145424002043161</c:v>
                </c:pt>
                <c:pt idx="9796">
                  <c:v>0.145424711342773</c:v>
                </c:pt>
                <c:pt idx="9797">
                  <c:v>0.145425420438147</c:v>
                </c:pt>
                <c:pt idx="9798">
                  <c:v>0.145426129329341</c:v>
                </c:pt>
                <c:pt idx="9799">
                  <c:v>0.145426838016416</c:v>
                </c:pt>
                <c:pt idx="9800">
                  <c:v>0.14542754649943</c:v>
                </c:pt>
                <c:pt idx="9801">
                  <c:v>0.145428254778443</c:v>
                </c:pt>
                <c:pt idx="9802">
                  <c:v>0.145428962853513</c:v>
                </c:pt>
                <c:pt idx="9803">
                  <c:v>0.1454296707247</c:v>
                </c:pt>
                <c:pt idx="9804">
                  <c:v>0.145430378392063</c:v>
                </c:pt>
                <c:pt idx="9805">
                  <c:v>0.145431085855661</c:v>
                </c:pt>
                <c:pt idx="9806">
                  <c:v>0.145431793115553</c:v>
                </c:pt>
                <c:pt idx="9807">
                  <c:v>0.145432500171798</c:v>
                </c:pt>
                <c:pt idx="9808">
                  <c:v>0.145433207024454</c:v>
                </c:pt>
                <c:pt idx="9809">
                  <c:v>0.145433913673583</c:v>
                </c:pt>
                <c:pt idx="9810">
                  <c:v>0.145434620119241</c:v>
                </c:pt>
                <c:pt idx="9811">
                  <c:v>0.145435326361488</c:v>
                </c:pt>
                <c:pt idx="9812">
                  <c:v>0.145436032400383</c:v>
                </c:pt>
                <c:pt idx="9813">
                  <c:v>0.145436738235986</c:v>
                </c:pt>
                <c:pt idx="9814">
                  <c:v>0.145437443868354</c:v>
                </c:pt>
                <c:pt idx="9815">
                  <c:v>0.145438149297547</c:v>
                </c:pt>
                <c:pt idx="9816">
                  <c:v>0.145438854523625</c:v>
                </c:pt>
                <c:pt idx="9817">
                  <c:v>0.145439559546644</c:v>
                </c:pt>
                <c:pt idx="9818">
                  <c:v>0.145440264366665</c:v>
                </c:pt>
                <c:pt idx="9819">
                  <c:v>0.145440968983747</c:v>
                </c:pt>
                <c:pt idx="9820">
                  <c:v>0.145441673397948</c:v>
                </c:pt>
                <c:pt idx="9821">
                  <c:v>0.145442377609327</c:v>
                </c:pt>
                <c:pt idx="9822">
                  <c:v>0.145443081617943</c:v>
                </c:pt>
                <c:pt idx="9823">
                  <c:v>0.145443785423854</c:v>
                </c:pt>
                <c:pt idx="9824">
                  <c:v>0.14544448902712</c:v>
                </c:pt>
                <c:pt idx="9825">
                  <c:v>0.145445192427799</c:v>
                </c:pt>
                <c:pt idx="9826">
                  <c:v>0.145445895625949</c:v>
                </c:pt>
                <c:pt idx="9827">
                  <c:v>0.145446598621631</c:v>
                </c:pt>
                <c:pt idx="9828">
                  <c:v>0.145447301414901</c:v>
                </c:pt>
                <c:pt idx="9829">
                  <c:v>0.14544800400582</c:v>
                </c:pt>
                <c:pt idx="9830">
                  <c:v>0.145448706394445</c:v>
                </c:pt>
                <c:pt idx="9831">
                  <c:v>0.145449408580835</c:v>
                </c:pt>
                <c:pt idx="9832">
                  <c:v>0.145450110565049</c:v>
                </c:pt>
                <c:pt idx="9833">
                  <c:v>0.145450812347146</c:v>
                </c:pt>
                <c:pt idx="9834">
                  <c:v>0.145451513927184</c:v>
                </c:pt>
                <c:pt idx="9835">
                  <c:v>0.145452215305221</c:v>
                </c:pt>
                <c:pt idx="9836">
                  <c:v>0.145452916481317</c:v>
                </c:pt>
                <c:pt idx="9837">
                  <c:v>0.14545361745553</c:v>
                </c:pt>
                <c:pt idx="9838">
                  <c:v>0.145454318227917</c:v>
                </c:pt>
                <c:pt idx="9839">
                  <c:v>0.145455018798538</c:v>
                </c:pt>
                <c:pt idx="9840">
                  <c:v>0.145455719167452</c:v>
                </c:pt>
                <c:pt idx="9841">
                  <c:v>0.145456419334717</c:v>
                </c:pt>
                <c:pt idx="9842">
                  <c:v>0.145457119300391</c:v>
                </c:pt>
                <c:pt idx="9843">
                  <c:v>0.145457819064532</c:v>
                </c:pt>
                <c:pt idx="9844">
                  <c:v>0.145458518627199</c:v>
                </c:pt>
                <c:pt idx="9845">
                  <c:v>0.145459217988451</c:v>
                </c:pt>
                <c:pt idx="9846">
                  <c:v>0.145459917148346</c:v>
                </c:pt>
                <c:pt idx="9847">
                  <c:v>0.145460616106942</c:v>
                </c:pt>
                <c:pt idx="9848">
                  <c:v>0.145461314864297</c:v>
                </c:pt>
                <c:pt idx="9849">
                  <c:v>0.145462013420471</c:v>
                </c:pt>
                <c:pt idx="9850">
                  <c:v>0.145462711775521</c:v>
                </c:pt>
                <c:pt idx="9851">
                  <c:v>0.145463409929505</c:v>
                </c:pt>
                <c:pt idx="9852">
                  <c:v>0.145464107882482</c:v>
                </c:pt>
                <c:pt idx="9853">
                  <c:v>0.14546480563451</c:v>
                </c:pt>
                <c:pt idx="9854">
                  <c:v>0.145465503185648</c:v>
                </c:pt>
                <c:pt idx="9855">
                  <c:v>0.145466200535953</c:v>
                </c:pt>
                <c:pt idx="9856">
                  <c:v>0.145466897685484</c:v>
                </c:pt>
                <c:pt idx="9857">
                  <c:v>0.145467594634299</c:v>
                </c:pt>
                <c:pt idx="9858">
                  <c:v>0.145468291382456</c:v>
                </c:pt>
                <c:pt idx="9859">
                  <c:v>0.145468987930014</c:v>
                </c:pt>
                <c:pt idx="9860">
                  <c:v>0.14546968427703</c:v>
                </c:pt>
                <c:pt idx="9861">
                  <c:v>0.145470380423563</c:v>
                </c:pt>
                <c:pt idx="9862">
                  <c:v>0.14547107636967</c:v>
                </c:pt>
                <c:pt idx="9863">
                  <c:v>0.145471772115411</c:v>
                </c:pt>
                <c:pt idx="9864">
                  <c:v>0.145472467660842</c:v>
                </c:pt>
                <c:pt idx="9865">
                  <c:v>0.145473163006022</c:v>
                </c:pt>
                <c:pt idx="9866">
                  <c:v>0.14547385815101</c:v>
                </c:pt>
                <c:pt idx="9867">
                  <c:v>0.145474553095862</c:v>
                </c:pt>
                <c:pt idx="9868">
                  <c:v>0.145475247840638</c:v>
                </c:pt>
                <c:pt idx="9869">
                  <c:v>0.145475942385395</c:v>
                </c:pt>
                <c:pt idx="9870">
                  <c:v>0.145476636730191</c:v>
                </c:pt>
                <c:pt idx="9871">
                  <c:v>0.145477330875084</c:v>
                </c:pt>
                <c:pt idx="9872">
                  <c:v>0.145478024820131</c:v>
                </c:pt>
                <c:pt idx="9873">
                  <c:v>0.145478718565393</c:v>
                </c:pt>
                <c:pt idx="9874">
                  <c:v>0.145479412110924</c:v>
                </c:pt>
                <c:pt idx="9875">
                  <c:v>0.145480105456785</c:v>
                </c:pt>
                <c:pt idx="9876">
                  <c:v>0.145480798603032</c:v>
                </c:pt>
                <c:pt idx="9877">
                  <c:v>0.145481491549724</c:v>
                </c:pt>
                <c:pt idx="9878">
                  <c:v>0.145482184296917</c:v>
                </c:pt>
                <c:pt idx="9879">
                  <c:v>0.145482876844671</c:v>
                </c:pt>
                <c:pt idx="9880">
                  <c:v>0.145483569193044</c:v>
                </c:pt>
                <c:pt idx="9881">
                  <c:v>0.145484261342092</c:v>
                </c:pt>
                <c:pt idx="9882">
                  <c:v>0.145484953291873</c:v>
                </c:pt>
                <c:pt idx="9883">
                  <c:v>0.145485645042446</c:v>
                </c:pt>
                <c:pt idx="9884">
                  <c:v>0.145486336593868</c:v>
                </c:pt>
                <c:pt idx="9885">
                  <c:v>0.145487027946196</c:v>
                </c:pt>
                <c:pt idx="9886">
                  <c:v>0.14548771909949</c:v>
                </c:pt>
                <c:pt idx="9887">
                  <c:v>0.145488410053805</c:v>
                </c:pt>
                <c:pt idx="9888">
                  <c:v>0.1454891008092</c:v>
                </c:pt>
                <c:pt idx="9889">
                  <c:v>0.145489791365733</c:v>
                </c:pt>
                <c:pt idx="9890">
                  <c:v>0.145490481723461</c:v>
                </c:pt>
                <c:pt idx="9891">
                  <c:v>0.145491171882442</c:v>
                </c:pt>
                <c:pt idx="9892">
                  <c:v>0.145491861842733</c:v>
                </c:pt>
                <c:pt idx="9893">
                  <c:v>0.145492551604393</c:v>
                </c:pt>
                <c:pt idx="9894">
                  <c:v>0.145493241167478</c:v>
                </c:pt>
                <c:pt idx="9895">
                  <c:v>0.145493930532046</c:v>
                </c:pt>
                <c:pt idx="9896">
                  <c:v>0.145494619698155</c:v>
                </c:pt>
                <c:pt idx="9897">
                  <c:v>0.145495308665862</c:v>
                </c:pt>
                <c:pt idx="9898">
                  <c:v>0.145495997435224</c:v>
                </c:pt>
                <c:pt idx="9899">
                  <c:v>0.1454966860063</c:v>
                </c:pt>
                <c:pt idx="9900">
                  <c:v>0.145497374379147</c:v>
                </c:pt>
                <c:pt idx="9901">
                  <c:v>0.145498062553822</c:v>
                </c:pt>
                <c:pt idx="9902">
                  <c:v>0.145498750530383</c:v>
                </c:pt>
                <c:pt idx="9903">
                  <c:v>0.145499438308886</c:v>
                </c:pt>
                <c:pt idx="9904">
                  <c:v>0.14550012588939</c:v>
                </c:pt>
                <c:pt idx="9905">
                  <c:v>0.145500813271952</c:v>
                </c:pt>
                <c:pt idx="9906">
                  <c:v>0.14550150045663</c:v>
                </c:pt>
                <c:pt idx="9907">
                  <c:v>0.145502187443479</c:v>
                </c:pt>
                <c:pt idx="9908">
                  <c:v>0.145502874232559</c:v>
                </c:pt>
                <c:pt idx="9909">
                  <c:v>0.145503560823926</c:v>
                </c:pt>
                <c:pt idx="9910">
                  <c:v>0.145504247217638</c:v>
                </c:pt>
                <c:pt idx="9911">
                  <c:v>0.145504933413751</c:v>
                </c:pt>
                <c:pt idx="9912">
                  <c:v>0.145505619412324</c:v>
                </c:pt>
                <c:pt idx="9913">
                  <c:v>0.145506305213413</c:v>
                </c:pt>
                <c:pt idx="9914">
                  <c:v>0.145506990817075</c:v>
                </c:pt>
                <c:pt idx="9915">
                  <c:v>0.145507676223369</c:v>
                </c:pt>
                <c:pt idx="9916">
                  <c:v>0.14550836143235</c:v>
                </c:pt>
                <c:pt idx="9917">
                  <c:v>0.145509046444077</c:v>
                </c:pt>
                <c:pt idx="9918">
                  <c:v>0.145509731258607</c:v>
                </c:pt>
                <c:pt idx="9919">
                  <c:v>0.145510415875996</c:v>
                </c:pt>
                <c:pt idx="9920">
                  <c:v>0.145511100296301</c:v>
                </c:pt>
                <c:pt idx="9921">
                  <c:v>0.145511784519581</c:v>
                </c:pt>
                <c:pt idx="9922">
                  <c:v>0.145512468545892</c:v>
                </c:pt>
                <c:pt idx="9923">
                  <c:v>0.14551315237529</c:v>
                </c:pt>
                <c:pt idx="9924">
                  <c:v>0.145513836007834</c:v>
                </c:pt>
                <c:pt idx="9925">
                  <c:v>0.14551451944358</c:v>
                </c:pt>
                <c:pt idx="9926">
                  <c:v>0.145515202682586</c:v>
                </c:pt>
                <c:pt idx="9927">
                  <c:v>0.145515885724907</c:v>
                </c:pt>
                <c:pt idx="9928">
                  <c:v>0.145516568570602</c:v>
                </c:pt>
                <c:pt idx="9929">
                  <c:v>0.145517251219728</c:v>
                </c:pt>
                <c:pt idx="9930">
                  <c:v>0.14551793367234</c:v>
                </c:pt>
                <c:pt idx="9931">
                  <c:v>0.145518615928497</c:v>
                </c:pt>
                <c:pt idx="9932">
                  <c:v>0.145519297988255</c:v>
                </c:pt>
                <c:pt idx="9933">
                  <c:v>0.145519979851671</c:v>
                </c:pt>
                <c:pt idx="9934">
                  <c:v>0.145520661518802</c:v>
                </c:pt>
                <c:pt idx="9935">
                  <c:v>0.145521342989705</c:v>
                </c:pt>
                <c:pt idx="9936">
                  <c:v>0.145522024264437</c:v>
                </c:pt>
                <c:pt idx="9937">
                  <c:v>0.145522705343055</c:v>
                </c:pt>
                <c:pt idx="9938">
                  <c:v>0.145523386225615</c:v>
                </c:pt>
                <c:pt idx="9939">
                  <c:v>0.145524066912174</c:v>
                </c:pt>
                <c:pt idx="9940">
                  <c:v>0.14552474740279</c:v>
                </c:pt>
                <c:pt idx="9941">
                  <c:v>0.145525427697518</c:v>
                </c:pt>
                <c:pt idx="9942">
                  <c:v>0.145526107796416</c:v>
                </c:pt>
                <c:pt idx="9943">
                  <c:v>0.145526787699541</c:v>
                </c:pt>
                <c:pt idx="9944">
                  <c:v>0.145527467406949</c:v>
                </c:pt>
                <c:pt idx="9945">
                  <c:v>0.145528146918697</c:v>
                </c:pt>
                <c:pt idx="9946">
                  <c:v>0.145528826234842</c:v>
                </c:pt>
                <c:pt idx="9947">
                  <c:v>0.14552950535544</c:v>
                </c:pt>
                <c:pt idx="9948">
                  <c:v>0.145530184280547</c:v>
                </c:pt>
                <c:pt idx="9949">
                  <c:v>0.145530863010222</c:v>
                </c:pt>
                <c:pt idx="9950">
                  <c:v>0.14553154154452</c:v>
                </c:pt>
                <c:pt idx="9951">
                  <c:v>0.145532219883498</c:v>
                </c:pt>
                <c:pt idx="9952">
                  <c:v>0.145532898027213</c:v>
                </c:pt>
                <c:pt idx="9953">
                  <c:v>0.145533575975721</c:v>
                </c:pt>
                <c:pt idx="9954">
                  <c:v>0.145534253729078</c:v>
                </c:pt>
                <c:pt idx="9955">
                  <c:v>0.145534931287342</c:v>
                </c:pt>
                <c:pt idx="9956">
                  <c:v>0.145535608650569</c:v>
                </c:pt>
                <c:pt idx="9957">
                  <c:v>0.145536285818815</c:v>
                </c:pt>
                <c:pt idx="9958">
                  <c:v>0.145536962792137</c:v>
                </c:pt>
                <c:pt idx="9959">
                  <c:v>0.145537639570592</c:v>
                </c:pt>
                <c:pt idx="9960">
                  <c:v>0.145538316154235</c:v>
                </c:pt>
                <c:pt idx="9961">
                  <c:v>0.145538992543124</c:v>
                </c:pt>
                <c:pt idx="9962">
                  <c:v>0.145539668737315</c:v>
                </c:pt>
                <c:pt idx="9963">
                  <c:v>0.145540344736864</c:v>
                </c:pt>
                <c:pt idx="9964">
                  <c:v>0.145541020541828</c:v>
                </c:pt>
                <c:pt idx="9965">
                  <c:v>0.145541696152262</c:v>
                </c:pt>
                <c:pt idx="9966">
                  <c:v>0.145542371568225</c:v>
                </c:pt>
                <c:pt idx="9967">
                  <c:v>0.145543046789771</c:v>
                </c:pt>
                <c:pt idx="9968">
                  <c:v>0.145543721816957</c:v>
                </c:pt>
                <c:pt idx="9969">
                  <c:v>0.14554439664984</c:v>
                </c:pt>
                <c:pt idx="9970">
                  <c:v>0.145545071288475</c:v>
                </c:pt>
                <c:pt idx="9971">
                  <c:v>0.14554574573292</c:v>
                </c:pt>
                <c:pt idx="9972">
                  <c:v>0.14554641998323</c:v>
                </c:pt>
                <c:pt idx="9973">
                  <c:v>0.145547094039462</c:v>
                </c:pt>
                <c:pt idx="9974">
                  <c:v>0.145547767901671</c:v>
                </c:pt>
                <c:pt idx="9975">
                  <c:v>0.145548441569915</c:v>
                </c:pt>
                <c:pt idx="9976">
                  <c:v>0.14554911504425</c:v>
                </c:pt>
                <c:pt idx="9977">
                  <c:v>0.14554978832473</c:v>
                </c:pt>
                <c:pt idx="9978">
                  <c:v>0.145550461411414</c:v>
                </c:pt>
                <c:pt idx="9979">
                  <c:v>0.145551134304357</c:v>
                </c:pt>
                <c:pt idx="9980">
                  <c:v>0.145551807003615</c:v>
                </c:pt>
                <c:pt idx="9981">
                  <c:v>0.145552479509243</c:v>
                </c:pt>
                <c:pt idx="9982">
                  <c:v>0.1455531518213</c:v>
                </c:pt>
                <c:pt idx="9983">
                  <c:v>0.14555382393984</c:v>
                </c:pt>
                <c:pt idx="9984">
                  <c:v>0.145554495864919</c:v>
                </c:pt>
                <c:pt idx="9985">
                  <c:v>0.145555167596594</c:v>
                </c:pt>
                <c:pt idx="9986">
                  <c:v>0.14555583913492</c:v>
                </c:pt>
                <c:pt idx="9987">
                  <c:v>0.145556510479955</c:v>
                </c:pt>
                <c:pt idx="9988">
                  <c:v>0.145557181631753</c:v>
                </c:pt>
                <c:pt idx="9989">
                  <c:v>0.145557852590371</c:v>
                </c:pt>
                <c:pt idx="9990">
                  <c:v>0.145558523355865</c:v>
                </c:pt>
                <c:pt idx="9991">
                  <c:v>0.14555919392829</c:v>
                </c:pt>
                <c:pt idx="9992">
                  <c:v>0.145559864307703</c:v>
                </c:pt>
                <c:pt idx="9993">
                  <c:v>0.14556053449416</c:v>
                </c:pt>
                <c:pt idx="9994">
                  <c:v>0.145561204487716</c:v>
                </c:pt>
                <c:pt idx="9995">
                  <c:v>0.145561874288427</c:v>
                </c:pt>
                <c:pt idx="9996">
                  <c:v>0.145562543896351</c:v>
                </c:pt>
                <c:pt idx="9997">
                  <c:v>0.145563213311541</c:v>
                </c:pt>
                <c:pt idx="9998">
                  <c:v>0.145563882534054</c:v>
                </c:pt>
                <c:pt idx="9999">
                  <c:v>0.145564551563946</c:v>
                </c:pt>
                <c:pt idx="10000">
                  <c:v>0.145565220401273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D20-4AD7-B340-F3151599EB63}"/>
            </c:ext>
          </c:extLst>
        </c:ser>
        <c:ser>
          <c:idx val="4"/>
          <c:order val="3"/>
          <c:spPr>
            <a:ln w="25400" cap="rnd">
              <a:solidFill>
                <a:schemeClr val="bg2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tx!$B:$B</c:f>
              <c:numCache>
                <c:formatCode>General</c:formatCode>
                <c:ptCount val="1048576"/>
                <c:pt idx="1">
                  <c:v>0.01</c:v>
                </c:pt>
                <c:pt idx="2">
                  <c:v>0.11000900090009</c:v>
                </c:pt>
                <c:pt idx="3">
                  <c:v>0.21001800180018</c:v>
                </c:pt>
                <c:pt idx="4">
                  <c:v>0.31002700270027</c:v>
                </c:pt>
                <c:pt idx="5">
                  <c:v>0.41003600360036</c:v>
                </c:pt>
                <c:pt idx="6">
                  <c:v>0.51004500450045</c:v>
                </c:pt>
                <c:pt idx="7">
                  <c:v>0.61005400540054</c:v>
                </c:pt>
                <c:pt idx="8">
                  <c:v>0.71006300630063</c:v>
                </c:pt>
                <c:pt idx="9">
                  <c:v>0.81007200720072</c:v>
                </c:pt>
                <c:pt idx="10">
                  <c:v>0.91008100810081</c:v>
                </c:pt>
                <c:pt idx="11">
                  <c:v>1.0100900090009</c:v>
                </c:pt>
                <c:pt idx="12">
                  <c:v>1.11009900990099</c:v>
                </c:pt>
                <c:pt idx="13">
                  <c:v>1.21010801080108</c:v>
                </c:pt>
                <c:pt idx="14">
                  <c:v>1.31011701170117</c:v>
                </c:pt>
                <c:pt idx="15">
                  <c:v>1.41012601260126</c:v>
                </c:pt>
                <c:pt idx="16">
                  <c:v>1.51013501350135</c:v>
                </c:pt>
                <c:pt idx="17">
                  <c:v>1.61014401440144</c:v>
                </c:pt>
                <c:pt idx="18">
                  <c:v>1.71015301530153</c:v>
                </c:pt>
                <c:pt idx="19">
                  <c:v>1.81016201620162</c:v>
                </c:pt>
                <c:pt idx="20">
                  <c:v>1.91017101710171</c:v>
                </c:pt>
                <c:pt idx="21">
                  <c:v>2.01018001800179</c:v>
                </c:pt>
                <c:pt idx="22">
                  <c:v>2.11018901890189</c:v>
                </c:pt>
                <c:pt idx="23">
                  <c:v>2.21019801980197</c:v>
                </c:pt>
                <c:pt idx="24">
                  <c:v>2.31020702070207</c:v>
                </c:pt>
                <c:pt idx="25">
                  <c:v>2.41021602160215</c:v>
                </c:pt>
                <c:pt idx="26">
                  <c:v>2.51022502250225</c:v>
                </c:pt>
                <c:pt idx="27">
                  <c:v>2.61023402340234</c:v>
                </c:pt>
                <c:pt idx="28">
                  <c:v>2.71024302430243</c:v>
                </c:pt>
                <c:pt idx="29">
                  <c:v>2.810252025202518</c:v>
                </c:pt>
                <c:pt idx="30">
                  <c:v>2.91026102610261</c:v>
                </c:pt>
                <c:pt idx="31">
                  <c:v>3.0102700270027</c:v>
                </c:pt>
                <c:pt idx="32">
                  <c:v>3.11027902790279</c:v>
                </c:pt>
                <c:pt idx="33">
                  <c:v>3.21028802880288</c:v>
                </c:pt>
                <c:pt idx="34">
                  <c:v>3.31029702970296</c:v>
                </c:pt>
                <c:pt idx="35">
                  <c:v>3.410306030603059</c:v>
                </c:pt>
                <c:pt idx="36">
                  <c:v>3.51031503150314</c:v>
                </c:pt>
                <c:pt idx="37">
                  <c:v>3.61032403240324</c:v>
                </c:pt>
                <c:pt idx="38">
                  <c:v>3.71033303330332</c:v>
                </c:pt>
                <c:pt idx="39">
                  <c:v>3.810342034203418</c:v>
                </c:pt>
                <c:pt idx="40">
                  <c:v>3.910351035103508</c:v>
                </c:pt>
                <c:pt idx="41">
                  <c:v>4.0103600360036</c:v>
                </c:pt>
                <c:pt idx="42">
                  <c:v>4.11036903690369</c:v>
                </c:pt>
                <c:pt idx="43">
                  <c:v>4.21037803780378</c:v>
                </c:pt>
                <c:pt idx="44">
                  <c:v>4.31038703870387</c:v>
                </c:pt>
                <c:pt idx="45">
                  <c:v>4.41039603960396</c:v>
                </c:pt>
                <c:pt idx="46">
                  <c:v>4.510405040504049</c:v>
                </c:pt>
                <c:pt idx="47">
                  <c:v>4.610414041404138</c:v>
                </c:pt>
                <c:pt idx="48">
                  <c:v>4.71042304230423</c:v>
                </c:pt>
                <c:pt idx="49">
                  <c:v>4.81043204320432</c:v>
                </c:pt>
                <c:pt idx="50">
                  <c:v>4.9104410441044</c:v>
                </c:pt>
                <c:pt idx="51">
                  <c:v>5.0104500450045</c:v>
                </c:pt>
                <c:pt idx="52">
                  <c:v>5.11045904590459</c:v>
                </c:pt>
                <c:pt idx="53">
                  <c:v>5.21046804680468</c:v>
                </c:pt>
                <c:pt idx="54">
                  <c:v>5.31047704770477</c:v>
                </c:pt>
                <c:pt idx="55">
                  <c:v>5.41048604860486</c:v>
                </c:pt>
                <c:pt idx="56">
                  <c:v>5.510495049504948</c:v>
                </c:pt>
                <c:pt idx="57">
                  <c:v>5.610504050405036</c:v>
                </c:pt>
                <c:pt idx="58">
                  <c:v>5.71051305130513</c:v>
                </c:pt>
                <c:pt idx="59">
                  <c:v>5.810522052205218</c:v>
                </c:pt>
                <c:pt idx="60">
                  <c:v>5.910531053105308</c:v>
                </c:pt>
                <c:pt idx="61">
                  <c:v>6.010540054005398</c:v>
                </c:pt>
                <c:pt idx="62">
                  <c:v>6.110549054905488</c:v>
                </c:pt>
                <c:pt idx="63">
                  <c:v>6.21055805580558</c:v>
                </c:pt>
                <c:pt idx="64">
                  <c:v>6.310567056705668</c:v>
                </c:pt>
                <c:pt idx="65">
                  <c:v>6.410576057605757</c:v>
                </c:pt>
                <c:pt idx="66">
                  <c:v>6.510585058505846</c:v>
                </c:pt>
                <c:pt idx="67">
                  <c:v>6.610594059405936</c:v>
                </c:pt>
                <c:pt idx="68">
                  <c:v>6.71060306030603</c:v>
                </c:pt>
                <c:pt idx="69">
                  <c:v>6.81061206120612</c:v>
                </c:pt>
                <c:pt idx="70">
                  <c:v>6.91062106210621</c:v>
                </c:pt>
                <c:pt idx="71">
                  <c:v>7.010630063006298</c:v>
                </c:pt>
                <c:pt idx="72">
                  <c:v>7.110639063906389</c:v>
                </c:pt>
                <c:pt idx="73">
                  <c:v>7.21064806480648</c:v>
                </c:pt>
                <c:pt idx="74">
                  <c:v>7.31065706570657</c:v>
                </c:pt>
                <c:pt idx="75">
                  <c:v>7.41066606660666</c:v>
                </c:pt>
                <c:pt idx="76">
                  <c:v>7.510675067506748</c:v>
                </c:pt>
                <c:pt idx="77">
                  <c:v>7.610684068406837</c:v>
                </c:pt>
                <c:pt idx="78">
                  <c:v>7.71069306930693</c:v>
                </c:pt>
                <c:pt idx="79">
                  <c:v>7.810702070207018</c:v>
                </c:pt>
                <c:pt idx="80">
                  <c:v>7.91071107110711</c:v>
                </c:pt>
                <c:pt idx="81">
                  <c:v>8.0107200720072</c:v>
                </c:pt>
                <c:pt idx="82">
                  <c:v>8.11072907290729</c:v>
                </c:pt>
                <c:pt idx="83">
                  <c:v>8.21073807380738</c:v>
                </c:pt>
                <c:pt idx="84">
                  <c:v>8.31074707470747</c:v>
                </c:pt>
                <c:pt idx="85">
                  <c:v>8.41075607560756</c:v>
                </c:pt>
                <c:pt idx="86">
                  <c:v>8.51076507650765</c:v>
                </c:pt>
                <c:pt idx="87">
                  <c:v>8.61077407740774</c:v>
                </c:pt>
                <c:pt idx="88">
                  <c:v>8.71078307830783</c:v>
                </c:pt>
                <c:pt idx="89">
                  <c:v>8.81079207920792</c:v>
                </c:pt>
                <c:pt idx="90">
                  <c:v>8.91080108010801</c:v>
                </c:pt>
                <c:pt idx="91">
                  <c:v>9.010810081008101</c:v>
                </c:pt>
                <c:pt idx="92">
                  <c:v>9.110819081908188</c:v>
                </c:pt>
                <c:pt idx="93">
                  <c:v>9.210828082808277</c:v>
                </c:pt>
                <c:pt idx="94">
                  <c:v>9.31083708370837</c:v>
                </c:pt>
                <c:pt idx="95">
                  <c:v>9.41084608460846</c:v>
                </c:pt>
                <c:pt idx="96">
                  <c:v>9.510855085508548</c:v>
                </c:pt>
                <c:pt idx="97">
                  <c:v>9.61086408640864</c:v>
                </c:pt>
                <c:pt idx="98">
                  <c:v>9.710873087308727</c:v>
                </c:pt>
                <c:pt idx="99">
                  <c:v>9.81088208820882</c:v>
                </c:pt>
                <c:pt idx="100">
                  <c:v>9.91089108910891</c:v>
                </c:pt>
                <c:pt idx="101">
                  <c:v>10.010900090009</c:v>
                </c:pt>
                <c:pt idx="102">
                  <c:v>10.110909090909</c:v>
                </c:pt>
                <c:pt idx="103">
                  <c:v>10.2109180918091</c:v>
                </c:pt>
                <c:pt idx="104">
                  <c:v>10.3109270927092</c:v>
                </c:pt>
                <c:pt idx="105">
                  <c:v>10.4109360936093</c:v>
                </c:pt>
                <c:pt idx="106">
                  <c:v>10.5109450945094</c:v>
                </c:pt>
                <c:pt idx="107">
                  <c:v>10.6109540954095</c:v>
                </c:pt>
                <c:pt idx="108">
                  <c:v>10.7109630963096</c:v>
                </c:pt>
                <c:pt idx="109">
                  <c:v>10.8109720972097</c:v>
                </c:pt>
                <c:pt idx="110">
                  <c:v>10.9109810981098</c:v>
                </c:pt>
                <c:pt idx="111">
                  <c:v>11.0109900990099</c:v>
                </c:pt>
                <c:pt idx="112">
                  <c:v>11.1109990999099</c:v>
                </c:pt>
                <c:pt idx="113">
                  <c:v>11.21100810081</c:v>
                </c:pt>
                <c:pt idx="114">
                  <c:v>11.3110171017101</c:v>
                </c:pt>
                <c:pt idx="115">
                  <c:v>11.4110261026102</c:v>
                </c:pt>
                <c:pt idx="116">
                  <c:v>11.5110351035103</c:v>
                </c:pt>
                <c:pt idx="117">
                  <c:v>11.6110441044104</c:v>
                </c:pt>
                <c:pt idx="118">
                  <c:v>11.7110531053105</c:v>
                </c:pt>
                <c:pt idx="119">
                  <c:v>11.8110621062106</c:v>
                </c:pt>
                <c:pt idx="120">
                  <c:v>11.9110711071107</c:v>
                </c:pt>
                <c:pt idx="121">
                  <c:v>12.0110801080108</c:v>
                </c:pt>
                <c:pt idx="122">
                  <c:v>12.1110891089108</c:v>
                </c:pt>
                <c:pt idx="123">
                  <c:v>12.2110981098109</c:v>
                </c:pt>
                <c:pt idx="124">
                  <c:v>12.311107110711</c:v>
                </c:pt>
                <c:pt idx="125">
                  <c:v>12.4111161116111</c:v>
                </c:pt>
                <c:pt idx="126">
                  <c:v>12.5111251125112</c:v>
                </c:pt>
                <c:pt idx="127">
                  <c:v>12.6111341134113</c:v>
                </c:pt>
                <c:pt idx="128">
                  <c:v>12.7111431143114</c:v>
                </c:pt>
                <c:pt idx="129">
                  <c:v>12.8111521152115</c:v>
                </c:pt>
                <c:pt idx="130">
                  <c:v>12.9111611161116</c:v>
                </c:pt>
                <c:pt idx="131">
                  <c:v>13.0111701170117</c:v>
                </c:pt>
                <c:pt idx="132">
                  <c:v>13.1111791179117</c:v>
                </c:pt>
                <c:pt idx="133">
                  <c:v>13.2111881188118</c:v>
                </c:pt>
                <c:pt idx="134">
                  <c:v>13.3111971197119</c:v>
                </c:pt>
                <c:pt idx="135">
                  <c:v>13.411206120612</c:v>
                </c:pt>
                <c:pt idx="136">
                  <c:v>13.5112151215121</c:v>
                </c:pt>
                <c:pt idx="137">
                  <c:v>13.6112241224122</c:v>
                </c:pt>
                <c:pt idx="138">
                  <c:v>13.7112331233123</c:v>
                </c:pt>
                <c:pt idx="139">
                  <c:v>13.8112421242124</c:v>
                </c:pt>
                <c:pt idx="140">
                  <c:v>13.9112511251125</c:v>
                </c:pt>
                <c:pt idx="141">
                  <c:v>14.0112601260126</c:v>
                </c:pt>
                <c:pt idx="142">
                  <c:v>14.1112691269126</c:v>
                </c:pt>
                <c:pt idx="143">
                  <c:v>14.2112781278127</c:v>
                </c:pt>
                <c:pt idx="144">
                  <c:v>14.3112871287128</c:v>
                </c:pt>
                <c:pt idx="145">
                  <c:v>14.4112961296129</c:v>
                </c:pt>
                <c:pt idx="146">
                  <c:v>14.511305130513</c:v>
                </c:pt>
                <c:pt idx="147">
                  <c:v>14.6113141314131</c:v>
                </c:pt>
                <c:pt idx="148">
                  <c:v>14.7113231323132</c:v>
                </c:pt>
                <c:pt idx="149">
                  <c:v>14.8113321332133</c:v>
                </c:pt>
                <c:pt idx="150">
                  <c:v>14.9113411341134</c:v>
                </c:pt>
                <c:pt idx="151">
                  <c:v>15.0113501350135</c:v>
                </c:pt>
                <c:pt idx="152">
                  <c:v>15.1113591359135</c:v>
                </c:pt>
                <c:pt idx="153">
                  <c:v>15.2113681368136</c:v>
                </c:pt>
                <c:pt idx="154">
                  <c:v>15.3113771377137</c:v>
                </c:pt>
                <c:pt idx="155">
                  <c:v>15.4113861386138</c:v>
                </c:pt>
                <c:pt idx="156">
                  <c:v>15.5113951395139</c:v>
                </c:pt>
                <c:pt idx="157">
                  <c:v>15.611404140414</c:v>
                </c:pt>
                <c:pt idx="158">
                  <c:v>15.7114131413141</c:v>
                </c:pt>
                <c:pt idx="159">
                  <c:v>15.8114221422142</c:v>
                </c:pt>
                <c:pt idx="160">
                  <c:v>15.9114311431143</c:v>
                </c:pt>
                <c:pt idx="161">
                  <c:v>16.0114401440144</c:v>
                </c:pt>
                <c:pt idx="162">
                  <c:v>16.1114491449144</c:v>
                </c:pt>
                <c:pt idx="163">
                  <c:v>16.2114581458145</c:v>
                </c:pt>
                <c:pt idx="164">
                  <c:v>16.31146714671461</c:v>
                </c:pt>
                <c:pt idx="165">
                  <c:v>16.4114761476147</c:v>
                </c:pt>
                <c:pt idx="166">
                  <c:v>16.5114851485148</c:v>
                </c:pt>
                <c:pt idx="167">
                  <c:v>16.6114941494149</c:v>
                </c:pt>
                <c:pt idx="168">
                  <c:v>16.711503150315</c:v>
                </c:pt>
                <c:pt idx="169">
                  <c:v>16.8115121512151</c:v>
                </c:pt>
                <c:pt idx="170">
                  <c:v>16.9115211521152</c:v>
                </c:pt>
                <c:pt idx="171">
                  <c:v>17.0115301530153</c:v>
                </c:pt>
                <c:pt idx="172">
                  <c:v>17.1115391539153</c:v>
                </c:pt>
                <c:pt idx="173">
                  <c:v>17.2115481548154</c:v>
                </c:pt>
                <c:pt idx="174">
                  <c:v>17.3115571557155</c:v>
                </c:pt>
                <c:pt idx="175">
                  <c:v>17.4115661566156</c:v>
                </c:pt>
                <c:pt idx="176">
                  <c:v>17.5115751575157</c:v>
                </c:pt>
                <c:pt idx="177">
                  <c:v>17.6115841584158</c:v>
                </c:pt>
                <c:pt idx="178">
                  <c:v>17.7115931593159</c:v>
                </c:pt>
                <c:pt idx="179">
                  <c:v>17.811602160216</c:v>
                </c:pt>
                <c:pt idx="180">
                  <c:v>17.9116111611161</c:v>
                </c:pt>
                <c:pt idx="181">
                  <c:v>18.0116201620162</c:v>
                </c:pt>
                <c:pt idx="182">
                  <c:v>18.1116291629162</c:v>
                </c:pt>
                <c:pt idx="183">
                  <c:v>18.2116381638163</c:v>
                </c:pt>
                <c:pt idx="184">
                  <c:v>18.3116471647164</c:v>
                </c:pt>
                <c:pt idx="185">
                  <c:v>18.4116561656165</c:v>
                </c:pt>
                <c:pt idx="186">
                  <c:v>18.5116651665166</c:v>
                </c:pt>
                <c:pt idx="187">
                  <c:v>18.61167416741671</c:v>
                </c:pt>
                <c:pt idx="188">
                  <c:v>18.7116831683168</c:v>
                </c:pt>
                <c:pt idx="189">
                  <c:v>18.8116921692169</c:v>
                </c:pt>
                <c:pt idx="190">
                  <c:v>18.911701170117</c:v>
                </c:pt>
                <c:pt idx="191">
                  <c:v>19.0117101710171</c:v>
                </c:pt>
                <c:pt idx="192">
                  <c:v>19.11171917191709</c:v>
                </c:pt>
                <c:pt idx="193">
                  <c:v>19.2117281728172</c:v>
                </c:pt>
                <c:pt idx="194">
                  <c:v>19.3117371737173</c:v>
                </c:pt>
                <c:pt idx="195">
                  <c:v>19.4117461746174</c:v>
                </c:pt>
                <c:pt idx="196">
                  <c:v>19.5117551755175</c:v>
                </c:pt>
                <c:pt idx="197">
                  <c:v>19.6117641764176</c:v>
                </c:pt>
                <c:pt idx="198">
                  <c:v>19.7117731773177</c:v>
                </c:pt>
                <c:pt idx="199">
                  <c:v>19.8117821782178</c:v>
                </c:pt>
                <c:pt idx="200">
                  <c:v>19.91179117911789</c:v>
                </c:pt>
                <c:pt idx="201">
                  <c:v>20.011800180018</c:v>
                </c:pt>
                <c:pt idx="202">
                  <c:v>20.11180918091801</c:v>
                </c:pt>
                <c:pt idx="203">
                  <c:v>20.2118181818181</c:v>
                </c:pt>
                <c:pt idx="204">
                  <c:v>20.3118271827182</c:v>
                </c:pt>
                <c:pt idx="205">
                  <c:v>20.4118361836183</c:v>
                </c:pt>
                <c:pt idx="206">
                  <c:v>20.5118451845184</c:v>
                </c:pt>
                <c:pt idx="207">
                  <c:v>20.6118541854185</c:v>
                </c:pt>
                <c:pt idx="208">
                  <c:v>20.7118631863186</c:v>
                </c:pt>
                <c:pt idx="209">
                  <c:v>20.8118721872187</c:v>
                </c:pt>
                <c:pt idx="210">
                  <c:v>20.91188118811881</c:v>
                </c:pt>
                <c:pt idx="211">
                  <c:v>21.0118901890189</c:v>
                </c:pt>
                <c:pt idx="212">
                  <c:v>21.1118991899189</c:v>
                </c:pt>
                <c:pt idx="213">
                  <c:v>21.211908190819</c:v>
                </c:pt>
                <c:pt idx="214">
                  <c:v>21.3119171917191</c:v>
                </c:pt>
                <c:pt idx="215">
                  <c:v>21.41192619261921</c:v>
                </c:pt>
                <c:pt idx="216">
                  <c:v>21.5119351935193</c:v>
                </c:pt>
                <c:pt idx="217">
                  <c:v>21.6119441944194</c:v>
                </c:pt>
                <c:pt idx="218">
                  <c:v>21.7119531953195</c:v>
                </c:pt>
                <c:pt idx="219">
                  <c:v>21.8119621962196</c:v>
                </c:pt>
                <c:pt idx="220">
                  <c:v>21.9119711971197</c:v>
                </c:pt>
                <c:pt idx="221">
                  <c:v>22.0119801980198</c:v>
                </c:pt>
                <c:pt idx="222">
                  <c:v>22.1119891989198</c:v>
                </c:pt>
                <c:pt idx="223">
                  <c:v>22.2119981998199</c:v>
                </c:pt>
                <c:pt idx="224">
                  <c:v>22.31200720072</c:v>
                </c:pt>
                <c:pt idx="225">
                  <c:v>22.41201620162008</c:v>
                </c:pt>
                <c:pt idx="226">
                  <c:v>22.5120252025202</c:v>
                </c:pt>
                <c:pt idx="227">
                  <c:v>22.6120342034203</c:v>
                </c:pt>
                <c:pt idx="228">
                  <c:v>22.71204320432038</c:v>
                </c:pt>
                <c:pt idx="229">
                  <c:v>22.8120522052205</c:v>
                </c:pt>
                <c:pt idx="230">
                  <c:v>22.9120612061206</c:v>
                </c:pt>
                <c:pt idx="231">
                  <c:v>23.0120702070207</c:v>
                </c:pt>
                <c:pt idx="232">
                  <c:v>23.1120792079207</c:v>
                </c:pt>
                <c:pt idx="233">
                  <c:v>23.21208820882079</c:v>
                </c:pt>
                <c:pt idx="234">
                  <c:v>23.3120972097209</c:v>
                </c:pt>
                <c:pt idx="235">
                  <c:v>23.41210621062098</c:v>
                </c:pt>
                <c:pt idx="236">
                  <c:v>23.5121152115211</c:v>
                </c:pt>
                <c:pt idx="237">
                  <c:v>23.6121242124212</c:v>
                </c:pt>
                <c:pt idx="238">
                  <c:v>23.71213321332128</c:v>
                </c:pt>
                <c:pt idx="239">
                  <c:v>23.81214221422138</c:v>
                </c:pt>
                <c:pt idx="240">
                  <c:v>23.9121512151215</c:v>
                </c:pt>
                <c:pt idx="241">
                  <c:v>24.0121602160216</c:v>
                </c:pt>
                <c:pt idx="242">
                  <c:v>24.1121692169216</c:v>
                </c:pt>
                <c:pt idx="243">
                  <c:v>24.2121782178217</c:v>
                </c:pt>
                <c:pt idx="244">
                  <c:v>24.3121872187218</c:v>
                </c:pt>
                <c:pt idx="245">
                  <c:v>24.41219621962188</c:v>
                </c:pt>
                <c:pt idx="246">
                  <c:v>24.512205220522</c:v>
                </c:pt>
                <c:pt idx="247">
                  <c:v>24.6122142214221</c:v>
                </c:pt>
                <c:pt idx="248">
                  <c:v>24.71222322232218</c:v>
                </c:pt>
                <c:pt idx="249">
                  <c:v>24.8122322232223</c:v>
                </c:pt>
                <c:pt idx="250">
                  <c:v>24.9122412241224</c:v>
                </c:pt>
                <c:pt idx="251">
                  <c:v>25.0122502250225</c:v>
                </c:pt>
                <c:pt idx="252">
                  <c:v>25.1122592259225</c:v>
                </c:pt>
                <c:pt idx="253">
                  <c:v>25.2122682268226</c:v>
                </c:pt>
                <c:pt idx="254">
                  <c:v>25.3122772277227</c:v>
                </c:pt>
                <c:pt idx="255">
                  <c:v>25.4122862286228</c:v>
                </c:pt>
                <c:pt idx="256">
                  <c:v>25.51229522952289</c:v>
                </c:pt>
                <c:pt idx="257">
                  <c:v>25.612304230423</c:v>
                </c:pt>
                <c:pt idx="258">
                  <c:v>25.71231323132308</c:v>
                </c:pt>
                <c:pt idx="259">
                  <c:v>25.81232223222318</c:v>
                </c:pt>
                <c:pt idx="260">
                  <c:v>25.91233123312328</c:v>
                </c:pt>
                <c:pt idx="261">
                  <c:v>26.01234023402339</c:v>
                </c:pt>
                <c:pt idx="262">
                  <c:v>26.11234923492338</c:v>
                </c:pt>
                <c:pt idx="263">
                  <c:v>26.2123582358235</c:v>
                </c:pt>
                <c:pt idx="264">
                  <c:v>26.3123672367236</c:v>
                </c:pt>
                <c:pt idx="265">
                  <c:v>26.41237623762368</c:v>
                </c:pt>
                <c:pt idx="266">
                  <c:v>26.51238523852379</c:v>
                </c:pt>
                <c:pt idx="267">
                  <c:v>26.6123942394239</c:v>
                </c:pt>
                <c:pt idx="268">
                  <c:v>26.71240324032398</c:v>
                </c:pt>
                <c:pt idx="269">
                  <c:v>26.8124122412241</c:v>
                </c:pt>
                <c:pt idx="270">
                  <c:v>26.91242124212418</c:v>
                </c:pt>
                <c:pt idx="271">
                  <c:v>27.01243024302428</c:v>
                </c:pt>
                <c:pt idx="272">
                  <c:v>27.11243924392428</c:v>
                </c:pt>
                <c:pt idx="273">
                  <c:v>27.2124482448244</c:v>
                </c:pt>
                <c:pt idx="274">
                  <c:v>27.3124572457245</c:v>
                </c:pt>
                <c:pt idx="275">
                  <c:v>27.4124662466246</c:v>
                </c:pt>
                <c:pt idx="276">
                  <c:v>27.5124752475247</c:v>
                </c:pt>
                <c:pt idx="277">
                  <c:v>27.6124842484248</c:v>
                </c:pt>
                <c:pt idx="278">
                  <c:v>27.71249324932488</c:v>
                </c:pt>
                <c:pt idx="279">
                  <c:v>27.81250225022498</c:v>
                </c:pt>
                <c:pt idx="280">
                  <c:v>27.91251125112508</c:v>
                </c:pt>
                <c:pt idx="281">
                  <c:v>28.01252025202518</c:v>
                </c:pt>
                <c:pt idx="282">
                  <c:v>28.11252925292518</c:v>
                </c:pt>
                <c:pt idx="283">
                  <c:v>28.21253825382528</c:v>
                </c:pt>
                <c:pt idx="284">
                  <c:v>28.31254725472538</c:v>
                </c:pt>
                <c:pt idx="285">
                  <c:v>28.4125562556255</c:v>
                </c:pt>
                <c:pt idx="286">
                  <c:v>28.5125652565256</c:v>
                </c:pt>
                <c:pt idx="287">
                  <c:v>28.6125742574257</c:v>
                </c:pt>
                <c:pt idx="288">
                  <c:v>28.71258325832578</c:v>
                </c:pt>
                <c:pt idx="289">
                  <c:v>28.81259225922589</c:v>
                </c:pt>
                <c:pt idx="290">
                  <c:v>28.91260126012598</c:v>
                </c:pt>
                <c:pt idx="291">
                  <c:v>29.0126102610261</c:v>
                </c:pt>
                <c:pt idx="292">
                  <c:v>29.1126192619261</c:v>
                </c:pt>
                <c:pt idx="293">
                  <c:v>29.2126282628262</c:v>
                </c:pt>
                <c:pt idx="294">
                  <c:v>29.31263726372629</c:v>
                </c:pt>
                <c:pt idx="295">
                  <c:v>29.4126462646264</c:v>
                </c:pt>
                <c:pt idx="296">
                  <c:v>29.5126552655265</c:v>
                </c:pt>
                <c:pt idx="297">
                  <c:v>29.6126642664266</c:v>
                </c:pt>
                <c:pt idx="298">
                  <c:v>29.7126732673267</c:v>
                </c:pt>
                <c:pt idx="299">
                  <c:v>29.8126822682268</c:v>
                </c:pt>
                <c:pt idx="300">
                  <c:v>29.9126912691269</c:v>
                </c:pt>
                <c:pt idx="301">
                  <c:v>30.01270027002698</c:v>
                </c:pt>
                <c:pt idx="302">
                  <c:v>30.11270927092698</c:v>
                </c:pt>
                <c:pt idx="303">
                  <c:v>30.21271827182708</c:v>
                </c:pt>
                <c:pt idx="304">
                  <c:v>30.31272727272718</c:v>
                </c:pt>
                <c:pt idx="305">
                  <c:v>30.41273627362728</c:v>
                </c:pt>
                <c:pt idx="306">
                  <c:v>30.51274527452738</c:v>
                </c:pt>
                <c:pt idx="307">
                  <c:v>30.61275427542749</c:v>
                </c:pt>
                <c:pt idx="308">
                  <c:v>30.71276327632758</c:v>
                </c:pt>
                <c:pt idx="309">
                  <c:v>30.81277227722768</c:v>
                </c:pt>
                <c:pt idx="310">
                  <c:v>30.91278127812778</c:v>
                </c:pt>
                <c:pt idx="311">
                  <c:v>31.01279027902788</c:v>
                </c:pt>
                <c:pt idx="312">
                  <c:v>31.11279927992788</c:v>
                </c:pt>
                <c:pt idx="313">
                  <c:v>31.212808280828</c:v>
                </c:pt>
                <c:pt idx="314">
                  <c:v>31.3128172817281</c:v>
                </c:pt>
                <c:pt idx="315">
                  <c:v>31.4128262826282</c:v>
                </c:pt>
                <c:pt idx="316">
                  <c:v>31.5128352835283</c:v>
                </c:pt>
                <c:pt idx="317">
                  <c:v>31.61284428442841</c:v>
                </c:pt>
                <c:pt idx="318">
                  <c:v>31.7128532853285</c:v>
                </c:pt>
                <c:pt idx="319">
                  <c:v>31.8128622862286</c:v>
                </c:pt>
                <c:pt idx="320">
                  <c:v>31.9128712871287</c:v>
                </c:pt>
                <c:pt idx="321">
                  <c:v>32.0128802880287</c:v>
                </c:pt>
                <c:pt idx="322">
                  <c:v>32.1128892889288</c:v>
                </c:pt>
                <c:pt idx="323">
                  <c:v>32.2128982898289</c:v>
                </c:pt>
                <c:pt idx="324">
                  <c:v>32.312907290729</c:v>
                </c:pt>
                <c:pt idx="325">
                  <c:v>32.4129162916291</c:v>
                </c:pt>
                <c:pt idx="326">
                  <c:v>32.5129252925292</c:v>
                </c:pt>
                <c:pt idx="327">
                  <c:v>32.6129342934293</c:v>
                </c:pt>
                <c:pt idx="328">
                  <c:v>32.7129432943294</c:v>
                </c:pt>
                <c:pt idx="329">
                  <c:v>32.8129522952295</c:v>
                </c:pt>
                <c:pt idx="330">
                  <c:v>32.9129612961296</c:v>
                </c:pt>
                <c:pt idx="331">
                  <c:v>33.0129702970296</c:v>
                </c:pt>
                <c:pt idx="332">
                  <c:v>33.1129792979297</c:v>
                </c:pt>
                <c:pt idx="333">
                  <c:v>33.2129882988298</c:v>
                </c:pt>
                <c:pt idx="334">
                  <c:v>33.3129972997299</c:v>
                </c:pt>
                <c:pt idx="335">
                  <c:v>33.41300630063</c:v>
                </c:pt>
                <c:pt idx="336">
                  <c:v>33.5130153015301</c:v>
                </c:pt>
                <c:pt idx="337">
                  <c:v>33.6130243024302</c:v>
                </c:pt>
                <c:pt idx="338">
                  <c:v>33.7130333033303</c:v>
                </c:pt>
                <c:pt idx="339">
                  <c:v>33.81304230423039</c:v>
                </c:pt>
                <c:pt idx="340">
                  <c:v>33.91305130513049</c:v>
                </c:pt>
                <c:pt idx="341">
                  <c:v>34.0130603060305</c:v>
                </c:pt>
                <c:pt idx="342">
                  <c:v>34.1130693069306</c:v>
                </c:pt>
                <c:pt idx="343">
                  <c:v>34.2130783078307</c:v>
                </c:pt>
                <c:pt idx="344">
                  <c:v>34.31308730873079</c:v>
                </c:pt>
                <c:pt idx="345">
                  <c:v>34.41309630963089</c:v>
                </c:pt>
                <c:pt idx="346">
                  <c:v>34.513105310531</c:v>
                </c:pt>
                <c:pt idx="347">
                  <c:v>34.6131143114311</c:v>
                </c:pt>
                <c:pt idx="348">
                  <c:v>34.7131233123312</c:v>
                </c:pt>
                <c:pt idx="349">
                  <c:v>34.8131323132313</c:v>
                </c:pt>
                <c:pt idx="350">
                  <c:v>34.9131413141314</c:v>
                </c:pt>
                <c:pt idx="351">
                  <c:v>35.0131503150315</c:v>
                </c:pt>
                <c:pt idx="352">
                  <c:v>35.1131593159315</c:v>
                </c:pt>
                <c:pt idx="353">
                  <c:v>35.2131683168316</c:v>
                </c:pt>
                <c:pt idx="354">
                  <c:v>35.3131773177317</c:v>
                </c:pt>
                <c:pt idx="355">
                  <c:v>35.4131863186318</c:v>
                </c:pt>
                <c:pt idx="356">
                  <c:v>35.5131953195319</c:v>
                </c:pt>
                <c:pt idx="357">
                  <c:v>35.613204320432</c:v>
                </c:pt>
                <c:pt idx="358">
                  <c:v>35.7132133213321</c:v>
                </c:pt>
                <c:pt idx="359">
                  <c:v>35.81322232223219</c:v>
                </c:pt>
                <c:pt idx="360">
                  <c:v>35.91323132313229</c:v>
                </c:pt>
                <c:pt idx="361">
                  <c:v>36.0132403240324</c:v>
                </c:pt>
                <c:pt idx="362">
                  <c:v>36.1132493249324</c:v>
                </c:pt>
                <c:pt idx="363">
                  <c:v>36.2132583258325</c:v>
                </c:pt>
                <c:pt idx="364">
                  <c:v>36.31326732673258</c:v>
                </c:pt>
                <c:pt idx="365">
                  <c:v>36.41327632763268</c:v>
                </c:pt>
                <c:pt idx="366">
                  <c:v>36.5132853285328</c:v>
                </c:pt>
                <c:pt idx="367">
                  <c:v>36.6132943294329</c:v>
                </c:pt>
                <c:pt idx="368">
                  <c:v>36.713303330333</c:v>
                </c:pt>
                <c:pt idx="369">
                  <c:v>36.8133123312331</c:v>
                </c:pt>
                <c:pt idx="370">
                  <c:v>36.9133213321332</c:v>
                </c:pt>
                <c:pt idx="371">
                  <c:v>37.0133303330333</c:v>
                </c:pt>
                <c:pt idx="372">
                  <c:v>37.1133393339333</c:v>
                </c:pt>
                <c:pt idx="373">
                  <c:v>37.2133483348334</c:v>
                </c:pt>
                <c:pt idx="374">
                  <c:v>37.31335733573349</c:v>
                </c:pt>
                <c:pt idx="375">
                  <c:v>37.41336633663359</c:v>
                </c:pt>
                <c:pt idx="376">
                  <c:v>37.5133753375337</c:v>
                </c:pt>
                <c:pt idx="377">
                  <c:v>37.6133843384338</c:v>
                </c:pt>
                <c:pt idx="378">
                  <c:v>37.7133933393339</c:v>
                </c:pt>
                <c:pt idx="379">
                  <c:v>37.813402340234</c:v>
                </c:pt>
                <c:pt idx="380">
                  <c:v>37.9134113411341</c:v>
                </c:pt>
                <c:pt idx="381">
                  <c:v>38.0134203420342</c:v>
                </c:pt>
                <c:pt idx="382">
                  <c:v>38.1134293429342</c:v>
                </c:pt>
                <c:pt idx="383">
                  <c:v>38.2134383438343</c:v>
                </c:pt>
                <c:pt idx="384">
                  <c:v>38.31344734473439</c:v>
                </c:pt>
                <c:pt idx="385">
                  <c:v>38.41345634563449</c:v>
                </c:pt>
                <c:pt idx="386">
                  <c:v>38.5134653465346</c:v>
                </c:pt>
                <c:pt idx="387">
                  <c:v>38.6134743474347</c:v>
                </c:pt>
                <c:pt idx="388">
                  <c:v>38.7134833483348</c:v>
                </c:pt>
                <c:pt idx="389">
                  <c:v>38.8134923492349</c:v>
                </c:pt>
                <c:pt idx="390">
                  <c:v>38.913501350135</c:v>
                </c:pt>
                <c:pt idx="391">
                  <c:v>39.0135103510351</c:v>
                </c:pt>
                <c:pt idx="392">
                  <c:v>39.1135193519351</c:v>
                </c:pt>
                <c:pt idx="393">
                  <c:v>39.2135283528352</c:v>
                </c:pt>
                <c:pt idx="394">
                  <c:v>39.31353735373528</c:v>
                </c:pt>
                <c:pt idx="395">
                  <c:v>39.41354635463539</c:v>
                </c:pt>
                <c:pt idx="396">
                  <c:v>39.5135553555355</c:v>
                </c:pt>
                <c:pt idx="397">
                  <c:v>39.6135643564356</c:v>
                </c:pt>
                <c:pt idx="398">
                  <c:v>39.7135733573357</c:v>
                </c:pt>
                <c:pt idx="399">
                  <c:v>39.8135823582358</c:v>
                </c:pt>
                <c:pt idx="400">
                  <c:v>39.9135913591359</c:v>
                </c:pt>
                <c:pt idx="401">
                  <c:v>40.013600360036</c:v>
                </c:pt>
                <c:pt idx="402">
                  <c:v>40.113609360936</c:v>
                </c:pt>
                <c:pt idx="403">
                  <c:v>40.2136183618361</c:v>
                </c:pt>
                <c:pt idx="404">
                  <c:v>40.31362736273616</c:v>
                </c:pt>
                <c:pt idx="405">
                  <c:v>40.41363636363628</c:v>
                </c:pt>
                <c:pt idx="406">
                  <c:v>40.51364536453639</c:v>
                </c:pt>
                <c:pt idx="407">
                  <c:v>40.61365436543648</c:v>
                </c:pt>
                <c:pt idx="408">
                  <c:v>40.71366336633658</c:v>
                </c:pt>
                <c:pt idx="409">
                  <c:v>40.81367236723666</c:v>
                </c:pt>
                <c:pt idx="410">
                  <c:v>40.91368136813679</c:v>
                </c:pt>
                <c:pt idx="411">
                  <c:v>41.01369036903689</c:v>
                </c:pt>
                <c:pt idx="412">
                  <c:v>41.1136993699369</c:v>
                </c:pt>
                <c:pt idx="413">
                  <c:v>41.213708370837</c:v>
                </c:pt>
                <c:pt idx="414">
                  <c:v>41.31371737173708</c:v>
                </c:pt>
                <c:pt idx="415">
                  <c:v>41.41372637263719</c:v>
                </c:pt>
                <c:pt idx="416">
                  <c:v>41.5137353735373</c:v>
                </c:pt>
                <c:pt idx="417">
                  <c:v>41.6137443744374</c:v>
                </c:pt>
                <c:pt idx="418">
                  <c:v>41.7137533753375</c:v>
                </c:pt>
                <c:pt idx="419">
                  <c:v>41.81376237623758</c:v>
                </c:pt>
                <c:pt idx="420">
                  <c:v>41.91377137713769</c:v>
                </c:pt>
                <c:pt idx="421">
                  <c:v>42.0137803780378</c:v>
                </c:pt>
                <c:pt idx="422">
                  <c:v>42.1137893789378</c:v>
                </c:pt>
                <c:pt idx="423">
                  <c:v>42.2137983798379</c:v>
                </c:pt>
                <c:pt idx="424">
                  <c:v>42.31380738073798</c:v>
                </c:pt>
                <c:pt idx="425">
                  <c:v>42.41381638163809</c:v>
                </c:pt>
                <c:pt idx="426">
                  <c:v>42.5138253825382</c:v>
                </c:pt>
                <c:pt idx="427">
                  <c:v>42.6138343834383</c:v>
                </c:pt>
                <c:pt idx="428">
                  <c:v>42.7138433843384</c:v>
                </c:pt>
                <c:pt idx="429">
                  <c:v>42.81385238523848</c:v>
                </c:pt>
                <c:pt idx="430">
                  <c:v>42.91386138613858</c:v>
                </c:pt>
                <c:pt idx="431">
                  <c:v>43.0138703870387</c:v>
                </c:pt>
                <c:pt idx="432">
                  <c:v>43.1138793879387</c:v>
                </c:pt>
                <c:pt idx="433">
                  <c:v>43.2138883888388</c:v>
                </c:pt>
                <c:pt idx="434">
                  <c:v>43.31389738973888</c:v>
                </c:pt>
                <c:pt idx="435">
                  <c:v>43.413906390639</c:v>
                </c:pt>
                <c:pt idx="436">
                  <c:v>43.5139153915391</c:v>
                </c:pt>
                <c:pt idx="437">
                  <c:v>43.6139243924392</c:v>
                </c:pt>
                <c:pt idx="438">
                  <c:v>43.7139333933393</c:v>
                </c:pt>
                <c:pt idx="439">
                  <c:v>43.8139423942394</c:v>
                </c:pt>
                <c:pt idx="440">
                  <c:v>43.9139513951395</c:v>
                </c:pt>
                <c:pt idx="441">
                  <c:v>44.0139603960396</c:v>
                </c:pt>
                <c:pt idx="442">
                  <c:v>44.1139693969396</c:v>
                </c:pt>
                <c:pt idx="443">
                  <c:v>44.2139783978397</c:v>
                </c:pt>
                <c:pt idx="444">
                  <c:v>44.3139873987398</c:v>
                </c:pt>
                <c:pt idx="445">
                  <c:v>44.4139963996399</c:v>
                </c:pt>
                <c:pt idx="446">
                  <c:v>44.51400540054</c:v>
                </c:pt>
                <c:pt idx="447">
                  <c:v>44.61401440144008</c:v>
                </c:pt>
                <c:pt idx="448">
                  <c:v>44.71402340234018</c:v>
                </c:pt>
                <c:pt idx="449">
                  <c:v>44.81403240324026</c:v>
                </c:pt>
                <c:pt idx="450">
                  <c:v>44.91404140414036</c:v>
                </c:pt>
                <c:pt idx="451">
                  <c:v>45.01405040504048</c:v>
                </c:pt>
                <c:pt idx="452">
                  <c:v>45.11405940594048</c:v>
                </c:pt>
                <c:pt idx="453">
                  <c:v>45.21406840684058</c:v>
                </c:pt>
                <c:pt idx="454">
                  <c:v>45.31407740774065</c:v>
                </c:pt>
                <c:pt idx="455">
                  <c:v>45.41408640864076</c:v>
                </c:pt>
                <c:pt idx="456">
                  <c:v>45.51409540954089</c:v>
                </c:pt>
                <c:pt idx="457">
                  <c:v>45.61410441044099</c:v>
                </c:pt>
                <c:pt idx="458">
                  <c:v>45.7141134113411</c:v>
                </c:pt>
                <c:pt idx="459">
                  <c:v>45.81412241224118</c:v>
                </c:pt>
                <c:pt idx="460">
                  <c:v>45.91413141314128</c:v>
                </c:pt>
                <c:pt idx="461">
                  <c:v>46.01414041404139</c:v>
                </c:pt>
                <c:pt idx="462">
                  <c:v>46.11414941494139</c:v>
                </c:pt>
                <c:pt idx="463">
                  <c:v>46.2141584158415</c:v>
                </c:pt>
                <c:pt idx="464">
                  <c:v>46.31416741674156</c:v>
                </c:pt>
                <c:pt idx="465">
                  <c:v>46.41417641764166</c:v>
                </c:pt>
                <c:pt idx="466">
                  <c:v>46.5141854185418</c:v>
                </c:pt>
                <c:pt idx="467">
                  <c:v>46.61419441944189</c:v>
                </c:pt>
                <c:pt idx="468">
                  <c:v>46.71420342034199</c:v>
                </c:pt>
                <c:pt idx="469">
                  <c:v>46.81421242124206</c:v>
                </c:pt>
                <c:pt idx="470">
                  <c:v>46.91422142214216</c:v>
                </c:pt>
                <c:pt idx="471">
                  <c:v>47.01423042304228</c:v>
                </c:pt>
                <c:pt idx="472">
                  <c:v>47.11423942394228</c:v>
                </c:pt>
                <c:pt idx="473">
                  <c:v>47.21424842484238</c:v>
                </c:pt>
                <c:pt idx="474">
                  <c:v>47.31425742574245</c:v>
                </c:pt>
                <c:pt idx="475">
                  <c:v>47.41426642664256</c:v>
                </c:pt>
                <c:pt idx="476">
                  <c:v>47.51427542754268</c:v>
                </c:pt>
                <c:pt idx="477">
                  <c:v>47.61428442844278</c:v>
                </c:pt>
                <c:pt idx="478">
                  <c:v>47.71429342934288</c:v>
                </c:pt>
                <c:pt idx="479">
                  <c:v>47.81430243024299</c:v>
                </c:pt>
                <c:pt idx="480">
                  <c:v>47.91431143114308</c:v>
                </c:pt>
                <c:pt idx="481">
                  <c:v>48.01432043204318</c:v>
                </c:pt>
                <c:pt idx="482">
                  <c:v>48.11432943294319</c:v>
                </c:pt>
                <c:pt idx="483">
                  <c:v>48.2143384338433</c:v>
                </c:pt>
                <c:pt idx="484">
                  <c:v>48.31434743474336</c:v>
                </c:pt>
                <c:pt idx="485">
                  <c:v>48.41435643564346</c:v>
                </c:pt>
                <c:pt idx="486">
                  <c:v>48.51436543654359</c:v>
                </c:pt>
                <c:pt idx="487">
                  <c:v>48.61437443744368</c:v>
                </c:pt>
                <c:pt idx="488">
                  <c:v>48.71438343834379</c:v>
                </c:pt>
                <c:pt idx="489">
                  <c:v>48.81439243924388</c:v>
                </c:pt>
                <c:pt idx="490">
                  <c:v>48.91440144014398</c:v>
                </c:pt>
                <c:pt idx="491">
                  <c:v>49.01441044104408</c:v>
                </c:pt>
                <c:pt idx="492">
                  <c:v>49.11441944194409</c:v>
                </c:pt>
                <c:pt idx="493">
                  <c:v>49.21442844284419</c:v>
                </c:pt>
                <c:pt idx="494">
                  <c:v>49.31443744374426</c:v>
                </c:pt>
                <c:pt idx="495">
                  <c:v>49.41444644464436</c:v>
                </c:pt>
                <c:pt idx="496">
                  <c:v>49.51445544554448</c:v>
                </c:pt>
                <c:pt idx="497">
                  <c:v>49.61446444644458</c:v>
                </c:pt>
                <c:pt idx="498">
                  <c:v>49.71447344734468</c:v>
                </c:pt>
                <c:pt idx="499">
                  <c:v>49.81448244824478</c:v>
                </c:pt>
                <c:pt idx="500">
                  <c:v>49.91449144914488</c:v>
                </c:pt>
                <c:pt idx="501">
                  <c:v>50.01450045004498</c:v>
                </c:pt>
                <c:pt idx="502">
                  <c:v>50.11450945094499</c:v>
                </c:pt>
                <c:pt idx="503">
                  <c:v>50.21451845184509</c:v>
                </c:pt>
                <c:pt idx="504">
                  <c:v>50.31452745274516</c:v>
                </c:pt>
                <c:pt idx="505">
                  <c:v>50.41453645364526</c:v>
                </c:pt>
                <c:pt idx="506">
                  <c:v>50.51454545454538</c:v>
                </c:pt>
                <c:pt idx="507">
                  <c:v>50.61455445544548</c:v>
                </c:pt>
                <c:pt idx="508">
                  <c:v>50.71456345634558</c:v>
                </c:pt>
                <c:pt idx="509">
                  <c:v>50.81457245724567</c:v>
                </c:pt>
                <c:pt idx="510">
                  <c:v>50.91458145814578</c:v>
                </c:pt>
                <c:pt idx="511">
                  <c:v>51.01459045904588</c:v>
                </c:pt>
                <c:pt idx="512">
                  <c:v>51.11459945994589</c:v>
                </c:pt>
                <c:pt idx="513">
                  <c:v>51.21460846084599</c:v>
                </c:pt>
                <c:pt idx="514">
                  <c:v>51.31461746174605</c:v>
                </c:pt>
                <c:pt idx="515">
                  <c:v>51.41462646264615</c:v>
                </c:pt>
                <c:pt idx="516">
                  <c:v>51.51463546354626</c:v>
                </c:pt>
                <c:pt idx="517">
                  <c:v>51.61464446444636</c:v>
                </c:pt>
                <c:pt idx="518">
                  <c:v>51.71465346534646</c:v>
                </c:pt>
                <c:pt idx="519">
                  <c:v>51.81466246624655</c:v>
                </c:pt>
                <c:pt idx="520">
                  <c:v>51.91467146714665</c:v>
                </c:pt>
                <c:pt idx="521">
                  <c:v>52.01468046804676</c:v>
                </c:pt>
                <c:pt idx="522">
                  <c:v>52.11468946894678</c:v>
                </c:pt>
                <c:pt idx="523">
                  <c:v>52.21469846984688</c:v>
                </c:pt>
                <c:pt idx="524">
                  <c:v>52.31470747074696</c:v>
                </c:pt>
                <c:pt idx="525">
                  <c:v>52.41471647164706</c:v>
                </c:pt>
                <c:pt idx="526">
                  <c:v>52.51472547254718</c:v>
                </c:pt>
                <c:pt idx="527">
                  <c:v>52.61473447344728</c:v>
                </c:pt>
                <c:pt idx="528">
                  <c:v>52.71474347434738</c:v>
                </c:pt>
                <c:pt idx="529">
                  <c:v>52.81475247524746</c:v>
                </c:pt>
                <c:pt idx="530">
                  <c:v>52.91476147614758</c:v>
                </c:pt>
                <c:pt idx="531">
                  <c:v>53.01477047704766</c:v>
                </c:pt>
                <c:pt idx="532">
                  <c:v>53.11477947794768</c:v>
                </c:pt>
                <c:pt idx="533">
                  <c:v>53.21478847884779</c:v>
                </c:pt>
                <c:pt idx="534">
                  <c:v>53.31479747974786</c:v>
                </c:pt>
                <c:pt idx="535">
                  <c:v>53.41480648064796</c:v>
                </c:pt>
                <c:pt idx="536">
                  <c:v>53.51481548154808</c:v>
                </c:pt>
                <c:pt idx="537">
                  <c:v>53.61482448244816</c:v>
                </c:pt>
                <c:pt idx="538">
                  <c:v>53.71483348334828</c:v>
                </c:pt>
                <c:pt idx="539">
                  <c:v>53.81484248424836</c:v>
                </c:pt>
                <c:pt idx="540">
                  <c:v>53.91485148514846</c:v>
                </c:pt>
                <c:pt idx="541">
                  <c:v>54.01486048604856</c:v>
                </c:pt>
                <c:pt idx="542">
                  <c:v>54.11486948694858</c:v>
                </c:pt>
                <c:pt idx="543">
                  <c:v>54.21487848784868</c:v>
                </c:pt>
                <c:pt idx="544">
                  <c:v>54.31488748874876</c:v>
                </c:pt>
                <c:pt idx="545">
                  <c:v>54.41489648964886</c:v>
                </c:pt>
                <c:pt idx="546">
                  <c:v>54.514905490549</c:v>
                </c:pt>
                <c:pt idx="547">
                  <c:v>54.61491449144908</c:v>
                </c:pt>
                <c:pt idx="548">
                  <c:v>54.71492349234919</c:v>
                </c:pt>
                <c:pt idx="549">
                  <c:v>54.81493249324928</c:v>
                </c:pt>
                <c:pt idx="550">
                  <c:v>54.91494149414938</c:v>
                </c:pt>
                <c:pt idx="551">
                  <c:v>55.01495049504948</c:v>
                </c:pt>
                <c:pt idx="552">
                  <c:v>55.11495949594948</c:v>
                </c:pt>
                <c:pt idx="553">
                  <c:v>55.21496849684959</c:v>
                </c:pt>
                <c:pt idx="554">
                  <c:v>55.31497749774967</c:v>
                </c:pt>
                <c:pt idx="555">
                  <c:v>55.41498649864978</c:v>
                </c:pt>
                <c:pt idx="556">
                  <c:v>55.5149954995499</c:v>
                </c:pt>
                <c:pt idx="557">
                  <c:v>55.61500450045</c:v>
                </c:pt>
                <c:pt idx="558">
                  <c:v>55.7150135013501</c:v>
                </c:pt>
                <c:pt idx="559">
                  <c:v>55.81502250225019</c:v>
                </c:pt>
                <c:pt idx="560">
                  <c:v>55.9150315031503</c:v>
                </c:pt>
                <c:pt idx="561">
                  <c:v>56.0150405040504</c:v>
                </c:pt>
                <c:pt idx="562">
                  <c:v>56.1150495049504</c:v>
                </c:pt>
                <c:pt idx="563">
                  <c:v>56.2150585058505</c:v>
                </c:pt>
                <c:pt idx="564">
                  <c:v>56.31506750675058</c:v>
                </c:pt>
                <c:pt idx="565">
                  <c:v>56.4150765076507</c:v>
                </c:pt>
                <c:pt idx="566">
                  <c:v>56.5150855085508</c:v>
                </c:pt>
                <c:pt idx="567">
                  <c:v>56.6150945094509</c:v>
                </c:pt>
                <c:pt idx="568">
                  <c:v>56.715103510351</c:v>
                </c:pt>
                <c:pt idx="569">
                  <c:v>56.8151125112511</c:v>
                </c:pt>
                <c:pt idx="570">
                  <c:v>56.9151215121512</c:v>
                </c:pt>
                <c:pt idx="571">
                  <c:v>57.0151305130513</c:v>
                </c:pt>
                <c:pt idx="572">
                  <c:v>57.1151395139513</c:v>
                </c:pt>
                <c:pt idx="573">
                  <c:v>57.2151485148514</c:v>
                </c:pt>
                <c:pt idx="574">
                  <c:v>57.31515751575149</c:v>
                </c:pt>
                <c:pt idx="575">
                  <c:v>57.4151665166516</c:v>
                </c:pt>
                <c:pt idx="576">
                  <c:v>57.5151755175517</c:v>
                </c:pt>
                <c:pt idx="577">
                  <c:v>57.6151845184518</c:v>
                </c:pt>
                <c:pt idx="578">
                  <c:v>57.7151935193519</c:v>
                </c:pt>
                <c:pt idx="579">
                  <c:v>57.815202520252</c:v>
                </c:pt>
                <c:pt idx="580">
                  <c:v>57.9152115211521</c:v>
                </c:pt>
                <c:pt idx="581">
                  <c:v>58.0152205220521</c:v>
                </c:pt>
                <c:pt idx="582">
                  <c:v>58.1152295229522</c:v>
                </c:pt>
                <c:pt idx="583">
                  <c:v>58.2152385238523</c:v>
                </c:pt>
                <c:pt idx="584">
                  <c:v>58.31524752475238</c:v>
                </c:pt>
                <c:pt idx="585">
                  <c:v>58.41525652565248</c:v>
                </c:pt>
                <c:pt idx="586">
                  <c:v>58.5152655265526</c:v>
                </c:pt>
                <c:pt idx="587">
                  <c:v>58.61527452745268</c:v>
                </c:pt>
                <c:pt idx="588">
                  <c:v>58.7152835283528</c:v>
                </c:pt>
                <c:pt idx="589">
                  <c:v>58.81529252925289</c:v>
                </c:pt>
                <c:pt idx="590">
                  <c:v>58.915301530153</c:v>
                </c:pt>
                <c:pt idx="591">
                  <c:v>59.0153105310531</c:v>
                </c:pt>
                <c:pt idx="592">
                  <c:v>59.1153195319531</c:v>
                </c:pt>
                <c:pt idx="593">
                  <c:v>59.2153285328532</c:v>
                </c:pt>
                <c:pt idx="594">
                  <c:v>59.31533753375329</c:v>
                </c:pt>
                <c:pt idx="595">
                  <c:v>59.41534653465339</c:v>
                </c:pt>
                <c:pt idx="596">
                  <c:v>59.5153555355535</c:v>
                </c:pt>
                <c:pt idx="597">
                  <c:v>59.6153645364536</c:v>
                </c:pt>
                <c:pt idx="598">
                  <c:v>59.7153735373537</c:v>
                </c:pt>
                <c:pt idx="599">
                  <c:v>59.8153825382538</c:v>
                </c:pt>
                <c:pt idx="600">
                  <c:v>59.9153915391539</c:v>
                </c:pt>
                <c:pt idx="601">
                  <c:v>60.015400540054</c:v>
                </c:pt>
                <c:pt idx="602">
                  <c:v>60.115409540954</c:v>
                </c:pt>
                <c:pt idx="603">
                  <c:v>60.2154185418541</c:v>
                </c:pt>
                <c:pt idx="604">
                  <c:v>60.31542754275419</c:v>
                </c:pt>
                <c:pt idx="605">
                  <c:v>60.41543654365429</c:v>
                </c:pt>
                <c:pt idx="606">
                  <c:v>60.5154455445544</c:v>
                </c:pt>
                <c:pt idx="607">
                  <c:v>60.6154545454545</c:v>
                </c:pt>
                <c:pt idx="608">
                  <c:v>60.7154635463546</c:v>
                </c:pt>
                <c:pt idx="609">
                  <c:v>60.8154725472547</c:v>
                </c:pt>
                <c:pt idx="610">
                  <c:v>60.9154815481548</c:v>
                </c:pt>
                <c:pt idx="611">
                  <c:v>61.0154905490549</c:v>
                </c:pt>
                <c:pt idx="612">
                  <c:v>61.1154995499549</c:v>
                </c:pt>
                <c:pt idx="613">
                  <c:v>61.215508550855</c:v>
                </c:pt>
                <c:pt idx="614">
                  <c:v>61.31551755175509</c:v>
                </c:pt>
                <c:pt idx="615">
                  <c:v>61.41552655265519</c:v>
                </c:pt>
                <c:pt idx="616">
                  <c:v>61.5155355535553</c:v>
                </c:pt>
                <c:pt idx="617">
                  <c:v>61.6155445544554</c:v>
                </c:pt>
                <c:pt idx="618">
                  <c:v>61.7155535553555</c:v>
                </c:pt>
                <c:pt idx="619">
                  <c:v>61.81556255625559</c:v>
                </c:pt>
                <c:pt idx="620">
                  <c:v>61.9155715571557</c:v>
                </c:pt>
                <c:pt idx="621">
                  <c:v>62.0155805580558</c:v>
                </c:pt>
                <c:pt idx="622">
                  <c:v>62.1155895589558</c:v>
                </c:pt>
                <c:pt idx="623">
                  <c:v>62.2155985598559</c:v>
                </c:pt>
                <c:pt idx="624">
                  <c:v>62.31560756075599</c:v>
                </c:pt>
                <c:pt idx="625">
                  <c:v>62.41561656165608</c:v>
                </c:pt>
                <c:pt idx="626">
                  <c:v>62.5156255625562</c:v>
                </c:pt>
                <c:pt idx="627">
                  <c:v>62.61563456345628</c:v>
                </c:pt>
                <c:pt idx="628">
                  <c:v>62.71564356435638</c:v>
                </c:pt>
                <c:pt idx="629">
                  <c:v>62.81565256525648</c:v>
                </c:pt>
                <c:pt idx="630">
                  <c:v>62.91566156615658</c:v>
                </c:pt>
                <c:pt idx="631">
                  <c:v>63.0156705670567</c:v>
                </c:pt>
                <c:pt idx="632">
                  <c:v>63.11567956795668</c:v>
                </c:pt>
                <c:pt idx="633">
                  <c:v>63.2156885688568</c:v>
                </c:pt>
                <c:pt idx="634">
                  <c:v>63.31569756975688</c:v>
                </c:pt>
                <c:pt idx="635">
                  <c:v>63.41570657065699</c:v>
                </c:pt>
                <c:pt idx="636">
                  <c:v>63.5157155715571</c:v>
                </c:pt>
                <c:pt idx="637">
                  <c:v>63.6157245724572</c:v>
                </c:pt>
                <c:pt idx="638">
                  <c:v>63.7157335733573</c:v>
                </c:pt>
                <c:pt idx="639">
                  <c:v>63.81574257425738</c:v>
                </c:pt>
                <c:pt idx="640">
                  <c:v>63.91575157515749</c:v>
                </c:pt>
                <c:pt idx="641">
                  <c:v>64.01576057605757</c:v>
                </c:pt>
                <c:pt idx="642">
                  <c:v>64.11576957695767</c:v>
                </c:pt>
                <c:pt idx="643">
                  <c:v>64.21577857785766</c:v>
                </c:pt>
                <c:pt idx="644">
                  <c:v>64.31578757875776</c:v>
                </c:pt>
                <c:pt idx="645">
                  <c:v>64.41579657965788</c:v>
                </c:pt>
                <c:pt idx="646">
                  <c:v>64.51580558055798</c:v>
                </c:pt>
                <c:pt idx="647">
                  <c:v>64.61581458145808</c:v>
                </c:pt>
                <c:pt idx="648">
                  <c:v>64.7158235823582</c:v>
                </c:pt>
                <c:pt idx="649">
                  <c:v>64.81583258325827</c:v>
                </c:pt>
                <c:pt idx="650">
                  <c:v>64.9158415841584</c:v>
                </c:pt>
                <c:pt idx="651">
                  <c:v>65.0158505850585</c:v>
                </c:pt>
                <c:pt idx="652">
                  <c:v>65.1158595859586</c:v>
                </c:pt>
                <c:pt idx="653">
                  <c:v>65.21586858685858</c:v>
                </c:pt>
                <c:pt idx="654">
                  <c:v>65.31587758775866</c:v>
                </c:pt>
                <c:pt idx="655">
                  <c:v>65.41588658865878</c:v>
                </c:pt>
                <c:pt idx="656">
                  <c:v>65.51589558955888</c:v>
                </c:pt>
                <c:pt idx="657">
                  <c:v>65.61590459045895</c:v>
                </c:pt>
                <c:pt idx="658">
                  <c:v>65.7159135913591</c:v>
                </c:pt>
                <c:pt idx="659">
                  <c:v>65.81592259225917</c:v>
                </c:pt>
                <c:pt idx="660">
                  <c:v>65.91593159315927</c:v>
                </c:pt>
                <c:pt idx="661">
                  <c:v>66.01594059405937</c:v>
                </c:pt>
                <c:pt idx="662">
                  <c:v>66.11594959495947</c:v>
                </c:pt>
                <c:pt idx="663">
                  <c:v>66.21595859585948</c:v>
                </c:pt>
                <c:pt idx="664">
                  <c:v>66.31596759675956</c:v>
                </c:pt>
                <c:pt idx="665">
                  <c:v>66.41597659765964</c:v>
                </c:pt>
                <c:pt idx="666">
                  <c:v>66.51598559855975</c:v>
                </c:pt>
                <c:pt idx="667">
                  <c:v>66.61599459945985</c:v>
                </c:pt>
                <c:pt idx="668">
                  <c:v>66.71600360036</c:v>
                </c:pt>
                <c:pt idx="669">
                  <c:v>66.8160126012601</c:v>
                </c:pt>
                <c:pt idx="670">
                  <c:v>66.9160216021602</c:v>
                </c:pt>
                <c:pt idx="671">
                  <c:v>67.0160306030603</c:v>
                </c:pt>
                <c:pt idx="672">
                  <c:v>67.1160396039604</c:v>
                </c:pt>
                <c:pt idx="673">
                  <c:v>67.2160486048604</c:v>
                </c:pt>
                <c:pt idx="674">
                  <c:v>67.3160576057605</c:v>
                </c:pt>
                <c:pt idx="675">
                  <c:v>67.4160666066606</c:v>
                </c:pt>
                <c:pt idx="676">
                  <c:v>67.51607560756068</c:v>
                </c:pt>
                <c:pt idx="677">
                  <c:v>67.61608460846078</c:v>
                </c:pt>
                <c:pt idx="678">
                  <c:v>67.7160936093609</c:v>
                </c:pt>
                <c:pt idx="679">
                  <c:v>67.816102610261</c:v>
                </c:pt>
                <c:pt idx="680">
                  <c:v>67.9161116111611</c:v>
                </c:pt>
                <c:pt idx="681">
                  <c:v>68.0161206120612</c:v>
                </c:pt>
                <c:pt idx="682">
                  <c:v>68.1161296129613</c:v>
                </c:pt>
                <c:pt idx="683">
                  <c:v>68.21613861386128</c:v>
                </c:pt>
                <c:pt idx="684">
                  <c:v>68.31614761476138</c:v>
                </c:pt>
                <c:pt idx="685">
                  <c:v>68.4161566156615</c:v>
                </c:pt>
                <c:pt idx="686">
                  <c:v>68.51616561656158</c:v>
                </c:pt>
                <c:pt idx="687">
                  <c:v>68.61617461746165</c:v>
                </c:pt>
                <c:pt idx="688">
                  <c:v>68.7161836183618</c:v>
                </c:pt>
                <c:pt idx="689">
                  <c:v>68.8161926192619</c:v>
                </c:pt>
                <c:pt idx="690">
                  <c:v>68.916201620162</c:v>
                </c:pt>
                <c:pt idx="691">
                  <c:v>69.0162106210621</c:v>
                </c:pt>
                <c:pt idx="692">
                  <c:v>69.1162196219622</c:v>
                </c:pt>
                <c:pt idx="693">
                  <c:v>69.2162286228622</c:v>
                </c:pt>
                <c:pt idx="694">
                  <c:v>69.3162376237623</c:v>
                </c:pt>
                <c:pt idx="695">
                  <c:v>69.4162466246624</c:v>
                </c:pt>
                <c:pt idx="696">
                  <c:v>69.5162556255625</c:v>
                </c:pt>
                <c:pt idx="697">
                  <c:v>69.6162646264626</c:v>
                </c:pt>
                <c:pt idx="698">
                  <c:v>69.7162736273627</c:v>
                </c:pt>
                <c:pt idx="699">
                  <c:v>69.8162826282628</c:v>
                </c:pt>
                <c:pt idx="700">
                  <c:v>69.9162916291629</c:v>
                </c:pt>
                <c:pt idx="701">
                  <c:v>70.016300630063</c:v>
                </c:pt>
                <c:pt idx="702">
                  <c:v>70.1163096309631</c:v>
                </c:pt>
                <c:pt idx="703">
                  <c:v>70.2163186318631</c:v>
                </c:pt>
                <c:pt idx="704">
                  <c:v>70.31632763276318</c:v>
                </c:pt>
                <c:pt idx="705">
                  <c:v>70.41633663366328</c:v>
                </c:pt>
                <c:pt idx="706">
                  <c:v>70.51634563456338</c:v>
                </c:pt>
                <c:pt idx="707">
                  <c:v>70.61635463546348</c:v>
                </c:pt>
                <c:pt idx="708">
                  <c:v>70.7163636363636</c:v>
                </c:pt>
                <c:pt idx="709">
                  <c:v>70.81637263726365</c:v>
                </c:pt>
                <c:pt idx="710">
                  <c:v>70.9163816381638</c:v>
                </c:pt>
                <c:pt idx="711">
                  <c:v>71.0163906390639</c:v>
                </c:pt>
                <c:pt idx="712">
                  <c:v>71.116399639964</c:v>
                </c:pt>
                <c:pt idx="713">
                  <c:v>71.216408640864</c:v>
                </c:pt>
                <c:pt idx="714">
                  <c:v>71.3164176417641</c:v>
                </c:pt>
                <c:pt idx="715">
                  <c:v>71.4164266426642</c:v>
                </c:pt>
                <c:pt idx="716">
                  <c:v>71.51643564356428</c:v>
                </c:pt>
                <c:pt idx="717">
                  <c:v>71.61644464446438</c:v>
                </c:pt>
                <c:pt idx="718">
                  <c:v>71.7164536453645</c:v>
                </c:pt>
                <c:pt idx="719">
                  <c:v>71.81646264626458</c:v>
                </c:pt>
                <c:pt idx="720">
                  <c:v>71.9164716471647</c:v>
                </c:pt>
                <c:pt idx="721">
                  <c:v>72.0164806480648</c:v>
                </c:pt>
                <c:pt idx="722">
                  <c:v>72.1164896489649</c:v>
                </c:pt>
                <c:pt idx="723">
                  <c:v>72.2164986498649</c:v>
                </c:pt>
                <c:pt idx="724">
                  <c:v>72.316507650765</c:v>
                </c:pt>
                <c:pt idx="725">
                  <c:v>72.4165166516651</c:v>
                </c:pt>
                <c:pt idx="726">
                  <c:v>72.5165256525652</c:v>
                </c:pt>
                <c:pt idx="727">
                  <c:v>72.61653465346528</c:v>
                </c:pt>
                <c:pt idx="728">
                  <c:v>72.7165436543654</c:v>
                </c:pt>
                <c:pt idx="729">
                  <c:v>72.8165526552655</c:v>
                </c:pt>
                <c:pt idx="730">
                  <c:v>72.9165616561656</c:v>
                </c:pt>
                <c:pt idx="731">
                  <c:v>73.0165706570657</c:v>
                </c:pt>
                <c:pt idx="732">
                  <c:v>73.1165796579658</c:v>
                </c:pt>
                <c:pt idx="733">
                  <c:v>73.2165886588658</c:v>
                </c:pt>
                <c:pt idx="734">
                  <c:v>73.3165976597659</c:v>
                </c:pt>
                <c:pt idx="735">
                  <c:v>73.416606660666</c:v>
                </c:pt>
                <c:pt idx="736">
                  <c:v>73.5166156615661</c:v>
                </c:pt>
                <c:pt idx="737">
                  <c:v>73.6166246624662</c:v>
                </c:pt>
                <c:pt idx="738">
                  <c:v>73.7166336633663</c:v>
                </c:pt>
                <c:pt idx="739">
                  <c:v>73.8166426642664</c:v>
                </c:pt>
                <c:pt idx="740">
                  <c:v>73.9166516651665</c:v>
                </c:pt>
                <c:pt idx="741">
                  <c:v>74.0166606660666</c:v>
                </c:pt>
                <c:pt idx="742">
                  <c:v>74.1166696669667</c:v>
                </c:pt>
                <c:pt idx="743">
                  <c:v>74.2166786678667</c:v>
                </c:pt>
                <c:pt idx="744">
                  <c:v>74.3166876687668</c:v>
                </c:pt>
                <c:pt idx="745">
                  <c:v>74.4166966696669</c:v>
                </c:pt>
                <c:pt idx="746">
                  <c:v>74.516705670567</c:v>
                </c:pt>
                <c:pt idx="747">
                  <c:v>74.6167146714671</c:v>
                </c:pt>
                <c:pt idx="748">
                  <c:v>74.7167236723672</c:v>
                </c:pt>
                <c:pt idx="749">
                  <c:v>74.81673267326728</c:v>
                </c:pt>
                <c:pt idx="750">
                  <c:v>74.9167416741674</c:v>
                </c:pt>
                <c:pt idx="751">
                  <c:v>75.0167506750675</c:v>
                </c:pt>
                <c:pt idx="752">
                  <c:v>75.1167596759676</c:v>
                </c:pt>
                <c:pt idx="753">
                  <c:v>75.2167686768676</c:v>
                </c:pt>
                <c:pt idx="754">
                  <c:v>75.31677767776767</c:v>
                </c:pt>
                <c:pt idx="755">
                  <c:v>75.4167866786678</c:v>
                </c:pt>
                <c:pt idx="756">
                  <c:v>75.5167956795679</c:v>
                </c:pt>
                <c:pt idx="757">
                  <c:v>75.616804680468</c:v>
                </c:pt>
                <c:pt idx="758">
                  <c:v>75.7168136813681</c:v>
                </c:pt>
                <c:pt idx="759">
                  <c:v>75.8168226822682</c:v>
                </c:pt>
                <c:pt idx="760">
                  <c:v>75.9168316831683</c:v>
                </c:pt>
                <c:pt idx="761">
                  <c:v>76.0168406840684</c:v>
                </c:pt>
                <c:pt idx="762">
                  <c:v>76.1168496849685</c:v>
                </c:pt>
                <c:pt idx="763">
                  <c:v>76.2168586858685</c:v>
                </c:pt>
                <c:pt idx="764">
                  <c:v>76.3168676867686</c:v>
                </c:pt>
                <c:pt idx="765">
                  <c:v>76.4168766876687</c:v>
                </c:pt>
                <c:pt idx="766">
                  <c:v>76.5168856885688</c:v>
                </c:pt>
                <c:pt idx="767">
                  <c:v>76.6168946894689</c:v>
                </c:pt>
                <c:pt idx="768">
                  <c:v>76.716903690369</c:v>
                </c:pt>
                <c:pt idx="769">
                  <c:v>76.8169126912691</c:v>
                </c:pt>
                <c:pt idx="770">
                  <c:v>76.9169216921692</c:v>
                </c:pt>
                <c:pt idx="771">
                  <c:v>77.0169306930693</c:v>
                </c:pt>
                <c:pt idx="772">
                  <c:v>77.1169396939694</c:v>
                </c:pt>
                <c:pt idx="773">
                  <c:v>77.2169486948694</c:v>
                </c:pt>
                <c:pt idx="774">
                  <c:v>77.3169576957695</c:v>
                </c:pt>
                <c:pt idx="775">
                  <c:v>77.4169666966696</c:v>
                </c:pt>
                <c:pt idx="776">
                  <c:v>77.51697569756968</c:v>
                </c:pt>
                <c:pt idx="777">
                  <c:v>77.61698469846978</c:v>
                </c:pt>
                <c:pt idx="778">
                  <c:v>77.7169936993699</c:v>
                </c:pt>
                <c:pt idx="779">
                  <c:v>77.81700270026998</c:v>
                </c:pt>
                <c:pt idx="780">
                  <c:v>77.9170117011701</c:v>
                </c:pt>
                <c:pt idx="781">
                  <c:v>78.0170207020702</c:v>
                </c:pt>
                <c:pt idx="782">
                  <c:v>78.1170297029703</c:v>
                </c:pt>
                <c:pt idx="783">
                  <c:v>78.2170387038703</c:v>
                </c:pt>
                <c:pt idx="784">
                  <c:v>78.3170477047704</c:v>
                </c:pt>
                <c:pt idx="785">
                  <c:v>78.4170567056705</c:v>
                </c:pt>
                <c:pt idx="786">
                  <c:v>78.5170657065706</c:v>
                </c:pt>
                <c:pt idx="787">
                  <c:v>78.61707470747068</c:v>
                </c:pt>
                <c:pt idx="788">
                  <c:v>78.7170837083708</c:v>
                </c:pt>
                <c:pt idx="789">
                  <c:v>78.8170927092709</c:v>
                </c:pt>
                <c:pt idx="790">
                  <c:v>78.917101710171</c:v>
                </c:pt>
                <c:pt idx="791">
                  <c:v>79.0171107110711</c:v>
                </c:pt>
                <c:pt idx="792">
                  <c:v>79.1171197119712</c:v>
                </c:pt>
                <c:pt idx="793">
                  <c:v>79.2171287128712</c:v>
                </c:pt>
                <c:pt idx="794">
                  <c:v>79.31713771377127</c:v>
                </c:pt>
                <c:pt idx="795">
                  <c:v>79.4171467146714</c:v>
                </c:pt>
                <c:pt idx="796">
                  <c:v>79.5171557155715</c:v>
                </c:pt>
                <c:pt idx="797">
                  <c:v>79.61716471647158</c:v>
                </c:pt>
                <c:pt idx="798">
                  <c:v>79.7171737173717</c:v>
                </c:pt>
                <c:pt idx="799">
                  <c:v>79.81718271827178</c:v>
                </c:pt>
                <c:pt idx="800">
                  <c:v>79.9171917191719</c:v>
                </c:pt>
                <c:pt idx="801">
                  <c:v>80.017200720072</c:v>
                </c:pt>
                <c:pt idx="802">
                  <c:v>80.1172097209721</c:v>
                </c:pt>
                <c:pt idx="803">
                  <c:v>80.2172187218721</c:v>
                </c:pt>
                <c:pt idx="804">
                  <c:v>80.3172277227722</c:v>
                </c:pt>
                <c:pt idx="805">
                  <c:v>80.4172367236723</c:v>
                </c:pt>
                <c:pt idx="806">
                  <c:v>80.5172457245724</c:v>
                </c:pt>
                <c:pt idx="807">
                  <c:v>80.6172547254725</c:v>
                </c:pt>
                <c:pt idx="808">
                  <c:v>80.7172637263726</c:v>
                </c:pt>
                <c:pt idx="809">
                  <c:v>80.8172727272727</c:v>
                </c:pt>
                <c:pt idx="810">
                  <c:v>80.9172817281728</c:v>
                </c:pt>
                <c:pt idx="811">
                  <c:v>81.0172907290729</c:v>
                </c:pt>
                <c:pt idx="812">
                  <c:v>81.117299729973</c:v>
                </c:pt>
                <c:pt idx="813">
                  <c:v>81.217308730873</c:v>
                </c:pt>
                <c:pt idx="814">
                  <c:v>81.3173177317731</c:v>
                </c:pt>
                <c:pt idx="815">
                  <c:v>81.4173267326732</c:v>
                </c:pt>
                <c:pt idx="816">
                  <c:v>81.51733573357328</c:v>
                </c:pt>
                <c:pt idx="817">
                  <c:v>81.61734473447338</c:v>
                </c:pt>
                <c:pt idx="818">
                  <c:v>81.7173537353735</c:v>
                </c:pt>
                <c:pt idx="819">
                  <c:v>81.81736273627358</c:v>
                </c:pt>
                <c:pt idx="820">
                  <c:v>81.91737173717368</c:v>
                </c:pt>
                <c:pt idx="821">
                  <c:v>82.01738073807378</c:v>
                </c:pt>
                <c:pt idx="822">
                  <c:v>82.1173897389739</c:v>
                </c:pt>
                <c:pt idx="823">
                  <c:v>82.2173987398739</c:v>
                </c:pt>
                <c:pt idx="824">
                  <c:v>82.317407740774</c:v>
                </c:pt>
                <c:pt idx="825">
                  <c:v>82.4174167416741</c:v>
                </c:pt>
                <c:pt idx="826">
                  <c:v>82.5174257425742</c:v>
                </c:pt>
                <c:pt idx="827">
                  <c:v>82.61743474347428</c:v>
                </c:pt>
                <c:pt idx="828">
                  <c:v>82.7174437443744</c:v>
                </c:pt>
                <c:pt idx="829">
                  <c:v>82.8174527452745</c:v>
                </c:pt>
                <c:pt idx="830">
                  <c:v>82.9174617461746</c:v>
                </c:pt>
                <c:pt idx="831">
                  <c:v>83.01747074707468</c:v>
                </c:pt>
                <c:pt idx="832">
                  <c:v>83.1174797479748</c:v>
                </c:pt>
                <c:pt idx="833">
                  <c:v>83.2174887488748</c:v>
                </c:pt>
                <c:pt idx="834">
                  <c:v>83.3174977497749</c:v>
                </c:pt>
                <c:pt idx="835">
                  <c:v>83.417506750675</c:v>
                </c:pt>
                <c:pt idx="836">
                  <c:v>83.5175157515751</c:v>
                </c:pt>
                <c:pt idx="837">
                  <c:v>83.6175247524752</c:v>
                </c:pt>
                <c:pt idx="838">
                  <c:v>83.7175337533753</c:v>
                </c:pt>
                <c:pt idx="839">
                  <c:v>83.8175427542754</c:v>
                </c:pt>
                <c:pt idx="840">
                  <c:v>83.9175517551755</c:v>
                </c:pt>
                <c:pt idx="841">
                  <c:v>84.0175607560756</c:v>
                </c:pt>
                <c:pt idx="842">
                  <c:v>84.1175697569757</c:v>
                </c:pt>
                <c:pt idx="843">
                  <c:v>84.2175787578757</c:v>
                </c:pt>
                <c:pt idx="844">
                  <c:v>84.3175877587758</c:v>
                </c:pt>
                <c:pt idx="845">
                  <c:v>84.4175967596759</c:v>
                </c:pt>
                <c:pt idx="846">
                  <c:v>84.517605760576</c:v>
                </c:pt>
                <c:pt idx="847">
                  <c:v>84.6176147614761</c:v>
                </c:pt>
                <c:pt idx="848">
                  <c:v>84.7176237623762</c:v>
                </c:pt>
                <c:pt idx="849">
                  <c:v>84.8176327632763</c:v>
                </c:pt>
                <c:pt idx="850">
                  <c:v>84.9176417641764</c:v>
                </c:pt>
                <c:pt idx="851">
                  <c:v>85.0176507650765</c:v>
                </c:pt>
                <c:pt idx="852">
                  <c:v>85.1176597659766</c:v>
                </c:pt>
                <c:pt idx="853">
                  <c:v>85.2176687668766</c:v>
                </c:pt>
                <c:pt idx="854">
                  <c:v>85.3176777677767</c:v>
                </c:pt>
                <c:pt idx="855">
                  <c:v>85.4176867686768</c:v>
                </c:pt>
                <c:pt idx="856">
                  <c:v>85.5176957695769</c:v>
                </c:pt>
                <c:pt idx="857">
                  <c:v>85.617704770477</c:v>
                </c:pt>
                <c:pt idx="858">
                  <c:v>85.7177137713771</c:v>
                </c:pt>
                <c:pt idx="859">
                  <c:v>85.8177227722772</c:v>
                </c:pt>
                <c:pt idx="860">
                  <c:v>85.9177317731773</c:v>
                </c:pt>
                <c:pt idx="861">
                  <c:v>86.0177407740774</c:v>
                </c:pt>
                <c:pt idx="862">
                  <c:v>86.1177497749775</c:v>
                </c:pt>
                <c:pt idx="863">
                  <c:v>86.2177587758775</c:v>
                </c:pt>
                <c:pt idx="864">
                  <c:v>86.3177677767776</c:v>
                </c:pt>
                <c:pt idx="865">
                  <c:v>86.4177767776777</c:v>
                </c:pt>
                <c:pt idx="866">
                  <c:v>86.5177857785778</c:v>
                </c:pt>
                <c:pt idx="867">
                  <c:v>86.6177947794779</c:v>
                </c:pt>
                <c:pt idx="868">
                  <c:v>86.717803780378</c:v>
                </c:pt>
                <c:pt idx="869">
                  <c:v>86.8178127812781</c:v>
                </c:pt>
                <c:pt idx="870">
                  <c:v>86.9178217821782</c:v>
                </c:pt>
                <c:pt idx="871">
                  <c:v>87.0178307830783</c:v>
                </c:pt>
                <c:pt idx="872">
                  <c:v>87.1178397839784</c:v>
                </c:pt>
                <c:pt idx="873">
                  <c:v>87.2178487848784</c:v>
                </c:pt>
                <c:pt idx="874">
                  <c:v>87.3178577857785</c:v>
                </c:pt>
                <c:pt idx="875">
                  <c:v>87.4178667866786</c:v>
                </c:pt>
                <c:pt idx="876">
                  <c:v>87.5178757875787</c:v>
                </c:pt>
                <c:pt idx="877">
                  <c:v>87.6178847884788</c:v>
                </c:pt>
                <c:pt idx="878">
                  <c:v>87.7178937893789</c:v>
                </c:pt>
                <c:pt idx="879">
                  <c:v>87.817902790279</c:v>
                </c:pt>
                <c:pt idx="880">
                  <c:v>87.9179117911791</c:v>
                </c:pt>
                <c:pt idx="881">
                  <c:v>88.0179207920792</c:v>
                </c:pt>
                <c:pt idx="882">
                  <c:v>88.1179297929793</c:v>
                </c:pt>
                <c:pt idx="883">
                  <c:v>88.2179387938793</c:v>
                </c:pt>
                <c:pt idx="884">
                  <c:v>88.3179477947794</c:v>
                </c:pt>
                <c:pt idx="885">
                  <c:v>88.4179567956795</c:v>
                </c:pt>
                <c:pt idx="886">
                  <c:v>88.5179657965796</c:v>
                </c:pt>
                <c:pt idx="887">
                  <c:v>88.61797479747968</c:v>
                </c:pt>
                <c:pt idx="888">
                  <c:v>88.7179837983798</c:v>
                </c:pt>
                <c:pt idx="889">
                  <c:v>88.8179927992799</c:v>
                </c:pt>
                <c:pt idx="890">
                  <c:v>88.91800180017998</c:v>
                </c:pt>
                <c:pt idx="891">
                  <c:v>89.01801080108008</c:v>
                </c:pt>
                <c:pt idx="892">
                  <c:v>89.11801980198018</c:v>
                </c:pt>
                <c:pt idx="893">
                  <c:v>89.21802880288017</c:v>
                </c:pt>
                <c:pt idx="894">
                  <c:v>89.31803780378024</c:v>
                </c:pt>
                <c:pt idx="895">
                  <c:v>89.41804680468037</c:v>
                </c:pt>
                <c:pt idx="896">
                  <c:v>89.51805580558047</c:v>
                </c:pt>
                <c:pt idx="897">
                  <c:v>89.61806480648056</c:v>
                </c:pt>
                <c:pt idx="898">
                  <c:v>89.71807380738068</c:v>
                </c:pt>
                <c:pt idx="899">
                  <c:v>89.81808280828076</c:v>
                </c:pt>
                <c:pt idx="900">
                  <c:v>89.91809180918088</c:v>
                </c:pt>
                <c:pt idx="901">
                  <c:v>90.01810081008095</c:v>
                </c:pt>
                <c:pt idx="902">
                  <c:v>90.11810981098105</c:v>
                </c:pt>
                <c:pt idx="903">
                  <c:v>90.21811881188107</c:v>
                </c:pt>
                <c:pt idx="904">
                  <c:v>90.31812781278114</c:v>
                </c:pt>
                <c:pt idx="905">
                  <c:v>90.41813681368124</c:v>
                </c:pt>
                <c:pt idx="906">
                  <c:v>90.51814581458135</c:v>
                </c:pt>
                <c:pt idx="907">
                  <c:v>90.61815481548145</c:v>
                </c:pt>
                <c:pt idx="908">
                  <c:v>90.71816381638158</c:v>
                </c:pt>
                <c:pt idx="909">
                  <c:v>90.81817281728162</c:v>
                </c:pt>
                <c:pt idx="910">
                  <c:v>90.91818181818174</c:v>
                </c:pt>
                <c:pt idx="911">
                  <c:v>91.01819081908185</c:v>
                </c:pt>
                <c:pt idx="912">
                  <c:v>91.11819981998195</c:v>
                </c:pt>
                <c:pt idx="913">
                  <c:v>91.21820882088197</c:v>
                </c:pt>
                <c:pt idx="914">
                  <c:v>91.3182178217821</c:v>
                </c:pt>
                <c:pt idx="915">
                  <c:v>91.4182268226822</c:v>
                </c:pt>
                <c:pt idx="916">
                  <c:v>91.51823582358227</c:v>
                </c:pt>
                <c:pt idx="917">
                  <c:v>91.61824482448237</c:v>
                </c:pt>
                <c:pt idx="918">
                  <c:v>91.7182538253825</c:v>
                </c:pt>
                <c:pt idx="919">
                  <c:v>91.81826282628258</c:v>
                </c:pt>
                <c:pt idx="920">
                  <c:v>91.91827182718268</c:v>
                </c:pt>
                <c:pt idx="921">
                  <c:v>92.01828082808278</c:v>
                </c:pt>
                <c:pt idx="922">
                  <c:v>92.11828982898288</c:v>
                </c:pt>
                <c:pt idx="923">
                  <c:v>92.21829882988288</c:v>
                </c:pt>
                <c:pt idx="924">
                  <c:v>92.31830783078294</c:v>
                </c:pt>
                <c:pt idx="925">
                  <c:v>92.41831683168307</c:v>
                </c:pt>
                <c:pt idx="926">
                  <c:v>92.51832583258314</c:v>
                </c:pt>
                <c:pt idx="927">
                  <c:v>92.61833483348322</c:v>
                </c:pt>
                <c:pt idx="928">
                  <c:v>92.71834383438338</c:v>
                </c:pt>
                <c:pt idx="929">
                  <c:v>92.81835283528346</c:v>
                </c:pt>
                <c:pt idx="930">
                  <c:v>92.91836183618356</c:v>
                </c:pt>
                <c:pt idx="931">
                  <c:v>93.01837083708362</c:v>
                </c:pt>
                <c:pt idx="932">
                  <c:v>93.11837983798372</c:v>
                </c:pt>
                <c:pt idx="933">
                  <c:v>93.21838883888373</c:v>
                </c:pt>
                <c:pt idx="934">
                  <c:v>93.31839783978384</c:v>
                </c:pt>
                <c:pt idx="935">
                  <c:v>93.41840684068397</c:v>
                </c:pt>
                <c:pt idx="936">
                  <c:v>93.51841584158407</c:v>
                </c:pt>
                <c:pt idx="937">
                  <c:v>93.61842484248415</c:v>
                </c:pt>
                <c:pt idx="938">
                  <c:v>93.71843384338428</c:v>
                </c:pt>
                <c:pt idx="939">
                  <c:v>93.81844284428436</c:v>
                </c:pt>
                <c:pt idx="940">
                  <c:v>93.91845184518448</c:v>
                </c:pt>
                <c:pt idx="941">
                  <c:v>94.01846084608455</c:v>
                </c:pt>
                <c:pt idx="942">
                  <c:v>94.11846984698465</c:v>
                </c:pt>
                <c:pt idx="943">
                  <c:v>94.21847884788463</c:v>
                </c:pt>
                <c:pt idx="944">
                  <c:v>94.31848784878474</c:v>
                </c:pt>
                <c:pt idx="945">
                  <c:v>94.41849684968487</c:v>
                </c:pt>
                <c:pt idx="946">
                  <c:v>94.51850585058496</c:v>
                </c:pt>
                <c:pt idx="947">
                  <c:v>94.61851485148507</c:v>
                </c:pt>
                <c:pt idx="948">
                  <c:v>94.7185238523852</c:v>
                </c:pt>
                <c:pt idx="949">
                  <c:v>94.81853285328526</c:v>
                </c:pt>
                <c:pt idx="950">
                  <c:v>94.91854185418538</c:v>
                </c:pt>
                <c:pt idx="951">
                  <c:v>95.01855085508548</c:v>
                </c:pt>
                <c:pt idx="952">
                  <c:v>95.11855985598558</c:v>
                </c:pt>
                <c:pt idx="953">
                  <c:v>95.21856885688555</c:v>
                </c:pt>
                <c:pt idx="954">
                  <c:v>95.31857785778564</c:v>
                </c:pt>
                <c:pt idx="955">
                  <c:v>95.41858685868577</c:v>
                </c:pt>
                <c:pt idx="956">
                  <c:v>95.51859585958587</c:v>
                </c:pt>
                <c:pt idx="957">
                  <c:v>95.61860486048597</c:v>
                </c:pt>
                <c:pt idx="958">
                  <c:v>95.7186138613861</c:v>
                </c:pt>
                <c:pt idx="959">
                  <c:v>95.81862286228618</c:v>
                </c:pt>
                <c:pt idx="960">
                  <c:v>95.91863186318628</c:v>
                </c:pt>
                <c:pt idx="961">
                  <c:v>96.01864086408638</c:v>
                </c:pt>
                <c:pt idx="962">
                  <c:v>96.11864986498648</c:v>
                </c:pt>
                <c:pt idx="963">
                  <c:v>96.21865886588648</c:v>
                </c:pt>
                <c:pt idx="964">
                  <c:v>96.31866786678657</c:v>
                </c:pt>
                <c:pt idx="965">
                  <c:v>96.41867686768667</c:v>
                </c:pt>
                <c:pt idx="966">
                  <c:v>96.51868586858677</c:v>
                </c:pt>
                <c:pt idx="967">
                  <c:v>96.61869486948687</c:v>
                </c:pt>
                <c:pt idx="968">
                  <c:v>96.718703870387</c:v>
                </c:pt>
                <c:pt idx="969">
                  <c:v>96.81871287128708</c:v>
                </c:pt>
                <c:pt idx="970">
                  <c:v>96.91872187218718</c:v>
                </c:pt>
                <c:pt idx="971">
                  <c:v>97.01873087308726</c:v>
                </c:pt>
                <c:pt idx="972">
                  <c:v>97.11873987398735</c:v>
                </c:pt>
                <c:pt idx="973">
                  <c:v>97.21874887488735</c:v>
                </c:pt>
                <c:pt idx="974">
                  <c:v>97.31875787578745</c:v>
                </c:pt>
                <c:pt idx="975">
                  <c:v>97.41876687668757</c:v>
                </c:pt>
                <c:pt idx="976">
                  <c:v>97.51877587758764</c:v>
                </c:pt>
                <c:pt idx="977">
                  <c:v>97.61878487848774</c:v>
                </c:pt>
                <c:pt idx="978">
                  <c:v>97.7187938793879</c:v>
                </c:pt>
                <c:pt idx="979">
                  <c:v>97.81880288028798</c:v>
                </c:pt>
                <c:pt idx="980">
                  <c:v>97.9188118811881</c:v>
                </c:pt>
                <c:pt idx="981">
                  <c:v>98.01882088208818</c:v>
                </c:pt>
                <c:pt idx="982">
                  <c:v>98.11882988298828</c:v>
                </c:pt>
                <c:pt idx="983">
                  <c:v>98.21883888388835</c:v>
                </c:pt>
                <c:pt idx="984">
                  <c:v>98.31884788478835</c:v>
                </c:pt>
                <c:pt idx="985">
                  <c:v>98.4188568856885</c:v>
                </c:pt>
                <c:pt idx="986">
                  <c:v>98.51886588658857</c:v>
                </c:pt>
                <c:pt idx="987">
                  <c:v>98.61887488748864</c:v>
                </c:pt>
                <c:pt idx="988">
                  <c:v>98.7188838883888</c:v>
                </c:pt>
                <c:pt idx="989">
                  <c:v>98.81889288928888</c:v>
                </c:pt>
                <c:pt idx="990">
                  <c:v>98.91890189018898</c:v>
                </c:pt>
                <c:pt idx="991">
                  <c:v>99.01891089108908</c:v>
                </c:pt>
                <c:pt idx="992">
                  <c:v>99.11891989198918</c:v>
                </c:pt>
                <c:pt idx="993">
                  <c:v>99.21892889288925</c:v>
                </c:pt>
                <c:pt idx="994">
                  <c:v>99.31893789378923</c:v>
                </c:pt>
                <c:pt idx="995">
                  <c:v>99.41894689468937</c:v>
                </c:pt>
                <c:pt idx="996">
                  <c:v>99.51895589558947</c:v>
                </c:pt>
                <c:pt idx="997">
                  <c:v>99.61896489648954</c:v>
                </c:pt>
                <c:pt idx="998">
                  <c:v>99.71897389738967</c:v>
                </c:pt>
                <c:pt idx="999">
                  <c:v>99.81898289828976</c:v>
                </c:pt>
                <c:pt idx="1000">
                  <c:v>99.91899189918988</c:v>
                </c:pt>
                <c:pt idx="1001">
                  <c:v>100.01900090009</c:v>
                </c:pt>
                <c:pt idx="1002">
                  <c:v>100.11900990099</c:v>
                </c:pt>
                <c:pt idx="1003">
                  <c:v>100.21901890189</c:v>
                </c:pt>
                <c:pt idx="1004">
                  <c:v>100.31902790279</c:v>
                </c:pt>
                <c:pt idx="1005">
                  <c:v>100.41903690369</c:v>
                </c:pt>
                <c:pt idx="1006">
                  <c:v>100.51904590459</c:v>
                </c:pt>
                <c:pt idx="1007">
                  <c:v>100.61905490549</c:v>
                </c:pt>
                <c:pt idx="1008">
                  <c:v>100.71906390639</c:v>
                </c:pt>
                <c:pt idx="1009">
                  <c:v>100.81907290729</c:v>
                </c:pt>
                <c:pt idx="1010">
                  <c:v>100.91908190819</c:v>
                </c:pt>
                <c:pt idx="1011">
                  <c:v>101.01909090909</c:v>
                </c:pt>
                <c:pt idx="1012">
                  <c:v>101.119099909991</c:v>
                </c:pt>
                <c:pt idx="1013">
                  <c:v>101.219108910891</c:v>
                </c:pt>
                <c:pt idx="1014">
                  <c:v>101.319117911791</c:v>
                </c:pt>
                <c:pt idx="1015">
                  <c:v>101.419126912691</c:v>
                </c:pt>
                <c:pt idx="1016">
                  <c:v>101.519135913591</c:v>
                </c:pt>
                <c:pt idx="1017">
                  <c:v>101.619144914491</c:v>
                </c:pt>
                <c:pt idx="1018">
                  <c:v>101.719153915391</c:v>
                </c:pt>
                <c:pt idx="1019">
                  <c:v>101.819162916291</c:v>
                </c:pt>
                <c:pt idx="1020">
                  <c:v>101.919171917191</c:v>
                </c:pt>
                <c:pt idx="1021">
                  <c:v>102.019180918091</c:v>
                </c:pt>
                <c:pt idx="1022">
                  <c:v>102.119189918991</c:v>
                </c:pt>
                <c:pt idx="1023">
                  <c:v>102.219198919892</c:v>
                </c:pt>
                <c:pt idx="1024">
                  <c:v>102.319207920792</c:v>
                </c:pt>
                <c:pt idx="1025">
                  <c:v>102.419216921692</c:v>
                </c:pt>
                <c:pt idx="1026">
                  <c:v>102.519225922592</c:v>
                </c:pt>
                <c:pt idx="1027">
                  <c:v>102.619234923492</c:v>
                </c:pt>
                <c:pt idx="1028">
                  <c:v>102.719243924392</c:v>
                </c:pt>
                <c:pt idx="1029">
                  <c:v>102.819252925292</c:v>
                </c:pt>
                <c:pt idx="1030">
                  <c:v>102.919261926192</c:v>
                </c:pt>
                <c:pt idx="1031">
                  <c:v>103.019270927092</c:v>
                </c:pt>
                <c:pt idx="1032">
                  <c:v>103.119279927992</c:v>
                </c:pt>
                <c:pt idx="1033">
                  <c:v>103.219288928892</c:v>
                </c:pt>
                <c:pt idx="1034">
                  <c:v>103.319297929792</c:v>
                </c:pt>
                <c:pt idx="1035">
                  <c:v>103.419306930693</c:v>
                </c:pt>
                <c:pt idx="1036">
                  <c:v>103.519315931593</c:v>
                </c:pt>
                <c:pt idx="1037">
                  <c:v>103.619324932493</c:v>
                </c:pt>
                <c:pt idx="1038">
                  <c:v>103.719333933393</c:v>
                </c:pt>
                <c:pt idx="1039">
                  <c:v>103.819342934293</c:v>
                </c:pt>
                <c:pt idx="1040">
                  <c:v>103.919351935193</c:v>
                </c:pt>
                <c:pt idx="1041">
                  <c:v>104.019360936093</c:v>
                </c:pt>
                <c:pt idx="1042">
                  <c:v>104.119369936993</c:v>
                </c:pt>
                <c:pt idx="1043">
                  <c:v>104.219378937893</c:v>
                </c:pt>
                <c:pt idx="1044">
                  <c:v>104.319387938793</c:v>
                </c:pt>
                <c:pt idx="1045">
                  <c:v>104.419396939693</c:v>
                </c:pt>
                <c:pt idx="1046">
                  <c:v>104.519405940594</c:v>
                </c:pt>
                <c:pt idx="1047">
                  <c:v>104.619414941494</c:v>
                </c:pt>
                <c:pt idx="1048">
                  <c:v>104.719423942394</c:v>
                </c:pt>
                <c:pt idx="1049">
                  <c:v>104.819432943294</c:v>
                </c:pt>
                <c:pt idx="1050">
                  <c:v>104.919441944194</c:v>
                </c:pt>
                <c:pt idx="1051">
                  <c:v>105.019450945094</c:v>
                </c:pt>
                <c:pt idx="1052">
                  <c:v>105.119459945994</c:v>
                </c:pt>
                <c:pt idx="1053">
                  <c:v>105.219468946894</c:v>
                </c:pt>
                <c:pt idx="1054">
                  <c:v>105.319477947794</c:v>
                </c:pt>
                <c:pt idx="1055">
                  <c:v>105.419486948694</c:v>
                </c:pt>
                <c:pt idx="1056">
                  <c:v>105.519495949594</c:v>
                </c:pt>
                <c:pt idx="1057">
                  <c:v>105.619504950495</c:v>
                </c:pt>
                <c:pt idx="1058">
                  <c:v>105.719513951395</c:v>
                </c:pt>
                <c:pt idx="1059">
                  <c:v>105.819522952295</c:v>
                </c:pt>
                <c:pt idx="1060">
                  <c:v>105.919531953195</c:v>
                </c:pt>
                <c:pt idx="1061">
                  <c:v>106.019540954095</c:v>
                </c:pt>
                <c:pt idx="1062">
                  <c:v>106.119549954995</c:v>
                </c:pt>
                <c:pt idx="1063">
                  <c:v>106.219558955895</c:v>
                </c:pt>
                <c:pt idx="1064">
                  <c:v>106.319567956795</c:v>
                </c:pt>
                <c:pt idx="1065">
                  <c:v>106.419576957695</c:v>
                </c:pt>
                <c:pt idx="1066">
                  <c:v>106.519585958595</c:v>
                </c:pt>
                <c:pt idx="1067">
                  <c:v>106.619594959495</c:v>
                </c:pt>
                <c:pt idx="1068">
                  <c:v>106.719603960396</c:v>
                </c:pt>
                <c:pt idx="1069">
                  <c:v>106.819612961296</c:v>
                </c:pt>
                <c:pt idx="1070">
                  <c:v>106.919621962196</c:v>
                </c:pt>
                <c:pt idx="1071">
                  <c:v>107.019630963096</c:v>
                </c:pt>
                <c:pt idx="1072">
                  <c:v>107.119639963996</c:v>
                </c:pt>
                <c:pt idx="1073">
                  <c:v>107.219648964896</c:v>
                </c:pt>
                <c:pt idx="1074">
                  <c:v>107.319657965796</c:v>
                </c:pt>
                <c:pt idx="1075">
                  <c:v>107.419666966696</c:v>
                </c:pt>
                <c:pt idx="1076">
                  <c:v>107.519675967596</c:v>
                </c:pt>
                <c:pt idx="1077">
                  <c:v>107.619684968496</c:v>
                </c:pt>
                <c:pt idx="1078">
                  <c:v>107.719693969396</c:v>
                </c:pt>
                <c:pt idx="1079">
                  <c:v>107.819702970297</c:v>
                </c:pt>
                <c:pt idx="1080">
                  <c:v>107.919711971197</c:v>
                </c:pt>
                <c:pt idx="1081">
                  <c:v>108.019720972097</c:v>
                </c:pt>
                <c:pt idx="1082">
                  <c:v>108.119729972997</c:v>
                </c:pt>
                <c:pt idx="1083">
                  <c:v>108.219738973897</c:v>
                </c:pt>
                <c:pt idx="1084">
                  <c:v>108.319747974797</c:v>
                </c:pt>
                <c:pt idx="1085">
                  <c:v>108.419756975697</c:v>
                </c:pt>
                <c:pt idx="1086">
                  <c:v>108.519765976597</c:v>
                </c:pt>
                <c:pt idx="1087">
                  <c:v>108.619774977497</c:v>
                </c:pt>
                <c:pt idx="1088">
                  <c:v>108.719783978397</c:v>
                </c:pt>
                <c:pt idx="1089">
                  <c:v>108.819792979297</c:v>
                </c:pt>
                <c:pt idx="1090">
                  <c:v>108.919801980198</c:v>
                </c:pt>
                <c:pt idx="1091">
                  <c:v>109.019810981098</c:v>
                </c:pt>
                <c:pt idx="1092">
                  <c:v>109.119819981998</c:v>
                </c:pt>
                <c:pt idx="1093">
                  <c:v>109.219828982898</c:v>
                </c:pt>
                <c:pt idx="1094">
                  <c:v>109.319837983798</c:v>
                </c:pt>
                <c:pt idx="1095">
                  <c:v>109.419846984698</c:v>
                </c:pt>
                <c:pt idx="1096">
                  <c:v>109.519855985598</c:v>
                </c:pt>
                <c:pt idx="1097">
                  <c:v>109.619864986498</c:v>
                </c:pt>
                <c:pt idx="1098">
                  <c:v>109.719873987398</c:v>
                </c:pt>
                <c:pt idx="1099">
                  <c:v>109.819882988298</c:v>
                </c:pt>
                <c:pt idx="1100">
                  <c:v>109.919891989198</c:v>
                </c:pt>
                <c:pt idx="1101">
                  <c:v>110.019900990099</c:v>
                </c:pt>
                <c:pt idx="1102">
                  <c:v>110.119909990999</c:v>
                </c:pt>
                <c:pt idx="1103">
                  <c:v>110.219918991899</c:v>
                </c:pt>
                <c:pt idx="1104">
                  <c:v>110.319927992799</c:v>
                </c:pt>
                <c:pt idx="1105">
                  <c:v>110.419936993699</c:v>
                </c:pt>
                <c:pt idx="1106">
                  <c:v>110.519945994599</c:v>
                </c:pt>
                <c:pt idx="1107">
                  <c:v>110.619954995499</c:v>
                </c:pt>
                <c:pt idx="1108">
                  <c:v>110.719963996399</c:v>
                </c:pt>
                <c:pt idx="1109">
                  <c:v>110.819972997299</c:v>
                </c:pt>
                <c:pt idx="1110">
                  <c:v>110.919981998199</c:v>
                </c:pt>
                <c:pt idx="1111">
                  <c:v>111.019990999099</c:v>
                </c:pt>
                <c:pt idx="1112">
                  <c:v>111.12</c:v>
                </c:pt>
                <c:pt idx="1113">
                  <c:v>111.2200090009</c:v>
                </c:pt>
                <c:pt idx="1114">
                  <c:v>111.3200180018</c:v>
                </c:pt>
                <c:pt idx="1115">
                  <c:v>111.4200270027</c:v>
                </c:pt>
                <c:pt idx="1116">
                  <c:v>111.5200360036</c:v>
                </c:pt>
                <c:pt idx="1117">
                  <c:v>111.6200450045</c:v>
                </c:pt>
                <c:pt idx="1118">
                  <c:v>111.7200540054</c:v>
                </c:pt>
                <c:pt idx="1119">
                  <c:v>111.8200630063</c:v>
                </c:pt>
                <c:pt idx="1120">
                  <c:v>111.9200720072</c:v>
                </c:pt>
                <c:pt idx="1121">
                  <c:v>112.0200810081</c:v>
                </c:pt>
                <c:pt idx="1122">
                  <c:v>112.120090009</c:v>
                </c:pt>
                <c:pt idx="1123">
                  <c:v>112.2200990099</c:v>
                </c:pt>
                <c:pt idx="1124">
                  <c:v>112.320108010801</c:v>
                </c:pt>
                <c:pt idx="1125">
                  <c:v>112.420117011701</c:v>
                </c:pt>
                <c:pt idx="1126">
                  <c:v>112.520126012601</c:v>
                </c:pt>
                <c:pt idx="1127">
                  <c:v>112.620135013501</c:v>
                </c:pt>
                <c:pt idx="1128">
                  <c:v>112.720144014401</c:v>
                </c:pt>
                <c:pt idx="1129">
                  <c:v>112.820153015301</c:v>
                </c:pt>
                <c:pt idx="1130">
                  <c:v>112.920162016201</c:v>
                </c:pt>
                <c:pt idx="1131">
                  <c:v>113.020171017101</c:v>
                </c:pt>
                <c:pt idx="1132">
                  <c:v>113.120180018001</c:v>
                </c:pt>
                <c:pt idx="1133">
                  <c:v>113.220189018901</c:v>
                </c:pt>
                <c:pt idx="1134">
                  <c:v>113.320198019801</c:v>
                </c:pt>
                <c:pt idx="1135">
                  <c:v>113.420207020702</c:v>
                </c:pt>
                <c:pt idx="1136">
                  <c:v>113.520216021602</c:v>
                </c:pt>
                <c:pt idx="1137">
                  <c:v>113.620225022502</c:v>
                </c:pt>
                <c:pt idx="1138">
                  <c:v>113.720234023402</c:v>
                </c:pt>
                <c:pt idx="1139">
                  <c:v>113.820243024302</c:v>
                </c:pt>
                <c:pt idx="1140">
                  <c:v>113.920252025202</c:v>
                </c:pt>
                <c:pt idx="1141">
                  <c:v>114.020261026102</c:v>
                </c:pt>
                <c:pt idx="1142">
                  <c:v>114.120270027002</c:v>
                </c:pt>
                <c:pt idx="1143">
                  <c:v>114.220279027902</c:v>
                </c:pt>
                <c:pt idx="1144">
                  <c:v>114.320288028802</c:v>
                </c:pt>
                <c:pt idx="1145">
                  <c:v>114.420297029702</c:v>
                </c:pt>
                <c:pt idx="1146">
                  <c:v>114.520306030603</c:v>
                </c:pt>
                <c:pt idx="1147">
                  <c:v>114.620315031503</c:v>
                </c:pt>
                <c:pt idx="1148">
                  <c:v>114.720324032403</c:v>
                </c:pt>
                <c:pt idx="1149">
                  <c:v>114.820333033303</c:v>
                </c:pt>
                <c:pt idx="1150">
                  <c:v>114.920342034203</c:v>
                </c:pt>
                <c:pt idx="1151">
                  <c:v>115.020351035103</c:v>
                </c:pt>
                <c:pt idx="1152">
                  <c:v>115.120360036003</c:v>
                </c:pt>
                <c:pt idx="1153">
                  <c:v>115.220369036903</c:v>
                </c:pt>
                <c:pt idx="1154">
                  <c:v>115.320378037803</c:v>
                </c:pt>
                <c:pt idx="1155">
                  <c:v>115.420387038703</c:v>
                </c:pt>
                <c:pt idx="1156">
                  <c:v>115.520396039603</c:v>
                </c:pt>
                <c:pt idx="1157">
                  <c:v>115.620405040504</c:v>
                </c:pt>
                <c:pt idx="1158">
                  <c:v>115.720414041404</c:v>
                </c:pt>
                <c:pt idx="1159">
                  <c:v>115.820423042304</c:v>
                </c:pt>
                <c:pt idx="1160">
                  <c:v>115.920432043204</c:v>
                </c:pt>
                <c:pt idx="1161">
                  <c:v>116.020441044104</c:v>
                </c:pt>
                <c:pt idx="1162">
                  <c:v>116.120450045004</c:v>
                </c:pt>
                <c:pt idx="1163">
                  <c:v>116.220459045904</c:v>
                </c:pt>
                <c:pt idx="1164">
                  <c:v>116.320468046804</c:v>
                </c:pt>
                <c:pt idx="1165">
                  <c:v>116.420477047704</c:v>
                </c:pt>
                <c:pt idx="1166">
                  <c:v>116.520486048604</c:v>
                </c:pt>
                <c:pt idx="1167">
                  <c:v>116.620495049504</c:v>
                </c:pt>
                <c:pt idx="1168">
                  <c:v>116.720504050405</c:v>
                </c:pt>
                <c:pt idx="1169">
                  <c:v>116.820513051305</c:v>
                </c:pt>
                <c:pt idx="1170">
                  <c:v>116.920522052205</c:v>
                </c:pt>
                <c:pt idx="1171">
                  <c:v>117.020531053105</c:v>
                </c:pt>
                <c:pt idx="1172">
                  <c:v>117.120540054005</c:v>
                </c:pt>
                <c:pt idx="1173">
                  <c:v>117.220549054905</c:v>
                </c:pt>
                <c:pt idx="1174">
                  <c:v>117.320558055805</c:v>
                </c:pt>
                <c:pt idx="1175">
                  <c:v>117.420567056705</c:v>
                </c:pt>
                <c:pt idx="1176">
                  <c:v>117.520576057605</c:v>
                </c:pt>
                <c:pt idx="1177">
                  <c:v>117.620585058505</c:v>
                </c:pt>
                <c:pt idx="1178">
                  <c:v>117.720594059405</c:v>
                </c:pt>
                <c:pt idx="1179">
                  <c:v>117.820603060306</c:v>
                </c:pt>
                <c:pt idx="1180">
                  <c:v>117.920612061206</c:v>
                </c:pt>
                <c:pt idx="1181">
                  <c:v>118.020621062106</c:v>
                </c:pt>
                <c:pt idx="1182">
                  <c:v>118.120630063006</c:v>
                </c:pt>
                <c:pt idx="1183">
                  <c:v>118.220639063906</c:v>
                </c:pt>
                <c:pt idx="1184">
                  <c:v>118.320648064806</c:v>
                </c:pt>
                <c:pt idx="1185">
                  <c:v>118.420657065706</c:v>
                </c:pt>
                <c:pt idx="1186">
                  <c:v>118.520666066606</c:v>
                </c:pt>
                <c:pt idx="1187">
                  <c:v>118.620675067506</c:v>
                </c:pt>
                <c:pt idx="1188">
                  <c:v>118.720684068406</c:v>
                </c:pt>
                <c:pt idx="1189">
                  <c:v>118.820693069306</c:v>
                </c:pt>
                <c:pt idx="1190">
                  <c:v>118.920702070207</c:v>
                </c:pt>
                <c:pt idx="1191">
                  <c:v>119.020711071107</c:v>
                </c:pt>
                <c:pt idx="1192">
                  <c:v>119.120720072007</c:v>
                </c:pt>
                <c:pt idx="1193">
                  <c:v>119.220729072907</c:v>
                </c:pt>
                <c:pt idx="1194">
                  <c:v>119.320738073807</c:v>
                </c:pt>
                <c:pt idx="1195">
                  <c:v>119.420747074707</c:v>
                </c:pt>
                <c:pt idx="1196">
                  <c:v>119.520756075607</c:v>
                </c:pt>
                <c:pt idx="1197">
                  <c:v>119.620765076507</c:v>
                </c:pt>
                <c:pt idx="1198">
                  <c:v>119.720774077407</c:v>
                </c:pt>
                <c:pt idx="1199">
                  <c:v>119.820783078307</c:v>
                </c:pt>
                <c:pt idx="1200">
                  <c:v>119.920792079207</c:v>
                </c:pt>
                <c:pt idx="1201">
                  <c:v>120.020801080108</c:v>
                </c:pt>
                <c:pt idx="1202">
                  <c:v>120.120810081008</c:v>
                </c:pt>
                <c:pt idx="1203">
                  <c:v>120.220819081908</c:v>
                </c:pt>
                <c:pt idx="1204">
                  <c:v>120.320828082808</c:v>
                </c:pt>
                <c:pt idx="1205">
                  <c:v>120.420837083708</c:v>
                </c:pt>
                <c:pt idx="1206">
                  <c:v>120.520846084608</c:v>
                </c:pt>
                <c:pt idx="1207">
                  <c:v>120.620855085508</c:v>
                </c:pt>
                <c:pt idx="1208">
                  <c:v>120.720864086408</c:v>
                </c:pt>
                <c:pt idx="1209">
                  <c:v>120.820873087308</c:v>
                </c:pt>
                <c:pt idx="1210">
                  <c:v>120.920882088208</c:v>
                </c:pt>
                <c:pt idx="1211">
                  <c:v>121.020891089108</c:v>
                </c:pt>
                <c:pt idx="1212">
                  <c:v>121.120900090009</c:v>
                </c:pt>
                <c:pt idx="1213">
                  <c:v>121.220909090909</c:v>
                </c:pt>
                <c:pt idx="1214">
                  <c:v>121.320918091809</c:v>
                </c:pt>
                <c:pt idx="1215">
                  <c:v>121.420927092709</c:v>
                </c:pt>
                <c:pt idx="1216">
                  <c:v>121.520936093609</c:v>
                </c:pt>
                <c:pt idx="1217">
                  <c:v>121.620945094509</c:v>
                </c:pt>
                <c:pt idx="1218">
                  <c:v>121.720954095409</c:v>
                </c:pt>
                <c:pt idx="1219">
                  <c:v>121.820963096309</c:v>
                </c:pt>
                <c:pt idx="1220">
                  <c:v>121.920972097209</c:v>
                </c:pt>
                <c:pt idx="1221">
                  <c:v>122.020981098109</c:v>
                </c:pt>
                <c:pt idx="1222">
                  <c:v>122.120990099009</c:v>
                </c:pt>
                <c:pt idx="1223">
                  <c:v>122.220999099909</c:v>
                </c:pt>
                <c:pt idx="1224">
                  <c:v>122.32100810081</c:v>
                </c:pt>
                <c:pt idx="1225">
                  <c:v>122.42101710171</c:v>
                </c:pt>
                <c:pt idx="1226">
                  <c:v>122.52102610261</c:v>
                </c:pt>
                <c:pt idx="1227">
                  <c:v>122.62103510351</c:v>
                </c:pt>
                <c:pt idx="1228">
                  <c:v>122.72104410441</c:v>
                </c:pt>
                <c:pt idx="1229">
                  <c:v>122.82105310531</c:v>
                </c:pt>
                <c:pt idx="1230">
                  <c:v>122.92106210621</c:v>
                </c:pt>
                <c:pt idx="1231">
                  <c:v>123.02107110711</c:v>
                </c:pt>
                <c:pt idx="1232">
                  <c:v>123.12108010801</c:v>
                </c:pt>
                <c:pt idx="1233">
                  <c:v>123.22108910891</c:v>
                </c:pt>
                <c:pt idx="1234">
                  <c:v>123.32109810981</c:v>
                </c:pt>
                <c:pt idx="1235">
                  <c:v>123.421107110711</c:v>
                </c:pt>
                <c:pt idx="1236">
                  <c:v>123.521116111611</c:v>
                </c:pt>
                <c:pt idx="1237">
                  <c:v>123.621125112511</c:v>
                </c:pt>
                <c:pt idx="1238">
                  <c:v>123.721134113411</c:v>
                </c:pt>
                <c:pt idx="1239">
                  <c:v>123.821143114311</c:v>
                </c:pt>
                <c:pt idx="1240">
                  <c:v>123.921152115211</c:v>
                </c:pt>
                <c:pt idx="1241">
                  <c:v>124.021161116111</c:v>
                </c:pt>
                <c:pt idx="1242">
                  <c:v>124.121170117011</c:v>
                </c:pt>
                <c:pt idx="1243">
                  <c:v>124.221179117911</c:v>
                </c:pt>
                <c:pt idx="1244">
                  <c:v>124.321188118811</c:v>
                </c:pt>
                <c:pt idx="1245">
                  <c:v>124.421197119711</c:v>
                </c:pt>
                <c:pt idx="1246">
                  <c:v>124.521206120612</c:v>
                </c:pt>
                <c:pt idx="1247">
                  <c:v>124.621215121512</c:v>
                </c:pt>
                <c:pt idx="1248">
                  <c:v>124.721224122412</c:v>
                </c:pt>
                <c:pt idx="1249">
                  <c:v>124.821233123312</c:v>
                </c:pt>
                <c:pt idx="1250">
                  <c:v>124.921242124212</c:v>
                </c:pt>
                <c:pt idx="1251">
                  <c:v>125.021251125112</c:v>
                </c:pt>
                <c:pt idx="1252">
                  <c:v>125.121260126012</c:v>
                </c:pt>
                <c:pt idx="1253">
                  <c:v>125.221269126912</c:v>
                </c:pt>
                <c:pt idx="1254">
                  <c:v>125.321278127812</c:v>
                </c:pt>
                <c:pt idx="1255">
                  <c:v>125.421287128712</c:v>
                </c:pt>
                <c:pt idx="1256">
                  <c:v>125.521296129612</c:v>
                </c:pt>
                <c:pt idx="1257">
                  <c:v>125.621305130513</c:v>
                </c:pt>
                <c:pt idx="1258">
                  <c:v>125.721314131413</c:v>
                </c:pt>
                <c:pt idx="1259">
                  <c:v>125.821323132313</c:v>
                </c:pt>
                <c:pt idx="1260">
                  <c:v>125.921332133213</c:v>
                </c:pt>
                <c:pt idx="1261">
                  <c:v>126.021341134113</c:v>
                </c:pt>
                <c:pt idx="1262">
                  <c:v>126.121350135013</c:v>
                </c:pt>
                <c:pt idx="1263">
                  <c:v>126.221359135913</c:v>
                </c:pt>
                <c:pt idx="1264">
                  <c:v>126.321368136813</c:v>
                </c:pt>
                <c:pt idx="1265">
                  <c:v>126.421377137713</c:v>
                </c:pt>
                <c:pt idx="1266">
                  <c:v>126.521386138613</c:v>
                </c:pt>
                <c:pt idx="1267">
                  <c:v>126.621395139513</c:v>
                </c:pt>
                <c:pt idx="1268">
                  <c:v>126.721404140414</c:v>
                </c:pt>
                <c:pt idx="1269">
                  <c:v>126.821413141314</c:v>
                </c:pt>
                <c:pt idx="1270">
                  <c:v>126.921422142214</c:v>
                </c:pt>
                <c:pt idx="1271">
                  <c:v>127.021431143114</c:v>
                </c:pt>
                <c:pt idx="1272">
                  <c:v>127.121440144014</c:v>
                </c:pt>
                <c:pt idx="1273">
                  <c:v>127.221449144914</c:v>
                </c:pt>
                <c:pt idx="1274">
                  <c:v>127.321458145814</c:v>
                </c:pt>
                <c:pt idx="1275">
                  <c:v>127.421467146714</c:v>
                </c:pt>
                <c:pt idx="1276">
                  <c:v>127.521476147614</c:v>
                </c:pt>
                <c:pt idx="1277">
                  <c:v>127.621485148514</c:v>
                </c:pt>
                <c:pt idx="1278">
                  <c:v>127.721494149414</c:v>
                </c:pt>
                <c:pt idx="1279">
                  <c:v>127.821503150315</c:v>
                </c:pt>
                <c:pt idx="1280">
                  <c:v>127.921512151215</c:v>
                </c:pt>
                <c:pt idx="1281">
                  <c:v>128.021521152115</c:v>
                </c:pt>
                <c:pt idx="1282">
                  <c:v>128.121530153015</c:v>
                </c:pt>
                <c:pt idx="1283">
                  <c:v>128.221539153915</c:v>
                </c:pt>
                <c:pt idx="1284">
                  <c:v>128.321548154815</c:v>
                </c:pt>
                <c:pt idx="1285">
                  <c:v>128.421557155715</c:v>
                </c:pt>
                <c:pt idx="1286">
                  <c:v>128.521566156615</c:v>
                </c:pt>
                <c:pt idx="1287">
                  <c:v>128.621575157515</c:v>
                </c:pt>
                <c:pt idx="1288">
                  <c:v>128.721584158415</c:v>
                </c:pt>
                <c:pt idx="1289">
                  <c:v>128.821593159315</c:v>
                </c:pt>
                <c:pt idx="1290">
                  <c:v>128.921602160216</c:v>
                </c:pt>
                <c:pt idx="1291">
                  <c:v>129.021611161116</c:v>
                </c:pt>
                <c:pt idx="1292">
                  <c:v>129.121620162016</c:v>
                </c:pt>
                <c:pt idx="1293">
                  <c:v>129.221629162916</c:v>
                </c:pt>
                <c:pt idx="1294">
                  <c:v>129.321638163816</c:v>
                </c:pt>
                <c:pt idx="1295">
                  <c:v>129.421647164716</c:v>
                </c:pt>
                <c:pt idx="1296">
                  <c:v>129.521656165616</c:v>
                </c:pt>
                <c:pt idx="1297">
                  <c:v>129.621665166516</c:v>
                </c:pt>
                <c:pt idx="1298">
                  <c:v>129.721674167416</c:v>
                </c:pt>
                <c:pt idx="1299">
                  <c:v>129.821683168316</c:v>
                </c:pt>
                <c:pt idx="1300">
                  <c:v>129.921692169216</c:v>
                </c:pt>
                <c:pt idx="1301">
                  <c:v>130.021701170116</c:v>
                </c:pt>
                <c:pt idx="1302">
                  <c:v>130.121710171017</c:v>
                </c:pt>
                <c:pt idx="1303">
                  <c:v>130.221719171917</c:v>
                </c:pt>
                <c:pt idx="1304">
                  <c:v>130.321728172817</c:v>
                </c:pt>
                <c:pt idx="1305">
                  <c:v>130.421737173717</c:v>
                </c:pt>
                <c:pt idx="1306">
                  <c:v>130.521746174617</c:v>
                </c:pt>
                <c:pt idx="1307">
                  <c:v>130.621755175517</c:v>
                </c:pt>
                <c:pt idx="1308">
                  <c:v>130.721764176417</c:v>
                </c:pt>
                <c:pt idx="1309">
                  <c:v>130.821773177317</c:v>
                </c:pt>
                <c:pt idx="1310">
                  <c:v>130.921782178217</c:v>
                </c:pt>
                <c:pt idx="1311">
                  <c:v>131.021791179117</c:v>
                </c:pt>
                <c:pt idx="1312">
                  <c:v>131.121800180018</c:v>
                </c:pt>
                <c:pt idx="1313">
                  <c:v>131.221809180918</c:v>
                </c:pt>
                <c:pt idx="1314">
                  <c:v>131.321818181818</c:v>
                </c:pt>
                <c:pt idx="1315">
                  <c:v>131.421827182718</c:v>
                </c:pt>
                <c:pt idx="1316">
                  <c:v>131.521836183618</c:v>
                </c:pt>
                <c:pt idx="1317">
                  <c:v>131.621845184518</c:v>
                </c:pt>
                <c:pt idx="1318">
                  <c:v>131.721854185418</c:v>
                </c:pt>
                <c:pt idx="1319">
                  <c:v>131.821863186318</c:v>
                </c:pt>
                <c:pt idx="1320">
                  <c:v>131.921872187218</c:v>
                </c:pt>
                <c:pt idx="1321">
                  <c:v>132.021881188118</c:v>
                </c:pt>
                <c:pt idx="1322">
                  <c:v>132.121890189018</c:v>
                </c:pt>
                <c:pt idx="1323">
                  <c:v>132.221899189919</c:v>
                </c:pt>
                <c:pt idx="1324">
                  <c:v>132.321908190819</c:v>
                </c:pt>
                <c:pt idx="1325">
                  <c:v>132.421917191719</c:v>
                </c:pt>
                <c:pt idx="1326">
                  <c:v>132.521926192619</c:v>
                </c:pt>
                <c:pt idx="1327">
                  <c:v>132.621935193519</c:v>
                </c:pt>
                <c:pt idx="1328">
                  <c:v>132.721944194419</c:v>
                </c:pt>
                <c:pt idx="1329">
                  <c:v>132.821953195319</c:v>
                </c:pt>
                <c:pt idx="1330">
                  <c:v>132.921962196219</c:v>
                </c:pt>
                <c:pt idx="1331">
                  <c:v>133.021971197119</c:v>
                </c:pt>
                <c:pt idx="1332">
                  <c:v>133.121980198019</c:v>
                </c:pt>
                <c:pt idx="1333">
                  <c:v>133.221989198919</c:v>
                </c:pt>
                <c:pt idx="1334">
                  <c:v>133.321998199819</c:v>
                </c:pt>
                <c:pt idx="1335">
                  <c:v>133.42200720072</c:v>
                </c:pt>
                <c:pt idx="1336">
                  <c:v>133.52201620162</c:v>
                </c:pt>
                <c:pt idx="1337">
                  <c:v>133.62202520252</c:v>
                </c:pt>
                <c:pt idx="1338">
                  <c:v>133.72203420342</c:v>
                </c:pt>
                <c:pt idx="1339">
                  <c:v>133.82204320432</c:v>
                </c:pt>
                <c:pt idx="1340">
                  <c:v>133.92205220522</c:v>
                </c:pt>
                <c:pt idx="1341">
                  <c:v>134.02206120612</c:v>
                </c:pt>
                <c:pt idx="1342">
                  <c:v>134.12207020702</c:v>
                </c:pt>
                <c:pt idx="1343">
                  <c:v>134.22207920792</c:v>
                </c:pt>
                <c:pt idx="1344">
                  <c:v>134.32208820882</c:v>
                </c:pt>
                <c:pt idx="1345">
                  <c:v>134.42209720972</c:v>
                </c:pt>
                <c:pt idx="1346">
                  <c:v>134.522106210621</c:v>
                </c:pt>
                <c:pt idx="1347">
                  <c:v>134.622115211521</c:v>
                </c:pt>
                <c:pt idx="1348">
                  <c:v>134.722124212421</c:v>
                </c:pt>
                <c:pt idx="1349">
                  <c:v>134.822133213321</c:v>
                </c:pt>
                <c:pt idx="1350">
                  <c:v>134.922142214221</c:v>
                </c:pt>
                <c:pt idx="1351">
                  <c:v>135.022151215121</c:v>
                </c:pt>
                <c:pt idx="1352">
                  <c:v>135.122160216021</c:v>
                </c:pt>
                <c:pt idx="1353">
                  <c:v>135.222169216921</c:v>
                </c:pt>
                <c:pt idx="1354">
                  <c:v>135.322178217821</c:v>
                </c:pt>
                <c:pt idx="1355">
                  <c:v>135.422187218721</c:v>
                </c:pt>
                <c:pt idx="1356">
                  <c:v>135.522196219621</c:v>
                </c:pt>
                <c:pt idx="1357">
                  <c:v>135.622205220522</c:v>
                </c:pt>
                <c:pt idx="1358">
                  <c:v>135.722214221422</c:v>
                </c:pt>
                <c:pt idx="1359">
                  <c:v>135.822223222322</c:v>
                </c:pt>
                <c:pt idx="1360">
                  <c:v>135.922232223222</c:v>
                </c:pt>
                <c:pt idx="1361">
                  <c:v>136.022241224122</c:v>
                </c:pt>
                <c:pt idx="1362">
                  <c:v>136.122250225022</c:v>
                </c:pt>
                <c:pt idx="1363">
                  <c:v>136.222259225922</c:v>
                </c:pt>
                <c:pt idx="1364">
                  <c:v>136.322268226822</c:v>
                </c:pt>
                <c:pt idx="1365">
                  <c:v>136.422277227722</c:v>
                </c:pt>
                <c:pt idx="1366">
                  <c:v>136.522286228622</c:v>
                </c:pt>
                <c:pt idx="1367">
                  <c:v>136.622295229522</c:v>
                </c:pt>
                <c:pt idx="1368">
                  <c:v>136.722304230423</c:v>
                </c:pt>
                <c:pt idx="1369">
                  <c:v>136.822313231323</c:v>
                </c:pt>
                <c:pt idx="1370">
                  <c:v>136.922322232223</c:v>
                </c:pt>
                <c:pt idx="1371">
                  <c:v>137.022331233123</c:v>
                </c:pt>
                <c:pt idx="1372">
                  <c:v>137.122340234023</c:v>
                </c:pt>
                <c:pt idx="1373">
                  <c:v>137.222349234923</c:v>
                </c:pt>
                <c:pt idx="1374">
                  <c:v>137.322358235823</c:v>
                </c:pt>
                <c:pt idx="1375">
                  <c:v>137.422367236723</c:v>
                </c:pt>
                <c:pt idx="1376">
                  <c:v>137.522376237623</c:v>
                </c:pt>
                <c:pt idx="1377">
                  <c:v>137.622385238523</c:v>
                </c:pt>
                <c:pt idx="1378">
                  <c:v>137.722394239423</c:v>
                </c:pt>
                <c:pt idx="1379">
                  <c:v>137.822403240324</c:v>
                </c:pt>
                <c:pt idx="1380">
                  <c:v>137.922412241224</c:v>
                </c:pt>
                <c:pt idx="1381">
                  <c:v>138.022421242124</c:v>
                </c:pt>
                <c:pt idx="1382">
                  <c:v>138.122430243024</c:v>
                </c:pt>
                <c:pt idx="1383">
                  <c:v>138.222439243924</c:v>
                </c:pt>
                <c:pt idx="1384">
                  <c:v>138.322448244824</c:v>
                </c:pt>
                <c:pt idx="1385">
                  <c:v>138.422457245724</c:v>
                </c:pt>
                <c:pt idx="1386">
                  <c:v>138.522466246624</c:v>
                </c:pt>
                <c:pt idx="1387">
                  <c:v>138.622475247524</c:v>
                </c:pt>
                <c:pt idx="1388">
                  <c:v>138.722484248424</c:v>
                </c:pt>
                <c:pt idx="1389">
                  <c:v>138.822493249324</c:v>
                </c:pt>
                <c:pt idx="1390">
                  <c:v>138.922502250225</c:v>
                </c:pt>
                <c:pt idx="1391">
                  <c:v>139.022511251125</c:v>
                </c:pt>
                <c:pt idx="1392">
                  <c:v>139.122520252025</c:v>
                </c:pt>
                <c:pt idx="1393">
                  <c:v>139.222529252925</c:v>
                </c:pt>
                <c:pt idx="1394">
                  <c:v>139.322538253825</c:v>
                </c:pt>
                <c:pt idx="1395">
                  <c:v>139.422547254725</c:v>
                </c:pt>
                <c:pt idx="1396">
                  <c:v>139.522556255625</c:v>
                </c:pt>
                <c:pt idx="1397">
                  <c:v>139.622565256525</c:v>
                </c:pt>
                <c:pt idx="1398">
                  <c:v>139.722574257425</c:v>
                </c:pt>
                <c:pt idx="1399">
                  <c:v>139.822583258325</c:v>
                </c:pt>
                <c:pt idx="1400">
                  <c:v>139.922592259225</c:v>
                </c:pt>
                <c:pt idx="1401">
                  <c:v>140.022601260126</c:v>
                </c:pt>
                <c:pt idx="1402">
                  <c:v>140.122610261026</c:v>
                </c:pt>
                <c:pt idx="1403">
                  <c:v>140.222619261926</c:v>
                </c:pt>
                <c:pt idx="1404">
                  <c:v>140.322628262826</c:v>
                </c:pt>
                <c:pt idx="1405">
                  <c:v>140.422637263726</c:v>
                </c:pt>
                <c:pt idx="1406">
                  <c:v>140.522646264626</c:v>
                </c:pt>
                <c:pt idx="1407">
                  <c:v>140.622655265526</c:v>
                </c:pt>
                <c:pt idx="1408">
                  <c:v>140.722664266426</c:v>
                </c:pt>
                <c:pt idx="1409">
                  <c:v>140.822673267326</c:v>
                </c:pt>
                <c:pt idx="1410">
                  <c:v>140.922682268226</c:v>
                </c:pt>
                <c:pt idx="1411">
                  <c:v>141.022691269126</c:v>
                </c:pt>
                <c:pt idx="1412">
                  <c:v>141.122700270027</c:v>
                </c:pt>
                <c:pt idx="1413">
                  <c:v>141.222709270927</c:v>
                </c:pt>
                <c:pt idx="1414">
                  <c:v>141.322718271827</c:v>
                </c:pt>
                <c:pt idx="1415">
                  <c:v>141.422727272727</c:v>
                </c:pt>
                <c:pt idx="1416">
                  <c:v>141.522736273627</c:v>
                </c:pt>
                <c:pt idx="1417">
                  <c:v>141.622745274527</c:v>
                </c:pt>
                <c:pt idx="1418">
                  <c:v>141.722754275427</c:v>
                </c:pt>
                <c:pt idx="1419">
                  <c:v>141.822763276327</c:v>
                </c:pt>
                <c:pt idx="1420">
                  <c:v>141.922772277227</c:v>
                </c:pt>
                <c:pt idx="1421">
                  <c:v>142.022781278127</c:v>
                </c:pt>
                <c:pt idx="1422">
                  <c:v>142.122790279027</c:v>
                </c:pt>
                <c:pt idx="1423">
                  <c:v>142.222799279927</c:v>
                </c:pt>
                <c:pt idx="1424">
                  <c:v>142.322808280828</c:v>
                </c:pt>
                <c:pt idx="1425">
                  <c:v>142.422817281728</c:v>
                </c:pt>
                <c:pt idx="1426">
                  <c:v>142.522826282628</c:v>
                </c:pt>
                <c:pt idx="1427">
                  <c:v>142.622835283528</c:v>
                </c:pt>
                <c:pt idx="1428">
                  <c:v>142.722844284428</c:v>
                </c:pt>
                <c:pt idx="1429">
                  <c:v>142.822853285328</c:v>
                </c:pt>
                <c:pt idx="1430">
                  <c:v>142.922862286228</c:v>
                </c:pt>
                <c:pt idx="1431">
                  <c:v>143.022871287128</c:v>
                </c:pt>
                <c:pt idx="1432">
                  <c:v>143.122880288028</c:v>
                </c:pt>
                <c:pt idx="1433">
                  <c:v>143.222889288928</c:v>
                </c:pt>
                <c:pt idx="1434">
                  <c:v>143.322898289828</c:v>
                </c:pt>
                <c:pt idx="1435">
                  <c:v>143.422907290729</c:v>
                </c:pt>
                <c:pt idx="1436">
                  <c:v>143.522916291629</c:v>
                </c:pt>
                <c:pt idx="1437">
                  <c:v>143.622925292529</c:v>
                </c:pt>
                <c:pt idx="1438">
                  <c:v>143.722934293429</c:v>
                </c:pt>
                <c:pt idx="1439">
                  <c:v>143.822943294329</c:v>
                </c:pt>
                <c:pt idx="1440">
                  <c:v>143.922952295229</c:v>
                </c:pt>
                <c:pt idx="1441">
                  <c:v>144.022961296129</c:v>
                </c:pt>
                <c:pt idx="1442">
                  <c:v>144.122970297029</c:v>
                </c:pt>
                <c:pt idx="1443">
                  <c:v>144.222979297929</c:v>
                </c:pt>
                <c:pt idx="1444">
                  <c:v>144.322988298829</c:v>
                </c:pt>
                <c:pt idx="1445">
                  <c:v>144.422997299729</c:v>
                </c:pt>
                <c:pt idx="1446">
                  <c:v>144.52300630063</c:v>
                </c:pt>
                <c:pt idx="1447">
                  <c:v>144.62301530153</c:v>
                </c:pt>
                <c:pt idx="1448">
                  <c:v>144.72302430243</c:v>
                </c:pt>
                <c:pt idx="1449">
                  <c:v>144.82303330333</c:v>
                </c:pt>
                <c:pt idx="1450">
                  <c:v>144.92304230423</c:v>
                </c:pt>
                <c:pt idx="1451">
                  <c:v>145.02305130513</c:v>
                </c:pt>
                <c:pt idx="1452">
                  <c:v>145.12306030603</c:v>
                </c:pt>
                <c:pt idx="1453">
                  <c:v>145.22306930693</c:v>
                </c:pt>
                <c:pt idx="1454">
                  <c:v>145.32307830783</c:v>
                </c:pt>
                <c:pt idx="1455">
                  <c:v>145.42308730873</c:v>
                </c:pt>
                <c:pt idx="1456">
                  <c:v>145.52309630963</c:v>
                </c:pt>
                <c:pt idx="1457">
                  <c:v>145.623105310531</c:v>
                </c:pt>
                <c:pt idx="1458">
                  <c:v>145.723114311431</c:v>
                </c:pt>
                <c:pt idx="1459">
                  <c:v>145.823123312331</c:v>
                </c:pt>
                <c:pt idx="1460">
                  <c:v>145.923132313231</c:v>
                </c:pt>
                <c:pt idx="1461">
                  <c:v>146.023141314131</c:v>
                </c:pt>
                <c:pt idx="1462">
                  <c:v>146.123150315031</c:v>
                </c:pt>
                <c:pt idx="1463">
                  <c:v>146.223159315931</c:v>
                </c:pt>
                <c:pt idx="1464">
                  <c:v>146.323168316831</c:v>
                </c:pt>
                <c:pt idx="1465">
                  <c:v>146.423177317731</c:v>
                </c:pt>
                <c:pt idx="1466">
                  <c:v>146.523186318631</c:v>
                </c:pt>
                <c:pt idx="1467">
                  <c:v>146.623195319531</c:v>
                </c:pt>
                <c:pt idx="1468">
                  <c:v>146.723204320432</c:v>
                </c:pt>
                <c:pt idx="1469">
                  <c:v>146.823213321332</c:v>
                </c:pt>
                <c:pt idx="1470">
                  <c:v>146.923222322232</c:v>
                </c:pt>
                <c:pt idx="1471">
                  <c:v>147.023231323132</c:v>
                </c:pt>
                <c:pt idx="1472">
                  <c:v>147.123240324032</c:v>
                </c:pt>
                <c:pt idx="1473">
                  <c:v>147.223249324932</c:v>
                </c:pt>
                <c:pt idx="1474">
                  <c:v>147.323258325832</c:v>
                </c:pt>
                <c:pt idx="1475">
                  <c:v>147.423267326732</c:v>
                </c:pt>
                <c:pt idx="1476">
                  <c:v>147.523276327632</c:v>
                </c:pt>
                <c:pt idx="1477">
                  <c:v>147.623285328532</c:v>
                </c:pt>
                <c:pt idx="1478">
                  <c:v>147.723294329432</c:v>
                </c:pt>
                <c:pt idx="1479">
                  <c:v>147.823303330333</c:v>
                </c:pt>
                <c:pt idx="1480">
                  <c:v>147.923312331233</c:v>
                </c:pt>
                <c:pt idx="1481">
                  <c:v>148.023321332133</c:v>
                </c:pt>
                <c:pt idx="1482">
                  <c:v>148.123330333033</c:v>
                </c:pt>
                <c:pt idx="1483">
                  <c:v>148.223339333933</c:v>
                </c:pt>
                <c:pt idx="1484">
                  <c:v>148.323348334833</c:v>
                </c:pt>
                <c:pt idx="1485">
                  <c:v>148.423357335733</c:v>
                </c:pt>
                <c:pt idx="1486">
                  <c:v>148.523366336633</c:v>
                </c:pt>
                <c:pt idx="1487">
                  <c:v>148.623375337533</c:v>
                </c:pt>
                <c:pt idx="1488">
                  <c:v>148.723384338433</c:v>
                </c:pt>
                <c:pt idx="1489">
                  <c:v>148.823393339333</c:v>
                </c:pt>
                <c:pt idx="1490">
                  <c:v>148.923402340234</c:v>
                </c:pt>
                <c:pt idx="1491">
                  <c:v>149.023411341134</c:v>
                </c:pt>
                <c:pt idx="1492">
                  <c:v>149.123420342034</c:v>
                </c:pt>
                <c:pt idx="1493">
                  <c:v>149.223429342934</c:v>
                </c:pt>
                <c:pt idx="1494">
                  <c:v>149.323438343834</c:v>
                </c:pt>
                <c:pt idx="1495">
                  <c:v>149.423447344734</c:v>
                </c:pt>
                <c:pt idx="1496">
                  <c:v>149.523456345634</c:v>
                </c:pt>
                <c:pt idx="1497">
                  <c:v>149.623465346534</c:v>
                </c:pt>
                <c:pt idx="1498">
                  <c:v>149.723474347434</c:v>
                </c:pt>
                <c:pt idx="1499">
                  <c:v>149.823483348334</c:v>
                </c:pt>
                <c:pt idx="1500">
                  <c:v>149.923492349234</c:v>
                </c:pt>
                <c:pt idx="1501">
                  <c:v>150.023501350135</c:v>
                </c:pt>
                <c:pt idx="1502">
                  <c:v>150.123510351035</c:v>
                </c:pt>
                <c:pt idx="1503">
                  <c:v>150.223519351935</c:v>
                </c:pt>
                <c:pt idx="1504">
                  <c:v>150.323528352835</c:v>
                </c:pt>
                <c:pt idx="1505">
                  <c:v>150.423537353735</c:v>
                </c:pt>
                <c:pt idx="1506">
                  <c:v>150.523546354635</c:v>
                </c:pt>
                <c:pt idx="1507">
                  <c:v>150.623555355535</c:v>
                </c:pt>
                <c:pt idx="1508">
                  <c:v>150.723564356435</c:v>
                </c:pt>
                <c:pt idx="1509">
                  <c:v>150.823573357335</c:v>
                </c:pt>
                <c:pt idx="1510">
                  <c:v>150.923582358235</c:v>
                </c:pt>
                <c:pt idx="1511">
                  <c:v>151.023591359135</c:v>
                </c:pt>
                <c:pt idx="1512">
                  <c:v>151.123600360036</c:v>
                </c:pt>
                <c:pt idx="1513">
                  <c:v>151.223609360936</c:v>
                </c:pt>
                <c:pt idx="1514">
                  <c:v>151.323618361836</c:v>
                </c:pt>
                <c:pt idx="1515">
                  <c:v>151.423627362736</c:v>
                </c:pt>
                <c:pt idx="1516">
                  <c:v>151.523636363636</c:v>
                </c:pt>
                <c:pt idx="1517">
                  <c:v>151.623645364536</c:v>
                </c:pt>
                <c:pt idx="1518">
                  <c:v>151.723654365436</c:v>
                </c:pt>
                <c:pt idx="1519">
                  <c:v>151.823663366336</c:v>
                </c:pt>
                <c:pt idx="1520">
                  <c:v>151.923672367236</c:v>
                </c:pt>
                <c:pt idx="1521">
                  <c:v>152.023681368136</c:v>
                </c:pt>
                <c:pt idx="1522">
                  <c:v>152.123690369036</c:v>
                </c:pt>
                <c:pt idx="1523">
                  <c:v>152.223699369936</c:v>
                </c:pt>
                <c:pt idx="1524">
                  <c:v>152.323708370837</c:v>
                </c:pt>
                <c:pt idx="1525">
                  <c:v>152.423717371737</c:v>
                </c:pt>
                <c:pt idx="1526">
                  <c:v>152.523726372637</c:v>
                </c:pt>
                <c:pt idx="1527">
                  <c:v>152.623735373537</c:v>
                </c:pt>
                <c:pt idx="1528">
                  <c:v>152.723744374437</c:v>
                </c:pt>
                <c:pt idx="1529">
                  <c:v>152.823753375337</c:v>
                </c:pt>
                <c:pt idx="1530">
                  <c:v>152.923762376237</c:v>
                </c:pt>
                <c:pt idx="1531">
                  <c:v>153.023771377137</c:v>
                </c:pt>
                <c:pt idx="1532">
                  <c:v>153.123780378037</c:v>
                </c:pt>
                <c:pt idx="1533">
                  <c:v>153.223789378937</c:v>
                </c:pt>
                <c:pt idx="1534">
                  <c:v>153.323798379837</c:v>
                </c:pt>
                <c:pt idx="1535">
                  <c:v>153.423807380738</c:v>
                </c:pt>
                <c:pt idx="1536">
                  <c:v>153.523816381638</c:v>
                </c:pt>
                <c:pt idx="1537">
                  <c:v>153.623825382538</c:v>
                </c:pt>
                <c:pt idx="1538">
                  <c:v>153.723834383438</c:v>
                </c:pt>
                <c:pt idx="1539">
                  <c:v>153.823843384338</c:v>
                </c:pt>
                <c:pt idx="1540">
                  <c:v>153.923852385238</c:v>
                </c:pt>
                <c:pt idx="1541">
                  <c:v>154.023861386138</c:v>
                </c:pt>
                <c:pt idx="1542">
                  <c:v>154.123870387038</c:v>
                </c:pt>
                <c:pt idx="1543">
                  <c:v>154.223879387938</c:v>
                </c:pt>
                <c:pt idx="1544">
                  <c:v>154.323888388838</c:v>
                </c:pt>
                <c:pt idx="1545">
                  <c:v>154.423897389738</c:v>
                </c:pt>
                <c:pt idx="1546">
                  <c:v>154.523906390639</c:v>
                </c:pt>
                <c:pt idx="1547">
                  <c:v>154.623915391539</c:v>
                </c:pt>
                <c:pt idx="1548">
                  <c:v>154.723924392439</c:v>
                </c:pt>
                <c:pt idx="1549">
                  <c:v>154.823933393339</c:v>
                </c:pt>
                <c:pt idx="1550">
                  <c:v>154.923942394239</c:v>
                </c:pt>
                <c:pt idx="1551">
                  <c:v>155.023951395139</c:v>
                </c:pt>
                <c:pt idx="1552">
                  <c:v>155.123960396039</c:v>
                </c:pt>
                <c:pt idx="1553">
                  <c:v>155.223969396939</c:v>
                </c:pt>
                <c:pt idx="1554">
                  <c:v>155.323978397839</c:v>
                </c:pt>
                <c:pt idx="1555">
                  <c:v>155.423987398739</c:v>
                </c:pt>
                <c:pt idx="1556">
                  <c:v>155.523996399639</c:v>
                </c:pt>
                <c:pt idx="1557">
                  <c:v>155.62400540054</c:v>
                </c:pt>
                <c:pt idx="1558">
                  <c:v>155.72401440144</c:v>
                </c:pt>
                <c:pt idx="1559">
                  <c:v>155.82402340234</c:v>
                </c:pt>
                <c:pt idx="1560">
                  <c:v>155.92403240324</c:v>
                </c:pt>
                <c:pt idx="1561">
                  <c:v>156.02404140414</c:v>
                </c:pt>
                <c:pt idx="1562">
                  <c:v>156.12405040504</c:v>
                </c:pt>
                <c:pt idx="1563">
                  <c:v>156.22405940594</c:v>
                </c:pt>
                <c:pt idx="1564">
                  <c:v>156.32406840684</c:v>
                </c:pt>
                <c:pt idx="1565">
                  <c:v>156.42407740774</c:v>
                </c:pt>
                <c:pt idx="1566">
                  <c:v>156.52408640864</c:v>
                </c:pt>
                <c:pt idx="1567">
                  <c:v>156.62409540954</c:v>
                </c:pt>
                <c:pt idx="1568">
                  <c:v>156.724104410441</c:v>
                </c:pt>
                <c:pt idx="1569">
                  <c:v>156.824113411341</c:v>
                </c:pt>
                <c:pt idx="1570">
                  <c:v>156.924122412241</c:v>
                </c:pt>
                <c:pt idx="1571">
                  <c:v>157.024131413141</c:v>
                </c:pt>
                <c:pt idx="1572">
                  <c:v>157.124140414041</c:v>
                </c:pt>
                <c:pt idx="1573">
                  <c:v>157.224149414941</c:v>
                </c:pt>
                <c:pt idx="1574">
                  <c:v>157.324158415841</c:v>
                </c:pt>
                <c:pt idx="1575">
                  <c:v>157.424167416741</c:v>
                </c:pt>
                <c:pt idx="1576">
                  <c:v>157.524176417641</c:v>
                </c:pt>
                <c:pt idx="1577">
                  <c:v>157.624185418541</c:v>
                </c:pt>
                <c:pt idx="1578">
                  <c:v>157.724194419441</c:v>
                </c:pt>
                <c:pt idx="1579">
                  <c:v>157.824203420342</c:v>
                </c:pt>
                <c:pt idx="1580">
                  <c:v>157.924212421242</c:v>
                </c:pt>
                <c:pt idx="1581">
                  <c:v>158.024221422142</c:v>
                </c:pt>
                <c:pt idx="1582">
                  <c:v>158.124230423042</c:v>
                </c:pt>
                <c:pt idx="1583">
                  <c:v>158.224239423942</c:v>
                </c:pt>
                <c:pt idx="1584">
                  <c:v>158.324248424842</c:v>
                </c:pt>
                <c:pt idx="1585">
                  <c:v>158.424257425742</c:v>
                </c:pt>
                <c:pt idx="1586">
                  <c:v>158.524266426642</c:v>
                </c:pt>
                <c:pt idx="1587">
                  <c:v>158.624275427542</c:v>
                </c:pt>
                <c:pt idx="1588">
                  <c:v>158.724284428442</c:v>
                </c:pt>
                <c:pt idx="1589">
                  <c:v>158.824293429342</c:v>
                </c:pt>
                <c:pt idx="1590">
                  <c:v>158.924302430243</c:v>
                </c:pt>
                <c:pt idx="1591">
                  <c:v>159.024311431143</c:v>
                </c:pt>
                <c:pt idx="1592">
                  <c:v>159.124320432043</c:v>
                </c:pt>
                <c:pt idx="1593">
                  <c:v>159.224329432943</c:v>
                </c:pt>
                <c:pt idx="1594">
                  <c:v>159.324338433843</c:v>
                </c:pt>
                <c:pt idx="1595">
                  <c:v>159.424347434743</c:v>
                </c:pt>
                <c:pt idx="1596">
                  <c:v>159.524356435643</c:v>
                </c:pt>
                <c:pt idx="1597">
                  <c:v>159.624365436543</c:v>
                </c:pt>
                <c:pt idx="1598">
                  <c:v>159.724374437443</c:v>
                </c:pt>
                <c:pt idx="1599">
                  <c:v>159.824383438343</c:v>
                </c:pt>
                <c:pt idx="1600">
                  <c:v>159.924392439243</c:v>
                </c:pt>
                <c:pt idx="1601">
                  <c:v>160.024401440144</c:v>
                </c:pt>
                <c:pt idx="1602">
                  <c:v>160.124410441044</c:v>
                </c:pt>
                <c:pt idx="1603">
                  <c:v>160.224419441944</c:v>
                </c:pt>
                <c:pt idx="1604">
                  <c:v>160.324428442844</c:v>
                </c:pt>
                <c:pt idx="1605">
                  <c:v>160.424437443744</c:v>
                </c:pt>
                <c:pt idx="1606">
                  <c:v>160.524446444644</c:v>
                </c:pt>
                <c:pt idx="1607">
                  <c:v>160.624455445544</c:v>
                </c:pt>
                <c:pt idx="1608">
                  <c:v>160.724464446444</c:v>
                </c:pt>
                <c:pt idx="1609">
                  <c:v>160.824473447344</c:v>
                </c:pt>
                <c:pt idx="1610">
                  <c:v>160.924482448244</c:v>
                </c:pt>
                <c:pt idx="1611">
                  <c:v>161.024491449144</c:v>
                </c:pt>
                <c:pt idx="1612">
                  <c:v>161.124500450045</c:v>
                </c:pt>
                <c:pt idx="1613">
                  <c:v>161.224509450945</c:v>
                </c:pt>
                <c:pt idx="1614">
                  <c:v>161.324518451845</c:v>
                </c:pt>
                <c:pt idx="1615">
                  <c:v>161.424527452745</c:v>
                </c:pt>
                <c:pt idx="1616">
                  <c:v>161.524536453645</c:v>
                </c:pt>
                <c:pt idx="1617">
                  <c:v>161.624545454545</c:v>
                </c:pt>
                <c:pt idx="1618">
                  <c:v>161.724554455445</c:v>
                </c:pt>
                <c:pt idx="1619">
                  <c:v>161.824563456345</c:v>
                </c:pt>
                <c:pt idx="1620">
                  <c:v>161.924572457245</c:v>
                </c:pt>
                <c:pt idx="1621">
                  <c:v>162.024581458145</c:v>
                </c:pt>
                <c:pt idx="1622">
                  <c:v>162.124590459045</c:v>
                </c:pt>
                <c:pt idx="1623">
                  <c:v>162.224599459945</c:v>
                </c:pt>
                <c:pt idx="1624">
                  <c:v>162.324608460846</c:v>
                </c:pt>
                <c:pt idx="1625">
                  <c:v>162.424617461746</c:v>
                </c:pt>
                <c:pt idx="1626">
                  <c:v>162.524626462646</c:v>
                </c:pt>
                <c:pt idx="1627">
                  <c:v>162.624635463546</c:v>
                </c:pt>
                <c:pt idx="1628">
                  <c:v>162.724644464446</c:v>
                </c:pt>
                <c:pt idx="1629">
                  <c:v>162.824653465346</c:v>
                </c:pt>
                <c:pt idx="1630">
                  <c:v>162.924662466246</c:v>
                </c:pt>
                <c:pt idx="1631">
                  <c:v>163.024671467146</c:v>
                </c:pt>
                <c:pt idx="1632">
                  <c:v>163.124680468046</c:v>
                </c:pt>
                <c:pt idx="1633">
                  <c:v>163.224689468946</c:v>
                </c:pt>
                <c:pt idx="1634">
                  <c:v>163.324698469846</c:v>
                </c:pt>
                <c:pt idx="1635">
                  <c:v>163.424707470747</c:v>
                </c:pt>
                <c:pt idx="1636">
                  <c:v>163.524716471647</c:v>
                </c:pt>
                <c:pt idx="1637">
                  <c:v>163.624725472547</c:v>
                </c:pt>
                <c:pt idx="1638">
                  <c:v>163.724734473447</c:v>
                </c:pt>
                <c:pt idx="1639">
                  <c:v>163.824743474347</c:v>
                </c:pt>
                <c:pt idx="1640">
                  <c:v>163.924752475247</c:v>
                </c:pt>
                <c:pt idx="1641">
                  <c:v>164.0247614761469</c:v>
                </c:pt>
                <c:pt idx="1642">
                  <c:v>164.124770477047</c:v>
                </c:pt>
                <c:pt idx="1643">
                  <c:v>164.224779477947</c:v>
                </c:pt>
                <c:pt idx="1644">
                  <c:v>164.324788478847</c:v>
                </c:pt>
                <c:pt idx="1645">
                  <c:v>164.424797479747</c:v>
                </c:pt>
                <c:pt idx="1646">
                  <c:v>164.524806480648</c:v>
                </c:pt>
                <c:pt idx="1647">
                  <c:v>164.624815481548</c:v>
                </c:pt>
                <c:pt idx="1648">
                  <c:v>164.724824482448</c:v>
                </c:pt>
                <c:pt idx="1649">
                  <c:v>164.824833483348</c:v>
                </c:pt>
                <c:pt idx="1650">
                  <c:v>164.924842484248</c:v>
                </c:pt>
                <c:pt idx="1651">
                  <c:v>165.024851485148</c:v>
                </c:pt>
                <c:pt idx="1652">
                  <c:v>165.124860486048</c:v>
                </c:pt>
                <c:pt idx="1653">
                  <c:v>165.224869486948</c:v>
                </c:pt>
                <c:pt idx="1654">
                  <c:v>165.324878487848</c:v>
                </c:pt>
                <c:pt idx="1655">
                  <c:v>165.424887488748</c:v>
                </c:pt>
                <c:pt idx="1656">
                  <c:v>165.524896489648</c:v>
                </c:pt>
                <c:pt idx="1657">
                  <c:v>165.624905490549</c:v>
                </c:pt>
                <c:pt idx="1658">
                  <c:v>165.724914491449</c:v>
                </c:pt>
                <c:pt idx="1659">
                  <c:v>165.824923492349</c:v>
                </c:pt>
                <c:pt idx="1660">
                  <c:v>165.924932493249</c:v>
                </c:pt>
                <c:pt idx="1661">
                  <c:v>166.024941494149</c:v>
                </c:pt>
                <c:pt idx="1662">
                  <c:v>166.124950495049</c:v>
                </c:pt>
                <c:pt idx="1663">
                  <c:v>166.224959495949</c:v>
                </c:pt>
                <c:pt idx="1664">
                  <c:v>166.324968496849</c:v>
                </c:pt>
                <c:pt idx="1665">
                  <c:v>166.424977497749</c:v>
                </c:pt>
                <c:pt idx="1666">
                  <c:v>166.524986498649</c:v>
                </c:pt>
                <c:pt idx="1667">
                  <c:v>166.6249954995488</c:v>
                </c:pt>
                <c:pt idx="1668">
                  <c:v>166.72500450045</c:v>
                </c:pt>
                <c:pt idx="1669">
                  <c:v>166.82501350135</c:v>
                </c:pt>
                <c:pt idx="1670">
                  <c:v>166.92502250225</c:v>
                </c:pt>
                <c:pt idx="1671">
                  <c:v>167.02503150315</c:v>
                </c:pt>
                <c:pt idx="1672">
                  <c:v>167.12504050405</c:v>
                </c:pt>
                <c:pt idx="1673">
                  <c:v>167.22504950495</c:v>
                </c:pt>
                <c:pt idx="1674">
                  <c:v>167.32505850585</c:v>
                </c:pt>
                <c:pt idx="1675">
                  <c:v>167.42506750675</c:v>
                </c:pt>
                <c:pt idx="1676">
                  <c:v>167.52507650765</c:v>
                </c:pt>
                <c:pt idx="1677">
                  <c:v>167.62508550855</c:v>
                </c:pt>
                <c:pt idx="1678">
                  <c:v>167.72509450945</c:v>
                </c:pt>
                <c:pt idx="1679">
                  <c:v>167.825103510351</c:v>
                </c:pt>
                <c:pt idx="1680">
                  <c:v>167.925112511251</c:v>
                </c:pt>
                <c:pt idx="1681">
                  <c:v>168.025121512151</c:v>
                </c:pt>
                <c:pt idx="1682">
                  <c:v>168.125130513051</c:v>
                </c:pt>
                <c:pt idx="1683">
                  <c:v>168.225139513951</c:v>
                </c:pt>
                <c:pt idx="1684">
                  <c:v>168.325148514851</c:v>
                </c:pt>
                <c:pt idx="1685">
                  <c:v>168.425157515751</c:v>
                </c:pt>
                <c:pt idx="1686">
                  <c:v>168.525166516651</c:v>
                </c:pt>
                <c:pt idx="1687">
                  <c:v>168.625175517551</c:v>
                </c:pt>
                <c:pt idx="1688">
                  <c:v>168.725184518451</c:v>
                </c:pt>
                <c:pt idx="1689">
                  <c:v>168.825193519351</c:v>
                </c:pt>
                <c:pt idx="1690">
                  <c:v>168.925202520252</c:v>
                </c:pt>
                <c:pt idx="1691">
                  <c:v>169.025211521152</c:v>
                </c:pt>
                <c:pt idx="1692">
                  <c:v>169.125220522052</c:v>
                </c:pt>
                <c:pt idx="1693">
                  <c:v>169.225229522952</c:v>
                </c:pt>
                <c:pt idx="1694">
                  <c:v>169.325238523852</c:v>
                </c:pt>
                <c:pt idx="1695">
                  <c:v>169.425247524752</c:v>
                </c:pt>
                <c:pt idx="1696">
                  <c:v>169.525256525652</c:v>
                </c:pt>
                <c:pt idx="1697">
                  <c:v>169.6252655265519</c:v>
                </c:pt>
                <c:pt idx="1698">
                  <c:v>169.725274527452</c:v>
                </c:pt>
                <c:pt idx="1699">
                  <c:v>169.825283528352</c:v>
                </c:pt>
                <c:pt idx="1700">
                  <c:v>169.925292529252</c:v>
                </c:pt>
                <c:pt idx="1701">
                  <c:v>170.025301530153</c:v>
                </c:pt>
                <c:pt idx="1702">
                  <c:v>170.125310531053</c:v>
                </c:pt>
                <c:pt idx="1703">
                  <c:v>170.225319531953</c:v>
                </c:pt>
                <c:pt idx="1704">
                  <c:v>170.325328532853</c:v>
                </c:pt>
                <c:pt idx="1705">
                  <c:v>170.425337533753</c:v>
                </c:pt>
                <c:pt idx="1706">
                  <c:v>170.525346534653</c:v>
                </c:pt>
                <c:pt idx="1707">
                  <c:v>170.625355535553</c:v>
                </c:pt>
                <c:pt idx="1708">
                  <c:v>170.725364536453</c:v>
                </c:pt>
                <c:pt idx="1709">
                  <c:v>170.825373537353</c:v>
                </c:pt>
                <c:pt idx="1710">
                  <c:v>170.925382538253</c:v>
                </c:pt>
                <c:pt idx="1711">
                  <c:v>171.025391539153</c:v>
                </c:pt>
                <c:pt idx="1712">
                  <c:v>171.125400540054</c:v>
                </c:pt>
                <c:pt idx="1713">
                  <c:v>171.225409540954</c:v>
                </c:pt>
                <c:pt idx="1714">
                  <c:v>171.325418541854</c:v>
                </c:pt>
                <c:pt idx="1715">
                  <c:v>171.425427542754</c:v>
                </c:pt>
                <c:pt idx="1716">
                  <c:v>171.525436543654</c:v>
                </c:pt>
                <c:pt idx="1717">
                  <c:v>171.625445544554</c:v>
                </c:pt>
                <c:pt idx="1718">
                  <c:v>171.725454545454</c:v>
                </c:pt>
                <c:pt idx="1719">
                  <c:v>171.825463546354</c:v>
                </c:pt>
                <c:pt idx="1720">
                  <c:v>171.925472547254</c:v>
                </c:pt>
                <c:pt idx="1721">
                  <c:v>172.025481548154</c:v>
                </c:pt>
                <c:pt idx="1722">
                  <c:v>172.125490549054</c:v>
                </c:pt>
                <c:pt idx="1723">
                  <c:v>172.225499549954</c:v>
                </c:pt>
                <c:pt idx="1724">
                  <c:v>172.325508550855</c:v>
                </c:pt>
                <c:pt idx="1725">
                  <c:v>172.425517551755</c:v>
                </c:pt>
                <c:pt idx="1726">
                  <c:v>172.525526552655</c:v>
                </c:pt>
                <c:pt idx="1727">
                  <c:v>172.625535553555</c:v>
                </c:pt>
                <c:pt idx="1728">
                  <c:v>172.725544554455</c:v>
                </c:pt>
                <c:pt idx="1729">
                  <c:v>172.825553555355</c:v>
                </c:pt>
                <c:pt idx="1730">
                  <c:v>172.925562556255</c:v>
                </c:pt>
                <c:pt idx="1731">
                  <c:v>173.025571557155</c:v>
                </c:pt>
                <c:pt idx="1732">
                  <c:v>173.125580558055</c:v>
                </c:pt>
                <c:pt idx="1733">
                  <c:v>173.225589558955</c:v>
                </c:pt>
                <c:pt idx="1734">
                  <c:v>173.325598559855</c:v>
                </c:pt>
                <c:pt idx="1735">
                  <c:v>173.425607560756</c:v>
                </c:pt>
                <c:pt idx="1736">
                  <c:v>173.525616561656</c:v>
                </c:pt>
                <c:pt idx="1737">
                  <c:v>173.625625562556</c:v>
                </c:pt>
                <c:pt idx="1738">
                  <c:v>173.725634563456</c:v>
                </c:pt>
                <c:pt idx="1739">
                  <c:v>173.825643564356</c:v>
                </c:pt>
                <c:pt idx="1740">
                  <c:v>173.925652565256</c:v>
                </c:pt>
                <c:pt idx="1741">
                  <c:v>174.0256615661559</c:v>
                </c:pt>
                <c:pt idx="1742">
                  <c:v>174.125670567056</c:v>
                </c:pt>
                <c:pt idx="1743">
                  <c:v>174.225679567956</c:v>
                </c:pt>
                <c:pt idx="1744">
                  <c:v>174.325688568856</c:v>
                </c:pt>
                <c:pt idx="1745">
                  <c:v>174.425697569756</c:v>
                </c:pt>
                <c:pt idx="1746">
                  <c:v>174.525706570657</c:v>
                </c:pt>
                <c:pt idx="1747">
                  <c:v>174.625715571557</c:v>
                </c:pt>
                <c:pt idx="1748">
                  <c:v>174.725724572457</c:v>
                </c:pt>
                <c:pt idx="1749">
                  <c:v>174.825733573357</c:v>
                </c:pt>
                <c:pt idx="1750">
                  <c:v>174.925742574257</c:v>
                </c:pt>
                <c:pt idx="1751">
                  <c:v>175.025751575157</c:v>
                </c:pt>
                <c:pt idx="1752">
                  <c:v>175.125760576057</c:v>
                </c:pt>
                <c:pt idx="1753">
                  <c:v>175.225769576957</c:v>
                </c:pt>
                <c:pt idx="1754">
                  <c:v>175.325778577857</c:v>
                </c:pt>
                <c:pt idx="1755">
                  <c:v>175.425787578757</c:v>
                </c:pt>
                <c:pt idx="1756">
                  <c:v>175.525796579657</c:v>
                </c:pt>
                <c:pt idx="1757">
                  <c:v>175.625805580558</c:v>
                </c:pt>
                <c:pt idx="1758">
                  <c:v>175.725814581458</c:v>
                </c:pt>
                <c:pt idx="1759">
                  <c:v>175.825823582358</c:v>
                </c:pt>
                <c:pt idx="1760">
                  <c:v>175.925832583258</c:v>
                </c:pt>
                <c:pt idx="1761">
                  <c:v>176.025841584158</c:v>
                </c:pt>
                <c:pt idx="1762">
                  <c:v>176.125850585058</c:v>
                </c:pt>
                <c:pt idx="1763">
                  <c:v>176.225859585958</c:v>
                </c:pt>
                <c:pt idx="1764">
                  <c:v>176.325868586858</c:v>
                </c:pt>
                <c:pt idx="1765">
                  <c:v>176.425877587758</c:v>
                </c:pt>
                <c:pt idx="1766">
                  <c:v>176.525886588658</c:v>
                </c:pt>
                <c:pt idx="1767">
                  <c:v>176.625895589558</c:v>
                </c:pt>
                <c:pt idx="1768">
                  <c:v>176.725904590459</c:v>
                </c:pt>
                <c:pt idx="1769">
                  <c:v>176.825913591359</c:v>
                </c:pt>
                <c:pt idx="1770">
                  <c:v>176.925922592259</c:v>
                </c:pt>
                <c:pt idx="1771">
                  <c:v>177.025931593159</c:v>
                </c:pt>
                <c:pt idx="1772">
                  <c:v>177.125940594059</c:v>
                </c:pt>
                <c:pt idx="1773">
                  <c:v>177.225949594959</c:v>
                </c:pt>
                <c:pt idx="1774">
                  <c:v>177.325958595859</c:v>
                </c:pt>
                <c:pt idx="1775">
                  <c:v>177.425967596759</c:v>
                </c:pt>
                <c:pt idx="1776">
                  <c:v>177.525976597659</c:v>
                </c:pt>
                <c:pt idx="1777">
                  <c:v>177.625985598559</c:v>
                </c:pt>
                <c:pt idx="1778">
                  <c:v>177.725994599459</c:v>
                </c:pt>
                <c:pt idx="1779">
                  <c:v>177.82600360036</c:v>
                </c:pt>
                <c:pt idx="1780">
                  <c:v>177.92601260126</c:v>
                </c:pt>
                <c:pt idx="1781">
                  <c:v>178.02602160216</c:v>
                </c:pt>
                <c:pt idx="1782">
                  <c:v>178.12603060306</c:v>
                </c:pt>
                <c:pt idx="1783">
                  <c:v>178.22603960396</c:v>
                </c:pt>
                <c:pt idx="1784">
                  <c:v>178.32604860486</c:v>
                </c:pt>
                <c:pt idx="1785">
                  <c:v>178.42605760576</c:v>
                </c:pt>
                <c:pt idx="1786">
                  <c:v>178.52606660666</c:v>
                </c:pt>
                <c:pt idx="1787">
                  <c:v>178.62607560756</c:v>
                </c:pt>
                <c:pt idx="1788">
                  <c:v>178.72608460846</c:v>
                </c:pt>
                <c:pt idx="1789">
                  <c:v>178.82609360936</c:v>
                </c:pt>
                <c:pt idx="1790">
                  <c:v>178.926102610261</c:v>
                </c:pt>
                <c:pt idx="1791">
                  <c:v>179.026111611161</c:v>
                </c:pt>
                <c:pt idx="1792">
                  <c:v>179.126120612061</c:v>
                </c:pt>
                <c:pt idx="1793">
                  <c:v>179.226129612961</c:v>
                </c:pt>
                <c:pt idx="1794">
                  <c:v>179.326138613861</c:v>
                </c:pt>
                <c:pt idx="1795">
                  <c:v>179.426147614761</c:v>
                </c:pt>
                <c:pt idx="1796">
                  <c:v>179.526156615661</c:v>
                </c:pt>
                <c:pt idx="1797">
                  <c:v>179.626165616561</c:v>
                </c:pt>
                <c:pt idx="1798">
                  <c:v>179.726174617461</c:v>
                </c:pt>
                <c:pt idx="1799">
                  <c:v>179.826183618361</c:v>
                </c:pt>
                <c:pt idx="1800">
                  <c:v>179.926192619261</c:v>
                </c:pt>
                <c:pt idx="1801">
                  <c:v>180.026201620162</c:v>
                </c:pt>
                <c:pt idx="1802">
                  <c:v>180.126210621062</c:v>
                </c:pt>
                <c:pt idx="1803">
                  <c:v>180.226219621962</c:v>
                </c:pt>
                <c:pt idx="1804">
                  <c:v>180.326228622862</c:v>
                </c:pt>
                <c:pt idx="1805">
                  <c:v>180.426237623762</c:v>
                </c:pt>
                <c:pt idx="1806">
                  <c:v>180.526246624662</c:v>
                </c:pt>
                <c:pt idx="1807">
                  <c:v>180.626255625562</c:v>
                </c:pt>
                <c:pt idx="1808">
                  <c:v>180.726264626462</c:v>
                </c:pt>
                <c:pt idx="1809">
                  <c:v>180.826273627362</c:v>
                </c:pt>
                <c:pt idx="1810">
                  <c:v>180.926282628262</c:v>
                </c:pt>
                <c:pt idx="1811">
                  <c:v>181.026291629162</c:v>
                </c:pt>
                <c:pt idx="1812">
                  <c:v>181.126300630062</c:v>
                </c:pt>
                <c:pt idx="1813">
                  <c:v>181.226309630963</c:v>
                </c:pt>
                <c:pt idx="1814">
                  <c:v>181.326318631863</c:v>
                </c:pt>
                <c:pt idx="1815">
                  <c:v>181.426327632763</c:v>
                </c:pt>
                <c:pt idx="1816">
                  <c:v>181.526336633663</c:v>
                </c:pt>
                <c:pt idx="1817">
                  <c:v>181.626345634563</c:v>
                </c:pt>
                <c:pt idx="1818">
                  <c:v>181.726354635463</c:v>
                </c:pt>
                <c:pt idx="1819">
                  <c:v>181.826363636363</c:v>
                </c:pt>
                <c:pt idx="1820">
                  <c:v>181.926372637263</c:v>
                </c:pt>
                <c:pt idx="1821">
                  <c:v>182.026381638163</c:v>
                </c:pt>
                <c:pt idx="1822">
                  <c:v>182.126390639063</c:v>
                </c:pt>
                <c:pt idx="1823">
                  <c:v>182.226399639963</c:v>
                </c:pt>
                <c:pt idx="1824">
                  <c:v>182.326408640864</c:v>
                </c:pt>
                <c:pt idx="1825">
                  <c:v>182.426417641764</c:v>
                </c:pt>
                <c:pt idx="1826">
                  <c:v>182.526426642664</c:v>
                </c:pt>
                <c:pt idx="1827">
                  <c:v>182.626435643564</c:v>
                </c:pt>
                <c:pt idx="1828">
                  <c:v>182.726444644464</c:v>
                </c:pt>
                <c:pt idx="1829">
                  <c:v>182.826453645364</c:v>
                </c:pt>
                <c:pt idx="1830">
                  <c:v>182.926462646264</c:v>
                </c:pt>
                <c:pt idx="1831">
                  <c:v>183.026471647164</c:v>
                </c:pt>
                <c:pt idx="1832">
                  <c:v>183.126480648064</c:v>
                </c:pt>
                <c:pt idx="1833">
                  <c:v>183.226489648964</c:v>
                </c:pt>
                <c:pt idx="1834">
                  <c:v>183.326498649864</c:v>
                </c:pt>
                <c:pt idx="1835">
                  <c:v>183.426507650765</c:v>
                </c:pt>
                <c:pt idx="1836">
                  <c:v>183.526516651665</c:v>
                </c:pt>
                <c:pt idx="1837">
                  <c:v>183.626525652565</c:v>
                </c:pt>
                <c:pt idx="1838">
                  <c:v>183.726534653465</c:v>
                </c:pt>
                <c:pt idx="1839">
                  <c:v>183.826543654365</c:v>
                </c:pt>
                <c:pt idx="1840">
                  <c:v>183.926552655265</c:v>
                </c:pt>
                <c:pt idx="1841">
                  <c:v>184.026561656165</c:v>
                </c:pt>
                <c:pt idx="1842">
                  <c:v>184.126570657065</c:v>
                </c:pt>
                <c:pt idx="1843">
                  <c:v>184.226579657965</c:v>
                </c:pt>
                <c:pt idx="1844">
                  <c:v>184.326588658865</c:v>
                </c:pt>
                <c:pt idx="1845">
                  <c:v>184.426597659765</c:v>
                </c:pt>
                <c:pt idx="1846">
                  <c:v>184.526606660666</c:v>
                </c:pt>
                <c:pt idx="1847">
                  <c:v>184.6266156615659</c:v>
                </c:pt>
                <c:pt idx="1848">
                  <c:v>184.726624662466</c:v>
                </c:pt>
                <c:pt idx="1849">
                  <c:v>184.826633663366</c:v>
                </c:pt>
                <c:pt idx="1850">
                  <c:v>184.926642664266</c:v>
                </c:pt>
                <c:pt idx="1851">
                  <c:v>185.026651665166</c:v>
                </c:pt>
                <c:pt idx="1852">
                  <c:v>185.126660666066</c:v>
                </c:pt>
                <c:pt idx="1853">
                  <c:v>185.226669666966</c:v>
                </c:pt>
                <c:pt idx="1854">
                  <c:v>185.326678667866</c:v>
                </c:pt>
                <c:pt idx="1855">
                  <c:v>185.426687668766</c:v>
                </c:pt>
                <c:pt idx="1856">
                  <c:v>185.526696669666</c:v>
                </c:pt>
                <c:pt idx="1857">
                  <c:v>185.626705670567</c:v>
                </c:pt>
                <c:pt idx="1858">
                  <c:v>185.726714671467</c:v>
                </c:pt>
                <c:pt idx="1859">
                  <c:v>185.826723672367</c:v>
                </c:pt>
                <c:pt idx="1860">
                  <c:v>185.926732673267</c:v>
                </c:pt>
                <c:pt idx="1861">
                  <c:v>186.026741674167</c:v>
                </c:pt>
                <c:pt idx="1862">
                  <c:v>186.126750675067</c:v>
                </c:pt>
                <c:pt idx="1863">
                  <c:v>186.226759675967</c:v>
                </c:pt>
                <c:pt idx="1864">
                  <c:v>186.326768676867</c:v>
                </c:pt>
                <c:pt idx="1865">
                  <c:v>186.426777677767</c:v>
                </c:pt>
                <c:pt idx="1866">
                  <c:v>186.526786678667</c:v>
                </c:pt>
                <c:pt idx="1867">
                  <c:v>186.626795679567</c:v>
                </c:pt>
                <c:pt idx="1868">
                  <c:v>186.726804680468</c:v>
                </c:pt>
                <c:pt idx="1869">
                  <c:v>186.826813681368</c:v>
                </c:pt>
                <c:pt idx="1870">
                  <c:v>186.926822682268</c:v>
                </c:pt>
                <c:pt idx="1871">
                  <c:v>187.026831683168</c:v>
                </c:pt>
                <c:pt idx="1872">
                  <c:v>187.126840684068</c:v>
                </c:pt>
                <c:pt idx="1873">
                  <c:v>187.226849684968</c:v>
                </c:pt>
                <c:pt idx="1874">
                  <c:v>187.326858685868</c:v>
                </c:pt>
                <c:pt idx="1875">
                  <c:v>187.426867686768</c:v>
                </c:pt>
                <c:pt idx="1876">
                  <c:v>187.526876687668</c:v>
                </c:pt>
                <c:pt idx="1877">
                  <c:v>187.626885688568</c:v>
                </c:pt>
                <c:pt idx="1878">
                  <c:v>187.726894689468</c:v>
                </c:pt>
                <c:pt idx="1879">
                  <c:v>187.826903690369</c:v>
                </c:pt>
                <c:pt idx="1880">
                  <c:v>187.926912691269</c:v>
                </c:pt>
                <c:pt idx="1881">
                  <c:v>188.026921692169</c:v>
                </c:pt>
                <c:pt idx="1882">
                  <c:v>188.126930693069</c:v>
                </c:pt>
                <c:pt idx="1883">
                  <c:v>188.226939693969</c:v>
                </c:pt>
                <c:pt idx="1884">
                  <c:v>188.326948694869</c:v>
                </c:pt>
                <c:pt idx="1885">
                  <c:v>188.426957695769</c:v>
                </c:pt>
                <c:pt idx="1886">
                  <c:v>188.526966696669</c:v>
                </c:pt>
                <c:pt idx="1887">
                  <c:v>188.626975697569</c:v>
                </c:pt>
                <c:pt idx="1888">
                  <c:v>188.726984698469</c:v>
                </c:pt>
                <c:pt idx="1889">
                  <c:v>188.826993699369</c:v>
                </c:pt>
                <c:pt idx="1890">
                  <c:v>188.92700270027</c:v>
                </c:pt>
                <c:pt idx="1891">
                  <c:v>189.02701170117</c:v>
                </c:pt>
                <c:pt idx="1892">
                  <c:v>189.12702070207</c:v>
                </c:pt>
                <c:pt idx="1893">
                  <c:v>189.22702970297</c:v>
                </c:pt>
                <c:pt idx="1894">
                  <c:v>189.32703870387</c:v>
                </c:pt>
                <c:pt idx="1895">
                  <c:v>189.42704770477</c:v>
                </c:pt>
                <c:pt idx="1896">
                  <c:v>189.52705670567</c:v>
                </c:pt>
                <c:pt idx="1897">
                  <c:v>189.62706570657</c:v>
                </c:pt>
                <c:pt idx="1898">
                  <c:v>189.72707470747</c:v>
                </c:pt>
                <c:pt idx="1899">
                  <c:v>189.82708370837</c:v>
                </c:pt>
                <c:pt idx="1900">
                  <c:v>189.92709270927</c:v>
                </c:pt>
                <c:pt idx="1901">
                  <c:v>190.027101710171</c:v>
                </c:pt>
                <c:pt idx="1902">
                  <c:v>190.127110711071</c:v>
                </c:pt>
                <c:pt idx="1903">
                  <c:v>190.227119711971</c:v>
                </c:pt>
                <c:pt idx="1904">
                  <c:v>190.327128712871</c:v>
                </c:pt>
                <c:pt idx="1905">
                  <c:v>190.427137713771</c:v>
                </c:pt>
                <c:pt idx="1906">
                  <c:v>190.527146714671</c:v>
                </c:pt>
                <c:pt idx="1907">
                  <c:v>190.627155715571</c:v>
                </c:pt>
                <c:pt idx="1908">
                  <c:v>190.727164716471</c:v>
                </c:pt>
                <c:pt idx="1909">
                  <c:v>190.827173717371</c:v>
                </c:pt>
                <c:pt idx="1910">
                  <c:v>190.927182718271</c:v>
                </c:pt>
                <c:pt idx="1911">
                  <c:v>191.027191719171</c:v>
                </c:pt>
                <c:pt idx="1912">
                  <c:v>191.127200720071</c:v>
                </c:pt>
                <c:pt idx="1913">
                  <c:v>191.227209720972</c:v>
                </c:pt>
                <c:pt idx="1914">
                  <c:v>191.327218721872</c:v>
                </c:pt>
                <c:pt idx="1915">
                  <c:v>191.427227722772</c:v>
                </c:pt>
                <c:pt idx="1916">
                  <c:v>191.527236723672</c:v>
                </c:pt>
                <c:pt idx="1917">
                  <c:v>191.627245724572</c:v>
                </c:pt>
                <c:pt idx="1918">
                  <c:v>191.727254725472</c:v>
                </c:pt>
                <c:pt idx="1919">
                  <c:v>191.827263726372</c:v>
                </c:pt>
                <c:pt idx="1920">
                  <c:v>191.927272727272</c:v>
                </c:pt>
                <c:pt idx="1921">
                  <c:v>192.027281728172</c:v>
                </c:pt>
                <c:pt idx="1922">
                  <c:v>192.127290729072</c:v>
                </c:pt>
                <c:pt idx="1923">
                  <c:v>192.227299729972</c:v>
                </c:pt>
                <c:pt idx="1924">
                  <c:v>192.327308730873</c:v>
                </c:pt>
                <c:pt idx="1925">
                  <c:v>192.427317731773</c:v>
                </c:pt>
                <c:pt idx="1926">
                  <c:v>192.527326732673</c:v>
                </c:pt>
                <c:pt idx="1927">
                  <c:v>192.627335733573</c:v>
                </c:pt>
                <c:pt idx="1928">
                  <c:v>192.727344734473</c:v>
                </c:pt>
                <c:pt idx="1929">
                  <c:v>192.827353735373</c:v>
                </c:pt>
                <c:pt idx="1930">
                  <c:v>192.927362736273</c:v>
                </c:pt>
                <c:pt idx="1931">
                  <c:v>193.027371737173</c:v>
                </c:pt>
                <c:pt idx="1932">
                  <c:v>193.127380738073</c:v>
                </c:pt>
                <c:pt idx="1933">
                  <c:v>193.227389738973</c:v>
                </c:pt>
                <c:pt idx="1934">
                  <c:v>193.327398739873</c:v>
                </c:pt>
                <c:pt idx="1935">
                  <c:v>193.427407740774</c:v>
                </c:pt>
                <c:pt idx="1936">
                  <c:v>193.527416741674</c:v>
                </c:pt>
                <c:pt idx="1937">
                  <c:v>193.627425742574</c:v>
                </c:pt>
                <c:pt idx="1938">
                  <c:v>193.727434743474</c:v>
                </c:pt>
                <c:pt idx="1939">
                  <c:v>193.827443744374</c:v>
                </c:pt>
                <c:pt idx="1940">
                  <c:v>193.927452745274</c:v>
                </c:pt>
                <c:pt idx="1941">
                  <c:v>194.027461746174</c:v>
                </c:pt>
                <c:pt idx="1942">
                  <c:v>194.127470747074</c:v>
                </c:pt>
                <c:pt idx="1943">
                  <c:v>194.227479747974</c:v>
                </c:pt>
                <c:pt idx="1944">
                  <c:v>194.327488748874</c:v>
                </c:pt>
                <c:pt idx="1945">
                  <c:v>194.427497749774</c:v>
                </c:pt>
                <c:pt idx="1946">
                  <c:v>194.527506750675</c:v>
                </c:pt>
                <c:pt idx="1947">
                  <c:v>194.627515751575</c:v>
                </c:pt>
                <c:pt idx="1948">
                  <c:v>194.727524752475</c:v>
                </c:pt>
                <c:pt idx="1949">
                  <c:v>194.827533753375</c:v>
                </c:pt>
                <c:pt idx="1950">
                  <c:v>194.927542754275</c:v>
                </c:pt>
                <c:pt idx="1951">
                  <c:v>195.027551755175</c:v>
                </c:pt>
                <c:pt idx="1952">
                  <c:v>195.127560756075</c:v>
                </c:pt>
                <c:pt idx="1953">
                  <c:v>195.227569756975</c:v>
                </c:pt>
                <c:pt idx="1954">
                  <c:v>195.327578757875</c:v>
                </c:pt>
                <c:pt idx="1955">
                  <c:v>195.427587758775</c:v>
                </c:pt>
                <c:pt idx="1956">
                  <c:v>195.527596759675</c:v>
                </c:pt>
                <c:pt idx="1957">
                  <c:v>195.627605760576</c:v>
                </c:pt>
                <c:pt idx="1958">
                  <c:v>195.727614761476</c:v>
                </c:pt>
                <c:pt idx="1959">
                  <c:v>195.827623762376</c:v>
                </c:pt>
                <c:pt idx="1960">
                  <c:v>195.927632763276</c:v>
                </c:pt>
                <c:pt idx="1961">
                  <c:v>196.027641764176</c:v>
                </c:pt>
                <c:pt idx="1962">
                  <c:v>196.127650765076</c:v>
                </c:pt>
                <c:pt idx="1963">
                  <c:v>196.227659765976</c:v>
                </c:pt>
                <c:pt idx="1964">
                  <c:v>196.327668766876</c:v>
                </c:pt>
                <c:pt idx="1965">
                  <c:v>196.427677767776</c:v>
                </c:pt>
                <c:pt idx="1966">
                  <c:v>196.527686768676</c:v>
                </c:pt>
                <c:pt idx="1967">
                  <c:v>196.627695769576</c:v>
                </c:pt>
                <c:pt idx="1968">
                  <c:v>196.727704770477</c:v>
                </c:pt>
                <c:pt idx="1969">
                  <c:v>196.827713771377</c:v>
                </c:pt>
                <c:pt idx="1970">
                  <c:v>196.927722772277</c:v>
                </c:pt>
                <c:pt idx="1971">
                  <c:v>197.027731773177</c:v>
                </c:pt>
                <c:pt idx="1972">
                  <c:v>197.127740774077</c:v>
                </c:pt>
                <c:pt idx="1973">
                  <c:v>197.227749774977</c:v>
                </c:pt>
                <c:pt idx="1974">
                  <c:v>197.327758775877</c:v>
                </c:pt>
                <c:pt idx="1975">
                  <c:v>197.427767776777</c:v>
                </c:pt>
                <c:pt idx="1976">
                  <c:v>197.527776777677</c:v>
                </c:pt>
                <c:pt idx="1977">
                  <c:v>197.627785778577</c:v>
                </c:pt>
                <c:pt idx="1978">
                  <c:v>197.727794779477</c:v>
                </c:pt>
                <c:pt idx="1979">
                  <c:v>197.827803780378</c:v>
                </c:pt>
                <c:pt idx="1980">
                  <c:v>197.927812781278</c:v>
                </c:pt>
                <c:pt idx="1981">
                  <c:v>198.027821782178</c:v>
                </c:pt>
                <c:pt idx="1982">
                  <c:v>198.127830783078</c:v>
                </c:pt>
                <c:pt idx="1983">
                  <c:v>198.227839783978</c:v>
                </c:pt>
                <c:pt idx="1984">
                  <c:v>198.327848784878</c:v>
                </c:pt>
                <c:pt idx="1985">
                  <c:v>198.427857785778</c:v>
                </c:pt>
                <c:pt idx="1986">
                  <c:v>198.527866786678</c:v>
                </c:pt>
                <c:pt idx="1987">
                  <c:v>198.627875787578</c:v>
                </c:pt>
                <c:pt idx="1988">
                  <c:v>198.727884788478</c:v>
                </c:pt>
                <c:pt idx="1989">
                  <c:v>198.827893789378</c:v>
                </c:pt>
                <c:pt idx="1990">
                  <c:v>198.927902790279</c:v>
                </c:pt>
                <c:pt idx="1991">
                  <c:v>199.027911791179</c:v>
                </c:pt>
                <c:pt idx="1992">
                  <c:v>199.127920792079</c:v>
                </c:pt>
                <c:pt idx="1993">
                  <c:v>199.227929792979</c:v>
                </c:pt>
                <c:pt idx="1994">
                  <c:v>199.327938793879</c:v>
                </c:pt>
                <c:pt idx="1995">
                  <c:v>199.427947794779</c:v>
                </c:pt>
                <c:pt idx="1996">
                  <c:v>199.527956795679</c:v>
                </c:pt>
                <c:pt idx="1997">
                  <c:v>199.6279657965788</c:v>
                </c:pt>
                <c:pt idx="1998">
                  <c:v>199.727974797479</c:v>
                </c:pt>
                <c:pt idx="1999">
                  <c:v>199.827983798379</c:v>
                </c:pt>
                <c:pt idx="2000">
                  <c:v>199.927992799279</c:v>
                </c:pt>
                <c:pt idx="2001">
                  <c:v>200.02800180018</c:v>
                </c:pt>
                <c:pt idx="2002">
                  <c:v>200.12801080108</c:v>
                </c:pt>
                <c:pt idx="2003">
                  <c:v>200.22801980198</c:v>
                </c:pt>
                <c:pt idx="2004">
                  <c:v>200.32802880288</c:v>
                </c:pt>
                <c:pt idx="2005">
                  <c:v>200.42803780378</c:v>
                </c:pt>
                <c:pt idx="2006">
                  <c:v>200.52804680468</c:v>
                </c:pt>
                <c:pt idx="2007">
                  <c:v>200.62805580558</c:v>
                </c:pt>
                <c:pt idx="2008">
                  <c:v>200.72806480648</c:v>
                </c:pt>
                <c:pt idx="2009">
                  <c:v>200.82807380738</c:v>
                </c:pt>
                <c:pt idx="2010">
                  <c:v>200.92808280828</c:v>
                </c:pt>
                <c:pt idx="2011">
                  <c:v>201.02809180918</c:v>
                </c:pt>
                <c:pt idx="2012">
                  <c:v>201.12810081008</c:v>
                </c:pt>
                <c:pt idx="2013">
                  <c:v>201.228109810981</c:v>
                </c:pt>
                <c:pt idx="2014">
                  <c:v>201.328118811881</c:v>
                </c:pt>
                <c:pt idx="2015">
                  <c:v>201.428127812781</c:v>
                </c:pt>
                <c:pt idx="2016">
                  <c:v>201.528136813681</c:v>
                </c:pt>
                <c:pt idx="2017">
                  <c:v>201.628145814581</c:v>
                </c:pt>
                <c:pt idx="2018">
                  <c:v>201.728154815481</c:v>
                </c:pt>
                <c:pt idx="2019">
                  <c:v>201.828163816381</c:v>
                </c:pt>
                <c:pt idx="2020">
                  <c:v>201.928172817281</c:v>
                </c:pt>
                <c:pt idx="2021">
                  <c:v>202.028181818181</c:v>
                </c:pt>
                <c:pt idx="2022">
                  <c:v>202.128190819081</c:v>
                </c:pt>
                <c:pt idx="2023">
                  <c:v>202.228199819981</c:v>
                </c:pt>
                <c:pt idx="2024">
                  <c:v>202.328208820882</c:v>
                </c:pt>
                <c:pt idx="2025">
                  <c:v>202.428217821782</c:v>
                </c:pt>
                <c:pt idx="2026">
                  <c:v>202.528226822682</c:v>
                </c:pt>
                <c:pt idx="2027">
                  <c:v>202.628235823582</c:v>
                </c:pt>
                <c:pt idx="2028">
                  <c:v>202.728244824482</c:v>
                </c:pt>
                <c:pt idx="2029">
                  <c:v>202.828253825382</c:v>
                </c:pt>
                <c:pt idx="2030">
                  <c:v>202.928262826282</c:v>
                </c:pt>
                <c:pt idx="2031">
                  <c:v>203.028271827182</c:v>
                </c:pt>
                <c:pt idx="2032">
                  <c:v>203.128280828082</c:v>
                </c:pt>
                <c:pt idx="2033">
                  <c:v>203.228289828982</c:v>
                </c:pt>
                <c:pt idx="2034">
                  <c:v>203.328298829882</c:v>
                </c:pt>
                <c:pt idx="2035">
                  <c:v>203.428307830783</c:v>
                </c:pt>
                <c:pt idx="2036">
                  <c:v>203.528316831683</c:v>
                </c:pt>
                <c:pt idx="2037">
                  <c:v>203.628325832583</c:v>
                </c:pt>
                <c:pt idx="2038">
                  <c:v>203.728334833483</c:v>
                </c:pt>
                <c:pt idx="2039">
                  <c:v>203.828343834383</c:v>
                </c:pt>
                <c:pt idx="2040">
                  <c:v>203.928352835283</c:v>
                </c:pt>
                <c:pt idx="2041">
                  <c:v>204.028361836183</c:v>
                </c:pt>
                <c:pt idx="2042">
                  <c:v>204.128370837083</c:v>
                </c:pt>
                <c:pt idx="2043">
                  <c:v>204.228379837983</c:v>
                </c:pt>
                <c:pt idx="2044">
                  <c:v>204.328388838883</c:v>
                </c:pt>
                <c:pt idx="2045">
                  <c:v>204.428397839783</c:v>
                </c:pt>
                <c:pt idx="2046">
                  <c:v>204.528406840684</c:v>
                </c:pt>
                <c:pt idx="2047">
                  <c:v>204.628415841584</c:v>
                </c:pt>
                <c:pt idx="2048">
                  <c:v>204.728424842484</c:v>
                </c:pt>
                <c:pt idx="2049">
                  <c:v>204.828433843384</c:v>
                </c:pt>
                <c:pt idx="2050">
                  <c:v>204.928442844284</c:v>
                </c:pt>
                <c:pt idx="2051">
                  <c:v>205.028451845184</c:v>
                </c:pt>
                <c:pt idx="2052">
                  <c:v>205.128460846084</c:v>
                </c:pt>
                <c:pt idx="2053">
                  <c:v>205.228469846984</c:v>
                </c:pt>
                <c:pt idx="2054">
                  <c:v>205.328478847884</c:v>
                </c:pt>
                <c:pt idx="2055">
                  <c:v>205.428487848784</c:v>
                </c:pt>
                <c:pt idx="2056">
                  <c:v>205.528496849684</c:v>
                </c:pt>
                <c:pt idx="2057">
                  <c:v>205.628505850585</c:v>
                </c:pt>
                <c:pt idx="2058">
                  <c:v>205.728514851485</c:v>
                </c:pt>
                <c:pt idx="2059">
                  <c:v>205.828523852385</c:v>
                </c:pt>
                <c:pt idx="2060">
                  <c:v>205.928532853285</c:v>
                </c:pt>
                <c:pt idx="2061">
                  <c:v>206.028541854185</c:v>
                </c:pt>
                <c:pt idx="2062">
                  <c:v>206.128550855085</c:v>
                </c:pt>
                <c:pt idx="2063">
                  <c:v>206.228559855985</c:v>
                </c:pt>
                <c:pt idx="2064">
                  <c:v>206.328568856885</c:v>
                </c:pt>
                <c:pt idx="2065">
                  <c:v>206.428577857785</c:v>
                </c:pt>
                <c:pt idx="2066">
                  <c:v>206.528586858685</c:v>
                </c:pt>
                <c:pt idx="2067">
                  <c:v>206.628595859585</c:v>
                </c:pt>
                <c:pt idx="2068">
                  <c:v>206.728604860486</c:v>
                </c:pt>
                <c:pt idx="2069">
                  <c:v>206.828613861386</c:v>
                </c:pt>
                <c:pt idx="2070">
                  <c:v>206.928622862286</c:v>
                </c:pt>
                <c:pt idx="2071">
                  <c:v>207.028631863186</c:v>
                </c:pt>
                <c:pt idx="2072">
                  <c:v>207.128640864086</c:v>
                </c:pt>
                <c:pt idx="2073">
                  <c:v>207.228649864986</c:v>
                </c:pt>
                <c:pt idx="2074">
                  <c:v>207.328658865886</c:v>
                </c:pt>
                <c:pt idx="2075">
                  <c:v>207.428667866786</c:v>
                </c:pt>
                <c:pt idx="2076">
                  <c:v>207.528676867686</c:v>
                </c:pt>
                <c:pt idx="2077">
                  <c:v>207.628685868586</c:v>
                </c:pt>
                <c:pt idx="2078">
                  <c:v>207.728694869486</c:v>
                </c:pt>
                <c:pt idx="2079">
                  <c:v>207.828703870387</c:v>
                </c:pt>
                <c:pt idx="2080">
                  <c:v>207.928712871287</c:v>
                </c:pt>
                <c:pt idx="2081">
                  <c:v>208.028721872187</c:v>
                </c:pt>
                <c:pt idx="2082">
                  <c:v>208.128730873087</c:v>
                </c:pt>
                <c:pt idx="2083">
                  <c:v>208.228739873987</c:v>
                </c:pt>
                <c:pt idx="2084">
                  <c:v>208.328748874887</c:v>
                </c:pt>
                <c:pt idx="2085">
                  <c:v>208.428757875787</c:v>
                </c:pt>
                <c:pt idx="2086">
                  <c:v>208.528766876687</c:v>
                </c:pt>
                <c:pt idx="2087">
                  <c:v>208.628775877587</c:v>
                </c:pt>
                <c:pt idx="2088">
                  <c:v>208.728784878487</c:v>
                </c:pt>
                <c:pt idx="2089">
                  <c:v>208.828793879387</c:v>
                </c:pt>
                <c:pt idx="2090">
                  <c:v>208.928802880288</c:v>
                </c:pt>
                <c:pt idx="2091">
                  <c:v>209.028811881188</c:v>
                </c:pt>
                <c:pt idx="2092">
                  <c:v>209.128820882088</c:v>
                </c:pt>
                <c:pt idx="2093">
                  <c:v>209.228829882988</c:v>
                </c:pt>
                <c:pt idx="2094">
                  <c:v>209.328838883888</c:v>
                </c:pt>
                <c:pt idx="2095">
                  <c:v>209.428847884788</c:v>
                </c:pt>
                <c:pt idx="2096">
                  <c:v>209.528856885688</c:v>
                </c:pt>
                <c:pt idx="2097">
                  <c:v>209.628865886588</c:v>
                </c:pt>
                <c:pt idx="2098">
                  <c:v>209.728874887488</c:v>
                </c:pt>
                <c:pt idx="2099">
                  <c:v>209.828883888388</c:v>
                </c:pt>
                <c:pt idx="2100">
                  <c:v>209.928892889288</c:v>
                </c:pt>
                <c:pt idx="2101">
                  <c:v>210.028901890189</c:v>
                </c:pt>
                <c:pt idx="2102">
                  <c:v>210.128910891089</c:v>
                </c:pt>
                <c:pt idx="2103">
                  <c:v>210.228919891989</c:v>
                </c:pt>
                <c:pt idx="2104">
                  <c:v>210.328928892889</c:v>
                </c:pt>
                <c:pt idx="2105">
                  <c:v>210.428937893789</c:v>
                </c:pt>
                <c:pt idx="2106">
                  <c:v>210.528946894689</c:v>
                </c:pt>
                <c:pt idx="2107">
                  <c:v>210.628955895589</c:v>
                </c:pt>
                <c:pt idx="2108">
                  <c:v>210.728964896489</c:v>
                </c:pt>
                <c:pt idx="2109">
                  <c:v>210.828973897389</c:v>
                </c:pt>
                <c:pt idx="2110">
                  <c:v>210.928982898289</c:v>
                </c:pt>
                <c:pt idx="2111">
                  <c:v>211.028991899189</c:v>
                </c:pt>
                <c:pt idx="2112">
                  <c:v>211.129000900089</c:v>
                </c:pt>
                <c:pt idx="2113">
                  <c:v>211.22900990099</c:v>
                </c:pt>
                <c:pt idx="2114">
                  <c:v>211.32901890189</c:v>
                </c:pt>
                <c:pt idx="2115">
                  <c:v>211.42902790279</c:v>
                </c:pt>
                <c:pt idx="2116">
                  <c:v>211.52903690369</c:v>
                </c:pt>
                <c:pt idx="2117">
                  <c:v>211.62904590459</c:v>
                </c:pt>
                <c:pt idx="2118">
                  <c:v>211.72905490549</c:v>
                </c:pt>
                <c:pt idx="2119">
                  <c:v>211.82906390639</c:v>
                </c:pt>
                <c:pt idx="2120">
                  <c:v>211.92907290729</c:v>
                </c:pt>
                <c:pt idx="2121">
                  <c:v>212.02908190819</c:v>
                </c:pt>
                <c:pt idx="2122">
                  <c:v>212.12909090909</c:v>
                </c:pt>
                <c:pt idx="2123">
                  <c:v>212.22909990999</c:v>
                </c:pt>
                <c:pt idx="2124">
                  <c:v>212.329108910891</c:v>
                </c:pt>
                <c:pt idx="2125">
                  <c:v>212.429117911791</c:v>
                </c:pt>
                <c:pt idx="2126">
                  <c:v>212.529126912691</c:v>
                </c:pt>
                <c:pt idx="2127">
                  <c:v>212.629135913591</c:v>
                </c:pt>
                <c:pt idx="2128">
                  <c:v>212.729144914491</c:v>
                </c:pt>
                <c:pt idx="2129">
                  <c:v>212.829153915391</c:v>
                </c:pt>
                <c:pt idx="2130">
                  <c:v>212.929162916291</c:v>
                </c:pt>
                <c:pt idx="2131">
                  <c:v>213.029171917191</c:v>
                </c:pt>
                <c:pt idx="2132">
                  <c:v>213.129180918091</c:v>
                </c:pt>
                <c:pt idx="2133">
                  <c:v>213.229189918991</c:v>
                </c:pt>
                <c:pt idx="2134">
                  <c:v>213.329198919891</c:v>
                </c:pt>
                <c:pt idx="2135">
                  <c:v>213.429207920792</c:v>
                </c:pt>
                <c:pt idx="2136">
                  <c:v>213.529216921692</c:v>
                </c:pt>
                <c:pt idx="2137">
                  <c:v>213.629225922592</c:v>
                </c:pt>
                <c:pt idx="2138">
                  <c:v>213.729234923492</c:v>
                </c:pt>
                <c:pt idx="2139">
                  <c:v>213.829243924392</c:v>
                </c:pt>
                <c:pt idx="2140">
                  <c:v>213.929252925292</c:v>
                </c:pt>
                <c:pt idx="2141">
                  <c:v>214.029261926192</c:v>
                </c:pt>
                <c:pt idx="2142">
                  <c:v>214.129270927092</c:v>
                </c:pt>
                <c:pt idx="2143">
                  <c:v>214.229279927992</c:v>
                </c:pt>
                <c:pt idx="2144">
                  <c:v>214.329288928892</c:v>
                </c:pt>
                <c:pt idx="2145">
                  <c:v>214.429297929792</c:v>
                </c:pt>
                <c:pt idx="2146">
                  <c:v>214.529306930693</c:v>
                </c:pt>
                <c:pt idx="2147">
                  <c:v>214.629315931593</c:v>
                </c:pt>
                <c:pt idx="2148">
                  <c:v>214.729324932493</c:v>
                </c:pt>
                <c:pt idx="2149">
                  <c:v>214.829333933393</c:v>
                </c:pt>
                <c:pt idx="2150">
                  <c:v>214.929342934293</c:v>
                </c:pt>
                <c:pt idx="2151">
                  <c:v>215.029351935193</c:v>
                </c:pt>
                <c:pt idx="2152">
                  <c:v>215.129360936093</c:v>
                </c:pt>
                <c:pt idx="2153">
                  <c:v>215.229369936993</c:v>
                </c:pt>
                <c:pt idx="2154">
                  <c:v>215.329378937893</c:v>
                </c:pt>
                <c:pt idx="2155">
                  <c:v>215.429387938793</c:v>
                </c:pt>
                <c:pt idx="2156">
                  <c:v>215.529396939693</c:v>
                </c:pt>
                <c:pt idx="2157">
                  <c:v>215.629405940594</c:v>
                </c:pt>
                <c:pt idx="2158">
                  <c:v>215.729414941494</c:v>
                </c:pt>
                <c:pt idx="2159">
                  <c:v>215.829423942394</c:v>
                </c:pt>
                <c:pt idx="2160">
                  <c:v>215.929432943294</c:v>
                </c:pt>
                <c:pt idx="2161">
                  <c:v>216.029441944194</c:v>
                </c:pt>
                <c:pt idx="2162">
                  <c:v>216.129450945094</c:v>
                </c:pt>
                <c:pt idx="2163">
                  <c:v>216.229459945994</c:v>
                </c:pt>
                <c:pt idx="2164">
                  <c:v>216.329468946894</c:v>
                </c:pt>
                <c:pt idx="2165">
                  <c:v>216.429477947794</c:v>
                </c:pt>
                <c:pt idx="2166">
                  <c:v>216.529486948694</c:v>
                </c:pt>
                <c:pt idx="2167">
                  <c:v>216.629495949594</c:v>
                </c:pt>
                <c:pt idx="2168">
                  <c:v>216.729504950495</c:v>
                </c:pt>
                <c:pt idx="2169">
                  <c:v>216.829513951395</c:v>
                </c:pt>
                <c:pt idx="2170">
                  <c:v>216.929522952295</c:v>
                </c:pt>
                <c:pt idx="2171">
                  <c:v>217.029531953195</c:v>
                </c:pt>
                <c:pt idx="2172">
                  <c:v>217.129540954095</c:v>
                </c:pt>
                <c:pt idx="2173">
                  <c:v>217.229549954995</c:v>
                </c:pt>
                <c:pt idx="2174">
                  <c:v>217.329558955895</c:v>
                </c:pt>
                <c:pt idx="2175">
                  <c:v>217.429567956795</c:v>
                </c:pt>
                <c:pt idx="2176">
                  <c:v>217.529576957695</c:v>
                </c:pt>
                <c:pt idx="2177">
                  <c:v>217.629585958595</c:v>
                </c:pt>
                <c:pt idx="2178">
                  <c:v>217.729594959495</c:v>
                </c:pt>
                <c:pt idx="2179">
                  <c:v>217.829603960396</c:v>
                </c:pt>
                <c:pt idx="2180">
                  <c:v>217.929612961296</c:v>
                </c:pt>
                <c:pt idx="2181">
                  <c:v>218.029621962196</c:v>
                </c:pt>
                <c:pt idx="2182">
                  <c:v>218.129630963096</c:v>
                </c:pt>
                <c:pt idx="2183">
                  <c:v>218.229639963996</c:v>
                </c:pt>
                <c:pt idx="2184">
                  <c:v>218.329648964896</c:v>
                </c:pt>
                <c:pt idx="2185">
                  <c:v>218.429657965796</c:v>
                </c:pt>
                <c:pt idx="2186">
                  <c:v>218.529666966696</c:v>
                </c:pt>
                <c:pt idx="2187">
                  <c:v>218.629675967596</c:v>
                </c:pt>
                <c:pt idx="2188">
                  <c:v>218.729684968496</c:v>
                </c:pt>
                <c:pt idx="2189">
                  <c:v>218.829693969396</c:v>
                </c:pt>
                <c:pt idx="2190">
                  <c:v>218.929702970297</c:v>
                </c:pt>
                <c:pt idx="2191">
                  <c:v>219.029711971197</c:v>
                </c:pt>
                <c:pt idx="2192">
                  <c:v>219.129720972097</c:v>
                </c:pt>
                <c:pt idx="2193">
                  <c:v>219.229729972997</c:v>
                </c:pt>
                <c:pt idx="2194">
                  <c:v>219.329738973897</c:v>
                </c:pt>
                <c:pt idx="2195">
                  <c:v>219.429747974797</c:v>
                </c:pt>
                <c:pt idx="2196">
                  <c:v>219.529756975697</c:v>
                </c:pt>
                <c:pt idx="2197">
                  <c:v>219.629765976597</c:v>
                </c:pt>
                <c:pt idx="2198">
                  <c:v>219.729774977497</c:v>
                </c:pt>
                <c:pt idx="2199">
                  <c:v>219.829783978397</c:v>
                </c:pt>
                <c:pt idx="2200">
                  <c:v>219.929792979297</c:v>
                </c:pt>
                <c:pt idx="2201">
                  <c:v>220.029801980198</c:v>
                </c:pt>
                <c:pt idx="2202">
                  <c:v>220.129810981098</c:v>
                </c:pt>
                <c:pt idx="2203">
                  <c:v>220.229819981998</c:v>
                </c:pt>
                <c:pt idx="2204">
                  <c:v>220.329828982898</c:v>
                </c:pt>
                <c:pt idx="2205">
                  <c:v>220.429837983798</c:v>
                </c:pt>
                <c:pt idx="2206">
                  <c:v>220.529846984698</c:v>
                </c:pt>
                <c:pt idx="2207">
                  <c:v>220.629855985598</c:v>
                </c:pt>
                <c:pt idx="2208">
                  <c:v>220.729864986498</c:v>
                </c:pt>
                <c:pt idx="2209">
                  <c:v>220.829873987398</c:v>
                </c:pt>
                <c:pt idx="2210">
                  <c:v>220.929882988298</c:v>
                </c:pt>
                <c:pt idx="2211">
                  <c:v>221.029891989198</c:v>
                </c:pt>
                <c:pt idx="2212">
                  <c:v>221.129900990098</c:v>
                </c:pt>
                <c:pt idx="2213">
                  <c:v>221.229909990999</c:v>
                </c:pt>
                <c:pt idx="2214">
                  <c:v>221.329918991899</c:v>
                </c:pt>
                <c:pt idx="2215">
                  <c:v>221.429927992799</c:v>
                </c:pt>
                <c:pt idx="2216">
                  <c:v>221.529936993699</c:v>
                </c:pt>
                <c:pt idx="2217">
                  <c:v>221.629945994599</c:v>
                </c:pt>
                <c:pt idx="2218">
                  <c:v>221.729954995499</c:v>
                </c:pt>
                <c:pt idx="2219">
                  <c:v>221.829963996399</c:v>
                </c:pt>
                <c:pt idx="2220">
                  <c:v>221.929972997299</c:v>
                </c:pt>
                <c:pt idx="2221">
                  <c:v>222.029981998199</c:v>
                </c:pt>
                <c:pt idx="2222">
                  <c:v>222.129990999099</c:v>
                </c:pt>
                <c:pt idx="2223">
                  <c:v>222.23</c:v>
                </c:pt>
                <c:pt idx="2224">
                  <c:v>222.3300090009</c:v>
                </c:pt>
                <c:pt idx="2225">
                  <c:v>222.4300180018</c:v>
                </c:pt>
                <c:pt idx="2226">
                  <c:v>222.5300270027</c:v>
                </c:pt>
                <c:pt idx="2227">
                  <c:v>222.6300360036</c:v>
                </c:pt>
                <c:pt idx="2228">
                  <c:v>222.7300450045</c:v>
                </c:pt>
                <c:pt idx="2229">
                  <c:v>222.8300540054</c:v>
                </c:pt>
                <c:pt idx="2230">
                  <c:v>222.9300630063</c:v>
                </c:pt>
                <c:pt idx="2231">
                  <c:v>223.0300720072</c:v>
                </c:pt>
                <c:pt idx="2232">
                  <c:v>223.1300810081</c:v>
                </c:pt>
                <c:pt idx="2233">
                  <c:v>223.230090009</c:v>
                </c:pt>
                <c:pt idx="2234">
                  <c:v>223.3300990099</c:v>
                </c:pt>
                <c:pt idx="2235">
                  <c:v>223.430108010801</c:v>
                </c:pt>
                <c:pt idx="2236">
                  <c:v>223.530117011701</c:v>
                </c:pt>
                <c:pt idx="2237">
                  <c:v>223.630126012601</c:v>
                </c:pt>
                <c:pt idx="2238">
                  <c:v>223.730135013501</c:v>
                </c:pt>
                <c:pt idx="2239">
                  <c:v>223.830144014401</c:v>
                </c:pt>
                <c:pt idx="2240">
                  <c:v>223.930153015301</c:v>
                </c:pt>
                <c:pt idx="2241">
                  <c:v>224.030162016201</c:v>
                </c:pt>
                <c:pt idx="2242">
                  <c:v>224.130171017101</c:v>
                </c:pt>
                <c:pt idx="2243">
                  <c:v>224.230180018001</c:v>
                </c:pt>
                <c:pt idx="2244">
                  <c:v>224.330189018901</c:v>
                </c:pt>
                <c:pt idx="2245">
                  <c:v>224.430198019801</c:v>
                </c:pt>
                <c:pt idx="2246">
                  <c:v>224.530207020702</c:v>
                </c:pt>
                <c:pt idx="2247">
                  <c:v>224.630216021602</c:v>
                </c:pt>
                <c:pt idx="2248">
                  <c:v>224.730225022502</c:v>
                </c:pt>
                <c:pt idx="2249">
                  <c:v>224.830234023402</c:v>
                </c:pt>
                <c:pt idx="2250">
                  <c:v>224.930243024302</c:v>
                </c:pt>
                <c:pt idx="2251">
                  <c:v>225.030252025202</c:v>
                </c:pt>
                <c:pt idx="2252">
                  <c:v>225.1302610261019</c:v>
                </c:pt>
                <c:pt idx="2253">
                  <c:v>225.230270027002</c:v>
                </c:pt>
                <c:pt idx="2254">
                  <c:v>225.330279027902</c:v>
                </c:pt>
                <c:pt idx="2255">
                  <c:v>225.430288028802</c:v>
                </c:pt>
                <c:pt idx="2256">
                  <c:v>225.530297029702</c:v>
                </c:pt>
                <c:pt idx="2257">
                  <c:v>225.630306030603</c:v>
                </c:pt>
                <c:pt idx="2258">
                  <c:v>225.730315031503</c:v>
                </c:pt>
                <c:pt idx="2259">
                  <c:v>225.830324032403</c:v>
                </c:pt>
                <c:pt idx="2260">
                  <c:v>225.930333033303</c:v>
                </c:pt>
                <c:pt idx="2261">
                  <c:v>226.030342034203</c:v>
                </c:pt>
                <c:pt idx="2262">
                  <c:v>226.130351035103</c:v>
                </c:pt>
                <c:pt idx="2263">
                  <c:v>226.230360036003</c:v>
                </c:pt>
                <c:pt idx="2264">
                  <c:v>226.330369036903</c:v>
                </c:pt>
                <c:pt idx="2265">
                  <c:v>226.430378037803</c:v>
                </c:pt>
                <c:pt idx="2266">
                  <c:v>226.530387038703</c:v>
                </c:pt>
                <c:pt idx="2267">
                  <c:v>226.630396039603</c:v>
                </c:pt>
                <c:pt idx="2268">
                  <c:v>226.730405040504</c:v>
                </c:pt>
                <c:pt idx="2269">
                  <c:v>226.830414041404</c:v>
                </c:pt>
                <c:pt idx="2270">
                  <c:v>226.930423042304</c:v>
                </c:pt>
                <c:pt idx="2271">
                  <c:v>227.030432043204</c:v>
                </c:pt>
                <c:pt idx="2272">
                  <c:v>227.130441044104</c:v>
                </c:pt>
                <c:pt idx="2273">
                  <c:v>227.230450045004</c:v>
                </c:pt>
                <c:pt idx="2274">
                  <c:v>227.330459045904</c:v>
                </c:pt>
                <c:pt idx="2275">
                  <c:v>227.430468046804</c:v>
                </c:pt>
                <c:pt idx="2276">
                  <c:v>227.530477047704</c:v>
                </c:pt>
                <c:pt idx="2277">
                  <c:v>227.630486048604</c:v>
                </c:pt>
                <c:pt idx="2278">
                  <c:v>227.730495049504</c:v>
                </c:pt>
                <c:pt idx="2279">
                  <c:v>227.830504050405</c:v>
                </c:pt>
                <c:pt idx="2280">
                  <c:v>227.930513051305</c:v>
                </c:pt>
                <c:pt idx="2281">
                  <c:v>228.030522052205</c:v>
                </c:pt>
                <c:pt idx="2282">
                  <c:v>228.130531053105</c:v>
                </c:pt>
                <c:pt idx="2283">
                  <c:v>228.230540054005</c:v>
                </c:pt>
                <c:pt idx="2284">
                  <c:v>228.330549054905</c:v>
                </c:pt>
                <c:pt idx="2285">
                  <c:v>228.430558055805</c:v>
                </c:pt>
                <c:pt idx="2286">
                  <c:v>228.530567056705</c:v>
                </c:pt>
                <c:pt idx="2287">
                  <c:v>228.630576057605</c:v>
                </c:pt>
                <c:pt idx="2288">
                  <c:v>228.730585058505</c:v>
                </c:pt>
                <c:pt idx="2289">
                  <c:v>228.830594059405</c:v>
                </c:pt>
                <c:pt idx="2290">
                  <c:v>228.930603060306</c:v>
                </c:pt>
                <c:pt idx="2291">
                  <c:v>229.030612061206</c:v>
                </c:pt>
                <c:pt idx="2292">
                  <c:v>229.130621062106</c:v>
                </c:pt>
                <c:pt idx="2293">
                  <c:v>229.230630063006</c:v>
                </c:pt>
                <c:pt idx="2294">
                  <c:v>229.330639063906</c:v>
                </c:pt>
                <c:pt idx="2295">
                  <c:v>229.430648064806</c:v>
                </c:pt>
                <c:pt idx="2296">
                  <c:v>229.530657065706</c:v>
                </c:pt>
                <c:pt idx="2297">
                  <c:v>229.630666066606</c:v>
                </c:pt>
                <c:pt idx="2298">
                  <c:v>229.730675067506</c:v>
                </c:pt>
                <c:pt idx="2299">
                  <c:v>229.830684068406</c:v>
                </c:pt>
                <c:pt idx="2300">
                  <c:v>229.930693069306</c:v>
                </c:pt>
                <c:pt idx="2301">
                  <c:v>230.030702070206</c:v>
                </c:pt>
                <c:pt idx="2302">
                  <c:v>230.130711071107</c:v>
                </c:pt>
                <c:pt idx="2303">
                  <c:v>230.230720072007</c:v>
                </c:pt>
                <c:pt idx="2304">
                  <c:v>230.330729072907</c:v>
                </c:pt>
                <c:pt idx="2305">
                  <c:v>230.430738073807</c:v>
                </c:pt>
                <c:pt idx="2306">
                  <c:v>230.530747074707</c:v>
                </c:pt>
                <c:pt idx="2307">
                  <c:v>230.630756075607</c:v>
                </c:pt>
                <c:pt idx="2308">
                  <c:v>230.7307650765069</c:v>
                </c:pt>
                <c:pt idx="2309">
                  <c:v>230.830774077407</c:v>
                </c:pt>
                <c:pt idx="2310">
                  <c:v>230.930783078307</c:v>
                </c:pt>
                <c:pt idx="2311">
                  <c:v>231.030792079207</c:v>
                </c:pt>
                <c:pt idx="2312">
                  <c:v>231.130801080108</c:v>
                </c:pt>
                <c:pt idx="2313">
                  <c:v>231.230810081008</c:v>
                </c:pt>
                <c:pt idx="2314">
                  <c:v>231.330819081908</c:v>
                </c:pt>
                <c:pt idx="2315">
                  <c:v>231.430828082808</c:v>
                </c:pt>
                <c:pt idx="2316">
                  <c:v>231.530837083708</c:v>
                </c:pt>
                <c:pt idx="2317">
                  <c:v>231.630846084608</c:v>
                </c:pt>
                <c:pt idx="2318">
                  <c:v>231.730855085508</c:v>
                </c:pt>
                <c:pt idx="2319">
                  <c:v>231.830864086408</c:v>
                </c:pt>
                <c:pt idx="2320">
                  <c:v>231.930873087308</c:v>
                </c:pt>
                <c:pt idx="2321">
                  <c:v>232.030882088208</c:v>
                </c:pt>
                <c:pt idx="2322">
                  <c:v>232.130891089108</c:v>
                </c:pt>
                <c:pt idx="2323">
                  <c:v>232.230900090009</c:v>
                </c:pt>
                <c:pt idx="2324">
                  <c:v>232.330909090909</c:v>
                </c:pt>
                <c:pt idx="2325">
                  <c:v>232.430918091809</c:v>
                </c:pt>
                <c:pt idx="2326">
                  <c:v>232.530927092709</c:v>
                </c:pt>
                <c:pt idx="2327">
                  <c:v>232.630936093609</c:v>
                </c:pt>
                <c:pt idx="2328">
                  <c:v>232.730945094509</c:v>
                </c:pt>
                <c:pt idx="2329">
                  <c:v>232.830954095409</c:v>
                </c:pt>
                <c:pt idx="2330">
                  <c:v>232.930963096309</c:v>
                </c:pt>
                <c:pt idx="2331">
                  <c:v>233.030972097209</c:v>
                </c:pt>
                <c:pt idx="2332">
                  <c:v>233.130981098109</c:v>
                </c:pt>
                <c:pt idx="2333">
                  <c:v>233.230990099009</c:v>
                </c:pt>
                <c:pt idx="2334">
                  <c:v>233.330999099909</c:v>
                </c:pt>
                <c:pt idx="2335">
                  <c:v>233.43100810081</c:v>
                </c:pt>
                <c:pt idx="2336">
                  <c:v>233.53101710171</c:v>
                </c:pt>
                <c:pt idx="2337">
                  <c:v>233.63102610261</c:v>
                </c:pt>
                <c:pt idx="2338">
                  <c:v>233.73103510351</c:v>
                </c:pt>
                <c:pt idx="2339">
                  <c:v>233.83104410441</c:v>
                </c:pt>
                <c:pt idx="2340">
                  <c:v>233.93105310531</c:v>
                </c:pt>
                <c:pt idx="2341">
                  <c:v>234.03106210621</c:v>
                </c:pt>
                <c:pt idx="2342">
                  <c:v>234.13107110711</c:v>
                </c:pt>
                <c:pt idx="2343">
                  <c:v>234.23108010801</c:v>
                </c:pt>
                <c:pt idx="2344">
                  <c:v>234.33108910891</c:v>
                </c:pt>
                <c:pt idx="2345">
                  <c:v>234.43109810981</c:v>
                </c:pt>
                <c:pt idx="2346">
                  <c:v>234.531107110711</c:v>
                </c:pt>
                <c:pt idx="2347">
                  <c:v>234.631116111611</c:v>
                </c:pt>
                <c:pt idx="2348">
                  <c:v>234.731125112511</c:v>
                </c:pt>
                <c:pt idx="2349">
                  <c:v>234.831134113411</c:v>
                </c:pt>
                <c:pt idx="2350">
                  <c:v>234.931143114311</c:v>
                </c:pt>
                <c:pt idx="2351">
                  <c:v>235.031152115211</c:v>
                </c:pt>
                <c:pt idx="2352">
                  <c:v>235.131161116111</c:v>
                </c:pt>
                <c:pt idx="2353">
                  <c:v>235.231170117011</c:v>
                </c:pt>
                <c:pt idx="2354">
                  <c:v>235.331179117911</c:v>
                </c:pt>
                <c:pt idx="2355">
                  <c:v>235.431188118811</c:v>
                </c:pt>
                <c:pt idx="2356">
                  <c:v>235.531197119711</c:v>
                </c:pt>
                <c:pt idx="2357">
                  <c:v>235.631206120612</c:v>
                </c:pt>
                <c:pt idx="2358">
                  <c:v>235.731215121512</c:v>
                </c:pt>
                <c:pt idx="2359">
                  <c:v>235.831224122412</c:v>
                </c:pt>
                <c:pt idx="2360">
                  <c:v>235.931233123312</c:v>
                </c:pt>
                <c:pt idx="2361">
                  <c:v>236.031242124212</c:v>
                </c:pt>
                <c:pt idx="2362">
                  <c:v>236.131251125112</c:v>
                </c:pt>
                <c:pt idx="2363">
                  <c:v>236.231260126012</c:v>
                </c:pt>
                <c:pt idx="2364">
                  <c:v>236.331269126912</c:v>
                </c:pt>
                <c:pt idx="2365">
                  <c:v>236.431278127812</c:v>
                </c:pt>
                <c:pt idx="2366">
                  <c:v>236.531287128712</c:v>
                </c:pt>
                <c:pt idx="2367">
                  <c:v>236.631296129612</c:v>
                </c:pt>
                <c:pt idx="2368">
                  <c:v>236.731305130513</c:v>
                </c:pt>
                <c:pt idx="2369">
                  <c:v>236.831314131413</c:v>
                </c:pt>
                <c:pt idx="2370">
                  <c:v>236.931323132313</c:v>
                </c:pt>
                <c:pt idx="2371">
                  <c:v>237.031332133213</c:v>
                </c:pt>
                <c:pt idx="2372">
                  <c:v>237.131341134113</c:v>
                </c:pt>
                <c:pt idx="2373">
                  <c:v>237.231350135013</c:v>
                </c:pt>
                <c:pt idx="2374">
                  <c:v>237.331359135913</c:v>
                </c:pt>
                <c:pt idx="2375">
                  <c:v>237.431368136813</c:v>
                </c:pt>
                <c:pt idx="2376">
                  <c:v>237.531377137713</c:v>
                </c:pt>
                <c:pt idx="2377">
                  <c:v>237.631386138613</c:v>
                </c:pt>
                <c:pt idx="2378">
                  <c:v>237.731395139513</c:v>
                </c:pt>
                <c:pt idx="2379">
                  <c:v>237.831404140414</c:v>
                </c:pt>
                <c:pt idx="2380">
                  <c:v>237.931413141314</c:v>
                </c:pt>
                <c:pt idx="2381">
                  <c:v>238.031422142214</c:v>
                </c:pt>
                <c:pt idx="2382">
                  <c:v>238.131431143114</c:v>
                </c:pt>
                <c:pt idx="2383">
                  <c:v>238.231440144014</c:v>
                </c:pt>
                <c:pt idx="2384">
                  <c:v>238.331449144914</c:v>
                </c:pt>
                <c:pt idx="2385">
                  <c:v>238.431458145814</c:v>
                </c:pt>
                <c:pt idx="2386">
                  <c:v>238.531467146714</c:v>
                </c:pt>
                <c:pt idx="2387">
                  <c:v>238.631476147614</c:v>
                </c:pt>
                <c:pt idx="2388">
                  <c:v>238.731485148514</c:v>
                </c:pt>
                <c:pt idx="2389">
                  <c:v>238.831494149414</c:v>
                </c:pt>
                <c:pt idx="2390">
                  <c:v>238.931503150315</c:v>
                </c:pt>
                <c:pt idx="2391">
                  <c:v>239.031512151215</c:v>
                </c:pt>
                <c:pt idx="2392">
                  <c:v>239.131521152115</c:v>
                </c:pt>
                <c:pt idx="2393">
                  <c:v>239.231530153015</c:v>
                </c:pt>
                <c:pt idx="2394">
                  <c:v>239.331539153915</c:v>
                </c:pt>
                <c:pt idx="2395">
                  <c:v>239.431548154815</c:v>
                </c:pt>
                <c:pt idx="2396">
                  <c:v>239.531557155715</c:v>
                </c:pt>
                <c:pt idx="2397">
                  <c:v>239.631566156615</c:v>
                </c:pt>
                <c:pt idx="2398">
                  <c:v>239.731575157515</c:v>
                </c:pt>
                <c:pt idx="2399">
                  <c:v>239.831584158415</c:v>
                </c:pt>
                <c:pt idx="2400">
                  <c:v>239.931593159315</c:v>
                </c:pt>
                <c:pt idx="2401">
                  <c:v>240.031602160216</c:v>
                </c:pt>
                <c:pt idx="2402">
                  <c:v>240.131611161116</c:v>
                </c:pt>
                <c:pt idx="2403">
                  <c:v>240.231620162016</c:v>
                </c:pt>
                <c:pt idx="2404">
                  <c:v>240.331629162916</c:v>
                </c:pt>
                <c:pt idx="2405">
                  <c:v>240.431638163816</c:v>
                </c:pt>
                <c:pt idx="2406">
                  <c:v>240.531647164716</c:v>
                </c:pt>
                <c:pt idx="2407">
                  <c:v>240.631656165616</c:v>
                </c:pt>
                <c:pt idx="2408">
                  <c:v>240.7316651665159</c:v>
                </c:pt>
                <c:pt idx="2409">
                  <c:v>240.831674167416</c:v>
                </c:pt>
                <c:pt idx="2410">
                  <c:v>240.931683168316</c:v>
                </c:pt>
                <c:pt idx="2411">
                  <c:v>241.031692169216</c:v>
                </c:pt>
                <c:pt idx="2412">
                  <c:v>241.131701170117</c:v>
                </c:pt>
                <c:pt idx="2413">
                  <c:v>241.231710171017</c:v>
                </c:pt>
                <c:pt idx="2414">
                  <c:v>241.331719171917</c:v>
                </c:pt>
                <c:pt idx="2415">
                  <c:v>241.431728172817</c:v>
                </c:pt>
                <c:pt idx="2416">
                  <c:v>241.531737173717</c:v>
                </c:pt>
                <c:pt idx="2417">
                  <c:v>241.631746174617</c:v>
                </c:pt>
                <c:pt idx="2418">
                  <c:v>241.731755175517</c:v>
                </c:pt>
                <c:pt idx="2419">
                  <c:v>241.831764176417</c:v>
                </c:pt>
                <c:pt idx="2420">
                  <c:v>241.931773177317</c:v>
                </c:pt>
                <c:pt idx="2421">
                  <c:v>242.031782178217</c:v>
                </c:pt>
                <c:pt idx="2422">
                  <c:v>242.131791179117</c:v>
                </c:pt>
                <c:pt idx="2423">
                  <c:v>242.231800180017</c:v>
                </c:pt>
                <c:pt idx="2424">
                  <c:v>242.331809180918</c:v>
                </c:pt>
                <c:pt idx="2425">
                  <c:v>242.431818181818</c:v>
                </c:pt>
                <c:pt idx="2426">
                  <c:v>242.531827182718</c:v>
                </c:pt>
                <c:pt idx="2427">
                  <c:v>242.631836183618</c:v>
                </c:pt>
                <c:pt idx="2428">
                  <c:v>242.731845184518</c:v>
                </c:pt>
                <c:pt idx="2429">
                  <c:v>242.831854185418</c:v>
                </c:pt>
                <c:pt idx="2430">
                  <c:v>242.931863186318</c:v>
                </c:pt>
                <c:pt idx="2431">
                  <c:v>243.031872187218</c:v>
                </c:pt>
                <c:pt idx="2432">
                  <c:v>243.131881188118</c:v>
                </c:pt>
                <c:pt idx="2433">
                  <c:v>243.231890189018</c:v>
                </c:pt>
                <c:pt idx="2434">
                  <c:v>243.331899189918</c:v>
                </c:pt>
                <c:pt idx="2435">
                  <c:v>243.431908190819</c:v>
                </c:pt>
                <c:pt idx="2436">
                  <c:v>243.531917191719</c:v>
                </c:pt>
                <c:pt idx="2437">
                  <c:v>243.631926192619</c:v>
                </c:pt>
                <c:pt idx="2438">
                  <c:v>243.731935193519</c:v>
                </c:pt>
                <c:pt idx="2439">
                  <c:v>243.831944194419</c:v>
                </c:pt>
                <c:pt idx="2440">
                  <c:v>243.931953195319</c:v>
                </c:pt>
                <c:pt idx="2441">
                  <c:v>244.031962196219</c:v>
                </c:pt>
                <c:pt idx="2442">
                  <c:v>244.131971197119</c:v>
                </c:pt>
                <c:pt idx="2443">
                  <c:v>244.231980198019</c:v>
                </c:pt>
                <c:pt idx="2444">
                  <c:v>244.331989198919</c:v>
                </c:pt>
                <c:pt idx="2445">
                  <c:v>244.431998199819</c:v>
                </c:pt>
                <c:pt idx="2446">
                  <c:v>244.53200720072</c:v>
                </c:pt>
                <c:pt idx="2447">
                  <c:v>244.63201620162</c:v>
                </c:pt>
                <c:pt idx="2448">
                  <c:v>244.73202520252</c:v>
                </c:pt>
                <c:pt idx="2449">
                  <c:v>244.83203420342</c:v>
                </c:pt>
                <c:pt idx="2450">
                  <c:v>244.93204320432</c:v>
                </c:pt>
                <c:pt idx="2451">
                  <c:v>245.03205220522</c:v>
                </c:pt>
                <c:pt idx="2452">
                  <c:v>245.13206120612</c:v>
                </c:pt>
                <c:pt idx="2453">
                  <c:v>245.23207020702</c:v>
                </c:pt>
                <c:pt idx="2454">
                  <c:v>245.33207920792</c:v>
                </c:pt>
                <c:pt idx="2455">
                  <c:v>245.43208820882</c:v>
                </c:pt>
                <c:pt idx="2456">
                  <c:v>245.53209720972</c:v>
                </c:pt>
                <c:pt idx="2457">
                  <c:v>245.632106210621</c:v>
                </c:pt>
                <c:pt idx="2458">
                  <c:v>245.732115211521</c:v>
                </c:pt>
                <c:pt idx="2459">
                  <c:v>245.832124212421</c:v>
                </c:pt>
                <c:pt idx="2460">
                  <c:v>245.932133213321</c:v>
                </c:pt>
                <c:pt idx="2461">
                  <c:v>246.032142214221</c:v>
                </c:pt>
                <c:pt idx="2462">
                  <c:v>246.132151215121</c:v>
                </c:pt>
                <c:pt idx="2463">
                  <c:v>246.232160216021</c:v>
                </c:pt>
                <c:pt idx="2464">
                  <c:v>246.332169216921</c:v>
                </c:pt>
                <c:pt idx="2465">
                  <c:v>246.432178217821</c:v>
                </c:pt>
                <c:pt idx="2466">
                  <c:v>246.532187218721</c:v>
                </c:pt>
                <c:pt idx="2467">
                  <c:v>246.632196219621</c:v>
                </c:pt>
                <c:pt idx="2468">
                  <c:v>246.732205220522</c:v>
                </c:pt>
                <c:pt idx="2469">
                  <c:v>246.832214221422</c:v>
                </c:pt>
                <c:pt idx="2470">
                  <c:v>246.932223222322</c:v>
                </c:pt>
                <c:pt idx="2471">
                  <c:v>247.032232223222</c:v>
                </c:pt>
                <c:pt idx="2472">
                  <c:v>247.132241224122</c:v>
                </c:pt>
                <c:pt idx="2473">
                  <c:v>247.232250225022</c:v>
                </c:pt>
                <c:pt idx="2474">
                  <c:v>247.332259225922</c:v>
                </c:pt>
                <c:pt idx="2475">
                  <c:v>247.432268226822</c:v>
                </c:pt>
                <c:pt idx="2476">
                  <c:v>247.532277227722</c:v>
                </c:pt>
                <c:pt idx="2477">
                  <c:v>247.632286228622</c:v>
                </c:pt>
                <c:pt idx="2478">
                  <c:v>247.732295229522</c:v>
                </c:pt>
                <c:pt idx="2479">
                  <c:v>247.832304230423</c:v>
                </c:pt>
                <c:pt idx="2480">
                  <c:v>247.932313231323</c:v>
                </c:pt>
                <c:pt idx="2481">
                  <c:v>248.032322232223</c:v>
                </c:pt>
                <c:pt idx="2482">
                  <c:v>248.132331233123</c:v>
                </c:pt>
                <c:pt idx="2483">
                  <c:v>248.232340234023</c:v>
                </c:pt>
                <c:pt idx="2484">
                  <c:v>248.332349234923</c:v>
                </c:pt>
                <c:pt idx="2485">
                  <c:v>248.432358235823</c:v>
                </c:pt>
                <c:pt idx="2486">
                  <c:v>248.532367236723</c:v>
                </c:pt>
                <c:pt idx="2487">
                  <c:v>248.632376237623</c:v>
                </c:pt>
                <c:pt idx="2488">
                  <c:v>248.732385238523</c:v>
                </c:pt>
                <c:pt idx="2489">
                  <c:v>248.832394239423</c:v>
                </c:pt>
                <c:pt idx="2490">
                  <c:v>248.932403240324</c:v>
                </c:pt>
                <c:pt idx="2491">
                  <c:v>249.032412241224</c:v>
                </c:pt>
                <c:pt idx="2492">
                  <c:v>249.132421242124</c:v>
                </c:pt>
                <c:pt idx="2493">
                  <c:v>249.232430243024</c:v>
                </c:pt>
                <c:pt idx="2494">
                  <c:v>249.332439243924</c:v>
                </c:pt>
                <c:pt idx="2495">
                  <c:v>249.432448244824</c:v>
                </c:pt>
                <c:pt idx="2496">
                  <c:v>249.532457245724</c:v>
                </c:pt>
                <c:pt idx="2497">
                  <c:v>249.632466246624</c:v>
                </c:pt>
                <c:pt idx="2498">
                  <c:v>249.732475247524</c:v>
                </c:pt>
                <c:pt idx="2499">
                  <c:v>249.832484248424</c:v>
                </c:pt>
                <c:pt idx="2500">
                  <c:v>249.932493249324</c:v>
                </c:pt>
                <c:pt idx="2501">
                  <c:v>250.032502250225</c:v>
                </c:pt>
                <c:pt idx="2502">
                  <c:v>250.132511251125</c:v>
                </c:pt>
                <c:pt idx="2503">
                  <c:v>250.232520252025</c:v>
                </c:pt>
                <c:pt idx="2504">
                  <c:v>250.332529252925</c:v>
                </c:pt>
                <c:pt idx="2505">
                  <c:v>250.432538253825</c:v>
                </c:pt>
                <c:pt idx="2506">
                  <c:v>250.532547254725</c:v>
                </c:pt>
                <c:pt idx="2507">
                  <c:v>250.632556255625</c:v>
                </c:pt>
                <c:pt idx="2508">
                  <c:v>250.732565256525</c:v>
                </c:pt>
                <c:pt idx="2509">
                  <c:v>250.832574257425</c:v>
                </c:pt>
                <c:pt idx="2510">
                  <c:v>250.932583258325</c:v>
                </c:pt>
                <c:pt idx="2511">
                  <c:v>251.032592259225</c:v>
                </c:pt>
                <c:pt idx="2512">
                  <c:v>251.132601260126</c:v>
                </c:pt>
                <c:pt idx="2513">
                  <c:v>251.232610261026</c:v>
                </c:pt>
                <c:pt idx="2514">
                  <c:v>251.332619261926</c:v>
                </c:pt>
                <c:pt idx="2515">
                  <c:v>251.432628262826</c:v>
                </c:pt>
                <c:pt idx="2516">
                  <c:v>251.532637263726</c:v>
                </c:pt>
                <c:pt idx="2517">
                  <c:v>251.632646264626</c:v>
                </c:pt>
                <c:pt idx="2518">
                  <c:v>251.7326552655259</c:v>
                </c:pt>
                <c:pt idx="2519">
                  <c:v>251.832664266426</c:v>
                </c:pt>
                <c:pt idx="2520">
                  <c:v>251.932673267326</c:v>
                </c:pt>
                <c:pt idx="2521">
                  <c:v>252.032682268226</c:v>
                </c:pt>
                <c:pt idx="2522">
                  <c:v>252.132691269126</c:v>
                </c:pt>
                <c:pt idx="2523">
                  <c:v>252.232700270026</c:v>
                </c:pt>
                <c:pt idx="2524">
                  <c:v>252.332709270927</c:v>
                </c:pt>
                <c:pt idx="2525">
                  <c:v>252.432718271827</c:v>
                </c:pt>
                <c:pt idx="2526">
                  <c:v>252.532727272727</c:v>
                </c:pt>
                <c:pt idx="2527">
                  <c:v>252.632736273627</c:v>
                </c:pt>
                <c:pt idx="2528">
                  <c:v>252.732745274527</c:v>
                </c:pt>
                <c:pt idx="2529">
                  <c:v>252.832754275427</c:v>
                </c:pt>
                <c:pt idx="2530">
                  <c:v>252.932763276327</c:v>
                </c:pt>
                <c:pt idx="2531">
                  <c:v>253.032772277227</c:v>
                </c:pt>
                <c:pt idx="2532">
                  <c:v>253.132781278127</c:v>
                </c:pt>
                <c:pt idx="2533">
                  <c:v>253.232790279027</c:v>
                </c:pt>
                <c:pt idx="2534">
                  <c:v>253.332799279927</c:v>
                </c:pt>
                <c:pt idx="2535">
                  <c:v>253.432808280828</c:v>
                </c:pt>
                <c:pt idx="2536">
                  <c:v>253.532817281728</c:v>
                </c:pt>
                <c:pt idx="2537">
                  <c:v>253.632826282628</c:v>
                </c:pt>
                <c:pt idx="2538">
                  <c:v>253.732835283528</c:v>
                </c:pt>
                <c:pt idx="2539">
                  <c:v>253.832844284428</c:v>
                </c:pt>
                <c:pt idx="2540">
                  <c:v>253.932853285328</c:v>
                </c:pt>
                <c:pt idx="2541">
                  <c:v>254.032862286228</c:v>
                </c:pt>
                <c:pt idx="2542">
                  <c:v>254.132871287128</c:v>
                </c:pt>
                <c:pt idx="2543">
                  <c:v>254.232880288028</c:v>
                </c:pt>
                <c:pt idx="2544">
                  <c:v>254.332889288928</c:v>
                </c:pt>
                <c:pt idx="2545">
                  <c:v>254.432898289828</c:v>
                </c:pt>
                <c:pt idx="2546">
                  <c:v>254.532907290729</c:v>
                </c:pt>
                <c:pt idx="2547">
                  <c:v>254.632916291629</c:v>
                </c:pt>
                <c:pt idx="2548">
                  <c:v>254.732925292529</c:v>
                </c:pt>
                <c:pt idx="2549">
                  <c:v>254.832934293429</c:v>
                </c:pt>
                <c:pt idx="2550">
                  <c:v>254.932943294329</c:v>
                </c:pt>
                <c:pt idx="2551">
                  <c:v>255.032952295229</c:v>
                </c:pt>
                <c:pt idx="2552">
                  <c:v>255.132961296129</c:v>
                </c:pt>
                <c:pt idx="2553">
                  <c:v>255.232970297029</c:v>
                </c:pt>
                <c:pt idx="2554">
                  <c:v>255.332979297929</c:v>
                </c:pt>
                <c:pt idx="2555">
                  <c:v>255.432988298829</c:v>
                </c:pt>
                <c:pt idx="2556">
                  <c:v>255.532997299729</c:v>
                </c:pt>
                <c:pt idx="2557">
                  <c:v>255.63300630063</c:v>
                </c:pt>
                <c:pt idx="2558">
                  <c:v>255.73301530153</c:v>
                </c:pt>
                <c:pt idx="2559">
                  <c:v>255.83302430243</c:v>
                </c:pt>
                <c:pt idx="2560">
                  <c:v>255.93303330333</c:v>
                </c:pt>
                <c:pt idx="2561">
                  <c:v>256.0330423042299</c:v>
                </c:pt>
                <c:pt idx="2562">
                  <c:v>256.1330513051299</c:v>
                </c:pt>
                <c:pt idx="2563">
                  <c:v>256.2330603060299</c:v>
                </c:pt>
                <c:pt idx="2564">
                  <c:v>256.33306930693</c:v>
                </c:pt>
                <c:pt idx="2565">
                  <c:v>256.4330783078298</c:v>
                </c:pt>
                <c:pt idx="2566">
                  <c:v>256.53308730873</c:v>
                </c:pt>
                <c:pt idx="2567">
                  <c:v>256.63309630963</c:v>
                </c:pt>
                <c:pt idx="2568">
                  <c:v>256.733105310531</c:v>
                </c:pt>
                <c:pt idx="2569">
                  <c:v>256.833114311431</c:v>
                </c:pt>
                <c:pt idx="2570">
                  <c:v>256.933123312331</c:v>
                </c:pt>
                <c:pt idx="2571">
                  <c:v>257.033132313231</c:v>
                </c:pt>
                <c:pt idx="2572">
                  <c:v>257.133141314131</c:v>
                </c:pt>
                <c:pt idx="2573">
                  <c:v>257.233150315031</c:v>
                </c:pt>
                <c:pt idx="2574">
                  <c:v>257.333159315931</c:v>
                </c:pt>
                <c:pt idx="2575">
                  <c:v>257.4331683168309</c:v>
                </c:pt>
                <c:pt idx="2576">
                  <c:v>257.5331773177309</c:v>
                </c:pt>
                <c:pt idx="2577">
                  <c:v>257.6331863186309</c:v>
                </c:pt>
                <c:pt idx="2578">
                  <c:v>257.7331953195309</c:v>
                </c:pt>
                <c:pt idx="2579">
                  <c:v>257.833204320432</c:v>
                </c:pt>
                <c:pt idx="2580">
                  <c:v>257.9332133213319</c:v>
                </c:pt>
                <c:pt idx="2581">
                  <c:v>258.0332223222319</c:v>
                </c:pt>
                <c:pt idx="2582">
                  <c:v>258.133231323132</c:v>
                </c:pt>
                <c:pt idx="2583">
                  <c:v>258.233240324032</c:v>
                </c:pt>
                <c:pt idx="2584">
                  <c:v>258.333249324932</c:v>
                </c:pt>
                <c:pt idx="2585">
                  <c:v>258.433258325832</c:v>
                </c:pt>
                <c:pt idx="2586">
                  <c:v>258.533267326732</c:v>
                </c:pt>
                <c:pt idx="2587">
                  <c:v>258.633276327632</c:v>
                </c:pt>
                <c:pt idx="2588">
                  <c:v>258.733285328532</c:v>
                </c:pt>
                <c:pt idx="2589">
                  <c:v>258.833294329432</c:v>
                </c:pt>
                <c:pt idx="2590">
                  <c:v>258.933303330333</c:v>
                </c:pt>
                <c:pt idx="2591">
                  <c:v>259.0333123312328</c:v>
                </c:pt>
                <c:pt idx="2592">
                  <c:v>259.133321332133</c:v>
                </c:pt>
                <c:pt idx="2593">
                  <c:v>259.233330333033</c:v>
                </c:pt>
                <c:pt idx="2594">
                  <c:v>259.333339333933</c:v>
                </c:pt>
                <c:pt idx="2595">
                  <c:v>259.433348334833</c:v>
                </c:pt>
                <c:pt idx="2596">
                  <c:v>259.533357335733</c:v>
                </c:pt>
                <c:pt idx="2597">
                  <c:v>259.633366336633</c:v>
                </c:pt>
                <c:pt idx="2598">
                  <c:v>259.7333753375328</c:v>
                </c:pt>
                <c:pt idx="2599">
                  <c:v>259.833384338433</c:v>
                </c:pt>
                <c:pt idx="2600">
                  <c:v>259.933393339333</c:v>
                </c:pt>
                <c:pt idx="2601">
                  <c:v>260.0334023402339</c:v>
                </c:pt>
                <c:pt idx="2602">
                  <c:v>260.1334113411339</c:v>
                </c:pt>
                <c:pt idx="2603">
                  <c:v>260.2334203420339</c:v>
                </c:pt>
                <c:pt idx="2604">
                  <c:v>260.3334293429339</c:v>
                </c:pt>
                <c:pt idx="2605">
                  <c:v>260.4334383438339</c:v>
                </c:pt>
                <c:pt idx="2606">
                  <c:v>260.533447344734</c:v>
                </c:pt>
                <c:pt idx="2607">
                  <c:v>260.6334563456339</c:v>
                </c:pt>
                <c:pt idx="2608">
                  <c:v>260.7334653465339</c:v>
                </c:pt>
                <c:pt idx="2609">
                  <c:v>260.8334743474339</c:v>
                </c:pt>
                <c:pt idx="2610">
                  <c:v>260.9334833483339</c:v>
                </c:pt>
                <c:pt idx="2611">
                  <c:v>261.0334923492339</c:v>
                </c:pt>
                <c:pt idx="2612">
                  <c:v>261.1335013501339</c:v>
                </c:pt>
                <c:pt idx="2613">
                  <c:v>261.2335103510348</c:v>
                </c:pt>
                <c:pt idx="2614">
                  <c:v>261.3335193519348</c:v>
                </c:pt>
                <c:pt idx="2615">
                  <c:v>261.4335283528349</c:v>
                </c:pt>
                <c:pt idx="2616">
                  <c:v>261.533537353735</c:v>
                </c:pt>
                <c:pt idx="2617">
                  <c:v>261.6335463546349</c:v>
                </c:pt>
                <c:pt idx="2618">
                  <c:v>261.7335553555348</c:v>
                </c:pt>
                <c:pt idx="2619">
                  <c:v>261.8335643564349</c:v>
                </c:pt>
                <c:pt idx="2620">
                  <c:v>261.9335733573348</c:v>
                </c:pt>
                <c:pt idx="2621">
                  <c:v>262.0335823582348</c:v>
                </c:pt>
                <c:pt idx="2622">
                  <c:v>262.1335913591349</c:v>
                </c:pt>
                <c:pt idx="2623">
                  <c:v>262.233600360036</c:v>
                </c:pt>
                <c:pt idx="2624">
                  <c:v>262.333609360936</c:v>
                </c:pt>
                <c:pt idx="2625">
                  <c:v>262.433618361836</c:v>
                </c:pt>
                <c:pt idx="2626">
                  <c:v>262.533627362736</c:v>
                </c:pt>
                <c:pt idx="2627">
                  <c:v>262.633636363636</c:v>
                </c:pt>
                <c:pt idx="2628">
                  <c:v>262.733645364536</c:v>
                </c:pt>
                <c:pt idx="2629">
                  <c:v>262.833654365436</c:v>
                </c:pt>
                <c:pt idx="2630">
                  <c:v>262.933663366336</c:v>
                </c:pt>
                <c:pt idx="2631">
                  <c:v>263.033672367236</c:v>
                </c:pt>
                <c:pt idx="2632">
                  <c:v>263.133681368136</c:v>
                </c:pt>
                <c:pt idx="2633">
                  <c:v>263.2336903690361</c:v>
                </c:pt>
                <c:pt idx="2634">
                  <c:v>263.3336993699371</c:v>
                </c:pt>
                <c:pt idx="2635">
                  <c:v>263.4337083708369</c:v>
                </c:pt>
                <c:pt idx="2636">
                  <c:v>263.5337173717369</c:v>
                </c:pt>
                <c:pt idx="2637">
                  <c:v>263.6337263726369</c:v>
                </c:pt>
                <c:pt idx="2638">
                  <c:v>263.7337353735369</c:v>
                </c:pt>
                <c:pt idx="2639">
                  <c:v>263.833744374437</c:v>
                </c:pt>
                <c:pt idx="2640">
                  <c:v>263.9337533753369</c:v>
                </c:pt>
                <c:pt idx="2641">
                  <c:v>264.033762376237</c:v>
                </c:pt>
                <c:pt idx="2642">
                  <c:v>264.133771377137</c:v>
                </c:pt>
                <c:pt idx="2643">
                  <c:v>264.233780378037</c:v>
                </c:pt>
                <c:pt idx="2644">
                  <c:v>264.333789378937</c:v>
                </c:pt>
                <c:pt idx="2645">
                  <c:v>264.4337983798379</c:v>
                </c:pt>
                <c:pt idx="2646">
                  <c:v>264.533807380738</c:v>
                </c:pt>
                <c:pt idx="2647">
                  <c:v>264.6338163816379</c:v>
                </c:pt>
                <c:pt idx="2648">
                  <c:v>264.733825382538</c:v>
                </c:pt>
                <c:pt idx="2649">
                  <c:v>264.833834383438</c:v>
                </c:pt>
                <c:pt idx="2650">
                  <c:v>264.933843384338</c:v>
                </c:pt>
                <c:pt idx="2651">
                  <c:v>265.033852385238</c:v>
                </c:pt>
                <c:pt idx="2652">
                  <c:v>265.133861386138</c:v>
                </c:pt>
                <c:pt idx="2653">
                  <c:v>265.233870387038</c:v>
                </c:pt>
                <c:pt idx="2654">
                  <c:v>265.333879387938</c:v>
                </c:pt>
                <c:pt idx="2655">
                  <c:v>265.433888388838</c:v>
                </c:pt>
                <c:pt idx="2656">
                  <c:v>265.533897389738</c:v>
                </c:pt>
                <c:pt idx="2657">
                  <c:v>265.633906390639</c:v>
                </c:pt>
                <c:pt idx="2658">
                  <c:v>265.7339153915389</c:v>
                </c:pt>
                <c:pt idx="2659">
                  <c:v>265.833924392439</c:v>
                </c:pt>
                <c:pt idx="2660">
                  <c:v>265.933933393339</c:v>
                </c:pt>
                <c:pt idx="2661">
                  <c:v>266.033942394239</c:v>
                </c:pt>
                <c:pt idx="2662">
                  <c:v>266.133951395139</c:v>
                </c:pt>
                <c:pt idx="2663">
                  <c:v>266.233960396039</c:v>
                </c:pt>
                <c:pt idx="2664">
                  <c:v>266.333969396939</c:v>
                </c:pt>
                <c:pt idx="2665">
                  <c:v>266.4339783978389</c:v>
                </c:pt>
                <c:pt idx="2666">
                  <c:v>266.533987398739</c:v>
                </c:pt>
                <c:pt idx="2667">
                  <c:v>266.633996399639</c:v>
                </c:pt>
                <c:pt idx="2668">
                  <c:v>266.73400540054</c:v>
                </c:pt>
                <c:pt idx="2669">
                  <c:v>266.83401440144</c:v>
                </c:pt>
                <c:pt idx="2670">
                  <c:v>266.93402340234</c:v>
                </c:pt>
                <c:pt idx="2671">
                  <c:v>267.03403240324</c:v>
                </c:pt>
                <c:pt idx="2672">
                  <c:v>267.13404140414</c:v>
                </c:pt>
                <c:pt idx="2673">
                  <c:v>267.23405040504</c:v>
                </c:pt>
                <c:pt idx="2674">
                  <c:v>267.33405940594</c:v>
                </c:pt>
                <c:pt idx="2675">
                  <c:v>267.43406840684</c:v>
                </c:pt>
                <c:pt idx="2676">
                  <c:v>267.53407740774</c:v>
                </c:pt>
                <c:pt idx="2677">
                  <c:v>267.6340864086399</c:v>
                </c:pt>
                <c:pt idx="2678">
                  <c:v>267.7340954095399</c:v>
                </c:pt>
                <c:pt idx="2679">
                  <c:v>267.834104410441</c:v>
                </c:pt>
                <c:pt idx="2680">
                  <c:v>267.9341134113408</c:v>
                </c:pt>
                <c:pt idx="2681">
                  <c:v>268.0341224122408</c:v>
                </c:pt>
                <c:pt idx="2682">
                  <c:v>268.134131413141</c:v>
                </c:pt>
                <c:pt idx="2683">
                  <c:v>268.234140414041</c:v>
                </c:pt>
                <c:pt idx="2684">
                  <c:v>268.334149414941</c:v>
                </c:pt>
                <c:pt idx="2685">
                  <c:v>268.434158415841</c:v>
                </c:pt>
                <c:pt idx="2686">
                  <c:v>268.534167416741</c:v>
                </c:pt>
                <c:pt idx="2687">
                  <c:v>268.634176417641</c:v>
                </c:pt>
                <c:pt idx="2688">
                  <c:v>268.734185418541</c:v>
                </c:pt>
                <c:pt idx="2689">
                  <c:v>268.834194419441</c:v>
                </c:pt>
                <c:pt idx="2690">
                  <c:v>268.934203420342</c:v>
                </c:pt>
                <c:pt idx="2691">
                  <c:v>269.0342124212419</c:v>
                </c:pt>
                <c:pt idx="2692">
                  <c:v>269.134221422142</c:v>
                </c:pt>
                <c:pt idx="2693">
                  <c:v>269.234230423042</c:v>
                </c:pt>
                <c:pt idx="2694">
                  <c:v>269.3342394239421</c:v>
                </c:pt>
                <c:pt idx="2695">
                  <c:v>269.434248424842</c:v>
                </c:pt>
                <c:pt idx="2696">
                  <c:v>269.534257425742</c:v>
                </c:pt>
                <c:pt idx="2697">
                  <c:v>269.634266426642</c:v>
                </c:pt>
                <c:pt idx="2698">
                  <c:v>269.7342754275419</c:v>
                </c:pt>
                <c:pt idx="2699">
                  <c:v>269.834284428442</c:v>
                </c:pt>
                <c:pt idx="2700">
                  <c:v>269.934293429342</c:v>
                </c:pt>
                <c:pt idx="2701">
                  <c:v>270.0343024302429</c:v>
                </c:pt>
                <c:pt idx="2702">
                  <c:v>270.1343114311429</c:v>
                </c:pt>
                <c:pt idx="2703">
                  <c:v>270.2343204320429</c:v>
                </c:pt>
                <c:pt idx="2704">
                  <c:v>270.3343294329429</c:v>
                </c:pt>
                <c:pt idx="2705">
                  <c:v>270.4343384338429</c:v>
                </c:pt>
                <c:pt idx="2706">
                  <c:v>270.534347434743</c:v>
                </c:pt>
                <c:pt idx="2707">
                  <c:v>270.634356435643</c:v>
                </c:pt>
                <c:pt idx="2708">
                  <c:v>270.734365436543</c:v>
                </c:pt>
                <c:pt idx="2709">
                  <c:v>270.834374437443</c:v>
                </c:pt>
                <c:pt idx="2710">
                  <c:v>270.934383438343</c:v>
                </c:pt>
                <c:pt idx="2711">
                  <c:v>271.034392439243</c:v>
                </c:pt>
                <c:pt idx="2712">
                  <c:v>271.134401440144</c:v>
                </c:pt>
                <c:pt idx="2713">
                  <c:v>271.2344104410438</c:v>
                </c:pt>
                <c:pt idx="2714">
                  <c:v>271.3344194419439</c:v>
                </c:pt>
                <c:pt idx="2715">
                  <c:v>271.4344284428439</c:v>
                </c:pt>
                <c:pt idx="2716">
                  <c:v>271.534437443744</c:v>
                </c:pt>
                <c:pt idx="2717">
                  <c:v>271.634446444644</c:v>
                </c:pt>
                <c:pt idx="2718">
                  <c:v>271.7344554455439</c:v>
                </c:pt>
                <c:pt idx="2719">
                  <c:v>271.834464446444</c:v>
                </c:pt>
                <c:pt idx="2720">
                  <c:v>271.9344734473439</c:v>
                </c:pt>
                <c:pt idx="2721">
                  <c:v>272.0344824482439</c:v>
                </c:pt>
                <c:pt idx="2722">
                  <c:v>272.134491449144</c:v>
                </c:pt>
                <c:pt idx="2723">
                  <c:v>272.2345004500448</c:v>
                </c:pt>
                <c:pt idx="2724">
                  <c:v>272.3345094509448</c:v>
                </c:pt>
                <c:pt idx="2725">
                  <c:v>272.4345184518448</c:v>
                </c:pt>
                <c:pt idx="2726">
                  <c:v>272.534527452745</c:v>
                </c:pt>
                <c:pt idx="2727">
                  <c:v>272.634536453645</c:v>
                </c:pt>
                <c:pt idx="2728">
                  <c:v>272.734545454545</c:v>
                </c:pt>
                <c:pt idx="2729">
                  <c:v>272.834554455445</c:v>
                </c:pt>
                <c:pt idx="2730">
                  <c:v>272.934563456345</c:v>
                </c:pt>
                <c:pt idx="2731">
                  <c:v>273.0345724572448</c:v>
                </c:pt>
                <c:pt idx="2732">
                  <c:v>273.134581458145</c:v>
                </c:pt>
                <c:pt idx="2733">
                  <c:v>273.234590459045</c:v>
                </c:pt>
                <c:pt idx="2734">
                  <c:v>273.334599459946</c:v>
                </c:pt>
                <c:pt idx="2735">
                  <c:v>273.434608460846</c:v>
                </c:pt>
                <c:pt idx="2736">
                  <c:v>273.534617461746</c:v>
                </c:pt>
                <c:pt idx="2737">
                  <c:v>273.634626462646</c:v>
                </c:pt>
                <c:pt idx="2738">
                  <c:v>273.734635463546</c:v>
                </c:pt>
                <c:pt idx="2739">
                  <c:v>273.834644464446</c:v>
                </c:pt>
                <c:pt idx="2740">
                  <c:v>273.934653465346</c:v>
                </c:pt>
                <c:pt idx="2741">
                  <c:v>274.034662466246</c:v>
                </c:pt>
                <c:pt idx="2742">
                  <c:v>274.134671467146</c:v>
                </c:pt>
                <c:pt idx="2743">
                  <c:v>274.234680468046</c:v>
                </c:pt>
                <c:pt idx="2744">
                  <c:v>274.334689468946</c:v>
                </c:pt>
                <c:pt idx="2745">
                  <c:v>274.434698469847</c:v>
                </c:pt>
                <c:pt idx="2746">
                  <c:v>274.534707470747</c:v>
                </c:pt>
                <c:pt idx="2747">
                  <c:v>274.6347164716469</c:v>
                </c:pt>
                <c:pt idx="2748">
                  <c:v>274.7347254725469</c:v>
                </c:pt>
                <c:pt idx="2749">
                  <c:v>274.834734473447</c:v>
                </c:pt>
                <c:pt idx="2750">
                  <c:v>274.934743474347</c:v>
                </c:pt>
                <c:pt idx="2751">
                  <c:v>275.0347524752469</c:v>
                </c:pt>
                <c:pt idx="2752">
                  <c:v>275.134761476147</c:v>
                </c:pt>
                <c:pt idx="2753">
                  <c:v>275.2347704770469</c:v>
                </c:pt>
                <c:pt idx="2754">
                  <c:v>275.3347794779469</c:v>
                </c:pt>
                <c:pt idx="2755">
                  <c:v>275.4347884788469</c:v>
                </c:pt>
                <c:pt idx="2756">
                  <c:v>275.534797479747</c:v>
                </c:pt>
                <c:pt idx="2757">
                  <c:v>275.634806480648</c:v>
                </c:pt>
                <c:pt idx="2758">
                  <c:v>275.734815481548</c:v>
                </c:pt>
                <c:pt idx="2759">
                  <c:v>275.8348244824481</c:v>
                </c:pt>
                <c:pt idx="2760">
                  <c:v>275.934833483348</c:v>
                </c:pt>
                <c:pt idx="2761">
                  <c:v>276.034842484248</c:v>
                </c:pt>
                <c:pt idx="2762">
                  <c:v>276.134851485148</c:v>
                </c:pt>
                <c:pt idx="2763">
                  <c:v>276.234860486048</c:v>
                </c:pt>
                <c:pt idx="2764">
                  <c:v>276.334869486948</c:v>
                </c:pt>
                <c:pt idx="2765">
                  <c:v>276.4348784878479</c:v>
                </c:pt>
                <c:pt idx="2766">
                  <c:v>276.534887488748</c:v>
                </c:pt>
                <c:pt idx="2767">
                  <c:v>276.634896489648</c:v>
                </c:pt>
                <c:pt idx="2768">
                  <c:v>276.734905490549</c:v>
                </c:pt>
                <c:pt idx="2769">
                  <c:v>276.834914491449</c:v>
                </c:pt>
                <c:pt idx="2770">
                  <c:v>276.934923492349</c:v>
                </c:pt>
                <c:pt idx="2771">
                  <c:v>277.034932493249</c:v>
                </c:pt>
                <c:pt idx="2772">
                  <c:v>277.134941494149</c:v>
                </c:pt>
                <c:pt idx="2773">
                  <c:v>277.234950495049</c:v>
                </c:pt>
                <c:pt idx="2774">
                  <c:v>277.334959495949</c:v>
                </c:pt>
                <c:pt idx="2775">
                  <c:v>277.434968496849</c:v>
                </c:pt>
                <c:pt idx="2776">
                  <c:v>277.534977497749</c:v>
                </c:pt>
                <c:pt idx="2777">
                  <c:v>277.634986498649</c:v>
                </c:pt>
                <c:pt idx="2778">
                  <c:v>277.734995499549</c:v>
                </c:pt>
                <c:pt idx="2779">
                  <c:v>277.83500450045</c:v>
                </c:pt>
                <c:pt idx="2780">
                  <c:v>277.9350135013498</c:v>
                </c:pt>
                <c:pt idx="2781">
                  <c:v>278.0350225022498</c:v>
                </c:pt>
                <c:pt idx="2782">
                  <c:v>278.13503150315</c:v>
                </c:pt>
                <c:pt idx="2783">
                  <c:v>278.23504050405</c:v>
                </c:pt>
                <c:pt idx="2784">
                  <c:v>278.33504950495</c:v>
                </c:pt>
                <c:pt idx="2785">
                  <c:v>278.43505850585</c:v>
                </c:pt>
                <c:pt idx="2786">
                  <c:v>278.53506750675</c:v>
                </c:pt>
                <c:pt idx="2787">
                  <c:v>278.63507650765</c:v>
                </c:pt>
                <c:pt idx="2788">
                  <c:v>278.73508550855</c:v>
                </c:pt>
                <c:pt idx="2789">
                  <c:v>278.83509450945</c:v>
                </c:pt>
                <c:pt idx="2790">
                  <c:v>278.9351035103509</c:v>
                </c:pt>
                <c:pt idx="2791">
                  <c:v>279.0351125112508</c:v>
                </c:pt>
                <c:pt idx="2792">
                  <c:v>279.135121512151</c:v>
                </c:pt>
                <c:pt idx="2793">
                  <c:v>279.235130513051</c:v>
                </c:pt>
                <c:pt idx="2794">
                  <c:v>279.335139513951</c:v>
                </c:pt>
                <c:pt idx="2795">
                  <c:v>279.435148514851</c:v>
                </c:pt>
                <c:pt idx="2796">
                  <c:v>279.535157515751</c:v>
                </c:pt>
                <c:pt idx="2797">
                  <c:v>279.635166516651</c:v>
                </c:pt>
                <c:pt idx="2798">
                  <c:v>279.7351755175508</c:v>
                </c:pt>
                <c:pt idx="2799">
                  <c:v>279.835184518451</c:v>
                </c:pt>
                <c:pt idx="2800">
                  <c:v>279.935193519351</c:v>
                </c:pt>
                <c:pt idx="2801">
                  <c:v>280.035202520252</c:v>
                </c:pt>
                <c:pt idx="2802">
                  <c:v>280.135211521152</c:v>
                </c:pt>
                <c:pt idx="2803">
                  <c:v>280.235220522052</c:v>
                </c:pt>
                <c:pt idx="2804">
                  <c:v>280.335229522952</c:v>
                </c:pt>
                <c:pt idx="2805">
                  <c:v>280.435238523852</c:v>
                </c:pt>
                <c:pt idx="2806">
                  <c:v>280.535247524752</c:v>
                </c:pt>
                <c:pt idx="2807">
                  <c:v>280.635256525652</c:v>
                </c:pt>
                <c:pt idx="2808">
                  <c:v>280.735265526552</c:v>
                </c:pt>
                <c:pt idx="2809">
                  <c:v>280.835274527452</c:v>
                </c:pt>
                <c:pt idx="2810">
                  <c:v>280.935283528352</c:v>
                </c:pt>
                <c:pt idx="2811">
                  <c:v>281.035292529252</c:v>
                </c:pt>
                <c:pt idx="2812">
                  <c:v>281.135301530153</c:v>
                </c:pt>
                <c:pt idx="2813">
                  <c:v>281.235310531053</c:v>
                </c:pt>
                <c:pt idx="2814">
                  <c:v>281.335319531953</c:v>
                </c:pt>
                <c:pt idx="2815">
                  <c:v>281.435328532853</c:v>
                </c:pt>
                <c:pt idx="2816">
                  <c:v>281.535337533753</c:v>
                </c:pt>
                <c:pt idx="2817">
                  <c:v>281.635346534653</c:v>
                </c:pt>
                <c:pt idx="2818">
                  <c:v>281.735355535553</c:v>
                </c:pt>
                <c:pt idx="2819">
                  <c:v>281.8353645364531</c:v>
                </c:pt>
                <c:pt idx="2820">
                  <c:v>281.9353735373529</c:v>
                </c:pt>
                <c:pt idx="2821">
                  <c:v>282.0353825382529</c:v>
                </c:pt>
                <c:pt idx="2822">
                  <c:v>282.135391539153</c:v>
                </c:pt>
                <c:pt idx="2823">
                  <c:v>282.2354005400539</c:v>
                </c:pt>
                <c:pt idx="2824">
                  <c:v>282.3354095409539</c:v>
                </c:pt>
                <c:pt idx="2825">
                  <c:v>282.4354185418538</c:v>
                </c:pt>
                <c:pt idx="2826">
                  <c:v>282.535427542754</c:v>
                </c:pt>
                <c:pt idx="2827">
                  <c:v>282.635436543654</c:v>
                </c:pt>
                <c:pt idx="2828">
                  <c:v>282.735445544554</c:v>
                </c:pt>
                <c:pt idx="2829">
                  <c:v>282.835454545454</c:v>
                </c:pt>
                <c:pt idx="2830">
                  <c:v>282.935463546354</c:v>
                </c:pt>
                <c:pt idx="2831">
                  <c:v>283.0354725472538</c:v>
                </c:pt>
                <c:pt idx="2832">
                  <c:v>283.135481548154</c:v>
                </c:pt>
                <c:pt idx="2833">
                  <c:v>283.235490549054</c:v>
                </c:pt>
                <c:pt idx="2834">
                  <c:v>283.335499549955</c:v>
                </c:pt>
                <c:pt idx="2835">
                  <c:v>283.4355085508548</c:v>
                </c:pt>
                <c:pt idx="2836">
                  <c:v>283.5355175517548</c:v>
                </c:pt>
                <c:pt idx="2837">
                  <c:v>283.6355265526548</c:v>
                </c:pt>
                <c:pt idx="2838">
                  <c:v>283.7355355535548</c:v>
                </c:pt>
                <c:pt idx="2839">
                  <c:v>283.835544554455</c:v>
                </c:pt>
                <c:pt idx="2840">
                  <c:v>283.9355535553548</c:v>
                </c:pt>
                <c:pt idx="2841">
                  <c:v>284.0355625562548</c:v>
                </c:pt>
                <c:pt idx="2842">
                  <c:v>284.1355715571548</c:v>
                </c:pt>
                <c:pt idx="2843">
                  <c:v>284.2355805580548</c:v>
                </c:pt>
                <c:pt idx="2844">
                  <c:v>284.335589558955</c:v>
                </c:pt>
                <c:pt idx="2845">
                  <c:v>284.4355985598559</c:v>
                </c:pt>
                <c:pt idx="2846">
                  <c:v>284.535607560756</c:v>
                </c:pt>
                <c:pt idx="2847">
                  <c:v>284.6356165616559</c:v>
                </c:pt>
                <c:pt idx="2848">
                  <c:v>284.7356255625559</c:v>
                </c:pt>
                <c:pt idx="2849">
                  <c:v>284.835634563456</c:v>
                </c:pt>
                <c:pt idx="2850">
                  <c:v>284.935643564356</c:v>
                </c:pt>
                <c:pt idx="2851">
                  <c:v>285.035652565256</c:v>
                </c:pt>
                <c:pt idx="2852">
                  <c:v>285.135661566156</c:v>
                </c:pt>
                <c:pt idx="2853">
                  <c:v>285.235670567056</c:v>
                </c:pt>
                <c:pt idx="2854">
                  <c:v>285.335679567956</c:v>
                </c:pt>
                <c:pt idx="2855">
                  <c:v>285.435688568856</c:v>
                </c:pt>
                <c:pt idx="2856">
                  <c:v>285.535697569756</c:v>
                </c:pt>
                <c:pt idx="2857">
                  <c:v>285.635706570657</c:v>
                </c:pt>
                <c:pt idx="2858">
                  <c:v>285.7357155715569</c:v>
                </c:pt>
                <c:pt idx="2859">
                  <c:v>285.835724572457</c:v>
                </c:pt>
                <c:pt idx="2860">
                  <c:v>285.935733573357</c:v>
                </c:pt>
                <c:pt idx="2861">
                  <c:v>286.035742574257</c:v>
                </c:pt>
                <c:pt idx="2862">
                  <c:v>286.135751575157</c:v>
                </c:pt>
                <c:pt idx="2863">
                  <c:v>286.235760576057</c:v>
                </c:pt>
                <c:pt idx="2864">
                  <c:v>286.335769576957</c:v>
                </c:pt>
                <c:pt idx="2865">
                  <c:v>286.4357785778569</c:v>
                </c:pt>
                <c:pt idx="2866">
                  <c:v>286.535787578757</c:v>
                </c:pt>
                <c:pt idx="2867">
                  <c:v>286.635796579657</c:v>
                </c:pt>
                <c:pt idx="2868">
                  <c:v>286.735805580558</c:v>
                </c:pt>
                <c:pt idx="2869">
                  <c:v>286.835814581458</c:v>
                </c:pt>
                <c:pt idx="2870">
                  <c:v>286.935823582358</c:v>
                </c:pt>
                <c:pt idx="2871">
                  <c:v>287.035832583258</c:v>
                </c:pt>
                <c:pt idx="2872">
                  <c:v>287.135841584158</c:v>
                </c:pt>
                <c:pt idx="2873">
                  <c:v>287.235850585058</c:v>
                </c:pt>
                <c:pt idx="2874">
                  <c:v>287.335859585958</c:v>
                </c:pt>
                <c:pt idx="2875">
                  <c:v>287.435868586858</c:v>
                </c:pt>
                <c:pt idx="2876">
                  <c:v>287.535877587758</c:v>
                </c:pt>
                <c:pt idx="2877">
                  <c:v>287.635886588658</c:v>
                </c:pt>
                <c:pt idx="2878">
                  <c:v>287.7358955895581</c:v>
                </c:pt>
                <c:pt idx="2879">
                  <c:v>287.8359045904591</c:v>
                </c:pt>
                <c:pt idx="2880">
                  <c:v>287.9359135913589</c:v>
                </c:pt>
                <c:pt idx="2881">
                  <c:v>288.0359225922589</c:v>
                </c:pt>
                <c:pt idx="2882">
                  <c:v>288.135931593159</c:v>
                </c:pt>
                <c:pt idx="2883">
                  <c:v>288.235940594059</c:v>
                </c:pt>
                <c:pt idx="2884">
                  <c:v>288.335949594959</c:v>
                </c:pt>
                <c:pt idx="2885">
                  <c:v>288.4359585958589</c:v>
                </c:pt>
                <c:pt idx="2886">
                  <c:v>288.535967596759</c:v>
                </c:pt>
                <c:pt idx="2887">
                  <c:v>288.635976597659</c:v>
                </c:pt>
                <c:pt idx="2888">
                  <c:v>288.735985598559</c:v>
                </c:pt>
                <c:pt idx="2889">
                  <c:v>288.835994599459</c:v>
                </c:pt>
                <c:pt idx="2890">
                  <c:v>288.9360036003599</c:v>
                </c:pt>
                <c:pt idx="2891">
                  <c:v>289.0360126012598</c:v>
                </c:pt>
                <c:pt idx="2892">
                  <c:v>289.13602160216</c:v>
                </c:pt>
                <c:pt idx="2893">
                  <c:v>289.23603060306</c:v>
                </c:pt>
                <c:pt idx="2894">
                  <c:v>289.33603960396</c:v>
                </c:pt>
                <c:pt idx="2895">
                  <c:v>289.43604860486</c:v>
                </c:pt>
                <c:pt idx="2896">
                  <c:v>289.53605760576</c:v>
                </c:pt>
                <c:pt idx="2897">
                  <c:v>289.63606660666</c:v>
                </c:pt>
                <c:pt idx="2898">
                  <c:v>289.7360756075598</c:v>
                </c:pt>
                <c:pt idx="2899">
                  <c:v>289.83608460846</c:v>
                </c:pt>
                <c:pt idx="2900">
                  <c:v>289.93609360936</c:v>
                </c:pt>
                <c:pt idx="2901">
                  <c:v>290.036102610261</c:v>
                </c:pt>
                <c:pt idx="2902">
                  <c:v>290.136111611161</c:v>
                </c:pt>
                <c:pt idx="2903">
                  <c:v>290.2361206120609</c:v>
                </c:pt>
                <c:pt idx="2904">
                  <c:v>290.3361296129609</c:v>
                </c:pt>
                <c:pt idx="2905">
                  <c:v>290.4361386138609</c:v>
                </c:pt>
                <c:pt idx="2906">
                  <c:v>290.536147614761</c:v>
                </c:pt>
                <c:pt idx="2907">
                  <c:v>290.6361566156609</c:v>
                </c:pt>
                <c:pt idx="2908">
                  <c:v>290.7361656165609</c:v>
                </c:pt>
                <c:pt idx="2909">
                  <c:v>290.8361746174609</c:v>
                </c:pt>
                <c:pt idx="2910">
                  <c:v>290.936183618361</c:v>
                </c:pt>
                <c:pt idx="2911">
                  <c:v>291.036192619261</c:v>
                </c:pt>
                <c:pt idx="2912">
                  <c:v>291.136201620162</c:v>
                </c:pt>
                <c:pt idx="2913">
                  <c:v>291.236210621062</c:v>
                </c:pt>
                <c:pt idx="2914">
                  <c:v>291.336219621962</c:v>
                </c:pt>
                <c:pt idx="2915">
                  <c:v>291.436228622862</c:v>
                </c:pt>
                <c:pt idx="2916">
                  <c:v>291.536237623762</c:v>
                </c:pt>
                <c:pt idx="2917">
                  <c:v>291.636246624662</c:v>
                </c:pt>
                <c:pt idx="2918">
                  <c:v>291.736255625562</c:v>
                </c:pt>
                <c:pt idx="2919">
                  <c:v>291.8362646264621</c:v>
                </c:pt>
                <c:pt idx="2920">
                  <c:v>291.936273627362</c:v>
                </c:pt>
                <c:pt idx="2921">
                  <c:v>292.036282628262</c:v>
                </c:pt>
                <c:pt idx="2922">
                  <c:v>292.136291629162</c:v>
                </c:pt>
                <c:pt idx="2923">
                  <c:v>292.236300630063</c:v>
                </c:pt>
                <c:pt idx="2924">
                  <c:v>292.336309630963</c:v>
                </c:pt>
                <c:pt idx="2925">
                  <c:v>292.4363186318628</c:v>
                </c:pt>
                <c:pt idx="2926">
                  <c:v>292.536327632763</c:v>
                </c:pt>
                <c:pt idx="2927">
                  <c:v>292.636336633663</c:v>
                </c:pt>
                <c:pt idx="2928">
                  <c:v>292.736345634563</c:v>
                </c:pt>
                <c:pt idx="2929">
                  <c:v>292.836354635463</c:v>
                </c:pt>
                <c:pt idx="2930">
                  <c:v>292.936363636363</c:v>
                </c:pt>
                <c:pt idx="2931">
                  <c:v>293.036372637263</c:v>
                </c:pt>
                <c:pt idx="2932">
                  <c:v>293.136381638163</c:v>
                </c:pt>
                <c:pt idx="2933">
                  <c:v>293.236390639063</c:v>
                </c:pt>
                <c:pt idx="2934">
                  <c:v>293.336399639964</c:v>
                </c:pt>
                <c:pt idx="2935">
                  <c:v>293.4364086408639</c:v>
                </c:pt>
                <c:pt idx="2936">
                  <c:v>293.5364176417639</c:v>
                </c:pt>
                <c:pt idx="2937">
                  <c:v>293.6364266426639</c:v>
                </c:pt>
                <c:pt idx="2938">
                  <c:v>293.7364356435639</c:v>
                </c:pt>
                <c:pt idx="2939">
                  <c:v>293.836444644464</c:v>
                </c:pt>
                <c:pt idx="2940">
                  <c:v>293.9364536453639</c:v>
                </c:pt>
                <c:pt idx="2941">
                  <c:v>294.0364626462639</c:v>
                </c:pt>
                <c:pt idx="2942">
                  <c:v>294.1364716471639</c:v>
                </c:pt>
                <c:pt idx="2943">
                  <c:v>294.2364806480639</c:v>
                </c:pt>
                <c:pt idx="2944">
                  <c:v>294.3364896489639</c:v>
                </c:pt>
                <c:pt idx="2945">
                  <c:v>294.4364986498649</c:v>
                </c:pt>
                <c:pt idx="2946">
                  <c:v>294.5365076507649</c:v>
                </c:pt>
                <c:pt idx="2947">
                  <c:v>294.6365166516648</c:v>
                </c:pt>
                <c:pt idx="2948">
                  <c:v>294.7365256525648</c:v>
                </c:pt>
                <c:pt idx="2949">
                  <c:v>294.8365346534649</c:v>
                </c:pt>
                <c:pt idx="2950">
                  <c:v>294.9365436543649</c:v>
                </c:pt>
                <c:pt idx="2951">
                  <c:v>295.0365526552648</c:v>
                </c:pt>
                <c:pt idx="2952">
                  <c:v>295.136561656165</c:v>
                </c:pt>
                <c:pt idx="2953">
                  <c:v>295.2365706570648</c:v>
                </c:pt>
                <c:pt idx="2954">
                  <c:v>295.3365796579648</c:v>
                </c:pt>
                <c:pt idx="2955">
                  <c:v>295.4365886588648</c:v>
                </c:pt>
                <c:pt idx="2956">
                  <c:v>295.536597659765</c:v>
                </c:pt>
                <c:pt idx="2957">
                  <c:v>295.636606660666</c:v>
                </c:pt>
                <c:pt idx="2958">
                  <c:v>295.736615661566</c:v>
                </c:pt>
                <c:pt idx="2959">
                  <c:v>295.836624662466</c:v>
                </c:pt>
                <c:pt idx="2960">
                  <c:v>295.936633663366</c:v>
                </c:pt>
                <c:pt idx="2961">
                  <c:v>296.0366426642661</c:v>
                </c:pt>
                <c:pt idx="2962">
                  <c:v>296.1366516651661</c:v>
                </c:pt>
                <c:pt idx="2963">
                  <c:v>296.236660666066</c:v>
                </c:pt>
                <c:pt idx="2964">
                  <c:v>296.336669666966</c:v>
                </c:pt>
                <c:pt idx="2965">
                  <c:v>296.4366786678659</c:v>
                </c:pt>
                <c:pt idx="2966">
                  <c:v>296.536687668766</c:v>
                </c:pt>
                <c:pt idx="2967">
                  <c:v>296.636696669666</c:v>
                </c:pt>
                <c:pt idx="2968">
                  <c:v>296.7367056705669</c:v>
                </c:pt>
                <c:pt idx="2969">
                  <c:v>296.836714671467</c:v>
                </c:pt>
                <c:pt idx="2970">
                  <c:v>296.936723672367</c:v>
                </c:pt>
                <c:pt idx="2971">
                  <c:v>297.036732673267</c:v>
                </c:pt>
                <c:pt idx="2972">
                  <c:v>297.136741674167</c:v>
                </c:pt>
                <c:pt idx="2973">
                  <c:v>297.236750675067</c:v>
                </c:pt>
                <c:pt idx="2974">
                  <c:v>297.336759675967</c:v>
                </c:pt>
                <c:pt idx="2975">
                  <c:v>297.436768676867</c:v>
                </c:pt>
                <c:pt idx="2976">
                  <c:v>297.536777677767</c:v>
                </c:pt>
                <c:pt idx="2977">
                  <c:v>297.636786678667</c:v>
                </c:pt>
                <c:pt idx="2978">
                  <c:v>297.736795679567</c:v>
                </c:pt>
                <c:pt idx="2979">
                  <c:v>297.836804680468</c:v>
                </c:pt>
                <c:pt idx="2980">
                  <c:v>297.936813681368</c:v>
                </c:pt>
                <c:pt idx="2981">
                  <c:v>298.036822682268</c:v>
                </c:pt>
                <c:pt idx="2982">
                  <c:v>298.136831683168</c:v>
                </c:pt>
                <c:pt idx="2983">
                  <c:v>298.236840684068</c:v>
                </c:pt>
                <c:pt idx="2984">
                  <c:v>298.336849684968</c:v>
                </c:pt>
                <c:pt idx="2985">
                  <c:v>298.436858685868</c:v>
                </c:pt>
                <c:pt idx="2986">
                  <c:v>298.536867686768</c:v>
                </c:pt>
                <c:pt idx="2987">
                  <c:v>298.636876687668</c:v>
                </c:pt>
                <c:pt idx="2988">
                  <c:v>298.736885688568</c:v>
                </c:pt>
                <c:pt idx="2989">
                  <c:v>298.836894689468</c:v>
                </c:pt>
                <c:pt idx="2990">
                  <c:v>298.936903690369</c:v>
                </c:pt>
                <c:pt idx="2991">
                  <c:v>299.0369126912689</c:v>
                </c:pt>
                <c:pt idx="2992">
                  <c:v>299.136921692169</c:v>
                </c:pt>
                <c:pt idx="2993">
                  <c:v>299.236930693069</c:v>
                </c:pt>
                <c:pt idx="2994">
                  <c:v>299.336939693969</c:v>
                </c:pt>
                <c:pt idx="2995">
                  <c:v>299.436948694869</c:v>
                </c:pt>
                <c:pt idx="2996">
                  <c:v>299.536957695769</c:v>
                </c:pt>
                <c:pt idx="2997">
                  <c:v>299.636966696669</c:v>
                </c:pt>
                <c:pt idx="2998">
                  <c:v>299.7369756975689</c:v>
                </c:pt>
                <c:pt idx="2999">
                  <c:v>299.836984698469</c:v>
                </c:pt>
                <c:pt idx="3000">
                  <c:v>299.936993699369</c:v>
                </c:pt>
                <c:pt idx="3001">
                  <c:v>300.0370027002699</c:v>
                </c:pt>
                <c:pt idx="3002">
                  <c:v>300.1370117011699</c:v>
                </c:pt>
                <c:pt idx="3003">
                  <c:v>300.2370207020699</c:v>
                </c:pt>
                <c:pt idx="3004">
                  <c:v>300.3370297029699</c:v>
                </c:pt>
                <c:pt idx="3005">
                  <c:v>300.4370387038699</c:v>
                </c:pt>
                <c:pt idx="3006">
                  <c:v>300.53704770477</c:v>
                </c:pt>
                <c:pt idx="3007">
                  <c:v>300.6370567056699</c:v>
                </c:pt>
                <c:pt idx="3008">
                  <c:v>300.7370657065699</c:v>
                </c:pt>
                <c:pt idx="3009">
                  <c:v>300.8370747074699</c:v>
                </c:pt>
                <c:pt idx="3010">
                  <c:v>300.9370837083699</c:v>
                </c:pt>
                <c:pt idx="3011">
                  <c:v>301.0370927092699</c:v>
                </c:pt>
                <c:pt idx="3012">
                  <c:v>301.137101710171</c:v>
                </c:pt>
                <c:pt idx="3013">
                  <c:v>301.2371107110708</c:v>
                </c:pt>
                <c:pt idx="3014">
                  <c:v>301.3371197119708</c:v>
                </c:pt>
                <c:pt idx="3015">
                  <c:v>301.4371287128708</c:v>
                </c:pt>
                <c:pt idx="3016">
                  <c:v>301.537137713771</c:v>
                </c:pt>
                <c:pt idx="3017">
                  <c:v>301.637146714671</c:v>
                </c:pt>
                <c:pt idx="3018">
                  <c:v>301.7371557155708</c:v>
                </c:pt>
                <c:pt idx="3019">
                  <c:v>301.837164716471</c:v>
                </c:pt>
                <c:pt idx="3020">
                  <c:v>301.9371737173708</c:v>
                </c:pt>
                <c:pt idx="3021">
                  <c:v>302.0371827182709</c:v>
                </c:pt>
                <c:pt idx="3022">
                  <c:v>302.137191719171</c:v>
                </c:pt>
                <c:pt idx="3023">
                  <c:v>302.2372007200719</c:v>
                </c:pt>
                <c:pt idx="3024">
                  <c:v>302.3372097209719</c:v>
                </c:pt>
                <c:pt idx="3025">
                  <c:v>302.4372187218718</c:v>
                </c:pt>
                <c:pt idx="3026">
                  <c:v>302.5372277227719</c:v>
                </c:pt>
                <c:pt idx="3027">
                  <c:v>302.6372367236719</c:v>
                </c:pt>
                <c:pt idx="3028">
                  <c:v>302.7372457245719</c:v>
                </c:pt>
                <c:pt idx="3029">
                  <c:v>302.837254725472</c:v>
                </c:pt>
                <c:pt idx="3030">
                  <c:v>302.937263726372</c:v>
                </c:pt>
                <c:pt idx="3031">
                  <c:v>303.0372727272718</c:v>
                </c:pt>
                <c:pt idx="3032">
                  <c:v>303.137281728172</c:v>
                </c:pt>
                <c:pt idx="3033">
                  <c:v>303.237290729072</c:v>
                </c:pt>
                <c:pt idx="3034">
                  <c:v>303.3372997299729</c:v>
                </c:pt>
                <c:pt idx="3035">
                  <c:v>303.4373087308728</c:v>
                </c:pt>
                <c:pt idx="3036">
                  <c:v>303.5373177317728</c:v>
                </c:pt>
                <c:pt idx="3037">
                  <c:v>303.6373267326728</c:v>
                </c:pt>
                <c:pt idx="3038">
                  <c:v>303.7373357335728</c:v>
                </c:pt>
                <c:pt idx="3039">
                  <c:v>303.837344734473</c:v>
                </c:pt>
                <c:pt idx="3040">
                  <c:v>303.9373537353728</c:v>
                </c:pt>
                <c:pt idx="3041">
                  <c:v>304.0373627362728</c:v>
                </c:pt>
                <c:pt idx="3042">
                  <c:v>304.1373717371728</c:v>
                </c:pt>
                <c:pt idx="3043">
                  <c:v>304.2373807380728</c:v>
                </c:pt>
                <c:pt idx="3044">
                  <c:v>304.3373897389728</c:v>
                </c:pt>
                <c:pt idx="3045">
                  <c:v>304.4373987398728</c:v>
                </c:pt>
                <c:pt idx="3046">
                  <c:v>304.5374077407739</c:v>
                </c:pt>
                <c:pt idx="3047">
                  <c:v>304.6374167416738</c:v>
                </c:pt>
                <c:pt idx="3048">
                  <c:v>304.7374257425738</c:v>
                </c:pt>
                <c:pt idx="3049">
                  <c:v>304.8374347434739</c:v>
                </c:pt>
                <c:pt idx="3050">
                  <c:v>304.9374437443739</c:v>
                </c:pt>
                <c:pt idx="3051">
                  <c:v>305.0374527452738</c:v>
                </c:pt>
                <c:pt idx="3052">
                  <c:v>305.1374617461739</c:v>
                </c:pt>
                <c:pt idx="3053">
                  <c:v>305.2374707470738</c:v>
                </c:pt>
                <c:pt idx="3054">
                  <c:v>305.3374797479738</c:v>
                </c:pt>
                <c:pt idx="3055">
                  <c:v>305.4374887488738</c:v>
                </c:pt>
                <c:pt idx="3056">
                  <c:v>305.5374977497739</c:v>
                </c:pt>
                <c:pt idx="3057">
                  <c:v>305.6375067506748</c:v>
                </c:pt>
                <c:pt idx="3058">
                  <c:v>305.7375157515746</c:v>
                </c:pt>
                <c:pt idx="3059">
                  <c:v>305.8375247524748</c:v>
                </c:pt>
                <c:pt idx="3060">
                  <c:v>305.9375337533748</c:v>
                </c:pt>
                <c:pt idx="3061">
                  <c:v>306.0375427542748</c:v>
                </c:pt>
                <c:pt idx="3062">
                  <c:v>306.1375517551748</c:v>
                </c:pt>
                <c:pt idx="3063">
                  <c:v>306.2375607560749</c:v>
                </c:pt>
                <c:pt idx="3064">
                  <c:v>306.3375697569748</c:v>
                </c:pt>
                <c:pt idx="3065">
                  <c:v>306.4375787578746</c:v>
                </c:pt>
                <c:pt idx="3066">
                  <c:v>306.5375877587748</c:v>
                </c:pt>
                <c:pt idx="3067">
                  <c:v>306.6375967596748</c:v>
                </c:pt>
                <c:pt idx="3068">
                  <c:v>306.7376057605758</c:v>
                </c:pt>
                <c:pt idx="3069">
                  <c:v>306.8376147614758</c:v>
                </c:pt>
                <c:pt idx="3070">
                  <c:v>306.9376237623758</c:v>
                </c:pt>
                <c:pt idx="3071">
                  <c:v>307.037632763276</c:v>
                </c:pt>
                <c:pt idx="3072">
                  <c:v>307.137641764176</c:v>
                </c:pt>
                <c:pt idx="3073">
                  <c:v>307.237650765076</c:v>
                </c:pt>
                <c:pt idx="3074">
                  <c:v>307.337659765976</c:v>
                </c:pt>
                <c:pt idx="3075">
                  <c:v>307.437668766876</c:v>
                </c:pt>
                <c:pt idx="3076">
                  <c:v>307.537677767776</c:v>
                </c:pt>
                <c:pt idx="3077">
                  <c:v>307.637686768676</c:v>
                </c:pt>
                <c:pt idx="3078">
                  <c:v>307.737695769576</c:v>
                </c:pt>
                <c:pt idx="3079">
                  <c:v>307.8377047704769</c:v>
                </c:pt>
                <c:pt idx="3080">
                  <c:v>307.9377137713768</c:v>
                </c:pt>
                <c:pt idx="3081">
                  <c:v>308.0377227722768</c:v>
                </c:pt>
                <c:pt idx="3082">
                  <c:v>308.1377317731769</c:v>
                </c:pt>
                <c:pt idx="3083">
                  <c:v>308.2377407740769</c:v>
                </c:pt>
                <c:pt idx="3084">
                  <c:v>308.3377497749769</c:v>
                </c:pt>
                <c:pt idx="3085">
                  <c:v>308.4377587758768</c:v>
                </c:pt>
                <c:pt idx="3086">
                  <c:v>308.5377677767769</c:v>
                </c:pt>
                <c:pt idx="3087">
                  <c:v>308.6377767776768</c:v>
                </c:pt>
                <c:pt idx="3088">
                  <c:v>308.7377857785768</c:v>
                </c:pt>
                <c:pt idx="3089">
                  <c:v>308.837794779477</c:v>
                </c:pt>
                <c:pt idx="3090">
                  <c:v>308.9378037803779</c:v>
                </c:pt>
                <c:pt idx="3091">
                  <c:v>309.0378127812778</c:v>
                </c:pt>
                <c:pt idx="3092">
                  <c:v>309.1378217821779</c:v>
                </c:pt>
                <c:pt idx="3093">
                  <c:v>309.2378307830779</c:v>
                </c:pt>
                <c:pt idx="3094">
                  <c:v>309.3378397839779</c:v>
                </c:pt>
                <c:pt idx="3095">
                  <c:v>309.437848784878</c:v>
                </c:pt>
                <c:pt idx="3096">
                  <c:v>309.537857785778</c:v>
                </c:pt>
                <c:pt idx="3097">
                  <c:v>309.637866786678</c:v>
                </c:pt>
                <c:pt idx="3098">
                  <c:v>309.7378757875778</c:v>
                </c:pt>
                <c:pt idx="3099">
                  <c:v>309.837884788478</c:v>
                </c:pt>
                <c:pt idx="3100">
                  <c:v>309.937893789378</c:v>
                </c:pt>
                <c:pt idx="3101">
                  <c:v>310.0379027902788</c:v>
                </c:pt>
                <c:pt idx="3102">
                  <c:v>310.1379117911789</c:v>
                </c:pt>
                <c:pt idx="3103">
                  <c:v>310.2379207920789</c:v>
                </c:pt>
                <c:pt idx="3104">
                  <c:v>310.3379297929789</c:v>
                </c:pt>
                <c:pt idx="3105">
                  <c:v>310.4379387938789</c:v>
                </c:pt>
                <c:pt idx="3106">
                  <c:v>310.537947794779</c:v>
                </c:pt>
                <c:pt idx="3107">
                  <c:v>310.6379567956789</c:v>
                </c:pt>
                <c:pt idx="3108">
                  <c:v>310.7379657965789</c:v>
                </c:pt>
                <c:pt idx="3109">
                  <c:v>310.8379747974789</c:v>
                </c:pt>
                <c:pt idx="3110">
                  <c:v>310.9379837983789</c:v>
                </c:pt>
                <c:pt idx="3111">
                  <c:v>311.0379927992789</c:v>
                </c:pt>
                <c:pt idx="3112">
                  <c:v>311.1380018001798</c:v>
                </c:pt>
                <c:pt idx="3113">
                  <c:v>311.2380108010798</c:v>
                </c:pt>
                <c:pt idx="3114">
                  <c:v>311.3380198019798</c:v>
                </c:pt>
                <c:pt idx="3115">
                  <c:v>311.4380288028798</c:v>
                </c:pt>
                <c:pt idx="3116">
                  <c:v>311.53803780378</c:v>
                </c:pt>
                <c:pt idx="3117">
                  <c:v>311.63804680468</c:v>
                </c:pt>
                <c:pt idx="3118">
                  <c:v>311.7380558055798</c:v>
                </c:pt>
                <c:pt idx="3119">
                  <c:v>311.83806480648</c:v>
                </c:pt>
                <c:pt idx="3120">
                  <c:v>311.9380738073798</c:v>
                </c:pt>
                <c:pt idx="3121">
                  <c:v>312.0380828082798</c:v>
                </c:pt>
                <c:pt idx="3122">
                  <c:v>312.13809180918</c:v>
                </c:pt>
                <c:pt idx="3123">
                  <c:v>312.2381008100808</c:v>
                </c:pt>
                <c:pt idx="3124">
                  <c:v>312.3381098109808</c:v>
                </c:pt>
                <c:pt idx="3125">
                  <c:v>312.4381188118808</c:v>
                </c:pt>
                <c:pt idx="3126">
                  <c:v>312.5381278127808</c:v>
                </c:pt>
                <c:pt idx="3127">
                  <c:v>312.6381368136808</c:v>
                </c:pt>
                <c:pt idx="3128">
                  <c:v>312.7381458145808</c:v>
                </c:pt>
                <c:pt idx="3129">
                  <c:v>312.8381548154808</c:v>
                </c:pt>
                <c:pt idx="3130">
                  <c:v>312.9381638163808</c:v>
                </c:pt>
                <c:pt idx="3131">
                  <c:v>313.0381728172808</c:v>
                </c:pt>
                <c:pt idx="3132">
                  <c:v>313.138181818181</c:v>
                </c:pt>
                <c:pt idx="3133">
                  <c:v>313.238190819081</c:v>
                </c:pt>
                <c:pt idx="3134">
                  <c:v>313.3381998199819</c:v>
                </c:pt>
                <c:pt idx="3135">
                  <c:v>313.4382088208819</c:v>
                </c:pt>
                <c:pt idx="3136">
                  <c:v>313.5382178217819</c:v>
                </c:pt>
                <c:pt idx="3137">
                  <c:v>313.6382268226819</c:v>
                </c:pt>
                <c:pt idx="3138">
                  <c:v>313.7382358235819</c:v>
                </c:pt>
                <c:pt idx="3139">
                  <c:v>313.838244824482</c:v>
                </c:pt>
                <c:pt idx="3140">
                  <c:v>313.9382538253819</c:v>
                </c:pt>
                <c:pt idx="3141">
                  <c:v>314.0382628262819</c:v>
                </c:pt>
                <c:pt idx="3142">
                  <c:v>314.1382718271819</c:v>
                </c:pt>
                <c:pt idx="3143">
                  <c:v>314.2382808280819</c:v>
                </c:pt>
                <c:pt idx="3144">
                  <c:v>314.3382898289819</c:v>
                </c:pt>
                <c:pt idx="3145">
                  <c:v>314.4382988298819</c:v>
                </c:pt>
                <c:pt idx="3146">
                  <c:v>314.538307830783</c:v>
                </c:pt>
                <c:pt idx="3147">
                  <c:v>314.6383168316829</c:v>
                </c:pt>
                <c:pt idx="3148">
                  <c:v>314.7383258325828</c:v>
                </c:pt>
                <c:pt idx="3149">
                  <c:v>314.8383348334829</c:v>
                </c:pt>
                <c:pt idx="3150">
                  <c:v>314.9383438343829</c:v>
                </c:pt>
                <c:pt idx="3151">
                  <c:v>315.0383528352828</c:v>
                </c:pt>
                <c:pt idx="3152">
                  <c:v>315.1383618361829</c:v>
                </c:pt>
                <c:pt idx="3153">
                  <c:v>315.2383708370828</c:v>
                </c:pt>
                <c:pt idx="3154">
                  <c:v>315.3383798379828</c:v>
                </c:pt>
                <c:pt idx="3155">
                  <c:v>315.4383888388828</c:v>
                </c:pt>
                <c:pt idx="3156">
                  <c:v>315.538397839783</c:v>
                </c:pt>
                <c:pt idx="3157">
                  <c:v>315.6384068406838</c:v>
                </c:pt>
                <c:pt idx="3158">
                  <c:v>315.7384158415837</c:v>
                </c:pt>
                <c:pt idx="3159">
                  <c:v>315.8384248424838</c:v>
                </c:pt>
                <c:pt idx="3160">
                  <c:v>315.9384338433838</c:v>
                </c:pt>
                <c:pt idx="3161">
                  <c:v>316.0384428442838</c:v>
                </c:pt>
                <c:pt idx="3162">
                  <c:v>316.1384518451839</c:v>
                </c:pt>
                <c:pt idx="3163">
                  <c:v>316.2384608460839</c:v>
                </c:pt>
                <c:pt idx="3164">
                  <c:v>316.3384698469839</c:v>
                </c:pt>
                <c:pt idx="3165">
                  <c:v>316.4384788478838</c:v>
                </c:pt>
                <c:pt idx="3166">
                  <c:v>316.5384878487839</c:v>
                </c:pt>
                <c:pt idx="3167">
                  <c:v>316.6384968496839</c:v>
                </c:pt>
                <c:pt idx="3168">
                  <c:v>316.7385058505848</c:v>
                </c:pt>
                <c:pt idx="3169">
                  <c:v>316.8385148514848</c:v>
                </c:pt>
                <c:pt idx="3170">
                  <c:v>316.9385238523848</c:v>
                </c:pt>
                <c:pt idx="3171">
                  <c:v>317.0385328532848</c:v>
                </c:pt>
                <c:pt idx="3172">
                  <c:v>317.138541854185</c:v>
                </c:pt>
                <c:pt idx="3173">
                  <c:v>317.2385508550848</c:v>
                </c:pt>
                <c:pt idx="3174">
                  <c:v>317.3385598559848</c:v>
                </c:pt>
                <c:pt idx="3175">
                  <c:v>317.4385688568848</c:v>
                </c:pt>
                <c:pt idx="3176">
                  <c:v>317.5385778577848</c:v>
                </c:pt>
                <c:pt idx="3177">
                  <c:v>317.6385868586848</c:v>
                </c:pt>
                <c:pt idx="3178">
                  <c:v>317.7385958595848</c:v>
                </c:pt>
                <c:pt idx="3179">
                  <c:v>317.838604860486</c:v>
                </c:pt>
                <c:pt idx="3180">
                  <c:v>317.9386138613858</c:v>
                </c:pt>
                <c:pt idx="3181">
                  <c:v>318.0386228622858</c:v>
                </c:pt>
                <c:pt idx="3182">
                  <c:v>318.138631863186</c:v>
                </c:pt>
                <c:pt idx="3183">
                  <c:v>318.238640864086</c:v>
                </c:pt>
                <c:pt idx="3184">
                  <c:v>318.338649864986</c:v>
                </c:pt>
                <c:pt idx="3185">
                  <c:v>318.4386588658858</c:v>
                </c:pt>
                <c:pt idx="3186">
                  <c:v>318.538667866786</c:v>
                </c:pt>
                <c:pt idx="3187">
                  <c:v>318.6386768676858</c:v>
                </c:pt>
                <c:pt idx="3188">
                  <c:v>318.7386858685858</c:v>
                </c:pt>
                <c:pt idx="3189">
                  <c:v>318.838694869486</c:v>
                </c:pt>
                <c:pt idx="3190">
                  <c:v>318.9387038703869</c:v>
                </c:pt>
                <c:pt idx="3191">
                  <c:v>319.0387128712868</c:v>
                </c:pt>
                <c:pt idx="3192">
                  <c:v>319.1387218721869</c:v>
                </c:pt>
                <c:pt idx="3193">
                  <c:v>319.2387308730869</c:v>
                </c:pt>
                <c:pt idx="3194">
                  <c:v>319.3387398739869</c:v>
                </c:pt>
                <c:pt idx="3195">
                  <c:v>319.4387488748869</c:v>
                </c:pt>
                <c:pt idx="3196">
                  <c:v>319.5387578757869</c:v>
                </c:pt>
                <c:pt idx="3197">
                  <c:v>319.6387668766869</c:v>
                </c:pt>
                <c:pt idx="3198">
                  <c:v>319.7387758775868</c:v>
                </c:pt>
                <c:pt idx="3199">
                  <c:v>319.8387848784869</c:v>
                </c:pt>
                <c:pt idx="3200">
                  <c:v>319.9387938793869</c:v>
                </c:pt>
                <c:pt idx="3201">
                  <c:v>320.038802880288</c:v>
                </c:pt>
                <c:pt idx="3202">
                  <c:v>320.138811881188</c:v>
                </c:pt>
                <c:pt idx="3203">
                  <c:v>320.238820882088</c:v>
                </c:pt>
                <c:pt idx="3204">
                  <c:v>320.338829882988</c:v>
                </c:pt>
                <c:pt idx="3205">
                  <c:v>320.438838883888</c:v>
                </c:pt>
                <c:pt idx="3206">
                  <c:v>320.5388478847881</c:v>
                </c:pt>
                <c:pt idx="3207">
                  <c:v>320.638856885688</c:v>
                </c:pt>
                <c:pt idx="3208">
                  <c:v>320.7388658865879</c:v>
                </c:pt>
                <c:pt idx="3209">
                  <c:v>320.8388748874879</c:v>
                </c:pt>
                <c:pt idx="3210">
                  <c:v>320.9388838883879</c:v>
                </c:pt>
                <c:pt idx="3211">
                  <c:v>321.0388928892879</c:v>
                </c:pt>
                <c:pt idx="3212">
                  <c:v>321.1389018901889</c:v>
                </c:pt>
                <c:pt idx="3213">
                  <c:v>321.2389108910888</c:v>
                </c:pt>
                <c:pt idx="3214">
                  <c:v>321.3389198919888</c:v>
                </c:pt>
                <c:pt idx="3215">
                  <c:v>321.4389288928888</c:v>
                </c:pt>
                <c:pt idx="3216">
                  <c:v>321.538937893789</c:v>
                </c:pt>
                <c:pt idx="3217">
                  <c:v>321.638946894689</c:v>
                </c:pt>
                <c:pt idx="3218">
                  <c:v>321.7389558955888</c:v>
                </c:pt>
                <c:pt idx="3219">
                  <c:v>321.838964896489</c:v>
                </c:pt>
                <c:pt idx="3220">
                  <c:v>321.9389738973888</c:v>
                </c:pt>
                <c:pt idx="3221">
                  <c:v>322.0389828982889</c:v>
                </c:pt>
                <c:pt idx="3222">
                  <c:v>322.138991899189</c:v>
                </c:pt>
                <c:pt idx="3223">
                  <c:v>322.2390009000898</c:v>
                </c:pt>
                <c:pt idx="3224">
                  <c:v>322.3390099009898</c:v>
                </c:pt>
                <c:pt idx="3225">
                  <c:v>322.4390189018898</c:v>
                </c:pt>
                <c:pt idx="3226">
                  <c:v>322.5390279027898</c:v>
                </c:pt>
                <c:pt idx="3227">
                  <c:v>322.6390369036898</c:v>
                </c:pt>
                <c:pt idx="3228">
                  <c:v>322.7390459045898</c:v>
                </c:pt>
                <c:pt idx="3229">
                  <c:v>322.8390549054898</c:v>
                </c:pt>
                <c:pt idx="3230">
                  <c:v>322.9390639063898</c:v>
                </c:pt>
                <c:pt idx="3231">
                  <c:v>323.0390729072898</c:v>
                </c:pt>
                <c:pt idx="3232">
                  <c:v>323.13908190819</c:v>
                </c:pt>
                <c:pt idx="3233">
                  <c:v>323.23909090909</c:v>
                </c:pt>
                <c:pt idx="3234">
                  <c:v>323.3390999099909</c:v>
                </c:pt>
                <c:pt idx="3235">
                  <c:v>323.4391089108908</c:v>
                </c:pt>
                <c:pt idx="3236">
                  <c:v>323.5391179117908</c:v>
                </c:pt>
                <c:pt idx="3237">
                  <c:v>323.6391269126908</c:v>
                </c:pt>
                <c:pt idx="3238">
                  <c:v>323.7391359135908</c:v>
                </c:pt>
                <c:pt idx="3239">
                  <c:v>323.839144914491</c:v>
                </c:pt>
                <c:pt idx="3240">
                  <c:v>323.9391539153908</c:v>
                </c:pt>
                <c:pt idx="3241">
                  <c:v>324.0391629162908</c:v>
                </c:pt>
                <c:pt idx="3242">
                  <c:v>324.1391719171908</c:v>
                </c:pt>
                <c:pt idx="3243">
                  <c:v>324.2391809180908</c:v>
                </c:pt>
                <c:pt idx="3244">
                  <c:v>324.3391899189908</c:v>
                </c:pt>
                <c:pt idx="3245">
                  <c:v>324.4391989198908</c:v>
                </c:pt>
                <c:pt idx="3246">
                  <c:v>324.539207920792</c:v>
                </c:pt>
                <c:pt idx="3247">
                  <c:v>324.6392169216919</c:v>
                </c:pt>
                <c:pt idx="3248">
                  <c:v>324.7392259225919</c:v>
                </c:pt>
                <c:pt idx="3249">
                  <c:v>324.839234923492</c:v>
                </c:pt>
                <c:pt idx="3250">
                  <c:v>324.939243924392</c:v>
                </c:pt>
                <c:pt idx="3251">
                  <c:v>325.0392529252919</c:v>
                </c:pt>
                <c:pt idx="3252">
                  <c:v>325.139261926192</c:v>
                </c:pt>
                <c:pt idx="3253">
                  <c:v>325.2392709270919</c:v>
                </c:pt>
                <c:pt idx="3254">
                  <c:v>325.3392799279919</c:v>
                </c:pt>
                <c:pt idx="3255">
                  <c:v>325.4392889288919</c:v>
                </c:pt>
                <c:pt idx="3256">
                  <c:v>325.539297929792</c:v>
                </c:pt>
                <c:pt idx="3257">
                  <c:v>325.639306930693</c:v>
                </c:pt>
                <c:pt idx="3258">
                  <c:v>325.7393159315928</c:v>
                </c:pt>
                <c:pt idx="3259">
                  <c:v>325.839324932493</c:v>
                </c:pt>
                <c:pt idx="3260">
                  <c:v>325.939333933393</c:v>
                </c:pt>
                <c:pt idx="3261">
                  <c:v>326.039342934293</c:v>
                </c:pt>
                <c:pt idx="3262">
                  <c:v>326.139351935193</c:v>
                </c:pt>
                <c:pt idx="3263">
                  <c:v>326.239360936093</c:v>
                </c:pt>
                <c:pt idx="3264">
                  <c:v>326.339369936993</c:v>
                </c:pt>
                <c:pt idx="3265">
                  <c:v>326.4393789378929</c:v>
                </c:pt>
                <c:pt idx="3266">
                  <c:v>326.539387938793</c:v>
                </c:pt>
                <c:pt idx="3267">
                  <c:v>326.6393969396929</c:v>
                </c:pt>
                <c:pt idx="3268">
                  <c:v>326.7394059405938</c:v>
                </c:pt>
                <c:pt idx="3269">
                  <c:v>326.8394149414938</c:v>
                </c:pt>
                <c:pt idx="3270">
                  <c:v>326.9394239423938</c:v>
                </c:pt>
                <c:pt idx="3271">
                  <c:v>327.0394329432938</c:v>
                </c:pt>
                <c:pt idx="3272">
                  <c:v>327.1394419441939</c:v>
                </c:pt>
                <c:pt idx="3273">
                  <c:v>327.2394509450938</c:v>
                </c:pt>
                <c:pt idx="3274">
                  <c:v>327.3394599459938</c:v>
                </c:pt>
                <c:pt idx="3275">
                  <c:v>327.4394689468938</c:v>
                </c:pt>
                <c:pt idx="3276">
                  <c:v>327.5394779477938</c:v>
                </c:pt>
                <c:pt idx="3277">
                  <c:v>327.6394869486938</c:v>
                </c:pt>
                <c:pt idx="3278">
                  <c:v>327.7394959495938</c:v>
                </c:pt>
                <c:pt idx="3279">
                  <c:v>327.8395049504948</c:v>
                </c:pt>
                <c:pt idx="3280">
                  <c:v>327.9395139513948</c:v>
                </c:pt>
                <c:pt idx="3281">
                  <c:v>328.0395229522948</c:v>
                </c:pt>
                <c:pt idx="3282">
                  <c:v>328.1395319531948</c:v>
                </c:pt>
                <c:pt idx="3283">
                  <c:v>328.2395409540948</c:v>
                </c:pt>
                <c:pt idx="3284">
                  <c:v>328.3395499549948</c:v>
                </c:pt>
                <c:pt idx="3285">
                  <c:v>328.4395589558948</c:v>
                </c:pt>
                <c:pt idx="3286">
                  <c:v>328.5395679567948</c:v>
                </c:pt>
                <c:pt idx="3287">
                  <c:v>328.6395769576948</c:v>
                </c:pt>
                <c:pt idx="3288">
                  <c:v>328.7395859585948</c:v>
                </c:pt>
                <c:pt idx="3289">
                  <c:v>328.8395949594948</c:v>
                </c:pt>
                <c:pt idx="3290">
                  <c:v>328.939603960396</c:v>
                </c:pt>
                <c:pt idx="3291">
                  <c:v>329.0396129612958</c:v>
                </c:pt>
                <c:pt idx="3292">
                  <c:v>329.1396219621959</c:v>
                </c:pt>
                <c:pt idx="3293">
                  <c:v>329.2396309630959</c:v>
                </c:pt>
                <c:pt idx="3294">
                  <c:v>329.3396399639959</c:v>
                </c:pt>
                <c:pt idx="3295">
                  <c:v>329.4396489648959</c:v>
                </c:pt>
                <c:pt idx="3296">
                  <c:v>329.5396579657959</c:v>
                </c:pt>
                <c:pt idx="3297">
                  <c:v>329.6396669666959</c:v>
                </c:pt>
                <c:pt idx="3298">
                  <c:v>329.7396759675958</c:v>
                </c:pt>
                <c:pt idx="3299">
                  <c:v>329.839684968496</c:v>
                </c:pt>
                <c:pt idx="3300">
                  <c:v>329.939693969396</c:v>
                </c:pt>
                <c:pt idx="3301">
                  <c:v>330.0397029702968</c:v>
                </c:pt>
                <c:pt idx="3302">
                  <c:v>330.1397119711968</c:v>
                </c:pt>
                <c:pt idx="3303">
                  <c:v>330.2397209720968</c:v>
                </c:pt>
                <c:pt idx="3304">
                  <c:v>330.3397299729968</c:v>
                </c:pt>
                <c:pt idx="3305">
                  <c:v>330.4397389738969</c:v>
                </c:pt>
                <c:pt idx="3306">
                  <c:v>330.539747974797</c:v>
                </c:pt>
                <c:pt idx="3307">
                  <c:v>330.6397569756969</c:v>
                </c:pt>
                <c:pt idx="3308">
                  <c:v>330.7397659765969</c:v>
                </c:pt>
                <c:pt idx="3309">
                  <c:v>330.8397749774969</c:v>
                </c:pt>
                <c:pt idx="3310">
                  <c:v>330.9397839783969</c:v>
                </c:pt>
                <c:pt idx="3311">
                  <c:v>331.0397929792969</c:v>
                </c:pt>
                <c:pt idx="3312">
                  <c:v>331.139801980198</c:v>
                </c:pt>
                <c:pt idx="3313">
                  <c:v>331.2398109810978</c:v>
                </c:pt>
                <c:pt idx="3314">
                  <c:v>331.3398199819978</c:v>
                </c:pt>
                <c:pt idx="3315">
                  <c:v>331.4398289828978</c:v>
                </c:pt>
                <c:pt idx="3316">
                  <c:v>331.539837983798</c:v>
                </c:pt>
                <c:pt idx="3317">
                  <c:v>331.639846984698</c:v>
                </c:pt>
                <c:pt idx="3318">
                  <c:v>331.739855985598</c:v>
                </c:pt>
                <c:pt idx="3319">
                  <c:v>331.839864986498</c:v>
                </c:pt>
                <c:pt idx="3320">
                  <c:v>331.939873987398</c:v>
                </c:pt>
                <c:pt idx="3321">
                  <c:v>332.039882988298</c:v>
                </c:pt>
                <c:pt idx="3322">
                  <c:v>332.139891989198</c:v>
                </c:pt>
                <c:pt idx="3323">
                  <c:v>332.2399009900989</c:v>
                </c:pt>
                <c:pt idx="3324">
                  <c:v>332.3399099909989</c:v>
                </c:pt>
                <c:pt idx="3325">
                  <c:v>332.4399189918988</c:v>
                </c:pt>
                <c:pt idx="3326">
                  <c:v>332.5399279927989</c:v>
                </c:pt>
                <c:pt idx="3327">
                  <c:v>332.6399369936989</c:v>
                </c:pt>
                <c:pt idx="3328">
                  <c:v>332.7399459945989</c:v>
                </c:pt>
                <c:pt idx="3329">
                  <c:v>332.8399549954989</c:v>
                </c:pt>
                <c:pt idx="3330">
                  <c:v>332.9399639963989</c:v>
                </c:pt>
                <c:pt idx="3331">
                  <c:v>333.0399729972988</c:v>
                </c:pt>
                <c:pt idx="3332">
                  <c:v>333.1399819981989</c:v>
                </c:pt>
                <c:pt idx="3333">
                  <c:v>333.2399909990989</c:v>
                </c:pt>
                <c:pt idx="3334">
                  <c:v>333.34</c:v>
                </c:pt>
                <c:pt idx="3335">
                  <c:v>333.4400090008999</c:v>
                </c:pt>
                <c:pt idx="3336">
                  <c:v>333.5400180017999</c:v>
                </c:pt>
                <c:pt idx="3337">
                  <c:v>333.6400270026999</c:v>
                </c:pt>
                <c:pt idx="3338">
                  <c:v>333.7400360035999</c:v>
                </c:pt>
                <c:pt idx="3339">
                  <c:v>333.8400450045</c:v>
                </c:pt>
                <c:pt idx="3340">
                  <c:v>333.9400540054</c:v>
                </c:pt>
                <c:pt idx="3341">
                  <c:v>334.0400630063</c:v>
                </c:pt>
                <c:pt idx="3342">
                  <c:v>334.1400720072</c:v>
                </c:pt>
                <c:pt idx="3343">
                  <c:v>334.2400810081</c:v>
                </c:pt>
                <c:pt idx="3344">
                  <c:v>334.340090009</c:v>
                </c:pt>
                <c:pt idx="3345">
                  <c:v>334.4400990099</c:v>
                </c:pt>
                <c:pt idx="3346">
                  <c:v>334.540108010801</c:v>
                </c:pt>
                <c:pt idx="3347">
                  <c:v>334.640117011701</c:v>
                </c:pt>
                <c:pt idx="3348">
                  <c:v>334.740126012601</c:v>
                </c:pt>
                <c:pt idx="3349">
                  <c:v>334.8401350135011</c:v>
                </c:pt>
                <c:pt idx="3350">
                  <c:v>334.9401440144011</c:v>
                </c:pt>
                <c:pt idx="3351">
                  <c:v>335.040153015301</c:v>
                </c:pt>
                <c:pt idx="3352">
                  <c:v>335.140162016201</c:v>
                </c:pt>
                <c:pt idx="3353">
                  <c:v>335.2401710171009</c:v>
                </c:pt>
                <c:pt idx="3354">
                  <c:v>335.340180018001</c:v>
                </c:pt>
                <c:pt idx="3355">
                  <c:v>335.4401890189009</c:v>
                </c:pt>
                <c:pt idx="3356">
                  <c:v>335.540198019801</c:v>
                </c:pt>
                <c:pt idx="3357">
                  <c:v>335.640207020702</c:v>
                </c:pt>
                <c:pt idx="3358">
                  <c:v>335.740216021602</c:v>
                </c:pt>
                <c:pt idx="3359">
                  <c:v>335.840225022502</c:v>
                </c:pt>
                <c:pt idx="3360">
                  <c:v>335.940234023402</c:v>
                </c:pt>
                <c:pt idx="3361">
                  <c:v>336.040243024302</c:v>
                </c:pt>
                <c:pt idx="3362">
                  <c:v>336.140252025202</c:v>
                </c:pt>
                <c:pt idx="3363">
                  <c:v>336.240261026102</c:v>
                </c:pt>
                <c:pt idx="3364">
                  <c:v>336.340270027002</c:v>
                </c:pt>
                <c:pt idx="3365">
                  <c:v>336.440279027902</c:v>
                </c:pt>
                <c:pt idx="3366">
                  <c:v>336.540288028802</c:v>
                </c:pt>
                <c:pt idx="3367">
                  <c:v>336.6402970297021</c:v>
                </c:pt>
                <c:pt idx="3368">
                  <c:v>336.740306030603</c:v>
                </c:pt>
                <c:pt idx="3369">
                  <c:v>336.840315031503</c:v>
                </c:pt>
                <c:pt idx="3370">
                  <c:v>336.940324032403</c:v>
                </c:pt>
                <c:pt idx="3371">
                  <c:v>337.040333033303</c:v>
                </c:pt>
                <c:pt idx="3372">
                  <c:v>337.140342034203</c:v>
                </c:pt>
                <c:pt idx="3373">
                  <c:v>337.240351035103</c:v>
                </c:pt>
                <c:pt idx="3374">
                  <c:v>337.340360036003</c:v>
                </c:pt>
                <c:pt idx="3375">
                  <c:v>337.440369036903</c:v>
                </c:pt>
                <c:pt idx="3376">
                  <c:v>337.540378037803</c:v>
                </c:pt>
                <c:pt idx="3377">
                  <c:v>337.640387038703</c:v>
                </c:pt>
                <c:pt idx="3378">
                  <c:v>337.740396039603</c:v>
                </c:pt>
                <c:pt idx="3379">
                  <c:v>337.840405040504</c:v>
                </c:pt>
                <c:pt idx="3380">
                  <c:v>337.9404140414039</c:v>
                </c:pt>
                <c:pt idx="3381">
                  <c:v>338.040423042304</c:v>
                </c:pt>
                <c:pt idx="3382">
                  <c:v>338.140432043204</c:v>
                </c:pt>
                <c:pt idx="3383">
                  <c:v>338.240441044104</c:v>
                </c:pt>
                <c:pt idx="3384">
                  <c:v>338.340450045004</c:v>
                </c:pt>
                <c:pt idx="3385">
                  <c:v>338.4404590459039</c:v>
                </c:pt>
                <c:pt idx="3386">
                  <c:v>338.5404680468041</c:v>
                </c:pt>
                <c:pt idx="3387">
                  <c:v>338.640477047704</c:v>
                </c:pt>
                <c:pt idx="3388">
                  <c:v>338.7404860486039</c:v>
                </c:pt>
                <c:pt idx="3389">
                  <c:v>338.840495049504</c:v>
                </c:pt>
                <c:pt idx="3390">
                  <c:v>338.940504050405</c:v>
                </c:pt>
                <c:pt idx="3391">
                  <c:v>339.040513051305</c:v>
                </c:pt>
                <c:pt idx="3392">
                  <c:v>339.1405220522049</c:v>
                </c:pt>
                <c:pt idx="3393">
                  <c:v>339.2405310531049</c:v>
                </c:pt>
                <c:pt idx="3394">
                  <c:v>339.340540054005</c:v>
                </c:pt>
                <c:pt idx="3395">
                  <c:v>339.4405490549049</c:v>
                </c:pt>
                <c:pt idx="3396">
                  <c:v>339.5405580558049</c:v>
                </c:pt>
                <c:pt idx="3397">
                  <c:v>339.640567056705</c:v>
                </c:pt>
                <c:pt idx="3398">
                  <c:v>339.7405760576048</c:v>
                </c:pt>
                <c:pt idx="3399">
                  <c:v>339.8405850585049</c:v>
                </c:pt>
                <c:pt idx="3400">
                  <c:v>339.940594059405</c:v>
                </c:pt>
                <c:pt idx="3401">
                  <c:v>340.040603060306</c:v>
                </c:pt>
                <c:pt idx="3402">
                  <c:v>340.140612061206</c:v>
                </c:pt>
                <c:pt idx="3403">
                  <c:v>340.240621062106</c:v>
                </c:pt>
                <c:pt idx="3404">
                  <c:v>340.340630063006</c:v>
                </c:pt>
                <c:pt idx="3405">
                  <c:v>340.440639063906</c:v>
                </c:pt>
                <c:pt idx="3406">
                  <c:v>340.540648064806</c:v>
                </c:pt>
                <c:pt idx="3407">
                  <c:v>340.640657065706</c:v>
                </c:pt>
                <c:pt idx="3408">
                  <c:v>340.740666066606</c:v>
                </c:pt>
                <c:pt idx="3409">
                  <c:v>340.8406750675061</c:v>
                </c:pt>
                <c:pt idx="3410">
                  <c:v>340.940684068406</c:v>
                </c:pt>
                <c:pt idx="3411">
                  <c:v>341.040693069306</c:v>
                </c:pt>
                <c:pt idx="3412">
                  <c:v>341.140702070207</c:v>
                </c:pt>
                <c:pt idx="3413">
                  <c:v>341.2407110711069</c:v>
                </c:pt>
                <c:pt idx="3414">
                  <c:v>341.340720072007</c:v>
                </c:pt>
                <c:pt idx="3415">
                  <c:v>341.4407290729069</c:v>
                </c:pt>
                <c:pt idx="3416">
                  <c:v>341.540738073807</c:v>
                </c:pt>
                <c:pt idx="3417">
                  <c:v>341.640747074707</c:v>
                </c:pt>
                <c:pt idx="3418">
                  <c:v>341.740756075607</c:v>
                </c:pt>
                <c:pt idx="3419">
                  <c:v>341.840765076507</c:v>
                </c:pt>
                <c:pt idx="3420">
                  <c:v>341.940774077407</c:v>
                </c:pt>
                <c:pt idx="3421">
                  <c:v>342.040783078307</c:v>
                </c:pt>
                <c:pt idx="3422">
                  <c:v>342.140792079207</c:v>
                </c:pt>
                <c:pt idx="3423">
                  <c:v>342.240801080108</c:v>
                </c:pt>
                <c:pt idx="3424">
                  <c:v>342.340810081008</c:v>
                </c:pt>
                <c:pt idx="3425">
                  <c:v>342.440819081908</c:v>
                </c:pt>
                <c:pt idx="3426">
                  <c:v>342.540828082808</c:v>
                </c:pt>
                <c:pt idx="3427">
                  <c:v>342.640837083708</c:v>
                </c:pt>
                <c:pt idx="3428">
                  <c:v>342.740846084608</c:v>
                </c:pt>
                <c:pt idx="3429">
                  <c:v>342.840855085508</c:v>
                </c:pt>
                <c:pt idx="3430">
                  <c:v>342.940864086408</c:v>
                </c:pt>
                <c:pt idx="3431">
                  <c:v>343.040873087308</c:v>
                </c:pt>
                <c:pt idx="3432">
                  <c:v>343.140882088208</c:v>
                </c:pt>
                <c:pt idx="3433">
                  <c:v>343.240891089108</c:v>
                </c:pt>
                <c:pt idx="3434">
                  <c:v>343.340900090009</c:v>
                </c:pt>
                <c:pt idx="3435">
                  <c:v>343.440909090909</c:v>
                </c:pt>
                <c:pt idx="3436">
                  <c:v>343.540918091809</c:v>
                </c:pt>
                <c:pt idx="3437">
                  <c:v>343.640927092709</c:v>
                </c:pt>
                <c:pt idx="3438">
                  <c:v>343.740936093609</c:v>
                </c:pt>
                <c:pt idx="3439">
                  <c:v>343.840945094509</c:v>
                </c:pt>
                <c:pt idx="3440">
                  <c:v>343.940954095409</c:v>
                </c:pt>
                <c:pt idx="3441">
                  <c:v>344.0409630963091</c:v>
                </c:pt>
                <c:pt idx="3442">
                  <c:v>344.140972097209</c:v>
                </c:pt>
                <c:pt idx="3443">
                  <c:v>344.240981098109</c:v>
                </c:pt>
                <c:pt idx="3444">
                  <c:v>344.3409900990091</c:v>
                </c:pt>
                <c:pt idx="3445">
                  <c:v>344.440999099909</c:v>
                </c:pt>
                <c:pt idx="3446">
                  <c:v>344.54100810081</c:v>
                </c:pt>
                <c:pt idx="3447">
                  <c:v>344.64101710171</c:v>
                </c:pt>
                <c:pt idx="3448">
                  <c:v>344.74102610261</c:v>
                </c:pt>
                <c:pt idx="3449">
                  <c:v>344.84103510351</c:v>
                </c:pt>
                <c:pt idx="3450">
                  <c:v>344.9410441044101</c:v>
                </c:pt>
                <c:pt idx="3451">
                  <c:v>345.0410531053101</c:v>
                </c:pt>
                <c:pt idx="3452">
                  <c:v>345.14106210621</c:v>
                </c:pt>
                <c:pt idx="3453">
                  <c:v>345.2410711071099</c:v>
                </c:pt>
                <c:pt idx="3454">
                  <c:v>345.34108010801</c:v>
                </c:pt>
                <c:pt idx="3455">
                  <c:v>345.4410891089099</c:v>
                </c:pt>
                <c:pt idx="3456">
                  <c:v>345.54109810981</c:v>
                </c:pt>
                <c:pt idx="3457">
                  <c:v>345.641107110711</c:v>
                </c:pt>
                <c:pt idx="3458">
                  <c:v>345.7411161116108</c:v>
                </c:pt>
                <c:pt idx="3459">
                  <c:v>345.841125112511</c:v>
                </c:pt>
                <c:pt idx="3460">
                  <c:v>345.941134113411</c:v>
                </c:pt>
                <c:pt idx="3461">
                  <c:v>346.041143114311</c:v>
                </c:pt>
                <c:pt idx="3462">
                  <c:v>346.141152115211</c:v>
                </c:pt>
                <c:pt idx="3463">
                  <c:v>346.241161116111</c:v>
                </c:pt>
                <c:pt idx="3464">
                  <c:v>346.341170117011</c:v>
                </c:pt>
                <c:pt idx="3465">
                  <c:v>346.441179117911</c:v>
                </c:pt>
                <c:pt idx="3466">
                  <c:v>346.541188118811</c:v>
                </c:pt>
                <c:pt idx="3467">
                  <c:v>346.641197119711</c:v>
                </c:pt>
                <c:pt idx="3468">
                  <c:v>346.741206120612</c:v>
                </c:pt>
                <c:pt idx="3469">
                  <c:v>346.8412151215121</c:v>
                </c:pt>
                <c:pt idx="3470">
                  <c:v>346.941224122412</c:v>
                </c:pt>
                <c:pt idx="3471">
                  <c:v>347.041233123312</c:v>
                </c:pt>
                <c:pt idx="3472">
                  <c:v>347.141242124212</c:v>
                </c:pt>
                <c:pt idx="3473">
                  <c:v>347.241251125112</c:v>
                </c:pt>
                <c:pt idx="3474">
                  <c:v>347.341260126012</c:v>
                </c:pt>
                <c:pt idx="3475">
                  <c:v>347.441269126912</c:v>
                </c:pt>
                <c:pt idx="3476">
                  <c:v>347.541278127812</c:v>
                </c:pt>
                <c:pt idx="3477">
                  <c:v>347.641287128712</c:v>
                </c:pt>
                <c:pt idx="3478">
                  <c:v>347.741296129612</c:v>
                </c:pt>
                <c:pt idx="3479">
                  <c:v>347.841305130513</c:v>
                </c:pt>
                <c:pt idx="3480">
                  <c:v>347.9413141314129</c:v>
                </c:pt>
                <c:pt idx="3481">
                  <c:v>348.041323132313</c:v>
                </c:pt>
                <c:pt idx="3482">
                  <c:v>348.141332133213</c:v>
                </c:pt>
                <c:pt idx="3483">
                  <c:v>348.241341134113</c:v>
                </c:pt>
                <c:pt idx="3484">
                  <c:v>348.341350135013</c:v>
                </c:pt>
                <c:pt idx="3485">
                  <c:v>348.441359135913</c:v>
                </c:pt>
                <c:pt idx="3486">
                  <c:v>348.541368136813</c:v>
                </c:pt>
                <c:pt idx="3487">
                  <c:v>348.641377137713</c:v>
                </c:pt>
                <c:pt idx="3488">
                  <c:v>348.741386138613</c:v>
                </c:pt>
                <c:pt idx="3489">
                  <c:v>348.841395139513</c:v>
                </c:pt>
                <c:pt idx="3490">
                  <c:v>348.941404140414</c:v>
                </c:pt>
                <c:pt idx="3491">
                  <c:v>349.041413141314</c:v>
                </c:pt>
                <c:pt idx="3492">
                  <c:v>349.141422142214</c:v>
                </c:pt>
                <c:pt idx="3493">
                  <c:v>349.241431143114</c:v>
                </c:pt>
                <c:pt idx="3494">
                  <c:v>349.341440144014</c:v>
                </c:pt>
                <c:pt idx="3495">
                  <c:v>349.441449144914</c:v>
                </c:pt>
                <c:pt idx="3496">
                  <c:v>349.541458145814</c:v>
                </c:pt>
                <c:pt idx="3497">
                  <c:v>349.641467146714</c:v>
                </c:pt>
                <c:pt idx="3498">
                  <c:v>349.7414761476139</c:v>
                </c:pt>
                <c:pt idx="3499">
                  <c:v>349.841485148514</c:v>
                </c:pt>
                <c:pt idx="3500">
                  <c:v>349.941494149414</c:v>
                </c:pt>
                <c:pt idx="3501">
                  <c:v>350.041503150315</c:v>
                </c:pt>
                <c:pt idx="3502">
                  <c:v>350.141512151215</c:v>
                </c:pt>
                <c:pt idx="3503">
                  <c:v>350.241521152115</c:v>
                </c:pt>
                <c:pt idx="3504">
                  <c:v>350.341530153015</c:v>
                </c:pt>
                <c:pt idx="3505">
                  <c:v>350.441539153915</c:v>
                </c:pt>
                <c:pt idx="3506">
                  <c:v>350.541548154815</c:v>
                </c:pt>
                <c:pt idx="3507">
                  <c:v>350.641557155715</c:v>
                </c:pt>
                <c:pt idx="3508">
                  <c:v>350.741566156615</c:v>
                </c:pt>
                <c:pt idx="3509">
                  <c:v>350.841575157515</c:v>
                </c:pt>
                <c:pt idx="3510">
                  <c:v>350.941584158415</c:v>
                </c:pt>
                <c:pt idx="3511">
                  <c:v>351.0415931593151</c:v>
                </c:pt>
                <c:pt idx="3512">
                  <c:v>351.141602160216</c:v>
                </c:pt>
                <c:pt idx="3513">
                  <c:v>351.241611161116</c:v>
                </c:pt>
                <c:pt idx="3514">
                  <c:v>351.341620162016</c:v>
                </c:pt>
                <c:pt idx="3515">
                  <c:v>351.441629162916</c:v>
                </c:pt>
                <c:pt idx="3516">
                  <c:v>351.541638163816</c:v>
                </c:pt>
                <c:pt idx="3517">
                  <c:v>351.641647164716</c:v>
                </c:pt>
                <c:pt idx="3518">
                  <c:v>351.741656165616</c:v>
                </c:pt>
                <c:pt idx="3519">
                  <c:v>351.841665166516</c:v>
                </c:pt>
                <c:pt idx="3520">
                  <c:v>351.941674167416</c:v>
                </c:pt>
                <c:pt idx="3521">
                  <c:v>352.041683168316</c:v>
                </c:pt>
                <c:pt idx="3522">
                  <c:v>352.141692169216</c:v>
                </c:pt>
                <c:pt idx="3523">
                  <c:v>352.241701170117</c:v>
                </c:pt>
                <c:pt idx="3524">
                  <c:v>352.341710171017</c:v>
                </c:pt>
                <c:pt idx="3525">
                  <c:v>352.4417191719169</c:v>
                </c:pt>
                <c:pt idx="3526">
                  <c:v>352.541728172817</c:v>
                </c:pt>
                <c:pt idx="3527">
                  <c:v>352.6417371737171</c:v>
                </c:pt>
                <c:pt idx="3528">
                  <c:v>352.741746174617</c:v>
                </c:pt>
                <c:pt idx="3529">
                  <c:v>352.8417551755171</c:v>
                </c:pt>
                <c:pt idx="3530">
                  <c:v>352.941764176417</c:v>
                </c:pt>
                <c:pt idx="3531">
                  <c:v>353.041773177317</c:v>
                </c:pt>
                <c:pt idx="3532">
                  <c:v>353.141782178217</c:v>
                </c:pt>
                <c:pt idx="3533">
                  <c:v>353.241791179117</c:v>
                </c:pt>
                <c:pt idx="3534">
                  <c:v>353.341800180017</c:v>
                </c:pt>
                <c:pt idx="3535">
                  <c:v>353.4418091809181</c:v>
                </c:pt>
                <c:pt idx="3536">
                  <c:v>353.541818181818</c:v>
                </c:pt>
                <c:pt idx="3537">
                  <c:v>353.641827182718</c:v>
                </c:pt>
                <c:pt idx="3538">
                  <c:v>353.741836183618</c:v>
                </c:pt>
                <c:pt idx="3539">
                  <c:v>353.841845184518</c:v>
                </c:pt>
                <c:pt idx="3540">
                  <c:v>353.941854185418</c:v>
                </c:pt>
                <c:pt idx="3541">
                  <c:v>354.041863186318</c:v>
                </c:pt>
                <c:pt idx="3542">
                  <c:v>354.141872187218</c:v>
                </c:pt>
                <c:pt idx="3543">
                  <c:v>354.241881188118</c:v>
                </c:pt>
                <c:pt idx="3544">
                  <c:v>354.341890189018</c:v>
                </c:pt>
                <c:pt idx="3545">
                  <c:v>354.441899189918</c:v>
                </c:pt>
                <c:pt idx="3546">
                  <c:v>354.541908190819</c:v>
                </c:pt>
                <c:pt idx="3547">
                  <c:v>354.641917191719</c:v>
                </c:pt>
                <c:pt idx="3548">
                  <c:v>354.741926192619</c:v>
                </c:pt>
                <c:pt idx="3549">
                  <c:v>354.841935193519</c:v>
                </c:pt>
                <c:pt idx="3550">
                  <c:v>354.941944194419</c:v>
                </c:pt>
                <c:pt idx="3551">
                  <c:v>355.041953195319</c:v>
                </c:pt>
                <c:pt idx="3552">
                  <c:v>355.1419621962191</c:v>
                </c:pt>
                <c:pt idx="3553">
                  <c:v>355.241971197119</c:v>
                </c:pt>
                <c:pt idx="3554">
                  <c:v>355.341980198019</c:v>
                </c:pt>
                <c:pt idx="3555">
                  <c:v>355.441989198919</c:v>
                </c:pt>
                <c:pt idx="3556">
                  <c:v>355.541998199819</c:v>
                </c:pt>
                <c:pt idx="3557">
                  <c:v>355.64200720072</c:v>
                </c:pt>
                <c:pt idx="3558">
                  <c:v>355.7420162016198</c:v>
                </c:pt>
                <c:pt idx="3559">
                  <c:v>355.84202520252</c:v>
                </c:pt>
                <c:pt idx="3560">
                  <c:v>355.94203420342</c:v>
                </c:pt>
                <c:pt idx="3561">
                  <c:v>356.04204320432</c:v>
                </c:pt>
                <c:pt idx="3562">
                  <c:v>356.14205220522</c:v>
                </c:pt>
                <c:pt idx="3563">
                  <c:v>356.24206120612</c:v>
                </c:pt>
                <c:pt idx="3564">
                  <c:v>356.34207020702</c:v>
                </c:pt>
                <c:pt idx="3565">
                  <c:v>356.44207920792</c:v>
                </c:pt>
                <c:pt idx="3566">
                  <c:v>356.54208820882</c:v>
                </c:pt>
                <c:pt idx="3567">
                  <c:v>356.64209720972</c:v>
                </c:pt>
                <c:pt idx="3568">
                  <c:v>356.742106210621</c:v>
                </c:pt>
                <c:pt idx="3569">
                  <c:v>356.842115211521</c:v>
                </c:pt>
                <c:pt idx="3570">
                  <c:v>356.942124212421</c:v>
                </c:pt>
                <c:pt idx="3571">
                  <c:v>357.042133213321</c:v>
                </c:pt>
                <c:pt idx="3572">
                  <c:v>357.142142214221</c:v>
                </c:pt>
                <c:pt idx="3573">
                  <c:v>357.242151215121</c:v>
                </c:pt>
                <c:pt idx="3574">
                  <c:v>357.342160216021</c:v>
                </c:pt>
                <c:pt idx="3575">
                  <c:v>357.442169216921</c:v>
                </c:pt>
                <c:pt idx="3576">
                  <c:v>357.542178217821</c:v>
                </c:pt>
                <c:pt idx="3577">
                  <c:v>357.642187218721</c:v>
                </c:pt>
                <c:pt idx="3578">
                  <c:v>357.742196219621</c:v>
                </c:pt>
                <c:pt idx="3579">
                  <c:v>357.842205220522</c:v>
                </c:pt>
                <c:pt idx="3580">
                  <c:v>357.942214221422</c:v>
                </c:pt>
                <c:pt idx="3581">
                  <c:v>358.042223222322</c:v>
                </c:pt>
                <c:pt idx="3582">
                  <c:v>358.142232223222</c:v>
                </c:pt>
                <c:pt idx="3583">
                  <c:v>358.242241224122</c:v>
                </c:pt>
                <c:pt idx="3584">
                  <c:v>358.342250225022</c:v>
                </c:pt>
                <c:pt idx="3585">
                  <c:v>358.442259225922</c:v>
                </c:pt>
                <c:pt idx="3586">
                  <c:v>358.5422682268221</c:v>
                </c:pt>
                <c:pt idx="3587">
                  <c:v>358.6422772277221</c:v>
                </c:pt>
                <c:pt idx="3588">
                  <c:v>358.742286228622</c:v>
                </c:pt>
                <c:pt idx="3589">
                  <c:v>358.8422952295221</c:v>
                </c:pt>
                <c:pt idx="3590">
                  <c:v>358.942304230423</c:v>
                </c:pt>
                <c:pt idx="3591">
                  <c:v>359.042313231323</c:v>
                </c:pt>
                <c:pt idx="3592">
                  <c:v>359.142322232223</c:v>
                </c:pt>
                <c:pt idx="3593">
                  <c:v>359.242331233123</c:v>
                </c:pt>
                <c:pt idx="3594">
                  <c:v>359.3423402340231</c:v>
                </c:pt>
                <c:pt idx="3595">
                  <c:v>359.442349234923</c:v>
                </c:pt>
                <c:pt idx="3596">
                  <c:v>359.542358235823</c:v>
                </c:pt>
                <c:pt idx="3597">
                  <c:v>359.642367236723</c:v>
                </c:pt>
                <c:pt idx="3598">
                  <c:v>359.7423762376229</c:v>
                </c:pt>
                <c:pt idx="3599">
                  <c:v>359.842385238523</c:v>
                </c:pt>
                <c:pt idx="3600">
                  <c:v>359.942394239423</c:v>
                </c:pt>
                <c:pt idx="3601">
                  <c:v>360.042403240324</c:v>
                </c:pt>
                <c:pt idx="3602">
                  <c:v>360.142412241224</c:v>
                </c:pt>
                <c:pt idx="3603">
                  <c:v>360.242421242124</c:v>
                </c:pt>
                <c:pt idx="3604">
                  <c:v>360.342430243024</c:v>
                </c:pt>
                <c:pt idx="3605">
                  <c:v>360.442439243924</c:v>
                </c:pt>
                <c:pt idx="3606">
                  <c:v>360.542448244824</c:v>
                </c:pt>
                <c:pt idx="3607">
                  <c:v>360.642457245724</c:v>
                </c:pt>
                <c:pt idx="3608">
                  <c:v>360.742466246624</c:v>
                </c:pt>
                <c:pt idx="3609">
                  <c:v>360.842475247524</c:v>
                </c:pt>
                <c:pt idx="3610">
                  <c:v>360.942484248424</c:v>
                </c:pt>
                <c:pt idx="3611">
                  <c:v>361.042493249324</c:v>
                </c:pt>
                <c:pt idx="3612">
                  <c:v>361.142502250225</c:v>
                </c:pt>
                <c:pt idx="3613">
                  <c:v>361.2425112511248</c:v>
                </c:pt>
                <c:pt idx="3614">
                  <c:v>361.342520252025</c:v>
                </c:pt>
                <c:pt idx="3615">
                  <c:v>361.4425292529248</c:v>
                </c:pt>
                <c:pt idx="3616">
                  <c:v>361.542538253825</c:v>
                </c:pt>
                <c:pt idx="3617">
                  <c:v>361.642547254725</c:v>
                </c:pt>
                <c:pt idx="3618">
                  <c:v>361.7425562556248</c:v>
                </c:pt>
                <c:pt idx="3619">
                  <c:v>361.842565256525</c:v>
                </c:pt>
                <c:pt idx="3620">
                  <c:v>361.942574257425</c:v>
                </c:pt>
                <c:pt idx="3621">
                  <c:v>362.042583258325</c:v>
                </c:pt>
                <c:pt idx="3622">
                  <c:v>362.142592259225</c:v>
                </c:pt>
                <c:pt idx="3623">
                  <c:v>362.242601260126</c:v>
                </c:pt>
                <c:pt idx="3624">
                  <c:v>362.342610261026</c:v>
                </c:pt>
                <c:pt idx="3625">
                  <c:v>362.4426192619259</c:v>
                </c:pt>
                <c:pt idx="3626">
                  <c:v>362.542628262826</c:v>
                </c:pt>
                <c:pt idx="3627">
                  <c:v>362.642637263726</c:v>
                </c:pt>
                <c:pt idx="3628">
                  <c:v>362.742646264626</c:v>
                </c:pt>
                <c:pt idx="3629">
                  <c:v>362.842655265526</c:v>
                </c:pt>
                <c:pt idx="3630">
                  <c:v>362.942664266426</c:v>
                </c:pt>
                <c:pt idx="3631">
                  <c:v>363.042673267326</c:v>
                </c:pt>
                <c:pt idx="3632">
                  <c:v>363.142682268226</c:v>
                </c:pt>
                <c:pt idx="3633">
                  <c:v>363.242691269126</c:v>
                </c:pt>
                <c:pt idx="3634">
                  <c:v>363.342700270026</c:v>
                </c:pt>
                <c:pt idx="3635">
                  <c:v>363.442709270927</c:v>
                </c:pt>
                <c:pt idx="3636">
                  <c:v>363.542718271827</c:v>
                </c:pt>
                <c:pt idx="3637">
                  <c:v>363.642727272727</c:v>
                </c:pt>
                <c:pt idx="3638">
                  <c:v>363.742736273627</c:v>
                </c:pt>
                <c:pt idx="3639">
                  <c:v>363.842745274527</c:v>
                </c:pt>
                <c:pt idx="3640">
                  <c:v>363.942754275427</c:v>
                </c:pt>
                <c:pt idx="3641">
                  <c:v>364.042763276327</c:v>
                </c:pt>
                <c:pt idx="3642">
                  <c:v>364.142772277227</c:v>
                </c:pt>
                <c:pt idx="3643">
                  <c:v>364.242781278127</c:v>
                </c:pt>
                <c:pt idx="3644">
                  <c:v>364.3427902790271</c:v>
                </c:pt>
                <c:pt idx="3645">
                  <c:v>364.442799279927</c:v>
                </c:pt>
                <c:pt idx="3646">
                  <c:v>364.542808280828</c:v>
                </c:pt>
                <c:pt idx="3647">
                  <c:v>364.642817281728</c:v>
                </c:pt>
                <c:pt idx="3648">
                  <c:v>364.742826282628</c:v>
                </c:pt>
                <c:pt idx="3649">
                  <c:v>364.842835283528</c:v>
                </c:pt>
                <c:pt idx="3650">
                  <c:v>364.942844284428</c:v>
                </c:pt>
                <c:pt idx="3651">
                  <c:v>365.042853285328</c:v>
                </c:pt>
                <c:pt idx="3652">
                  <c:v>365.142862286228</c:v>
                </c:pt>
                <c:pt idx="3653">
                  <c:v>365.2428712871281</c:v>
                </c:pt>
                <c:pt idx="3654">
                  <c:v>365.3428802880281</c:v>
                </c:pt>
                <c:pt idx="3655">
                  <c:v>365.442889288928</c:v>
                </c:pt>
                <c:pt idx="3656">
                  <c:v>365.542898289828</c:v>
                </c:pt>
                <c:pt idx="3657">
                  <c:v>365.642907290729</c:v>
                </c:pt>
                <c:pt idx="3658">
                  <c:v>365.7429162916289</c:v>
                </c:pt>
                <c:pt idx="3659">
                  <c:v>365.842925292529</c:v>
                </c:pt>
                <c:pt idx="3660">
                  <c:v>365.942934293429</c:v>
                </c:pt>
                <c:pt idx="3661">
                  <c:v>366.042943294329</c:v>
                </c:pt>
                <c:pt idx="3662">
                  <c:v>366.142952295229</c:v>
                </c:pt>
                <c:pt idx="3663">
                  <c:v>366.242961296129</c:v>
                </c:pt>
                <c:pt idx="3664">
                  <c:v>366.342970297029</c:v>
                </c:pt>
                <c:pt idx="3665">
                  <c:v>366.442979297929</c:v>
                </c:pt>
                <c:pt idx="3666">
                  <c:v>366.542988298829</c:v>
                </c:pt>
                <c:pt idx="3667">
                  <c:v>366.642997299729</c:v>
                </c:pt>
                <c:pt idx="3668">
                  <c:v>366.74300630063</c:v>
                </c:pt>
                <c:pt idx="3669">
                  <c:v>366.84301530153</c:v>
                </c:pt>
                <c:pt idx="3670">
                  <c:v>366.94302430243</c:v>
                </c:pt>
                <c:pt idx="3671">
                  <c:v>367.04303330333</c:v>
                </c:pt>
                <c:pt idx="3672">
                  <c:v>367.14304230423</c:v>
                </c:pt>
                <c:pt idx="3673">
                  <c:v>367.24305130513</c:v>
                </c:pt>
                <c:pt idx="3674">
                  <c:v>367.34306030603</c:v>
                </c:pt>
                <c:pt idx="3675">
                  <c:v>367.44306930693</c:v>
                </c:pt>
                <c:pt idx="3676">
                  <c:v>367.54307830783</c:v>
                </c:pt>
                <c:pt idx="3677">
                  <c:v>367.64308730873</c:v>
                </c:pt>
                <c:pt idx="3678">
                  <c:v>367.74309630963</c:v>
                </c:pt>
                <c:pt idx="3679">
                  <c:v>367.843105310531</c:v>
                </c:pt>
                <c:pt idx="3680">
                  <c:v>367.9431143114309</c:v>
                </c:pt>
                <c:pt idx="3681">
                  <c:v>368.043123312331</c:v>
                </c:pt>
                <c:pt idx="3682">
                  <c:v>368.143132313231</c:v>
                </c:pt>
                <c:pt idx="3683">
                  <c:v>368.243141314131</c:v>
                </c:pt>
                <c:pt idx="3684">
                  <c:v>368.343150315031</c:v>
                </c:pt>
                <c:pt idx="3685">
                  <c:v>368.4431593159309</c:v>
                </c:pt>
                <c:pt idx="3686">
                  <c:v>368.543168316831</c:v>
                </c:pt>
                <c:pt idx="3687">
                  <c:v>368.643177317731</c:v>
                </c:pt>
                <c:pt idx="3688">
                  <c:v>368.743186318631</c:v>
                </c:pt>
                <c:pt idx="3689">
                  <c:v>368.843195319531</c:v>
                </c:pt>
                <c:pt idx="3690">
                  <c:v>368.943204320432</c:v>
                </c:pt>
                <c:pt idx="3691">
                  <c:v>369.043213321332</c:v>
                </c:pt>
                <c:pt idx="3692">
                  <c:v>369.143222322232</c:v>
                </c:pt>
                <c:pt idx="3693">
                  <c:v>369.243231323132</c:v>
                </c:pt>
                <c:pt idx="3694">
                  <c:v>369.343240324032</c:v>
                </c:pt>
                <c:pt idx="3695">
                  <c:v>369.4432493249321</c:v>
                </c:pt>
                <c:pt idx="3696">
                  <c:v>369.5432583258321</c:v>
                </c:pt>
                <c:pt idx="3697">
                  <c:v>369.643267326732</c:v>
                </c:pt>
                <c:pt idx="3698">
                  <c:v>369.743276327632</c:v>
                </c:pt>
                <c:pt idx="3699">
                  <c:v>369.843285328532</c:v>
                </c:pt>
                <c:pt idx="3700">
                  <c:v>369.943294329432</c:v>
                </c:pt>
                <c:pt idx="3701">
                  <c:v>370.043303330333</c:v>
                </c:pt>
                <c:pt idx="3702">
                  <c:v>370.143312331233</c:v>
                </c:pt>
                <c:pt idx="3703">
                  <c:v>370.243321332133</c:v>
                </c:pt>
                <c:pt idx="3704">
                  <c:v>370.343330333033</c:v>
                </c:pt>
                <c:pt idx="3705">
                  <c:v>370.443339333933</c:v>
                </c:pt>
                <c:pt idx="3706">
                  <c:v>370.543348334833</c:v>
                </c:pt>
                <c:pt idx="3707">
                  <c:v>370.643357335733</c:v>
                </c:pt>
                <c:pt idx="3708">
                  <c:v>370.743366336633</c:v>
                </c:pt>
                <c:pt idx="3709">
                  <c:v>370.843375337533</c:v>
                </c:pt>
                <c:pt idx="3710">
                  <c:v>370.943384338433</c:v>
                </c:pt>
                <c:pt idx="3711">
                  <c:v>371.043393339333</c:v>
                </c:pt>
                <c:pt idx="3712">
                  <c:v>371.143402340234</c:v>
                </c:pt>
                <c:pt idx="3713">
                  <c:v>371.2434113411339</c:v>
                </c:pt>
                <c:pt idx="3714">
                  <c:v>371.3434203420341</c:v>
                </c:pt>
                <c:pt idx="3715">
                  <c:v>371.4434293429339</c:v>
                </c:pt>
                <c:pt idx="3716">
                  <c:v>371.543438343834</c:v>
                </c:pt>
                <c:pt idx="3717">
                  <c:v>371.643447344734</c:v>
                </c:pt>
                <c:pt idx="3718">
                  <c:v>371.7434563456339</c:v>
                </c:pt>
                <c:pt idx="3719">
                  <c:v>371.843465346534</c:v>
                </c:pt>
                <c:pt idx="3720">
                  <c:v>371.9434743474339</c:v>
                </c:pt>
                <c:pt idx="3721">
                  <c:v>372.043483348334</c:v>
                </c:pt>
                <c:pt idx="3722">
                  <c:v>372.143492349234</c:v>
                </c:pt>
                <c:pt idx="3723">
                  <c:v>372.2435013501349</c:v>
                </c:pt>
                <c:pt idx="3724">
                  <c:v>372.3435103510349</c:v>
                </c:pt>
                <c:pt idx="3725">
                  <c:v>372.4435193519348</c:v>
                </c:pt>
                <c:pt idx="3726">
                  <c:v>372.5435283528349</c:v>
                </c:pt>
                <c:pt idx="3727">
                  <c:v>372.643537353735</c:v>
                </c:pt>
                <c:pt idx="3728">
                  <c:v>372.743546354635</c:v>
                </c:pt>
                <c:pt idx="3729">
                  <c:v>372.843555355535</c:v>
                </c:pt>
                <c:pt idx="3730">
                  <c:v>372.943564356435</c:v>
                </c:pt>
                <c:pt idx="3731">
                  <c:v>373.043573357335</c:v>
                </c:pt>
                <c:pt idx="3732">
                  <c:v>373.143582358235</c:v>
                </c:pt>
                <c:pt idx="3733">
                  <c:v>373.243591359135</c:v>
                </c:pt>
                <c:pt idx="3734">
                  <c:v>373.343600360035</c:v>
                </c:pt>
                <c:pt idx="3735">
                  <c:v>373.443609360936</c:v>
                </c:pt>
                <c:pt idx="3736">
                  <c:v>373.543618361836</c:v>
                </c:pt>
                <c:pt idx="3737">
                  <c:v>373.6436273627361</c:v>
                </c:pt>
                <c:pt idx="3738">
                  <c:v>373.7436363636361</c:v>
                </c:pt>
                <c:pt idx="3739">
                  <c:v>373.843645364536</c:v>
                </c:pt>
                <c:pt idx="3740">
                  <c:v>373.943654365436</c:v>
                </c:pt>
                <c:pt idx="3741">
                  <c:v>374.043663366336</c:v>
                </c:pt>
                <c:pt idx="3742">
                  <c:v>374.143672367236</c:v>
                </c:pt>
                <c:pt idx="3743">
                  <c:v>374.243681368136</c:v>
                </c:pt>
                <c:pt idx="3744">
                  <c:v>374.343690369036</c:v>
                </c:pt>
                <c:pt idx="3745">
                  <c:v>374.443699369936</c:v>
                </c:pt>
                <c:pt idx="3746">
                  <c:v>374.543708370837</c:v>
                </c:pt>
                <c:pt idx="3747">
                  <c:v>374.643717371737</c:v>
                </c:pt>
                <c:pt idx="3748">
                  <c:v>374.743726372637</c:v>
                </c:pt>
                <c:pt idx="3749">
                  <c:v>374.843735373537</c:v>
                </c:pt>
                <c:pt idx="3750">
                  <c:v>374.943744374437</c:v>
                </c:pt>
                <c:pt idx="3751">
                  <c:v>375.043753375337</c:v>
                </c:pt>
                <c:pt idx="3752">
                  <c:v>375.143762376237</c:v>
                </c:pt>
                <c:pt idx="3753">
                  <c:v>375.243771377137</c:v>
                </c:pt>
                <c:pt idx="3754">
                  <c:v>375.343780378037</c:v>
                </c:pt>
                <c:pt idx="3755">
                  <c:v>375.443789378937</c:v>
                </c:pt>
                <c:pt idx="3756">
                  <c:v>375.5437983798371</c:v>
                </c:pt>
                <c:pt idx="3757">
                  <c:v>375.643807380738</c:v>
                </c:pt>
                <c:pt idx="3758">
                  <c:v>375.743816381638</c:v>
                </c:pt>
                <c:pt idx="3759">
                  <c:v>375.843825382538</c:v>
                </c:pt>
                <c:pt idx="3760">
                  <c:v>375.943834383438</c:v>
                </c:pt>
                <c:pt idx="3761">
                  <c:v>376.043843384338</c:v>
                </c:pt>
                <c:pt idx="3762">
                  <c:v>376.143852385238</c:v>
                </c:pt>
                <c:pt idx="3763">
                  <c:v>376.243861386138</c:v>
                </c:pt>
                <c:pt idx="3764">
                  <c:v>376.343870387038</c:v>
                </c:pt>
                <c:pt idx="3765">
                  <c:v>376.443879387938</c:v>
                </c:pt>
                <c:pt idx="3766">
                  <c:v>376.543888388838</c:v>
                </c:pt>
                <c:pt idx="3767">
                  <c:v>376.643897389738</c:v>
                </c:pt>
                <c:pt idx="3768">
                  <c:v>376.743906390639</c:v>
                </c:pt>
                <c:pt idx="3769">
                  <c:v>376.843915391539</c:v>
                </c:pt>
                <c:pt idx="3770">
                  <c:v>376.943924392439</c:v>
                </c:pt>
                <c:pt idx="3771">
                  <c:v>377.0439333933391</c:v>
                </c:pt>
                <c:pt idx="3772">
                  <c:v>377.1439423942391</c:v>
                </c:pt>
                <c:pt idx="3773">
                  <c:v>377.243951395139</c:v>
                </c:pt>
                <c:pt idx="3774">
                  <c:v>377.3439603960391</c:v>
                </c:pt>
                <c:pt idx="3775">
                  <c:v>377.443969396939</c:v>
                </c:pt>
                <c:pt idx="3776">
                  <c:v>377.543978397839</c:v>
                </c:pt>
                <c:pt idx="3777">
                  <c:v>377.643987398739</c:v>
                </c:pt>
                <c:pt idx="3778">
                  <c:v>377.743996399639</c:v>
                </c:pt>
                <c:pt idx="3779">
                  <c:v>377.8440054005401</c:v>
                </c:pt>
                <c:pt idx="3780">
                  <c:v>377.9440144014399</c:v>
                </c:pt>
                <c:pt idx="3781">
                  <c:v>378.04402340234</c:v>
                </c:pt>
                <c:pt idx="3782">
                  <c:v>378.14403240324</c:v>
                </c:pt>
                <c:pt idx="3783">
                  <c:v>378.24404140414</c:v>
                </c:pt>
                <c:pt idx="3784">
                  <c:v>378.34405040504</c:v>
                </c:pt>
                <c:pt idx="3785">
                  <c:v>378.4440594059399</c:v>
                </c:pt>
                <c:pt idx="3786">
                  <c:v>378.54406840684</c:v>
                </c:pt>
                <c:pt idx="3787">
                  <c:v>378.64407740774</c:v>
                </c:pt>
                <c:pt idx="3788">
                  <c:v>378.74408640864</c:v>
                </c:pt>
                <c:pt idx="3789">
                  <c:v>378.84409540954</c:v>
                </c:pt>
                <c:pt idx="3790">
                  <c:v>378.944104410441</c:v>
                </c:pt>
                <c:pt idx="3791">
                  <c:v>379.044113411341</c:v>
                </c:pt>
                <c:pt idx="3792">
                  <c:v>379.144122412241</c:v>
                </c:pt>
                <c:pt idx="3793">
                  <c:v>379.244131413141</c:v>
                </c:pt>
                <c:pt idx="3794">
                  <c:v>379.344140414041</c:v>
                </c:pt>
                <c:pt idx="3795">
                  <c:v>379.444149414941</c:v>
                </c:pt>
                <c:pt idx="3796">
                  <c:v>379.5441584158411</c:v>
                </c:pt>
                <c:pt idx="3797">
                  <c:v>379.6441674167411</c:v>
                </c:pt>
                <c:pt idx="3798">
                  <c:v>379.7441764176409</c:v>
                </c:pt>
                <c:pt idx="3799">
                  <c:v>379.844185418541</c:v>
                </c:pt>
                <c:pt idx="3800">
                  <c:v>379.944194419441</c:v>
                </c:pt>
                <c:pt idx="3801">
                  <c:v>380.044203420342</c:v>
                </c:pt>
                <c:pt idx="3802">
                  <c:v>380.144212421242</c:v>
                </c:pt>
                <c:pt idx="3803">
                  <c:v>380.244221422142</c:v>
                </c:pt>
                <c:pt idx="3804">
                  <c:v>380.344230423042</c:v>
                </c:pt>
                <c:pt idx="3805">
                  <c:v>380.444239423942</c:v>
                </c:pt>
                <c:pt idx="3806">
                  <c:v>380.544248424842</c:v>
                </c:pt>
                <c:pt idx="3807">
                  <c:v>380.644257425742</c:v>
                </c:pt>
                <c:pt idx="3808">
                  <c:v>380.744266426642</c:v>
                </c:pt>
                <c:pt idx="3809">
                  <c:v>380.844275427542</c:v>
                </c:pt>
                <c:pt idx="3810">
                  <c:v>380.944284428442</c:v>
                </c:pt>
                <c:pt idx="3811">
                  <c:v>381.044293429342</c:v>
                </c:pt>
                <c:pt idx="3812">
                  <c:v>381.144302430243</c:v>
                </c:pt>
                <c:pt idx="3813">
                  <c:v>381.244311431143</c:v>
                </c:pt>
                <c:pt idx="3814">
                  <c:v>381.344320432043</c:v>
                </c:pt>
                <c:pt idx="3815">
                  <c:v>381.444329432943</c:v>
                </c:pt>
                <c:pt idx="3816">
                  <c:v>381.544338433843</c:v>
                </c:pt>
                <c:pt idx="3817">
                  <c:v>381.644347434743</c:v>
                </c:pt>
                <c:pt idx="3818">
                  <c:v>381.744356435643</c:v>
                </c:pt>
                <c:pt idx="3819">
                  <c:v>381.844365436543</c:v>
                </c:pt>
                <c:pt idx="3820">
                  <c:v>381.944374437443</c:v>
                </c:pt>
                <c:pt idx="3821">
                  <c:v>382.044383438343</c:v>
                </c:pt>
                <c:pt idx="3822">
                  <c:v>382.144392439243</c:v>
                </c:pt>
                <c:pt idx="3823">
                  <c:v>382.244401440144</c:v>
                </c:pt>
                <c:pt idx="3824">
                  <c:v>382.344410441044</c:v>
                </c:pt>
                <c:pt idx="3825">
                  <c:v>382.4444194419439</c:v>
                </c:pt>
                <c:pt idx="3826">
                  <c:v>382.544428442844</c:v>
                </c:pt>
                <c:pt idx="3827">
                  <c:v>382.644437443744</c:v>
                </c:pt>
                <c:pt idx="3828">
                  <c:v>382.744446444644</c:v>
                </c:pt>
                <c:pt idx="3829">
                  <c:v>382.844455445544</c:v>
                </c:pt>
                <c:pt idx="3830">
                  <c:v>382.944464446444</c:v>
                </c:pt>
                <c:pt idx="3831">
                  <c:v>383.044473447344</c:v>
                </c:pt>
                <c:pt idx="3832">
                  <c:v>383.144482448244</c:v>
                </c:pt>
                <c:pt idx="3833">
                  <c:v>383.244491449144</c:v>
                </c:pt>
                <c:pt idx="3834">
                  <c:v>383.3445004500441</c:v>
                </c:pt>
                <c:pt idx="3835">
                  <c:v>383.444509450945</c:v>
                </c:pt>
                <c:pt idx="3836">
                  <c:v>383.544518451845</c:v>
                </c:pt>
                <c:pt idx="3837">
                  <c:v>383.644527452745</c:v>
                </c:pt>
                <c:pt idx="3838">
                  <c:v>383.744536453645</c:v>
                </c:pt>
                <c:pt idx="3839">
                  <c:v>383.8445454545451</c:v>
                </c:pt>
                <c:pt idx="3840">
                  <c:v>383.9445544554449</c:v>
                </c:pt>
                <c:pt idx="3841">
                  <c:v>384.044563456345</c:v>
                </c:pt>
                <c:pt idx="3842">
                  <c:v>384.1445724572449</c:v>
                </c:pt>
                <c:pt idx="3843">
                  <c:v>384.2445814581449</c:v>
                </c:pt>
                <c:pt idx="3844">
                  <c:v>384.344590459045</c:v>
                </c:pt>
                <c:pt idx="3845">
                  <c:v>384.4445994599449</c:v>
                </c:pt>
                <c:pt idx="3846">
                  <c:v>384.544608460846</c:v>
                </c:pt>
                <c:pt idx="3847">
                  <c:v>384.644617461746</c:v>
                </c:pt>
                <c:pt idx="3848">
                  <c:v>384.744626462646</c:v>
                </c:pt>
                <c:pt idx="3849">
                  <c:v>384.844635463546</c:v>
                </c:pt>
                <c:pt idx="3850">
                  <c:v>384.944644464446</c:v>
                </c:pt>
                <c:pt idx="3851">
                  <c:v>385.044653465346</c:v>
                </c:pt>
                <c:pt idx="3852">
                  <c:v>385.144662466246</c:v>
                </c:pt>
                <c:pt idx="3853">
                  <c:v>385.244671467146</c:v>
                </c:pt>
                <c:pt idx="3854">
                  <c:v>385.344680468046</c:v>
                </c:pt>
                <c:pt idx="3855">
                  <c:v>385.444689468946</c:v>
                </c:pt>
                <c:pt idx="3856">
                  <c:v>385.5446984698461</c:v>
                </c:pt>
                <c:pt idx="3857">
                  <c:v>385.6447074707471</c:v>
                </c:pt>
                <c:pt idx="3858">
                  <c:v>385.7447164716469</c:v>
                </c:pt>
                <c:pt idx="3859">
                  <c:v>385.844725472547</c:v>
                </c:pt>
                <c:pt idx="3860">
                  <c:v>385.944734473447</c:v>
                </c:pt>
                <c:pt idx="3861">
                  <c:v>386.044743474347</c:v>
                </c:pt>
                <c:pt idx="3862">
                  <c:v>386.144752475247</c:v>
                </c:pt>
                <c:pt idx="3863">
                  <c:v>386.244761476147</c:v>
                </c:pt>
                <c:pt idx="3864">
                  <c:v>386.344770477047</c:v>
                </c:pt>
                <c:pt idx="3865">
                  <c:v>386.444779477947</c:v>
                </c:pt>
                <c:pt idx="3866">
                  <c:v>386.544788478847</c:v>
                </c:pt>
                <c:pt idx="3867">
                  <c:v>386.644797479747</c:v>
                </c:pt>
                <c:pt idx="3868">
                  <c:v>386.744806480648</c:v>
                </c:pt>
                <c:pt idx="3869">
                  <c:v>386.844815481548</c:v>
                </c:pt>
                <c:pt idx="3870">
                  <c:v>386.944824482448</c:v>
                </c:pt>
                <c:pt idx="3871">
                  <c:v>387.044833483348</c:v>
                </c:pt>
                <c:pt idx="3872">
                  <c:v>387.144842484248</c:v>
                </c:pt>
                <c:pt idx="3873">
                  <c:v>387.244851485148</c:v>
                </c:pt>
                <c:pt idx="3874">
                  <c:v>387.344860486048</c:v>
                </c:pt>
                <c:pt idx="3875">
                  <c:v>387.444869486948</c:v>
                </c:pt>
                <c:pt idx="3876">
                  <c:v>387.544878487848</c:v>
                </c:pt>
                <c:pt idx="3877">
                  <c:v>387.644887488748</c:v>
                </c:pt>
                <c:pt idx="3878">
                  <c:v>387.744896489648</c:v>
                </c:pt>
                <c:pt idx="3879">
                  <c:v>387.844905490549</c:v>
                </c:pt>
                <c:pt idx="3880">
                  <c:v>387.944914491449</c:v>
                </c:pt>
                <c:pt idx="3881">
                  <c:v>388.0449234923491</c:v>
                </c:pt>
                <c:pt idx="3882">
                  <c:v>388.144932493249</c:v>
                </c:pt>
                <c:pt idx="3883">
                  <c:v>388.244941494149</c:v>
                </c:pt>
                <c:pt idx="3884">
                  <c:v>388.344950495049</c:v>
                </c:pt>
                <c:pt idx="3885">
                  <c:v>388.444959495949</c:v>
                </c:pt>
                <c:pt idx="3886">
                  <c:v>388.544968496849</c:v>
                </c:pt>
                <c:pt idx="3887">
                  <c:v>388.644977497749</c:v>
                </c:pt>
                <c:pt idx="3888">
                  <c:v>388.744986498649</c:v>
                </c:pt>
                <c:pt idx="3889">
                  <c:v>388.8449954995491</c:v>
                </c:pt>
                <c:pt idx="3890">
                  <c:v>388.94500450045</c:v>
                </c:pt>
                <c:pt idx="3891">
                  <c:v>389.04501350135</c:v>
                </c:pt>
                <c:pt idx="3892">
                  <c:v>389.14502250225</c:v>
                </c:pt>
                <c:pt idx="3893">
                  <c:v>389.24503150315</c:v>
                </c:pt>
                <c:pt idx="3894">
                  <c:v>389.34504050405</c:v>
                </c:pt>
                <c:pt idx="3895">
                  <c:v>389.44504950495</c:v>
                </c:pt>
                <c:pt idx="3896">
                  <c:v>389.54505850585</c:v>
                </c:pt>
                <c:pt idx="3897">
                  <c:v>389.64506750675</c:v>
                </c:pt>
                <c:pt idx="3898">
                  <c:v>389.74507650765</c:v>
                </c:pt>
                <c:pt idx="3899">
                  <c:v>389.8450855085501</c:v>
                </c:pt>
                <c:pt idx="3900">
                  <c:v>389.94509450945</c:v>
                </c:pt>
                <c:pt idx="3901">
                  <c:v>390.045103510351</c:v>
                </c:pt>
                <c:pt idx="3902">
                  <c:v>390.145112511251</c:v>
                </c:pt>
                <c:pt idx="3903">
                  <c:v>390.245121512151</c:v>
                </c:pt>
                <c:pt idx="3904">
                  <c:v>390.345130513051</c:v>
                </c:pt>
                <c:pt idx="3905">
                  <c:v>390.445139513951</c:v>
                </c:pt>
                <c:pt idx="3906">
                  <c:v>390.545148514851</c:v>
                </c:pt>
                <c:pt idx="3907">
                  <c:v>390.645157515751</c:v>
                </c:pt>
                <c:pt idx="3908">
                  <c:v>390.745166516651</c:v>
                </c:pt>
                <c:pt idx="3909">
                  <c:v>390.845175517551</c:v>
                </c:pt>
                <c:pt idx="3910">
                  <c:v>390.945184518451</c:v>
                </c:pt>
                <c:pt idx="3911">
                  <c:v>391.045193519351</c:v>
                </c:pt>
                <c:pt idx="3912">
                  <c:v>391.145202520252</c:v>
                </c:pt>
                <c:pt idx="3913">
                  <c:v>391.245211521152</c:v>
                </c:pt>
                <c:pt idx="3914">
                  <c:v>391.3452205220521</c:v>
                </c:pt>
                <c:pt idx="3915">
                  <c:v>391.445229522952</c:v>
                </c:pt>
                <c:pt idx="3916">
                  <c:v>391.5452385238521</c:v>
                </c:pt>
                <c:pt idx="3917">
                  <c:v>391.6452475247522</c:v>
                </c:pt>
                <c:pt idx="3918">
                  <c:v>391.745256525652</c:v>
                </c:pt>
                <c:pt idx="3919">
                  <c:v>391.845265526552</c:v>
                </c:pt>
                <c:pt idx="3920">
                  <c:v>391.945274527452</c:v>
                </c:pt>
                <c:pt idx="3921">
                  <c:v>392.045283528352</c:v>
                </c:pt>
                <c:pt idx="3922">
                  <c:v>392.145292529252</c:v>
                </c:pt>
                <c:pt idx="3923">
                  <c:v>392.245301530153</c:v>
                </c:pt>
                <c:pt idx="3924">
                  <c:v>392.345310531053</c:v>
                </c:pt>
                <c:pt idx="3925">
                  <c:v>392.4453195319529</c:v>
                </c:pt>
                <c:pt idx="3926">
                  <c:v>392.545328532853</c:v>
                </c:pt>
                <c:pt idx="3927">
                  <c:v>392.645337533753</c:v>
                </c:pt>
                <c:pt idx="3928">
                  <c:v>392.745346534653</c:v>
                </c:pt>
                <c:pt idx="3929">
                  <c:v>392.845355535553</c:v>
                </c:pt>
                <c:pt idx="3930">
                  <c:v>392.945364536453</c:v>
                </c:pt>
                <c:pt idx="3931">
                  <c:v>393.045373537353</c:v>
                </c:pt>
                <c:pt idx="3932">
                  <c:v>393.145382538253</c:v>
                </c:pt>
                <c:pt idx="3933">
                  <c:v>393.245391539153</c:v>
                </c:pt>
                <c:pt idx="3934">
                  <c:v>393.345400540053</c:v>
                </c:pt>
                <c:pt idx="3935">
                  <c:v>393.445409540954</c:v>
                </c:pt>
                <c:pt idx="3936">
                  <c:v>393.545418541854</c:v>
                </c:pt>
                <c:pt idx="3937">
                  <c:v>393.645427542754</c:v>
                </c:pt>
                <c:pt idx="3938">
                  <c:v>393.745436543654</c:v>
                </c:pt>
                <c:pt idx="3939">
                  <c:v>393.845445544554</c:v>
                </c:pt>
                <c:pt idx="3940">
                  <c:v>393.945454545454</c:v>
                </c:pt>
                <c:pt idx="3941">
                  <c:v>394.045463546354</c:v>
                </c:pt>
                <c:pt idx="3942">
                  <c:v>394.145472547254</c:v>
                </c:pt>
                <c:pt idx="3943">
                  <c:v>394.245481548154</c:v>
                </c:pt>
                <c:pt idx="3944">
                  <c:v>394.345490549054</c:v>
                </c:pt>
                <c:pt idx="3945">
                  <c:v>394.445499549954</c:v>
                </c:pt>
                <c:pt idx="3946">
                  <c:v>394.545508550855</c:v>
                </c:pt>
                <c:pt idx="3947">
                  <c:v>394.645517551755</c:v>
                </c:pt>
                <c:pt idx="3948">
                  <c:v>394.745526552655</c:v>
                </c:pt>
                <c:pt idx="3949">
                  <c:v>394.845535553555</c:v>
                </c:pt>
                <c:pt idx="3950">
                  <c:v>394.945544554455</c:v>
                </c:pt>
                <c:pt idx="3951">
                  <c:v>395.045553555355</c:v>
                </c:pt>
                <c:pt idx="3952">
                  <c:v>395.145562556255</c:v>
                </c:pt>
                <c:pt idx="3953">
                  <c:v>395.245571557155</c:v>
                </c:pt>
                <c:pt idx="3954">
                  <c:v>395.345580558055</c:v>
                </c:pt>
                <c:pt idx="3955">
                  <c:v>395.445589558955</c:v>
                </c:pt>
                <c:pt idx="3956">
                  <c:v>395.545598559855</c:v>
                </c:pt>
                <c:pt idx="3957">
                  <c:v>395.645607560756</c:v>
                </c:pt>
                <c:pt idx="3958">
                  <c:v>395.745616561656</c:v>
                </c:pt>
                <c:pt idx="3959">
                  <c:v>395.845625562556</c:v>
                </c:pt>
                <c:pt idx="3960">
                  <c:v>395.945634563456</c:v>
                </c:pt>
                <c:pt idx="3961">
                  <c:v>396.045643564356</c:v>
                </c:pt>
                <c:pt idx="3962">
                  <c:v>396.145652565256</c:v>
                </c:pt>
                <c:pt idx="3963">
                  <c:v>396.245661566156</c:v>
                </c:pt>
                <c:pt idx="3964">
                  <c:v>396.345670567056</c:v>
                </c:pt>
                <c:pt idx="3965">
                  <c:v>396.445679567956</c:v>
                </c:pt>
                <c:pt idx="3966">
                  <c:v>396.545688568856</c:v>
                </c:pt>
                <c:pt idx="3967">
                  <c:v>396.645697569756</c:v>
                </c:pt>
                <c:pt idx="3968">
                  <c:v>396.745706570657</c:v>
                </c:pt>
                <c:pt idx="3969">
                  <c:v>396.845715571557</c:v>
                </c:pt>
                <c:pt idx="3970">
                  <c:v>396.945724572457</c:v>
                </c:pt>
                <c:pt idx="3971">
                  <c:v>397.045733573357</c:v>
                </c:pt>
                <c:pt idx="3972">
                  <c:v>397.1457425742571</c:v>
                </c:pt>
                <c:pt idx="3973">
                  <c:v>397.245751575157</c:v>
                </c:pt>
                <c:pt idx="3974">
                  <c:v>397.3457605760571</c:v>
                </c:pt>
                <c:pt idx="3975">
                  <c:v>397.445769576957</c:v>
                </c:pt>
                <c:pt idx="3976">
                  <c:v>397.545778577857</c:v>
                </c:pt>
                <c:pt idx="3977">
                  <c:v>397.6457875787571</c:v>
                </c:pt>
                <c:pt idx="3978">
                  <c:v>397.745796579657</c:v>
                </c:pt>
                <c:pt idx="3979">
                  <c:v>397.845805580558</c:v>
                </c:pt>
                <c:pt idx="3980">
                  <c:v>397.945814581458</c:v>
                </c:pt>
                <c:pt idx="3981">
                  <c:v>398.0458235823581</c:v>
                </c:pt>
                <c:pt idx="3982">
                  <c:v>398.1458325832581</c:v>
                </c:pt>
                <c:pt idx="3983">
                  <c:v>398.245841584158</c:v>
                </c:pt>
                <c:pt idx="3984">
                  <c:v>398.345850585058</c:v>
                </c:pt>
                <c:pt idx="3985">
                  <c:v>398.445859585958</c:v>
                </c:pt>
                <c:pt idx="3986">
                  <c:v>398.545868586858</c:v>
                </c:pt>
                <c:pt idx="3987">
                  <c:v>398.645877587758</c:v>
                </c:pt>
                <c:pt idx="3988">
                  <c:v>398.745886588658</c:v>
                </c:pt>
                <c:pt idx="3989">
                  <c:v>398.845895589558</c:v>
                </c:pt>
                <c:pt idx="3990">
                  <c:v>398.945904590459</c:v>
                </c:pt>
                <c:pt idx="3991">
                  <c:v>399.045913591359</c:v>
                </c:pt>
                <c:pt idx="3992">
                  <c:v>399.145922592259</c:v>
                </c:pt>
                <c:pt idx="3993">
                  <c:v>399.245931593159</c:v>
                </c:pt>
                <c:pt idx="3994">
                  <c:v>399.345940594059</c:v>
                </c:pt>
                <c:pt idx="3995">
                  <c:v>399.445949594959</c:v>
                </c:pt>
                <c:pt idx="3996">
                  <c:v>399.545958595859</c:v>
                </c:pt>
                <c:pt idx="3997">
                  <c:v>399.645967596759</c:v>
                </c:pt>
                <c:pt idx="3998">
                  <c:v>399.745976597659</c:v>
                </c:pt>
                <c:pt idx="3999">
                  <c:v>399.8459855985591</c:v>
                </c:pt>
                <c:pt idx="4000">
                  <c:v>399.9459945994591</c:v>
                </c:pt>
                <c:pt idx="4001">
                  <c:v>400.04600360036</c:v>
                </c:pt>
                <c:pt idx="4002">
                  <c:v>400.14601260126</c:v>
                </c:pt>
                <c:pt idx="4003">
                  <c:v>400.24602160216</c:v>
                </c:pt>
                <c:pt idx="4004">
                  <c:v>400.34603060306</c:v>
                </c:pt>
                <c:pt idx="4005">
                  <c:v>400.44603960396</c:v>
                </c:pt>
                <c:pt idx="4006">
                  <c:v>400.54604860486</c:v>
                </c:pt>
                <c:pt idx="4007">
                  <c:v>400.64605760576</c:v>
                </c:pt>
                <c:pt idx="4008">
                  <c:v>400.74606660666</c:v>
                </c:pt>
                <c:pt idx="4009">
                  <c:v>400.84607560756</c:v>
                </c:pt>
                <c:pt idx="4010">
                  <c:v>400.94608460846</c:v>
                </c:pt>
                <c:pt idx="4011">
                  <c:v>401.04609360936</c:v>
                </c:pt>
                <c:pt idx="4012">
                  <c:v>401.146102610261</c:v>
                </c:pt>
                <c:pt idx="4013">
                  <c:v>401.2461116111609</c:v>
                </c:pt>
                <c:pt idx="4014">
                  <c:v>401.346120612061</c:v>
                </c:pt>
                <c:pt idx="4015">
                  <c:v>401.446129612961</c:v>
                </c:pt>
                <c:pt idx="4016">
                  <c:v>401.546138613861</c:v>
                </c:pt>
                <c:pt idx="4017">
                  <c:v>401.646147614761</c:v>
                </c:pt>
                <c:pt idx="4018">
                  <c:v>401.746156615661</c:v>
                </c:pt>
                <c:pt idx="4019">
                  <c:v>401.846165616561</c:v>
                </c:pt>
                <c:pt idx="4020">
                  <c:v>401.946174617461</c:v>
                </c:pt>
                <c:pt idx="4021">
                  <c:v>402.046183618361</c:v>
                </c:pt>
                <c:pt idx="4022">
                  <c:v>402.146192619261</c:v>
                </c:pt>
                <c:pt idx="4023">
                  <c:v>402.246201620161</c:v>
                </c:pt>
                <c:pt idx="4024">
                  <c:v>402.3462106210621</c:v>
                </c:pt>
                <c:pt idx="4025">
                  <c:v>402.446219621962</c:v>
                </c:pt>
                <c:pt idx="4026">
                  <c:v>402.546228622862</c:v>
                </c:pt>
                <c:pt idx="4027">
                  <c:v>402.646237623762</c:v>
                </c:pt>
                <c:pt idx="4028">
                  <c:v>402.746246624662</c:v>
                </c:pt>
                <c:pt idx="4029">
                  <c:v>402.846255625562</c:v>
                </c:pt>
                <c:pt idx="4030">
                  <c:v>402.946264626462</c:v>
                </c:pt>
                <c:pt idx="4031">
                  <c:v>403.046273627362</c:v>
                </c:pt>
                <c:pt idx="4032">
                  <c:v>403.1462826282621</c:v>
                </c:pt>
                <c:pt idx="4033">
                  <c:v>403.2462916291621</c:v>
                </c:pt>
                <c:pt idx="4034">
                  <c:v>403.3463006300621</c:v>
                </c:pt>
                <c:pt idx="4035">
                  <c:v>403.446309630963</c:v>
                </c:pt>
                <c:pt idx="4036">
                  <c:v>403.546318631863</c:v>
                </c:pt>
                <c:pt idx="4037">
                  <c:v>403.646327632763</c:v>
                </c:pt>
                <c:pt idx="4038">
                  <c:v>403.746336633663</c:v>
                </c:pt>
                <c:pt idx="4039">
                  <c:v>403.846345634563</c:v>
                </c:pt>
                <c:pt idx="4040">
                  <c:v>403.946354635463</c:v>
                </c:pt>
                <c:pt idx="4041">
                  <c:v>404.0463636363631</c:v>
                </c:pt>
                <c:pt idx="4042">
                  <c:v>404.1463726372631</c:v>
                </c:pt>
                <c:pt idx="4043">
                  <c:v>404.246381638163</c:v>
                </c:pt>
                <c:pt idx="4044">
                  <c:v>404.346390639063</c:v>
                </c:pt>
                <c:pt idx="4045">
                  <c:v>404.446399639963</c:v>
                </c:pt>
                <c:pt idx="4046">
                  <c:v>404.546408640864</c:v>
                </c:pt>
                <c:pt idx="4047">
                  <c:v>404.646417641764</c:v>
                </c:pt>
                <c:pt idx="4048">
                  <c:v>404.7464266426639</c:v>
                </c:pt>
                <c:pt idx="4049">
                  <c:v>404.846435643564</c:v>
                </c:pt>
                <c:pt idx="4050">
                  <c:v>404.946444644464</c:v>
                </c:pt>
                <c:pt idx="4051">
                  <c:v>405.046453645364</c:v>
                </c:pt>
                <c:pt idx="4052">
                  <c:v>405.146462646264</c:v>
                </c:pt>
                <c:pt idx="4053">
                  <c:v>405.246471647164</c:v>
                </c:pt>
                <c:pt idx="4054">
                  <c:v>405.346480648064</c:v>
                </c:pt>
                <c:pt idx="4055">
                  <c:v>405.446489648964</c:v>
                </c:pt>
                <c:pt idx="4056">
                  <c:v>405.546498649864</c:v>
                </c:pt>
                <c:pt idx="4057">
                  <c:v>405.646507650765</c:v>
                </c:pt>
                <c:pt idx="4058">
                  <c:v>405.7465166516648</c:v>
                </c:pt>
                <c:pt idx="4059">
                  <c:v>405.846525652565</c:v>
                </c:pt>
                <c:pt idx="4060">
                  <c:v>405.946534653465</c:v>
                </c:pt>
                <c:pt idx="4061">
                  <c:v>406.046543654365</c:v>
                </c:pt>
                <c:pt idx="4062">
                  <c:v>406.146552655265</c:v>
                </c:pt>
                <c:pt idx="4063">
                  <c:v>406.246561656165</c:v>
                </c:pt>
                <c:pt idx="4064">
                  <c:v>406.346570657065</c:v>
                </c:pt>
                <c:pt idx="4065">
                  <c:v>406.4465796579648</c:v>
                </c:pt>
                <c:pt idx="4066">
                  <c:v>406.546588658865</c:v>
                </c:pt>
                <c:pt idx="4067">
                  <c:v>406.646597659765</c:v>
                </c:pt>
                <c:pt idx="4068">
                  <c:v>406.746606660666</c:v>
                </c:pt>
                <c:pt idx="4069">
                  <c:v>406.846615661566</c:v>
                </c:pt>
                <c:pt idx="4070">
                  <c:v>406.946624662466</c:v>
                </c:pt>
                <c:pt idx="4071">
                  <c:v>407.046633663366</c:v>
                </c:pt>
                <c:pt idx="4072">
                  <c:v>407.146642664266</c:v>
                </c:pt>
                <c:pt idx="4073">
                  <c:v>407.246651665166</c:v>
                </c:pt>
                <c:pt idx="4074">
                  <c:v>407.346660666066</c:v>
                </c:pt>
                <c:pt idx="4075">
                  <c:v>407.446669666966</c:v>
                </c:pt>
                <c:pt idx="4076">
                  <c:v>407.546678667866</c:v>
                </c:pt>
                <c:pt idx="4077">
                  <c:v>407.646687668766</c:v>
                </c:pt>
                <c:pt idx="4078">
                  <c:v>407.746696669666</c:v>
                </c:pt>
                <c:pt idx="4079">
                  <c:v>407.846705670567</c:v>
                </c:pt>
                <c:pt idx="4080">
                  <c:v>407.946714671467</c:v>
                </c:pt>
                <c:pt idx="4081">
                  <c:v>408.046723672367</c:v>
                </c:pt>
                <c:pt idx="4082">
                  <c:v>408.146732673267</c:v>
                </c:pt>
                <c:pt idx="4083">
                  <c:v>408.2467416741671</c:v>
                </c:pt>
                <c:pt idx="4084">
                  <c:v>408.3467506750671</c:v>
                </c:pt>
                <c:pt idx="4085">
                  <c:v>408.446759675967</c:v>
                </c:pt>
                <c:pt idx="4086">
                  <c:v>408.546768676867</c:v>
                </c:pt>
                <c:pt idx="4087">
                  <c:v>408.646777677767</c:v>
                </c:pt>
                <c:pt idx="4088">
                  <c:v>408.746786678667</c:v>
                </c:pt>
                <c:pt idx="4089">
                  <c:v>408.846795679567</c:v>
                </c:pt>
                <c:pt idx="4090">
                  <c:v>408.946804680468</c:v>
                </c:pt>
                <c:pt idx="4091">
                  <c:v>409.046813681368</c:v>
                </c:pt>
                <c:pt idx="4092">
                  <c:v>409.146822682268</c:v>
                </c:pt>
                <c:pt idx="4093">
                  <c:v>409.246831683168</c:v>
                </c:pt>
                <c:pt idx="4094">
                  <c:v>409.346840684068</c:v>
                </c:pt>
                <c:pt idx="4095">
                  <c:v>409.446849684968</c:v>
                </c:pt>
                <c:pt idx="4096">
                  <c:v>409.546858685868</c:v>
                </c:pt>
                <c:pt idx="4097">
                  <c:v>409.646867686768</c:v>
                </c:pt>
                <c:pt idx="4098">
                  <c:v>409.746876687668</c:v>
                </c:pt>
                <c:pt idx="4099">
                  <c:v>409.846885688568</c:v>
                </c:pt>
                <c:pt idx="4100">
                  <c:v>409.946894689468</c:v>
                </c:pt>
                <c:pt idx="4101">
                  <c:v>410.0469036903691</c:v>
                </c:pt>
                <c:pt idx="4102">
                  <c:v>410.1469126912691</c:v>
                </c:pt>
                <c:pt idx="4103">
                  <c:v>410.246921692169</c:v>
                </c:pt>
                <c:pt idx="4104">
                  <c:v>410.346930693069</c:v>
                </c:pt>
                <c:pt idx="4105">
                  <c:v>410.446939693969</c:v>
                </c:pt>
                <c:pt idx="4106">
                  <c:v>410.546948694869</c:v>
                </c:pt>
                <c:pt idx="4107">
                  <c:v>410.646957695769</c:v>
                </c:pt>
                <c:pt idx="4108">
                  <c:v>410.746966696669</c:v>
                </c:pt>
                <c:pt idx="4109">
                  <c:v>410.846975697569</c:v>
                </c:pt>
                <c:pt idx="4110">
                  <c:v>410.946984698469</c:v>
                </c:pt>
                <c:pt idx="4111">
                  <c:v>411.046993699369</c:v>
                </c:pt>
                <c:pt idx="4112">
                  <c:v>411.14700270027</c:v>
                </c:pt>
                <c:pt idx="4113">
                  <c:v>411.2470117011699</c:v>
                </c:pt>
                <c:pt idx="4114">
                  <c:v>411.34702070207</c:v>
                </c:pt>
                <c:pt idx="4115">
                  <c:v>411.4470297029699</c:v>
                </c:pt>
                <c:pt idx="4116">
                  <c:v>411.54703870387</c:v>
                </c:pt>
                <c:pt idx="4117">
                  <c:v>411.6470477047701</c:v>
                </c:pt>
                <c:pt idx="4118">
                  <c:v>411.7470567056699</c:v>
                </c:pt>
                <c:pt idx="4119">
                  <c:v>411.84706570657</c:v>
                </c:pt>
                <c:pt idx="4120">
                  <c:v>411.9470747074699</c:v>
                </c:pt>
                <c:pt idx="4121">
                  <c:v>412.04708370837</c:v>
                </c:pt>
                <c:pt idx="4122">
                  <c:v>412.14709270927</c:v>
                </c:pt>
                <c:pt idx="4123">
                  <c:v>412.2471017101699</c:v>
                </c:pt>
                <c:pt idx="4124">
                  <c:v>412.347110711071</c:v>
                </c:pt>
                <c:pt idx="4125">
                  <c:v>412.4471197119709</c:v>
                </c:pt>
                <c:pt idx="4126">
                  <c:v>412.5471287128709</c:v>
                </c:pt>
                <c:pt idx="4127">
                  <c:v>412.647137713771</c:v>
                </c:pt>
                <c:pt idx="4128">
                  <c:v>412.7471467146709</c:v>
                </c:pt>
                <c:pt idx="4129">
                  <c:v>412.8471557155709</c:v>
                </c:pt>
                <c:pt idx="4130">
                  <c:v>412.9471647164709</c:v>
                </c:pt>
                <c:pt idx="4131">
                  <c:v>413.0471737173709</c:v>
                </c:pt>
                <c:pt idx="4132">
                  <c:v>413.1471827182709</c:v>
                </c:pt>
                <c:pt idx="4133">
                  <c:v>413.2471917191709</c:v>
                </c:pt>
                <c:pt idx="4134">
                  <c:v>413.347200720071</c:v>
                </c:pt>
                <c:pt idx="4135">
                  <c:v>413.447209720972</c:v>
                </c:pt>
                <c:pt idx="4136">
                  <c:v>413.547218721872</c:v>
                </c:pt>
                <c:pt idx="4137">
                  <c:v>413.647227722772</c:v>
                </c:pt>
                <c:pt idx="4138">
                  <c:v>413.747236723672</c:v>
                </c:pt>
                <c:pt idx="4139">
                  <c:v>413.847245724572</c:v>
                </c:pt>
                <c:pt idx="4140">
                  <c:v>413.947254725472</c:v>
                </c:pt>
                <c:pt idx="4141">
                  <c:v>414.047263726372</c:v>
                </c:pt>
                <c:pt idx="4142">
                  <c:v>414.147272727272</c:v>
                </c:pt>
                <c:pt idx="4143">
                  <c:v>414.247281728172</c:v>
                </c:pt>
                <c:pt idx="4144">
                  <c:v>414.347290729072</c:v>
                </c:pt>
                <c:pt idx="4145">
                  <c:v>414.447299729972</c:v>
                </c:pt>
                <c:pt idx="4146">
                  <c:v>414.547308730873</c:v>
                </c:pt>
                <c:pt idx="4147">
                  <c:v>414.647317731773</c:v>
                </c:pt>
                <c:pt idx="4148">
                  <c:v>414.7473267326728</c:v>
                </c:pt>
                <c:pt idx="4149">
                  <c:v>414.847335733573</c:v>
                </c:pt>
                <c:pt idx="4150">
                  <c:v>414.947344734473</c:v>
                </c:pt>
                <c:pt idx="4151">
                  <c:v>415.047353735373</c:v>
                </c:pt>
                <c:pt idx="4152">
                  <c:v>415.147362736273</c:v>
                </c:pt>
                <c:pt idx="4153">
                  <c:v>415.247371737173</c:v>
                </c:pt>
                <c:pt idx="4154">
                  <c:v>415.347380738073</c:v>
                </c:pt>
                <c:pt idx="4155">
                  <c:v>415.447389738973</c:v>
                </c:pt>
                <c:pt idx="4156">
                  <c:v>415.547398739873</c:v>
                </c:pt>
                <c:pt idx="4157">
                  <c:v>415.647407740774</c:v>
                </c:pt>
                <c:pt idx="4158">
                  <c:v>415.7474167416738</c:v>
                </c:pt>
                <c:pt idx="4159">
                  <c:v>415.8474257425739</c:v>
                </c:pt>
                <c:pt idx="4160">
                  <c:v>415.9474347434739</c:v>
                </c:pt>
                <c:pt idx="4161">
                  <c:v>416.047443744374</c:v>
                </c:pt>
                <c:pt idx="4162">
                  <c:v>416.1474527452739</c:v>
                </c:pt>
                <c:pt idx="4163">
                  <c:v>416.2474617461739</c:v>
                </c:pt>
                <c:pt idx="4164">
                  <c:v>416.3474707470739</c:v>
                </c:pt>
                <c:pt idx="4165">
                  <c:v>416.4474797479738</c:v>
                </c:pt>
                <c:pt idx="4166">
                  <c:v>416.5474887488739</c:v>
                </c:pt>
                <c:pt idx="4167">
                  <c:v>416.647497749774</c:v>
                </c:pt>
                <c:pt idx="4168">
                  <c:v>416.7475067506748</c:v>
                </c:pt>
                <c:pt idx="4169">
                  <c:v>416.8475157515748</c:v>
                </c:pt>
                <c:pt idx="4170">
                  <c:v>416.9475247524748</c:v>
                </c:pt>
                <c:pt idx="4171">
                  <c:v>417.0475337533749</c:v>
                </c:pt>
                <c:pt idx="4172">
                  <c:v>417.1475427542749</c:v>
                </c:pt>
                <c:pt idx="4173">
                  <c:v>417.2475517551748</c:v>
                </c:pt>
                <c:pt idx="4174">
                  <c:v>417.3475607560749</c:v>
                </c:pt>
                <c:pt idx="4175">
                  <c:v>417.4475697569748</c:v>
                </c:pt>
                <c:pt idx="4176">
                  <c:v>417.5475787578748</c:v>
                </c:pt>
                <c:pt idx="4177">
                  <c:v>417.647587758775</c:v>
                </c:pt>
                <c:pt idx="4178">
                  <c:v>417.7475967596748</c:v>
                </c:pt>
                <c:pt idx="4179">
                  <c:v>417.847605760576</c:v>
                </c:pt>
                <c:pt idx="4180">
                  <c:v>417.947614761476</c:v>
                </c:pt>
                <c:pt idx="4181">
                  <c:v>418.047623762376</c:v>
                </c:pt>
                <c:pt idx="4182">
                  <c:v>418.147632763276</c:v>
                </c:pt>
                <c:pt idx="4183">
                  <c:v>418.247641764176</c:v>
                </c:pt>
                <c:pt idx="4184">
                  <c:v>418.3476507650761</c:v>
                </c:pt>
                <c:pt idx="4185">
                  <c:v>418.447659765976</c:v>
                </c:pt>
                <c:pt idx="4186">
                  <c:v>418.547668766876</c:v>
                </c:pt>
                <c:pt idx="4187">
                  <c:v>418.647677767776</c:v>
                </c:pt>
                <c:pt idx="4188">
                  <c:v>418.7476867686759</c:v>
                </c:pt>
                <c:pt idx="4189">
                  <c:v>418.847695769576</c:v>
                </c:pt>
                <c:pt idx="4190">
                  <c:v>418.9477047704769</c:v>
                </c:pt>
                <c:pt idx="4191">
                  <c:v>419.0477137713769</c:v>
                </c:pt>
                <c:pt idx="4192">
                  <c:v>419.1477227722769</c:v>
                </c:pt>
                <c:pt idx="4193">
                  <c:v>419.247731773177</c:v>
                </c:pt>
                <c:pt idx="4194">
                  <c:v>419.347740774077</c:v>
                </c:pt>
                <c:pt idx="4195">
                  <c:v>419.447749774977</c:v>
                </c:pt>
                <c:pt idx="4196">
                  <c:v>419.547758775877</c:v>
                </c:pt>
                <c:pt idx="4197">
                  <c:v>419.647767776777</c:v>
                </c:pt>
                <c:pt idx="4198">
                  <c:v>419.7477767776768</c:v>
                </c:pt>
                <c:pt idx="4199">
                  <c:v>419.847785778577</c:v>
                </c:pt>
                <c:pt idx="4200">
                  <c:v>419.947794779477</c:v>
                </c:pt>
                <c:pt idx="4201">
                  <c:v>420.047803780378</c:v>
                </c:pt>
                <c:pt idx="4202">
                  <c:v>420.147812781278</c:v>
                </c:pt>
                <c:pt idx="4203">
                  <c:v>420.247821782178</c:v>
                </c:pt>
                <c:pt idx="4204">
                  <c:v>420.347830783078</c:v>
                </c:pt>
                <c:pt idx="4205">
                  <c:v>420.447839783978</c:v>
                </c:pt>
                <c:pt idx="4206">
                  <c:v>420.547848784878</c:v>
                </c:pt>
                <c:pt idx="4207">
                  <c:v>420.647857785778</c:v>
                </c:pt>
                <c:pt idx="4208">
                  <c:v>420.747866786678</c:v>
                </c:pt>
                <c:pt idx="4209">
                  <c:v>420.847875787578</c:v>
                </c:pt>
                <c:pt idx="4210">
                  <c:v>420.947884788478</c:v>
                </c:pt>
                <c:pt idx="4211">
                  <c:v>421.047893789378</c:v>
                </c:pt>
                <c:pt idx="4212">
                  <c:v>421.147902790279</c:v>
                </c:pt>
                <c:pt idx="4213">
                  <c:v>421.2479117911789</c:v>
                </c:pt>
                <c:pt idx="4214">
                  <c:v>421.347920792079</c:v>
                </c:pt>
                <c:pt idx="4215">
                  <c:v>421.4479297929789</c:v>
                </c:pt>
                <c:pt idx="4216">
                  <c:v>421.547938793879</c:v>
                </c:pt>
                <c:pt idx="4217">
                  <c:v>421.6479477947791</c:v>
                </c:pt>
                <c:pt idx="4218">
                  <c:v>421.7479567956789</c:v>
                </c:pt>
                <c:pt idx="4219">
                  <c:v>421.847965796579</c:v>
                </c:pt>
                <c:pt idx="4220">
                  <c:v>421.9479747974789</c:v>
                </c:pt>
                <c:pt idx="4221">
                  <c:v>422.0479837983791</c:v>
                </c:pt>
                <c:pt idx="4222">
                  <c:v>422.147992799279</c:v>
                </c:pt>
                <c:pt idx="4223">
                  <c:v>422.2480018001789</c:v>
                </c:pt>
                <c:pt idx="4224">
                  <c:v>422.34801080108</c:v>
                </c:pt>
                <c:pt idx="4225">
                  <c:v>422.4480198019798</c:v>
                </c:pt>
                <c:pt idx="4226">
                  <c:v>422.54802880288</c:v>
                </c:pt>
                <c:pt idx="4227">
                  <c:v>422.6480378037801</c:v>
                </c:pt>
                <c:pt idx="4228">
                  <c:v>422.7480468046799</c:v>
                </c:pt>
                <c:pt idx="4229">
                  <c:v>422.8480558055799</c:v>
                </c:pt>
                <c:pt idx="4230">
                  <c:v>422.9480648064799</c:v>
                </c:pt>
                <c:pt idx="4231">
                  <c:v>423.0480738073799</c:v>
                </c:pt>
                <c:pt idx="4232">
                  <c:v>423.1480828082799</c:v>
                </c:pt>
                <c:pt idx="4233">
                  <c:v>423.2480918091799</c:v>
                </c:pt>
                <c:pt idx="4234">
                  <c:v>423.3481008100799</c:v>
                </c:pt>
                <c:pt idx="4235">
                  <c:v>423.448109810981</c:v>
                </c:pt>
                <c:pt idx="4236">
                  <c:v>423.548118811881</c:v>
                </c:pt>
                <c:pt idx="4237">
                  <c:v>423.648127812781</c:v>
                </c:pt>
                <c:pt idx="4238">
                  <c:v>423.748136813681</c:v>
                </c:pt>
                <c:pt idx="4239">
                  <c:v>423.848145814581</c:v>
                </c:pt>
                <c:pt idx="4240">
                  <c:v>423.948154815481</c:v>
                </c:pt>
                <c:pt idx="4241">
                  <c:v>424.048163816381</c:v>
                </c:pt>
                <c:pt idx="4242">
                  <c:v>424.148172817281</c:v>
                </c:pt>
                <c:pt idx="4243">
                  <c:v>424.248181818181</c:v>
                </c:pt>
                <c:pt idx="4244">
                  <c:v>424.3481908190811</c:v>
                </c:pt>
                <c:pt idx="4245">
                  <c:v>424.448199819981</c:v>
                </c:pt>
                <c:pt idx="4246">
                  <c:v>424.548208820882</c:v>
                </c:pt>
                <c:pt idx="4247">
                  <c:v>424.648217821782</c:v>
                </c:pt>
                <c:pt idx="4248">
                  <c:v>424.7482268226819</c:v>
                </c:pt>
                <c:pt idx="4249">
                  <c:v>424.848235823582</c:v>
                </c:pt>
                <c:pt idx="4250">
                  <c:v>424.948244824482</c:v>
                </c:pt>
                <c:pt idx="4251">
                  <c:v>425.048253825382</c:v>
                </c:pt>
                <c:pt idx="4252">
                  <c:v>425.148262826282</c:v>
                </c:pt>
                <c:pt idx="4253">
                  <c:v>425.248271827182</c:v>
                </c:pt>
                <c:pt idx="4254">
                  <c:v>425.348280828082</c:v>
                </c:pt>
                <c:pt idx="4255">
                  <c:v>425.448289828982</c:v>
                </c:pt>
                <c:pt idx="4256">
                  <c:v>425.548298829883</c:v>
                </c:pt>
                <c:pt idx="4257">
                  <c:v>425.648307830783</c:v>
                </c:pt>
                <c:pt idx="4258">
                  <c:v>425.7483168316828</c:v>
                </c:pt>
                <c:pt idx="4259">
                  <c:v>425.848325832583</c:v>
                </c:pt>
                <c:pt idx="4260">
                  <c:v>425.948334833483</c:v>
                </c:pt>
                <c:pt idx="4261">
                  <c:v>426.048343834383</c:v>
                </c:pt>
                <c:pt idx="4262">
                  <c:v>426.148352835283</c:v>
                </c:pt>
                <c:pt idx="4263">
                  <c:v>426.248361836183</c:v>
                </c:pt>
                <c:pt idx="4264">
                  <c:v>426.348370837083</c:v>
                </c:pt>
                <c:pt idx="4265">
                  <c:v>426.4483798379828</c:v>
                </c:pt>
                <c:pt idx="4266">
                  <c:v>426.548388838883</c:v>
                </c:pt>
                <c:pt idx="4267">
                  <c:v>426.648397839783</c:v>
                </c:pt>
                <c:pt idx="4268">
                  <c:v>426.7484068406839</c:v>
                </c:pt>
                <c:pt idx="4269">
                  <c:v>426.8484158415839</c:v>
                </c:pt>
                <c:pt idx="4270">
                  <c:v>426.9484248424839</c:v>
                </c:pt>
                <c:pt idx="4271">
                  <c:v>427.048433843384</c:v>
                </c:pt>
                <c:pt idx="4272">
                  <c:v>427.148442844284</c:v>
                </c:pt>
                <c:pt idx="4273">
                  <c:v>427.2484518451839</c:v>
                </c:pt>
                <c:pt idx="4274">
                  <c:v>427.348460846084</c:v>
                </c:pt>
                <c:pt idx="4275">
                  <c:v>427.4484698469839</c:v>
                </c:pt>
                <c:pt idx="4276">
                  <c:v>427.5484788478839</c:v>
                </c:pt>
                <c:pt idx="4277">
                  <c:v>427.648487848784</c:v>
                </c:pt>
                <c:pt idx="4278">
                  <c:v>427.7484968496839</c:v>
                </c:pt>
                <c:pt idx="4279">
                  <c:v>427.848505850585</c:v>
                </c:pt>
                <c:pt idx="4280">
                  <c:v>427.9485148514848</c:v>
                </c:pt>
                <c:pt idx="4281">
                  <c:v>428.048523852385</c:v>
                </c:pt>
                <c:pt idx="4282">
                  <c:v>428.148532853285</c:v>
                </c:pt>
                <c:pt idx="4283">
                  <c:v>428.248541854185</c:v>
                </c:pt>
                <c:pt idx="4284">
                  <c:v>428.348550855085</c:v>
                </c:pt>
                <c:pt idx="4285">
                  <c:v>428.4485598559848</c:v>
                </c:pt>
                <c:pt idx="4286">
                  <c:v>428.548568856885</c:v>
                </c:pt>
                <c:pt idx="4287">
                  <c:v>428.648577857785</c:v>
                </c:pt>
                <c:pt idx="4288">
                  <c:v>428.7485868586848</c:v>
                </c:pt>
                <c:pt idx="4289">
                  <c:v>428.8485958595849</c:v>
                </c:pt>
                <c:pt idx="4290">
                  <c:v>428.948604860486</c:v>
                </c:pt>
                <c:pt idx="4291">
                  <c:v>429.048613861386</c:v>
                </c:pt>
                <c:pt idx="4292">
                  <c:v>429.148622862286</c:v>
                </c:pt>
                <c:pt idx="4293">
                  <c:v>429.248631863186</c:v>
                </c:pt>
                <c:pt idx="4294">
                  <c:v>429.348640864086</c:v>
                </c:pt>
                <c:pt idx="4295">
                  <c:v>429.448649864986</c:v>
                </c:pt>
                <c:pt idx="4296">
                  <c:v>429.548658865886</c:v>
                </c:pt>
                <c:pt idx="4297">
                  <c:v>429.648667866786</c:v>
                </c:pt>
                <c:pt idx="4298">
                  <c:v>429.748676867686</c:v>
                </c:pt>
                <c:pt idx="4299">
                  <c:v>429.848685868586</c:v>
                </c:pt>
                <c:pt idx="4300">
                  <c:v>429.948694869486</c:v>
                </c:pt>
                <c:pt idx="4301">
                  <c:v>430.048703870387</c:v>
                </c:pt>
                <c:pt idx="4302">
                  <c:v>430.1487128712869</c:v>
                </c:pt>
                <c:pt idx="4303">
                  <c:v>430.2487218721869</c:v>
                </c:pt>
                <c:pt idx="4304">
                  <c:v>430.348730873087</c:v>
                </c:pt>
                <c:pt idx="4305">
                  <c:v>430.4487398739869</c:v>
                </c:pt>
                <c:pt idx="4306">
                  <c:v>430.548748874887</c:v>
                </c:pt>
                <c:pt idx="4307">
                  <c:v>430.648757875787</c:v>
                </c:pt>
                <c:pt idx="4308">
                  <c:v>430.7487668766869</c:v>
                </c:pt>
                <c:pt idx="4309">
                  <c:v>430.8487758775869</c:v>
                </c:pt>
                <c:pt idx="4310">
                  <c:v>430.9487848784869</c:v>
                </c:pt>
                <c:pt idx="4311">
                  <c:v>431.048793879387</c:v>
                </c:pt>
                <c:pt idx="4312">
                  <c:v>431.148802880288</c:v>
                </c:pt>
                <c:pt idx="4313">
                  <c:v>431.2488118811879</c:v>
                </c:pt>
                <c:pt idx="4314">
                  <c:v>431.348820882088</c:v>
                </c:pt>
                <c:pt idx="4315">
                  <c:v>431.4488298829879</c:v>
                </c:pt>
                <c:pt idx="4316">
                  <c:v>431.548838883888</c:v>
                </c:pt>
                <c:pt idx="4317">
                  <c:v>431.648847884788</c:v>
                </c:pt>
                <c:pt idx="4318">
                  <c:v>431.748856885688</c:v>
                </c:pt>
                <c:pt idx="4319">
                  <c:v>431.848865886588</c:v>
                </c:pt>
                <c:pt idx="4320">
                  <c:v>431.948874887488</c:v>
                </c:pt>
                <c:pt idx="4321">
                  <c:v>432.048883888388</c:v>
                </c:pt>
                <c:pt idx="4322">
                  <c:v>432.148892889288</c:v>
                </c:pt>
                <c:pt idx="4323">
                  <c:v>432.248901890188</c:v>
                </c:pt>
                <c:pt idx="4324">
                  <c:v>432.348910891089</c:v>
                </c:pt>
                <c:pt idx="4325">
                  <c:v>432.4489198919889</c:v>
                </c:pt>
                <c:pt idx="4326">
                  <c:v>432.548928892889</c:v>
                </c:pt>
                <c:pt idx="4327">
                  <c:v>432.6489378937891</c:v>
                </c:pt>
                <c:pt idx="4328">
                  <c:v>432.748946894689</c:v>
                </c:pt>
                <c:pt idx="4329">
                  <c:v>432.848955895589</c:v>
                </c:pt>
                <c:pt idx="4330">
                  <c:v>432.948964896489</c:v>
                </c:pt>
                <c:pt idx="4331">
                  <c:v>433.048973897389</c:v>
                </c:pt>
                <c:pt idx="4332">
                  <c:v>433.148982898289</c:v>
                </c:pt>
                <c:pt idx="4333">
                  <c:v>433.248991899189</c:v>
                </c:pt>
                <c:pt idx="4334">
                  <c:v>433.349000900089</c:v>
                </c:pt>
                <c:pt idx="4335">
                  <c:v>433.4490099009898</c:v>
                </c:pt>
                <c:pt idx="4336">
                  <c:v>433.54901890189</c:v>
                </c:pt>
                <c:pt idx="4337">
                  <c:v>433.64902790279</c:v>
                </c:pt>
                <c:pt idx="4338">
                  <c:v>433.74903690369</c:v>
                </c:pt>
                <c:pt idx="4339">
                  <c:v>433.84904590459</c:v>
                </c:pt>
                <c:pt idx="4340">
                  <c:v>433.94905490549</c:v>
                </c:pt>
                <c:pt idx="4341">
                  <c:v>434.04906390639</c:v>
                </c:pt>
                <c:pt idx="4342">
                  <c:v>434.14907290729</c:v>
                </c:pt>
                <c:pt idx="4343">
                  <c:v>434.24908190819</c:v>
                </c:pt>
                <c:pt idx="4344">
                  <c:v>434.34909090909</c:v>
                </c:pt>
                <c:pt idx="4345">
                  <c:v>434.449099909991</c:v>
                </c:pt>
                <c:pt idx="4346">
                  <c:v>434.549108910891</c:v>
                </c:pt>
                <c:pt idx="4347">
                  <c:v>434.649117911791</c:v>
                </c:pt>
                <c:pt idx="4348">
                  <c:v>434.7491269126908</c:v>
                </c:pt>
                <c:pt idx="4349">
                  <c:v>434.849135913591</c:v>
                </c:pt>
                <c:pt idx="4350">
                  <c:v>434.949144914491</c:v>
                </c:pt>
                <c:pt idx="4351">
                  <c:v>435.049153915391</c:v>
                </c:pt>
                <c:pt idx="4352">
                  <c:v>435.149162916291</c:v>
                </c:pt>
                <c:pt idx="4353">
                  <c:v>435.2491719171908</c:v>
                </c:pt>
                <c:pt idx="4354">
                  <c:v>435.349180918091</c:v>
                </c:pt>
                <c:pt idx="4355">
                  <c:v>435.449189918991</c:v>
                </c:pt>
                <c:pt idx="4356">
                  <c:v>435.549198919892</c:v>
                </c:pt>
                <c:pt idx="4357">
                  <c:v>435.649207920792</c:v>
                </c:pt>
                <c:pt idx="4358">
                  <c:v>435.7492169216919</c:v>
                </c:pt>
                <c:pt idx="4359">
                  <c:v>435.849225922592</c:v>
                </c:pt>
                <c:pt idx="4360">
                  <c:v>435.949234923492</c:v>
                </c:pt>
                <c:pt idx="4361">
                  <c:v>436.0492439243921</c:v>
                </c:pt>
                <c:pt idx="4362">
                  <c:v>436.149252925292</c:v>
                </c:pt>
                <c:pt idx="4363">
                  <c:v>436.249261926192</c:v>
                </c:pt>
                <c:pt idx="4364">
                  <c:v>436.349270927092</c:v>
                </c:pt>
                <c:pt idx="4365">
                  <c:v>436.4492799279919</c:v>
                </c:pt>
                <c:pt idx="4366">
                  <c:v>436.549288928892</c:v>
                </c:pt>
                <c:pt idx="4367">
                  <c:v>436.649297929792</c:v>
                </c:pt>
                <c:pt idx="4368">
                  <c:v>436.749306930693</c:v>
                </c:pt>
                <c:pt idx="4369">
                  <c:v>436.849315931593</c:v>
                </c:pt>
                <c:pt idx="4370">
                  <c:v>436.949324932493</c:v>
                </c:pt>
                <c:pt idx="4371">
                  <c:v>437.049333933393</c:v>
                </c:pt>
                <c:pt idx="4372">
                  <c:v>437.149342934293</c:v>
                </c:pt>
                <c:pt idx="4373">
                  <c:v>437.2493519351929</c:v>
                </c:pt>
                <c:pt idx="4374">
                  <c:v>437.349360936093</c:v>
                </c:pt>
                <c:pt idx="4375">
                  <c:v>437.4493699369929</c:v>
                </c:pt>
                <c:pt idx="4376">
                  <c:v>437.5493789378929</c:v>
                </c:pt>
                <c:pt idx="4377">
                  <c:v>437.649387938793</c:v>
                </c:pt>
                <c:pt idx="4378">
                  <c:v>437.749396939693</c:v>
                </c:pt>
                <c:pt idx="4379">
                  <c:v>437.849405940594</c:v>
                </c:pt>
                <c:pt idx="4380">
                  <c:v>437.9494149414938</c:v>
                </c:pt>
                <c:pt idx="4381">
                  <c:v>438.049423942394</c:v>
                </c:pt>
                <c:pt idx="4382">
                  <c:v>438.149432943294</c:v>
                </c:pt>
                <c:pt idx="4383">
                  <c:v>438.249441944194</c:v>
                </c:pt>
                <c:pt idx="4384">
                  <c:v>438.349450945094</c:v>
                </c:pt>
                <c:pt idx="4385">
                  <c:v>438.4494599459939</c:v>
                </c:pt>
                <c:pt idx="4386">
                  <c:v>438.549468946894</c:v>
                </c:pt>
                <c:pt idx="4387">
                  <c:v>438.649477947794</c:v>
                </c:pt>
                <c:pt idx="4388">
                  <c:v>438.7494869486939</c:v>
                </c:pt>
                <c:pt idx="4389">
                  <c:v>438.849495949594</c:v>
                </c:pt>
                <c:pt idx="4390">
                  <c:v>438.9495049504948</c:v>
                </c:pt>
                <c:pt idx="4391">
                  <c:v>439.0495139513948</c:v>
                </c:pt>
                <c:pt idx="4392">
                  <c:v>439.1495229522948</c:v>
                </c:pt>
                <c:pt idx="4393">
                  <c:v>439.2495319531948</c:v>
                </c:pt>
                <c:pt idx="4394">
                  <c:v>439.349540954095</c:v>
                </c:pt>
                <c:pt idx="4395">
                  <c:v>439.4495499549948</c:v>
                </c:pt>
                <c:pt idx="4396">
                  <c:v>439.549558955895</c:v>
                </c:pt>
                <c:pt idx="4397">
                  <c:v>439.649567956795</c:v>
                </c:pt>
                <c:pt idx="4398">
                  <c:v>439.7495769576948</c:v>
                </c:pt>
                <c:pt idx="4399">
                  <c:v>439.849585958595</c:v>
                </c:pt>
                <c:pt idx="4400">
                  <c:v>439.949594959495</c:v>
                </c:pt>
                <c:pt idx="4401">
                  <c:v>440.049603960396</c:v>
                </c:pt>
                <c:pt idx="4402">
                  <c:v>440.149612961296</c:v>
                </c:pt>
                <c:pt idx="4403">
                  <c:v>440.249621962196</c:v>
                </c:pt>
                <c:pt idx="4404">
                  <c:v>440.349630963096</c:v>
                </c:pt>
                <c:pt idx="4405">
                  <c:v>440.449639963996</c:v>
                </c:pt>
                <c:pt idx="4406">
                  <c:v>440.549648964896</c:v>
                </c:pt>
                <c:pt idx="4407">
                  <c:v>440.649657965796</c:v>
                </c:pt>
                <c:pt idx="4408">
                  <c:v>440.749666966696</c:v>
                </c:pt>
                <c:pt idx="4409">
                  <c:v>440.849675967596</c:v>
                </c:pt>
                <c:pt idx="4410">
                  <c:v>440.949684968496</c:v>
                </c:pt>
                <c:pt idx="4411">
                  <c:v>441.049693969396</c:v>
                </c:pt>
                <c:pt idx="4412">
                  <c:v>441.149702970296</c:v>
                </c:pt>
                <c:pt idx="4413">
                  <c:v>441.2497119711969</c:v>
                </c:pt>
                <c:pt idx="4414">
                  <c:v>441.349720972097</c:v>
                </c:pt>
                <c:pt idx="4415">
                  <c:v>441.4497299729969</c:v>
                </c:pt>
                <c:pt idx="4416">
                  <c:v>441.549738973897</c:v>
                </c:pt>
                <c:pt idx="4417">
                  <c:v>441.649747974797</c:v>
                </c:pt>
                <c:pt idx="4418">
                  <c:v>441.7497569756969</c:v>
                </c:pt>
                <c:pt idx="4419">
                  <c:v>441.849765976597</c:v>
                </c:pt>
                <c:pt idx="4420">
                  <c:v>441.9497749774969</c:v>
                </c:pt>
                <c:pt idx="4421">
                  <c:v>442.049783978397</c:v>
                </c:pt>
                <c:pt idx="4422">
                  <c:v>442.149792979297</c:v>
                </c:pt>
                <c:pt idx="4423">
                  <c:v>442.249801980197</c:v>
                </c:pt>
                <c:pt idx="4424">
                  <c:v>442.349810981098</c:v>
                </c:pt>
                <c:pt idx="4425">
                  <c:v>442.449819981998</c:v>
                </c:pt>
                <c:pt idx="4426">
                  <c:v>442.549828982898</c:v>
                </c:pt>
                <c:pt idx="4427">
                  <c:v>442.649837983798</c:v>
                </c:pt>
                <c:pt idx="4428">
                  <c:v>442.749846984698</c:v>
                </c:pt>
                <c:pt idx="4429">
                  <c:v>442.8498559855981</c:v>
                </c:pt>
                <c:pt idx="4430">
                  <c:v>442.9498649864981</c:v>
                </c:pt>
                <c:pt idx="4431">
                  <c:v>443.049873987398</c:v>
                </c:pt>
                <c:pt idx="4432">
                  <c:v>443.149882988298</c:v>
                </c:pt>
                <c:pt idx="4433">
                  <c:v>443.249891989198</c:v>
                </c:pt>
                <c:pt idx="4434">
                  <c:v>443.349900990099</c:v>
                </c:pt>
                <c:pt idx="4435">
                  <c:v>443.4499099909989</c:v>
                </c:pt>
                <c:pt idx="4436">
                  <c:v>443.5499189918989</c:v>
                </c:pt>
                <c:pt idx="4437">
                  <c:v>443.649927992799</c:v>
                </c:pt>
                <c:pt idx="4438">
                  <c:v>443.749936993699</c:v>
                </c:pt>
                <c:pt idx="4439">
                  <c:v>443.849945994599</c:v>
                </c:pt>
                <c:pt idx="4440">
                  <c:v>443.949954995499</c:v>
                </c:pt>
                <c:pt idx="4441">
                  <c:v>444.049963996399</c:v>
                </c:pt>
                <c:pt idx="4442">
                  <c:v>444.149972997299</c:v>
                </c:pt>
                <c:pt idx="4443">
                  <c:v>444.249981998199</c:v>
                </c:pt>
                <c:pt idx="4444">
                  <c:v>444.349990999099</c:v>
                </c:pt>
                <c:pt idx="4445">
                  <c:v>444.45</c:v>
                </c:pt>
                <c:pt idx="4446">
                  <c:v>444.5500090009</c:v>
                </c:pt>
                <c:pt idx="4447">
                  <c:v>444.6500180018</c:v>
                </c:pt>
                <c:pt idx="4448">
                  <c:v>444.7500270026998</c:v>
                </c:pt>
                <c:pt idx="4449">
                  <c:v>444.8500360036</c:v>
                </c:pt>
                <c:pt idx="4450">
                  <c:v>444.9500450045</c:v>
                </c:pt>
                <c:pt idx="4451">
                  <c:v>445.0500540054</c:v>
                </c:pt>
                <c:pt idx="4452">
                  <c:v>445.1500630063</c:v>
                </c:pt>
                <c:pt idx="4453">
                  <c:v>445.2500720071998</c:v>
                </c:pt>
                <c:pt idx="4454">
                  <c:v>445.3500810081</c:v>
                </c:pt>
                <c:pt idx="4455">
                  <c:v>445.450090009</c:v>
                </c:pt>
                <c:pt idx="4456">
                  <c:v>445.550099009901</c:v>
                </c:pt>
                <c:pt idx="4457">
                  <c:v>445.650108010801</c:v>
                </c:pt>
                <c:pt idx="4458">
                  <c:v>445.7501170117009</c:v>
                </c:pt>
                <c:pt idx="4459">
                  <c:v>445.8501260126009</c:v>
                </c:pt>
                <c:pt idx="4460">
                  <c:v>445.9501350135009</c:v>
                </c:pt>
                <c:pt idx="4461">
                  <c:v>446.050144014401</c:v>
                </c:pt>
                <c:pt idx="4462">
                  <c:v>446.150153015301</c:v>
                </c:pt>
                <c:pt idx="4463">
                  <c:v>446.250162016201</c:v>
                </c:pt>
                <c:pt idx="4464">
                  <c:v>446.350171017101</c:v>
                </c:pt>
                <c:pt idx="4465">
                  <c:v>446.450180018001</c:v>
                </c:pt>
                <c:pt idx="4466">
                  <c:v>446.550189018901</c:v>
                </c:pt>
                <c:pt idx="4467">
                  <c:v>446.650198019801</c:v>
                </c:pt>
                <c:pt idx="4468">
                  <c:v>446.750207020702</c:v>
                </c:pt>
                <c:pt idx="4469">
                  <c:v>446.850216021602</c:v>
                </c:pt>
                <c:pt idx="4470">
                  <c:v>446.950225022502</c:v>
                </c:pt>
                <c:pt idx="4471">
                  <c:v>447.0502340234021</c:v>
                </c:pt>
                <c:pt idx="4472">
                  <c:v>447.150243024302</c:v>
                </c:pt>
                <c:pt idx="4473">
                  <c:v>447.250252025202</c:v>
                </c:pt>
                <c:pt idx="4474">
                  <c:v>447.350261026102</c:v>
                </c:pt>
                <c:pt idx="4475">
                  <c:v>447.450270027002</c:v>
                </c:pt>
                <c:pt idx="4476">
                  <c:v>447.550279027902</c:v>
                </c:pt>
                <c:pt idx="4477">
                  <c:v>447.650288028802</c:v>
                </c:pt>
                <c:pt idx="4478">
                  <c:v>447.750297029702</c:v>
                </c:pt>
                <c:pt idx="4479">
                  <c:v>447.850306030603</c:v>
                </c:pt>
                <c:pt idx="4480">
                  <c:v>447.950315031503</c:v>
                </c:pt>
                <c:pt idx="4481">
                  <c:v>448.050324032403</c:v>
                </c:pt>
                <c:pt idx="4482">
                  <c:v>448.150333033303</c:v>
                </c:pt>
                <c:pt idx="4483">
                  <c:v>448.250342034203</c:v>
                </c:pt>
                <c:pt idx="4484">
                  <c:v>448.350351035103</c:v>
                </c:pt>
                <c:pt idx="4485">
                  <c:v>448.450360036003</c:v>
                </c:pt>
                <c:pt idx="4486">
                  <c:v>448.550369036903</c:v>
                </c:pt>
                <c:pt idx="4487">
                  <c:v>448.650378037803</c:v>
                </c:pt>
                <c:pt idx="4488">
                  <c:v>448.750387038703</c:v>
                </c:pt>
                <c:pt idx="4489">
                  <c:v>448.8503960396031</c:v>
                </c:pt>
                <c:pt idx="4490">
                  <c:v>448.9504050405039</c:v>
                </c:pt>
                <c:pt idx="4491">
                  <c:v>449.0504140414039</c:v>
                </c:pt>
                <c:pt idx="4492">
                  <c:v>449.150423042304</c:v>
                </c:pt>
                <c:pt idx="4493">
                  <c:v>449.2504320432039</c:v>
                </c:pt>
                <c:pt idx="4494">
                  <c:v>449.350441044104</c:v>
                </c:pt>
                <c:pt idx="4495">
                  <c:v>449.4504500450039</c:v>
                </c:pt>
                <c:pt idx="4496">
                  <c:v>449.5504590459039</c:v>
                </c:pt>
                <c:pt idx="4497">
                  <c:v>449.650468046804</c:v>
                </c:pt>
                <c:pt idx="4498">
                  <c:v>449.750477047704</c:v>
                </c:pt>
                <c:pt idx="4499">
                  <c:v>449.850486048604</c:v>
                </c:pt>
                <c:pt idx="4500">
                  <c:v>449.950495049504</c:v>
                </c:pt>
                <c:pt idx="4501">
                  <c:v>450.0505040504049</c:v>
                </c:pt>
                <c:pt idx="4502">
                  <c:v>450.1505130513049</c:v>
                </c:pt>
                <c:pt idx="4503">
                  <c:v>450.2505220522048</c:v>
                </c:pt>
                <c:pt idx="4504">
                  <c:v>450.350531053105</c:v>
                </c:pt>
                <c:pt idx="4505">
                  <c:v>450.450540054005</c:v>
                </c:pt>
                <c:pt idx="4506">
                  <c:v>450.550549054905</c:v>
                </c:pt>
                <c:pt idx="4507">
                  <c:v>450.650558055805</c:v>
                </c:pt>
                <c:pt idx="4508">
                  <c:v>450.750567056705</c:v>
                </c:pt>
                <c:pt idx="4509">
                  <c:v>450.8505760576048</c:v>
                </c:pt>
                <c:pt idx="4510">
                  <c:v>450.9505850585048</c:v>
                </c:pt>
                <c:pt idx="4511">
                  <c:v>451.050594059405</c:v>
                </c:pt>
                <c:pt idx="4512">
                  <c:v>451.150603060305</c:v>
                </c:pt>
                <c:pt idx="4513">
                  <c:v>451.250612061206</c:v>
                </c:pt>
                <c:pt idx="4514">
                  <c:v>451.350621062106</c:v>
                </c:pt>
                <c:pt idx="4515">
                  <c:v>451.450630063006</c:v>
                </c:pt>
                <c:pt idx="4516">
                  <c:v>451.550639063906</c:v>
                </c:pt>
                <c:pt idx="4517">
                  <c:v>451.650648064806</c:v>
                </c:pt>
                <c:pt idx="4518">
                  <c:v>451.750657065706</c:v>
                </c:pt>
                <c:pt idx="4519">
                  <c:v>451.850666066606</c:v>
                </c:pt>
                <c:pt idx="4520">
                  <c:v>451.9506750675059</c:v>
                </c:pt>
                <c:pt idx="4521">
                  <c:v>452.050684068406</c:v>
                </c:pt>
                <c:pt idx="4522">
                  <c:v>452.150693069306</c:v>
                </c:pt>
                <c:pt idx="4523">
                  <c:v>452.250702070207</c:v>
                </c:pt>
                <c:pt idx="4524">
                  <c:v>452.350711071107</c:v>
                </c:pt>
                <c:pt idx="4525">
                  <c:v>452.450720072007</c:v>
                </c:pt>
                <c:pt idx="4526">
                  <c:v>452.550729072907</c:v>
                </c:pt>
                <c:pt idx="4527">
                  <c:v>452.650738073807</c:v>
                </c:pt>
                <c:pt idx="4528">
                  <c:v>452.750747074707</c:v>
                </c:pt>
                <c:pt idx="4529">
                  <c:v>452.850756075607</c:v>
                </c:pt>
                <c:pt idx="4530">
                  <c:v>452.950765076507</c:v>
                </c:pt>
                <c:pt idx="4531">
                  <c:v>453.050774077407</c:v>
                </c:pt>
                <c:pt idx="4532">
                  <c:v>453.150783078307</c:v>
                </c:pt>
                <c:pt idx="4533">
                  <c:v>453.250792079207</c:v>
                </c:pt>
                <c:pt idx="4534">
                  <c:v>453.350801080108</c:v>
                </c:pt>
                <c:pt idx="4535">
                  <c:v>453.450810081008</c:v>
                </c:pt>
                <c:pt idx="4536">
                  <c:v>453.550819081908</c:v>
                </c:pt>
                <c:pt idx="4537">
                  <c:v>453.650828082808</c:v>
                </c:pt>
                <c:pt idx="4538">
                  <c:v>453.750837083708</c:v>
                </c:pt>
                <c:pt idx="4539">
                  <c:v>453.850846084608</c:v>
                </c:pt>
                <c:pt idx="4540">
                  <c:v>453.950855085508</c:v>
                </c:pt>
                <c:pt idx="4541">
                  <c:v>454.050864086408</c:v>
                </c:pt>
                <c:pt idx="4542">
                  <c:v>454.150873087308</c:v>
                </c:pt>
                <c:pt idx="4543">
                  <c:v>454.250882088208</c:v>
                </c:pt>
                <c:pt idx="4544">
                  <c:v>454.350891089108</c:v>
                </c:pt>
                <c:pt idx="4545">
                  <c:v>454.450900090009</c:v>
                </c:pt>
                <c:pt idx="4546">
                  <c:v>454.550909090909</c:v>
                </c:pt>
                <c:pt idx="4547">
                  <c:v>454.650918091809</c:v>
                </c:pt>
                <c:pt idx="4548">
                  <c:v>454.750927092709</c:v>
                </c:pt>
                <c:pt idx="4549">
                  <c:v>454.8509360936091</c:v>
                </c:pt>
                <c:pt idx="4550">
                  <c:v>454.950945094509</c:v>
                </c:pt>
                <c:pt idx="4551">
                  <c:v>455.050954095409</c:v>
                </c:pt>
                <c:pt idx="4552">
                  <c:v>455.150963096309</c:v>
                </c:pt>
                <c:pt idx="4553">
                  <c:v>455.2509720972089</c:v>
                </c:pt>
                <c:pt idx="4554">
                  <c:v>455.350981098109</c:v>
                </c:pt>
                <c:pt idx="4555">
                  <c:v>455.450990099009</c:v>
                </c:pt>
                <c:pt idx="4556">
                  <c:v>455.55099909991</c:v>
                </c:pt>
                <c:pt idx="4557">
                  <c:v>455.65100810081</c:v>
                </c:pt>
                <c:pt idx="4558">
                  <c:v>455.7510171017099</c:v>
                </c:pt>
                <c:pt idx="4559">
                  <c:v>455.8510261026099</c:v>
                </c:pt>
                <c:pt idx="4560">
                  <c:v>455.9510351035099</c:v>
                </c:pt>
                <c:pt idx="4561">
                  <c:v>456.05104410441</c:v>
                </c:pt>
                <c:pt idx="4562">
                  <c:v>456.15105310531</c:v>
                </c:pt>
                <c:pt idx="4563">
                  <c:v>456.25106210621</c:v>
                </c:pt>
                <c:pt idx="4564">
                  <c:v>456.35107110711</c:v>
                </c:pt>
                <c:pt idx="4565">
                  <c:v>456.45108010801</c:v>
                </c:pt>
                <c:pt idx="4566">
                  <c:v>456.55108910891</c:v>
                </c:pt>
                <c:pt idx="4567">
                  <c:v>456.65109810981</c:v>
                </c:pt>
                <c:pt idx="4568">
                  <c:v>456.751107110711</c:v>
                </c:pt>
                <c:pt idx="4569">
                  <c:v>456.851116111611</c:v>
                </c:pt>
                <c:pt idx="4570">
                  <c:v>456.951125112511</c:v>
                </c:pt>
                <c:pt idx="4571">
                  <c:v>457.051134113411</c:v>
                </c:pt>
                <c:pt idx="4572">
                  <c:v>457.1511431143111</c:v>
                </c:pt>
                <c:pt idx="4573">
                  <c:v>457.251152115211</c:v>
                </c:pt>
                <c:pt idx="4574">
                  <c:v>457.351161116111</c:v>
                </c:pt>
                <c:pt idx="4575">
                  <c:v>457.4511701170109</c:v>
                </c:pt>
                <c:pt idx="4576">
                  <c:v>457.5511791179109</c:v>
                </c:pt>
                <c:pt idx="4577">
                  <c:v>457.651188118811</c:v>
                </c:pt>
                <c:pt idx="4578">
                  <c:v>457.751197119711</c:v>
                </c:pt>
                <c:pt idx="4579">
                  <c:v>457.851206120612</c:v>
                </c:pt>
                <c:pt idx="4580">
                  <c:v>457.951215121512</c:v>
                </c:pt>
                <c:pt idx="4581">
                  <c:v>458.051224122412</c:v>
                </c:pt>
                <c:pt idx="4582">
                  <c:v>458.151233123312</c:v>
                </c:pt>
                <c:pt idx="4583">
                  <c:v>458.251242124212</c:v>
                </c:pt>
                <c:pt idx="4584">
                  <c:v>458.351251125112</c:v>
                </c:pt>
                <c:pt idx="4585">
                  <c:v>458.451260126012</c:v>
                </c:pt>
                <c:pt idx="4586">
                  <c:v>458.551269126912</c:v>
                </c:pt>
                <c:pt idx="4587">
                  <c:v>458.651278127812</c:v>
                </c:pt>
                <c:pt idx="4588">
                  <c:v>458.751287128712</c:v>
                </c:pt>
                <c:pt idx="4589">
                  <c:v>458.851296129612</c:v>
                </c:pt>
                <c:pt idx="4590">
                  <c:v>458.951305130513</c:v>
                </c:pt>
                <c:pt idx="4591">
                  <c:v>459.051314131413</c:v>
                </c:pt>
                <c:pt idx="4592">
                  <c:v>459.151323132313</c:v>
                </c:pt>
                <c:pt idx="4593">
                  <c:v>459.251332133213</c:v>
                </c:pt>
                <c:pt idx="4594">
                  <c:v>459.351341134113</c:v>
                </c:pt>
                <c:pt idx="4595">
                  <c:v>459.451350135013</c:v>
                </c:pt>
                <c:pt idx="4596">
                  <c:v>459.551359135913</c:v>
                </c:pt>
                <c:pt idx="4597">
                  <c:v>459.651368136813</c:v>
                </c:pt>
                <c:pt idx="4598">
                  <c:v>459.751377137713</c:v>
                </c:pt>
                <c:pt idx="4599">
                  <c:v>459.851386138613</c:v>
                </c:pt>
                <c:pt idx="4600">
                  <c:v>459.951395139513</c:v>
                </c:pt>
                <c:pt idx="4601">
                  <c:v>460.051404140414</c:v>
                </c:pt>
                <c:pt idx="4602">
                  <c:v>460.151413141314</c:v>
                </c:pt>
                <c:pt idx="4603">
                  <c:v>460.2514221422139</c:v>
                </c:pt>
                <c:pt idx="4604">
                  <c:v>460.351431143114</c:v>
                </c:pt>
                <c:pt idx="4605">
                  <c:v>460.451440144014</c:v>
                </c:pt>
                <c:pt idx="4606">
                  <c:v>460.551449144914</c:v>
                </c:pt>
                <c:pt idx="4607">
                  <c:v>460.651458145814</c:v>
                </c:pt>
                <c:pt idx="4608">
                  <c:v>460.751467146714</c:v>
                </c:pt>
                <c:pt idx="4609">
                  <c:v>460.8514761476139</c:v>
                </c:pt>
                <c:pt idx="4610">
                  <c:v>460.9514851485139</c:v>
                </c:pt>
                <c:pt idx="4611">
                  <c:v>461.051494149414</c:v>
                </c:pt>
                <c:pt idx="4612">
                  <c:v>461.151503150315</c:v>
                </c:pt>
                <c:pt idx="4613">
                  <c:v>461.2515121512148</c:v>
                </c:pt>
                <c:pt idx="4614">
                  <c:v>461.351521152115</c:v>
                </c:pt>
                <c:pt idx="4615">
                  <c:v>461.451530153015</c:v>
                </c:pt>
                <c:pt idx="4616">
                  <c:v>461.5515391539149</c:v>
                </c:pt>
                <c:pt idx="4617">
                  <c:v>461.651548154815</c:v>
                </c:pt>
                <c:pt idx="4618">
                  <c:v>461.7515571557149</c:v>
                </c:pt>
                <c:pt idx="4619">
                  <c:v>461.8515661566149</c:v>
                </c:pt>
                <c:pt idx="4620">
                  <c:v>461.9515751575148</c:v>
                </c:pt>
                <c:pt idx="4621">
                  <c:v>462.0515841584149</c:v>
                </c:pt>
                <c:pt idx="4622">
                  <c:v>462.151593159315</c:v>
                </c:pt>
                <c:pt idx="4623">
                  <c:v>462.251602160216</c:v>
                </c:pt>
                <c:pt idx="4624">
                  <c:v>462.351611161116</c:v>
                </c:pt>
                <c:pt idx="4625">
                  <c:v>462.451620162016</c:v>
                </c:pt>
                <c:pt idx="4626">
                  <c:v>462.551629162916</c:v>
                </c:pt>
                <c:pt idx="4627">
                  <c:v>462.651638163816</c:v>
                </c:pt>
                <c:pt idx="4628">
                  <c:v>462.751647164716</c:v>
                </c:pt>
                <c:pt idx="4629">
                  <c:v>462.851656165616</c:v>
                </c:pt>
                <c:pt idx="4630">
                  <c:v>462.951665166516</c:v>
                </c:pt>
                <c:pt idx="4631">
                  <c:v>463.051674167416</c:v>
                </c:pt>
                <c:pt idx="4632">
                  <c:v>463.1516831683161</c:v>
                </c:pt>
                <c:pt idx="4633">
                  <c:v>463.2516921692161</c:v>
                </c:pt>
                <c:pt idx="4634">
                  <c:v>463.351701170117</c:v>
                </c:pt>
                <c:pt idx="4635">
                  <c:v>463.4517101710169</c:v>
                </c:pt>
                <c:pt idx="4636">
                  <c:v>463.5517191719169</c:v>
                </c:pt>
                <c:pt idx="4637">
                  <c:v>463.651728172817</c:v>
                </c:pt>
                <c:pt idx="4638">
                  <c:v>463.751737173717</c:v>
                </c:pt>
                <c:pt idx="4639">
                  <c:v>463.851746174617</c:v>
                </c:pt>
                <c:pt idx="4640">
                  <c:v>463.951755175517</c:v>
                </c:pt>
                <c:pt idx="4641">
                  <c:v>464.051764176417</c:v>
                </c:pt>
                <c:pt idx="4642">
                  <c:v>464.151773177317</c:v>
                </c:pt>
                <c:pt idx="4643">
                  <c:v>464.251782178217</c:v>
                </c:pt>
                <c:pt idx="4644">
                  <c:v>464.351791179117</c:v>
                </c:pt>
                <c:pt idx="4645">
                  <c:v>464.451800180018</c:v>
                </c:pt>
                <c:pt idx="4646">
                  <c:v>464.551809180918</c:v>
                </c:pt>
                <c:pt idx="4647">
                  <c:v>464.651818181818</c:v>
                </c:pt>
                <c:pt idx="4648">
                  <c:v>464.751827182718</c:v>
                </c:pt>
                <c:pt idx="4649">
                  <c:v>464.851836183618</c:v>
                </c:pt>
                <c:pt idx="4650">
                  <c:v>464.951845184518</c:v>
                </c:pt>
                <c:pt idx="4651">
                  <c:v>465.051854185418</c:v>
                </c:pt>
                <c:pt idx="4652">
                  <c:v>465.151863186318</c:v>
                </c:pt>
                <c:pt idx="4653">
                  <c:v>465.251872187218</c:v>
                </c:pt>
                <c:pt idx="4654">
                  <c:v>465.351881188118</c:v>
                </c:pt>
                <c:pt idx="4655">
                  <c:v>465.451890189018</c:v>
                </c:pt>
                <c:pt idx="4656">
                  <c:v>465.551899189918</c:v>
                </c:pt>
                <c:pt idx="4657">
                  <c:v>465.651908190819</c:v>
                </c:pt>
                <c:pt idx="4658">
                  <c:v>465.751917191719</c:v>
                </c:pt>
                <c:pt idx="4659">
                  <c:v>465.851926192619</c:v>
                </c:pt>
                <c:pt idx="4660">
                  <c:v>465.951935193519</c:v>
                </c:pt>
                <c:pt idx="4661">
                  <c:v>466.051944194419</c:v>
                </c:pt>
                <c:pt idx="4662">
                  <c:v>466.151953195319</c:v>
                </c:pt>
                <c:pt idx="4663">
                  <c:v>466.251962196219</c:v>
                </c:pt>
                <c:pt idx="4664">
                  <c:v>466.351971197119</c:v>
                </c:pt>
                <c:pt idx="4665">
                  <c:v>466.451980198019</c:v>
                </c:pt>
                <c:pt idx="4666">
                  <c:v>466.551989198919</c:v>
                </c:pt>
                <c:pt idx="4667">
                  <c:v>466.6519981998191</c:v>
                </c:pt>
                <c:pt idx="4668">
                  <c:v>466.75200720072</c:v>
                </c:pt>
                <c:pt idx="4669">
                  <c:v>466.85201620162</c:v>
                </c:pt>
                <c:pt idx="4670">
                  <c:v>466.95202520252</c:v>
                </c:pt>
                <c:pt idx="4671">
                  <c:v>467.05203420342</c:v>
                </c:pt>
                <c:pt idx="4672">
                  <c:v>467.15204320432</c:v>
                </c:pt>
                <c:pt idx="4673">
                  <c:v>467.25205220522</c:v>
                </c:pt>
                <c:pt idx="4674">
                  <c:v>467.3520612061201</c:v>
                </c:pt>
                <c:pt idx="4675">
                  <c:v>467.4520702070199</c:v>
                </c:pt>
                <c:pt idx="4676">
                  <c:v>467.5520792079199</c:v>
                </c:pt>
                <c:pt idx="4677">
                  <c:v>467.65208820882</c:v>
                </c:pt>
                <c:pt idx="4678">
                  <c:v>467.75209720972</c:v>
                </c:pt>
                <c:pt idx="4679">
                  <c:v>467.852106210621</c:v>
                </c:pt>
                <c:pt idx="4680">
                  <c:v>467.9521152115208</c:v>
                </c:pt>
                <c:pt idx="4681">
                  <c:v>468.052124212421</c:v>
                </c:pt>
                <c:pt idx="4682">
                  <c:v>468.152133213321</c:v>
                </c:pt>
                <c:pt idx="4683">
                  <c:v>468.252142214221</c:v>
                </c:pt>
                <c:pt idx="4684">
                  <c:v>468.352151215121</c:v>
                </c:pt>
                <c:pt idx="4685">
                  <c:v>468.452160216021</c:v>
                </c:pt>
                <c:pt idx="4686">
                  <c:v>468.552169216921</c:v>
                </c:pt>
                <c:pt idx="4687">
                  <c:v>468.652178217821</c:v>
                </c:pt>
                <c:pt idx="4688">
                  <c:v>468.752187218721</c:v>
                </c:pt>
                <c:pt idx="4689">
                  <c:v>468.852196219621</c:v>
                </c:pt>
                <c:pt idx="4690">
                  <c:v>468.952205220522</c:v>
                </c:pt>
                <c:pt idx="4691">
                  <c:v>469.052214221422</c:v>
                </c:pt>
                <c:pt idx="4692">
                  <c:v>469.1522232223221</c:v>
                </c:pt>
                <c:pt idx="4693">
                  <c:v>469.2522322232221</c:v>
                </c:pt>
                <c:pt idx="4694">
                  <c:v>469.352241224122</c:v>
                </c:pt>
                <c:pt idx="4695">
                  <c:v>469.452250225022</c:v>
                </c:pt>
                <c:pt idx="4696">
                  <c:v>469.552259225922</c:v>
                </c:pt>
                <c:pt idx="4697">
                  <c:v>469.652268226822</c:v>
                </c:pt>
                <c:pt idx="4698">
                  <c:v>469.752277227722</c:v>
                </c:pt>
                <c:pt idx="4699">
                  <c:v>469.852286228622</c:v>
                </c:pt>
                <c:pt idx="4700">
                  <c:v>469.952295229522</c:v>
                </c:pt>
                <c:pt idx="4701">
                  <c:v>470.052304230423</c:v>
                </c:pt>
                <c:pt idx="4702">
                  <c:v>470.152313231323</c:v>
                </c:pt>
                <c:pt idx="4703">
                  <c:v>470.2523222322229</c:v>
                </c:pt>
                <c:pt idx="4704">
                  <c:v>470.352331233123</c:v>
                </c:pt>
                <c:pt idx="4705">
                  <c:v>470.452340234023</c:v>
                </c:pt>
                <c:pt idx="4706">
                  <c:v>470.552349234923</c:v>
                </c:pt>
                <c:pt idx="4707">
                  <c:v>470.652358235823</c:v>
                </c:pt>
                <c:pt idx="4708">
                  <c:v>470.752367236723</c:v>
                </c:pt>
                <c:pt idx="4709">
                  <c:v>470.852376237623</c:v>
                </c:pt>
                <c:pt idx="4710">
                  <c:v>470.952385238523</c:v>
                </c:pt>
                <c:pt idx="4711">
                  <c:v>471.052394239423</c:v>
                </c:pt>
                <c:pt idx="4712">
                  <c:v>471.152403240324</c:v>
                </c:pt>
                <c:pt idx="4713">
                  <c:v>471.2524122412239</c:v>
                </c:pt>
                <c:pt idx="4714">
                  <c:v>471.352421242124</c:v>
                </c:pt>
                <c:pt idx="4715">
                  <c:v>471.452430243024</c:v>
                </c:pt>
                <c:pt idx="4716">
                  <c:v>471.552439243924</c:v>
                </c:pt>
                <c:pt idx="4717">
                  <c:v>471.652448244824</c:v>
                </c:pt>
                <c:pt idx="4718">
                  <c:v>471.752457245724</c:v>
                </c:pt>
                <c:pt idx="4719">
                  <c:v>471.852466246624</c:v>
                </c:pt>
                <c:pt idx="4720">
                  <c:v>471.9524752475239</c:v>
                </c:pt>
                <c:pt idx="4721">
                  <c:v>472.052484248424</c:v>
                </c:pt>
                <c:pt idx="4722">
                  <c:v>472.152493249324</c:v>
                </c:pt>
                <c:pt idx="4723">
                  <c:v>472.2525022502248</c:v>
                </c:pt>
                <c:pt idx="4724">
                  <c:v>472.352511251125</c:v>
                </c:pt>
                <c:pt idx="4725">
                  <c:v>472.452520252025</c:v>
                </c:pt>
                <c:pt idx="4726">
                  <c:v>472.552529252925</c:v>
                </c:pt>
                <c:pt idx="4727">
                  <c:v>472.652538253825</c:v>
                </c:pt>
                <c:pt idx="4728">
                  <c:v>472.752547254725</c:v>
                </c:pt>
                <c:pt idx="4729">
                  <c:v>472.852556255625</c:v>
                </c:pt>
                <c:pt idx="4730">
                  <c:v>472.952565256525</c:v>
                </c:pt>
                <c:pt idx="4731">
                  <c:v>473.052574257425</c:v>
                </c:pt>
                <c:pt idx="4732">
                  <c:v>473.152583258325</c:v>
                </c:pt>
                <c:pt idx="4733">
                  <c:v>473.252592259225</c:v>
                </c:pt>
                <c:pt idx="4734">
                  <c:v>473.352601260126</c:v>
                </c:pt>
                <c:pt idx="4735">
                  <c:v>473.452610261026</c:v>
                </c:pt>
                <c:pt idx="4736">
                  <c:v>473.552619261926</c:v>
                </c:pt>
                <c:pt idx="4737">
                  <c:v>473.652628262826</c:v>
                </c:pt>
                <c:pt idx="4738">
                  <c:v>473.752637263726</c:v>
                </c:pt>
                <c:pt idx="4739">
                  <c:v>473.852646264626</c:v>
                </c:pt>
                <c:pt idx="4740">
                  <c:v>473.952655265526</c:v>
                </c:pt>
                <c:pt idx="4741">
                  <c:v>474.052664266426</c:v>
                </c:pt>
                <c:pt idx="4742">
                  <c:v>474.152673267326</c:v>
                </c:pt>
                <c:pt idx="4743">
                  <c:v>474.252682268226</c:v>
                </c:pt>
                <c:pt idx="4744">
                  <c:v>474.352691269126</c:v>
                </c:pt>
                <c:pt idx="4745">
                  <c:v>474.452700270027</c:v>
                </c:pt>
                <c:pt idx="4746">
                  <c:v>474.552709270927</c:v>
                </c:pt>
                <c:pt idx="4747">
                  <c:v>474.652718271827</c:v>
                </c:pt>
                <c:pt idx="4748">
                  <c:v>474.752727272727</c:v>
                </c:pt>
                <c:pt idx="4749">
                  <c:v>474.852736273627</c:v>
                </c:pt>
                <c:pt idx="4750">
                  <c:v>474.952745274527</c:v>
                </c:pt>
                <c:pt idx="4751">
                  <c:v>475.052754275427</c:v>
                </c:pt>
                <c:pt idx="4752">
                  <c:v>475.1527632763271</c:v>
                </c:pt>
                <c:pt idx="4753">
                  <c:v>475.2527722772269</c:v>
                </c:pt>
                <c:pt idx="4754">
                  <c:v>475.352781278127</c:v>
                </c:pt>
                <c:pt idx="4755">
                  <c:v>475.452790279027</c:v>
                </c:pt>
                <c:pt idx="4756">
                  <c:v>475.552799279927</c:v>
                </c:pt>
                <c:pt idx="4757">
                  <c:v>475.6528082808281</c:v>
                </c:pt>
                <c:pt idx="4758">
                  <c:v>475.7528172817281</c:v>
                </c:pt>
                <c:pt idx="4759">
                  <c:v>475.852826282628</c:v>
                </c:pt>
                <c:pt idx="4760">
                  <c:v>475.952835283528</c:v>
                </c:pt>
                <c:pt idx="4761">
                  <c:v>476.052844284428</c:v>
                </c:pt>
                <c:pt idx="4762">
                  <c:v>476.152853285328</c:v>
                </c:pt>
                <c:pt idx="4763">
                  <c:v>476.252862286228</c:v>
                </c:pt>
                <c:pt idx="4764">
                  <c:v>476.352871287128</c:v>
                </c:pt>
                <c:pt idx="4765">
                  <c:v>476.452880288028</c:v>
                </c:pt>
                <c:pt idx="4766">
                  <c:v>476.552889288928</c:v>
                </c:pt>
                <c:pt idx="4767">
                  <c:v>476.652898289828</c:v>
                </c:pt>
                <c:pt idx="4768">
                  <c:v>476.752907290729</c:v>
                </c:pt>
                <c:pt idx="4769">
                  <c:v>476.852916291629</c:v>
                </c:pt>
                <c:pt idx="4770">
                  <c:v>476.952925292529</c:v>
                </c:pt>
                <c:pt idx="4771">
                  <c:v>477.052934293429</c:v>
                </c:pt>
                <c:pt idx="4772">
                  <c:v>477.152943294329</c:v>
                </c:pt>
                <c:pt idx="4773">
                  <c:v>477.252952295229</c:v>
                </c:pt>
                <c:pt idx="4774">
                  <c:v>477.352961296129</c:v>
                </c:pt>
                <c:pt idx="4775">
                  <c:v>477.452970297029</c:v>
                </c:pt>
                <c:pt idx="4776">
                  <c:v>477.552979297929</c:v>
                </c:pt>
                <c:pt idx="4777">
                  <c:v>477.652988298829</c:v>
                </c:pt>
                <c:pt idx="4778">
                  <c:v>477.752997299729</c:v>
                </c:pt>
                <c:pt idx="4779">
                  <c:v>477.85300630063</c:v>
                </c:pt>
                <c:pt idx="4780">
                  <c:v>477.9530153015298</c:v>
                </c:pt>
                <c:pt idx="4781">
                  <c:v>478.05302430243</c:v>
                </c:pt>
                <c:pt idx="4782">
                  <c:v>478.15303330333</c:v>
                </c:pt>
                <c:pt idx="4783">
                  <c:v>478.25304230423</c:v>
                </c:pt>
                <c:pt idx="4784">
                  <c:v>478.35305130513</c:v>
                </c:pt>
                <c:pt idx="4785">
                  <c:v>478.45306030603</c:v>
                </c:pt>
                <c:pt idx="4786">
                  <c:v>478.55306930693</c:v>
                </c:pt>
                <c:pt idx="4787">
                  <c:v>478.65307830783</c:v>
                </c:pt>
                <c:pt idx="4788">
                  <c:v>478.75308730873</c:v>
                </c:pt>
                <c:pt idx="4789">
                  <c:v>478.85309630963</c:v>
                </c:pt>
                <c:pt idx="4790">
                  <c:v>478.953105310531</c:v>
                </c:pt>
                <c:pt idx="4791">
                  <c:v>479.053114311431</c:v>
                </c:pt>
                <c:pt idx="4792">
                  <c:v>479.153123312331</c:v>
                </c:pt>
                <c:pt idx="4793">
                  <c:v>479.253132313231</c:v>
                </c:pt>
                <c:pt idx="4794">
                  <c:v>479.353141314131</c:v>
                </c:pt>
                <c:pt idx="4795">
                  <c:v>479.453150315031</c:v>
                </c:pt>
                <c:pt idx="4796">
                  <c:v>479.553159315931</c:v>
                </c:pt>
                <c:pt idx="4797">
                  <c:v>479.653168316831</c:v>
                </c:pt>
                <c:pt idx="4798">
                  <c:v>479.753177317731</c:v>
                </c:pt>
                <c:pt idx="4799">
                  <c:v>479.853186318631</c:v>
                </c:pt>
                <c:pt idx="4800">
                  <c:v>479.953195319531</c:v>
                </c:pt>
                <c:pt idx="4801">
                  <c:v>480.053204320432</c:v>
                </c:pt>
                <c:pt idx="4802">
                  <c:v>480.153213321332</c:v>
                </c:pt>
                <c:pt idx="4803">
                  <c:v>480.253222322232</c:v>
                </c:pt>
                <c:pt idx="4804">
                  <c:v>480.353231323132</c:v>
                </c:pt>
                <c:pt idx="4805">
                  <c:v>480.453240324032</c:v>
                </c:pt>
                <c:pt idx="4806">
                  <c:v>480.553249324932</c:v>
                </c:pt>
                <c:pt idx="4807">
                  <c:v>480.653258325832</c:v>
                </c:pt>
                <c:pt idx="4808">
                  <c:v>480.7532673267321</c:v>
                </c:pt>
                <c:pt idx="4809">
                  <c:v>480.853276327632</c:v>
                </c:pt>
                <c:pt idx="4810">
                  <c:v>480.953285328532</c:v>
                </c:pt>
                <c:pt idx="4811">
                  <c:v>481.0532943294321</c:v>
                </c:pt>
                <c:pt idx="4812">
                  <c:v>481.153303330333</c:v>
                </c:pt>
                <c:pt idx="4813">
                  <c:v>481.253312331233</c:v>
                </c:pt>
                <c:pt idx="4814">
                  <c:v>481.353321332133</c:v>
                </c:pt>
                <c:pt idx="4815">
                  <c:v>481.453330333033</c:v>
                </c:pt>
                <c:pt idx="4816">
                  <c:v>481.553339333933</c:v>
                </c:pt>
                <c:pt idx="4817">
                  <c:v>481.6533483348331</c:v>
                </c:pt>
                <c:pt idx="4818">
                  <c:v>481.7533573357331</c:v>
                </c:pt>
                <c:pt idx="4819">
                  <c:v>481.853366336633</c:v>
                </c:pt>
                <c:pt idx="4820">
                  <c:v>481.9533753375329</c:v>
                </c:pt>
                <c:pt idx="4821">
                  <c:v>482.053384338433</c:v>
                </c:pt>
                <c:pt idx="4822">
                  <c:v>482.153393339333</c:v>
                </c:pt>
                <c:pt idx="4823">
                  <c:v>482.2534023402339</c:v>
                </c:pt>
                <c:pt idx="4824">
                  <c:v>482.3534113411339</c:v>
                </c:pt>
                <c:pt idx="4825">
                  <c:v>482.453420342034</c:v>
                </c:pt>
                <c:pt idx="4826">
                  <c:v>482.553429342934</c:v>
                </c:pt>
                <c:pt idx="4827">
                  <c:v>482.653438343834</c:v>
                </c:pt>
                <c:pt idx="4828">
                  <c:v>482.753447344734</c:v>
                </c:pt>
                <c:pt idx="4829">
                  <c:v>482.853456345634</c:v>
                </c:pt>
                <c:pt idx="4830">
                  <c:v>482.953465346534</c:v>
                </c:pt>
                <c:pt idx="4831">
                  <c:v>483.053474347434</c:v>
                </c:pt>
                <c:pt idx="4832">
                  <c:v>483.153483348334</c:v>
                </c:pt>
                <c:pt idx="4833">
                  <c:v>483.253492349234</c:v>
                </c:pt>
                <c:pt idx="4834">
                  <c:v>483.353501350135</c:v>
                </c:pt>
                <c:pt idx="4835">
                  <c:v>483.4535103510348</c:v>
                </c:pt>
                <c:pt idx="4836">
                  <c:v>483.5535193519348</c:v>
                </c:pt>
                <c:pt idx="4837">
                  <c:v>483.653528352835</c:v>
                </c:pt>
                <c:pt idx="4838">
                  <c:v>483.753537353735</c:v>
                </c:pt>
                <c:pt idx="4839">
                  <c:v>483.853546354635</c:v>
                </c:pt>
                <c:pt idx="4840">
                  <c:v>483.9535553555348</c:v>
                </c:pt>
                <c:pt idx="4841">
                  <c:v>484.053564356435</c:v>
                </c:pt>
                <c:pt idx="4842">
                  <c:v>484.153573357335</c:v>
                </c:pt>
                <c:pt idx="4843">
                  <c:v>484.253582358235</c:v>
                </c:pt>
                <c:pt idx="4844">
                  <c:v>484.353591359135</c:v>
                </c:pt>
                <c:pt idx="4845">
                  <c:v>484.453600360036</c:v>
                </c:pt>
                <c:pt idx="4846">
                  <c:v>484.553609360936</c:v>
                </c:pt>
                <c:pt idx="4847">
                  <c:v>484.653618361836</c:v>
                </c:pt>
                <c:pt idx="4848">
                  <c:v>484.753627362736</c:v>
                </c:pt>
                <c:pt idx="4849">
                  <c:v>484.853636363636</c:v>
                </c:pt>
                <c:pt idx="4850">
                  <c:v>484.953645364536</c:v>
                </c:pt>
                <c:pt idx="4851">
                  <c:v>485.053654365436</c:v>
                </c:pt>
                <c:pt idx="4852">
                  <c:v>485.153663366336</c:v>
                </c:pt>
                <c:pt idx="4853">
                  <c:v>485.253672367236</c:v>
                </c:pt>
                <c:pt idx="4854">
                  <c:v>485.353681368136</c:v>
                </c:pt>
                <c:pt idx="4855">
                  <c:v>485.453690369036</c:v>
                </c:pt>
                <c:pt idx="4856">
                  <c:v>485.553699369936</c:v>
                </c:pt>
                <c:pt idx="4857">
                  <c:v>485.653708370837</c:v>
                </c:pt>
                <c:pt idx="4858">
                  <c:v>485.753717371737</c:v>
                </c:pt>
                <c:pt idx="4859">
                  <c:v>485.853726372637</c:v>
                </c:pt>
                <c:pt idx="4860">
                  <c:v>485.953735373537</c:v>
                </c:pt>
                <c:pt idx="4861">
                  <c:v>486.053744374437</c:v>
                </c:pt>
                <c:pt idx="4862">
                  <c:v>486.153753375337</c:v>
                </c:pt>
                <c:pt idx="4863">
                  <c:v>486.253762376237</c:v>
                </c:pt>
                <c:pt idx="4864">
                  <c:v>486.353771377137</c:v>
                </c:pt>
                <c:pt idx="4865">
                  <c:v>486.453780378037</c:v>
                </c:pt>
                <c:pt idx="4866">
                  <c:v>486.553789378937</c:v>
                </c:pt>
                <c:pt idx="4867">
                  <c:v>486.6537983798371</c:v>
                </c:pt>
                <c:pt idx="4868">
                  <c:v>486.753807380738</c:v>
                </c:pt>
                <c:pt idx="4869">
                  <c:v>486.853816381638</c:v>
                </c:pt>
                <c:pt idx="4870">
                  <c:v>486.953825382538</c:v>
                </c:pt>
                <c:pt idx="4871">
                  <c:v>487.053834383438</c:v>
                </c:pt>
                <c:pt idx="4872">
                  <c:v>487.153843384338</c:v>
                </c:pt>
                <c:pt idx="4873">
                  <c:v>487.253852385238</c:v>
                </c:pt>
                <c:pt idx="4874">
                  <c:v>487.353861386138</c:v>
                </c:pt>
                <c:pt idx="4875">
                  <c:v>487.453870387038</c:v>
                </c:pt>
                <c:pt idx="4876">
                  <c:v>487.5538793879381</c:v>
                </c:pt>
                <c:pt idx="4877">
                  <c:v>487.6538883888381</c:v>
                </c:pt>
                <c:pt idx="4878">
                  <c:v>487.753897389738</c:v>
                </c:pt>
                <c:pt idx="4879">
                  <c:v>487.853906390639</c:v>
                </c:pt>
                <c:pt idx="4880">
                  <c:v>487.9539153915389</c:v>
                </c:pt>
                <c:pt idx="4881">
                  <c:v>488.053924392439</c:v>
                </c:pt>
                <c:pt idx="4882">
                  <c:v>488.153933393339</c:v>
                </c:pt>
                <c:pt idx="4883">
                  <c:v>488.253942394239</c:v>
                </c:pt>
                <c:pt idx="4884">
                  <c:v>488.353951395139</c:v>
                </c:pt>
                <c:pt idx="4885">
                  <c:v>488.453960396039</c:v>
                </c:pt>
                <c:pt idx="4886">
                  <c:v>488.553969396939</c:v>
                </c:pt>
                <c:pt idx="4887">
                  <c:v>488.653978397839</c:v>
                </c:pt>
                <c:pt idx="4888">
                  <c:v>488.753987398739</c:v>
                </c:pt>
                <c:pt idx="4889">
                  <c:v>488.853996399639</c:v>
                </c:pt>
                <c:pt idx="4890">
                  <c:v>488.9540054005399</c:v>
                </c:pt>
                <c:pt idx="4891">
                  <c:v>489.05401440144</c:v>
                </c:pt>
                <c:pt idx="4892">
                  <c:v>489.15402340234</c:v>
                </c:pt>
                <c:pt idx="4893">
                  <c:v>489.25403240324</c:v>
                </c:pt>
                <c:pt idx="4894">
                  <c:v>489.35404140414</c:v>
                </c:pt>
                <c:pt idx="4895">
                  <c:v>489.45405040504</c:v>
                </c:pt>
                <c:pt idx="4896">
                  <c:v>489.55405940594</c:v>
                </c:pt>
                <c:pt idx="4897">
                  <c:v>489.65406840684</c:v>
                </c:pt>
                <c:pt idx="4898">
                  <c:v>489.75407740774</c:v>
                </c:pt>
                <c:pt idx="4899">
                  <c:v>489.85408640864</c:v>
                </c:pt>
                <c:pt idx="4900">
                  <c:v>489.95409540954</c:v>
                </c:pt>
                <c:pt idx="4901">
                  <c:v>490.0541044104411</c:v>
                </c:pt>
                <c:pt idx="4902">
                  <c:v>490.154113411341</c:v>
                </c:pt>
                <c:pt idx="4903">
                  <c:v>490.2541224122409</c:v>
                </c:pt>
                <c:pt idx="4904">
                  <c:v>490.354131413141</c:v>
                </c:pt>
                <c:pt idx="4905">
                  <c:v>490.454140414041</c:v>
                </c:pt>
                <c:pt idx="4906">
                  <c:v>490.554149414941</c:v>
                </c:pt>
                <c:pt idx="4907">
                  <c:v>490.654158415841</c:v>
                </c:pt>
                <c:pt idx="4908">
                  <c:v>490.754167416741</c:v>
                </c:pt>
                <c:pt idx="4909">
                  <c:v>490.854176417641</c:v>
                </c:pt>
                <c:pt idx="4910">
                  <c:v>490.954185418541</c:v>
                </c:pt>
                <c:pt idx="4911">
                  <c:v>491.054194419441</c:v>
                </c:pt>
                <c:pt idx="4912">
                  <c:v>491.154203420342</c:v>
                </c:pt>
                <c:pt idx="4913">
                  <c:v>491.254212421242</c:v>
                </c:pt>
                <c:pt idx="4914">
                  <c:v>491.354221422142</c:v>
                </c:pt>
                <c:pt idx="4915">
                  <c:v>491.454230423042</c:v>
                </c:pt>
                <c:pt idx="4916">
                  <c:v>491.554239423942</c:v>
                </c:pt>
                <c:pt idx="4917">
                  <c:v>491.654248424842</c:v>
                </c:pt>
                <c:pt idx="4918">
                  <c:v>491.7542574257421</c:v>
                </c:pt>
                <c:pt idx="4919">
                  <c:v>491.8542664266421</c:v>
                </c:pt>
                <c:pt idx="4920">
                  <c:v>491.954275427542</c:v>
                </c:pt>
                <c:pt idx="4921">
                  <c:v>492.054284428442</c:v>
                </c:pt>
                <c:pt idx="4922">
                  <c:v>492.154293429342</c:v>
                </c:pt>
                <c:pt idx="4923">
                  <c:v>492.254302430243</c:v>
                </c:pt>
                <c:pt idx="4924">
                  <c:v>492.354311431143</c:v>
                </c:pt>
                <c:pt idx="4925">
                  <c:v>492.454320432043</c:v>
                </c:pt>
                <c:pt idx="4926">
                  <c:v>492.554329432943</c:v>
                </c:pt>
                <c:pt idx="4927">
                  <c:v>492.654338433843</c:v>
                </c:pt>
                <c:pt idx="4928">
                  <c:v>492.754347434743</c:v>
                </c:pt>
                <c:pt idx="4929">
                  <c:v>492.854356435643</c:v>
                </c:pt>
                <c:pt idx="4930">
                  <c:v>492.954365436543</c:v>
                </c:pt>
                <c:pt idx="4931">
                  <c:v>493.054374437443</c:v>
                </c:pt>
                <c:pt idx="4932">
                  <c:v>493.154383438343</c:v>
                </c:pt>
                <c:pt idx="4933">
                  <c:v>493.254392439243</c:v>
                </c:pt>
                <c:pt idx="4934">
                  <c:v>493.354401440144</c:v>
                </c:pt>
                <c:pt idx="4935">
                  <c:v>493.4544104410439</c:v>
                </c:pt>
                <c:pt idx="4936">
                  <c:v>493.5544194419439</c:v>
                </c:pt>
                <c:pt idx="4937">
                  <c:v>493.6544284428441</c:v>
                </c:pt>
                <c:pt idx="4938">
                  <c:v>493.754437443744</c:v>
                </c:pt>
                <c:pt idx="4939">
                  <c:v>493.854446444644</c:v>
                </c:pt>
                <c:pt idx="4940">
                  <c:v>493.9544554455439</c:v>
                </c:pt>
                <c:pt idx="4941">
                  <c:v>494.054464446444</c:v>
                </c:pt>
                <c:pt idx="4942">
                  <c:v>494.154473447344</c:v>
                </c:pt>
                <c:pt idx="4943">
                  <c:v>494.2544824482439</c:v>
                </c:pt>
                <c:pt idx="4944">
                  <c:v>494.354491449144</c:v>
                </c:pt>
                <c:pt idx="4945">
                  <c:v>494.4545004500449</c:v>
                </c:pt>
                <c:pt idx="4946">
                  <c:v>494.5545094509449</c:v>
                </c:pt>
                <c:pt idx="4947">
                  <c:v>494.6545184518449</c:v>
                </c:pt>
                <c:pt idx="4948">
                  <c:v>494.7545274527449</c:v>
                </c:pt>
                <c:pt idx="4949">
                  <c:v>494.8545364536449</c:v>
                </c:pt>
                <c:pt idx="4950">
                  <c:v>494.9545454545449</c:v>
                </c:pt>
                <c:pt idx="4951">
                  <c:v>495.054554455445</c:v>
                </c:pt>
                <c:pt idx="4952">
                  <c:v>495.154563456345</c:v>
                </c:pt>
                <c:pt idx="4953">
                  <c:v>495.2545724572448</c:v>
                </c:pt>
                <c:pt idx="4954">
                  <c:v>495.354581458145</c:v>
                </c:pt>
                <c:pt idx="4955">
                  <c:v>495.454590459045</c:v>
                </c:pt>
                <c:pt idx="4956">
                  <c:v>495.554599459945</c:v>
                </c:pt>
                <c:pt idx="4957">
                  <c:v>495.654608460846</c:v>
                </c:pt>
                <c:pt idx="4958">
                  <c:v>495.754617461746</c:v>
                </c:pt>
                <c:pt idx="4959">
                  <c:v>495.854626462646</c:v>
                </c:pt>
                <c:pt idx="4960">
                  <c:v>495.9546354635461</c:v>
                </c:pt>
                <c:pt idx="4961">
                  <c:v>496.0546444644461</c:v>
                </c:pt>
                <c:pt idx="4962">
                  <c:v>496.154653465346</c:v>
                </c:pt>
                <c:pt idx="4963">
                  <c:v>496.254662466246</c:v>
                </c:pt>
                <c:pt idx="4964">
                  <c:v>496.354671467146</c:v>
                </c:pt>
                <c:pt idx="4965">
                  <c:v>496.454680468046</c:v>
                </c:pt>
                <c:pt idx="4966">
                  <c:v>496.554689468946</c:v>
                </c:pt>
                <c:pt idx="4967">
                  <c:v>496.654698469846</c:v>
                </c:pt>
                <c:pt idx="4968">
                  <c:v>496.754707470747</c:v>
                </c:pt>
                <c:pt idx="4969">
                  <c:v>496.854716471647</c:v>
                </c:pt>
                <c:pt idx="4970">
                  <c:v>496.954725472547</c:v>
                </c:pt>
                <c:pt idx="4971">
                  <c:v>497.054734473447</c:v>
                </c:pt>
                <c:pt idx="4972">
                  <c:v>497.154743474347</c:v>
                </c:pt>
                <c:pt idx="4973">
                  <c:v>497.254752475247</c:v>
                </c:pt>
                <c:pt idx="4974">
                  <c:v>497.354761476147</c:v>
                </c:pt>
                <c:pt idx="4975">
                  <c:v>497.454770477047</c:v>
                </c:pt>
                <c:pt idx="4976">
                  <c:v>497.554779477947</c:v>
                </c:pt>
                <c:pt idx="4977">
                  <c:v>497.654788478847</c:v>
                </c:pt>
                <c:pt idx="4978">
                  <c:v>497.7547974797471</c:v>
                </c:pt>
                <c:pt idx="4979">
                  <c:v>497.854806480648</c:v>
                </c:pt>
                <c:pt idx="4980">
                  <c:v>497.954815481548</c:v>
                </c:pt>
                <c:pt idx="4981">
                  <c:v>498.054824482448</c:v>
                </c:pt>
                <c:pt idx="4982">
                  <c:v>498.154833483348</c:v>
                </c:pt>
                <c:pt idx="4983">
                  <c:v>498.254842484248</c:v>
                </c:pt>
                <c:pt idx="4984">
                  <c:v>498.354851485148</c:v>
                </c:pt>
                <c:pt idx="4985">
                  <c:v>498.454860486048</c:v>
                </c:pt>
                <c:pt idx="4986">
                  <c:v>498.554869486948</c:v>
                </c:pt>
                <c:pt idx="4987">
                  <c:v>498.654878487848</c:v>
                </c:pt>
                <c:pt idx="4988">
                  <c:v>498.754887488748</c:v>
                </c:pt>
                <c:pt idx="4989">
                  <c:v>498.854896489648</c:v>
                </c:pt>
                <c:pt idx="4990">
                  <c:v>498.954905490549</c:v>
                </c:pt>
                <c:pt idx="4991">
                  <c:v>499.054914491449</c:v>
                </c:pt>
                <c:pt idx="4992">
                  <c:v>499.154923492349</c:v>
                </c:pt>
                <c:pt idx="4993">
                  <c:v>499.254932493249</c:v>
                </c:pt>
                <c:pt idx="4994">
                  <c:v>499.3549414941491</c:v>
                </c:pt>
                <c:pt idx="4995">
                  <c:v>499.454950495049</c:v>
                </c:pt>
                <c:pt idx="4996">
                  <c:v>499.554959495949</c:v>
                </c:pt>
                <c:pt idx="4997">
                  <c:v>499.6549684968491</c:v>
                </c:pt>
                <c:pt idx="4998">
                  <c:v>499.754977497749</c:v>
                </c:pt>
                <c:pt idx="4999">
                  <c:v>499.854986498649</c:v>
                </c:pt>
                <c:pt idx="5000">
                  <c:v>499.954995499549</c:v>
                </c:pt>
                <c:pt idx="5001">
                  <c:v>500.05500450045</c:v>
                </c:pt>
                <c:pt idx="5002">
                  <c:v>500.1550135013501</c:v>
                </c:pt>
                <c:pt idx="5003">
                  <c:v>500.2550225022499</c:v>
                </c:pt>
                <c:pt idx="5004">
                  <c:v>500.35503150315</c:v>
                </c:pt>
                <c:pt idx="5005">
                  <c:v>500.45504050405</c:v>
                </c:pt>
                <c:pt idx="5006">
                  <c:v>500.55504950495</c:v>
                </c:pt>
                <c:pt idx="5007">
                  <c:v>500.65505850585</c:v>
                </c:pt>
                <c:pt idx="5008">
                  <c:v>500.75506750675</c:v>
                </c:pt>
                <c:pt idx="5009">
                  <c:v>500.8550765076499</c:v>
                </c:pt>
                <c:pt idx="5010">
                  <c:v>500.9550855085499</c:v>
                </c:pt>
                <c:pt idx="5011">
                  <c:v>501.05509450945</c:v>
                </c:pt>
                <c:pt idx="5012">
                  <c:v>501.155103510351</c:v>
                </c:pt>
                <c:pt idx="5013">
                  <c:v>501.255112511251</c:v>
                </c:pt>
                <c:pt idx="5014">
                  <c:v>501.355121512151</c:v>
                </c:pt>
                <c:pt idx="5015">
                  <c:v>501.455130513051</c:v>
                </c:pt>
                <c:pt idx="5016">
                  <c:v>501.555139513951</c:v>
                </c:pt>
                <c:pt idx="5017">
                  <c:v>501.655148514851</c:v>
                </c:pt>
                <c:pt idx="5018">
                  <c:v>501.755157515751</c:v>
                </c:pt>
                <c:pt idx="5019">
                  <c:v>501.855166516651</c:v>
                </c:pt>
                <c:pt idx="5020">
                  <c:v>501.955175517551</c:v>
                </c:pt>
                <c:pt idx="5021">
                  <c:v>502.055184518451</c:v>
                </c:pt>
                <c:pt idx="5022">
                  <c:v>502.155193519351</c:v>
                </c:pt>
                <c:pt idx="5023">
                  <c:v>502.255202520252</c:v>
                </c:pt>
                <c:pt idx="5024">
                  <c:v>502.355211521152</c:v>
                </c:pt>
                <c:pt idx="5025">
                  <c:v>502.455220522052</c:v>
                </c:pt>
                <c:pt idx="5026">
                  <c:v>502.555229522952</c:v>
                </c:pt>
                <c:pt idx="5027">
                  <c:v>502.655238523852</c:v>
                </c:pt>
                <c:pt idx="5028">
                  <c:v>502.755247524752</c:v>
                </c:pt>
                <c:pt idx="5029">
                  <c:v>502.855256525652</c:v>
                </c:pt>
                <c:pt idx="5030">
                  <c:v>502.955265526552</c:v>
                </c:pt>
                <c:pt idx="5031">
                  <c:v>503.055274527452</c:v>
                </c:pt>
                <c:pt idx="5032">
                  <c:v>503.155283528352</c:v>
                </c:pt>
                <c:pt idx="5033">
                  <c:v>503.255292529252</c:v>
                </c:pt>
                <c:pt idx="5034">
                  <c:v>503.355301530153</c:v>
                </c:pt>
                <c:pt idx="5035">
                  <c:v>503.455310531053</c:v>
                </c:pt>
                <c:pt idx="5036">
                  <c:v>503.555319531953</c:v>
                </c:pt>
                <c:pt idx="5037">
                  <c:v>503.655328532853</c:v>
                </c:pt>
                <c:pt idx="5038">
                  <c:v>503.755337533753</c:v>
                </c:pt>
                <c:pt idx="5039">
                  <c:v>503.855346534653</c:v>
                </c:pt>
                <c:pt idx="5040">
                  <c:v>503.955355535553</c:v>
                </c:pt>
                <c:pt idx="5041">
                  <c:v>504.055364536453</c:v>
                </c:pt>
                <c:pt idx="5042">
                  <c:v>504.155373537353</c:v>
                </c:pt>
                <c:pt idx="5043">
                  <c:v>504.255382538253</c:v>
                </c:pt>
                <c:pt idx="5044">
                  <c:v>504.355391539153</c:v>
                </c:pt>
                <c:pt idx="5045">
                  <c:v>504.455400540054</c:v>
                </c:pt>
                <c:pt idx="5046">
                  <c:v>504.555409540954</c:v>
                </c:pt>
                <c:pt idx="5047">
                  <c:v>504.655418541854</c:v>
                </c:pt>
                <c:pt idx="5048">
                  <c:v>504.755427542754</c:v>
                </c:pt>
                <c:pt idx="5049">
                  <c:v>504.855436543654</c:v>
                </c:pt>
                <c:pt idx="5050">
                  <c:v>504.955445544554</c:v>
                </c:pt>
                <c:pt idx="5051">
                  <c:v>505.055454545454</c:v>
                </c:pt>
                <c:pt idx="5052">
                  <c:v>505.1554635463541</c:v>
                </c:pt>
                <c:pt idx="5053">
                  <c:v>505.2554725472539</c:v>
                </c:pt>
                <c:pt idx="5054">
                  <c:v>505.355481548154</c:v>
                </c:pt>
                <c:pt idx="5055">
                  <c:v>505.455490549054</c:v>
                </c:pt>
                <c:pt idx="5056">
                  <c:v>505.555499549954</c:v>
                </c:pt>
                <c:pt idx="5057">
                  <c:v>505.655508550855</c:v>
                </c:pt>
                <c:pt idx="5058">
                  <c:v>505.755517551755</c:v>
                </c:pt>
                <c:pt idx="5059">
                  <c:v>505.855526552655</c:v>
                </c:pt>
                <c:pt idx="5060">
                  <c:v>505.955535553555</c:v>
                </c:pt>
                <c:pt idx="5061">
                  <c:v>506.0555445544551</c:v>
                </c:pt>
                <c:pt idx="5062">
                  <c:v>506.1555535553551</c:v>
                </c:pt>
                <c:pt idx="5063">
                  <c:v>506.2555625562549</c:v>
                </c:pt>
                <c:pt idx="5064">
                  <c:v>506.3555715571549</c:v>
                </c:pt>
                <c:pt idx="5065">
                  <c:v>506.4555805580549</c:v>
                </c:pt>
                <c:pt idx="5066">
                  <c:v>506.5555895589549</c:v>
                </c:pt>
                <c:pt idx="5067">
                  <c:v>506.655598559855</c:v>
                </c:pt>
                <c:pt idx="5068">
                  <c:v>506.755607560756</c:v>
                </c:pt>
                <c:pt idx="5069">
                  <c:v>506.855616561656</c:v>
                </c:pt>
                <c:pt idx="5070">
                  <c:v>506.955625562556</c:v>
                </c:pt>
                <c:pt idx="5071">
                  <c:v>507.055634563456</c:v>
                </c:pt>
                <c:pt idx="5072">
                  <c:v>507.155643564356</c:v>
                </c:pt>
                <c:pt idx="5073">
                  <c:v>507.255652565256</c:v>
                </c:pt>
                <c:pt idx="5074">
                  <c:v>507.355661566156</c:v>
                </c:pt>
                <c:pt idx="5075">
                  <c:v>507.455670567056</c:v>
                </c:pt>
                <c:pt idx="5076">
                  <c:v>507.555679567956</c:v>
                </c:pt>
                <c:pt idx="5077">
                  <c:v>507.655688568856</c:v>
                </c:pt>
                <c:pt idx="5078">
                  <c:v>507.755697569756</c:v>
                </c:pt>
                <c:pt idx="5079">
                  <c:v>507.855706570657</c:v>
                </c:pt>
                <c:pt idx="5080">
                  <c:v>507.9557155715569</c:v>
                </c:pt>
                <c:pt idx="5081">
                  <c:v>508.055724572457</c:v>
                </c:pt>
                <c:pt idx="5082">
                  <c:v>508.155733573357</c:v>
                </c:pt>
                <c:pt idx="5083">
                  <c:v>508.255742574257</c:v>
                </c:pt>
                <c:pt idx="5084">
                  <c:v>508.355751575157</c:v>
                </c:pt>
                <c:pt idx="5085">
                  <c:v>508.455760576057</c:v>
                </c:pt>
                <c:pt idx="5086">
                  <c:v>508.555769576957</c:v>
                </c:pt>
                <c:pt idx="5087">
                  <c:v>508.655778577857</c:v>
                </c:pt>
                <c:pt idx="5088">
                  <c:v>508.755787578757</c:v>
                </c:pt>
                <c:pt idx="5089">
                  <c:v>508.855796579657</c:v>
                </c:pt>
                <c:pt idx="5090">
                  <c:v>508.955805580558</c:v>
                </c:pt>
                <c:pt idx="5091">
                  <c:v>509.055814581458</c:v>
                </c:pt>
                <c:pt idx="5092">
                  <c:v>509.155823582358</c:v>
                </c:pt>
                <c:pt idx="5093">
                  <c:v>509.255832583258</c:v>
                </c:pt>
                <c:pt idx="5094">
                  <c:v>509.355841584158</c:v>
                </c:pt>
                <c:pt idx="5095">
                  <c:v>509.455850585058</c:v>
                </c:pt>
                <c:pt idx="5096">
                  <c:v>509.555859585958</c:v>
                </c:pt>
                <c:pt idx="5097">
                  <c:v>509.655868586858</c:v>
                </c:pt>
                <c:pt idx="5098">
                  <c:v>509.755877587758</c:v>
                </c:pt>
                <c:pt idx="5099">
                  <c:v>509.855886588658</c:v>
                </c:pt>
                <c:pt idx="5100">
                  <c:v>509.955895589558</c:v>
                </c:pt>
                <c:pt idx="5101">
                  <c:v>510.055904590459</c:v>
                </c:pt>
                <c:pt idx="5102">
                  <c:v>510.155913591359</c:v>
                </c:pt>
                <c:pt idx="5103">
                  <c:v>510.255922592259</c:v>
                </c:pt>
                <c:pt idx="5104">
                  <c:v>510.3559315931591</c:v>
                </c:pt>
                <c:pt idx="5105">
                  <c:v>510.455940594059</c:v>
                </c:pt>
                <c:pt idx="5106">
                  <c:v>510.555949594959</c:v>
                </c:pt>
                <c:pt idx="5107">
                  <c:v>510.655958595859</c:v>
                </c:pt>
                <c:pt idx="5108">
                  <c:v>510.755967596759</c:v>
                </c:pt>
                <c:pt idx="5109">
                  <c:v>510.855976597659</c:v>
                </c:pt>
                <c:pt idx="5110">
                  <c:v>510.955985598559</c:v>
                </c:pt>
                <c:pt idx="5111">
                  <c:v>511.055994599459</c:v>
                </c:pt>
                <c:pt idx="5112">
                  <c:v>511.15600360036</c:v>
                </c:pt>
                <c:pt idx="5113">
                  <c:v>511.25601260126</c:v>
                </c:pt>
                <c:pt idx="5114">
                  <c:v>511.35602160216</c:v>
                </c:pt>
                <c:pt idx="5115">
                  <c:v>511.45603060306</c:v>
                </c:pt>
                <c:pt idx="5116">
                  <c:v>511.55603960396</c:v>
                </c:pt>
                <c:pt idx="5117">
                  <c:v>511.65604860486</c:v>
                </c:pt>
                <c:pt idx="5118">
                  <c:v>511.75605760576</c:v>
                </c:pt>
                <c:pt idx="5119">
                  <c:v>511.85606660666</c:v>
                </c:pt>
                <c:pt idx="5120">
                  <c:v>511.95607560756</c:v>
                </c:pt>
                <c:pt idx="5121">
                  <c:v>512.05608460846</c:v>
                </c:pt>
                <c:pt idx="5122">
                  <c:v>512.15609360936</c:v>
                </c:pt>
                <c:pt idx="5123">
                  <c:v>512.256102610261</c:v>
                </c:pt>
                <c:pt idx="5124">
                  <c:v>512.3561116111608</c:v>
                </c:pt>
                <c:pt idx="5125">
                  <c:v>512.4561206120608</c:v>
                </c:pt>
                <c:pt idx="5126">
                  <c:v>512.5561296129605</c:v>
                </c:pt>
                <c:pt idx="5127">
                  <c:v>512.656138613861</c:v>
                </c:pt>
                <c:pt idx="5128">
                  <c:v>512.7561476147607</c:v>
                </c:pt>
                <c:pt idx="5129">
                  <c:v>512.8561566156608</c:v>
                </c:pt>
                <c:pt idx="5130">
                  <c:v>512.9561656165607</c:v>
                </c:pt>
                <c:pt idx="5131">
                  <c:v>513.056174617461</c:v>
                </c:pt>
                <c:pt idx="5132">
                  <c:v>513.156183618361</c:v>
                </c:pt>
                <c:pt idx="5133">
                  <c:v>513.256192619261</c:v>
                </c:pt>
                <c:pt idx="5134">
                  <c:v>513.356201620162</c:v>
                </c:pt>
                <c:pt idx="5135">
                  <c:v>513.4562106210618</c:v>
                </c:pt>
                <c:pt idx="5136">
                  <c:v>513.5562196219618</c:v>
                </c:pt>
                <c:pt idx="5137">
                  <c:v>513.6562286228618</c:v>
                </c:pt>
                <c:pt idx="5138">
                  <c:v>513.756237623762</c:v>
                </c:pt>
                <c:pt idx="5139">
                  <c:v>513.8562466246618</c:v>
                </c:pt>
                <c:pt idx="5140">
                  <c:v>513.9562556255618</c:v>
                </c:pt>
                <c:pt idx="5141">
                  <c:v>514.0562646264618</c:v>
                </c:pt>
                <c:pt idx="5142">
                  <c:v>514.156273627362</c:v>
                </c:pt>
                <c:pt idx="5143">
                  <c:v>514.2562826282621</c:v>
                </c:pt>
                <c:pt idx="5144">
                  <c:v>514.356291629162</c:v>
                </c:pt>
                <c:pt idx="5145">
                  <c:v>514.4563006300631</c:v>
                </c:pt>
                <c:pt idx="5146">
                  <c:v>514.556309630963</c:v>
                </c:pt>
                <c:pt idx="5147">
                  <c:v>514.6563186318631</c:v>
                </c:pt>
                <c:pt idx="5148">
                  <c:v>514.756327632763</c:v>
                </c:pt>
                <c:pt idx="5149">
                  <c:v>514.8563366336631</c:v>
                </c:pt>
                <c:pt idx="5150">
                  <c:v>514.956345634563</c:v>
                </c:pt>
                <c:pt idx="5151">
                  <c:v>515.0563546354629</c:v>
                </c:pt>
                <c:pt idx="5152">
                  <c:v>515.156363636363</c:v>
                </c:pt>
                <c:pt idx="5153">
                  <c:v>515.2563726372633</c:v>
                </c:pt>
                <c:pt idx="5154">
                  <c:v>515.356381638163</c:v>
                </c:pt>
                <c:pt idx="5155">
                  <c:v>515.4563906390631</c:v>
                </c:pt>
                <c:pt idx="5156">
                  <c:v>515.556399639964</c:v>
                </c:pt>
                <c:pt idx="5157">
                  <c:v>515.656408640864</c:v>
                </c:pt>
                <c:pt idx="5158">
                  <c:v>515.756417641764</c:v>
                </c:pt>
                <c:pt idx="5159">
                  <c:v>515.8564266426638</c:v>
                </c:pt>
                <c:pt idx="5160">
                  <c:v>515.956435643564</c:v>
                </c:pt>
                <c:pt idx="5161">
                  <c:v>516.0564446444638</c:v>
                </c:pt>
                <c:pt idx="5162">
                  <c:v>516.156453645364</c:v>
                </c:pt>
                <c:pt idx="5163">
                  <c:v>516.256462646264</c:v>
                </c:pt>
                <c:pt idx="5164">
                  <c:v>516.356471647164</c:v>
                </c:pt>
                <c:pt idx="5165">
                  <c:v>516.456480648064</c:v>
                </c:pt>
                <c:pt idx="5166">
                  <c:v>516.556489648964</c:v>
                </c:pt>
                <c:pt idx="5167">
                  <c:v>516.656498649865</c:v>
                </c:pt>
                <c:pt idx="5168">
                  <c:v>516.756507650765</c:v>
                </c:pt>
                <c:pt idx="5169">
                  <c:v>516.8565166516647</c:v>
                </c:pt>
                <c:pt idx="5170">
                  <c:v>516.9565256525648</c:v>
                </c:pt>
                <c:pt idx="5171">
                  <c:v>517.0565346534647</c:v>
                </c:pt>
                <c:pt idx="5172">
                  <c:v>517.156543654365</c:v>
                </c:pt>
                <c:pt idx="5173">
                  <c:v>517.2565526552647</c:v>
                </c:pt>
                <c:pt idx="5174">
                  <c:v>517.356561656165</c:v>
                </c:pt>
                <c:pt idx="5175">
                  <c:v>517.456570657065</c:v>
                </c:pt>
                <c:pt idx="5176">
                  <c:v>517.556579657965</c:v>
                </c:pt>
                <c:pt idx="5177">
                  <c:v>517.656588658865</c:v>
                </c:pt>
                <c:pt idx="5178">
                  <c:v>517.756597659765</c:v>
                </c:pt>
                <c:pt idx="5179">
                  <c:v>517.856606660666</c:v>
                </c:pt>
                <c:pt idx="5180">
                  <c:v>517.9566156615658</c:v>
                </c:pt>
                <c:pt idx="5181">
                  <c:v>518.0566246624658</c:v>
                </c:pt>
                <c:pt idx="5182">
                  <c:v>518.156633663366</c:v>
                </c:pt>
                <c:pt idx="5183">
                  <c:v>518.256642664266</c:v>
                </c:pt>
                <c:pt idx="5184">
                  <c:v>518.3566516651658</c:v>
                </c:pt>
                <c:pt idx="5185">
                  <c:v>518.456660666066</c:v>
                </c:pt>
                <c:pt idx="5186">
                  <c:v>518.5566696669657</c:v>
                </c:pt>
                <c:pt idx="5187">
                  <c:v>518.656678667866</c:v>
                </c:pt>
                <c:pt idx="5188">
                  <c:v>518.756687668766</c:v>
                </c:pt>
                <c:pt idx="5189">
                  <c:v>518.856696669666</c:v>
                </c:pt>
                <c:pt idx="5190">
                  <c:v>518.956705670567</c:v>
                </c:pt>
                <c:pt idx="5191">
                  <c:v>519.056714671467</c:v>
                </c:pt>
                <c:pt idx="5192">
                  <c:v>519.156723672367</c:v>
                </c:pt>
                <c:pt idx="5193">
                  <c:v>519.256732673267</c:v>
                </c:pt>
                <c:pt idx="5194">
                  <c:v>519.356741674167</c:v>
                </c:pt>
                <c:pt idx="5195">
                  <c:v>519.456750675067</c:v>
                </c:pt>
                <c:pt idx="5196">
                  <c:v>519.556759675967</c:v>
                </c:pt>
                <c:pt idx="5197">
                  <c:v>519.656768676867</c:v>
                </c:pt>
                <c:pt idx="5198">
                  <c:v>519.756777677767</c:v>
                </c:pt>
                <c:pt idx="5199">
                  <c:v>519.856786678667</c:v>
                </c:pt>
                <c:pt idx="5200">
                  <c:v>519.956795679567</c:v>
                </c:pt>
                <c:pt idx="5201">
                  <c:v>520.0568046804678</c:v>
                </c:pt>
                <c:pt idx="5202">
                  <c:v>520.156813681368</c:v>
                </c:pt>
                <c:pt idx="5203">
                  <c:v>520.2568226822679</c:v>
                </c:pt>
                <c:pt idx="5204">
                  <c:v>520.356831683168</c:v>
                </c:pt>
                <c:pt idx="5205">
                  <c:v>520.4568406840679</c:v>
                </c:pt>
                <c:pt idx="5206">
                  <c:v>520.5568496849677</c:v>
                </c:pt>
                <c:pt idx="5207">
                  <c:v>520.6568586858679</c:v>
                </c:pt>
                <c:pt idx="5208">
                  <c:v>520.756867686768</c:v>
                </c:pt>
                <c:pt idx="5209">
                  <c:v>520.8568766876681</c:v>
                </c:pt>
                <c:pt idx="5210">
                  <c:v>520.956885688568</c:v>
                </c:pt>
                <c:pt idx="5211">
                  <c:v>521.0568946894679</c:v>
                </c:pt>
                <c:pt idx="5212">
                  <c:v>521.1569036903687</c:v>
                </c:pt>
                <c:pt idx="5213">
                  <c:v>521.2569126912688</c:v>
                </c:pt>
                <c:pt idx="5214">
                  <c:v>521.3569216921685</c:v>
                </c:pt>
                <c:pt idx="5215">
                  <c:v>521.4569306930688</c:v>
                </c:pt>
                <c:pt idx="5216">
                  <c:v>521.5569396939686</c:v>
                </c:pt>
                <c:pt idx="5217">
                  <c:v>521.6569486948688</c:v>
                </c:pt>
                <c:pt idx="5218">
                  <c:v>521.7569576957686</c:v>
                </c:pt>
                <c:pt idx="5219">
                  <c:v>521.8569666966688</c:v>
                </c:pt>
                <c:pt idx="5220">
                  <c:v>521.956975697569</c:v>
                </c:pt>
                <c:pt idx="5221">
                  <c:v>522.0569846984688</c:v>
                </c:pt>
                <c:pt idx="5222">
                  <c:v>522.156993699369</c:v>
                </c:pt>
                <c:pt idx="5223">
                  <c:v>522.2570027002688</c:v>
                </c:pt>
                <c:pt idx="5224">
                  <c:v>522.3570117011698</c:v>
                </c:pt>
                <c:pt idx="5225">
                  <c:v>522.4570207020696</c:v>
                </c:pt>
                <c:pt idx="5226">
                  <c:v>522.5570297029695</c:v>
                </c:pt>
                <c:pt idx="5227">
                  <c:v>522.6570387038697</c:v>
                </c:pt>
                <c:pt idx="5228">
                  <c:v>522.7570477047698</c:v>
                </c:pt>
                <c:pt idx="5229">
                  <c:v>522.8570567056695</c:v>
                </c:pt>
                <c:pt idx="5230">
                  <c:v>522.9570657065698</c:v>
                </c:pt>
                <c:pt idx="5231">
                  <c:v>523.0570747074697</c:v>
                </c:pt>
                <c:pt idx="5232">
                  <c:v>523.15708370837</c:v>
                </c:pt>
                <c:pt idx="5233">
                  <c:v>523.2570927092697</c:v>
                </c:pt>
                <c:pt idx="5234">
                  <c:v>523.3571017101698</c:v>
                </c:pt>
                <c:pt idx="5235">
                  <c:v>523.4571107110708</c:v>
                </c:pt>
                <c:pt idx="5236">
                  <c:v>523.5571197119706</c:v>
                </c:pt>
                <c:pt idx="5237">
                  <c:v>523.6571287128708</c:v>
                </c:pt>
                <c:pt idx="5238">
                  <c:v>523.7571377137708</c:v>
                </c:pt>
                <c:pt idx="5239">
                  <c:v>523.8571467146708</c:v>
                </c:pt>
                <c:pt idx="5240">
                  <c:v>523.9571557155706</c:v>
                </c:pt>
                <c:pt idx="5241">
                  <c:v>524.0571647164708</c:v>
                </c:pt>
                <c:pt idx="5242">
                  <c:v>524.157173717371</c:v>
                </c:pt>
                <c:pt idx="5243">
                  <c:v>524.257182718271</c:v>
                </c:pt>
                <c:pt idx="5244">
                  <c:v>524.3571917191711</c:v>
                </c:pt>
                <c:pt idx="5245">
                  <c:v>524.4572007200718</c:v>
                </c:pt>
                <c:pt idx="5246">
                  <c:v>524.5572097209717</c:v>
                </c:pt>
                <c:pt idx="5247">
                  <c:v>524.6572187218718</c:v>
                </c:pt>
                <c:pt idx="5248">
                  <c:v>524.7572277227717</c:v>
                </c:pt>
                <c:pt idx="5249">
                  <c:v>524.8572367236718</c:v>
                </c:pt>
                <c:pt idx="5250">
                  <c:v>524.9572457245717</c:v>
                </c:pt>
                <c:pt idx="5251">
                  <c:v>525.0572547254716</c:v>
                </c:pt>
                <c:pt idx="5252">
                  <c:v>525.157263726372</c:v>
                </c:pt>
                <c:pt idx="5253">
                  <c:v>525.257272727272</c:v>
                </c:pt>
                <c:pt idx="5254">
                  <c:v>525.357281728172</c:v>
                </c:pt>
                <c:pt idx="5255">
                  <c:v>525.4572907290718</c:v>
                </c:pt>
                <c:pt idx="5256">
                  <c:v>525.5572997299727</c:v>
                </c:pt>
                <c:pt idx="5257">
                  <c:v>525.6573087308731</c:v>
                </c:pt>
                <c:pt idx="5258">
                  <c:v>525.757317731773</c:v>
                </c:pt>
                <c:pt idx="5259">
                  <c:v>525.8573267326728</c:v>
                </c:pt>
                <c:pt idx="5260">
                  <c:v>525.957335733573</c:v>
                </c:pt>
                <c:pt idx="5261">
                  <c:v>526.0573447344728</c:v>
                </c:pt>
                <c:pt idx="5262">
                  <c:v>526.157353735373</c:v>
                </c:pt>
                <c:pt idx="5263">
                  <c:v>526.2573627362731</c:v>
                </c:pt>
                <c:pt idx="5264">
                  <c:v>526.357371737173</c:v>
                </c:pt>
                <c:pt idx="5265">
                  <c:v>526.4573807380731</c:v>
                </c:pt>
                <c:pt idx="5266">
                  <c:v>526.557389738973</c:v>
                </c:pt>
                <c:pt idx="5267">
                  <c:v>526.657398739874</c:v>
                </c:pt>
                <c:pt idx="5268">
                  <c:v>526.7574077407741</c:v>
                </c:pt>
                <c:pt idx="5269">
                  <c:v>526.8574167416738</c:v>
                </c:pt>
                <c:pt idx="5270">
                  <c:v>526.9574257425735</c:v>
                </c:pt>
                <c:pt idx="5271">
                  <c:v>527.0574347434738</c:v>
                </c:pt>
                <c:pt idx="5272">
                  <c:v>527.1574437443737</c:v>
                </c:pt>
                <c:pt idx="5273">
                  <c:v>527.2574527452738</c:v>
                </c:pt>
                <c:pt idx="5274">
                  <c:v>527.3574617461737</c:v>
                </c:pt>
                <c:pt idx="5275">
                  <c:v>527.457470747074</c:v>
                </c:pt>
                <c:pt idx="5276">
                  <c:v>527.557479747974</c:v>
                </c:pt>
                <c:pt idx="5277">
                  <c:v>527.657488748874</c:v>
                </c:pt>
                <c:pt idx="5278">
                  <c:v>527.757497749775</c:v>
                </c:pt>
                <c:pt idx="5279">
                  <c:v>527.8575067506748</c:v>
                </c:pt>
                <c:pt idx="5280">
                  <c:v>527.9575157515748</c:v>
                </c:pt>
                <c:pt idx="5281">
                  <c:v>528.0575247524746</c:v>
                </c:pt>
                <c:pt idx="5282">
                  <c:v>528.157533753375</c:v>
                </c:pt>
                <c:pt idx="5283">
                  <c:v>528.2575427542748</c:v>
                </c:pt>
                <c:pt idx="5284">
                  <c:v>528.3575517551748</c:v>
                </c:pt>
                <c:pt idx="5285">
                  <c:v>528.4575607560748</c:v>
                </c:pt>
                <c:pt idx="5286">
                  <c:v>528.5575697569748</c:v>
                </c:pt>
                <c:pt idx="5287">
                  <c:v>528.657578757875</c:v>
                </c:pt>
                <c:pt idx="5288">
                  <c:v>528.757587758775</c:v>
                </c:pt>
                <c:pt idx="5289">
                  <c:v>528.857596759676</c:v>
                </c:pt>
                <c:pt idx="5290">
                  <c:v>528.9576057605758</c:v>
                </c:pt>
                <c:pt idx="5291">
                  <c:v>529.0576147614757</c:v>
                </c:pt>
                <c:pt idx="5292">
                  <c:v>529.1576237623758</c:v>
                </c:pt>
                <c:pt idx="5293">
                  <c:v>529.257632763276</c:v>
                </c:pt>
                <c:pt idx="5294">
                  <c:v>529.3576417641758</c:v>
                </c:pt>
                <c:pt idx="5295">
                  <c:v>529.4576507650758</c:v>
                </c:pt>
                <c:pt idx="5296">
                  <c:v>529.5576597659756</c:v>
                </c:pt>
                <c:pt idx="5297">
                  <c:v>529.657668766876</c:v>
                </c:pt>
                <c:pt idx="5298">
                  <c:v>529.757677767776</c:v>
                </c:pt>
                <c:pt idx="5299">
                  <c:v>529.857686768676</c:v>
                </c:pt>
                <c:pt idx="5300">
                  <c:v>529.957695769577</c:v>
                </c:pt>
                <c:pt idx="5301">
                  <c:v>530.057704770477</c:v>
                </c:pt>
                <c:pt idx="5302">
                  <c:v>530.157713771377</c:v>
                </c:pt>
                <c:pt idx="5303">
                  <c:v>530.257722772277</c:v>
                </c:pt>
                <c:pt idx="5304">
                  <c:v>530.357731773177</c:v>
                </c:pt>
                <c:pt idx="5305">
                  <c:v>530.457740774077</c:v>
                </c:pt>
                <c:pt idx="5306">
                  <c:v>530.557749774977</c:v>
                </c:pt>
                <c:pt idx="5307">
                  <c:v>530.657758775877</c:v>
                </c:pt>
                <c:pt idx="5308">
                  <c:v>530.757767776777</c:v>
                </c:pt>
                <c:pt idx="5309">
                  <c:v>530.857776777677</c:v>
                </c:pt>
                <c:pt idx="5310">
                  <c:v>530.957785778577</c:v>
                </c:pt>
                <c:pt idx="5311">
                  <c:v>531.057794779478</c:v>
                </c:pt>
                <c:pt idx="5312">
                  <c:v>531.1578037803779</c:v>
                </c:pt>
                <c:pt idx="5313">
                  <c:v>531.2578127812777</c:v>
                </c:pt>
                <c:pt idx="5314">
                  <c:v>531.3578217821777</c:v>
                </c:pt>
                <c:pt idx="5315">
                  <c:v>531.4578307830777</c:v>
                </c:pt>
                <c:pt idx="5316">
                  <c:v>531.5578397839777</c:v>
                </c:pt>
                <c:pt idx="5317">
                  <c:v>531.6578487848778</c:v>
                </c:pt>
                <c:pt idx="5318">
                  <c:v>531.7578577857777</c:v>
                </c:pt>
                <c:pt idx="5319">
                  <c:v>531.8578667866778</c:v>
                </c:pt>
                <c:pt idx="5320">
                  <c:v>531.957875787578</c:v>
                </c:pt>
                <c:pt idx="5321">
                  <c:v>532.0578847884778</c:v>
                </c:pt>
                <c:pt idx="5322">
                  <c:v>532.157893789378</c:v>
                </c:pt>
                <c:pt idx="5323">
                  <c:v>532.2579027902788</c:v>
                </c:pt>
                <c:pt idx="5324">
                  <c:v>532.3579117911786</c:v>
                </c:pt>
                <c:pt idx="5325">
                  <c:v>532.4579207920785</c:v>
                </c:pt>
                <c:pt idx="5326">
                  <c:v>532.5579297929784</c:v>
                </c:pt>
                <c:pt idx="5327">
                  <c:v>532.6579387938788</c:v>
                </c:pt>
                <c:pt idx="5328">
                  <c:v>532.7579477947787</c:v>
                </c:pt>
                <c:pt idx="5329">
                  <c:v>532.8579567956785</c:v>
                </c:pt>
                <c:pt idx="5330">
                  <c:v>532.9579657965785</c:v>
                </c:pt>
                <c:pt idx="5331">
                  <c:v>533.0579747974788</c:v>
                </c:pt>
                <c:pt idx="5332">
                  <c:v>533.1579837983787</c:v>
                </c:pt>
                <c:pt idx="5333">
                  <c:v>533.2579927992788</c:v>
                </c:pt>
                <c:pt idx="5334">
                  <c:v>533.35800180018</c:v>
                </c:pt>
                <c:pt idx="5335">
                  <c:v>533.4580108010798</c:v>
                </c:pt>
                <c:pt idx="5336">
                  <c:v>533.5580198019798</c:v>
                </c:pt>
                <c:pt idx="5337">
                  <c:v>533.6580288028798</c:v>
                </c:pt>
                <c:pt idx="5338">
                  <c:v>533.75803780378</c:v>
                </c:pt>
                <c:pt idx="5339">
                  <c:v>533.8580468046798</c:v>
                </c:pt>
                <c:pt idx="5340">
                  <c:v>533.9580558055798</c:v>
                </c:pt>
                <c:pt idx="5341">
                  <c:v>534.0580648064798</c:v>
                </c:pt>
                <c:pt idx="5342">
                  <c:v>534.15807380738</c:v>
                </c:pt>
                <c:pt idx="5343">
                  <c:v>534.25808280828</c:v>
                </c:pt>
                <c:pt idx="5344">
                  <c:v>534.35809180918</c:v>
                </c:pt>
                <c:pt idx="5345">
                  <c:v>534.458100810081</c:v>
                </c:pt>
                <c:pt idx="5346">
                  <c:v>534.5581098109808</c:v>
                </c:pt>
                <c:pt idx="5347">
                  <c:v>534.658118811881</c:v>
                </c:pt>
                <c:pt idx="5348">
                  <c:v>534.7581278127808</c:v>
                </c:pt>
                <c:pt idx="5349">
                  <c:v>534.858136813681</c:v>
                </c:pt>
                <c:pt idx="5350">
                  <c:v>534.9581458145808</c:v>
                </c:pt>
                <c:pt idx="5351">
                  <c:v>535.0581548154807</c:v>
                </c:pt>
                <c:pt idx="5352">
                  <c:v>535.158163816381</c:v>
                </c:pt>
                <c:pt idx="5353">
                  <c:v>535.258172817281</c:v>
                </c:pt>
                <c:pt idx="5354">
                  <c:v>535.358181818181</c:v>
                </c:pt>
                <c:pt idx="5355">
                  <c:v>535.458190819081</c:v>
                </c:pt>
                <c:pt idx="5356">
                  <c:v>535.5581998199817</c:v>
                </c:pt>
                <c:pt idx="5357">
                  <c:v>535.658208820882</c:v>
                </c:pt>
                <c:pt idx="5358">
                  <c:v>535.7582178217817</c:v>
                </c:pt>
                <c:pt idx="5359">
                  <c:v>535.8582268226818</c:v>
                </c:pt>
                <c:pt idx="5360">
                  <c:v>535.958235823582</c:v>
                </c:pt>
                <c:pt idx="5361">
                  <c:v>536.0582448244818</c:v>
                </c:pt>
                <c:pt idx="5362">
                  <c:v>536.158253825382</c:v>
                </c:pt>
                <c:pt idx="5363">
                  <c:v>536.258262826282</c:v>
                </c:pt>
                <c:pt idx="5364">
                  <c:v>536.358271827182</c:v>
                </c:pt>
                <c:pt idx="5365">
                  <c:v>536.458280828082</c:v>
                </c:pt>
                <c:pt idx="5366">
                  <c:v>536.558289828982</c:v>
                </c:pt>
                <c:pt idx="5367">
                  <c:v>536.658298829882</c:v>
                </c:pt>
                <c:pt idx="5368">
                  <c:v>536.758307830783</c:v>
                </c:pt>
                <c:pt idx="5369">
                  <c:v>536.8583168316831</c:v>
                </c:pt>
                <c:pt idx="5370">
                  <c:v>536.9583258325829</c:v>
                </c:pt>
                <c:pt idx="5371">
                  <c:v>537.058334833483</c:v>
                </c:pt>
                <c:pt idx="5372">
                  <c:v>537.158343834383</c:v>
                </c:pt>
                <c:pt idx="5373">
                  <c:v>537.258352835283</c:v>
                </c:pt>
                <c:pt idx="5374">
                  <c:v>537.358361836183</c:v>
                </c:pt>
                <c:pt idx="5375">
                  <c:v>537.458370837083</c:v>
                </c:pt>
                <c:pt idx="5376">
                  <c:v>537.558379837983</c:v>
                </c:pt>
                <c:pt idx="5377">
                  <c:v>537.6583888388831</c:v>
                </c:pt>
                <c:pt idx="5378">
                  <c:v>537.758397839783</c:v>
                </c:pt>
                <c:pt idx="5379">
                  <c:v>537.858406840684</c:v>
                </c:pt>
                <c:pt idx="5380">
                  <c:v>537.9584158415838</c:v>
                </c:pt>
                <c:pt idx="5381">
                  <c:v>538.0584248424838</c:v>
                </c:pt>
                <c:pt idx="5382">
                  <c:v>538.158433843384</c:v>
                </c:pt>
                <c:pt idx="5383">
                  <c:v>538.258442844284</c:v>
                </c:pt>
                <c:pt idx="5384">
                  <c:v>538.3584518451838</c:v>
                </c:pt>
                <c:pt idx="5385">
                  <c:v>538.458460846084</c:v>
                </c:pt>
                <c:pt idx="5386">
                  <c:v>538.5584698469838</c:v>
                </c:pt>
                <c:pt idx="5387">
                  <c:v>538.658478847884</c:v>
                </c:pt>
                <c:pt idx="5388">
                  <c:v>538.758487848784</c:v>
                </c:pt>
                <c:pt idx="5389">
                  <c:v>538.858496849684</c:v>
                </c:pt>
                <c:pt idx="5390">
                  <c:v>538.958505850585</c:v>
                </c:pt>
                <c:pt idx="5391">
                  <c:v>539.0585148514848</c:v>
                </c:pt>
                <c:pt idx="5392">
                  <c:v>539.158523852385</c:v>
                </c:pt>
                <c:pt idx="5393">
                  <c:v>539.258532853285</c:v>
                </c:pt>
                <c:pt idx="5394">
                  <c:v>539.358541854185</c:v>
                </c:pt>
                <c:pt idx="5395">
                  <c:v>539.4585508550848</c:v>
                </c:pt>
                <c:pt idx="5396">
                  <c:v>539.5585598559848</c:v>
                </c:pt>
                <c:pt idx="5397">
                  <c:v>539.658568856885</c:v>
                </c:pt>
                <c:pt idx="5398">
                  <c:v>539.758577857785</c:v>
                </c:pt>
                <c:pt idx="5399">
                  <c:v>539.858586858685</c:v>
                </c:pt>
                <c:pt idx="5400">
                  <c:v>539.958595859585</c:v>
                </c:pt>
                <c:pt idx="5401">
                  <c:v>540.058604860486</c:v>
                </c:pt>
                <c:pt idx="5402">
                  <c:v>540.158613861386</c:v>
                </c:pt>
                <c:pt idx="5403">
                  <c:v>540.258622862286</c:v>
                </c:pt>
                <c:pt idx="5404">
                  <c:v>540.358631863186</c:v>
                </c:pt>
                <c:pt idx="5405">
                  <c:v>540.458640864086</c:v>
                </c:pt>
                <c:pt idx="5406">
                  <c:v>540.5586498649858</c:v>
                </c:pt>
                <c:pt idx="5407">
                  <c:v>540.658658865886</c:v>
                </c:pt>
                <c:pt idx="5408">
                  <c:v>540.758667866786</c:v>
                </c:pt>
                <c:pt idx="5409">
                  <c:v>540.858676867686</c:v>
                </c:pt>
                <c:pt idx="5410">
                  <c:v>540.958685868586</c:v>
                </c:pt>
                <c:pt idx="5411">
                  <c:v>541.058694869486</c:v>
                </c:pt>
                <c:pt idx="5412">
                  <c:v>541.158703870387</c:v>
                </c:pt>
                <c:pt idx="5413">
                  <c:v>541.258712871287</c:v>
                </c:pt>
                <c:pt idx="5414">
                  <c:v>541.358721872187</c:v>
                </c:pt>
                <c:pt idx="5415">
                  <c:v>541.458730873087</c:v>
                </c:pt>
                <c:pt idx="5416">
                  <c:v>541.558739873987</c:v>
                </c:pt>
                <c:pt idx="5417">
                  <c:v>541.658748874887</c:v>
                </c:pt>
                <c:pt idx="5418">
                  <c:v>541.758757875787</c:v>
                </c:pt>
                <c:pt idx="5419">
                  <c:v>541.858766876687</c:v>
                </c:pt>
                <c:pt idx="5420">
                  <c:v>541.958775877587</c:v>
                </c:pt>
                <c:pt idx="5421">
                  <c:v>542.058784878487</c:v>
                </c:pt>
                <c:pt idx="5422">
                  <c:v>542.158793879387</c:v>
                </c:pt>
                <c:pt idx="5423">
                  <c:v>542.258802880288</c:v>
                </c:pt>
                <c:pt idx="5424">
                  <c:v>542.3588118811879</c:v>
                </c:pt>
                <c:pt idx="5425">
                  <c:v>542.4588208820877</c:v>
                </c:pt>
                <c:pt idx="5426">
                  <c:v>542.5588298829878</c:v>
                </c:pt>
                <c:pt idx="5427">
                  <c:v>542.658838883888</c:v>
                </c:pt>
                <c:pt idx="5428">
                  <c:v>542.7588478847879</c:v>
                </c:pt>
                <c:pt idx="5429">
                  <c:v>542.8588568856878</c:v>
                </c:pt>
                <c:pt idx="5430">
                  <c:v>542.9588658865879</c:v>
                </c:pt>
                <c:pt idx="5431">
                  <c:v>543.058874887488</c:v>
                </c:pt>
                <c:pt idx="5432">
                  <c:v>543.158883888388</c:v>
                </c:pt>
                <c:pt idx="5433">
                  <c:v>543.258892889288</c:v>
                </c:pt>
                <c:pt idx="5434">
                  <c:v>543.3589018901888</c:v>
                </c:pt>
                <c:pt idx="5435">
                  <c:v>543.4589108910887</c:v>
                </c:pt>
                <c:pt idx="5436">
                  <c:v>543.5589198919886</c:v>
                </c:pt>
                <c:pt idx="5437">
                  <c:v>543.6589288928888</c:v>
                </c:pt>
                <c:pt idx="5438">
                  <c:v>543.7589378937888</c:v>
                </c:pt>
                <c:pt idx="5439">
                  <c:v>543.8589468946888</c:v>
                </c:pt>
                <c:pt idx="5440">
                  <c:v>543.9589558955886</c:v>
                </c:pt>
                <c:pt idx="5441">
                  <c:v>544.0589648964888</c:v>
                </c:pt>
                <c:pt idx="5442">
                  <c:v>544.158973897389</c:v>
                </c:pt>
                <c:pt idx="5443">
                  <c:v>544.258982898289</c:v>
                </c:pt>
                <c:pt idx="5444">
                  <c:v>544.3589918991888</c:v>
                </c:pt>
                <c:pt idx="5445">
                  <c:v>544.45900090009</c:v>
                </c:pt>
                <c:pt idx="5446">
                  <c:v>544.55900990099</c:v>
                </c:pt>
                <c:pt idx="5447">
                  <c:v>544.65901890189</c:v>
                </c:pt>
                <c:pt idx="5448">
                  <c:v>544.75902790279</c:v>
                </c:pt>
                <c:pt idx="5449">
                  <c:v>544.85903690369</c:v>
                </c:pt>
                <c:pt idx="5450">
                  <c:v>544.95904590459</c:v>
                </c:pt>
                <c:pt idx="5451">
                  <c:v>545.0590549054898</c:v>
                </c:pt>
                <c:pt idx="5452">
                  <c:v>545.15906390639</c:v>
                </c:pt>
                <c:pt idx="5453">
                  <c:v>545.25907290729</c:v>
                </c:pt>
                <c:pt idx="5454">
                  <c:v>545.35908190819</c:v>
                </c:pt>
                <c:pt idx="5455">
                  <c:v>545.45909090909</c:v>
                </c:pt>
                <c:pt idx="5456">
                  <c:v>545.559099909991</c:v>
                </c:pt>
                <c:pt idx="5457">
                  <c:v>545.659108910891</c:v>
                </c:pt>
                <c:pt idx="5458">
                  <c:v>545.759117911791</c:v>
                </c:pt>
                <c:pt idx="5459">
                  <c:v>545.8591269126907</c:v>
                </c:pt>
                <c:pt idx="5460">
                  <c:v>545.959135913591</c:v>
                </c:pt>
                <c:pt idx="5461">
                  <c:v>546.059144914491</c:v>
                </c:pt>
                <c:pt idx="5462">
                  <c:v>546.159153915391</c:v>
                </c:pt>
                <c:pt idx="5463">
                  <c:v>546.259162916291</c:v>
                </c:pt>
                <c:pt idx="5464">
                  <c:v>546.359171917191</c:v>
                </c:pt>
                <c:pt idx="5465">
                  <c:v>546.459180918091</c:v>
                </c:pt>
                <c:pt idx="5466">
                  <c:v>546.559189918991</c:v>
                </c:pt>
                <c:pt idx="5467">
                  <c:v>546.659198919892</c:v>
                </c:pt>
                <c:pt idx="5468">
                  <c:v>546.759207920792</c:v>
                </c:pt>
                <c:pt idx="5469">
                  <c:v>546.859216921692</c:v>
                </c:pt>
                <c:pt idx="5470">
                  <c:v>546.9592259225918</c:v>
                </c:pt>
                <c:pt idx="5471">
                  <c:v>547.059234923492</c:v>
                </c:pt>
                <c:pt idx="5472">
                  <c:v>547.159243924392</c:v>
                </c:pt>
                <c:pt idx="5473">
                  <c:v>547.259252925292</c:v>
                </c:pt>
                <c:pt idx="5474">
                  <c:v>547.359261926192</c:v>
                </c:pt>
                <c:pt idx="5475">
                  <c:v>547.459270927092</c:v>
                </c:pt>
                <c:pt idx="5476">
                  <c:v>547.559279927992</c:v>
                </c:pt>
                <c:pt idx="5477">
                  <c:v>547.659288928892</c:v>
                </c:pt>
                <c:pt idx="5478">
                  <c:v>547.7592979297931</c:v>
                </c:pt>
                <c:pt idx="5479">
                  <c:v>547.859306930693</c:v>
                </c:pt>
                <c:pt idx="5480">
                  <c:v>547.9593159315931</c:v>
                </c:pt>
                <c:pt idx="5481">
                  <c:v>548.059324932493</c:v>
                </c:pt>
                <c:pt idx="5482">
                  <c:v>548.1593339333933</c:v>
                </c:pt>
                <c:pt idx="5483">
                  <c:v>548.259342934293</c:v>
                </c:pt>
                <c:pt idx="5484">
                  <c:v>548.3593519351931</c:v>
                </c:pt>
                <c:pt idx="5485">
                  <c:v>548.459360936093</c:v>
                </c:pt>
                <c:pt idx="5486">
                  <c:v>548.5593699369931</c:v>
                </c:pt>
                <c:pt idx="5487">
                  <c:v>548.659378937893</c:v>
                </c:pt>
                <c:pt idx="5488">
                  <c:v>548.759387938793</c:v>
                </c:pt>
                <c:pt idx="5489">
                  <c:v>548.859396939694</c:v>
                </c:pt>
                <c:pt idx="5490">
                  <c:v>548.959405940594</c:v>
                </c:pt>
                <c:pt idx="5491">
                  <c:v>549.059414941494</c:v>
                </c:pt>
                <c:pt idx="5492">
                  <c:v>549.159423942394</c:v>
                </c:pt>
                <c:pt idx="5493">
                  <c:v>549.259432943294</c:v>
                </c:pt>
                <c:pt idx="5494">
                  <c:v>549.359441944194</c:v>
                </c:pt>
                <c:pt idx="5495">
                  <c:v>549.459450945094</c:v>
                </c:pt>
                <c:pt idx="5496">
                  <c:v>549.5594599459938</c:v>
                </c:pt>
                <c:pt idx="5497">
                  <c:v>549.659468946894</c:v>
                </c:pt>
                <c:pt idx="5498">
                  <c:v>549.759477947794</c:v>
                </c:pt>
                <c:pt idx="5499">
                  <c:v>549.859486948694</c:v>
                </c:pt>
                <c:pt idx="5500">
                  <c:v>549.959495949595</c:v>
                </c:pt>
                <c:pt idx="5501">
                  <c:v>550.059504950495</c:v>
                </c:pt>
                <c:pt idx="5502">
                  <c:v>550.159513951395</c:v>
                </c:pt>
                <c:pt idx="5503">
                  <c:v>550.259522952295</c:v>
                </c:pt>
                <c:pt idx="5504">
                  <c:v>550.359531953195</c:v>
                </c:pt>
                <c:pt idx="5505">
                  <c:v>550.459540954095</c:v>
                </c:pt>
                <c:pt idx="5506">
                  <c:v>550.559549954995</c:v>
                </c:pt>
                <c:pt idx="5507">
                  <c:v>550.659558955895</c:v>
                </c:pt>
                <c:pt idx="5508">
                  <c:v>550.759567956795</c:v>
                </c:pt>
                <c:pt idx="5509">
                  <c:v>550.859576957695</c:v>
                </c:pt>
                <c:pt idx="5510">
                  <c:v>550.959585958595</c:v>
                </c:pt>
                <c:pt idx="5511">
                  <c:v>551.059594959495</c:v>
                </c:pt>
                <c:pt idx="5512">
                  <c:v>551.159603960396</c:v>
                </c:pt>
                <c:pt idx="5513">
                  <c:v>551.2596129612961</c:v>
                </c:pt>
                <c:pt idx="5514">
                  <c:v>551.359621962196</c:v>
                </c:pt>
                <c:pt idx="5515">
                  <c:v>551.459630963096</c:v>
                </c:pt>
                <c:pt idx="5516">
                  <c:v>551.559639963996</c:v>
                </c:pt>
                <c:pt idx="5517">
                  <c:v>551.659648964896</c:v>
                </c:pt>
                <c:pt idx="5518">
                  <c:v>551.759657965796</c:v>
                </c:pt>
                <c:pt idx="5519">
                  <c:v>551.859666966696</c:v>
                </c:pt>
                <c:pt idx="5520">
                  <c:v>551.959675967596</c:v>
                </c:pt>
                <c:pt idx="5521">
                  <c:v>552.059684968496</c:v>
                </c:pt>
                <c:pt idx="5522">
                  <c:v>552.159693969396</c:v>
                </c:pt>
                <c:pt idx="5523">
                  <c:v>552.259702970297</c:v>
                </c:pt>
                <c:pt idx="5524">
                  <c:v>552.359711971197</c:v>
                </c:pt>
                <c:pt idx="5525">
                  <c:v>552.459720972097</c:v>
                </c:pt>
                <c:pt idx="5526">
                  <c:v>552.559729972997</c:v>
                </c:pt>
                <c:pt idx="5527">
                  <c:v>552.659738973897</c:v>
                </c:pt>
                <c:pt idx="5528">
                  <c:v>552.759747974797</c:v>
                </c:pt>
                <c:pt idx="5529">
                  <c:v>552.859756975697</c:v>
                </c:pt>
                <c:pt idx="5530">
                  <c:v>552.959765976597</c:v>
                </c:pt>
                <c:pt idx="5531">
                  <c:v>553.059774977497</c:v>
                </c:pt>
                <c:pt idx="5532">
                  <c:v>553.159783978397</c:v>
                </c:pt>
                <c:pt idx="5533">
                  <c:v>553.259792979297</c:v>
                </c:pt>
                <c:pt idx="5534">
                  <c:v>553.3598019801981</c:v>
                </c:pt>
                <c:pt idx="5535">
                  <c:v>553.459810981098</c:v>
                </c:pt>
                <c:pt idx="5536">
                  <c:v>553.5598199819979</c:v>
                </c:pt>
                <c:pt idx="5537">
                  <c:v>553.659828982898</c:v>
                </c:pt>
                <c:pt idx="5538">
                  <c:v>553.7598379837981</c:v>
                </c:pt>
                <c:pt idx="5539">
                  <c:v>553.859846984698</c:v>
                </c:pt>
                <c:pt idx="5540">
                  <c:v>553.9598559855979</c:v>
                </c:pt>
                <c:pt idx="5541">
                  <c:v>554.059864986498</c:v>
                </c:pt>
                <c:pt idx="5542">
                  <c:v>554.1598739873983</c:v>
                </c:pt>
                <c:pt idx="5543">
                  <c:v>554.259882988298</c:v>
                </c:pt>
                <c:pt idx="5544">
                  <c:v>554.3598919891981</c:v>
                </c:pt>
                <c:pt idx="5545">
                  <c:v>554.459900990099</c:v>
                </c:pt>
                <c:pt idx="5546">
                  <c:v>554.5599099909988</c:v>
                </c:pt>
                <c:pt idx="5547">
                  <c:v>554.659918991899</c:v>
                </c:pt>
                <c:pt idx="5548">
                  <c:v>554.7599279927988</c:v>
                </c:pt>
                <c:pt idx="5549">
                  <c:v>554.859936993699</c:v>
                </c:pt>
                <c:pt idx="5550">
                  <c:v>554.9599459945988</c:v>
                </c:pt>
                <c:pt idx="5551">
                  <c:v>555.0599549954987</c:v>
                </c:pt>
                <c:pt idx="5552">
                  <c:v>555.159963996399</c:v>
                </c:pt>
                <c:pt idx="5553">
                  <c:v>555.259972997299</c:v>
                </c:pt>
                <c:pt idx="5554">
                  <c:v>555.359981998199</c:v>
                </c:pt>
                <c:pt idx="5555">
                  <c:v>555.459990999099</c:v>
                </c:pt>
                <c:pt idx="5556">
                  <c:v>555.5599999999997</c:v>
                </c:pt>
                <c:pt idx="5557">
                  <c:v>555.6600090008999</c:v>
                </c:pt>
                <c:pt idx="5558">
                  <c:v>555.7600180017997</c:v>
                </c:pt>
                <c:pt idx="5559">
                  <c:v>555.8600270026997</c:v>
                </c:pt>
                <c:pt idx="5560">
                  <c:v>555.9600360035997</c:v>
                </c:pt>
                <c:pt idx="5561">
                  <c:v>556.0600450044998</c:v>
                </c:pt>
                <c:pt idx="5562">
                  <c:v>556.1600540053998</c:v>
                </c:pt>
                <c:pt idx="5563">
                  <c:v>556.2600630063</c:v>
                </c:pt>
                <c:pt idx="5564">
                  <c:v>556.3600720072001</c:v>
                </c:pt>
                <c:pt idx="5565">
                  <c:v>556.4600810081</c:v>
                </c:pt>
                <c:pt idx="5566">
                  <c:v>556.560090009</c:v>
                </c:pt>
                <c:pt idx="5567">
                  <c:v>556.6600990099</c:v>
                </c:pt>
                <c:pt idx="5568">
                  <c:v>556.760108010801</c:v>
                </c:pt>
                <c:pt idx="5569">
                  <c:v>556.8601170117006</c:v>
                </c:pt>
                <c:pt idx="5570">
                  <c:v>556.9601260126008</c:v>
                </c:pt>
                <c:pt idx="5571">
                  <c:v>557.0601350135008</c:v>
                </c:pt>
                <c:pt idx="5572">
                  <c:v>557.1601440144008</c:v>
                </c:pt>
                <c:pt idx="5573">
                  <c:v>557.2601530153007</c:v>
                </c:pt>
                <c:pt idx="5574">
                  <c:v>557.3601620162008</c:v>
                </c:pt>
                <c:pt idx="5575">
                  <c:v>557.460171017101</c:v>
                </c:pt>
                <c:pt idx="5576">
                  <c:v>557.560180018001</c:v>
                </c:pt>
                <c:pt idx="5577">
                  <c:v>557.6601890189007</c:v>
                </c:pt>
                <c:pt idx="5578">
                  <c:v>557.760198019801</c:v>
                </c:pt>
                <c:pt idx="5579">
                  <c:v>557.8602070207018</c:v>
                </c:pt>
                <c:pt idx="5580">
                  <c:v>557.9602160216018</c:v>
                </c:pt>
                <c:pt idx="5581">
                  <c:v>558.0602250225018</c:v>
                </c:pt>
                <c:pt idx="5582">
                  <c:v>558.1602340234018</c:v>
                </c:pt>
                <c:pt idx="5583">
                  <c:v>558.260243024302</c:v>
                </c:pt>
                <c:pt idx="5584">
                  <c:v>558.3602520252016</c:v>
                </c:pt>
                <c:pt idx="5585">
                  <c:v>558.460261026102</c:v>
                </c:pt>
                <c:pt idx="5586">
                  <c:v>558.560270027002</c:v>
                </c:pt>
                <c:pt idx="5587">
                  <c:v>558.660279027902</c:v>
                </c:pt>
                <c:pt idx="5588">
                  <c:v>558.760288028802</c:v>
                </c:pt>
                <c:pt idx="5589">
                  <c:v>558.8602970297018</c:v>
                </c:pt>
                <c:pt idx="5590">
                  <c:v>558.9603060306031</c:v>
                </c:pt>
                <c:pt idx="5591">
                  <c:v>559.060315031503</c:v>
                </c:pt>
                <c:pt idx="5592">
                  <c:v>559.1603240324029</c:v>
                </c:pt>
                <c:pt idx="5593">
                  <c:v>559.260333033303</c:v>
                </c:pt>
                <c:pt idx="5594">
                  <c:v>559.3603420342029</c:v>
                </c:pt>
                <c:pt idx="5595">
                  <c:v>559.460351035103</c:v>
                </c:pt>
                <c:pt idx="5596">
                  <c:v>559.5603600360031</c:v>
                </c:pt>
                <c:pt idx="5597">
                  <c:v>559.660369036903</c:v>
                </c:pt>
                <c:pt idx="5598">
                  <c:v>559.7603780378033</c:v>
                </c:pt>
                <c:pt idx="5599">
                  <c:v>559.860387038703</c:v>
                </c:pt>
                <c:pt idx="5600">
                  <c:v>559.9603960396031</c:v>
                </c:pt>
                <c:pt idx="5601">
                  <c:v>560.0604050405037</c:v>
                </c:pt>
                <c:pt idx="5602">
                  <c:v>560.1604140414038</c:v>
                </c:pt>
                <c:pt idx="5603">
                  <c:v>560.260423042304</c:v>
                </c:pt>
                <c:pt idx="5604">
                  <c:v>560.3604320432038</c:v>
                </c:pt>
                <c:pt idx="5605">
                  <c:v>560.460441044104</c:v>
                </c:pt>
                <c:pt idx="5606">
                  <c:v>560.5604500450038</c:v>
                </c:pt>
                <c:pt idx="5607">
                  <c:v>560.6604590459036</c:v>
                </c:pt>
                <c:pt idx="5608">
                  <c:v>560.760468046804</c:v>
                </c:pt>
                <c:pt idx="5609">
                  <c:v>560.860477047704</c:v>
                </c:pt>
                <c:pt idx="5610">
                  <c:v>560.960486048604</c:v>
                </c:pt>
                <c:pt idx="5611">
                  <c:v>561.060495049504</c:v>
                </c:pt>
                <c:pt idx="5612">
                  <c:v>561.1605040504048</c:v>
                </c:pt>
                <c:pt idx="5613">
                  <c:v>561.260513051305</c:v>
                </c:pt>
                <c:pt idx="5614">
                  <c:v>561.3605220522047</c:v>
                </c:pt>
                <c:pt idx="5615">
                  <c:v>561.460531053105</c:v>
                </c:pt>
                <c:pt idx="5616">
                  <c:v>561.5605400540047</c:v>
                </c:pt>
                <c:pt idx="5617">
                  <c:v>561.6605490549048</c:v>
                </c:pt>
                <c:pt idx="5618">
                  <c:v>561.7605580558047</c:v>
                </c:pt>
                <c:pt idx="5619">
                  <c:v>561.8605670567048</c:v>
                </c:pt>
                <c:pt idx="5620">
                  <c:v>561.960576057605</c:v>
                </c:pt>
                <c:pt idx="5621">
                  <c:v>562.060585058505</c:v>
                </c:pt>
                <c:pt idx="5622">
                  <c:v>562.160594059405</c:v>
                </c:pt>
                <c:pt idx="5623">
                  <c:v>562.260603060306</c:v>
                </c:pt>
                <c:pt idx="5624">
                  <c:v>562.3606120612058</c:v>
                </c:pt>
                <c:pt idx="5625">
                  <c:v>562.4606210621058</c:v>
                </c:pt>
                <c:pt idx="5626">
                  <c:v>562.560630063006</c:v>
                </c:pt>
                <c:pt idx="5627">
                  <c:v>562.6606390639058</c:v>
                </c:pt>
                <c:pt idx="5628">
                  <c:v>562.760648064806</c:v>
                </c:pt>
                <c:pt idx="5629">
                  <c:v>562.8606570657056</c:v>
                </c:pt>
                <c:pt idx="5630">
                  <c:v>562.960666066606</c:v>
                </c:pt>
                <c:pt idx="5631">
                  <c:v>563.060675067506</c:v>
                </c:pt>
                <c:pt idx="5632">
                  <c:v>563.160684068406</c:v>
                </c:pt>
                <c:pt idx="5633">
                  <c:v>563.260693069306</c:v>
                </c:pt>
                <c:pt idx="5634">
                  <c:v>563.360702070207</c:v>
                </c:pt>
                <c:pt idx="5635">
                  <c:v>563.460711071107</c:v>
                </c:pt>
                <c:pt idx="5636">
                  <c:v>563.560720072007</c:v>
                </c:pt>
                <c:pt idx="5637">
                  <c:v>563.660729072907</c:v>
                </c:pt>
                <c:pt idx="5638">
                  <c:v>563.760738073807</c:v>
                </c:pt>
                <c:pt idx="5639">
                  <c:v>563.860747074707</c:v>
                </c:pt>
                <c:pt idx="5640">
                  <c:v>563.960756075607</c:v>
                </c:pt>
                <c:pt idx="5641">
                  <c:v>564.060765076507</c:v>
                </c:pt>
                <c:pt idx="5642">
                  <c:v>564.160774077407</c:v>
                </c:pt>
                <c:pt idx="5643">
                  <c:v>564.260783078307</c:v>
                </c:pt>
                <c:pt idx="5644">
                  <c:v>564.360792079207</c:v>
                </c:pt>
                <c:pt idx="5645">
                  <c:v>564.4608010801079</c:v>
                </c:pt>
                <c:pt idx="5646">
                  <c:v>564.5608100810078</c:v>
                </c:pt>
                <c:pt idx="5647">
                  <c:v>564.6608190819077</c:v>
                </c:pt>
                <c:pt idx="5648">
                  <c:v>564.7608280828078</c:v>
                </c:pt>
                <c:pt idx="5649">
                  <c:v>564.8608370837077</c:v>
                </c:pt>
                <c:pt idx="5650">
                  <c:v>564.9608460846079</c:v>
                </c:pt>
                <c:pt idx="5651">
                  <c:v>565.0608550855077</c:v>
                </c:pt>
                <c:pt idx="5652">
                  <c:v>565.1608640864079</c:v>
                </c:pt>
                <c:pt idx="5653">
                  <c:v>565.260873087308</c:v>
                </c:pt>
                <c:pt idx="5654">
                  <c:v>565.3608820882079</c:v>
                </c:pt>
                <c:pt idx="5655">
                  <c:v>565.460891089108</c:v>
                </c:pt>
                <c:pt idx="5656">
                  <c:v>565.5609000900088</c:v>
                </c:pt>
                <c:pt idx="5657">
                  <c:v>565.6609090909085</c:v>
                </c:pt>
                <c:pt idx="5658">
                  <c:v>565.7609180918088</c:v>
                </c:pt>
                <c:pt idx="5659">
                  <c:v>565.8609270927083</c:v>
                </c:pt>
                <c:pt idx="5660">
                  <c:v>565.9609360936088</c:v>
                </c:pt>
                <c:pt idx="5661">
                  <c:v>566.0609450945085</c:v>
                </c:pt>
                <c:pt idx="5662">
                  <c:v>566.1609540954086</c:v>
                </c:pt>
                <c:pt idx="5663">
                  <c:v>566.260963096309</c:v>
                </c:pt>
                <c:pt idx="5664">
                  <c:v>566.3609720972088</c:v>
                </c:pt>
                <c:pt idx="5665">
                  <c:v>566.460981098109</c:v>
                </c:pt>
                <c:pt idx="5666">
                  <c:v>566.5609900990088</c:v>
                </c:pt>
                <c:pt idx="5667">
                  <c:v>566.6609990999098</c:v>
                </c:pt>
                <c:pt idx="5668">
                  <c:v>566.7610081008098</c:v>
                </c:pt>
                <c:pt idx="5669">
                  <c:v>566.8610171017095</c:v>
                </c:pt>
                <c:pt idx="5670">
                  <c:v>566.9610261026096</c:v>
                </c:pt>
                <c:pt idx="5671">
                  <c:v>567.0610351035098</c:v>
                </c:pt>
                <c:pt idx="5672">
                  <c:v>567.1610441044096</c:v>
                </c:pt>
                <c:pt idx="5673">
                  <c:v>567.2610531053098</c:v>
                </c:pt>
                <c:pt idx="5674">
                  <c:v>567.3610621062097</c:v>
                </c:pt>
                <c:pt idx="5675">
                  <c:v>567.46107110711</c:v>
                </c:pt>
                <c:pt idx="5676">
                  <c:v>567.5610801080097</c:v>
                </c:pt>
                <c:pt idx="5677">
                  <c:v>567.6610891089098</c:v>
                </c:pt>
                <c:pt idx="5678">
                  <c:v>567.761098109811</c:v>
                </c:pt>
                <c:pt idx="5679">
                  <c:v>567.8611071107106</c:v>
                </c:pt>
                <c:pt idx="5680">
                  <c:v>567.9611161116107</c:v>
                </c:pt>
                <c:pt idx="5681">
                  <c:v>568.0611251125106</c:v>
                </c:pt>
                <c:pt idx="5682">
                  <c:v>568.1611341134108</c:v>
                </c:pt>
                <c:pt idx="5683">
                  <c:v>568.2611431143108</c:v>
                </c:pt>
                <c:pt idx="5684">
                  <c:v>568.3611521152105</c:v>
                </c:pt>
                <c:pt idx="5685">
                  <c:v>568.4611611161108</c:v>
                </c:pt>
                <c:pt idx="5686">
                  <c:v>568.561170117011</c:v>
                </c:pt>
                <c:pt idx="5687">
                  <c:v>568.6611791179108</c:v>
                </c:pt>
                <c:pt idx="5688">
                  <c:v>568.761188118811</c:v>
                </c:pt>
                <c:pt idx="5689">
                  <c:v>568.8611971197116</c:v>
                </c:pt>
                <c:pt idx="5690">
                  <c:v>568.9612061206118</c:v>
                </c:pt>
                <c:pt idx="5691">
                  <c:v>569.0612151215117</c:v>
                </c:pt>
                <c:pt idx="5692">
                  <c:v>569.1612241224116</c:v>
                </c:pt>
                <c:pt idx="5693">
                  <c:v>569.261233123312</c:v>
                </c:pt>
                <c:pt idx="5694">
                  <c:v>569.3612421242116</c:v>
                </c:pt>
                <c:pt idx="5695">
                  <c:v>569.4612511251117</c:v>
                </c:pt>
                <c:pt idx="5696">
                  <c:v>569.5612601260118</c:v>
                </c:pt>
                <c:pt idx="5697">
                  <c:v>569.6612691269117</c:v>
                </c:pt>
                <c:pt idx="5698">
                  <c:v>569.761278127812</c:v>
                </c:pt>
                <c:pt idx="5699">
                  <c:v>569.8612871287118</c:v>
                </c:pt>
                <c:pt idx="5700">
                  <c:v>569.9612961296127</c:v>
                </c:pt>
                <c:pt idx="5701">
                  <c:v>570.0613051305129</c:v>
                </c:pt>
                <c:pt idx="5702">
                  <c:v>570.1613141314127</c:v>
                </c:pt>
                <c:pt idx="5703">
                  <c:v>570.2613231323129</c:v>
                </c:pt>
                <c:pt idx="5704">
                  <c:v>570.3613321332127</c:v>
                </c:pt>
                <c:pt idx="5705">
                  <c:v>570.4613411341129</c:v>
                </c:pt>
                <c:pt idx="5706">
                  <c:v>570.5613501350128</c:v>
                </c:pt>
                <c:pt idx="5707">
                  <c:v>570.6613591359127</c:v>
                </c:pt>
                <c:pt idx="5708">
                  <c:v>570.7613681368131</c:v>
                </c:pt>
                <c:pt idx="5709">
                  <c:v>570.861377137713</c:v>
                </c:pt>
                <c:pt idx="5710">
                  <c:v>570.9613861386131</c:v>
                </c:pt>
                <c:pt idx="5711">
                  <c:v>571.061395139513</c:v>
                </c:pt>
                <c:pt idx="5712">
                  <c:v>571.1614041404138</c:v>
                </c:pt>
                <c:pt idx="5713">
                  <c:v>571.2614131413138</c:v>
                </c:pt>
                <c:pt idx="5714">
                  <c:v>571.3614221422135</c:v>
                </c:pt>
                <c:pt idx="5715">
                  <c:v>571.4614311431138</c:v>
                </c:pt>
                <c:pt idx="5716">
                  <c:v>571.5614401440138</c:v>
                </c:pt>
                <c:pt idx="5717">
                  <c:v>571.6614491449135</c:v>
                </c:pt>
                <c:pt idx="5718">
                  <c:v>571.7614581458138</c:v>
                </c:pt>
                <c:pt idx="5719">
                  <c:v>571.8614671467135</c:v>
                </c:pt>
                <c:pt idx="5720">
                  <c:v>571.961476147614</c:v>
                </c:pt>
                <c:pt idx="5721">
                  <c:v>572.0614851485137</c:v>
                </c:pt>
                <c:pt idx="5722">
                  <c:v>572.1614941494138</c:v>
                </c:pt>
                <c:pt idx="5723">
                  <c:v>572.261503150315</c:v>
                </c:pt>
                <c:pt idx="5724">
                  <c:v>572.3615121512146</c:v>
                </c:pt>
                <c:pt idx="5725">
                  <c:v>572.4615211521148</c:v>
                </c:pt>
                <c:pt idx="5726">
                  <c:v>572.5615301530148</c:v>
                </c:pt>
                <c:pt idx="5727">
                  <c:v>572.6615391539148</c:v>
                </c:pt>
                <c:pt idx="5728">
                  <c:v>572.7615481548148</c:v>
                </c:pt>
                <c:pt idx="5729">
                  <c:v>572.8615571557145</c:v>
                </c:pt>
                <c:pt idx="5730">
                  <c:v>572.9615661566148</c:v>
                </c:pt>
                <c:pt idx="5731">
                  <c:v>573.061575157515</c:v>
                </c:pt>
                <c:pt idx="5732">
                  <c:v>573.1615841584148</c:v>
                </c:pt>
                <c:pt idx="5733">
                  <c:v>573.261593159315</c:v>
                </c:pt>
                <c:pt idx="5734">
                  <c:v>573.3616021602157</c:v>
                </c:pt>
                <c:pt idx="5735">
                  <c:v>573.4616111611158</c:v>
                </c:pt>
                <c:pt idx="5736">
                  <c:v>573.5616201620157</c:v>
                </c:pt>
                <c:pt idx="5737">
                  <c:v>573.6616291629156</c:v>
                </c:pt>
                <c:pt idx="5738">
                  <c:v>573.761638163816</c:v>
                </c:pt>
                <c:pt idx="5739">
                  <c:v>573.8616471647156</c:v>
                </c:pt>
                <c:pt idx="5740">
                  <c:v>573.9616561656158</c:v>
                </c:pt>
                <c:pt idx="5741">
                  <c:v>574.0616651665158</c:v>
                </c:pt>
                <c:pt idx="5742">
                  <c:v>574.161674167416</c:v>
                </c:pt>
                <c:pt idx="5743">
                  <c:v>574.261683168316</c:v>
                </c:pt>
                <c:pt idx="5744">
                  <c:v>574.3616921692158</c:v>
                </c:pt>
                <c:pt idx="5745">
                  <c:v>574.461701170117</c:v>
                </c:pt>
                <c:pt idx="5746">
                  <c:v>574.561710171017</c:v>
                </c:pt>
                <c:pt idx="5747">
                  <c:v>574.661719171917</c:v>
                </c:pt>
                <c:pt idx="5748">
                  <c:v>574.761728172817</c:v>
                </c:pt>
                <c:pt idx="5749">
                  <c:v>574.861737173717</c:v>
                </c:pt>
                <c:pt idx="5750">
                  <c:v>574.961746174617</c:v>
                </c:pt>
                <c:pt idx="5751">
                  <c:v>575.061755175517</c:v>
                </c:pt>
                <c:pt idx="5752">
                  <c:v>575.161764176417</c:v>
                </c:pt>
                <c:pt idx="5753">
                  <c:v>575.261773177317</c:v>
                </c:pt>
                <c:pt idx="5754">
                  <c:v>575.361782178217</c:v>
                </c:pt>
                <c:pt idx="5755">
                  <c:v>575.461791179117</c:v>
                </c:pt>
                <c:pt idx="5756">
                  <c:v>575.5618001800168</c:v>
                </c:pt>
                <c:pt idx="5757">
                  <c:v>575.6618091809177</c:v>
                </c:pt>
                <c:pt idx="5758">
                  <c:v>575.7618181818177</c:v>
                </c:pt>
                <c:pt idx="5759">
                  <c:v>575.8618271827174</c:v>
                </c:pt>
                <c:pt idx="5760">
                  <c:v>575.9618361836177</c:v>
                </c:pt>
                <c:pt idx="5761">
                  <c:v>576.0618451845177</c:v>
                </c:pt>
                <c:pt idx="5762">
                  <c:v>576.1618541854175</c:v>
                </c:pt>
                <c:pt idx="5763">
                  <c:v>576.2618631863179</c:v>
                </c:pt>
                <c:pt idx="5764">
                  <c:v>576.3618721872177</c:v>
                </c:pt>
                <c:pt idx="5765">
                  <c:v>576.4618811881179</c:v>
                </c:pt>
                <c:pt idx="5766">
                  <c:v>576.5618901890178</c:v>
                </c:pt>
                <c:pt idx="5767">
                  <c:v>576.6618991899177</c:v>
                </c:pt>
                <c:pt idx="5768">
                  <c:v>576.7619081908188</c:v>
                </c:pt>
                <c:pt idx="5769">
                  <c:v>576.8619171917184</c:v>
                </c:pt>
                <c:pt idx="5770">
                  <c:v>576.9619261926185</c:v>
                </c:pt>
                <c:pt idx="5771">
                  <c:v>577.0619351935186</c:v>
                </c:pt>
                <c:pt idx="5772">
                  <c:v>577.1619441944185</c:v>
                </c:pt>
                <c:pt idx="5773">
                  <c:v>577.2619531953186</c:v>
                </c:pt>
                <c:pt idx="5774">
                  <c:v>577.3619621962185</c:v>
                </c:pt>
                <c:pt idx="5775">
                  <c:v>577.4619711971191</c:v>
                </c:pt>
                <c:pt idx="5776">
                  <c:v>577.5619801980188</c:v>
                </c:pt>
                <c:pt idx="5777">
                  <c:v>577.6619891989185</c:v>
                </c:pt>
                <c:pt idx="5778">
                  <c:v>577.7619981998188</c:v>
                </c:pt>
                <c:pt idx="5779">
                  <c:v>577.8620072007197</c:v>
                </c:pt>
                <c:pt idx="5780">
                  <c:v>577.9620162016198</c:v>
                </c:pt>
                <c:pt idx="5781">
                  <c:v>578.0620252025197</c:v>
                </c:pt>
                <c:pt idx="5782">
                  <c:v>578.1620342034198</c:v>
                </c:pt>
                <c:pt idx="5783">
                  <c:v>578.26204320432</c:v>
                </c:pt>
                <c:pt idx="5784">
                  <c:v>578.3620522052196</c:v>
                </c:pt>
                <c:pt idx="5785">
                  <c:v>578.46206120612</c:v>
                </c:pt>
                <c:pt idx="5786">
                  <c:v>578.56207020702</c:v>
                </c:pt>
                <c:pt idx="5787">
                  <c:v>578.66207920792</c:v>
                </c:pt>
                <c:pt idx="5788">
                  <c:v>578.76208820882</c:v>
                </c:pt>
                <c:pt idx="5789">
                  <c:v>578.8620972097198</c:v>
                </c:pt>
                <c:pt idx="5790">
                  <c:v>578.962106210621</c:v>
                </c:pt>
                <c:pt idx="5791">
                  <c:v>579.0621152115208</c:v>
                </c:pt>
                <c:pt idx="5792">
                  <c:v>579.1621242124206</c:v>
                </c:pt>
                <c:pt idx="5793">
                  <c:v>579.262133213321</c:v>
                </c:pt>
                <c:pt idx="5794">
                  <c:v>579.3621422142207</c:v>
                </c:pt>
                <c:pt idx="5795">
                  <c:v>579.4621512151208</c:v>
                </c:pt>
                <c:pt idx="5796">
                  <c:v>579.562160216021</c:v>
                </c:pt>
                <c:pt idx="5797">
                  <c:v>579.6621692169208</c:v>
                </c:pt>
                <c:pt idx="5798">
                  <c:v>579.762178217821</c:v>
                </c:pt>
                <c:pt idx="5799">
                  <c:v>579.8621872187208</c:v>
                </c:pt>
                <c:pt idx="5800">
                  <c:v>579.962196219621</c:v>
                </c:pt>
                <c:pt idx="5801">
                  <c:v>580.0622052205217</c:v>
                </c:pt>
                <c:pt idx="5802">
                  <c:v>580.1622142214218</c:v>
                </c:pt>
                <c:pt idx="5803">
                  <c:v>580.2622232223217</c:v>
                </c:pt>
                <c:pt idx="5804">
                  <c:v>580.3622322232218</c:v>
                </c:pt>
                <c:pt idx="5805">
                  <c:v>580.4622412241217</c:v>
                </c:pt>
                <c:pt idx="5806">
                  <c:v>580.5622502250218</c:v>
                </c:pt>
                <c:pt idx="5807">
                  <c:v>580.6622592259216</c:v>
                </c:pt>
                <c:pt idx="5808">
                  <c:v>580.762268226822</c:v>
                </c:pt>
                <c:pt idx="5809">
                  <c:v>580.862277227722</c:v>
                </c:pt>
                <c:pt idx="5810">
                  <c:v>580.962286228622</c:v>
                </c:pt>
                <c:pt idx="5811">
                  <c:v>581.062295229522</c:v>
                </c:pt>
                <c:pt idx="5812">
                  <c:v>581.162304230423</c:v>
                </c:pt>
                <c:pt idx="5813">
                  <c:v>581.2623132313231</c:v>
                </c:pt>
                <c:pt idx="5814">
                  <c:v>581.3623222322227</c:v>
                </c:pt>
                <c:pt idx="5815">
                  <c:v>581.462331233123</c:v>
                </c:pt>
                <c:pt idx="5816">
                  <c:v>581.562340234023</c:v>
                </c:pt>
                <c:pt idx="5817">
                  <c:v>581.6623492349229</c:v>
                </c:pt>
                <c:pt idx="5818">
                  <c:v>581.762358235823</c:v>
                </c:pt>
                <c:pt idx="5819">
                  <c:v>581.8623672367229</c:v>
                </c:pt>
                <c:pt idx="5820">
                  <c:v>581.962376237623</c:v>
                </c:pt>
                <c:pt idx="5821">
                  <c:v>582.062385238523</c:v>
                </c:pt>
                <c:pt idx="5822">
                  <c:v>582.162394239423</c:v>
                </c:pt>
                <c:pt idx="5823">
                  <c:v>582.262403240324</c:v>
                </c:pt>
                <c:pt idx="5824">
                  <c:v>582.3624122412238</c:v>
                </c:pt>
                <c:pt idx="5825">
                  <c:v>582.4624212421238</c:v>
                </c:pt>
                <c:pt idx="5826">
                  <c:v>582.562430243024</c:v>
                </c:pt>
                <c:pt idx="5827">
                  <c:v>582.6624392439238</c:v>
                </c:pt>
                <c:pt idx="5828">
                  <c:v>582.762448244824</c:v>
                </c:pt>
                <c:pt idx="5829">
                  <c:v>582.8624572457236</c:v>
                </c:pt>
                <c:pt idx="5830">
                  <c:v>582.962466246624</c:v>
                </c:pt>
                <c:pt idx="5831">
                  <c:v>583.062475247524</c:v>
                </c:pt>
                <c:pt idx="5832">
                  <c:v>583.162484248424</c:v>
                </c:pt>
                <c:pt idx="5833">
                  <c:v>583.262493249324</c:v>
                </c:pt>
                <c:pt idx="5834">
                  <c:v>583.3625022502248</c:v>
                </c:pt>
                <c:pt idx="5835">
                  <c:v>583.462511251125</c:v>
                </c:pt>
                <c:pt idx="5836">
                  <c:v>583.5625202520248</c:v>
                </c:pt>
                <c:pt idx="5837">
                  <c:v>583.6625292529247</c:v>
                </c:pt>
                <c:pt idx="5838">
                  <c:v>583.762538253825</c:v>
                </c:pt>
                <c:pt idx="5839">
                  <c:v>583.8625472547247</c:v>
                </c:pt>
                <c:pt idx="5840">
                  <c:v>583.9625562556248</c:v>
                </c:pt>
                <c:pt idx="5841">
                  <c:v>584.062565256525</c:v>
                </c:pt>
                <c:pt idx="5842">
                  <c:v>584.162574257425</c:v>
                </c:pt>
                <c:pt idx="5843">
                  <c:v>584.262583258325</c:v>
                </c:pt>
                <c:pt idx="5844">
                  <c:v>584.3625922592248</c:v>
                </c:pt>
                <c:pt idx="5845">
                  <c:v>584.462601260126</c:v>
                </c:pt>
                <c:pt idx="5846">
                  <c:v>584.5626102610257</c:v>
                </c:pt>
                <c:pt idx="5847">
                  <c:v>584.6626192619258</c:v>
                </c:pt>
                <c:pt idx="5848">
                  <c:v>584.762628262826</c:v>
                </c:pt>
                <c:pt idx="5849">
                  <c:v>584.8626372637258</c:v>
                </c:pt>
                <c:pt idx="5850">
                  <c:v>584.962646264626</c:v>
                </c:pt>
                <c:pt idx="5851">
                  <c:v>585.0626552655258</c:v>
                </c:pt>
                <c:pt idx="5852">
                  <c:v>585.162664266426</c:v>
                </c:pt>
                <c:pt idx="5853">
                  <c:v>585.262673267326</c:v>
                </c:pt>
                <c:pt idx="5854">
                  <c:v>585.362682268226</c:v>
                </c:pt>
                <c:pt idx="5855">
                  <c:v>585.462691269126</c:v>
                </c:pt>
                <c:pt idx="5856">
                  <c:v>585.562700270027</c:v>
                </c:pt>
                <c:pt idx="5857">
                  <c:v>585.662709270927</c:v>
                </c:pt>
                <c:pt idx="5858">
                  <c:v>585.762718271827</c:v>
                </c:pt>
                <c:pt idx="5859">
                  <c:v>585.8627272727271</c:v>
                </c:pt>
                <c:pt idx="5860">
                  <c:v>585.962736273627</c:v>
                </c:pt>
                <c:pt idx="5861">
                  <c:v>586.062745274527</c:v>
                </c:pt>
                <c:pt idx="5862">
                  <c:v>586.162754275427</c:v>
                </c:pt>
                <c:pt idx="5863">
                  <c:v>586.262763276327</c:v>
                </c:pt>
                <c:pt idx="5864">
                  <c:v>586.362772277227</c:v>
                </c:pt>
                <c:pt idx="5865">
                  <c:v>586.462781278127</c:v>
                </c:pt>
                <c:pt idx="5866">
                  <c:v>586.562790279027</c:v>
                </c:pt>
                <c:pt idx="5867">
                  <c:v>586.6627992799281</c:v>
                </c:pt>
                <c:pt idx="5868">
                  <c:v>586.762808280828</c:v>
                </c:pt>
                <c:pt idx="5869">
                  <c:v>586.8628172817278</c:v>
                </c:pt>
                <c:pt idx="5870">
                  <c:v>586.9628262826277</c:v>
                </c:pt>
                <c:pt idx="5871">
                  <c:v>587.0628352835279</c:v>
                </c:pt>
                <c:pt idx="5872">
                  <c:v>587.1628442844277</c:v>
                </c:pt>
                <c:pt idx="5873">
                  <c:v>587.2628532853279</c:v>
                </c:pt>
                <c:pt idx="5874">
                  <c:v>587.3628622862277</c:v>
                </c:pt>
                <c:pt idx="5875">
                  <c:v>587.462871287128</c:v>
                </c:pt>
                <c:pt idx="5876">
                  <c:v>587.562880288028</c:v>
                </c:pt>
                <c:pt idx="5877">
                  <c:v>587.6628892889279</c:v>
                </c:pt>
                <c:pt idx="5878">
                  <c:v>587.762898289829</c:v>
                </c:pt>
                <c:pt idx="5879">
                  <c:v>587.8629072907286</c:v>
                </c:pt>
                <c:pt idx="5880">
                  <c:v>587.9629162916287</c:v>
                </c:pt>
                <c:pt idx="5881">
                  <c:v>588.0629252925286</c:v>
                </c:pt>
                <c:pt idx="5882">
                  <c:v>588.1629342934287</c:v>
                </c:pt>
                <c:pt idx="5883">
                  <c:v>588.2629432943288</c:v>
                </c:pt>
                <c:pt idx="5884">
                  <c:v>588.3629522952285</c:v>
                </c:pt>
                <c:pt idx="5885">
                  <c:v>588.4629612961288</c:v>
                </c:pt>
                <c:pt idx="5886">
                  <c:v>588.562970297029</c:v>
                </c:pt>
                <c:pt idx="5887">
                  <c:v>588.6629792979288</c:v>
                </c:pt>
                <c:pt idx="5888">
                  <c:v>588.762988298829</c:v>
                </c:pt>
                <c:pt idx="5889">
                  <c:v>588.8629972997295</c:v>
                </c:pt>
                <c:pt idx="5890">
                  <c:v>588.96300630063</c:v>
                </c:pt>
                <c:pt idx="5891">
                  <c:v>589.06301530153</c:v>
                </c:pt>
                <c:pt idx="5892">
                  <c:v>589.1630243024298</c:v>
                </c:pt>
                <c:pt idx="5893">
                  <c:v>589.26303330333</c:v>
                </c:pt>
                <c:pt idx="5894">
                  <c:v>589.3630423042298</c:v>
                </c:pt>
                <c:pt idx="5895">
                  <c:v>589.46305130513</c:v>
                </c:pt>
                <c:pt idx="5896">
                  <c:v>589.56306030603</c:v>
                </c:pt>
                <c:pt idx="5897">
                  <c:v>589.66306930693</c:v>
                </c:pt>
                <c:pt idx="5898">
                  <c:v>589.76307830783</c:v>
                </c:pt>
                <c:pt idx="5899">
                  <c:v>589.86308730873</c:v>
                </c:pt>
                <c:pt idx="5900">
                  <c:v>589.96309630963</c:v>
                </c:pt>
                <c:pt idx="5901">
                  <c:v>590.063105310531</c:v>
                </c:pt>
                <c:pt idx="5902">
                  <c:v>590.1631143114307</c:v>
                </c:pt>
                <c:pt idx="5903">
                  <c:v>590.263123312331</c:v>
                </c:pt>
                <c:pt idx="5904">
                  <c:v>590.3631323132307</c:v>
                </c:pt>
                <c:pt idx="5905">
                  <c:v>590.463141314131</c:v>
                </c:pt>
                <c:pt idx="5906">
                  <c:v>590.5631503150307</c:v>
                </c:pt>
                <c:pt idx="5907">
                  <c:v>590.6631593159308</c:v>
                </c:pt>
                <c:pt idx="5908">
                  <c:v>590.763168316831</c:v>
                </c:pt>
                <c:pt idx="5909">
                  <c:v>590.863177317731</c:v>
                </c:pt>
                <c:pt idx="5910">
                  <c:v>590.963186318631</c:v>
                </c:pt>
                <c:pt idx="5911">
                  <c:v>591.063195319531</c:v>
                </c:pt>
                <c:pt idx="5912">
                  <c:v>591.163204320432</c:v>
                </c:pt>
                <c:pt idx="5913">
                  <c:v>591.263213321332</c:v>
                </c:pt>
                <c:pt idx="5914">
                  <c:v>591.3632223222318</c:v>
                </c:pt>
                <c:pt idx="5915">
                  <c:v>591.463231323132</c:v>
                </c:pt>
                <c:pt idx="5916">
                  <c:v>591.563240324032</c:v>
                </c:pt>
                <c:pt idx="5917">
                  <c:v>591.6632493249318</c:v>
                </c:pt>
                <c:pt idx="5918">
                  <c:v>591.763258325832</c:v>
                </c:pt>
                <c:pt idx="5919">
                  <c:v>591.8632673267317</c:v>
                </c:pt>
                <c:pt idx="5920">
                  <c:v>591.963276327632</c:v>
                </c:pt>
                <c:pt idx="5921">
                  <c:v>592.063285328532</c:v>
                </c:pt>
                <c:pt idx="5922">
                  <c:v>592.163294329432</c:v>
                </c:pt>
                <c:pt idx="5923">
                  <c:v>592.2633033303333</c:v>
                </c:pt>
                <c:pt idx="5924">
                  <c:v>592.363312331233</c:v>
                </c:pt>
                <c:pt idx="5925">
                  <c:v>592.4633213321331</c:v>
                </c:pt>
                <c:pt idx="5926">
                  <c:v>592.563330333033</c:v>
                </c:pt>
                <c:pt idx="5927">
                  <c:v>592.6633393339331</c:v>
                </c:pt>
                <c:pt idx="5928">
                  <c:v>592.763348334833</c:v>
                </c:pt>
                <c:pt idx="5929">
                  <c:v>592.8633573357329</c:v>
                </c:pt>
                <c:pt idx="5930">
                  <c:v>592.963366336633</c:v>
                </c:pt>
                <c:pt idx="5931">
                  <c:v>593.0633753375333</c:v>
                </c:pt>
                <c:pt idx="5932">
                  <c:v>593.163384338433</c:v>
                </c:pt>
                <c:pt idx="5933">
                  <c:v>593.2633933393333</c:v>
                </c:pt>
                <c:pt idx="5934">
                  <c:v>593.363402340234</c:v>
                </c:pt>
                <c:pt idx="5935">
                  <c:v>593.463411341134</c:v>
                </c:pt>
                <c:pt idx="5936">
                  <c:v>593.563420342034</c:v>
                </c:pt>
                <c:pt idx="5937">
                  <c:v>593.6634293429338</c:v>
                </c:pt>
                <c:pt idx="5938">
                  <c:v>593.763438343834</c:v>
                </c:pt>
                <c:pt idx="5939">
                  <c:v>593.8634473447338</c:v>
                </c:pt>
                <c:pt idx="5940">
                  <c:v>593.963456345634</c:v>
                </c:pt>
                <c:pt idx="5941">
                  <c:v>594.063465346534</c:v>
                </c:pt>
                <c:pt idx="5942">
                  <c:v>594.163474347434</c:v>
                </c:pt>
                <c:pt idx="5943">
                  <c:v>594.263483348334</c:v>
                </c:pt>
                <c:pt idx="5944">
                  <c:v>594.363492349234</c:v>
                </c:pt>
                <c:pt idx="5945">
                  <c:v>594.463501350135</c:v>
                </c:pt>
                <c:pt idx="5946">
                  <c:v>594.563510351035</c:v>
                </c:pt>
                <c:pt idx="5947">
                  <c:v>594.6635193519347</c:v>
                </c:pt>
                <c:pt idx="5948">
                  <c:v>594.763528352835</c:v>
                </c:pt>
                <c:pt idx="5949">
                  <c:v>594.863537353735</c:v>
                </c:pt>
                <c:pt idx="5950">
                  <c:v>594.963546354635</c:v>
                </c:pt>
                <c:pt idx="5951">
                  <c:v>595.063555355535</c:v>
                </c:pt>
                <c:pt idx="5952">
                  <c:v>595.163564356435</c:v>
                </c:pt>
                <c:pt idx="5953">
                  <c:v>595.263573357335</c:v>
                </c:pt>
                <c:pt idx="5954">
                  <c:v>595.363582358235</c:v>
                </c:pt>
                <c:pt idx="5955">
                  <c:v>595.463591359135</c:v>
                </c:pt>
                <c:pt idx="5956">
                  <c:v>595.563600360035</c:v>
                </c:pt>
                <c:pt idx="5957">
                  <c:v>595.663609360936</c:v>
                </c:pt>
                <c:pt idx="5958">
                  <c:v>595.763618361836</c:v>
                </c:pt>
                <c:pt idx="5959">
                  <c:v>595.8636273627358</c:v>
                </c:pt>
                <c:pt idx="5960">
                  <c:v>595.9636363636361</c:v>
                </c:pt>
                <c:pt idx="5961">
                  <c:v>596.063645364536</c:v>
                </c:pt>
                <c:pt idx="5962">
                  <c:v>596.1636543654357</c:v>
                </c:pt>
                <c:pt idx="5963">
                  <c:v>596.263663366336</c:v>
                </c:pt>
                <c:pt idx="5964">
                  <c:v>596.363672367236</c:v>
                </c:pt>
                <c:pt idx="5965">
                  <c:v>596.463681368136</c:v>
                </c:pt>
                <c:pt idx="5966">
                  <c:v>596.563690369036</c:v>
                </c:pt>
                <c:pt idx="5967">
                  <c:v>596.663699369936</c:v>
                </c:pt>
                <c:pt idx="5968">
                  <c:v>596.763708370837</c:v>
                </c:pt>
                <c:pt idx="5969">
                  <c:v>596.863717371737</c:v>
                </c:pt>
                <c:pt idx="5970">
                  <c:v>596.963726372637</c:v>
                </c:pt>
                <c:pt idx="5971">
                  <c:v>597.063735373537</c:v>
                </c:pt>
                <c:pt idx="5972">
                  <c:v>597.163744374437</c:v>
                </c:pt>
                <c:pt idx="5973">
                  <c:v>597.263753375337</c:v>
                </c:pt>
                <c:pt idx="5974">
                  <c:v>597.363762376237</c:v>
                </c:pt>
                <c:pt idx="5975">
                  <c:v>597.463771377137</c:v>
                </c:pt>
                <c:pt idx="5976">
                  <c:v>597.563780378037</c:v>
                </c:pt>
                <c:pt idx="5977">
                  <c:v>597.663789378937</c:v>
                </c:pt>
                <c:pt idx="5978">
                  <c:v>597.763798379837</c:v>
                </c:pt>
                <c:pt idx="5979">
                  <c:v>597.8638073807379</c:v>
                </c:pt>
                <c:pt idx="5980">
                  <c:v>597.963816381638</c:v>
                </c:pt>
                <c:pt idx="5981">
                  <c:v>598.0638253825379</c:v>
                </c:pt>
                <c:pt idx="5982">
                  <c:v>598.163834383438</c:v>
                </c:pt>
                <c:pt idx="5983">
                  <c:v>598.2638433843381</c:v>
                </c:pt>
                <c:pt idx="5984">
                  <c:v>598.3638523852377</c:v>
                </c:pt>
                <c:pt idx="5985">
                  <c:v>598.4638613861381</c:v>
                </c:pt>
                <c:pt idx="5986">
                  <c:v>598.563870387038</c:v>
                </c:pt>
                <c:pt idx="5987">
                  <c:v>598.6638793879381</c:v>
                </c:pt>
                <c:pt idx="5988">
                  <c:v>598.763888388838</c:v>
                </c:pt>
                <c:pt idx="5989">
                  <c:v>598.8638973897379</c:v>
                </c:pt>
                <c:pt idx="5990">
                  <c:v>598.9639063906387</c:v>
                </c:pt>
                <c:pt idx="5991">
                  <c:v>599.0639153915388</c:v>
                </c:pt>
                <c:pt idx="5992">
                  <c:v>599.1639243924386</c:v>
                </c:pt>
                <c:pt idx="5993">
                  <c:v>599.263933393339</c:v>
                </c:pt>
                <c:pt idx="5994">
                  <c:v>599.3639423942386</c:v>
                </c:pt>
                <c:pt idx="5995">
                  <c:v>599.4639513951388</c:v>
                </c:pt>
                <c:pt idx="5996">
                  <c:v>599.563960396039</c:v>
                </c:pt>
                <c:pt idx="5997">
                  <c:v>599.6639693969388</c:v>
                </c:pt>
                <c:pt idx="5998">
                  <c:v>599.763978397839</c:v>
                </c:pt>
                <c:pt idx="5999">
                  <c:v>599.8639873987388</c:v>
                </c:pt>
                <c:pt idx="6000">
                  <c:v>599.963996399639</c:v>
                </c:pt>
                <c:pt idx="6001">
                  <c:v>600.0640054005398</c:v>
                </c:pt>
                <c:pt idx="6002">
                  <c:v>600.1640144014398</c:v>
                </c:pt>
                <c:pt idx="6003">
                  <c:v>600.2640234023397</c:v>
                </c:pt>
                <c:pt idx="6004">
                  <c:v>600.3640324032398</c:v>
                </c:pt>
                <c:pt idx="6005">
                  <c:v>600.4640414041397</c:v>
                </c:pt>
                <c:pt idx="6006">
                  <c:v>600.5640504050398</c:v>
                </c:pt>
                <c:pt idx="6007">
                  <c:v>600.6640594059395</c:v>
                </c:pt>
                <c:pt idx="6008">
                  <c:v>600.76406840684</c:v>
                </c:pt>
                <c:pt idx="6009">
                  <c:v>600.86407740774</c:v>
                </c:pt>
                <c:pt idx="6010">
                  <c:v>600.96408640864</c:v>
                </c:pt>
                <c:pt idx="6011">
                  <c:v>601.06409540954</c:v>
                </c:pt>
                <c:pt idx="6012">
                  <c:v>601.1641044104408</c:v>
                </c:pt>
                <c:pt idx="6013">
                  <c:v>601.264113411341</c:v>
                </c:pt>
                <c:pt idx="6014">
                  <c:v>601.3641224122406</c:v>
                </c:pt>
                <c:pt idx="6015">
                  <c:v>601.464131413141</c:v>
                </c:pt>
                <c:pt idx="6016">
                  <c:v>601.5641404140408</c:v>
                </c:pt>
                <c:pt idx="6017">
                  <c:v>601.6641494149408</c:v>
                </c:pt>
                <c:pt idx="6018">
                  <c:v>601.7641584158408</c:v>
                </c:pt>
                <c:pt idx="6019">
                  <c:v>601.8641674167408</c:v>
                </c:pt>
                <c:pt idx="6020">
                  <c:v>601.9641764176411</c:v>
                </c:pt>
                <c:pt idx="6021">
                  <c:v>602.064185418541</c:v>
                </c:pt>
                <c:pt idx="6022">
                  <c:v>602.1641944194407</c:v>
                </c:pt>
                <c:pt idx="6023">
                  <c:v>602.264203420342</c:v>
                </c:pt>
                <c:pt idx="6024">
                  <c:v>602.3642124212417</c:v>
                </c:pt>
                <c:pt idx="6025">
                  <c:v>602.4642214221418</c:v>
                </c:pt>
                <c:pt idx="6026">
                  <c:v>602.564230423042</c:v>
                </c:pt>
                <c:pt idx="6027">
                  <c:v>602.6642394239418</c:v>
                </c:pt>
                <c:pt idx="6028">
                  <c:v>602.764248424842</c:v>
                </c:pt>
                <c:pt idx="6029">
                  <c:v>602.8642574257416</c:v>
                </c:pt>
                <c:pt idx="6030">
                  <c:v>602.964266426642</c:v>
                </c:pt>
                <c:pt idx="6031">
                  <c:v>603.064275427542</c:v>
                </c:pt>
                <c:pt idx="6032">
                  <c:v>603.164284428442</c:v>
                </c:pt>
                <c:pt idx="6033">
                  <c:v>603.264293429342</c:v>
                </c:pt>
                <c:pt idx="6034">
                  <c:v>603.364302430243</c:v>
                </c:pt>
                <c:pt idx="6035">
                  <c:v>603.4643114311431</c:v>
                </c:pt>
                <c:pt idx="6036">
                  <c:v>603.564320432043</c:v>
                </c:pt>
                <c:pt idx="6037">
                  <c:v>603.6643294329428</c:v>
                </c:pt>
                <c:pt idx="6038">
                  <c:v>603.764338433843</c:v>
                </c:pt>
                <c:pt idx="6039">
                  <c:v>603.8643474347429</c:v>
                </c:pt>
                <c:pt idx="6040">
                  <c:v>603.964356435643</c:v>
                </c:pt>
                <c:pt idx="6041">
                  <c:v>604.0643654365431</c:v>
                </c:pt>
                <c:pt idx="6042">
                  <c:v>604.164374437443</c:v>
                </c:pt>
                <c:pt idx="6043">
                  <c:v>604.2643834383433</c:v>
                </c:pt>
                <c:pt idx="6044">
                  <c:v>604.364392439243</c:v>
                </c:pt>
                <c:pt idx="6045">
                  <c:v>604.464401440144</c:v>
                </c:pt>
                <c:pt idx="6046">
                  <c:v>604.5644104410437</c:v>
                </c:pt>
                <c:pt idx="6047">
                  <c:v>604.6644194419438</c:v>
                </c:pt>
                <c:pt idx="6048">
                  <c:v>604.7644284428437</c:v>
                </c:pt>
                <c:pt idx="6049">
                  <c:v>604.8644374437438</c:v>
                </c:pt>
                <c:pt idx="6050">
                  <c:v>604.9644464446437</c:v>
                </c:pt>
                <c:pt idx="6051">
                  <c:v>605.0644554455438</c:v>
                </c:pt>
                <c:pt idx="6052">
                  <c:v>605.164464446444</c:v>
                </c:pt>
                <c:pt idx="6053">
                  <c:v>605.264473447344</c:v>
                </c:pt>
                <c:pt idx="6054">
                  <c:v>605.364482448244</c:v>
                </c:pt>
                <c:pt idx="6055">
                  <c:v>605.464491449144</c:v>
                </c:pt>
                <c:pt idx="6056">
                  <c:v>605.564500450045</c:v>
                </c:pt>
                <c:pt idx="6057">
                  <c:v>605.6645094509448</c:v>
                </c:pt>
                <c:pt idx="6058">
                  <c:v>605.764518451845</c:v>
                </c:pt>
                <c:pt idx="6059">
                  <c:v>605.8645274527446</c:v>
                </c:pt>
                <c:pt idx="6060">
                  <c:v>605.964536453645</c:v>
                </c:pt>
                <c:pt idx="6061">
                  <c:v>606.0645454545448</c:v>
                </c:pt>
                <c:pt idx="6062">
                  <c:v>606.1645544554448</c:v>
                </c:pt>
                <c:pt idx="6063">
                  <c:v>606.264563456345</c:v>
                </c:pt>
                <c:pt idx="6064">
                  <c:v>606.364572457245</c:v>
                </c:pt>
                <c:pt idx="6065">
                  <c:v>606.464581458145</c:v>
                </c:pt>
                <c:pt idx="6066">
                  <c:v>606.564590459045</c:v>
                </c:pt>
                <c:pt idx="6067">
                  <c:v>606.664599459946</c:v>
                </c:pt>
                <c:pt idx="6068">
                  <c:v>606.764608460846</c:v>
                </c:pt>
                <c:pt idx="6069">
                  <c:v>606.8646174617458</c:v>
                </c:pt>
                <c:pt idx="6070">
                  <c:v>606.9646264626458</c:v>
                </c:pt>
                <c:pt idx="6071">
                  <c:v>607.064635463546</c:v>
                </c:pt>
                <c:pt idx="6072">
                  <c:v>607.1646444644458</c:v>
                </c:pt>
                <c:pt idx="6073">
                  <c:v>607.264653465346</c:v>
                </c:pt>
                <c:pt idx="6074">
                  <c:v>607.3646624662458</c:v>
                </c:pt>
                <c:pt idx="6075">
                  <c:v>607.464671467146</c:v>
                </c:pt>
                <c:pt idx="6076">
                  <c:v>607.564680468046</c:v>
                </c:pt>
                <c:pt idx="6077">
                  <c:v>607.664689468946</c:v>
                </c:pt>
                <c:pt idx="6078">
                  <c:v>607.764698469847</c:v>
                </c:pt>
                <c:pt idx="6079">
                  <c:v>607.864707470747</c:v>
                </c:pt>
                <c:pt idx="6080">
                  <c:v>607.964716471647</c:v>
                </c:pt>
                <c:pt idx="6081">
                  <c:v>608.064725472547</c:v>
                </c:pt>
                <c:pt idx="6082">
                  <c:v>608.164734473447</c:v>
                </c:pt>
                <c:pt idx="6083">
                  <c:v>608.264743474347</c:v>
                </c:pt>
                <c:pt idx="6084">
                  <c:v>608.364752475247</c:v>
                </c:pt>
                <c:pt idx="6085">
                  <c:v>608.464761476147</c:v>
                </c:pt>
                <c:pt idx="6086">
                  <c:v>608.564770477047</c:v>
                </c:pt>
                <c:pt idx="6087">
                  <c:v>608.664779477947</c:v>
                </c:pt>
                <c:pt idx="6088">
                  <c:v>608.764788478847</c:v>
                </c:pt>
                <c:pt idx="6089">
                  <c:v>608.864797479748</c:v>
                </c:pt>
                <c:pt idx="6090">
                  <c:v>608.9648064806479</c:v>
                </c:pt>
                <c:pt idx="6091">
                  <c:v>609.0648154815477</c:v>
                </c:pt>
                <c:pt idx="6092">
                  <c:v>609.1648244824477</c:v>
                </c:pt>
                <c:pt idx="6093">
                  <c:v>609.2648334833481</c:v>
                </c:pt>
                <c:pt idx="6094">
                  <c:v>609.3648424842477</c:v>
                </c:pt>
                <c:pt idx="6095">
                  <c:v>609.4648514851478</c:v>
                </c:pt>
                <c:pt idx="6096">
                  <c:v>609.564860486048</c:v>
                </c:pt>
                <c:pt idx="6097">
                  <c:v>609.6648694869479</c:v>
                </c:pt>
                <c:pt idx="6098">
                  <c:v>609.764878487848</c:v>
                </c:pt>
                <c:pt idx="6099">
                  <c:v>609.8648874887479</c:v>
                </c:pt>
                <c:pt idx="6100">
                  <c:v>609.964896489648</c:v>
                </c:pt>
                <c:pt idx="6101">
                  <c:v>610.0649054905488</c:v>
                </c:pt>
                <c:pt idx="6102">
                  <c:v>610.1649144914486</c:v>
                </c:pt>
                <c:pt idx="6103">
                  <c:v>610.2649234923488</c:v>
                </c:pt>
                <c:pt idx="6104">
                  <c:v>610.3649324932485</c:v>
                </c:pt>
                <c:pt idx="6105">
                  <c:v>610.4649414941488</c:v>
                </c:pt>
                <c:pt idx="6106">
                  <c:v>610.5649504950485</c:v>
                </c:pt>
                <c:pt idx="6107">
                  <c:v>610.6649594959486</c:v>
                </c:pt>
                <c:pt idx="6108">
                  <c:v>610.7649684968487</c:v>
                </c:pt>
                <c:pt idx="6109">
                  <c:v>610.8649774977488</c:v>
                </c:pt>
                <c:pt idx="6110">
                  <c:v>610.9649864986487</c:v>
                </c:pt>
                <c:pt idx="6111">
                  <c:v>611.0649954995488</c:v>
                </c:pt>
                <c:pt idx="6112">
                  <c:v>611.16500450045</c:v>
                </c:pt>
                <c:pt idx="6113">
                  <c:v>611.26501350135</c:v>
                </c:pt>
                <c:pt idx="6114">
                  <c:v>611.3650225022498</c:v>
                </c:pt>
                <c:pt idx="6115">
                  <c:v>611.46503150315</c:v>
                </c:pt>
                <c:pt idx="6116">
                  <c:v>611.56504050405</c:v>
                </c:pt>
                <c:pt idx="6117">
                  <c:v>611.6650495049498</c:v>
                </c:pt>
                <c:pt idx="6118">
                  <c:v>611.76505850585</c:v>
                </c:pt>
                <c:pt idx="6119">
                  <c:v>611.8650675067498</c:v>
                </c:pt>
                <c:pt idx="6120">
                  <c:v>611.96507650765</c:v>
                </c:pt>
                <c:pt idx="6121">
                  <c:v>612.0650855085501</c:v>
                </c:pt>
                <c:pt idx="6122">
                  <c:v>612.16509450945</c:v>
                </c:pt>
                <c:pt idx="6123">
                  <c:v>612.265103510351</c:v>
                </c:pt>
                <c:pt idx="6124">
                  <c:v>612.3651125112508</c:v>
                </c:pt>
                <c:pt idx="6125">
                  <c:v>612.465121512151</c:v>
                </c:pt>
                <c:pt idx="6126">
                  <c:v>612.565130513051</c:v>
                </c:pt>
                <c:pt idx="6127">
                  <c:v>612.665139513951</c:v>
                </c:pt>
                <c:pt idx="6128">
                  <c:v>612.765148514851</c:v>
                </c:pt>
                <c:pt idx="6129">
                  <c:v>612.8651575157508</c:v>
                </c:pt>
                <c:pt idx="6130">
                  <c:v>612.965166516651</c:v>
                </c:pt>
                <c:pt idx="6131">
                  <c:v>613.065175517551</c:v>
                </c:pt>
                <c:pt idx="6132">
                  <c:v>613.165184518451</c:v>
                </c:pt>
                <c:pt idx="6133">
                  <c:v>613.265193519351</c:v>
                </c:pt>
                <c:pt idx="6134">
                  <c:v>613.365202520252</c:v>
                </c:pt>
                <c:pt idx="6135">
                  <c:v>613.465211521152</c:v>
                </c:pt>
                <c:pt idx="6136">
                  <c:v>613.565220522052</c:v>
                </c:pt>
                <c:pt idx="6137">
                  <c:v>613.6652295229518</c:v>
                </c:pt>
                <c:pt idx="6138">
                  <c:v>613.765238523852</c:v>
                </c:pt>
                <c:pt idx="6139">
                  <c:v>613.8652475247518</c:v>
                </c:pt>
                <c:pt idx="6140">
                  <c:v>613.965256525652</c:v>
                </c:pt>
                <c:pt idx="6141">
                  <c:v>614.065265526552</c:v>
                </c:pt>
                <c:pt idx="6142">
                  <c:v>614.165274527452</c:v>
                </c:pt>
                <c:pt idx="6143">
                  <c:v>614.265283528352</c:v>
                </c:pt>
                <c:pt idx="6144">
                  <c:v>614.365292529252</c:v>
                </c:pt>
                <c:pt idx="6145">
                  <c:v>614.465301530152</c:v>
                </c:pt>
                <c:pt idx="6146">
                  <c:v>614.565310531053</c:v>
                </c:pt>
                <c:pt idx="6147">
                  <c:v>614.665319531953</c:v>
                </c:pt>
                <c:pt idx="6148">
                  <c:v>614.765328532853</c:v>
                </c:pt>
                <c:pt idx="6149">
                  <c:v>614.865337533753</c:v>
                </c:pt>
                <c:pt idx="6150">
                  <c:v>614.965346534653</c:v>
                </c:pt>
                <c:pt idx="6151">
                  <c:v>615.065355535553</c:v>
                </c:pt>
                <c:pt idx="6152">
                  <c:v>615.165364536453</c:v>
                </c:pt>
                <c:pt idx="6153">
                  <c:v>615.2653735373534</c:v>
                </c:pt>
                <c:pt idx="6154">
                  <c:v>615.365382538253</c:v>
                </c:pt>
                <c:pt idx="6155">
                  <c:v>615.4653915391531</c:v>
                </c:pt>
                <c:pt idx="6156">
                  <c:v>615.565400540053</c:v>
                </c:pt>
                <c:pt idx="6157">
                  <c:v>615.665409540954</c:v>
                </c:pt>
                <c:pt idx="6158">
                  <c:v>615.765418541854</c:v>
                </c:pt>
                <c:pt idx="6159">
                  <c:v>615.8654275427538</c:v>
                </c:pt>
                <c:pt idx="6160">
                  <c:v>615.965436543654</c:v>
                </c:pt>
                <c:pt idx="6161">
                  <c:v>616.065445544554</c:v>
                </c:pt>
                <c:pt idx="6162">
                  <c:v>616.1654545454538</c:v>
                </c:pt>
                <c:pt idx="6163">
                  <c:v>616.265463546354</c:v>
                </c:pt>
                <c:pt idx="6164">
                  <c:v>616.365472547254</c:v>
                </c:pt>
                <c:pt idx="6165">
                  <c:v>616.465481548154</c:v>
                </c:pt>
                <c:pt idx="6166">
                  <c:v>616.565490549054</c:v>
                </c:pt>
                <c:pt idx="6167">
                  <c:v>616.665499549954</c:v>
                </c:pt>
                <c:pt idx="6168">
                  <c:v>616.765508550855</c:v>
                </c:pt>
                <c:pt idx="6169">
                  <c:v>616.8655175517548</c:v>
                </c:pt>
                <c:pt idx="6170">
                  <c:v>616.965526552655</c:v>
                </c:pt>
                <c:pt idx="6171">
                  <c:v>617.065535553555</c:v>
                </c:pt>
                <c:pt idx="6172">
                  <c:v>617.165544554455</c:v>
                </c:pt>
                <c:pt idx="6173">
                  <c:v>617.265553555355</c:v>
                </c:pt>
                <c:pt idx="6174">
                  <c:v>617.365562556255</c:v>
                </c:pt>
                <c:pt idx="6175">
                  <c:v>617.465571557155</c:v>
                </c:pt>
                <c:pt idx="6176">
                  <c:v>617.565580558055</c:v>
                </c:pt>
                <c:pt idx="6177">
                  <c:v>617.665589558955</c:v>
                </c:pt>
                <c:pt idx="6178">
                  <c:v>617.765598559855</c:v>
                </c:pt>
                <c:pt idx="6179">
                  <c:v>617.865607560756</c:v>
                </c:pt>
                <c:pt idx="6180">
                  <c:v>617.965616561656</c:v>
                </c:pt>
                <c:pt idx="6181">
                  <c:v>618.065625562556</c:v>
                </c:pt>
                <c:pt idx="6182">
                  <c:v>618.165634563456</c:v>
                </c:pt>
                <c:pt idx="6183">
                  <c:v>618.265643564356</c:v>
                </c:pt>
                <c:pt idx="6184">
                  <c:v>618.3656525652558</c:v>
                </c:pt>
                <c:pt idx="6185">
                  <c:v>618.465661566156</c:v>
                </c:pt>
                <c:pt idx="6186">
                  <c:v>618.565670567056</c:v>
                </c:pt>
                <c:pt idx="6187">
                  <c:v>618.665679567956</c:v>
                </c:pt>
                <c:pt idx="6188">
                  <c:v>618.765688568856</c:v>
                </c:pt>
                <c:pt idx="6189">
                  <c:v>618.865697569756</c:v>
                </c:pt>
                <c:pt idx="6190">
                  <c:v>618.965706570657</c:v>
                </c:pt>
                <c:pt idx="6191">
                  <c:v>619.065715571557</c:v>
                </c:pt>
                <c:pt idx="6192">
                  <c:v>619.165724572457</c:v>
                </c:pt>
                <c:pt idx="6193">
                  <c:v>619.265733573357</c:v>
                </c:pt>
                <c:pt idx="6194">
                  <c:v>619.365742574257</c:v>
                </c:pt>
                <c:pt idx="6195">
                  <c:v>619.465751575157</c:v>
                </c:pt>
                <c:pt idx="6196">
                  <c:v>619.565760576057</c:v>
                </c:pt>
                <c:pt idx="6197">
                  <c:v>619.665769576957</c:v>
                </c:pt>
                <c:pt idx="6198">
                  <c:v>619.765778577857</c:v>
                </c:pt>
                <c:pt idx="6199">
                  <c:v>619.865787578757</c:v>
                </c:pt>
                <c:pt idx="6200">
                  <c:v>619.965796579657</c:v>
                </c:pt>
                <c:pt idx="6201">
                  <c:v>620.065805580558</c:v>
                </c:pt>
                <c:pt idx="6202">
                  <c:v>620.1658145814579</c:v>
                </c:pt>
                <c:pt idx="6203">
                  <c:v>620.265823582358</c:v>
                </c:pt>
                <c:pt idx="6204">
                  <c:v>620.3658325832579</c:v>
                </c:pt>
                <c:pt idx="6205">
                  <c:v>620.4658415841581</c:v>
                </c:pt>
                <c:pt idx="6206">
                  <c:v>620.5658505850579</c:v>
                </c:pt>
                <c:pt idx="6207">
                  <c:v>620.6658595859577</c:v>
                </c:pt>
                <c:pt idx="6208">
                  <c:v>620.765868586858</c:v>
                </c:pt>
                <c:pt idx="6209">
                  <c:v>620.865877587758</c:v>
                </c:pt>
                <c:pt idx="6210">
                  <c:v>620.965886588658</c:v>
                </c:pt>
                <c:pt idx="6211">
                  <c:v>621.065895589558</c:v>
                </c:pt>
                <c:pt idx="6212">
                  <c:v>621.1659045904588</c:v>
                </c:pt>
                <c:pt idx="6213">
                  <c:v>621.265913591359</c:v>
                </c:pt>
                <c:pt idx="6214">
                  <c:v>621.3659225922586</c:v>
                </c:pt>
                <c:pt idx="6215">
                  <c:v>621.465931593159</c:v>
                </c:pt>
                <c:pt idx="6216">
                  <c:v>621.5659405940588</c:v>
                </c:pt>
                <c:pt idx="6217">
                  <c:v>621.6659495949588</c:v>
                </c:pt>
                <c:pt idx="6218">
                  <c:v>621.7659585958588</c:v>
                </c:pt>
                <c:pt idx="6219">
                  <c:v>621.8659675967588</c:v>
                </c:pt>
                <c:pt idx="6220">
                  <c:v>621.965976597659</c:v>
                </c:pt>
                <c:pt idx="6221">
                  <c:v>622.065985598559</c:v>
                </c:pt>
                <c:pt idx="6222">
                  <c:v>622.1659945994588</c:v>
                </c:pt>
                <c:pt idx="6223">
                  <c:v>622.26600360036</c:v>
                </c:pt>
                <c:pt idx="6224">
                  <c:v>622.3660126012597</c:v>
                </c:pt>
                <c:pt idx="6225">
                  <c:v>622.4660216021598</c:v>
                </c:pt>
                <c:pt idx="6226">
                  <c:v>622.56603060306</c:v>
                </c:pt>
                <c:pt idx="6227">
                  <c:v>622.6660396039598</c:v>
                </c:pt>
                <c:pt idx="6228">
                  <c:v>622.76604860486</c:v>
                </c:pt>
                <c:pt idx="6229">
                  <c:v>622.8660576057596</c:v>
                </c:pt>
                <c:pt idx="6230">
                  <c:v>622.96606660666</c:v>
                </c:pt>
                <c:pt idx="6231">
                  <c:v>623.06607560756</c:v>
                </c:pt>
                <c:pt idx="6232">
                  <c:v>623.16608460846</c:v>
                </c:pt>
                <c:pt idx="6233">
                  <c:v>623.26609360936</c:v>
                </c:pt>
                <c:pt idx="6234">
                  <c:v>623.3661026102608</c:v>
                </c:pt>
                <c:pt idx="6235">
                  <c:v>623.4661116111607</c:v>
                </c:pt>
                <c:pt idx="6236">
                  <c:v>623.5661206120608</c:v>
                </c:pt>
                <c:pt idx="6237">
                  <c:v>623.6661296129606</c:v>
                </c:pt>
                <c:pt idx="6238">
                  <c:v>623.766138613861</c:v>
                </c:pt>
                <c:pt idx="6239">
                  <c:v>623.8661476147606</c:v>
                </c:pt>
                <c:pt idx="6240">
                  <c:v>623.9661566156608</c:v>
                </c:pt>
                <c:pt idx="6241">
                  <c:v>624.066165616561</c:v>
                </c:pt>
                <c:pt idx="6242">
                  <c:v>624.166174617461</c:v>
                </c:pt>
                <c:pt idx="6243">
                  <c:v>624.266183618361</c:v>
                </c:pt>
                <c:pt idx="6244">
                  <c:v>624.3661926192608</c:v>
                </c:pt>
                <c:pt idx="6245">
                  <c:v>624.466201620162</c:v>
                </c:pt>
                <c:pt idx="6246">
                  <c:v>624.5662106210618</c:v>
                </c:pt>
                <c:pt idx="6247">
                  <c:v>624.6662196219618</c:v>
                </c:pt>
                <c:pt idx="6248">
                  <c:v>624.7662286228617</c:v>
                </c:pt>
                <c:pt idx="6249">
                  <c:v>624.8662376237618</c:v>
                </c:pt>
                <c:pt idx="6250">
                  <c:v>624.9662466246617</c:v>
                </c:pt>
                <c:pt idx="6251">
                  <c:v>625.0662556255618</c:v>
                </c:pt>
                <c:pt idx="6252">
                  <c:v>625.1662646264617</c:v>
                </c:pt>
                <c:pt idx="6253">
                  <c:v>625.266273627362</c:v>
                </c:pt>
                <c:pt idx="6254">
                  <c:v>625.366282628262</c:v>
                </c:pt>
                <c:pt idx="6255">
                  <c:v>625.466291629162</c:v>
                </c:pt>
                <c:pt idx="6256">
                  <c:v>625.5663006300631</c:v>
                </c:pt>
                <c:pt idx="6257">
                  <c:v>625.666309630963</c:v>
                </c:pt>
                <c:pt idx="6258">
                  <c:v>625.7663186318631</c:v>
                </c:pt>
                <c:pt idx="6259">
                  <c:v>625.8663276327627</c:v>
                </c:pt>
                <c:pt idx="6260">
                  <c:v>625.9663366336631</c:v>
                </c:pt>
                <c:pt idx="6261">
                  <c:v>626.066345634563</c:v>
                </c:pt>
                <c:pt idx="6262">
                  <c:v>626.1663546354629</c:v>
                </c:pt>
                <c:pt idx="6263">
                  <c:v>626.266363636363</c:v>
                </c:pt>
                <c:pt idx="6264">
                  <c:v>626.366372637263</c:v>
                </c:pt>
                <c:pt idx="6265">
                  <c:v>626.4663816381631</c:v>
                </c:pt>
                <c:pt idx="6266">
                  <c:v>626.566390639063</c:v>
                </c:pt>
                <c:pt idx="6267">
                  <c:v>626.666399639964</c:v>
                </c:pt>
                <c:pt idx="6268">
                  <c:v>626.766408640864</c:v>
                </c:pt>
                <c:pt idx="6269">
                  <c:v>626.8664176417637</c:v>
                </c:pt>
                <c:pt idx="6270">
                  <c:v>626.9664266426638</c:v>
                </c:pt>
                <c:pt idx="6271">
                  <c:v>627.066435643564</c:v>
                </c:pt>
                <c:pt idx="6272">
                  <c:v>627.1664446444638</c:v>
                </c:pt>
                <c:pt idx="6273">
                  <c:v>627.266453645364</c:v>
                </c:pt>
                <c:pt idx="6274">
                  <c:v>627.3664626462638</c:v>
                </c:pt>
                <c:pt idx="6275">
                  <c:v>627.466471647164</c:v>
                </c:pt>
                <c:pt idx="6276">
                  <c:v>627.566480648064</c:v>
                </c:pt>
                <c:pt idx="6277">
                  <c:v>627.666489648964</c:v>
                </c:pt>
                <c:pt idx="6278">
                  <c:v>627.766498649865</c:v>
                </c:pt>
                <c:pt idx="6279">
                  <c:v>627.8665076507648</c:v>
                </c:pt>
                <c:pt idx="6280">
                  <c:v>627.966516651665</c:v>
                </c:pt>
                <c:pt idx="6281">
                  <c:v>628.0665256525648</c:v>
                </c:pt>
                <c:pt idx="6282">
                  <c:v>628.166534653465</c:v>
                </c:pt>
                <c:pt idx="6283">
                  <c:v>628.266543654365</c:v>
                </c:pt>
                <c:pt idx="6284">
                  <c:v>628.3665526552647</c:v>
                </c:pt>
                <c:pt idx="6285">
                  <c:v>628.466561656165</c:v>
                </c:pt>
                <c:pt idx="6286">
                  <c:v>628.566570657065</c:v>
                </c:pt>
                <c:pt idx="6287">
                  <c:v>628.666579657965</c:v>
                </c:pt>
                <c:pt idx="6288">
                  <c:v>628.766588658865</c:v>
                </c:pt>
                <c:pt idx="6289">
                  <c:v>628.8665976597657</c:v>
                </c:pt>
                <c:pt idx="6290">
                  <c:v>628.966606660666</c:v>
                </c:pt>
                <c:pt idx="6291">
                  <c:v>629.0666156615657</c:v>
                </c:pt>
                <c:pt idx="6292">
                  <c:v>629.1666246624658</c:v>
                </c:pt>
                <c:pt idx="6293">
                  <c:v>629.266633663366</c:v>
                </c:pt>
                <c:pt idx="6294">
                  <c:v>629.3666426642658</c:v>
                </c:pt>
                <c:pt idx="6295">
                  <c:v>629.4666516651657</c:v>
                </c:pt>
                <c:pt idx="6296">
                  <c:v>629.566660666066</c:v>
                </c:pt>
                <c:pt idx="6297">
                  <c:v>629.666669666966</c:v>
                </c:pt>
                <c:pt idx="6298">
                  <c:v>629.766678667866</c:v>
                </c:pt>
                <c:pt idx="6299">
                  <c:v>629.866687668766</c:v>
                </c:pt>
                <c:pt idx="6300">
                  <c:v>629.966696669666</c:v>
                </c:pt>
                <c:pt idx="6301">
                  <c:v>630.066705670567</c:v>
                </c:pt>
                <c:pt idx="6302">
                  <c:v>630.166714671467</c:v>
                </c:pt>
                <c:pt idx="6303">
                  <c:v>630.266723672367</c:v>
                </c:pt>
                <c:pt idx="6304">
                  <c:v>630.366732673267</c:v>
                </c:pt>
                <c:pt idx="6305">
                  <c:v>630.466741674167</c:v>
                </c:pt>
                <c:pt idx="6306">
                  <c:v>630.5667506750671</c:v>
                </c:pt>
                <c:pt idx="6307">
                  <c:v>630.666759675967</c:v>
                </c:pt>
                <c:pt idx="6308">
                  <c:v>630.766768676867</c:v>
                </c:pt>
                <c:pt idx="6309">
                  <c:v>630.866777677767</c:v>
                </c:pt>
                <c:pt idx="6310">
                  <c:v>630.966786678667</c:v>
                </c:pt>
                <c:pt idx="6311">
                  <c:v>631.066795679567</c:v>
                </c:pt>
                <c:pt idx="6312">
                  <c:v>631.1668046804679</c:v>
                </c:pt>
                <c:pt idx="6313">
                  <c:v>631.266813681368</c:v>
                </c:pt>
                <c:pt idx="6314">
                  <c:v>631.3668226822678</c:v>
                </c:pt>
                <c:pt idx="6315">
                  <c:v>631.466831683168</c:v>
                </c:pt>
                <c:pt idx="6316">
                  <c:v>631.5668406840679</c:v>
                </c:pt>
                <c:pt idx="6317">
                  <c:v>631.6668496849677</c:v>
                </c:pt>
                <c:pt idx="6318">
                  <c:v>631.7668586858679</c:v>
                </c:pt>
                <c:pt idx="6319">
                  <c:v>631.8668676867677</c:v>
                </c:pt>
                <c:pt idx="6320">
                  <c:v>631.9668766876681</c:v>
                </c:pt>
                <c:pt idx="6321">
                  <c:v>632.066885688568</c:v>
                </c:pt>
                <c:pt idx="6322">
                  <c:v>632.1668946894679</c:v>
                </c:pt>
                <c:pt idx="6323">
                  <c:v>632.266903690369</c:v>
                </c:pt>
                <c:pt idx="6324">
                  <c:v>632.3669126912686</c:v>
                </c:pt>
                <c:pt idx="6325">
                  <c:v>632.4669216921687</c:v>
                </c:pt>
                <c:pt idx="6326">
                  <c:v>632.5669306930688</c:v>
                </c:pt>
                <c:pt idx="6327">
                  <c:v>632.6669396939687</c:v>
                </c:pt>
                <c:pt idx="6328">
                  <c:v>632.7669486948688</c:v>
                </c:pt>
                <c:pt idx="6329">
                  <c:v>632.8669576957684</c:v>
                </c:pt>
                <c:pt idx="6330">
                  <c:v>632.9669666966688</c:v>
                </c:pt>
                <c:pt idx="6331">
                  <c:v>633.066975697569</c:v>
                </c:pt>
                <c:pt idx="6332">
                  <c:v>633.1669846984688</c:v>
                </c:pt>
                <c:pt idx="6333">
                  <c:v>633.266993699369</c:v>
                </c:pt>
                <c:pt idx="6334">
                  <c:v>633.3670027002695</c:v>
                </c:pt>
                <c:pt idx="6335">
                  <c:v>633.4670117011698</c:v>
                </c:pt>
                <c:pt idx="6336">
                  <c:v>633.5670207020695</c:v>
                </c:pt>
                <c:pt idx="6337">
                  <c:v>633.6670297029696</c:v>
                </c:pt>
                <c:pt idx="6338">
                  <c:v>633.76703870387</c:v>
                </c:pt>
                <c:pt idx="6339">
                  <c:v>633.8670477047696</c:v>
                </c:pt>
                <c:pt idx="6340">
                  <c:v>633.9670567056696</c:v>
                </c:pt>
                <c:pt idx="6341">
                  <c:v>634.0670657065698</c:v>
                </c:pt>
                <c:pt idx="6342">
                  <c:v>634.16707470747</c:v>
                </c:pt>
                <c:pt idx="6343">
                  <c:v>634.26708370837</c:v>
                </c:pt>
                <c:pt idx="6344">
                  <c:v>634.3670927092697</c:v>
                </c:pt>
                <c:pt idx="6345">
                  <c:v>634.4671017101698</c:v>
                </c:pt>
                <c:pt idx="6346">
                  <c:v>634.5671107110708</c:v>
                </c:pt>
                <c:pt idx="6347">
                  <c:v>634.6671197119706</c:v>
                </c:pt>
                <c:pt idx="6348">
                  <c:v>634.7671287128708</c:v>
                </c:pt>
                <c:pt idx="6349">
                  <c:v>634.8671377137705</c:v>
                </c:pt>
                <c:pt idx="6350">
                  <c:v>634.9671467146708</c:v>
                </c:pt>
                <c:pt idx="6351">
                  <c:v>635.0671557155705</c:v>
                </c:pt>
                <c:pt idx="6352">
                  <c:v>635.1671647164708</c:v>
                </c:pt>
                <c:pt idx="6353">
                  <c:v>635.267173717371</c:v>
                </c:pt>
                <c:pt idx="6354">
                  <c:v>635.3671827182708</c:v>
                </c:pt>
                <c:pt idx="6355">
                  <c:v>635.467191719171</c:v>
                </c:pt>
                <c:pt idx="6356">
                  <c:v>635.5672007200708</c:v>
                </c:pt>
                <c:pt idx="6357">
                  <c:v>635.6672097209718</c:v>
                </c:pt>
                <c:pt idx="6358">
                  <c:v>635.7672187218718</c:v>
                </c:pt>
                <c:pt idx="6359">
                  <c:v>635.8672277227715</c:v>
                </c:pt>
                <c:pt idx="6360">
                  <c:v>635.9672367236718</c:v>
                </c:pt>
                <c:pt idx="6361">
                  <c:v>636.0672457245718</c:v>
                </c:pt>
                <c:pt idx="6362">
                  <c:v>636.1672547254716</c:v>
                </c:pt>
                <c:pt idx="6363">
                  <c:v>636.267263726372</c:v>
                </c:pt>
                <c:pt idx="6364">
                  <c:v>636.3672727272718</c:v>
                </c:pt>
                <c:pt idx="6365">
                  <c:v>636.467281728172</c:v>
                </c:pt>
                <c:pt idx="6366">
                  <c:v>636.5672907290721</c:v>
                </c:pt>
                <c:pt idx="6367">
                  <c:v>636.6672997299718</c:v>
                </c:pt>
                <c:pt idx="6368">
                  <c:v>636.7673087308731</c:v>
                </c:pt>
                <c:pt idx="6369">
                  <c:v>636.8673177317727</c:v>
                </c:pt>
                <c:pt idx="6370">
                  <c:v>636.9673267326729</c:v>
                </c:pt>
                <c:pt idx="6371">
                  <c:v>637.067335733573</c:v>
                </c:pt>
                <c:pt idx="6372">
                  <c:v>637.1673447344729</c:v>
                </c:pt>
                <c:pt idx="6373">
                  <c:v>637.267353735373</c:v>
                </c:pt>
                <c:pt idx="6374">
                  <c:v>637.3673627362729</c:v>
                </c:pt>
                <c:pt idx="6375">
                  <c:v>637.467371737173</c:v>
                </c:pt>
                <c:pt idx="6376">
                  <c:v>637.5673807380731</c:v>
                </c:pt>
                <c:pt idx="6377">
                  <c:v>637.667389738973</c:v>
                </c:pt>
                <c:pt idx="6378">
                  <c:v>637.7673987398731</c:v>
                </c:pt>
                <c:pt idx="6379">
                  <c:v>637.8674077407736</c:v>
                </c:pt>
                <c:pt idx="6380">
                  <c:v>637.9674167416738</c:v>
                </c:pt>
                <c:pt idx="6381">
                  <c:v>638.0674257425736</c:v>
                </c:pt>
                <c:pt idx="6382">
                  <c:v>638.1674347434738</c:v>
                </c:pt>
                <c:pt idx="6383">
                  <c:v>638.267443744374</c:v>
                </c:pt>
                <c:pt idx="6384">
                  <c:v>638.3674527452736</c:v>
                </c:pt>
                <c:pt idx="6385">
                  <c:v>638.467461746174</c:v>
                </c:pt>
                <c:pt idx="6386">
                  <c:v>638.567470747074</c:v>
                </c:pt>
                <c:pt idx="6387">
                  <c:v>638.667479747974</c:v>
                </c:pt>
                <c:pt idx="6388">
                  <c:v>638.767488748874</c:v>
                </c:pt>
                <c:pt idx="6389">
                  <c:v>638.8674977497737</c:v>
                </c:pt>
                <c:pt idx="6390">
                  <c:v>638.9675067506751</c:v>
                </c:pt>
                <c:pt idx="6391">
                  <c:v>639.0675157515748</c:v>
                </c:pt>
                <c:pt idx="6392">
                  <c:v>639.1675247524745</c:v>
                </c:pt>
                <c:pt idx="6393">
                  <c:v>639.267533753375</c:v>
                </c:pt>
                <c:pt idx="6394">
                  <c:v>639.3675427542745</c:v>
                </c:pt>
                <c:pt idx="6395">
                  <c:v>639.4675517551748</c:v>
                </c:pt>
                <c:pt idx="6396">
                  <c:v>639.5675607560747</c:v>
                </c:pt>
                <c:pt idx="6397">
                  <c:v>639.6675697569748</c:v>
                </c:pt>
                <c:pt idx="6398">
                  <c:v>639.767578757875</c:v>
                </c:pt>
                <c:pt idx="6399">
                  <c:v>639.8675877587748</c:v>
                </c:pt>
                <c:pt idx="6400">
                  <c:v>639.967596759675</c:v>
                </c:pt>
                <c:pt idx="6401">
                  <c:v>640.0676057605758</c:v>
                </c:pt>
                <c:pt idx="6402">
                  <c:v>640.1676147614758</c:v>
                </c:pt>
                <c:pt idx="6403">
                  <c:v>640.2676237623758</c:v>
                </c:pt>
                <c:pt idx="6404">
                  <c:v>640.3676327632758</c:v>
                </c:pt>
                <c:pt idx="6405">
                  <c:v>640.4676417641758</c:v>
                </c:pt>
                <c:pt idx="6406">
                  <c:v>640.5676507650758</c:v>
                </c:pt>
                <c:pt idx="6407">
                  <c:v>640.6676597659756</c:v>
                </c:pt>
                <c:pt idx="6408">
                  <c:v>640.767668766876</c:v>
                </c:pt>
                <c:pt idx="6409">
                  <c:v>640.8676777677757</c:v>
                </c:pt>
                <c:pt idx="6410">
                  <c:v>640.967686768676</c:v>
                </c:pt>
                <c:pt idx="6411">
                  <c:v>641.0676957695757</c:v>
                </c:pt>
                <c:pt idx="6412">
                  <c:v>641.167704770477</c:v>
                </c:pt>
                <c:pt idx="6413">
                  <c:v>641.267713771377</c:v>
                </c:pt>
                <c:pt idx="6414">
                  <c:v>641.3677227722768</c:v>
                </c:pt>
                <c:pt idx="6415">
                  <c:v>641.467731773177</c:v>
                </c:pt>
                <c:pt idx="6416">
                  <c:v>641.567740774077</c:v>
                </c:pt>
                <c:pt idx="6417">
                  <c:v>641.667749774977</c:v>
                </c:pt>
                <c:pt idx="6418">
                  <c:v>641.767758775877</c:v>
                </c:pt>
                <c:pt idx="6419">
                  <c:v>641.867767776777</c:v>
                </c:pt>
                <c:pt idx="6420">
                  <c:v>641.967776777677</c:v>
                </c:pt>
                <c:pt idx="6421">
                  <c:v>642.067785778577</c:v>
                </c:pt>
                <c:pt idx="6422">
                  <c:v>642.167794779477</c:v>
                </c:pt>
                <c:pt idx="6423">
                  <c:v>642.267803780378</c:v>
                </c:pt>
                <c:pt idx="6424">
                  <c:v>642.3678127812776</c:v>
                </c:pt>
                <c:pt idx="6425">
                  <c:v>642.4678217821777</c:v>
                </c:pt>
                <c:pt idx="6426">
                  <c:v>642.5678307830779</c:v>
                </c:pt>
                <c:pt idx="6427">
                  <c:v>642.6678397839777</c:v>
                </c:pt>
                <c:pt idx="6428">
                  <c:v>642.7678487848779</c:v>
                </c:pt>
                <c:pt idx="6429">
                  <c:v>642.8678577857775</c:v>
                </c:pt>
                <c:pt idx="6430">
                  <c:v>642.9678667866779</c:v>
                </c:pt>
                <c:pt idx="6431">
                  <c:v>643.067875787578</c:v>
                </c:pt>
                <c:pt idx="6432">
                  <c:v>643.1678847884779</c:v>
                </c:pt>
                <c:pt idx="6433">
                  <c:v>643.2678937893787</c:v>
                </c:pt>
                <c:pt idx="6434">
                  <c:v>643.3679027902785</c:v>
                </c:pt>
                <c:pt idx="6435">
                  <c:v>643.4679117911785</c:v>
                </c:pt>
                <c:pt idx="6436">
                  <c:v>643.5679207920786</c:v>
                </c:pt>
                <c:pt idx="6437">
                  <c:v>643.6679297929783</c:v>
                </c:pt>
                <c:pt idx="6438">
                  <c:v>643.7679387938788</c:v>
                </c:pt>
                <c:pt idx="6439">
                  <c:v>643.8679477947784</c:v>
                </c:pt>
                <c:pt idx="6440">
                  <c:v>643.9679567956786</c:v>
                </c:pt>
                <c:pt idx="6441">
                  <c:v>644.0679657965786</c:v>
                </c:pt>
                <c:pt idx="6442">
                  <c:v>644.1679747974788</c:v>
                </c:pt>
                <c:pt idx="6443">
                  <c:v>644.267983798379</c:v>
                </c:pt>
                <c:pt idx="6444">
                  <c:v>644.3679927992786</c:v>
                </c:pt>
                <c:pt idx="6445">
                  <c:v>644.46800180018</c:v>
                </c:pt>
                <c:pt idx="6446">
                  <c:v>644.5680108010798</c:v>
                </c:pt>
                <c:pt idx="6447">
                  <c:v>644.6680198019798</c:v>
                </c:pt>
                <c:pt idx="6448">
                  <c:v>644.7680288028798</c:v>
                </c:pt>
                <c:pt idx="6449">
                  <c:v>644.8680378037798</c:v>
                </c:pt>
                <c:pt idx="6450">
                  <c:v>644.9680468046797</c:v>
                </c:pt>
                <c:pt idx="6451">
                  <c:v>645.0680558055798</c:v>
                </c:pt>
                <c:pt idx="6452">
                  <c:v>645.1680648064797</c:v>
                </c:pt>
                <c:pt idx="6453">
                  <c:v>645.26807380738</c:v>
                </c:pt>
                <c:pt idx="6454">
                  <c:v>645.3680828082797</c:v>
                </c:pt>
                <c:pt idx="6455">
                  <c:v>645.46809180918</c:v>
                </c:pt>
                <c:pt idx="6456">
                  <c:v>645.568100810081</c:v>
                </c:pt>
                <c:pt idx="6457">
                  <c:v>645.6681098109808</c:v>
                </c:pt>
                <c:pt idx="6458">
                  <c:v>645.768118811881</c:v>
                </c:pt>
                <c:pt idx="6459">
                  <c:v>645.8681278127806</c:v>
                </c:pt>
                <c:pt idx="6460">
                  <c:v>645.968136813681</c:v>
                </c:pt>
                <c:pt idx="6461">
                  <c:v>646.0681458145808</c:v>
                </c:pt>
                <c:pt idx="6462">
                  <c:v>646.1681548154808</c:v>
                </c:pt>
                <c:pt idx="6463">
                  <c:v>646.268163816381</c:v>
                </c:pt>
                <c:pt idx="6464">
                  <c:v>646.368172817281</c:v>
                </c:pt>
                <c:pt idx="6465">
                  <c:v>646.468181818181</c:v>
                </c:pt>
                <c:pt idx="6466">
                  <c:v>646.568190819081</c:v>
                </c:pt>
                <c:pt idx="6467">
                  <c:v>646.668199819982</c:v>
                </c:pt>
                <c:pt idx="6468">
                  <c:v>646.768208820882</c:v>
                </c:pt>
                <c:pt idx="6469">
                  <c:v>646.8682178217817</c:v>
                </c:pt>
                <c:pt idx="6470">
                  <c:v>646.9682268226818</c:v>
                </c:pt>
                <c:pt idx="6471">
                  <c:v>647.068235823582</c:v>
                </c:pt>
                <c:pt idx="6472">
                  <c:v>647.1682448244818</c:v>
                </c:pt>
                <c:pt idx="6473">
                  <c:v>647.268253825382</c:v>
                </c:pt>
                <c:pt idx="6474">
                  <c:v>647.3682628262818</c:v>
                </c:pt>
                <c:pt idx="6475">
                  <c:v>647.468271827182</c:v>
                </c:pt>
                <c:pt idx="6476">
                  <c:v>647.568280828082</c:v>
                </c:pt>
                <c:pt idx="6477">
                  <c:v>647.668289828982</c:v>
                </c:pt>
                <c:pt idx="6478">
                  <c:v>647.768298829883</c:v>
                </c:pt>
                <c:pt idx="6479">
                  <c:v>647.8683078307829</c:v>
                </c:pt>
                <c:pt idx="6480">
                  <c:v>647.9683168316831</c:v>
                </c:pt>
                <c:pt idx="6481">
                  <c:v>648.068325832583</c:v>
                </c:pt>
                <c:pt idx="6482">
                  <c:v>648.1683348334831</c:v>
                </c:pt>
                <c:pt idx="6483">
                  <c:v>648.268343834383</c:v>
                </c:pt>
                <c:pt idx="6484">
                  <c:v>648.3683528352828</c:v>
                </c:pt>
                <c:pt idx="6485">
                  <c:v>648.468361836183</c:v>
                </c:pt>
                <c:pt idx="6486">
                  <c:v>648.5683708370831</c:v>
                </c:pt>
                <c:pt idx="6487">
                  <c:v>648.668379837983</c:v>
                </c:pt>
                <c:pt idx="6488">
                  <c:v>648.7683888388831</c:v>
                </c:pt>
                <c:pt idx="6489">
                  <c:v>648.868397839783</c:v>
                </c:pt>
                <c:pt idx="6490">
                  <c:v>648.968406840684</c:v>
                </c:pt>
                <c:pt idx="6491">
                  <c:v>649.0684158415841</c:v>
                </c:pt>
                <c:pt idx="6492">
                  <c:v>649.1684248424838</c:v>
                </c:pt>
                <c:pt idx="6493">
                  <c:v>649.268433843384</c:v>
                </c:pt>
                <c:pt idx="6494">
                  <c:v>649.3684428442838</c:v>
                </c:pt>
                <c:pt idx="6495">
                  <c:v>649.4684518451837</c:v>
                </c:pt>
                <c:pt idx="6496">
                  <c:v>649.568460846084</c:v>
                </c:pt>
                <c:pt idx="6497">
                  <c:v>649.6684698469837</c:v>
                </c:pt>
                <c:pt idx="6498">
                  <c:v>649.768478847884</c:v>
                </c:pt>
                <c:pt idx="6499">
                  <c:v>649.868487848784</c:v>
                </c:pt>
                <c:pt idx="6500">
                  <c:v>649.968496849684</c:v>
                </c:pt>
                <c:pt idx="6501">
                  <c:v>650.068505850585</c:v>
                </c:pt>
                <c:pt idx="6502">
                  <c:v>650.1685148514848</c:v>
                </c:pt>
                <c:pt idx="6503">
                  <c:v>650.268523852385</c:v>
                </c:pt>
                <c:pt idx="6504">
                  <c:v>650.3685328532848</c:v>
                </c:pt>
                <c:pt idx="6505">
                  <c:v>650.468541854185</c:v>
                </c:pt>
                <c:pt idx="6506">
                  <c:v>650.5685508550848</c:v>
                </c:pt>
                <c:pt idx="6507">
                  <c:v>650.6685598559848</c:v>
                </c:pt>
                <c:pt idx="6508">
                  <c:v>650.768568856885</c:v>
                </c:pt>
                <c:pt idx="6509">
                  <c:v>650.868577857785</c:v>
                </c:pt>
                <c:pt idx="6510">
                  <c:v>650.968586858685</c:v>
                </c:pt>
                <c:pt idx="6511">
                  <c:v>651.068595859585</c:v>
                </c:pt>
                <c:pt idx="6512">
                  <c:v>651.168604860486</c:v>
                </c:pt>
                <c:pt idx="6513">
                  <c:v>651.268613861386</c:v>
                </c:pt>
                <c:pt idx="6514">
                  <c:v>651.3686228622857</c:v>
                </c:pt>
                <c:pt idx="6515">
                  <c:v>651.468631863186</c:v>
                </c:pt>
                <c:pt idx="6516">
                  <c:v>651.568640864086</c:v>
                </c:pt>
                <c:pt idx="6517">
                  <c:v>651.6686498649858</c:v>
                </c:pt>
                <c:pt idx="6518">
                  <c:v>651.768658865886</c:v>
                </c:pt>
                <c:pt idx="6519">
                  <c:v>651.8686678667858</c:v>
                </c:pt>
                <c:pt idx="6520">
                  <c:v>651.968676867686</c:v>
                </c:pt>
                <c:pt idx="6521">
                  <c:v>652.068685868586</c:v>
                </c:pt>
                <c:pt idx="6522">
                  <c:v>652.168694869486</c:v>
                </c:pt>
                <c:pt idx="6523">
                  <c:v>652.268703870387</c:v>
                </c:pt>
                <c:pt idx="6524">
                  <c:v>652.368712871287</c:v>
                </c:pt>
                <c:pt idx="6525">
                  <c:v>652.468721872187</c:v>
                </c:pt>
                <c:pt idx="6526">
                  <c:v>652.568730873087</c:v>
                </c:pt>
                <c:pt idx="6527">
                  <c:v>652.668739873987</c:v>
                </c:pt>
                <c:pt idx="6528">
                  <c:v>652.768748874887</c:v>
                </c:pt>
                <c:pt idx="6529">
                  <c:v>652.868757875787</c:v>
                </c:pt>
                <c:pt idx="6530">
                  <c:v>652.968766876687</c:v>
                </c:pt>
                <c:pt idx="6531">
                  <c:v>653.068775877587</c:v>
                </c:pt>
                <c:pt idx="6532">
                  <c:v>653.168784878487</c:v>
                </c:pt>
                <c:pt idx="6533">
                  <c:v>653.268793879387</c:v>
                </c:pt>
                <c:pt idx="6534">
                  <c:v>653.3688028802877</c:v>
                </c:pt>
                <c:pt idx="6535">
                  <c:v>653.4688118811879</c:v>
                </c:pt>
                <c:pt idx="6536">
                  <c:v>653.5688208820877</c:v>
                </c:pt>
                <c:pt idx="6537">
                  <c:v>653.6688298829877</c:v>
                </c:pt>
                <c:pt idx="6538">
                  <c:v>653.768838883888</c:v>
                </c:pt>
                <c:pt idx="6539">
                  <c:v>653.8688478847877</c:v>
                </c:pt>
                <c:pt idx="6540">
                  <c:v>653.9688568856878</c:v>
                </c:pt>
                <c:pt idx="6541">
                  <c:v>654.068865886588</c:v>
                </c:pt>
                <c:pt idx="6542">
                  <c:v>654.1688748874881</c:v>
                </c:pt>
                <c:pt idx="6543">
                  <c:v>654.268883888388</c:v>
                </c:pt>
                <c:pt idx="6544">
                  <c:v>654.3688928892878</c:v>
                </c:pt>
                <c:pt idx="6545">
                  <c:v>654.468901890188</c:v>
                </c:pt>
                <c:pt idx="6546">
                  <c:v>654.5689108910888</c:v>
                </c:pt>
                <c:pt idx="6547">
                  <c:v>654.6689198919886</c:v>
                </c:pt>
                <c:pt idx="6548">
                  <c:v>654.7689288928888</c:v>
                </c:pt>
                <c:pt idx="6549">
                  <c:v>654.8689378937886</c:v>
                </c:pt>
                <c:pt idx="6550">
                  <c:v>654.9689468946888</c:v>
                </c:pt>
                <c:pt idx="6551">
                  <c:v>655.0689558955887</c:v>
                </c:pt>
                <c:pt idx="6552">
                  <c:v>655.1689648964888</c:v>
                </c:pt>
                <c:pt idx="6553">
                  <c:v>655.268973897389</c:v>
                </c:pt>
                <c:pt idx="6554">
                  <c:v>655.3689828982888</c:v>
                </c:pt>
                <c:pt idx="6555">
                  <c:v>655.4689918991887</c:v>
                </c:pt>
                <c:pt idx="6556">
                  <c:v>655.569000900089</c:v>
                </c:pt>
                <c:pt idx="6557">
                  <c:v>655.66900990099</c:v>
                </c:pt>
                <c:pt idx="6558">
                  <c:v>655.76901890189</c:v>
                </c:pt>
                <c:pt idx="6559">
                  <c:v>655.8690279027898</c:v>
                </c:pt>
                <c:pt idx="6560">
                  <c:v>655.96903690369</c:v>
                </c:pt>
                <c:pt idx="6561">
                  <c:v>656.06904590459</c:v>
                </c:pt>
                <c:pt idx="6562">
                  <c:v>656.1690549054898</c:v>
                </c:pt>
                <c:pt idx="6563">
                  <c:v>656.26906390639</c:v>
                </c:pt>
                <c:pt idx="6564">
                  <c:v>656.36907290729</c:v>
                </c:pt>
                <c:pt idx="6565">
                  <c:v>656.46908190819</c:v>
                </c:pt>
                <c:pt idx="6566">
                  <c:v>656.56909090909</c:v>
                </c:pt>
                <c:pt idx="6567">
                  <c:v>656.66909990999</c:v>
                </c:pt>
                <c:pt idx="6568">
                  <c:v>656.769108910891</c:v>
                </c:pt>
                <c:pt idx="6569">
                  <c:v>656.8691179117908</c:v>
                </c:pt>
                <c:pt idx="6570">
                  <c:v>656.969126912691</c:v>
                </c:pt>
                <c:pt idx="6571">
                  <c:v>657.069135913591</c:v>
                </c:pt>
                <c:pt idx="6572">
                  <c:v>657.169144914491</c:v>
                </c:pt>
                <c:pt idx="6573">
                  <c:v>657.269153915391</c:v>
                </c:pt>
                <c:pt idx="6574">
                  <c:v>657.369162916291</c:v>
                </c:pt>
                <c:pt idx="6575">
                  <c:v>657.469171917191</c:v>
                </c:pt>
                <c:pt idx="6576">
                  <c:v>657.569180918091</c:v>
                </c:pt>
                <c:pt idx="6577">
                  <c:v>657.669189918991</c:v>
                </c:pt>
                <c:pt idx="6578">
                  <c:v>657.769198919891</c:v>
                </c:pt>
                <c:pt idx="6579">
                  <c:v>657.8692079207917</c:v>
                </c:pt>
                <c:pt idx="6580">
                  <c:v>657.969216921692</c:v>
                </c:pt>
                <c:pt idx="6581">
                  <c:v>658.0692259225917</c:v>
                </c:pt>
                <c:pt idx="6582">
                  <c:v>658.169234923492</c:v>
                </c:pt>
                <c:pt idx="6583">
                  <c:v>658.269243924392</c:v>
                </c:pt>
                <c:pt idx="6584">
                  <c:v>658.3692529252918</c:v>
                </c:pt>
                <c:pt idx="6585">
                  <c:v>658.469261926192</c:v>
                </c:pt>
                <c:pt idx="6586">
                  <c:v>658.569270927092</c:v>
                </c:pt>
                <c:pt idx="6587">
                  <c:v>658.669279927992</c:v>
                </c:pt>
                <c:pt idx="6588">
                  <c:v>658.769288928892</c:v>
                </c:pt>
                <c:pt idx="6589">
                  <c:v>658.869297929792</c:v>
                </c:pt>
                <c:pt idx="6590">
                  <c:v>658.969306930693</c:v>
                </c:pt>
                <c:pt idx="6591">
                  <c:v>659.069315931593</c:v>
                </c:pt>
                <c:pt idx="6592">
                  <c:v>659.169324932493</c:v>
                </c:pt>
                <c:pt idx="6593">
                  <c:v>659.269333933393</c:v>
                </c:pt>
                <c:pt idx="6594">
                  <c:v>659.369342934293</c:v>
                </c:pt>
                <c:pt idx="6595">
                  <c:v>659.469351935193</c:v>
                </c:pt>
                <c:pt idx="6596">
                  <c:v>659.569360936093</c:v>
                </c:pt>
                <c:pt idx="6597">
                  <c:v>659.669369936993</c:v>
                </c:pt>
                <c:pt idx="6598">
                  <c:v>659.769378937893</c:v>
                </c:pt>
                <c:pt idx="6599">
                  <c:v>659.869387938793</c:v>
                </c:pt>
                <c:pt idx="6600">
                  <c:v>659.9693969396931</c:v>
                </c:pt>
                <c:pt idx="6601">
                  <c:v>660.069405940594</c:v>
                </c:pt>
                <c:pt idx="6602">
                  <c:v>660.169414941494</c:v>
                </c:pt>
                <c:pt idx="6603">
                  <c:v>660.269423942394</c:v>
                </c:pt>
                <c:pt idx="6604">
                  <c:v>660.369432943294</c:v>
                </c:pt>
                <c:pt idx="6605">
                  <c:v>660.469441944194</c:v>
                </c:pt>
                <c:pt idx="6606">
                  <c:v>660.569450945094</c:v>
                </c:pt>
                <c:pt idx="6607">
                  <c:v>660.6694599459938</c:v>
                </c:pt>
                <c:pt idx="6608">
                  <c:v>660.769468946894</c:v>
                </c:pt>
                <c:pt idx="6609">
                  <c:v>660.869477947794</c:v>
                </c:pt>
                <c:pt idx="6610">
                  <c:v>660.969486948694</c:v>
                </c:pt>
                <c:pt idx="6611">
                  <c:v>661.069495949595</c:v>
                </c:pt>
                <c:pt idx="6612">
                  <c:v>661.169504950495</c:v>
                </c:pt>
                <c:pt idx="6613">
                  <c:v>661.269513951395</c:v>
                </c:pt>
                <c:pt idx="6614">
                  <c:v>661.3695229522948</c:v>
                </c:pt>
                <c:pt idx="6615">
                  <c:v>661.469531953195</c:v>
                </c:pt>
                <c:pt idx="6616">
                  <c:v>661.569540954095</c:v>
                </c:pt>
                <c:pt idx="6617">
                  <c:v>661.669549954995</c:v>
                </c:pt>
                <c:pt idx="6618">
                  <c:v>661.769558955895</c:v>
                </c:pt>
                <c:pt idx="6619">
                  <c:v>661.869567956795</c:v>
                </c:pt>
                <c:pt idx="6620">
                  <c:v>661.969576957695</c:v>
                </c:pt>
                <c:pt idx="6621">
                  <c:v>662.069585958595</c:v>
                </c:pt>
                <c:pt idx="6622">
                  <c:v>662.169594959496</c:v>
                </c:pt>
                <c:pt idx="6623">
                  <c:v>662.269603960396</c:v>
                </c:pt>
                <c:pt idx="6624">
                  <c:v>662.369612961296</c:v>
                </c:pt>
                <c:pt idx="6625">
                  <c:v>662.469621962196</c:v>
                </c:pt>
                <c:pt idx="6626">
                  <c:v>662.569630963096</c:v>
                </c:pt>
                <c:pt idx="6627">
                  <c:v>662.669639963996</c:v>
                </c:pt>
                <c:pt idx="6628">
                  <c:v>662.769648964896</c:v>
                </c:pt>
                <c:pt idx="6629">
                  <c:v>662.8696579657958</c:v>
                </c:pt>
                <c:pt idx="6630">
                  <c:v>662.969666966696</c:v>
                </c:pt>
                <c:pt idx="6631">
                  <c:v>663.069675967596</c:v>
                </c:pt>
                <c:pt idx="6632">
                  <c:v>663.169684968496</c:v>
                </c:pt>
                <c:pt idx="6633">
                  <c:v>663.269693969396</c:v>
                </c:pt>
                <c:pt idx="6634">
                  <c:v>663.369702970297</c:v>
                </c:pt>
                <c:pt idx="6635">
                  <c:v>663.469711971197</c:v>
                </c:pt>
                <c:pt idx="6636">
                  <c:v>663.569720972097</c:v>
                </c:pt>
                <c:pt idx="6637">
                  <c:v>663.669729972997</c:v>
                </c:pt>
                <c:pt idx="6638">
                  <c:v>663.769738973897</c:v>
                </c:pt>
                <c:pt idx="6639">
                  <c:v>663.869747974797</c:v>
                </c:pt>
                <c:pt idx="6640">
                  <c:v>663.969756975697</c:v>
                </c:pt>
                <c:pt idx="6641">
                  <c:v>664.069765976597</c:v>
                </c:pt>
                <c:pt idx="6642">
                  <c:v>664.169774977497</c:v>
                </c:pt>
                <c:pt idx="6643">
                  <c:v>664.269783978397</c:v>
                </c:pt>
                <c:pt idx="6644">
                  <c:v>664.369792979297</c:v>
                </c:pt>
                <c:pt idx="6645">
                  <c:v>664.4698019801981</c:v>
                </c:pt>
                <c:pt idx="6646">
                  <c:v>664.569810981098</c:v>
                </c:pt>
                <c:pt idx="6647">
                  <c:v>664.6698199819979</c:v>
                </c:pt>
                <c:pt idx="6648">
                  <c:v>664.769828982898</c:v>
                </c:pt>
                <c:pt idx="6649">
                  <c:v>664.8698379837979</c:v>
                </c:pt>
                <c:pt idx="6650">
                  <c:v>664.969846984698</c:v>
                </c:pt>
                <c:pt idx="6651">
                  <c:v>665.0698559855979</c:v>
                </c:pt>
                <c:pt idx="6652">
                  <c:v>665.1698649864981</c:v>
                </c:pt>
                <c:pt idx="6653">
                  <c:v>665.269873987398</c:v>
                </c:pt>
                <c:pt idx="6654">
                  <c:v>665.369882988298</c:v>
                </c:pt>
                <c:pt idx="6655">
                  <c:v>665.469891989198</c:v>
                </c:pt>
                <c:pt idx="6656">
                  <c:v>665.569900990099</c:v>
                </c:pt>
                <c:pt idx="6657">
                  <c:v>665.6699099909988</c:v>
                </c:pt>
                <c:pt idx="6658">
                  <c:v>665.769918991899</c:v>
                </c:pt>
                <c:pt idx="6659">
                  <c:v>665.8699279927986</c:v>
                </c:pt>
                <c:pt idx="6660">
                  <c:v>665.969936993699</c:v>
                </c:pt>
                <c:pt idx="6661">
                  <c:v>666.0699459945988</c:v>
                </c:pt>
                <c:pt idx="6662">
                  <c:v>666.1699549954988</c:v>
                </c:pt>
                <c:pt idx="6663">
                  <c:v>666.269963996399</c:v>
                </c:pt>
                <c:pt idx="6664">
                  <c:v>666.369972997299</c:v>
                </c:pt>
                <c:pt idx="6665">
                  <c:v>666.469981998199</c:v>
                </c:pt>
                <c:pt idx="6666">
                  <c:v>666.569990999099</c:v>
                </c:pt>
                <c:pt idx="6667">
                  <c:v>666.67</c:v>
                </c:pt>
                <c:pt idx="6668">
                  <c:v>666.7700090009</c:v>
                </c:pt>
                <c:pt idx="6669">
                  <c:v>666.8700180018</c:v>
                </c:pt>
                <c:pt idx="6670">
                  <c:v>666.9700270027</c:v>
                </c:pt>
                <c:pt idx="6671">
                  <c:v>667.0700360036</c:v>
                </c:pt>
                <c:pt idx="6672">
                  <c:v>667.1700450045</c:v>
                </c:pt>
                <c:pt idx="6673">
                  <c:v>667.2700540054001</c:v>
                </c:pt>
                <c:pt idx="6674">
                  <c:v>667.3700630063</c:v>
                </c:pt>
                <c:pt idx="6675">
                  <c:v>667.4700720072003</c:v>
                </c:pt>
                <c:pt idx="6676">
                  <c:v>667.5700810081</c:v>
                </c:pt>
                <c:pt idx="6677">
                  <c:v>667.670090009</c:v>
                </c:pt>
                <c:pt idx="6678">
                  <c:v>667.770099009901</c:v>
                </c:pt>
                <c:pt idx="6679">
                  <c:v>667.870108010801</c:v>
                </c:pt>
                <c:pt idx="6680">
                  <c:v>667.9701170117007</c:v>
                </c:pt>
                <c:pt idx="6681">
                  <c:v>668.070126012601</c:v>
                </c:pt>
                <c:pt idx="6682">
                  <c:v>668.170135013501</c:v>
                </c:pt>
                <c:pt idx="6683">
                  <c:v>668.270144014401</c:v>
                </c:pt>
                <c:pt idx="6684">
                  <c:v>668.370153015301</c:v>
                </c:pt>
                <c:pt idx="6685">
                  <c:v>668.470162016201</c:v>
                </c:pt>
                <c:pt idx="6686">
                  <c:v>668.570171017101</c:v>
                </c:pt>
                <c:pt idx="6687">
                  <c:v>668.670180018001</c:v>
                </c:pt>
                <c:pt idx="6688">
                  <c:v>668.770189018901</c:v>
                </c:pt>
                <c:pt idx="6689">
                  <c:v>668.870198019801</c:v>
                </c:pt>
                <c:pt idx="6690">
                  <c:v>668.970207020702</c:v>
                </c:pt>
                <c:pt idx="6691">
                  <c:v>669.070216021602</c:v>
                </c:pt>
                <c:pt idx="6692">
                  <c:v>669.170225022502</c:v>
                </c:pt>
                <c:pt idx="6693">
                  <c:v>669.270234023402</c:v>
                </c:pt>
                <c:pt idx="6694">
                  <c:v>669.370243024302</c:v>
                </c:pt>
                <c:pt idx="6695">
                  <c:v>669.4702520252017</c:v>
                </c:pt>
                <c:pt idx="6696">
                  <c:v>669.570261026102</c:v>
                </c:pt>
                <c:pt idx="6697">
                  <c:v>669.670270027002</c:v>
                </c:pt>
                <c:pt idx="6698">
                  <c:v>669.770279027902</c:v>
                </c:pt>
                <c:pt idx="6699">
                  <c:v>669.870288028802</c:v>
                </c:pt>
                <c:pt idx="6700">
                  <c:v>669.970297029702</c:v>
                </c:pt>
                <c:pt idx="6701">
                  <c:v>670.0703060306033</c:v>
                </c:pt>
                <c:pt idx="6702">
                  <c:v>670.170315031503</c:v>
                </c:pt>
                <c:pt idx="6703">
                  <c:v>670.2703240324031</c:v>
                </c:pt>
                <c:pt idx="6704">
                  <c:v>670.370333033303</c:v>
                </c:pt>
                <c:pt idx="6705">
                  <c:v>670.4703420342031</c:v>
                </c:pt>
                <c:pt idx="6706">
                  <c:v>670.570351035103</c:v>
                </c:pt>
                <c:pt idx="6707">
                  <c:v>670.6703600360033</c:v>
                </c:pt>
                <c:pt idx="6708">
                  <c:v>670.770369036903</c:v>
                </c:pt>
                <c:pt idx="6709">
                  <c:v>670.8703780378033</c:v>
                </c:pt>
                <c:pt idx="6710">
                  <c:v>670.970387038703</c:v>
                </c:pt>
                <c:pt idx="6711">
                  <c:v>671.070396039603</c:v>
                </c:pt>
                <c:pt idx="6712">
                  <c:v>671.170405040504</c:v>
                </c:pt>
                <c:pt idx="6713">
                  <c:v>671.270414041404</c:v>
                </c:pt>
                <c:pt idx="6714">
                  <c:v>671.370423042304</c:v>
                </c:pt>
                <c:pt idx="6715">
                  <c:v>671.470432043204</c:v>
                </c:pt>
                <c:pt idx="6716">
                  <c:v>671.570441044104</c:v>
                </c:pt>
                <c:pt idx="6717">
                  <c:v>671.670450045004</c:v>
                </c:pt>
                <c:pt idx="6718">
                  <c:v>671.770459045904</c:v>
                </c:pt>
                <c:pt idx="6719">
                  <c:v>671.870468046804</c:v>
                </c:pt>
                <c:pt idx="6720">
                  <c:v>671.970477047704</c:v>
                </c:pt>
                <c:pt idx="6721">
                  <c:v>672.070486048604</c:v>
                </c:pt>
                <c:pt idx="6722">
                  <c:v>672.170495049504</c:v>
                </c:pt>
                <c:pt idx="6723">
                  <c:v>672.270504050405</c:v>
                </c:pt>
                <c:pt idx="6724">
                  <c:v>672.370513051305</c:v>
                </c:pt>
                <c:pt idx="6725">
                  <c:v>672.470522052205</c:v>
                </c:pt>
                <c:pt idx="6726">
                  <c:v>672.570531053105</c:v>
                </c:pt>
                <c:pt idx="6727">
                  <c:v>672.670540054005</c:v>
                </c:pt>
                <c:pt idx="6728">
                  <c:v>672.770549054905</c:v>
                </c:pt>
                <c:pt idx="6729">
                  <c:v>672.870558055805</c:v>
                </c:pt>
                <c:pt idx="6730">
                  <c:v>672.970567056705</c:v>
                </c:pt>
                <c:pt idx="6731">
                  <c:v>673.070576057605</c:v>
                </c:pt>
                <c:pt idx="6732">
                  <c:v>673.170585058505</c:v>
                </c:pt>
                <c:pt idx="6733">
                  <c:v>673.270594059405</c:v>
                </c:pt>
                <c:pt idx="6734">
                  <c:v>673.370603060305</c:v>
                </c:pt>
                <c:pt idx="6735">
                  <c:v>673.470612061206</c:v>
                </c:pt>
                <c:pt idx="6736">
                  <c:v>673.5706210621061</c:v>
                </c:pt>
                <c:pt idx="6737">
                  <c:v>673.670630063006</c:v>
                </c:pt>
                <c:pt idx="6738">
                  <c:v>673.770639063906</c:v>
                </c:pt>
                <c:pt idx="6739">
                  <c:v>673.870648064806</c:v>
                </c:pt>
                <c:pt idx="6740">
                  <c:v>673.9706570657057</c:v>
                </c:pt>
                <c:pt idx="6741">
                  <c:v>674.070666066606</c:v>
                </c:pt>
                <c:pt idx="6742">
                  <c:v>674.170675067506</c:v>
                </c:pt>
                <c:pt idx="6743">
                  <c:v>674.270684068406</c:v>
                </c:pt>
                <c:pt idx="6744">
                  <c:v>674.370693069306</c:v>
                </c:pt>
                <c:pt idx="6745">
                  <c:v>674.470702070206</c:v>
                </c:pt>
                <c:pt idx="6746">
                  <c:v>674.570711071107</c:v>
                </c:pt>
                <c:pt idx="6747">
                  <c:v>674.670720072007</c:v>
                </c:pt>
                <c:pt idx="6748">
                  <c:v>674.770729072907</c:v>
                </c:pt>
                <c:pt idx="6749">
                  <c:v>674.870738073807</c:v>
                </c:pt>
                <c:pt idx="6750">
                  <c:v>674.970747074707</c:v>
                </c:pt>
                <c:pt idx="6751">
                  <c:v>675.070756075607</c:v>
                </c:pt>
                <c:pt idx="6752">
                  <c:v>675.170765076507</c:v>
                </c:pt>
                <c:pt idx="6753">
                  <c:v>675.270774077407</c:v>
                </c:pt>
                <c:pt idx="6754">
                  <c:v>675.370783078307</c:v>
                </c:pt>
                <c:pt idx="6755">
                  <c:v>675.470792079207</c:v>
                </c:pt>
                <c:pt idx="6756">
                  <c:v>675.570801080107</c:v>
                </c:pt>
                <c:pt idx="6757">
                  <c:v>675.6708100810081</c:v>
                </c:pt>
                <c:pt idx="6758">
                  <c:v>675.770819081908</c:v>
                </c:pt>
                <c:pt idx="6759">
                  <c:v>675.8708280828079</c:v>
                </c:pt>
                <c:pt idx="6760">
                  <c:v>675.970837083708</c:v>
                </c:pt>
                <c:pt idx="6761">
                  <c:v>676.0708460846081</c:v>
                </c:pt>
                <c:pt idx="6762">
                  <c:v>676.170855085508</c:v>
                </c:pt>
                <c:pt idx="6763">
                  <c:v>676.2708640864081</c:v>
                </c:pt>
                <c:pt idx="6764">
                  <c:v>676.370873087308</c:v>
                </c:pt>
                <c:pt idx="6765">
                  <c:v>676.4708820882081</c:v>
                </c:pt>
                <c:pt idx="6766">
                  <c:v>676.570891089108</c:v>
                </c:pt>
                <c:pt idx="6767">
                  <c:v>676.6709000900081</c:v>
                </c:pt>
                <c:pt idx="6768">
                  <c:v>676.770909090909</c:v>
                </c:pt>
                <c:pt idx="6769">
                  <c:v>676.8709180918088</c:v>
                </c:pt>
                <c:pt idx="6770">
                  <c:v>676.9709270927086</c:v>
                </c:pt>
                <c:pt idx="6771">
                  <c:v>677.070936093609</c:v>
                </c:pt>
                <c:pt idx="6772">
                  <c:v>677.170945094509</c:v>
                </c:pt>
                <c:pt idx="6773">
                  <c:v>677.2709540954088</c:v>
                </c:pt>
                <c:pt idx="6774">
                  <c:v>677.370963096309</c:v>
                </c:pt>
                <c:pt idx="6775">
                  <c:v>677.470972097209</c:v>
                </c:pt>
                <c:pt idx="6776">
                  <c:v>677.570981098109</c:v>
                </c:pt>
                <c:pt idx="6777">
                  <c:v>677.670990099009</c:v>
                </c:pt>
                <c:pt idx="6778">
                  <c:v>677.770999099909</c:v>
                </c:pt>
                <c:pt idx="6779">
                  <c:v>677.8710081008097</c:v>
                </c:pt>
                <c:pt idx="6780">
                  <c:v>677.9710171017098</c:v>
                </c:pt>
                <c:pt idx="6781">
                  <c:v>678.0710261026097</c:v>
                </c:pt>
                <c:pt idx="6782">
                  <c:v>678.17103510351</c:v>
                </c:pt>
                <c:pt idx="6783">
                  <c:v>678.2710441044097</c:v>
                </c:pt>
                <c:pt idx="6784">
                  <c:v>678.3710531053098</c:v>
                </c:pt>
                <c:pt idx="6785">
                  <c:v>678.47106210621</c:v>
                </c:pt>
                <c:pt idx="6786">
                  <c:v>678.57107110711</c:v>
                </c:pt>
                <c:pt idx="6787">
                  <c:v>678.67108010801</c:v>
                </c:pt>
                <c:pt idx="6788">
                  <c:v>678.77108910891</c:v>
                </c:pt>
                <c:pt idx="6789">
                  <c:v>678.871098109811</c:v>
                </c:pt>
                <c:pt idx="6790">
                  <c:v>678.9711071107108</c:v>
                </c:pt>
                <c:pt idx="6791">
                  <c:v>679.071116111611</c:v>
                </c:pt>
                <c:pt idx="6792">
                  <c:v>679.1711251125108</c:v>
                </c:pt>
                <c:pt idx="6793">
                  <c:v>679.271134113411</c:v>
                </c:pt>
                <c:pt idx="6794">
                  <c:v>679.3711431143108</c:v>
                </c:pt>
                <c:pt idx="6795">
                  <c:v>679.4711521152108</c:v>
                </c:pt>
                <c:pt idx="6796">
                  <c:v>679.5711611161111</c:v>
                </c:pt>
                <c:pt idx="6797">
                  <c:v>679.671170117011</c:v>
                </c:pt>
                <c:pt idx="6798">
                  <c:v>679.771179117911</c:v>
                </c:pt>
                <c:pt idx="6799">
                  <c:v>679.871188118811</c:v>
                </c:pt>
                <c:pt idx="6800">
                  <c:v>679.971197119712</c:v>
                </c:pt>
                <c:pt idx="6801">
                  <c:v>680.071206120612</c:v>
                </c:pt>
                <c:pt idx="6802">
                  <c:v>680.171215121512</c:v>
                </c:pt>
                <c:pt idx="6803">
                  <c:v>680.2712241224118</c:v>
                </c:pt>
                <c:pt idx="6804">
                  <c:v>680.371233123312</c:v>
                </c:pt>
                <c:pt idx="6805">
                  <c:v>680.4712421242118</c:v>
                </c:pt>
                <c:pt idx="6806">
                  <c:v>680.571251125112</c:v>
                </c:pt>
                <c:pt idx="6807">
                  <c:v>680.671260126012</c:v>
                </c:pt>
                <c:pt idx="6808">
                  <c:v>680.771269126912</c:v>
                </c:pt>
                <c:pt idx="6809">
                  <c:v>680.871278127812</c:v>
                </c:pt>
                <c:pt idx="6810">
                  <c:v>680.971287128712</c:v>
                </c:pt>
                <c:pt idx="6811">
                  <c:v>681.0712961296131</c:v>
                </c:pt>
                <c:pt idx="6812">
                  <c:v>681.171305130513</c:v>
                </c:pt>
                <c:pt idx="6813">
                  <c:v>681.2713141314131</c:v>
                </c:pt>
                <c:pt idx="6814">
                  <c:v>681.371323132313</c:v>
                </c:pt>
                <c:pt idx="6815">
                  <c:v>681.4713321332131</c:v>
                </c:pt>
                <c:pt idx="6816">
                  <c:v>681.571341134113</c:v>
                </c:pt>
                <c:pt idx="6817">
                  <c:v>681.6713501350131</c:v>
                </c:pt>
                <c:pt idx="6818">
                  <c:v>681.771359135913</c:v>
                </c:pt>
                <c:pt idx="6819">
                  <c:v>681.8713681368131</c:v>
                </c:pt>
                <c:pt idx="6820">
                  <c:v>681.971377137713</c:v>
                </c:pt>
                <c:pt idx="6821">
                  <c:v>682.0713861386133</c:v>
                </c:pt>
                <c:pt idx="6822">
                  <c:v>682.171395139514</c:v>
                </c:pt>
                <c:pt idx="6823">
                  <c:v>682.271404140414</c:v>
                </c:pt>
                <c:pt idx="6824">
                  <c:v>682.3714131413137</c:v>
                </c:pt>
                <c:pt idx="6825">
                  <c:v>682.4714221422138</c:v>
                </c:pt>
                <c:pt idx="6826">
                  <c:v>682.571431143114</c:v>
                </c:pt>
                <c:pt idx="6827">
                  <c:v>682.671440144014</c:v>
                </c:pt>
                <c:pt idx="6828">
                  <c:v>682.771449144914</c:v>
                </c:pt>
                <c:pt idx="6829">
                  <c:v>682.8714581458138</c:v>
                </c:pt>
                <c:pt idx="6830">
                  <c:v>682.971467146714</c:v>
                </c:pt>
                <c:pt idx="6831">
                  <c:v>683.071476147614</c:v>
                </c:pt>
                <c:pt idx="6832">
                  <c:v>683.171485148514</c:v>
                </c:pt>
                <c:pt idx="6833">
                  <c:v>683.271494149414</c:v>
                </c:pt>
                <c:pt idx="6834">
                  <c:v>683.371503150315</c:v>
                </c:pt>
                <c:pt idx="6835">
                  <c:v>683.4715121512148</c:v>
                </c:pt>
                <c:pt idx="6836">
                  <c:v>683.571521152115</c:v>
                </c:pt>
                <c:pt idx="6837">
                  <c:v>683.6715301530151</c:v>
                </c:pt>
                <c:pt idx="6838">
                  <c:v>683.771539153915</c:v>
                </c:pt>
                <c:pt idx="6839">
                  <c:v>683.8715481548147</c:v>
                </c:pt>
                <c:pt idx="6840">
                  <c:v>683.9715571557148</c:v>
                </c:pt>
                <c:pt idx="6841">
                  <c:v>684.071566156615</c:v>
                </c:pt>
                <c:pt idx="6842">
                  <c:v>684.171575157515</c:v>
                </c:pt>
                <c:pt idx="6843">
                  <c:v>684.271584158415</c:v>
                </c:pt>
                <c:pt idx="6844">
                  <c:v>684.371593159315</c:v>
                </c:pt>
                <c:pt idx="6845">
                  <c:v>684.471602160216</c:v>
                </c:pt>
                <c:pt idx="6846">
                  <c:v>684.571611161116</c:v>
                </c:pt>
                <c:pt idx="6847">
                  <c:v>684.671620162016</c:v>
                </c:pt>
                <c:pt idx="6848">
                  <c:v>684.7716291629158</c:v>
                </c:pt>
                <c:pt idx="6849">
                  <c:v>684.871638163816</c:v>
                </c:pt>
                <c:pt idx="6850">
                  <c:v>684.9716471647158</c:v>
                </c:pt>
                <c:pt idx="6851">
                  <c:v>685.071656165616</c:v>
                </c:pt>
                <c:pt idx="6852">
                  <c:v>685.171665166516</c:v>
                </c:pt>
                <c:pt idx="6853">
                  <c:v>685.271674167416</c:v>
                </c:pt>
                <c:pt idx="6854">
                  <c:v>685.371683168316</c:v>
                </c:pt>
                <c:pt idx="6855">
                  <c:v>685.471692169216</c:v>
                </c:pt>
                <c:pt idx="6856">
                  <c:v>685.571701170117</c:v>
                </c:pt>
                <c:pt idx="6857">
                  <c:v>685.671710171017</c:v>
                </c:pt>
                <c:pt idx="6858">
                  <c:v>685.771719171917</c:v>
                </c:pt>
                <c:pt idx="6859">
                  <c:v>685.871728172817</c:v>
                </c:pt>
                <c:pt idx="6860">
                  <c:v>685.971737173717</c:v>
                </c:pt>
                <c:pt idx="6861">
                  <c:v>686.071746174617</c:v>
                </c:pt>
                <c:pt idx="6862">
                  <c:v>686.171755175517</c:v>
                </c:pt>
                <c:pt idx="6863">
                  <c:v>686.271764176417</c:v>
                </c:pt>
                <c:pt idx="6864">
                  <c:v>686.371773177317</c:v>
                </c:pt>
                <c:pt idx="6865">
                  <c:v>686.471782178217</c:v>
                </c:pt>
                <c:pt idx="6866">
                  <c:v>686.571791179117</c:v>
                </c:pt>
                <c:pt idx="6867">
                  <c:v>686.671800180018</c:v>
                </c:pt>
                <c:pt idx="6868">
                  <c:v>686.7718091809179</c:v>
                </c:pt>
                <c:pt idx="6869">
                  <c:v>686.8718181818178</c:v>
                </c:pt>
                <c:pt idx="6870">
                  <c:v>686.9718271827177</c:v>
                </c:pt>
                <c:pt idx="6871">
                  <c:v>687.0718361836181</c:v>
                </c:pt>
                <c:pt idx="6872">
                  <c:v>687.171845184518</c:v>
                </c:pt>
                <c:pt idx="6873">
                  <c:v>687.2718541854179</c:v>
                </c:pt>
                <c:pt idx="6874">
                  <c:v>687.371863186318</c:v>
                </c:pt>
                <c:pt idx="6875">
                  <c:v>687.4718721872181</c:v>
                </c:pt>
                <c:pt idx="6876">
                  <c:v>687.571881188118</c:v>
                </c:pt>
                <c:pt idx="6877">
                  <c:v>687.6718901890181</c:v>
                </c:pt>
                <c:pt idx="6878">
                  <c:v>687.771899189918</c:v>
                </c:pt>
                <c:pt idx="6879">
                  <c:v>687.8719081908188</c:v>
                </c:pt>
                <c:pt idx="6880">
                  <c:v>687.9719171917185</c:v>
                </c:pt>
                <c:pt idx="6881">
                  <c:v>688.0719261926188</c:v>
                </c:pt>
                <c:pt idx="6882">
                  <c:v>688.1719351935187</c:v>
                </c:pt>
                <c:pt idx="6883">
                  <c:v>688.2719441944188</c:v>
                </c:pt>
                <c:pt idx="6884">
                  <c:v>688.3719531953185</c:v>
                </c:pt>
                <c:pt idx="6885">
                  <c:v>688.4719621962188</c:v>
                </c:pt>
                <c:pt idx="6886">
                  <c:v>688.571971197119</c:v>
                </c:pt>
                <c:pt idx="6887">
                  <c:v>688.671980198019</c:v>
                </c:pt>
                <c:pt idx="6888">
                  <c:v>688.771989198919</c:v>
                </c:pt>
                <c:pt idx="6889">
                  <c:v>688.8719981998188</c:v>
                </c:pt>
                <c:pt idx="6890">
                  <c:v>688.97200720072</c:v>
                </c:pt>
                <c:pt idx="6891">
                  <c:v>689.07201620162</c:v>
                </c:pt>
                <c:pt idx="6892">
                  <c:v>689.17202520252</c:v>
                </c:pt>
                <c:pt idx="6893">
                  <c:v>689.27203420342</c:v>
                </c:pt>
                <c:pt idx="6894">
                  <c:v>689.37204320432</c:v>
                </c:pt>
                <c:pt idx="6895">
                  <c:v>689.4720522052198</c:v>
                </c:pt>
                <c:pt idx="6896">
                  <c:v>689.57206120612</c:v>
                </c:pt>
                <c:pt idx="6897">
                  <c:v>689.6720702070203</c:v>
                </c:pt>
                <c:pt idx="6898">
                  <c:v>689.77207920792</c:v>
                </c:pt>
                <c:pt idx="6899">
                  <c:v>689.87208820882</c:v>
                </c:pt>
                <c:pt idx="6900">
                  <c:v>689.97209720972</c:v>
                </c:pt>
                <c:pt idx="6901">
                  <c:v>690.072106210621</c:v>
                </c:pt>
                <c:pt idx="6902">
                  <c:v>690.172115211521</c:v>
                </c:pt>
                <c:pt idx="6903">
                  <c:v>690.272124212421</c:v>
                </c:pt>
                <c:pt idx="6904">
                  <c:v>690.372133213321</c:v>
                </c:pt>
                <c:pt idx="6905">
                  <c:v>690.472142214221</c:v>
                </c:pt>
                <c:pt idx="6906">
                  <c:v>690.572151215121</c:v>
                </c:pt>
                <c:pt idx="6907">
                  <c:v>690.672160216021</c:v>
                </c:pt>
                <c:pt idx="6908">
                  <c:v>690.772169216921</c:v>
                </c:pt>
                <c:pt idx="6909">
                  <c:v>690.872178217821</c:v>
                </c:pt>
                <c:pt idx="6910">
                  <c:v>690.972187218721</c:v>
                </c:pt>
                <c:pt idx="6911">
                  <c:v>691.072196219621</c:v>
                </c:pt>
                <c:pt idx="6912">
                  <c:v>691.172205220522</c:v>
                </c:pt>
                <c:pt idx="6913">
                  <c:v>691.272214221422</c:v>
                </c:pt>
                <c:pt idx="6914">
                  <c:v>691.372223222322</c:v>
                </c:pt>
                <c:pt idx="6915">
                  <c:v>691.472232223222</c:v>
                </c:pt>
                <c:pt idx="6916">
                  <c:v>691.572241224122</c:v>
                </c:pt>
                <c:pt idx="6917">
                  <c:v>691.672250225022</c:v>
                </c:pt>
                <c:pt idx="6918">
                  <c:v>691.772259225922</c:v>
                </c:pt>
                <c:pt idx="6919">
                  <c:v>691.872268226822</c:v>
                </c:pt>
                <c:pt idx="6920">
                  <c:v>691.972277227722</c:v>
                </c:pt>
                <c:pt idx="6921">
                  <c:v>692.072286228622</c:v>
                </c:pt>
                <c:pt idx="6922">
                  <c:v>692.172295229522</c:v>
                </c:pt>
                <c:pt idx="6923">
                  <c:v>692.272304230423</c:v>
                </c:pt>
                <c:pt idx="6924">
                  <c:v>692.372313231323</c:v>
                </c:pt>
                <c:pt idx="6925">
                  <c:v>692.472322232223</c:v>
                </c:pt>
                <c:pt idx="6926">
                  <c:v>692.572331233123</c:v>
                </c:pt>
                <c:pt idx="6927">
                  <c:v>692.672340234023</c:v>
                </c:pt>
                <c:pt idx="6928">
                  <c:v>692.772349234923</c:v>
                </c:pt>
                <c:pt idx="6929">
                  <c:v>692.8723582358231</c:v>
                </c:pt>
                <c:pt idx="6930">
                  <c:v>692.972367236723</c:v>
                </c:pt>
                <c:pt idx="6931">
                  <c:v>693.0723762376235</c:v>
                </c:pt>
                <c:pt idx="6932">
                  <c:v>693.172385238523</c:v>
                </c:pt>
                <c:pt idx="6933">
                  <c:v>693.2723942394231</c:v>
                </c:pt>
                <c:pt idx="6934">
                  <c:v>693.372403240323</c:v>
                </c:pt>
                <c:pt idx="6935">
                  <c:v>693.472412241224</c:v>
                </c:pt>
                <c:pt idx="6936">
                  <c:v>693.572421242124</c:v>
                </c:pt>
                <c:pt idx="6937">
                  <c:v>693.672430243024</c:v>
                </c:pt>
                <c:pt idx="6938">
                  <c:v>693.772439243924</c:v>
                </c:pt>
                <c:pt idx="6939">
                  <c:v>693.872448244824</c:v>
                </c:pt>
                <c:pt idx="6940">
                  <c:v>693.9724572457237</c:v>
                </c:pt>
                <c:pt idx="6941">
                  <c:v>694.072466246624</c:v>
                </c:pt>
                <c:pt idx="6942">
                  <c:v>694.172475247524</c:v>
                </c:pt>
                <c:pt idx="6943">
                  <c:v>694.272484248424</c:v>
                </c:pt>
                <c:pt idx="6944">
                  <c:v>694.372493249324</c:v>
                </c:pt>
                <c:pt idx="6945">
                  <c:v>694.472502250224</c:v>
                </c:pt>
                <c:pt idx="6946">
                  <c:v>694.572511251125</c:v>
                </c:pt>
                <c:pt idx="6947">
                  <c:v>694.672520252025</c:v>
                </c:pt>
                <c:pt idx="6948">
                  <c:v>694.772529252925</c:v>
                </c:pt>
                <c:pt idx="6949">
                  <c:v>694.872538253825</c:v>
                </c:pt>
                <c:pt idx="6950">
                  <c:v>694.972547254725</c:v>
                </c:pt>
                <c:pt idx="6951">
                  <c:v>695.072556255625</c:v>
                </c:pt>
                <c:pt idx="6952">
                  <c:v>695.172565256525</c:v>
                </c:pt>
                <c:pt idx="6953">
                  <c:v>695.272574257425</c:v>
                </c:pt>
                <c:pt idx="6954">
                  <c:v>695.372583258325</c:v>
                </c:pt>
                <c:pt idx="6955">
                  <c:v>695.472592259225</c:v>
                </c:pt>
                <c:pt idx="6956">
                  <c:v>695.572601260125</c:v>
                </c:pt>
                <c:pt idx="6957">
                  <c:v>695.672610261026</c:v>
                </c:pt>
                <c:pt idx="6958">
                  <c:v>695.772619261926</c:v>
                </c:pt>
                <c:pt idx="6959">
                  <c:v>695.872628262826</c:v>
                </c:pt>
                <c:pt idx="6960">
                  <c:v>695.972637263726</c:v>
                </c:pt>
                <c:pt idx="6961">
                  <c:v>696.072646264626</c:v>
                </c:pt>
                <c:pt idx="6962">
                  <c:v>696.172655265526</c:v>
                </c:pt>
                <c:pt idx="6963">
                  <c:v>696.272664266426</c:v>
                </c:pt>
                <c:pt idx="6964">
                  <c:v>696.372673267326</c:v>
                </c:pt>
                <c:pt idx="6965">
                  <c:v>696.472682268226</c:v>
                </c:pt>
                <c:pt idx="6966">
                  <c:v>696.572691269126</c:v>
                </c:pt>
                <c:pt idx="6967">
                  <c:v>696.672700270027</c:v>
                </c:pt>
                <c:pt idx="6968">
                  <c:v>696.772709270927</c:v>
                </c:pt>
                <c:pt idx="6969">
                  <c:v>696.872718271827</c:v>
                </c:pt>
                <c:pt idx="6970">
                  <c:v>696.972727272727</c:v>
                </c:pt>
                <c:pt idx="6971">
                  <c:v>697.072736273627</c:v>
                </c:pt>
                <c:pt idx="6972">
                  <c:v>697.172745274527</c:v>
                </c:pt>
                <c:pt idx="6973">
                  <c:v>697.272754275427</c:v>
                </c:pt>
                <c:pt idx="6974">
                  <c:v>697.372763276327</c:v>
                </c:pt>
                <c:pt idx="6975">
                  <c:v>697.472772277227</c:v>
                </c:pt>
                <c:pt idx="6976">
                  <c:v>697.572781278127</c:v>
                </c:pt>
                <c:pt idx="6977">
                  <c:v>697.672790279027</c:v>
                </c:pt>
                <c:pt idx="6978">
                  <c:v>697.7727992799283</c:v>
                </c:pt>
                <c:pt idx="6979">
                  <c:v>697.872808280828</c:v>
                </c:pt>
                <c:pt idx="6980">
                  <c:v>697.9728172817279</c:v>
                </c:pt>
                <c:pt idx="6981">
                  <c:v>698.072826282628</c:v>
                </c:pt>
                <c:pt idx="6982">
                  <c:v>698.172835283528</c:v>
                </c:pt>
                <c:pt idx="6983">
                  <c:v>698.272844284428</c:v>
                </c:pt>
                <c:pt idx="6984">
                  <c:v>698.3728532853279</c:v>
                </c:pt>
                <c:pt idx="6985">
                  <c:v>698.472862286228</c:v>
                </c:pt>
                <c:pt idx="6986">
                  <c:v>698.572871287128</c:v>
                </c:pt>
                <c:pt idx="6987">
                  <c:v>698.672880288028</c:v>
                </c:pt>
                <c:pt idx="6988">
                  <c:v>698.772889288928</c:v>
                </c:pt>
                <c:pt idx="6989">
                  <c:v>698.872898289829</c:v>
                </c:pt>
                <c:pt idx="6990">
                  <c:v>698.9729072907288</c:v>
                </c:pt>
                <c:pt idx="6991">
                  <c:v>699.072916291629</c:v>
                </c:pt>
                <c:pt idx="6992">
                  <c:v>699.1729252925288</c:v>
                </c:pt>
                <c:pt idx="6993">
                  <c:v>699.272934293429</c:v>
                </c:pt>
                <c:pt idx="6994">
                  <c:v>699.3729432943288</c:v>
                </c:pt>
                <c:pt idx="6995">
                  <c:v>699.4729522952288</c:v>
                </c:pt>
                <c:pt idx="6996">
                  <c:v>699.572961296129</c:v>
                </c:pt>
                <c:pt idx="6997">
                  <c:v>699.672970297029</c:v>
                </c:pt>
                <c:pt idx="6998">
                  <c:v>699.7729792979291</c:v>
                </c:pt>
                <c:pt idx="6999">
                  <c:v>699.872988298829</c:v>
                </c:pt>
                <c:pt idx="7000">
                  <c:v>699.97299729973</c:v>
                </c:pt>
                <c:pt idx="7001">
                  <c:v>700.07300630063</c:v>
                </c:pt>
                <c:pt idx="7002">
                  <c:v>700.17301530153</c:v>
                </c:pt>
                <c:pt idx="7003">
                  <c:v>700.27302430243</c:v>
                </c:pt>
                <c:pt idx="7004">
                  <c:v>700.37303330333</c:v>
                </c:pt>
                <c:pt idx="7005">
                  <c:v>700.47304230423</c:v>
                </c:pt>
                <c:pt idx="7006">
                  <c:v>700.57305130513</c:v>
                </c:pt>
                <c:pt idx="7007">
                  <c:v>700.67306030603</c:v>
                </c:pt>
                <c:pt idx="7008">
                  <c:v>700.77306930693</c:v>
                </c:pt>
                <c:pt idx="7009">
                  <c:v>700.87307830783</c:v>
                </c:pt>
                <c:pt idx="7010">
                  <c:v>700.97308730873</c:v>
                </c:pt>
                <c:pt idx="7011">
                  <c:v>701.073096309631</c:v>
                </c:pt>
                <c:pt idx="7012">
                  <c:v>701.173105310531</c:v>
                </c:pt>
                <c:pt idx="7013">
                  <c:v>701.273114311431</c:v>
                </c:pt>
                <c:pt idx="7014">
                  <c:v>701.373123312331</c:v>
                </c:pt>
                <c:pt idx="7015">
                  <c:v>701.473132313231</c:v>
                </c:pt>
                <c:pt idx="7016">
                  <c:v>701.573141314131</c:v>
                </c:pt>
                <c:pt idx="7017">
                  <c:v>701.673150315031</c:v>
                </c:pt>
                <c:pt idx="7018">
                  <c:v>701.773159315931</c:v>
                </c:pt>
                <c:pt idx="7019">
                  <c:v>701.873168316831</c:v>
                </c:pt>
                <c:pt idx="7020">
                  <c:v>701.973177317731</c:v>
                </c:pt>
                <c:pt idx="7021">
                  <c:v>702.073186318631</c:v>
                </c:pt>
                <c:pt idx="7022">
                  <c:v>702.173195319531</c:v>
                </c:pt>
                <c:pt idx="7023">
                  <c:v>702.273204320432</c:v>
                </c:pt>
                <c:pt idx="7024">
                  <c:v>702.373213321332</c:v>
                </c:pt>
                <c:pt idx="7025">
                  <c:v>702.473222322232</c:v>
                </c:pt>
                <c:pt idx="7026">
                  <c:v>702.573231323132</c:v>
                </c:pt>
                <c:pt idx="7027">
                  <c:v>702.673240324032</c:v>
                </c:pt>
                <c:pt idx="7028">
                  <c:v>702.773249324932</c:v>
                </c:pt>
                <c:pt idx="7029">
                  <c:v>702.873258325832</c:v>
                </c:pt>
                <c:pt idx="7030">
                  <c:v>702.973267326732</c:v>
                </c:pt>
                <c:pt idx="7031">
                  <c:v>703.073276327632</c:v>
                </c:pt>
                <c:pt idx="7032">
                  <c:v>703.173285328532</c:v>
                </c:pt>
                <c:pt idx="7033">
                  <c:v>703.273294329432</c:v>
                </c:pt>
                <c:pt idx="7034">
                  <c:v>703.3733033303333</c:v>
                </c:pt>
                <c:pt idx="7035">
                  <c:v>703.473312331233</c:v>
                </c:pt>
                <c:pt idx="7036">
                  <c:v>703.5733213321333</c:v>
                </c:pt>
                <c:pt idx="7037">
                  <c:v>703.673330333033</c:v>
                </c:pt>
                <c:pt idx="7038">
                  <c:v>703.773339333933</c:v>
                </c:pt>
                <c:pt idx="7039">
                  <c:v>703.873348334833</c:v>
                </c:pt>
                <c:pt idx="7040">
                  <c:v>703.973357335733</c:v>
                </c:pt>
                <c:pt idx="7041">
                  <c:v>704.073366336633</c:v>
                </c:pt>
                <c:pt idx="7042">
                  <c:v>704.173375337533</c:v>
                </c:pt>
                <c:pt idx="7043">
                  <c:v>704.273384338433</c:v>
                </c:pt>
                <c:pt idx="7044">
                  <c:v>704.373393339333</c:v>
                </c:pt>
                <c:pt idx="7045">
                  <c:v>704.473402340234</c:v>
                </c:pt>
                <c:pt idx="7046">
                  <c:v>704.573411341134</c:v>
                </c:pt>
                <c:pt idx="7047">
                  <c:v>704.673420342034</c:v>
                </c:pt>
                <c:pt idx="7048">
                  <c:v>704.773429342934</c:v>
                </c:pt>
                <c:pt idx="7049">
                  <c:v>704.873438343834</c:v>
                </c:pt>
                <c:pt idx="7050">
                  <c:v>704.973447344734</c:v>
                </c:pt>
                <c:pt idx="7051">
                  <c:v>705.073456345634</c:v>
                </c:pt>
                <c:pt idx="7052">
                  <c:v>705.173465346534</c:v>
                </c:pt>
                <c:pt idx="7053">
                  <c:v>705.273474347434</c:v>
                </c:pt>
                <c:pt idx="7054">
                  <c:v>705.373483348334</c:v>
                </c:pt>
                <c:pt idx="7055">
                  <c:v>705.473492349234</c:v>
                </c:pt>
                <c:pt idx="7056">
                  <c:v>705.573501350135</c:v>
                </c:pt>
                <c:pt idx="7057">
                  <c:v>705.673510351035</c:v>
                </c:pt>
                <c:pt idx="7058">
                  <c:v>705.773519351935</c:v>
                </c:pt>
                <c:pt idx="7059">
                  <c:v>705.873528352835</c:v>
                </c:pt>
                <c:pt idx="7060">
                  <c:v>705.973537353735</c:v>
                </c:pt>
                <c:pt idx="7061">
                  <c:v>706.073546354635</c:v>
                </c:pt>
                <c:pt idx="7062">
                  <c:v>706.173555355535</c:v>
                </c:pt>
                <c:pt idx="7063">
                  <c:v>706.273564356435</c:v>
                </c:pt>
                <c:pt idx="7064">
                  <c:v>706.373573357335</c:v>
                </c:pt>
                <c:pt idx="7065">
                  <c:v>706.473582358235</c:v>
                </c:pt>
                <c:pt idx="7066">
                  <c:v>706.573591359135</c:v>
                </c:pt>
                <c:pt idx="7067">
                  <c:v>706.673600360036</c:v>
                </c:pt>
                <c:pt idx="7068">
                  <c:v>706.773609360936</c:v>
                </c:pt>
                <c:pt idx="7069">
                  <c:v>706.873618361836</c:v>
                </c:pt>
                <c:pt idx="7070">
                  <c:v>706.973627362736</c:v>
                </c:pt>
                <c:pt idx="7071">
                  <c:v>707.073636363636</c:v>
                </c:pt>
                <c:pt idx="7072">
                  <c:v>707.173645364536</c:v>
                </c:pt>
                <c:pt idx="7073">
                  <c:v>707.273654365436</c:v>
                </c:pt>
                <c:pt idx="7074">
                  <c:v>707.373663366336</c:v>
                </c:pt>
                <c:pt idx="7075">
                  <c:v>707.473672367236</c:v>
                </c:pt>
                <c:pt idx="7076">
                  <c:v>707.573681368136</c:v>
                </c:pt>
                <c:pt idx="7077">
                  <c:v>707.673690369036</c:v>
                </c:pt>
                <c:pt idx="7078">
                  <c:v>707.773699369936</c:v>
                </c:pt>
                <c:pt idx="7079">
                  <c:v>707.873708370837</c:v>
                </c:pt>
                <c:pt idx="7080">
                  <c:v>707.973717371737</c:v>
                </c:pt>
                <c:pt idx="7081">
                  <c:v>708.073726372637</c:v>
                </c:pt>
                <c:pt idx="7082">
                  <c:v>708.1737353735376</c:v>
                </c:pt>
                <c:pt idx="7083">
                  <c:v>708.273744374437</c:v>
                </c:pt>
                <c:pt idx="7084">
                  <c:v>708.373753375337</c:v>
                </c:pt>
                <c:pt idx="7085">
                  <c:v>708.473762376237</c:v>
                </c:pt>
                <c:pt idx="7086">
                  <c:v>708.573771377137</c:v>
                </c:pt>
                <c:pt idx="7087">
                  <c:v>708.673780378037</c:v>
                </c:pt>
                <c:pt idx="7088">
                  <c:v>708.773789378937</c:v>
                </c:pt>
                <c:pt idx="7089">
                  <c:v>708.873798379837</c:v>
                </c:pt>
                <c:pt idx="7090">
                  <c:v>708.9738073807381</c:v>
                </c:pt>
                <c:pt idx="7091">
                  <c:v>709.073816381638</c:v>
                </c:pt>
                <c:pt idx="7092">
                  <c:v>709.1738253825381</c:v>
                </c:pt>
                <c:pt idx="7093">
                  <c:v>709.273834383438</c:v>
                </c:pt>
                <c:pt idx="7094">
                  <c:v>709.3738433843381</c:v>
                </c:pt>
                <c:pt idx="7095">
                  <c:v>709.473852385238</c:v>
                </c:pt>
                <c:pt idx="7096">
                  <c:v>709.5738613861383</c:v>
                </c:pt>
                <c:pt idx="7097">
                  <c:v>709.673870387038</c:v>
                </c:pt>
                <c:pt idx="7098">
                  <c:v>709.773879387938</c:v>
                </c:pt>
                <c:pt idx="7099">
                  <c:v>709.873888388838</c:v>
                </c:pt>
                <c:pt idx="7100">
                  <c:v>709.973897389738</c:v>
                </c:pt>
                <c:pt idx="7101">
                  <c:v>710.073906390639</c:v>
                </c:pt>
                <c:pt idx="7102">
                  <c:v>710.173915391539</c:v>
                </c:pt>
                <c:pt idx="7103">
                  <c:v>710.273924392439</c:v>
                </c:pt>
                <c:pt idx="7104">
                  <c:v>710.373933393339</c:v>
                </c:pt>
                <c:pt idx="7105">
                  <c:v>710.473942394239</c:v>
                </c:pt>
                <c:pt idx="7106">
                  <c:v>710.573951395139</c:v>
                </c:pt>
                <c:pt idx="7107">
                  <c:v>710.673960396039</c:v>
                </c:pt>
                <c:pt idx="7108">
                  <c:v>710.773969396939</c:v>
                </c:pt>
                <c:pt idx="7109">
                  <c:v>710.873978397839</c:v>
                </c:pt>
                <c:pt idx="7110">
                  <c:v>710.973987398739</c:v>
                </c:pt>
                <c:pt idx="7111">
                  <c:v>711.073996399639</c:v>
                </c:pt>
                <c:pt idx="7112">
                  <c:v>711.17400540054</c:v>
                </c:pt>
                <c:pt idx="7113">
                  <c:v>711.27401440144</c:v>
                </c:pt>
                <c:pt idx="7114">
                  <c:v>711.37402340234</c:v>
                </c:pt>
                <c:pt idx="7115">
                  <c:v>711.47403240324</c:v>
                </c:pt>
                <c:pt idx="7116">
                  <c:v>711.57404140414</c:v>
                </c:pt>
                <c:pt idx="7117">
                  <c:v>711.67405040504</c:v>
                </c:pt>
                <c:pt idx="7118">
                  <c:v>711.77405940594</c:v>
                </c:pt>
                <c:pt idx="7119">
                  <c:v>711.87406840684</c:v>
                </c:pt>
                <c:pt idx="7120">
                  <c:v>711.97407740774</c:v>
                </c:pt>
                <c:pt idx="7121">
                  <c:v>712.07408640864</c:v>
                </c:pt>
                <c:pt idx="7122">
                  <c:v>712.17409540954</c:v>
                </c:pt>
                <c:pt idx="7123">
                  <c:v>712.27410441044</c:v>
                </c:pt>
                <c:pt idx="7124">
                  <c:v>712.374113411341</c:v>
                </c:pt>
                <c:pt idx="7125">
                  <c:v>712.4741224122407</c:v>
                </c:pt>
                <c:pt idx="7126">
                  <c:v>712.574131413141</c:v>
                </c:pt>
                <c:pt idx="7127">
                  <c:v>712.674140414041</c:v>
                </c:pt>
                <c:pt idx="7128">
                  <c:v>712.774149414941</c:v>
                </c:pt>
                <c:pt idx="7129">
                  <c:v>712.8741584158407</c:v>
                </c:pt>
                <c:pt idx="7130">
                  <c:v>712.974167416741</c:v>
                </c:pt>
                <c:pt idx="7131">
                  <c:v>713.074176417641</c:v>
                </c:pt>
                <c:pt idx="7132">
                  <c:v>713.174185418541</c:v>
                </c:pt>
                <c:pt idx="7133">
                  <c:v>713.274194419441</c:v>
                </c:pt>
                <c:pt idx="7134">
                  <c:v>713.374203420341</c:v>
                </c:pt>
                <c:pt idx="7135">
                  <c:v>713.474212421242</c:v>
                </c:pt>
                <c:pt idx="7136">
                  <c:v>713.574221422142</c:v>
                </c:pt>
                <c:pt idx="7137">
                  <c:v>713.674230423042</c:v>
                </c:pt>
                <c:pt idx="7138">
                  <c:v>713.774239423942</c:v>
                </c:pt>
                <c:pt idx="7139">
                  <c:v>713.874248424842</c:v>
                </c:pt>
                <c:pt idx="7140">
                  <c:v>713.9742574257418</c:v>
                </c:pt>
                <c:pt idx="7141">
                  <c:v>714.074266426642</c:v>
                </c:pt>
                <c:pt idx="7142">
                  <c:v>714.1742754275423</c:v>
                </c:pt>
                <c:pt idx="7143">
                  <c:v>714.274284428442</c:v>
                </c:pt>
                <c:pt idx="7144">
                  <c:v>714.374293429342</c:v>
                </c:pt>
                <c:pt idx="7145">
                  <c:v>714.474302430243</c:v>
                </c:pt>
                <c:pt idx="7146">
                  <c:v>714.5743114311433</c:v>
                </c:pt>
                <c:pt idx="7147">
                  <c:v>714.674320432043</c:v>
                </c:pt>
                <c:pt idx="7148">
                  <c:v>714.7743294329431</c:v>
                </c:pt>
                <c:pt idx="7149">
                  <c:v>714.874338433843</c:v>
                </c:pt>
                <c:pt idx="7150">
                  <c:v>714.9743474347431</c:v>
                </c:pt>
                <c:pt idx="7151">
                  <c:v>715.074356435643</c:v>
                </c:pt>
                <c:pt idx="7152">
                  <c:v>715.1743654365433</c:v>
                </c:pt>
                <c:pt idx="7153">
                  <c:v>715.274374437443</c:v>
                </c:pt>
                <c:pt idx="7154">
                  <c:v>715.3743834383433</c:v>
                </c:pt>
                <c:pt idx="7155">
                  <c:v>715.474392439243</c:v>
                </c:pt>
                <c:pt idx="7156">
                  <c:v>715.574401440144</c:v>
                </c:pt>
                <c:pt idx="7157">
                  <c:v>715.674410441044</c:v>
                </c:pt>
                <c:pt idx="7158">
                  <c:v>715.774419441944</c:v>
                </c:pt>
                <c:pt idx="7159">
                  <c:v>715.874428442844</c:v>
                </c:pt>
                <c:pt idx="7160">
                  <c:v>715.974437443744</c:v>
                </c:pt>
                <c:pt idx="7161">
                  <c:v>716.074446444644</c:v>
                </c:pt>
                <c:pt idx="7162">
                  <c:v>716.174455445544</c:v>
                </c:pt>
                <c:pt idx="7163">
                  <c:v>716.274464446444</c:v>
                </c:pt>
                <c:pt idx="7164">
                  <c:v>716.374473447344</c:v>
                </c:pt>
                <c:pt idx="7165">
                  <c:v>716.474482448244</c:v>
                </c:pt>
                <c:pt idx="7166">
                  <c:v>716.574491449144</c:v>
                </c:pt>
                <c:pt idx="7167">
                  <c:v>716.674500450045</c:v>
                </c:pt>
                <c:pt idx="7168">
                  <c:v>716.774509450945</c:v>
                </c:pt>
                <c:pt idx="7169">
                  <c:v>716.874518451845</c:v>
                </c:pt>
                <c:pt idx="7170">
                  <c:v>716.9745274527447</c:v>
                </c:pt>
                <c:pt idx="7171">
                  <c:v>717.074536453645</c:v>
                </c:pt>
                <c:pt idx="7172">
                  <c:v>717.174545454545</c:v>
                </c:pt>
                <c:pt idx="7173">
                  <c:v>717.274554455445</c:v>
                </c:pt>
                <c:pt idx="7174">
                  <c:v>717.374563456345</c:v>
                </c:pt>
                <c:pt idx="7175">
                  <c:v>717.474572457245</c:v>
                </c:pt>
                <c:pt idx="7176">
                  <c:v>717.574581458145</c:v>
                </c:pt>
                <c:pt idx="7177">
                  <c:v>717.674590459045</c:v>
                </c:pt>
                <c:pt idx="7178">
                  <c:v>717.774599459946</c:v>
                </c:pt>
                <c:pt idx="7179">
                  <c:v>717.874608460846</c:v>
                </c:pt>
                <c:pt idx="7180">
                  <c:v>717.974617461746</c:v>
                </c:pt>
                <c:pt idx="7181">
                  <c:v>718.074626462646</c:v>
                </c:pt>
                <c:pt idx="7182">
                  <c:v>718.174635463546</c:v>
                </c:pt>
                <c:pt idx="7183">
                  <c:v>718.2746444644461</c:v>
                </c:pt>
                <c:pt idx="7184">
                  <c:v>718.374653465346</c:v>
                </c:pt>
                <c:pt idx="7185">
                  <c:v>718.474662466246</c:v>
                </c:pt>
                <c:pt idx="7186">
                  <c:v>718.574671467146</c:v>
                </c:pt>
                <c:pt idx="7187">
                  <c:v>718.674680468046</c:v>
                </c:pt>
                <c:pt idx="7188">
                  <c:v>718.774689468946</c:v>
                </c:pt>
                <c:pt idx="7189">
                  <c:v>718.874698469847</c:v>
                </c:pt>
                <c:pt idx="7190">
                  <c:v>718.974707470747</c:v>
                </c:pt>
                <c:pt idx="7191">
                  <c:v>719.074716471647</c:v>
                </c:pt>
                <c:pt idx="7192">
                  <c:v>719.174725472547</c:v>
                </c:pt>
                <c:pt idx="7193">
                  <c:v>719.274734473447</c:v>
                </c:pt>
                <c:pt idx="7194">
                  <c:v>719.374743474347</c:v>
                </c:pt>
                <c:pt idx="7195">
                  <c:v>719.474752475247</c:v>
                </c:pt>
                <c:pt idx="7196">
                  <c:v>719.574761476147</c:v>
                </c:pt>
                <c:pt idx="7197">
                  <c:v>719.674770477047</c:v>
                </c:pt>
                <c:pt idx="7198">
                  <c:v>719.774779477947</c:v>
                </c:pt>
                <c:pt idx="7199">
                  <c:v>719.874788478847</c:v>
                </c:pt>
                <c:pt idx="7200">
                  <c:v>719.9747974797481</c:v>
                </c:pt>
                <c:pt idx="7201">
                  <c:v>720.074806480648</c:v>
                </c:pt>
                <c:pt idx="7202">
                  <c:v>720.1748154815481</c:v>
                </c:pt>
                <c:pt idx="7203">
                  <c:v>720.274824482448</c:v>
                </c:pt>
                <c:pt idx="7204">
                  <c:v>720.3748334833481</c:v>
                </c:pt>
                <c:pt idx="7205">
                  <c:v>720.474842484248</c:v>
                </c:pt>
                <c:pt idx="7206">
                  <c:v>720.5748514851481</c:v>
                </c:pt>
                <c:pt idx="7207">
                  <c:v>720.674860486048</c:v>
                </c:pt>
                <c:pt idx="7208">
                  <c:v>720.7748694869481</c:v>
                </c:pt>
                <c:pt idx="7209">
                  <c:v>720.874878487848</c:v>
                </c:pt>
                <c:pt idx="7210">
                  <c:v>720.9748874887481</c:v>
                </c:pt>
                <c:pt idx="7211">
                  <c:v>721.074896489649</c:v>
                </c:pt>
                <c:pt idx="7212">
                  <c:v>721.174905490549</c:v>
                </c:pt>
                <c:pt idx="7213">
                  <c:v>721.2749144914487</c:v>
                </c:pt>
                <c:pt idx="7214">
                  <c:v>721.3749234923488</c:v>
                </c:pt>
                <c:pt idx="7215">
                  <c:v>721.474932493249</c:v>
                </c:pt>
                <c:pt idx="7216">
                  <c:v>721.574941494149</c:v>
                </c:pt>
                <c:pt idx="7217">
                  <c:v>721.674950495049</c:v>
                </c:pt>
                <c:pt idx="7218">
                  <c:v>721.7749594959488</c:v>
                </c:pt>
                <c:pt idx="7219">
                  <c:v>721.874968496849</c:v>
                </c:pt>
                <c:pt idx="7220">
                  <c:v>721.974977497749</c:v>
                </c:pt>
                <c:pt idx="7221">
                  <c:v>722.074986498649</c:v>
                </c:pt>
                <c:pt idx="7222">
                  <c:v>722.174995499549</c:v>
                </c:pt>
                <c:pt idx="7223">
                  <c:v>722.27500450045</c:v>
                </c:pt>
                <c:pt idx="7224">
                  <c:v>722.37501350135</c:v>
                </c:pt>
                <c:pt idx="7225">
                  <c:v>722.47502250225</c:v>
                </c:pt>
                <c:pt idx="7226">
                  <c:v>722.57503150315</c:v>
                </c:pt>
                <c:pt idx="7227">
                  <c:v>722.67504050405</c:v>
                </c:pt>
                <c:pt idx="7228">
                  <c:v>722.77504950495</c:v>
                </c:pt>
                <c:pt idx="7229">
                  <c:v>722.87505850585</c:v>
                </c:pt>
                <c:pt idx="7230">
                  <c:v>722.97506750675</c:v>
                </c:pt>
                <c:pt idx="7231">
                  <c:v>723.07507650765</c:v>
                </c:pt>
                <c:pt idx="7232">
                  <c:v>723.17508550855</c:v>
                </c:pt>
                <c:pt idx="7233">
                  <c:v>723.27509450945</c:v>
                </c:pt>
                <c:pt idx="7234">
                  <c:v>723.375103510351</c:v>
                </c:pt>
                <c:pt idx="7235">
                  <c:v>723.475112511251</c:v>
                </c:pt>
                <c:pt idx="7236">
                  <c:v>723.575121512151</c:v>
                </c:pt>
                <c:pt idx="7237">
                  <c:v>723.675130513051</c:v>
                </c:pt>
                <c:pt idx="7238">
                  <c:v>723.775139513951</c:v>
                </c:pt>
                <c:pt idx="7239">
                  <c:v>723.875148514851</c:v>
                </c:pt>
                <c:pt idx="7240">
                  <c:v>723.975157515751</c:v>
                </c:pt>
                <c:pt idx="7241">
                  <c:v>724.075166516651</c:v>
                </c:pt>
                <c:pt idx="7242">
                  <c:v>724.175175517551</c:v>
                </c:pt>
                <c:pt idx="7243">
                  <c:v>724.2751845184513</c:v>
                </c:pt>
                <c:pt idx="7244">
                  <c:v>724.375193519351</c:v>
                </c:pt>
                <c:pt idx="7245">
                  <c:v>724.475202520252</c:v>
                </c:pt>
                <c:pt idx="7246">
                  <c:v>724.575211521152</c:v>
                </c:pt>
                <c:pt idx="7247">
                  <c:v>724.675220522052</c:v>
                </c:pt>
                <c:pt idx="7248">
                  <c:v>724.775229522952</c:v>
                </c:pt>
                <c:pt idx="7249">
                  <c:v>724.875238523852</c:v>
                </c:pt>
                <c:pt idx="7250">
                  <c:v>724.975247524752</c:v>
                </c:pt>
                <c:pt idx="7251">
                  <c:v>725.075256525652</c:v>
                </c:pt>
                <c:pt idx="7252">
                  <c:v>725.175265526552</c:v>
                </c:pt>
                <c:pt idx="7253">
                  <c:v>725.275274527452</c:v>
                </c:pt>
                <c:pt idx="7254">
                  <c:v>725.375283528352</c:v>
                </c:pt>
                <c:pt idx="7255">
                  <c:v>725.475292529252</c:v>
                </c:pt>
                <c:pt idx="7256">
                  <c:v>725.5753015301534</c:v>
                </c:pt>
                <c:pt idx="7257">
                  <c:v>725.675310531053</c:v>
                </c:pt>
                <c:pt idx="7258">
                  <c:v>725.7753195319531</c:v>
                </c:pt>
                <c:pt idx="7259">
                  <c:v>725.875328532853</c:v>
                </c:pt>
                <c:pt idx="7260">
                  <c:v>725.9753375337531</c:v>
                </c:pt>
                <c:pt idx="7261">
                  <c:v>726.075346534653</c:v>
                </c:pt>
                <c:pt idx="7262">
                  <c:v>726.1753555355531</c:v>
                </c:pt>
                <c:pt idx="7263">
                  <c:v>726.275364536453</c:v>
                </c:pt>
                <c:pt idx="7264">
                  <c:v>726.3753735373535</c:v>
                </c:pt>
                <c:pt idx="7265">
                  <c:v>726.475382538253</c:v>
                </c:pt>
                <c:pt idx="7266">
                  <c:v>726.5753915391535</c:v>
                </c:pt>
                <c:pt idx="7267">
                  <c:v>726.675400540053</c:v>
                </c:pt>
                <c:pt idx="7268">
                  <c:v>726.775409540954</c:v>
                </c:pt>
                <c:pt idx="7269">
                  <c:v>726.875418541854</c:v>
                </c:pt>
                <c:pt idx="7270">
                  <c:v>726.975427542754</c:v>
                </c:pt>
                <c:pt idx="7271">
                  <c:v>727.075436543654</c:v>
                </c:pt>
                <c:pt idx="7272">
                  <c:v>727.175445544554</c:v>
                </c:pt>
                <c:pt idx="7273">
                  <c:v>727.275454545454</c:v>
                </c:pt>
                <c:pt idx="7274">
                  <c:v>727.375463546354</c:v>
                </c:pt>
                <c:pt idx="7275">
                  <c:v>727.475472547254</c:v>
                </c:pt>
                <c:pt idx="7276">
                  <c:v>727.575481548154</c:v>
                </c:pt>
                <c:pt idx="7277">
                  <c:v>727.675490549054</c:v>
                </c:pt>
                <c:pt idx="7278">
                  <c:v>727.775499549954</c:v>
                </c:pt>
                <c:pt idx="7279">
                  <c:v>727.875508550855</c:v>
                </c:pt>
                <c:pt idx="7280">
                  <c:v>727.975517551755</c:v>
                </c:pt>
                <c:pt idx="7281">
                  <c:v>728.075526552655</c:v>
                </c:pt>
                <c:pt idx="7282">
                  <c:v>728.175535553555</c:v>
                </c:pt>
                <c:pt idx="7283">
                  <c:v>728.275544554455</c:v>
                </c:pt>
                <c:pt idx="7284">
                  <c:v>728.375553555355</c:v>
                </c:pt>
                <c:pt idx="7285">
                  <c:v>728.475562556255</c:v>
                </c:pt>
                <c:pt idx="7286">
                  <c:v>728.575571557155</c:v>
                </c:pt>
                <c:pt idx="7287">
                  <c:v>728.675580558055</c:v>
                </c:pt>
                <c:pt idx="7288">
                  <c:v>728.775589558955</c:v>
                </c:pt>
                <c:pt idx="7289">
                  <c:v>728.875598559855</c:v>
                </c:pt>
                <c:pt idx="7290">
                  <c:v>728.975607560756</c:v>
                </c:pt>
                <c:pt idx="7291">
                  <c:v>729.075616561656</c:v>
                </c:pt>
                <c:pt idx="7292">
                  <c:v>729.175625562556</c:v>
                </c:pt>
                <c:pt idx="7293">
                  <c:v>729.275634563456</c:v>
                </c:pt>
                <c:pt idx="7294">
                  <c:v>729.375643564356</c:v>
                </c:pt>
                <c:pt idx="7295">
                  <c:v>729.475652565256</c:v>
                </c:pt>
                <c:pt idx="7296">
                  <c:v>729.575661566156</c:v>
                </c:pt>
                <c:pt idx="7297">
                  <c:v>729.675670567056</c:v>
                </c:pt>
                <c:pt idx="7298">
                  <c:v>729.775679567956</c:v>
                </c:pt>
                <c:pt idx="7299">
                  <c:v>729.875688568856</c:v>
                </c:pt>
                <c:pt idx="7300">
                  <c:v>729.975697569756</c:v>
                </c:pt>
                <c:pt idx="7301">
                  <c:v>730.075706570657</c:v>
                </c:pt>
                <c:pt idx="7302">
                  <c:v>730.175715571557</c:v>
                </c:pt>
                <c:pt idx="7303">
                  <c:v>730.275724572457</c:v>
                </c:pt>
                <c:pt idx="7304">
                  <c:v>730.375733573357</c:v>
                </c:pt>
                <c:pt idx="7305">
                  <c:v>730.475742574257</c:v>
                </c:pt>
                <c:pt idx="7306">
                  <c:v>730.575751575157</c:v>
                </c:pt>
                <c:pt idx="7307">
                  <c:v>730.675760576057</c:v>
                </c:pt>
                <c:pt idx="7308">
                  <c:v>730.775769576957</c:v>
                </c:pt>
                <c:pt idx="7309">
                  <c:v>730.875778577857</c:v>
                </c:pt>
                <c:pt idx="7310">
                  <c:v>730.975787578757</c:v>
                </c:pt>
                <c:pt idx="7311">
                  <c:v>731.075796579657</c:v>
                </c:pt>
                <c:pt idx="7312">
                  <c:v>731.175805580558</c:v>
                </c:pt>
                <c:pt idx="7313">
                  <c:v>731.275814581458</c:v>
                </c:pt>
                <c:pt idx="7314">
                  <c:v>731.375823582358</c:v>
                </c:pt>
                <c:pt idx="7315">
                  <c:v>731.475832583258</c:v>
                </c:pt>
                <c:pt idx="7316">
                  <c:v>731.5758415841581</c:v>
                </c:pt>
                <c:pt idx="7317">
                  <c:v>731.675850585058</c:v>
                </c:pt>
                <c:pt idx="7318">
                  <c:v>731.7758595859581</c:v>
                </c:pt>
                <c:pt idx="7319">
                  <c:v>731.875868586858</c:v>
                </c:pt>
                <c:pt idx="7320">
                  <c:v>731.9758775877581</c:v>
                </c:pt>
                <c:pt idx="7321">
                  <c:v>732.075886588658</c:v>
                </c:pt>
                <c:pt idx="7322">
                  <c:v>732.1758955895581</c:v>
                </c:pt>
                <c:pt idx="7323">
                  <c:v>732.275904590459</c:v>
                </c:pt>
                <c:pt idx="7324">
                  <c:v>732.375913591359</c:v>
                </c:pt>
                <c:pt idx="7325">
                  <c:v>732.4759225922588</c:v>
                </c:pt>
                <c:pt idx="7326">
                  <c:v>732.575931593159</c:v>
                </c:pt>
                <c:pt idx="7327">
                  <c:v>732.6759405940591</c:v>
                </c:pt>
                <c:pt idx="7328">
                  <c:v>732.775949594959</c:v>
                </c:pt>
                <c:pt idx="7329">
                  <c:v>732.8759585958587</c:v>
                </c:pt>
                <c:pt idx="7330">
                  <c:v>732.975967596759</c:v>
                </c:pt>
                <c:pt idx="7331">
                  <c:v>733.075976597659</c:v>
                </c:pt>
                <c:pt idx="7332">
                  <c:v>733.175985598559</c:v>
                </c:pt>
                <c:pt idx="7333">
                  <c:v>733.275994599459</c:v>
                </c:pt>
                <c:pt idx="7334">
                  <c:v>733.37600360036</c:v>
                </c:pt>
                <c:pt idx="7335">
                  <c:v>733.47601260126</c:v>
                </c:pt>
                <c:pt idx="7336">
                  <c:v>733.57602160216</c:v>
                </c:pt>
                <c:pt idx="7337">
                  <c:v>733.67603060306</c:v>
                </c:pt>
                <c:pt idx="7338">
                  <c:v>733.77603960396</c:v>
                </c:pt>
                <c:pt idx="7339">
                  <c:v>733.87604860486</c:v>
                </c:pt>
                <c:pt idx="7340">
                  <c:v>733.9760576057598</c:v>
                </c:pt>
                <c:pt idx="7341">
                  <c:v>734.07606660666</c:v>
                </c:pt>
                <c:pt idx="7342">
                  <c:v>734.17607560756</c:v>
                </c:pt>
                <c:pt idx="7343">
                  <c:v>734.27608460846</c:v>
                </c:pt>
                <c:pt idx="7344">
                  <c:v>734.37609360936</c:v>
                </c:pt>
                <c:pt idx="7345">
                  <c:v>734.476102610261</c:v>
                </c:pt>
                <c:pt idx="7346">
                  <c:v>734.576111611161</c:v>
                </c:pt>
                <c:pt idx="7347">
                  <c:v>734.676120612061</c:v>
                </c:pt>
                <c:pt idx="7348">
                  <c:v>734.776129612961</c:v>
                </c:pt>
                <c:pt idx="7349">
                  <c:v>734.876138613861</c:v>
                </c:pt>
                <c:pt idx="7350">
                  <c:v>734.976147614761</c:v>
                </c:pt>
                <c:pt idx="7351">
                  <c:v>735.076156615661</c:v>
                </c:pt>
                <c:pt idx="7352">
                  <c:v>735.176165616561</c:v>
                </c:pt>
                <c:pt idx="7353">
                  <c:v>735.276174617461</c:v>
                </c:pt>
                <c:pt idx="7354">
                  <c:v>735.376183618361</c:v>
                </c:pt>
                <c:pt idx="7355">
                  <c:v>735.476192619261</c:v>
                </c:pt>
                <c:pt idx="7356">
                  <c:v>735.576201620162</c:v>
                </c:pt>
                <c:pt idx="7357">
                  <c:v>735.676210621062</c:v>
                </c:pt>
                <c:pt idx="7358">
                  <c:v>735.776219621962</c:v>
                </c:pt>
                <c:pt idx="7359">
                  <c:v>735.876228622862</c:v>
                </c:pt>
                <c:pt idx="7360">
                  <c:v>735.976237623762</c:v>
                </c:pt>
                <c:pt idx="7361">
                  <c:v>736.076246624662</c:v>
                </c:pt>
                <c:pt idx="7362">
                  <c:v>736.176255625562</c:v>
                </c:pt>
                <c:pt idx="7363">
                  <c:v>736.276264626462</c:v>
                </c:pt>
                <c:pt idx="7364">
                  <c:v>736.376273627362</c:v>
                </c:pt>
                <c:pt idx="7365">
                  <c:v>736.476282628262</c:v>
                </c:pt>
                <c:pt idx="7366">
                  <c:v>736.576291629162</c:v>
                </c:pt>
                <c:pt idx="7367">
                  <c:v>736.676300630063</c:v>
                </c:pt>
                <c:pt idx="7368">
                  <c:v>736.7763096309631</c:v>
                </c:pt>
                <c:pt idx="7369">
                  <c:v>736.876318631863</c:v>
                </c:pt>
                <c:pt idx="7370">
                  <c:v>736.976327632763</c:v>
                </c:pt>
                <c:pt idx="7371">
                  <c:v>737.076336633663</c:v>
                </c:pt>
                <c:pt idx="7372">
                  <c:v>737.176345634563</c:v>
                </c:pt>
                <c:pt idx="7373">
                  <c:v>737.276354635463</c:v>
                </c:pt>
                <c:pt idx="7374">
                  <c:v>737.376363636363</c:v>
                </c:pt>
                <c:pt idx="7375">
                  <c:v>737.476372637263</c:v>
                </c:pt>
                <c:pt idx="7376">
                  <c:v>737.5763816381634</c:v>
                </c:pt>
                <c:pt idx="7377">
                  <c:v>737.676390639063</c:v>
                </c:pt>
                <c:pt idx="7378">
                  <c:v>737.776399639964</c:v>
                </c:pt>
                <c:pt idx="7379">
                  <c:v>737.876408640864</c:v>
                </c:pt>
                <c:pt idx="7380">
                  <c:v>737.976417641764</c:v>
                </c:pt>
                <c:pt idx="7381">
                  <c:v>738.076426642664</c:v>
                </c:pt>
                <c:pt idx="7382">
                  <c:v>738.176435643564</c:v>
                </c:pt>
                <c:pt idx="7383">
                  <c:v>738.276444644464</c:v>
                </c:pt>
                <c:pt idx="7384">
                  <c:v>738.376453645364</c:v>
                </c:pt>
                <c:pt idx="7385">
                  <c:v>738.476462646264</c:v>
                </c:pt>
                <c:pt idx="7386">
                  <c:v>738.576471647164</c:v>
                </c:pt>
                <c:pt idx="7387">
                  <c:v>738.676480648064</c:v>
                </c:pt>
                <c:pt idx="7388">
                  <c:v>738.776489648964</c:v>
                </c:pt>
                <c:pt idx="7389">
                  <c:v>738.876498649865</c:v>
                </c:pt>
                <c:pt idx="7390">
                  <c:v>738.976507650765</c:v>
                </c:pt>
                <c:pt idx="7391">
                  <c:v>739.076516651665</c:v>
                </c:pt>
                <c:pt idx="7392">
                  <c:v>739.176525652565</c:v>
                </c:pt>
                <c:pt idx="7393">
                  <c:v>739.276534653465</c:v>
                </c:pt>
                <c:pt idx="7394">
                  <c:v>739.376543654365</c:v>
                </c:pt>
                <c:pt idx="7395">
                  <c:v>739.476552655265</c:v>
                </c:pt>
                <c:pt idx="7396">
                  <c:v>739.576561656165</c:v>
                </c:pt>
                <c:pt idx="7397">
                  <c:v>739.676570657065</c:v>
                </c:pt>
                <c:pt idx="7398">
                  <c:v>739.776579657965</c:v>
                </c:pt>
                <c:pt idx="7399">
                  <c:v>739.876588658865</c:v>
                </c:pt>
                <c:pt idx="7400">
                  <c:v>739.976597659766</c:v>
                </c:pt>
                <c:pt idx="7401">
                  <c:v>740.076606660666</c:v>
                </c:pt>
                <c:pt idx="7402">
                  <c:v>740.176615661566</c:v>
                </c:pt>
                <c:pt idx="7403">
                  <c:v>740.276624662466</c:v>
                </c:pt>
                <c:pt idx="7404">
                  <c:v>740.376633663366</c:v>
                </c:pt>
                <c:pt idx="7405">
                  <c:v>740.476642664266</c:v>
                </c:pt>
                <c:pt idx="7406">
                  <c:v>740.576651665166</c:v>
                </c:pt>
                <c:pt idx="7407">
                  <c:v>740.676660666066</c:v>
                </c:pt>
                <c:pt idx="7408">
                  <c:v>740.776669666966</c:v>
                </c:pt>
                <c:pt idx="7409">
                  <c:v>740.876678667866</c:v>
                </c:pt>
                <c:pt idx="7410">
                  <c:v>740.976687668766</c:v>
                </c:pt>
                <c:pt idx="7411">
                  <c:v>741.076696669667</c:v>
                </c:pt>
                <c:pt idx="7412">
                  <c:v>741.176705670567</c:v>
                </c:pt>
                <c:pt idx="7413">
                  <c:v>741.276714671467</c:v>
                </c:pt>
                <c:pt idx="7414">
                  <c:v>741.376723672367</c:v>
                </c:pt>
                <c:pt idx="7415">
                  <c:v>741.476732673267</c:v>
                </c:pt>
                <c:pt idx="7416">
                  <c:v>741.576741674167</c:v>
                </c:pt>
                <c:pt idx="7417">
                  <c:v>741.676750675067</c:v>
                </c:pt>
                <c:pt idx="7418">
                  <c:v>741.776759675967</c:v>
                </c:pt>
                <c:pt idx="7419">
                  <c:v>741.876768676867</c:v>
                </c:pt>
                <c:pt idx="7420">
                  <c:v>741.976777677767</c:v>
                </c:pt>
                <c:pt idx="7421">
                  <c:v>742.076786678667</c:v>
                </c:pt>
                <c:pt idx="7422">
                  <c:v>742.176795679567</c:v>
                </c:pt>
                <c:pt idx="7423">
                  <c:v>742.2768046804681</c:v>
                </c:pt>
                <c:pt idx="7424">
                  <c:v>742.376813681368</c:v>
                </c:pt>
                <c:pt idx="7425">
                  <c:v>742.4768226822679</c:v>
                </c:pt>
                <c:pt idx="7426">
                  <c:v>742.576831683168</c:v>
                </c:pt>
                <c:pt idx="7427">
                  <c:v>742.676840684068</c:v>
                </c:pt>
                <c:pt idx="7428">
                  <c:v>742.7768496849681</c:v>
                </c:pt>
                <c:pt idx="7429">
                  <c:v>742.8768586858679</c:v>
                </c:pt>
                <c:pt idx="7430">
                  <c:v>742.976867686768</c:v>
                </c:pt>
                <c:pt idx="7431">
                  <c:v>743.076876687668</c:v>
                </c:pt>
                <c:pt idx="7432">
                  <c:v>743.176885688568</c:v>
                </c:pt>
                <c:pt idx="7433">
                  <c:v>743.276894689468</c:v>
                </c:pt>
                <c:pt idx="7434">
                  <c:v>743.376903690369</c:v>
                </c:pt>
                <c:pt idx="7435">
                  <c:v>743.4769126912688</c:v>
                </c:pt>
                <c:pt idx="7436">
                  <c:v>743.576921692169</c:v>
                </c:pt>
                <c:pt idx="7437">
                  <c:v>743.676930693069</c:v>
                </c:pt>
                <c:pt idx="7438">
                  <c:v>743.776939693969</c:v>
                </c:pt>
                <c:pt idx="7439">
                  <c:v>743.8769486948688</c:v>
                </c:pt>
                <c:pt idx="7440">
                  <c:v>743.9769576957688</c:v>
                </c:pt>
                <c:pt idx="7441">
                  <c:v>744.076966696669</c:v>
                </c:pt>
                <c:pt idx="7442">
                  <c:v>744.176975697569</c:v>
                </c:pt>
                <c:pt idx="7443">
                  <c:v>744.276984698469</c:v>
                </c:pt>
                <c:pt idx="7444">
                  <c:v>744.376993699369</c:v>
                </c:pt>
                <c:pt idx="7445">
                  <c:v>744.47700270027</c:v>
                </c:pt>
                <c:pt idx="7446">
                  <c:v>744.57701170117</c:v>
                </c:pt>
                <c:pt idx="7447">
                  <c:v>744.67702070207</c:v>
                </c:pt>
                <c:pt idx="7448">
                  <c:v>744.7770297029698</c:v>
                </c:pt>
                <c:pt idx="7449">
                  <c:v>744.87703870387</c:v>
                </c:pt>
                <c:pt idx="7450">
                  <c:v>744.9770477047698</c:v>
                </c:pt>
                <c:pt idx="7451">
                  <c:v>745.07705670567</c:v>
                </c:pt>
                <c:pt idx="7452">
                  <c:v>745.17706570657</c:v>
                </c:pt>
                <c:pt idx="7453">
                  <c:v>745.27707470747</c:v>
                </c:pt>
                <c:pt idx="7454">
                  <c:v>745.37708370837</c:v>
                </c:pt>
                <c:pt idx="7455">
                  <c:v>745.47709270927</c:v>
                </c:pt>
                <c:pt idx="7456">
                  <c:v>745.577101710171</c:v>
                </c:pt>
                <c:pt idx="7457">
                  <c:v>745.677110711071</c:v>
                </c:pt>
                <c:pt idx="7458">
                  <c:v>745.7771197119707</c:v>
                </c:pt>
                <c:pt idx="7459">
                  <c:v>745.8771287128708</c:v>
                </c:pt>
                <c:pt idx="7460">
                  <c:v>745.977137713771</c:v>
                </c:pt>
                <c:pt idx="7461">
                  <c:v>746.077146714671</c:v>
                </c:pt>
                <c:pt idx="7462">
                  <c:v>746.177155715571</c:v>
                </c:pt>
                <c:pt idx="7463">
                  <c:v>746.277164716471</c:v>
                </c:pt>
                <c:pt idx="7464">
                  <c:v>746.377173717371</c:v>
                </c:pt>
                <c:pt idx="7465">
                  <c:v>746.477182718271</c:v>
                </c:pt>
                <c:pt idx="7466">
                  <c:v>746.577191719171</c:v>
                </c:pt>
                <c:pt idx="7467">
                  <c:v>746.677200720071</c:v>
                </c:pt>
                <c:pt idx="7468">
                  <c:v>746.777209720972</c:v>
                </c:pt>
                <c:pt idx="7469">
                  <c:v>746.8772187218718</c:v>
                </c:pt>
                <c:pt idx="7470">
                  <c:v>746.9772277227718</c:v>
                </c:pt>
                <c:pt idx="7471">
                  <c:v>747.077236723672</c:v>
                </c:pt>
                <c:pt idx="7472">
                  <c:v>747.177245724572</c:v>
                </c:pt>
                <c:pt idx="7473">
                  <c:v>747.2772547254717</c:v>
                </c:pt>
                <c:pt idx="7474">
                  <c:v>747.377263726372</c:v>
                </c:pt>
                <c:pt idx="7475">
                  <c:v>747.477272727272</c:v>
                </c:pt>
                <c:pt idx="7476">
                  <c:v>747.577281728172</c:v>
                </c:pt>
                <c:pt idx="7477">
                  <c:v>747.677290729072</c:v>
                </c:pt>
                <c:pt idx="7478">
                  <c:v>747.777299729972</c:v>
                </c:pt>
                <c:pt idx="7479">
                  <c:v>747.8773087308731</c:v>
                </c:pt>
                <c:pt idx="7480">
                  <c:v>747.977317731773</c:v>
                </c:pt>
                <c:pt idx="7481">
                  <c:v>748.0773267326731</c:v>
                </c:pt>
                <c:pt idx="7482">
                  <c:v>748.177335733573</c:v>
                </c:pt>
                <c:pt idx="7483">
                  <c:v>748.2773447344731</c:v>
                </c:pt>
                <c:pt idx="7484">
                  <c:v>748.377353735373</c:v>
                </c:pt>
                <c:pt idx="7485">
                  <c:v>748.4773627362731</c:v>
                </c:pt>
                <c:pt idx="7486">
                  <c:v>748.577371737173</c:v>
                </c:pt>
                <c:pt idx="7487">
                  <c:v>748.677380738073</c:v>
                </c:pt>
                <c:pt idx="7488">
                  <c:v>748.7773897389731</c:v>
                </c:pt>
                <c:pt idx="7489">
                  <c:v>748.877398739873</c:v>
                </c:pt>
                <c:pt idx="7490">
                  <c:v>748.977407740774</c:v>
                </c:pt>
                <c:pt idx="7491">
                  <c:v>749.077416741674</c:v>
                </c:pt>
                <c:pt idx="7492">
                  <c:v>749.177425742574</c:v>
                </c:pt>
                <c:pt idx="7493">
                  <c:v>749.277434743474</c:v>
                </c:pt>
                <c:pt idx="7494">
                  <c:v>749.377443744374</c:v>
                </c:pt>
                <c:pt idx="7495">
                  <c:v>749.4774527452738</c:v>
                </c:pt>
                <c:pt idx="7496">
                  <c:v>749.577461746174</c:v>
                </c:pt>
                <c:pt idx="7497">
                  <c:v>749.677470747074</c:v>
                </c:pt>
                <c:pt idx="7498">
                  <c:v>749.777479747974</c:v>
                </c:pt>
                <c:pt idx="7499">
                  <c:v>749.877488748874</c:v>
                </c:pt>
                <c:pt idx="7500">
                  <c:v>749.977497749774</c:v>
                </c:pt>
                <c:pt idx="7501">
                  <c:v>750.077506750675</c:v>
                </c:pt>
                <c:pt idx="7502">
                  <c:v>750.177515751575</c:v>
                </c:pt>
                <c:pt idx="7503">
                  <c:v>750.277524752475</c:v>
                </c:pt>
                <c:pt idx="7504">
                  <c:v>750.377533753375</c:v>
                </c:pt>
                <c:pt idx="7505">
                  <c:v>750.477542754275</c:v>
                </c:pt>
                <c:pt idx="7506">
                  <c:v>750.577551755175</c:v>
                </c:pt>
                <c:pt idx="7507">
                  <c:v>750.677560756075</c:v>
                </c:pt>
                <c:pt idx="7508">
                  <c:v>750.777569756975</c:v>
                </c:pt>
                <c:pt idx="7509">
                  <c:v>750.877578757875</c:v>
                </c:pt>
                <c:pt idx="7510">
                  <c:v>750.977587758775</c:v>
                </c:pt>
                <c:pt idx="7511">
                  <c:v>751.077596759675</c:v>
                </c:pt>
                <c:pt idx="7512">
                  <c:v>751.177605760576</c:v>
                </c:pt>
                <c:pt idx="7513">
                  <c:v>751.277614761476</c:v>
                </c:pt>
                <c:pt idx="7514">
                  <c:v>751.3776237623757</c:v>
                </c:pt>
                <c:pt idx="7515">
                  <c:v>751.477632763276</c:v>
                </c:pt>
                <c:pt idx="7516">
                  <c:v>751.577641764176</c:v>
                </c:pt>
                <c:pt idx="7517">
                  <c:v>751.677650765076</c:v>
                </c:pt>
                <c:pt idx="7518">
                  <c:v>751.7776597659757</c:v>
                </c:pt>
                <c:pt idx="7519">
                  <c:v>751.877668766876</c:v>
                </c:pt>
                <c:pt idx="7520">
                  <c:v>751.977677767776</c:v>
                </c:pt>
                <c:pt idx="7521">
                  <c:v>752.077686768676</c:v>
                </c:pt>
                <c:pt idx="7522">
                  <c:v>752.177695769576</c:v>
                </c:pt>
                <c:pt idx="7523">
                  <c:v>752.277704770477</c:v>
                </c:pt>
                <c:pt idx="7524">
                  <c:v>752.377713771377</c:v>
                </c:pt>
                <c:pt idx="7525">
                  <c:v>752.477722772277</c:v>
                </c:pt>
                <c:pt idx="7526">
                  <c:v>752.577731773177</c:v>
                </c:pt>
                <c:pt idx="7527">
                  <c:v>752.677740774077</c:v>
                </c:pt>
                <c:pt idx="7528">
                  <c:v>752.777749774977</c:v>
                </c:pt>
                <c:pt idx="7529">
                  <c:v>752.8777587758771</c:v>
                </c:pt>
                <c:pt idx="7530">
                  <c:v>752.977767776777</c:v>
                </c:pt>
                <c:pt idx="7531">
                  <c:v>753.077776777677</c:v>
                </c:pt>
                <c:pt idx="7532">
                  <c:v>753.177785778577</c:v>
                </c:pt>
                <c:pt idx="7533">
                  <c:v>753.277794779477</c:v>
                </c:pt>
                <c:pt idx="7534">
                  <c:v>753.377803780378</c:v>
                </c:pt>
                <c:pt idx="7535">
                  <c:v>753.4778127812779</c:v>
                </c:pt>
                <c:pt idx="7536">
                  <c:v>753.577821782178</c:v>
                </c:pt>
                <c:pt idx="7537">
                  <c:v>753.6778307830781</c:v>
                </c:pt>
                <c:pt idx="7538">
                  <c:v>753.777839783978</c:v>
                </c:pt>
                <c:pt idx="7539">
                  <c:v>753.8778487848779</c:v>
                </c:pt>
                <c:pt idx="7540">
                  <c:v>753.9778577857777</c:v>
                </c:pt>
                <c:pt idx="7541">
                  <c:v>754.0778667866781</c:v>
                </c:pt>
                <c:pt idx="7542">
                  <c:v>754.177875787578</c:v>
                </c:pt>
                <c:pt idx="7543">
                  <c:v>754.2778847884781</c:v>
                </c:pt>
                <c:pt idx="7544">
                  <c:v>754.377893789378</c:v>
                </c:pt>
                <c:pt idx="7545">
                  <c:v>754.4779027902788</c:v>
                </c:pt>
                <c:pt idx="7546">
                  <c:v>754.577911791179</c:v>
                </c:pt>
                <c:pt idx="7547">
                  <c:v>754.6779207920788</c:v>
                </c:pt>
                <c:pt idx="7548">
                  <c:v>754.7779297929787</c:v>
                </c:pt>
                <c:pt idx="7549">
                  <c:v>754.8779387938788</c:v>
                </c:pt>
                <c:pt idx="7550">
                  <c:v>754.9779477947787</c:v>
                </c:pt>
                <c:pt idx="7551">
                  <c:v>755.0779567956788</c:v>
                </c:pt>
                <c:pt idx="7552">
                  <c:v>755.177965796579</c:v>
                </c:pt>
                <c:pt idx="7553">
                  <c:v>755.277974797479</c:v>
                </c:pt>
                <c:pt idx="7554">
                  <c:v>755.377983798379</c:v>
                </c:pt>
                <c:pt idx="7555">
                  <c:v>755.4779927992788</c:v>
                </c:pt>
                <c:pt idx="7556">
                  <c:v>755.57800180018</c:v>
                </c:pt>
                <c:pt idx="7557">
                  <c:v>755.67801080108</c:v>
                </c:pt>
                <c:pt idx="7558">
                  <c:v>755.77801980198</c:v>
                </c:pt>
                <c:pt idx="7559">
                  <c:v>755.8780288028797</c:v>
                </c:pt>
                <c:pt idx="7560">
                  <c:v>755.97803780378</c:v>
                </c:pt>
                <c:pt idx="7561">
                  <c:v>756.07804680468</c:v>
                </c:pt>
                <c:pt idx="7562">
                  <c:v>756.17805580558</c:v>
                </c:pt>
                <c:pt idx="7563">
                  <c:v>756.27806480648</c:v>
                </c:pt>
                <c:pt idx="7564">
                  <c:v>756.37807380738</c:v>
                </c:pt>
                <c:pt idx="7565">
                  <c:v>756.47808280828</c:v>
                </c:pt>
                <c:pt idx="7566">
                  <c:v>756.57809180918</c:v>
                </c:pt>
                <c:pt idx="7567">
                  <c:v>756.678100810081</c:v>
                </c:pt>
                <c:pt idx="7568">
                  <c:v>756.778109810981</c:v>
                </c:pt>
                <c:pt idx="7569">
                  <c:v>756.878118811881</c:v>
                </c:pt>
                <c:pt idx="7570">
                  <c:v>756.9781278127808</c:v>
                </c:pt>
                <c:pt idx="7571">
                  <c:v>757.078136813681</c:v>
                </c:pt>
                <c:pt idx="7572">
                  <c:v>757.178145814581</c:v>
                </c:pt>
                <c:pt idx="7573">
                  <c:v>757.278154815481</c:v>
                </c:pt>
                <c:pt idx="7574">
                  <c:v>757.378163816381</c:v>
                </c:pt>
                <c:pt idx="7575">
                  <c:v>757.478172817281</c:v>
                </c:pt>
                <c:pt idx="7576">
                  <c:v>757.578181818181</c:v>
                </c:pt>
                <c:pt idx="7577">
                  <c:v>757.678190819081</c:v>
                </c:pt>
                <c:pt idx="7578">
                  <c:v>757.778199819982</c:v>
                </c:pt>
                <c:pt idx="7579">
                  <c:v>757.878208820882</c:v>
                </c:pt>
                <c:pt idx="7580">
                  <c:v>757.978217821782</c:v>
                </c:pt>
                <c:pt idx="7581">
                  <c:v>758.078226822682</c:v>
                </c:pt>
                <c:pt idx="7582">
                  <c:v>758.178235823582</c:v>
                </c:pt>
                <c:pt idx="7583">
                  <c:v>758.278244824482</c:v>
                </c:pt>
                <c:pt idx="7584">
                  <c:v>758.378253825382</c:v>
                </c:pt>
                <c:pt idx="7585">
                  <c:v>758.478262826282</c:v>
                </c:pt>
                <c:pt idx="7586">
                  <c:v>758.578271827182</c:v>
                </c:pt>
                <c:pt idx="7587">
                  <c:v>758.678280828082</c:v>
                </c:pt>
                <c:pt idx="7588">
                  <c:v>758.778289828982</c:v>
                </c:pt>
                <c:pt idx="7589">
                  <c:v>758.8782988298831</c:v>
                </c:pt>
                <c:pt idx="7590">
                  <c:v>758.978307830783</c:v>
                </c:pt>
                <c:pt idx="7591">
                  <c:v>759.0783168316831</c:v>
                </c:pt>
                <c:pt idx="7592">
                  <c:v>759.178325832583</c:v>
                </c:pt>
                <c:pt idx="7593">
                  <c:v>759.2783348334831</c:v>
                </c:pt>
                <c:pt idx="7594">
                  <c:v>759.378343834383</c:v>
                </c:pt>
                <c:pt idx="7595">
                  <c:v>759.4783528352831</c:v>
                </c:pt>
                <c:pt idx="7596">
                  <c:v>759.578361836183</c:v>
                </c:pt>
                <c:pt idx="7597">
                  <c:v>759.6783708370835</c:v>
                </c:pt>
                <c:pt idx="7598">
                  <c:v>759.778379837983</c:v>
                </c:pt>
                <c:pt idx="7599">
                  <c:v>759.8783888388833</c:v>
                </c:pt>
                <c:pt idx="7600">
                  <c:v>759.978397839784</c:v>
                </c:pt>
                <c:pt idx="7601">
                  <c:v>760.078406840684</c:v>
                </c:pt>
                <c:pt idx="7602">
                  <c:v>760.178415841584</c:v>
                </c:pt>
                <c:pt idx="7603">
                  <c:v>760.278424842484</c:v>
                </c:pt>
                <c:pt idx="7604">
                  <c:v>760.378433843384</c:v>
                </c:pt>
                <c:pt idx="7605">
                  <c:v>760.478442844284</c:v>
                </c:pt>
                <c:pt idx="7606">
                  <c:v>760.578451845184</c:v>
                </c:pt>
                <c:pt idx="7607">
                  <c:v>760.678460846084</c:v>
                </c:pt>
                <c:pt idx="7608">
                  <c:v>760.778469846984</c:v>
                </c:pt>
                <c:pt idx="7609">
                  <c:v>760.878478847884</c:v>
                </c:pt>
                <c:pt idx="7610">
                  <c:v>760.978487848784</c:v>
                </c:pt>
                <c:pt idx="7611">
                  <c:v>761.078496849684</c:v>
                </c:pt>
                <c:pt idx="7612">
                  <c:v>761.178505850585</c:v>
                </c:pt>
                <c:pt idx="7613">
                  <c:v>761.2785148514851</c:v>
                </c:pt>
                <c:pt idx="7614">
                  <c:v>761.378523852385</c:v>
                </c:pt>
                <c:pt idx="7615">
                  <c:v>761.478532853285</c:v>
                </c:pt>
                <c:pt idx="7616">
                  <c:v>761.578541854185</c:v>
                </c:pt>
                <c:pt idx="7617">
                  <c:v>761.678550855085</c:v>
                </c:pt>
                <c:pt idx="7618">
                  <c:v>761.778559855985</c:v>
                </c:pt>
                <c:pt idx="7619">
                  <c:v>761.878568856885</c:v>
                </c:pt>
                <c:pt idx="7620">
                  <c:v>761.978577857785</c:v>
                </c:pt>
                <c:pt idx="7621">
                  <c:v>762.078586858685</c:v>
                </c:pt>
                <c:pt idx="7622">
                  <c:v>762.178595859585</c:v>
                </c:pt>
                <c:pt idx="7623">
                  <c:v>762.278604860486</c:v>
                </c:pt>
                <c:pt idx="7624">
                  <c:v>762.378613861386</c:v>
                </c:pt>
                <c:pt idx="7625">
                  <c:v>762.478622862286</c:v>
                </c:pt>
                <c:pt idx="7626">
                  <c:v>762.578631863186</c:v>
                </c:pt>
                <c:pt idx="7627">
                  <c:v>762.678640864086</c:v>
                </c:pt>
                <c:pt idx="7628">
                  <c:v>762.778649864986</c:v>
                </c:pt>
                <c:pt idx="7629">
                  <c:v>762.878658865886</c:v>
                </c:pt>
                <c:pt idx="7630">
                  <c:v>762.978667866786</c:v>
                </c:pt>
                <c:pt idx="7631">
                  <c:v>763.078676867686</c:v>
                </c:pt>
                <c:pt idx="7632">
                  <c:v>763.178685868586</c:v>
                </c:pt>
                <c:pt idx="7633">
                  <c:v>763.278694869486</c:v>
                </c:pt>
                <c:pt idx="7634">
                  <c:v>763.378703870387</c:v>
                </c:pt>
                <c:pt idx="7635">
                  <c:v>763.478712871287</c:v>
                </c:pt>
                <c:pt idx="7636">
                  <c:v>763.578721872187</c:v>
                </c:pt>
                <c:pt idx="7637">
                  <c:v>763.678730873087</c:v>
                </c:pt>
                <c:pt idx="7638">
                  <c:v>763.778739873987</c:v>
                </c:pt>
                <c:pt idx="7639">
                  <c:v>763.878748874887</c:v>
                </c:pt>
                <c:pt idx="7640">
                  <c:v>763.978757875787</c:v>
                </c:pt>
                <c:pt idx="7641">
                  <c:v>764.078766876687</c:v>
                </c:pt>
                <c:pt idx="7642">
                  <c:v>764.178775877587</c:v>
                </c:pt>
                <c:pt idx="7643">
                  <c:v>764.278784878487</c:v>
                </c:pt>
                <c:pt idx="7644">
                  <c:v>764.378793879387</c:v>
                </c:pt>
                <c:pt idx="7645">
                  <c:v>764.4788028802881</c:v>
                </c:pt>
                <c:pt idx="7646">
                  <c:v>764.578811881188</c:v>
                </c:pt>
                <c:pt idx="7647">
                  <c:v>764.6788208820881</c:v>
                </c:pt>
                <c:pt idx="7648">
                  <c:v>764.778829882988</c:v>
                </c:pt>
                <c:pt idx="7649">
                  <c:v>764.8788388838881</c:v>
                </c:pt>
                <c:pt idx="7650">
                  <c:v>764.978847884788</c:v>
                </c:pt>
                <c:pt idx="7651">
                  <c:v>765.0788568856881</c:v>
                </c:pt>
                <c:pt idx="7652">
                  <c:v>765.178865886588</c:v>
                </c:pt>
                <c:pt idx="7653">
                  <c:v>765.2788748874883</c:v>
                </c:pt>
                <c:pt idx="7654">
                  <c:v>765.378883888388</c:v>
                </c:pt>
                <c:pt idx="7655">
                  <c:v>765.4788928892881</c:v>
                </c:pt>
                <c:pt idx="7656">
                  <c:v>765.578901890189</c:v>
                </c:pt>
                <c:pt idx="7657">
                  <c:v>765.678910891089</c:v>
                </c:pt>
                <c:pt idx="7658">
                  <c:v>765.7789198919887</c:v>
                </c:pt>
                <c:pt idx="7659">
                  <c:v>765.8789288928888</c:v>
                </c:pt>
                <c:pt idx="7660">
                  <c:v>765.9789378937887</c:v>
                </c:pt>
                <c:pt idx="7661">
                  <c:v>766.078946894689</c:v>
                </c:pt>
                <c:pt idx="7662">
                  <c:v>766.178955895589</c:v>
                </c:pt>
                <c:pt idx="7663">
                  <c:v>766.278964896489</c:v>
                </c:pt>
                <c:pt idx="7664">
                  <c:v>766.378973897389</c:v>
                </c:pt>
                <c:pt idx="7665">
                  <c:v>766.478982898289</c:v>
                </c:pt>
                <c:pt idx="7666">
                  <c:v>766.578991899189</c:v>
                </c:pt>
                <c:pt idx="7667">
                  <c:v>766.679000900089</c:v>
                </c:pt>
                <c:pt idx="7668">
                  <c:v>766.77900990099</c:v>
                </c:pt>
                <c:pt idx="7669">
                  <c:v>766.87901890189</c:v>
                </c:pt>
                <c:pt idx="7670">
                  <c:v>766.97902790279</c:v>
                </c:pt>
                <c:pt idx="7671">
                  <c:v>767.07903690369</c:v>
                </c:pt>
                <c:pt idx="7672">
                  <c:v>767.17904590459</c:v>
                </c:pt>
                <c:pt idx="7673">
                  <c:v>767.2790549054901</c:v>
                </c:pt>
                <c:pt idx="7674">
                  <c:v>767.37906390639</c:v>
                </c:pt>
                <c:pt idx="7675">
                  <c:v>767.47907290729</c:v>
                </c:pt>
                <c:pt idx="7676">
                  <c:v>767.57908190819</c:v>
                </c:pt>
                <c:pt idx="7677">
                  <c:v>767.67909090909</c:v>
                </c:pt>
                <c:pt idx="7678">
                  <c:v>767.77909990999</c:v>
                </c:pt>
                <c:pt idx="7679">
                  <c:v>767.879108910891</c:v>
                </c:pt>
                <c:pt idx="7680">
                  <c:v>767.979117911791</c:v>
                </c:pt>
                <c:pt idx="7681">
                  <c:v>768.079126912691</c:v>
                </c:pt>
                <c:pt idx="7682">
                  <c:v>768.179135913591</c:v>
                </c:pt>
                <c:pt idx="7683">
                  <c:v>768.279144914491</c:v>
                </c:pt>
                <c:pt idx="7684">
                  <c:v>768.379153915391</c:v>
                </c:pt>
                <c:pt idx="7685">
                  <c:v>768.479162916291</c:v>
                </c:pt>
                <c:pt idx="7686">
                  <c:v>768.579171917191</c:v>
                </c:pt>
                <c:pt idx="7687">
                  <c:v>768.679180918091</c:v>
                </c:pt>
                <c:pt idx="7688">
                  <c:v>768.779189918991</c:v>
                </c:pt>
                <c:pt idx="7689">
                  <c:v>768.879198919891</c:v>
                </c:pt>
                <c:pt idx="7690">
                  <c:v>768.979207920792</c:v>
                </c:pt>
                <c:pt idx="7691">
                  <c:v>769.079216921692</c:v>
                </c:pt>
                <c:pt idx="7692">
                  <c:v>769.179225922592</c:v>
                </c:pt>
                <c:pt idx="7693">
                  <c:v>769.279234923492</c:v>
                </c:pt>
                <c:pt idx="7694">
                  <c:v>769.379243924392</c:v>
                </c:pt>
                <c:pt idx="7695">
                  <c:v>769.479252925292</c:v>
                </c:pt>
                <c:pt idx="7696">
                  <c:v>769.579261926192</c:v>
                </c:pt>
                <c:pt idx="7697">
                  <c:v>769.679270927092</c:v>
                </c:pt>
                <c:pt idx="7698">
                  <c:v>769.779279927992</c:v>
                </c:pt>
                <c:pt idx="7699">
                  <c:v>769.879288928892</c:v>
                </c:pt>
                <c:pt idx="7700">
                  <c:v>769.979297929792</c:v>
                </c:pt>
                <c:pt idx="7701">
                  <c:v>770.079306930693</c:v>
                </c:pt>
                <c:pt idx="7702">
                  <c:v>770.179315931593</c:v>
                </c:pt>
                <c:pt idx="7703">
                  <c:v>770.279324932493</c:v>
                </c:pt>
                <c:pt idx="7704">
                  <c:v>770.379333933393</c:v>
                </c:pt>
                <c:pt idx="7705">
                  <c:v>770.4793429342931</c:v>
                </c:pt>
                <c:pt idx="7706">
                  <c:v>770.579351935193</c:v>
                </c:pt>
                <c:pt idx="7707">
                  <c:v>770.6793609360935</c:v>
                </c:pt>
                <c:pt idx="7708">
                  <c:v>770.779369936993</c:v>
                </c:pt>
                <c:pt idx="7709">
                  <c:v>770.8793789378935</c:v>
                </c:pt>
                <c:pt idx="7710">
                  <c:v>770.979387938793</c:v>
                </c:pt>
                <c:pt idx="7711">
                  <c:v>771.0793969396935</c:v>
                </c:pt>
                <c:pt idx="7712">
                  <c:v>771.179405940594</c:v>
                </c:pt>
                <c:pt idx="7713">
                  <c:v>771.279414941494</c:v>
                </c:pt>
                <c:pt idx="7714">
                  <c:v>771.3794239423941</c:v>
                </c:pt>
                <c:pt idx="7715">
                  <c:v>771.479432943294</c:v>
                </c:pt>
                <c:pt idx="7716">
                  <c:v>771.579441944194</c:v>
                </c:pt>
                <c:pt idx="7717">
                  <c:v>771.679450945094</c:v>
                </c:pt>
                <c:pt idx="7718">
                  <c:v>771.779459945994</c:v>
                </c:pt>
                <c:pt idx="7719">
                  <c:v>771.879468946894</c:v>
                </c:pt>
                <c:pt idx="7720">
                  <c:v>771.979477947794</c:v>
                </c:pt>
                <c:pt idx="7721">
                  <c:v>772.079486948694</c:v>
                </c:pt>
                <c:pt idx="7722">
                  <c:v>772.179495949594</c:v>
                </c:pt>
                <c:pt idx="7723">
                  <c:v>772.279504950495</c:v>
                </c:pt>
                <c:pt idx="7724">
                  <c:v>772.379513951395</c:v>
                </c:pt>
                <c:pt idx="7725">
                  <c:v>772.479522952295</c:v>
                </c:pt>
                <c:pt idx="7726">
                  <c:v>772.579531953195</c:v>
                </c:pt>
                <c:pt idx="7727">
                  <c:v>772.679540954095</c:v>
                </c:pt>
                <c:pt idx="7728">
                  <c:v>772.779549954995</c:v>
                </c:pt>
                <c:pt idx="7729">
                  <c:v>772.879558955895</c:v>
                </c:pt>
                <c:pt idx="7730">
                  <c:v>772.979567956795</c:v>
                </c:pt>
                <c:pt idx="7731">
                  <c:v>773.079576957695</c:v>
                </c:pt>
                <c:pt idx="7732">
                  <c:v>773.179585958595</c:v>
                </c:pt>
                <c:pt idx="7733">
                  <c:v>773.279594959495</c:v>
                </c:pt>
                <c:pt idx="7734">
                  <c:v>773.379603960396</c:v>
                </c:pt>
                <c:pt idx="7735">
                  <c:v>773.479612961296</c:v>
                </c:pt>
                <c:pt idx="7736">
                  <c:v>773.579621962196</c:v>
                </c:pt>
                <c:pt idx="7737">
                  <c:v>773.679630963096</c:v>
                </c:pt>
                <c:pt idx="7738">
                  <c:v>773.779639963996</c:v>
                </c:pt>
                <c:pt idx="7739">
                  <c:v>773.879648964896</c:v>
                </c:pt>
                <c:pt idx="7740">
                  <c:v>773.979657965796</c:v>
                </c:pt>
                <c:pt idx="7741">
                  <c:v>774.079666966696</c:v>
                </c:pt>
                <c:pt idx="7742">
                  <c:v>774.179675967596</c:v>
                </c:pt>
                <c:pt idx="7743">
                  <c:v>774.279684968496</c:v>
                </c:pt>
                <c:pt idx="7744">
                  <c:v>774.379693969396</c:v>
                </c:pt>
                <c:pt idx="7745">
                  <c:v>774.479702970297</c:v>
                </c:pt>
                <c:pt idx="7746">
                  <c:v>774.579711971197</c:v>
                </c:pt>
                <c:pt idx="7747">
                  <c:v>774.679720972097</c:v>
                </c:pt>
                <c:pt idx="7748">
                  <c:v>774.779729972997</c:v>
                </c:pt>
                <c:pt idx="7749">
                  <c:v>774.879738973897</c:v>
                </c:pt>
                <c:pt idx="7750">
                  <c:v>774.979747974797</c:v>
                </c:pt>
                <c:pt idx="7751">
                  <c:v>775.079756975697</c:v>
                </c:pt>
                <c:pt idx="7752">
                  <c:v>775.179765976597</c:v>
                </c:pt>
                <c:pt idx="7753">
                  <c:v>775.279774977497</c:v>
                </c:pt>
                <c:pt idx="7754">
                  <c:v>775.379783978397</c:v>
                </c:pt>
                <c:pt idx="7755">
                  <c:v>775.479792979297</c:v>
                </c:pt>
                <c:pt idx="7756">
                  <c:v>775.579801980198</c:v>
                </c:pt>
                <c:pt idx="7757">
                  <c:v>775.679810981098</c:v>
                </c:pt>
                <c:pt idx="7758">
                  <c:v>775.779819981998</c:v>
                </c:pt>
                <c:pt idx="7759">
                  <c:v>775.879828982898</c:v>
                </c:pt>
                <c:pt idx="7760">
                  <c:v>775.979837983798</c:v>
                </c:pt>
                <c:pt idx="7761">
                  <c:v>776.079846984698</c:v>
                </c:pt>
                <c:pt idx="7762">
                  <c:v>776.179855985598</c:v>
                </c:pt>
                <c:pt idx="7763">
                  <c:v>776.2798649864981</c:v>
                </c:pt>
                <c:pt idx="7764">
                  <c:v>776.379873987398</c:v>
                </c:pt>
                <c:pt idx="7765">
                  <c:v>776.4798829882981</c:v>
                </c:pt>
                <c:pt idx="7766">
                  <c:v>776.579891989198</c:v>
                </c:pt>
                <c:pt idx="7767">
                  <c:v>776.679900990099</c:v>
                </c:pt>
                <c:pt idx="7768">
                  <c:v>776.779909990999</c:v>
                </c:pt>
                <c:pt idx="7769">
                  <c:v>776.879918991899</c:v>
                </c:pt>
                <c:pt idx="7770">
                  <c:v>776.9799279927988</c:v>
                </c:pt>
                <c:pt idx="7771">
                  <c:v>777.079936993699</c:v>
                </c:pt>
                <c:pt idx="7772">
                  <c:v>777.179945994599</c:v>
                </c:pt>
                <c:pt idx="7773">
                  <c:v>777.279954995499</c:v>
                </c:pt>
                <c:pt idx="7774">
                  <c:v>777.3799639963991</c:v>
                </c:pt>
                <c:pt idx="7775">
                  <c:v>777.479972997299</c:v>
                </c:pt>
                <c:pt idx="7776">
                  <c:v>777.579981998199</c:v>
                </c:pt>
                <c:pt idx="7777">
                  <c:v>777.679990999099</c:v>
                </c:pt>
                <c:pt idx="7778">
                  <c:v>777.78</c:v>
                </c:pt>
                <c:pt idx="7779">
                  <c:v>777.8800090009</c:v>
                </c:pt>
                <c:pt idx="7780">
                  <c:v>777.9800180018</c:v>
                </c:pt>
                <c:pt idx="7781">
                  <c:v>778.0800270027</c:v>
                </c:pt>
                <c:pt idx="7782">
                  <c:v>778.1800360036</c:v>
                </c:pt>
                <c:pt idx="7783">
                  <c:v>778.2800450045</c:v>
                </c:pt>
                <c:pt idx="7784">
                  <c:v>778.3800540053999</c:v>
                </c:pt>
                <c:pt idx="7785">
                  <c:v>778.4800630063</c:v>
                </c:pt>
                <c:pt idx="7786">
                  <c:v>778.5800720072003</c:v>
                </c:pt>
                <c:pt idx="7787">
                  <c:v>778.6800810081</c:v>
                </c:pt>
                <c:pt idx="7788">
                  <c:v>778.780090009</c:v>
                </c:pt>
                <c:pt idx="7789">
                  <c:v>778.880099009901</c:v>
                </c:pt>
                <c:pt idx="7790">
                  <c:v>778.980108010801</c:v>
                </c:pt>
                <c:pt idx="7791">
                  <c:v>779.080117011701</c:v>
                </c:pt>
                <c:pt idx="7792">
                  <c:v>779.180126012601</c:v>
                </c:pt>
                <c:pt idx="7793">
                  <c:v>779.280135013501</c:v>
                </c:pt>
                <c:pt idx="7794">
                  <c:v>779.3801440144008</c:v>
                </c:pt>
                <c:pt idx="7795">
                  <c:v>779.480153015301</c:v>
                </c:pt>
                <c:pt idx="7796">
                  <c:v>779.580162016201</c:v>
                </c:pt>
                <c:pt idx="7797">
                  <c:v>779.680171017101</c:v>
                </c:pt>
                <c:pt idx="7798">
                  <c:v>779.780180018001</c:v>
                </c:pt>
                <c:pt idx="7799">
                  <c:v>779.880189018901</c:v>
                </c:pt>
                <c:pt idx="7800">
                  <c:v>779.980198019802</c:v>
                </c:pt>
                <c:pt idx="7801">
                  <c:v>780.080207020702</c:v>
                </c:pt>
                <c:pt idx="7802">
                  <c:v>780.180216021602</c:v>
                </c:pt>
                <c:pt idx="7803">
                  <c:v>780.280225022502</c:v>
                </c:pt>
                <c:pt idx="7804">
                  <c:v>780.3802340234017</c:v>
                </c:pt>
                <c:pt idx="7805">
                  <c:v>780.480243024302</c:v>
                </c:pt>
                <c:pt idx="7806">
                  <c:v>780.580252025202</c:v>
                </c:pt>
                <c:pt idx="7807">
                  <c:v>780.680261026102</c:v>
                </c:pt>
                <c:pt idx="7808">
                  <c:v>780.780270027002</c:v>
                </c:pt>
                <c:pt idx="7809">
                  <c:v>780.880279027902</c:v>
                </c:pt>
                <c:pt idx="7810">
                  <c:v>780.980288028802</c:v>
                </c:pt>
                <c:pt idx="7811">
                  <c:v>781.080297029702</c:v>
                </c:pt>
                <c:pt idx="7812">
                  <c:v>781.1803060306033</c:v>
                </c:pt>
                <c:pt idx="7813">
                  <c:v>781.280315031503</c:v>
                </c:pt>
                <c:pt idx="7814">
                  <c:v>781.3803240324029</c:v>
                </c:pt>
                <c:pt idx="7815">
                  <c:v>781.480333033303</c:v>
                </c:pt>
                <c:pt idx="7816">
                  <c:v>781.580342034203</c:v>
                </c:pt>
                <c:pt idx="7817">
                  <c:v>781.680351035103</c:v>
                </c:pt>
                <c:pt idx="7818">
                  <c:v>781.780360036003</c:v>
                </c:pt>
                <c:pt idx="7819">
                  <c:v>781.880369036903</c:v>
                </c:pt>
                <c:pt idx="7820">
                  <c:v>781.980378037803</c:v>
                </c:pt>
                <c:pt idx="7821">
                  <c:v>782.080387038703</c:v>
                </c:pt>
                <c:pt idx="7822">
                  <c:v>782.180396039603</c:v>
                </c:pt>
                <c:pt idx="7823">
                  <c:v>782.280405040504</c:v>
                </c:pt>
                <c:pt idx="7824">
                  <c:v>782.3804140414038</c:v>
                </c:pt>
                <c:pt idx="7825">
                  <c:v>782.480423042304</c:v>
                </c:pt>
                <c:pt idx="7826">
                  <c:v>782.580432043204</c:v>
                </c:pt>
                <c:pt idx="7827">
                  <c:v>782.680441044104</c:v>
                </c:pt>
                <c:pt idx="7828">
                  <c:v>782.780450045004</c:v>
                </c:pt>
                <c:pt idx="7829">
                  <c:v>782.8804590459038</c:v>
                </c:pt>
                <c:pt idx="7830">
                  <c:v>782.980468046804</c:v>
                </c:pt>
                <c:pt idx="7831">
                  <c:v>783.080477047704</c:v>
                </c:pt>
                <c:pt idx="7832">
                  <c:v>783.180486048604</c:v>
                </c:pt>
                <c:pt idx="7833">
                  <c:v>783.280495049504</c:v>
                </c:pt>
                <c:pt idx="7834">
                  <c:v>783.380504050405</c:v>
                </c:pt>
                <c:pt idx="7835">
                  <c:v>783.480513051305</c:v>
                </c:pt>
                <c:pt idx="7836">
                  <c:v>783.580522052205</c:v>
                </c:pt>
                <c:pt idx="7837">
                  <c:v>783.680531053105</c:v>
                </c:pt>
                <c:pt idx="7838">
                  <c:v>783.780540054005</c:v>
                </c:pt>
                <c:pt idx="7839">
                  <c:v>783.8805490549048</c:v>
                </c:pt>
                <c:pt idx="7840">
                  <c:v>783.980558055805</c:v>
                </c:pt>
                <c:pt idx="7841">
                  <c:v>784.080567056705</c:v>
                </c:pt>
                <c:pt idx="7842">
                  <c:v>784.180576057605</c:v>
                </c:pt>
                <c:pt idx="7843">
                  <c:v>784.280585058505</c:v>
                </c:pt>
                <c:pt idx="7844">
                  <c:v>784.380594059405</c:v>
                </c:pt>
                <c:pt idx="7845">
                  <c:v>784.480603060306</c:v>
                </c:pt>
                <c:pt idx="7846">
                  <c:v>784.580612061206</c:v>
                </c:pt>
                <c:pt idx="7847">
                  <c:v>784.680621062106</c:v>
                </c:pt>
                <c:pt idx="7848">
                  <c:v>784.780630063006</c:v>
                </c:pt>
                <c:pt idx="7849">
                  <c:v>784.880639063906</c:v>
                </c:pt>
                <c:pt idx="7850">
                  <c:v>784.980648064806</c:v>
                </c:pt>
                <c:pt idx="7851">
                  <c:v>785.080657065706</c:v>
                </c:pt>
                <c:pt idx="7852">
                  <c:v>785.180666066606</c:v>
                </c:pt>
                <c:pt idx="7853">
                  <c:v>785.280675067506</c:v>
                </c:pt>
                <c:pt idx="7854">
                  <c:v>785.380684068406</c:v>
                </c:pt>
                <c:pt idx="7855">
                  <c:v>785.480693069306</c:v>
                </c:pt>
                <c:pt idx="7856">
                  <c:v>785.580702070206</c:v>
                </c:pt>
                <c:pt idx="7857">
                  <c:v>785.680711071107</c:v>
                </c:pt>
                <c:pt idx="7858">
                  <c:v>785.780720072007</c:v>
                </c:pt>
                <c:pt idx="7859">
                  <c:v>785.880729072907</c:v>
                </c:pt>
                <c:pt idx="7860">
                  <c:v>785.980738073807</c:v>
                </c:pt>
                <c:pt idx="7861">
                  <c:v>786.080747074707</c:v>
                </c:pt>
                <c:pt idx="7862">
                  <c:v>786.180756075607</c:v>
                </c:pt>
                <c:pt idx="7863">
                  <c:v>786.280765076507</c:v>
                </c:pt>
                <c:pt idx="7864">
                  <c:v>786.380774077407</c:v>
                </c:pt>
                <c:pt idx="7865">
                  <c:v>786.480783078307</c:v>
                </c:pt>
                <c:pt idx="7866">
                  <c:v>786.580792079207</c:v>
                </c:pt>
                <c:pt idx="7867">
                  <c:v>786.680801080107</c:v>
                </c:pt>
                <c:pt idx="7868">
                  <c:v>786.7808100810081</c:v>
                </c:pt>
                <c:pt idx="7869">
                  <c:v>786.8808190819077</c:v>
                </c:pt>
                <c:pt idx="7870">
                  <c:v>786.9808280828079</c:v>
                </c:pt>
                <c:pt idx="7871">
                  <c:v>787.080837083708</c:v>
                </c:pt>
                <c:pt idx="7872">
                  <c:v>787.1808460846081</c:v>
                </c:pt>
                <c:pt idx="7873">
                  <c:v>787.280855085508</c:v>
                </c:pt>
                <c:pt idx="7874">
                  <c:v>787.3808640864079</c:v>
                </c:pt>
                <c:pt idx="7875">
                  <c:v>787.480873087308</c:v>
                </c:pt>
                <c:pt idx="7876">
                  <c:v>787.580882088208</c:v>
                </c:pt>
                <c:pt idx="7877">
                  <c:v>787.680891089108</c:v>
                </c:pt>
                <c:pt idx="7878">
                  <c:v>787.780900090008</c:v>
                </c:pt>
                <c:pt idx="7879">
                  <c:v>787.8809090909087</c:v>
                </c:pt>
                <c:pt idx="7880">
                  <c:v>787.9809180918088</c:v>
                </c:pt>
                <c:pt idx="7881">
                  <c:v>788.0809270927087</c:v>
                </c:pt>
                <c:pt idx="7882">
                  <c:v>788.180936093609</c:v>
                </c:pt>
                <c:pt idx="7883">
                  <c:v>788.280945094509</c:v>
                </c:pt>
                <c:pt idx="7884">
                  <c:v>788.3809540954086</c:v>
                </c:pt>
                <c:pt idx="7885">
                  <c:v>788.480963096309</c:v>
                </c:pt>
                <c:pt idx="7886">
                  <c:v>788.580972097209</c:v>
                </c:pt>
                <c:pt idx="7887">
                  <c:v>788.680981098109</c:v>
                </c:pt>
                <c:pt idx="7888">
                  <c:v>788.780990099009</c:v>
                </c:pt>
                <c:pt idx="7889">
                  <c:v>788.8809990999088</c:v>
                </c:pt>
                <c:pt idx="7890">
                  <c:v>788.98100810081</c:v>
                </c:pt>
                <c:pt idx="7891">
                  <c:v>789.0810171017098</c:v>
                </c:pt>
                <c:pt idx="7892">
                  <c:v>789.18102610261</c:v>
                </c:pt>
                <c:pt idx="7893">
                  <c:v>789.28103510351</c:v>
                </c:pt>
                <c:pt idx="7894">
                  <c:v>789.3810441044097</c:v>
                </c:pt>
                <c:pt idx="7895">
                  <c:v>789.4810531053098</c:v>
                </c:pt>
                <c:pt idx="7896">
                  <c:v>789.58106210621</c:v>
                </c:pt>
                <c:pt idx="7897">
                  <c:v>789.68107110711</c:v>
                </c:pt>
                <c:pt idx="7898">
                  <c:v>789.78108010801</c:v>
                </c:pt>
                <c:pt idx="7899">
                  <c:v>789.8810891089098</c:v>
                </c:pt>
                <c:pt idx="7900">
                  <c:v>789.98109810981</c:v>
                </c:pt>
                <c:pt idx="7901">
                  <c:v>790.0811071107107</c:v>
                </c:pt>
                <c:pt idx="7902">
                  <c:v>790.181116111611</c:v>
                </c:pt>
                <c:pt idx="7903">
                  <c:v>790.2811251125107</c:v>
                </c:pt>
                <c:pt idx="7904">
                  <c:v>790.3811341134108</c:v>
                </c:pt>
                <c:pt idx="7905">
                  <c:v>790.4811431143107</c:v>
                </c:pt>
                <c:pt idx="7906">
                  <c:v>790.5811521152108</c:v>
                </c:pt>
                <c:pt idx="7907">
                  <c:v>790.681161116111</c:v>
                </c:pt>
                <c:pt idx="7908">
                  <c:v>790.781170117011</c:v>
                </c:pt>
                <c:pt idx="7909">
                  <c:v>790.881179117911</c:v>
                </c:pt>
                <c:pt idx="7910">
                  <c:v>790.981188118811</c:v>
                </c:pt>
                <c:pt idx="7911">
                  <c:v>791.081197119711</c:v>
                </c:pt>
                <c:pt idx="7912">
                  <c:v>791.181206120612</c:v>
                </c:pt>
                <c:pt idx="7913">
                  <c:v>791.281215121512</c:v>
                </c:pt>
                <c:pt idx="7914">
                  <c:v>791.3812241224116</c:v>
                </c:pt>
                <c:pt idx="7915">
                  <c:v>791.481233123312</c:v>
                </c:pt>
                <c:pt idx="7916">
                  <c:v>791.5812421242118</c:v>
                </c:pt>
                <c:pt idx="7917">
                  <c:v>791.681251125112</c:v>
                </c:pt>
                <c:pt idx="7918">
                  <c:v>791.781260126012</c:v>
                </c:pt>
                <c:pt idx="7919">
                  <c:v>791.8812691269118</c:v>
                </c:pt>
                <c:pt idx="7920">
                  <c:v>791.981278127812</c:v>
                </c:pt>
                <c:pt idx="7921">
                  <c:v>792.081287128712</c:v>
                </c:pt>
                <c:pt idx="7922">
                  <c:v>792.181296129612</c:v>
                </c:pt>
                <c:pt idx="7923">
                  <c:v>792.281305130513</c:v>
                </c:pt>
                <c:pt idx="7924">
                  <c:v>792.3813141314129</c:v>
                </c:pt>
                <c:pt idx="7925">
                  <c:v>792.481323132313</c:v>
                </c:pt>
                <c:pt idx="7926">
                  <c:v>792.5813321332131</c:v>
                </c:pt>
                <c:pt idx="7927">
                  <c:v>792.681341134113</c:v>
                </c:pt>
                <c:pt idx="7928">
                  <c:v>792.7813501350131</c:v>
                </c:pt>
                <c:pt idx="7929">
                  <c:v>792.8813591359127</c:v>
                </c:pt>
                <c:pt idx="7930">
                  <c:v>792.9813681368131</c:v>
                </c:pt>
                <c:pt idx="7931">
                  <c:v>793.081377137713</c:v>
                </c:pt>
                <c:pt idx="7932">
                  <c:v>793.1813861386133</c:v>
                </c:pt>
                <c:pt idx="7933">
                  <c:v>793.281395139513</c:v>
                </c:pt>
                <c:pt idx="7934">
                  <c:v>793.3814041404138</c:v>
                </c:pt>
                <c:pt idx="7935">
                  <c:v>793.481413141314</c:v>
                </c:pt>
                <c:pt idx="7936">
                  <c:v>793.5814221422138</c:v>
                </c:pt>
                <c:pt idx="7937">
                  <c:v>793.681431143114</c:v>
                </c:pt>
                <c:pt idx="7938">
                  <c:v>793.781440144014</c:v>
                </c:pt>
                <c:pt idx="7939">
                  <c:v>793.8814491449137</c:v>
                </c:pt>
                <c:pt idx="7940">
                  <c:v>793.9814581458138</c:v>
                </c:pt>
                <c:pt idx="7941">
                  <c:v>794.081467146714</c:v>
                </c:pt>
                <c:pt idx="7942">
                  <c:v>794.181476147614</c:v>
                </c:pt>
                <c:pt idx="7943">
                  <c:v>794.281485148514</c:v>
                </c:pt>
                <c:pt idx="7944">
                  <c:v>794.3814941494138</c:v>
                </c:pt>
                <c:pt idx="7945">
                  <c:v>794.481503150315</c:v>
                </c:pt>
                <c:pt idx="7946">
                  <c:v>794.5815121512147</c:v>
                </c:pt>
                <c:pt idx="7947">
                  <c:v>794.681521152115</c:v>
                </c:pt>
                <c:pt idx="7948">
                  <c:v>794.781530153015</c:v>
                </c:pt>
                <c:pt idx="7949">
                  <c:v>794.8815391539148</c:v>
                </c:pt>
                <c:pt idx="7950">
                  <c:v>794.981548154815</c:v>
                </c:pt>
                <c:pt idx="7951">
                  <c:v>795.0815571557148</c:v>
                </c:pt>
                <c:pt idx="7952">
                  <c:v>795.181566156615</c:v>
                </c:pt>
                <c:pt idx="7953">
                  <c:v>795.281575157515</c:v>
                </c:pt>
                <c:pt idx="7954">
                  <c:v>795.381584158415</c:v>
                </c:pt>
                <c:pt idx="7955">
                  <c:v>795.481593159315</c:v>
                </c:pt>
                <c:pt idx="7956">
                  <c:v>795.581602160216</c:v>
                </c:pt>
                <c:pt idx="7957">
                  <c:v>795.681611161116</c:v>
                </c:pt>
                <c:pt idx="7958">
                  <c:v>795.781620162016</c:v>
                </c:pt>
                <c:pt idx="7959">
                  <c:v>795.8816291629157</c:v>
                </c:pt>
                <c:pt idx="7960">
                  <c:v>795.981638163816</c:v>
                </c:pt>
                <c:pt idx="7961">
                  <c:v>796.0816471647157</c:v>
                </c:pt>
                <c:pt idx="7962">
                  <c:v>796.181656165616</c:v>
                </c:pt>
                <c:pt idx="7963">
                  <c:v>796.281665166516</c:v>
                </c:pt>
                <c:pt idx="7964">
                  <c:v>796.381674167416</c:v>
                </c:pt>
                <c:pt idx="7965">
                  <c:v>796.481683168316</c:v>
                </c:pt>
                <c:pt idx="7966">
                  <c:v>796.581692169216</c:v>
                </c:pt>
                <c:pt idx="7967">
                  <c:v>796.681701170117</c:v>
                </c:pt>
                <c:pt idx="7968">
                  <c:v>796.781710171017</c:v>
                </c:pt>
                <c:pt idx="7969">
                  <c:v>796.881719171917</c:v>
                </c:pt>
                <c:pt idx="7970">
                  <c:v>796.981728172817</c:v>
                </c:pt>
                <c:pt idx="7971">
                  <c:v>797.081737173717</c:v>
                </c:pt>
                <c:pt idx="7972">
                  <c:v>797.181746174617</c:v>
                </c:pt>
                <c:pt idx="7973">
                  <c:v>797.281755175517</c:v>
                </c:pt>
                <c:pt idx="7974">
                  <c:v>797.381764176417</c:v>
                </c:pt>
                <c:pt idx="7975">
                  <c:v>797.481773177317</c:v>
                </c:pt>
                <c:pt idx="7976">
                  <c:v>797.581782178217</c:v>
                </c:pt>
                <c:pt idx="7977">
                  <c:v>797.681791179117</c:v>
                </c:pt>
                <c:pt idx="7978">
                  <c:v>797.7818001800181</c:v>
                </c:pt>
                <c:pt idx="7979">
                  <c:v>797.8818091809177</c:v>
                </c:pt>
                <c:pt idx="7980">
                  <c:v>797.9818181818179</c:v>
                </c:pt>
                <c:pt idx="7981">
                  <c:v>798.0818271827177</c:v>
                </c:pt>
                <c:pt idx="7982">
                  <c:v>798.1818361836181</c:v>
                </c:pt>
                <c:pt idx="7983">
                  <c:v>798.281845184518</c:v>
                </c:pt>
                <c:pt idx="7984">
                  <c:v>798.3818541854178</c:v>
                </c:pt>
                <c:pt idx="7985">
                  <c:v>798.481863186318</c:v>
                </c:pt>
                <c:pt idx="7986">
                  <c:v>798.5818721872181</c:v>
                </c:pt>
                <c:pt idx="7987">
                  <c:v>798.681881188118</c:v>
                </c:pt>
                <c:pt idx="7988">
                  <c:v>798.7818901890181</c:v>
                </c:pt>
                <c:pt idx="7989">
                  <c:v>798.8818991899185</c:v>
                </c:pt>
                <c:pt idx="7990">
                  <c:v>798.9819081908188</c:v>
                </c:pt>
                <c:pt idx="7991">
                  <c:v>799.0819171917186</c:v>
                </c:pt>
                <c:pt idx="7992">
                  <c:v>799.1819261926188</c:v>
                </c:pt>
                <c:pt idx="7993">
                  <c:v>799.281935193519</c:v>
                </c:pt>
                <c:pt idx="7994">
                  <c:v>799.3819441944186</c:v>
                </c:pt>
                <c:pt idx="7995">
                  <c:v>799.4819531953187</c:v>
                </c:pt>
                <c:pt idx="7996">
                  <c:v>799.5819621962188</c:v>
                </c:pt>
                <c:pt idx="7997">
                  <c:v>799.681971197119</c:v>
                </c:pt>
                <c:pt idx="7998">
                  <c:v>799.781980198019</c:v>
                </c:pt>
                <c:pt idx="7999">
                  <c:v>799.8819891989187</c:v>
                </c:pt>
                <c:pt idx="8000">
                  <c:v>799.9819981998188</c:v>
                </c:pt>
                <c:pt idx="8001">
                  <c:v>800.08200720072</c:v>
                </c:pt>
                <c:pt idx="8002">
                  <c:v>800.18201620162</c:v>
                </c:pt>
                <c:pt idx="8003">
                  <c:v>800.28202520252</c:v>
                </c:pt>
                <c:pt idx="8004">
                  <c:v>800.3820342034197</c:v>
                </c:pt>
                <c:pt idx="8005">
                  <c:v>800.48204320432</c:v>
                </c:pt>
                <c:pt idx="8006">
                  <c:v>800.5820522052197</c:v>
                </c:pt>
                <c:pt idx="8007">
                  <c:v>800.68206120612</c:v>
                </c:pt>
                <c:pt idx="8008">
                  <c:v>800.78207020702</c:v>
                </c:pt>
                <c:pt idx="8009">
                  <c:v>800.88207920792</c:v>
                </c:pt>
                <c:pt idx="8010">
                  <c:v>800.98208820882</c:v>
                </c:pt>
                <c:pt idx="8011">
                  <c:v>801.08209720972</c:v>
                </c:pt>
                <c:pt idx="8012">
                  <c:v>801.182106210621</c:v>
                </c:pt>
                <c:pt idx="8013">
                  <c:v>801.282115211521</c:v>
                </c:pt>
                <c:pt idx="8014">
                  <c:v>801.3821242124208</c:v>
                </c:pt>
                <c:pt idx="8015">
                  <c:v>801.482133213321</c:v>
                </c:pt>
                <c:pt idx="8016">
                  <c:v>801.582142214221</c:v>
                </c:pt>
                <c:pt idx="8017">
                  <c:v>801.682151215121</c:v>
                </c:pt>
                <c:pt idx="8018">
                  <c:v>801.782160216021</c:v>
                </c:pt>
                <c:pt idx="8019">
                  <c:v>801.8821692169211</c:v>
                </c:pt>
                <c:pt idx="8020">
                  <c:v>801.982178217821</c:v>
                </c:pt>
                <c:pt idx="8021">
                  <c:v>802.082187218721</c:v>
                </c:pt>
                <c:pt idx="8022">
                  <c:v>802.182196219621</c:v>
                </c:pt>
                <c:pt idx="8023">
                  <c:v>802.282205220522</c:v>
                </c:pt>
                <c:pt idx="8024">
                  <c:v>802.3822142214218</c:v>
                </c:pt>
                <c:pt idx="8025">
                  <c:v>802.482223222322</c:v>
                </c:pt>
                <c:pt idx="8026">
                  <c:v>802.582232223222</c:v>
                </c:pt>
                <c:pt idx="8027">
                  <c:v>802.682241224122</c:v>
                </c:pt>
                <c:pt idx="8028">
                  <c:v>802.782250225022</c:v>
                </c:pt>
                <c:pt idx="8029">
                  <c:v>802.8822592259218</c:v>
                </c:pt>
                <c:pt idx="8030">
                  <c:v>802.982268226822</c:v>
                </c:pt>
                <c:pt idx="8031">
                  <c:v>803.082277227722</c:v>
                </c:pt>
                <c:pt idx="8032">
                  <c:v>803.182286228622</c:v>
                </c:pt>
                <c:pt idx="8033">
                  <c:v>803.282295229522</c:v>
                </c:pt>
                <c:pt idx="8034">
                  <c:v>803.3823042304231</c:v>
                </c:pt>
                <c:pt idx="8035">
                  <c:v>803.482313231323</c:v>
                </c:pt>
                <c:pt idx="8036">
                  <c:v>803.5823222322231</c:v>
                </c:pt>
                <c:pt idx="8037">
                  <c:v>803.682331233123</c:v>
                </c:pt>
                <c:pt idx="8038">
                  <c:v>803.7823402340231</c:v>
                </c:pt>
                <c:pt idx="8039">
                  <c:v>803.882349234923</c:v>
                </c:pt>
                <c:pt idx="8040">
                  <c:v>803.9823582358231</c:v>
                </c:pt>
                <c:pt idx="8041">
                  <c:v>804.082367236723</c:v>
                </c:pt>
                <c:pt idx="8042">
                  <c:v>804.1823762376235</c:v>
                </c:pt>
                <c:pt idx="8043">
                  <c:v>804.282385238523</c:v>
                </c:pt>
                <c:pt idx="8044">
                  <c:v>804.3823942394231</c:v>
                </c:pt>
                <c:pt idx="8045">
                  <c:v>804.482403240324</c:v>
                </c:pt>
                <c:pt idx="8046">
                  <c:v>804.582412241224</c:v>
                </c:pt>
                <c:pt idx="8047">
                  <c:v>804.682421242124</c:v>
                </c:pt>
                <c:pt idx="8048">
                  <c:v>804.782430243024</c:v>
                </c:pt>
                <c:pt idx="8049">
                  <c:v>804.8824392439237</c:v>
                </c:pt>
                <c:pt idx="8050">
                  <c:v>804.982448244824</c:v>
                </c:pt>
                <c:pt idx="8051">
                  <c:v>805.082457245724</c:v>
                </c:pt>
                <c:pt idx="8052">
                  <c:v>805.182466246624</c:v>
                </c:pt>
                <c:pt idx="8053">
                  <c:v>805.282475247524</c:v>
                </c:pt>
                <c:pt idx="8054">
                  <c:v>805.382484248424</c:v>
                </c:pt>
                <c:pt idx="8055">
                  <c:v>805.482493249324</c:v>
                </c:pt>
                <c:pt idx="8056">
                  <c:v>805.582502250224</c:v>
                </c:pt>
                <c:pt idx="8057">
                  <c:v>805.682511251125</c:v>
                </c:pt>
                <c:pt idx="8058">
                  <c:v>805.782520252025</c:v>
                </c:pt>
                <c:pt idx="8059">
                  <c:v>805.8825292529248</c:v>
                </c:pt>
                <c:pt idx="8060">
                  <c:v>805.9825382538251</c:v>
                </c:pt>
                <c:pt idx="8061">
                  <c:v>806.082547254725</c:v>
                </c:pt>
                <c:pt idx="8062">
                  <c:v>806.182556255625</c:v>
                </c:pt>
                <c:pt idx="8063">
                  <c:v>806.282565256525</c:v>
                </c:pt>
                <c:pt idx="8064">
                  <c:v>806.382574257425</c:v>
                </c:pt>
                <c:pt idx="8065">
                  <c:v>806.482583258325</c:v>
                </c:pt>
                <c:pt idx="8066">
                  <c:v>806.582592259225</c:v>
                </c:pt>
                <c:pt idx="8067">
                  <c:v>806.682601260125</c:v>
                </c:pt>
                <c:pt idx="8068">
                  <c:v>806.782610261026</c:v>
                </c:pt>
                <c:pt idx="8069">
                  <c:v>806.8826192619258</c:v>
                </c:pt>
                <c:pt idx="8070">
                  <c:v>806.982628262826</c:v>
                </c:pt>
                <c:pt idx="8071">
                  <c:v>807.082637263726</c:v>
                </c:pt>
                <c:pt idx="8072">
                  <c:v>807.182646264626</c:v>
                </c:pt>
                <c:pt idx="8073">
                  <c:v>807.282655265526</c:v>
                </c:pt>
                <c:pt idx="8074">
                  <c:v>807.382664266426</c:v>
                </c:pt>
                <c:pt idx="8075">
                  <c:v>807.482673267326</c:v>
                </c:pt>
                <c:pt idx="8076">
                  <c:v>807.582682268226</c:v>
                </c:pt>
                <c:pt idx="8077">
                  <c:v>807.682691269126</c:v>
                </c:pt>
                <c:pt idx="8078">
                  <c:v>807.782700270026</c:v>
                </c:pt>
                <c:pt idx="8079">
                  <c:v>807.882709270927</c:v>
                </c:pt>
                <c:pt idx="8080">
                  <c:v>807.982718271827</c:v>
                </c:pt>
                <c:pt idx="8081">
                  <c:v>808.082727272727</c:v>
                </c:pt>
                <c:pt idx="8082">
                  <c:v>808.182736273627</c:v>
                </c:pt>
                <c:pt idx="8083">
                  <c:v>808.282745274527</c:v>
                </c:pt>
                <c:pt idx="8084">
                  <c:v>808.382754275427</c:v>
                </c:pt>
                <c:pt idx="8085">
                  <c:v>808.482763276327</c:v>
                </c:pt>
                <c:pt idx="8086">
                  <c:v>808.582772277227</c:v>
                </c:pt>
                <c:pt idx="8087">
                  <c:v>808.682781278127</c:v>
                </c:pt>
                <c:pt idx="8088">
                  <c:v>808.782790279027</c:v>
                </c:pt>
                <c:pt idx="8089">
                  <c:v>808.882799279927</c:v>
                </c:pt>
                <c:pt idx="8090">
                  <c:v>808.982808280828</c:v>
                </c:pt>
                <c:pt idx="8091">
                  <c:v>809.0828172817279</c:v>
                </c:pt>
                <c:pt idx="8092">
                  <c:v>809.1828262826281</c:v>
                </c:pt>
                <c:pt idx="8093">
                  <c:v>809.282835283528</c:v>
                </c:pt>
                <c:pt idx="8094">
                  <c:v>809.3828442844278</c:v>
                </c:pt>
                <c:pt idx="8095">
                  <c:v>809.482853285328</c:v>
                </c:pt>
                <c:pt idx="8096">
                  <c:v>809.5828622862281</c:v>
                </c:pt>
                <c:pt idx="8097">
                  <c:v>809.682871287128</c:v>
                </c:pt>
                <c:pt idx="8098">
                  <c:v>809.7828802880281</c:v>
                </c:pt>
                <c:pt idx="8099">
                  <c:v>809.882889288928</c:v>
                </c:pt>
                <c:pt idx="8100">
                  <c:v>809.9828982898281</c:v>
                </c:pt>
                <c:pt idx="8101">
                  <c:v>810.0829072907288</c:v>
                </c:pt>
                <c:pt idx="8102">
                  <c:v>810.182916291629</c:v>
                </c:pt>
                <c:pt idx="8103">
                  <c:v>810.2829252925287</c:v>
                </c:pt>
                <c:pt idx="8104">
                  <c:v>810.3829342934288</c:v>
                </c:pt>
                <c:pt idx="8105">
                  <c:v>810.4829432943287</c:v>
                </c:pt>
                <c:pt idx="8106">
                  <c:v>810.5829522952288</c:v>
                </c:pt>
                <c:pt idx="8107">
                  <c:v>810.682961296129</c:v>
                </c:pt>
                <c:pt idx="8108">
                  <c:v>810.782970297029</c:v>
                </c:pt>
                <c:pt idx="8109">
                  <c:v>810.882979297929</c:v>
                </c:pt>
                <c:pt idx="8110">
                  <c:v>810.982988298829</c:v>
                </c:pt>
                <c:pt idx="8111">
                  <c:v>811.082997299729</c:v>
                </c:pt>
                <c:pt idx="8112">
                  <c:v>811.18300630063</c:v>
                </c:pt>
                <c:pt idx="8113">
                  <c:v>811.28301530153</c:v>
                </c:pt>
                <c:pt idx="8114">
                  <c:v>811.3830243024298</c:v>
                </c:pt>
                <c:pt idx="8115">
                  <c:v>811.48303330333</c:v>
                </c:pt>
                <c:pt idx="8116">
                  <c:v>811.58304230423</c:v>
                </c:pt>
                <c:pt idx="8117">
                  <c:v>811.68305130513</c:v>
                </c:pt>
                <c:pt idx="8118">
                  <c:v>811.78306030603</c:v>
                </c:pt>
                <c:pt idx="8119">
                  <c:v>811.88306930693</c:v>
                </c:pt>
                <c:pt idx="8120">
                  <c:v>811.9830783078303</c:v>
                </c:pt>
                <c:pt idx="8121">
                  <c:v>812.08308730873</c:v>
                </c:pt>
                <c:pt idx="8122">
                  <c:v>812.18309630963</c:v>
                </c:pt>
                <c:pt idx="8123">
                  <c:v>812.283105310531</c:v>
                </c:pt>
                <c:pt idx="8124">
                  <c:v>812.383114311431</c:v>
                </c:pt>
                <c:pt idx="8125">
                  <c:v>812.483123312331</c:v>
                </c:pt>
                <c:pt idx="8126">
                  <c:v>812.583132313231</c:v>
                </c:pt>
                <c:pt idx="8127">
                  <c:v>812.683141314131</c:v>
                </c:pt>
                <c:pt idx="8128">
                  <c:v>812.783150315031</c:v>
                </c:pt>
                <c:pt idx="8129">
                  <c:v>812.8831593159308</c:v>
                </c:pt>
                <c:pt idx="8130">
                  <c:v>812.983168316831</c:v>
                </c:pt>
                <c:pt idx="8131">
                  <c:v>813.083177317731</c:v>
                </c:pt>
                <c:pt idx="8132">
                  <c:v>813.183186318631</c:v>
                </c:pt>
                <c:pt idx="8133">
                  <c:v>813.283195319531</c:v>
                </c:pt>
                <c:pt idx="8134">
                  <c:v>813.383204320432</c:v>
                </c:pt>
                <c:pt idx="8135">
                  <c:v>813.483213321332</c:v>
                </c:pt>
                <c:pt idx="8136">
                  <c:v>813.583222322232</c:v>
                </c:pt>
                <c:pt idx="8137">
                  <c:v>813.683231323132</c:v>
                </c:pt>
                <c:pt idx="8138">
                  <c:v>813.783240324032</c:v>
                </c:pt>
                <c:pt idx="8139">
                  <c:v>813.883249324932</c:v>
                </c:pt>
                <c:pt idx="8140">
                  <c:v>813.983258325832</c:v>
                </c:pt>
                <c:pt idx="8141">
                  <c:v>814.083267326732</c:v>
                </c:pt>
                <c:pt idx="8142">
                  <c:v>814.183276327632</c:v>
                </c:pt>
                <c:pt idx="8143">
                  <c:v>814.283285328532</c:v>
                </c:pt>
                <c:pt idx="8144">
                  <c:v>814.383294329432</c:v>
                </c:pt>
                <c:pt idx="8145">
                  <c:v>814.483303330333</c:v>
                </c:pt>
                <c:pt idx="8146">
                  <c:v>814.583312331233</c:v>
                </c:pt>
                <c:pt idx="8147">
                  <c:v>814.683321332133</c:v>
                </c:pt>
                <c:pt idx="8148">
                  <c:v>814.783330333033</c:v>
                </c:pt>
                <c:pt idx="8149">
                  <c:v>814.883339333933</c:v>
                </c:pt>
                <c:pt idx="8150">
                  <c:v>814.983348334833</c:v>
                </c:pt>
                <c:pt idx="8151">
                  <c:v>815.083357335733</c:v>
                </c:pt>
                <c:pt idx="8152">
                  <c:v>815.1833663366334</c:v>
                </c:pt>
                <c:pt idx="8153">
                  <c:v>815.283375337533</c:v>
                </c:pt>
                <c:pt idx="8154">
                  <c:v>815.3833843384331</c:v>
                </c:pt>
                <c:pt idx="8155">
                  <c:v>815.483393339333</c:v>
                </c:pt>
                <c:pt idx="8156">
                  <c:v>815.583402340234</c:v>
                </c:pt>
                <c:pt idx="8157">
                  <c:v>815.683411341134</c:v>
                </c:pt>
                <c:pt idx="8158">
                  <c:v>815.783420342034</c:v>
                </c:pt>
                <c:pt idx="8159">
                  <c:v>815.8834293429338</c:v>
                </c:pt>
                <c:pt idx="8160">
                  <c:v>815.983438343834</c:v>
                </c:pt>
                <c:pt idx="8161">
                  <c:v>816.083447344734</c:v>
                </c:pt>
                <c:pt idx="8162">
                  <c:v>816.183456345634</c:v>
                </c:pt>
                <c:pt idx="8163">
                  <c:v>816.283465346534</c:v>
                </c:pt>
                <c:pt idx="8164">
                  <c:v>816.383474347434</c:v>
                </c:pt>
                <c:pt idx="8165">
                  <c:v>816.483483348334</c:v>
                </c:pt>
                <c:pt idx="8166">
                  <c:v>816.583492349234</c:v>
                </c:pt>
                <c:pt idx="8167">
                  <c:v>816.683501350135</c:v>
                </c:pt>
                <c:pt idx="8168">
                  <c:v>816.783510351035</c:v>
                </c:pt>
                <c:pt idx="8169">
                  <c:v>816.883519351935</c:v>
                </c:pt>
                <c:pt idx="8170">
                  <c:v>816.983528352835</c:v>
                </c:pt>
                <c:pt idx="8171">
                  <c:v>817.083537353735</c:v>
                </c:pt>
                <c:pt idx="8172">
                  <c:v>817.183546354635</c:v>
                </c:pt>
                <c:pt idx="8173">
                  <c:v>817.283555355535</c:v>
                </c:pt>
                <c:pt idx="8174">
                  <c:v>817.383564356435</c:v>
                </c:pt>
                <c:pt idx="8175">
                  <c:v>817.483573357335</c:v>
                </c:pt>
                <c:pt idx="8176">
                  <c:v>817.583582358235</c:v>
                </c:pt>
                <c:pt idx="8177">
                  <c:v>817.683591359135</c:v>
                </c:pt>
                <c:pt idx="8178">
                  <c:v>817.783600360036</c:v>
                </c:pt>
                <c:pt idx="8179">
                  <c:v>817.883609360936</c:v>
                </c:pt>
                <c:pt idx="8180">
                  <c:v>817.983618361836</c:v>
                </c:pt>
                <c:pt idx="8181">
                  <c:v>818.083627362736</c:v>
                </c:pt>
                <c:pt idx="8182">
                  <c:v>818.183636363636</c:v>
                </c:pt>
                <c:pt idx="8183">
                  <c:v>818.283645364536</c:v>
                </c:pt>
                <c:pt idx="8184">
                  <c:v>818.383654365436</c:v>
                </c:pt>
                <c:pt idx="8185">
                  <c:v>818.483663366336</c:v>
                </c:pt>
                <c:pt idx="8186">
                  <c:v>818.583672367236</c:v>
                </c:pt>
                <c:pt idx="8187">
                  <c:v>818.683681368136</c:v>
                </c:pt>
                <c:pt idx="8188">
                  <c:v>818.783690369036</c:v>
                </c:pt>
                <c:pt idx="8189">
                  <c:v>818.883699369937</c:v>
                </c:pt>
                <c:pt idx="8190">
                  <c:v>818.983708370837</c:v>
                </c:pt>
                <c:pt idx="8191">
                  <c:v>819.083717371737</c:v>
                </c:pt>
                <c:pt idx="8192">
                  <c:v>819.183726372637</c:v>
                </c:pt>
                <c:pt idx="8193">
                  <c:v>819.283735373537</c:v>
                </c:pt>
                <c:pt idx="8194">
                  <c:v>819.383744374437</c:v>
                </c:pt>
                <c:pt idx="8195">
                  <c:v>819.483753375337</c:v>
                </c:pt>
                <c:pt idx="8196">
                  <c:v>819.583762376237</c:v>
                </c:pt>
                <c:pt idx="8197">
                  <c:v>819.683771377137</c:v>
                </c:pt>
                <c:pt idx="8198">
                  <c:v>819.783780378037</c:v>
                </c:pt>
                <c:pt idx="8199">
                  <c:v>819.883789378937</c:v>
                </c:pt>
                <c:pt idx="8200">
                  <c:v>819.983798379837</c:v>
                </c:pt>
                <c:pt idx="8201">
                  <c:v>820.0838073807381</c:v>
                </c:pt>
                <c:pt idx="8202">
                  <c:v>820.183816381638</c:v>
                </c:pt>
                <c:pt idx="8203">
                  <c:v>820.283825382538</c:v>
                </c:pt>
                <c:pt idx="8204">
                  <c:v>820.3838343834381</c:v>
                </c:pt>
                <c:pt idx="8205">
                  <c:v>820.483843384338</c:v>
                </c:pt>
                <c:pt idx="8206">
                  <c:v>820.583852385238</c:v>
                </c:pt>
                <c:pt idx="8207">
                  <c:v>820.683861386138</c:v>
                </c:pt>
                <c:pt idx="8208">
                  <c:v>820.783870387038</c:v>
                </c:pt>
                <c:pt idx="8209">
                  <c:v>820.883879387938</c:v>
                </c:pt>
                <c:pt idx="8210">
                  <c:v>820.983888388838</c:v>
                </c:pt>
                <c:pt idx="8211">
                  <c:v>821.083897389738</c:v>
                </c:pt>
                <c:pt idx="8212">
                  <c:v>821.183906390639</c:v>
                </c:pt>
                <c:pt idx="8213">
                  <c:v>821.283915391539</c:v>
                </c:pt>
                <c:pt idx="8214">
                  <c:v>821.3839243924388</c:v>
                </c:pt>
                <c:pt idx="8215">
                  <c:v>821.483933393339</c:v>
                </c:pt>
                <c:pt idx="8216">
                  <c:v>821.583942394239</c:v>
                </c:pt>
                <c:pt idx="8217">
                  <c:v>821.683951395139</c:v>
                </c:pt>
                <c:pt idx="8218">
                  <c:v>821.783960396039</c:v>
                </c:pt>
                <c:pt idx="8219">
                  <c:v>821.8839693969388</c:v>
                </c:pt>
                <c:pt idx="8220">
                  <c:v>821.983978397839</c:v>
                </c:pt>
                <c:pt idx="8221">
                  <c:v>822.083987398739</c:v>
                </c:pt>
                <c:pt idx="8222">
                  <c:v>822.183996399639</c:v>
                </c:pt>
                <c:pt idx="8223">
                  <c:v>822.28400540054</c:v>
                </c:pt>
                <c:pt idx="8224">
                  <c:v>822.3840144014398</c:v>
                </c:pt>
                <c:pt idx="8225">
                  <c:v>822.48402340234</c:v>
                </c:pt>
                <c:pt idx="8226">
                  <c:v>822.58403240324</c:v>
                </c:pt>
                <c:pt idx="8227">
                  <c:v>822.68404140414</c:v>
                </c:pt>
                <c:pt idx="8228">
                  <c:v>822.78405040504</c:v>
                </c:pt>
                <c:pt idx="8229">
                  <c:v>822.8840594059398</c:v>
                </c:pt>
                <c:pt idx="8230">
                  <c:v>822.98406840684</c:v>
                </c:pt>
                <c:pt idx="8231">
                  <c:v>823.08407740774</c:v>
                </c:pt>
                <c:pt idx="8232">
                  <c:v>823.18408640864</c:v>
                </c:pt>
                <c:pt idx="8233">
                  <c:v>823.28409540954</c:v>
                </c:pt>
                <c:pt idx="8234">
                  <c:v>823.3841044104407</c:v>
                </c:pt>
                <c:pt idx="8235">
                  <c:v>823.484113411341</c:v>
                </c:pt>
                <c:pt idx="8236">
                  <c:v>823.584122412241</c:v>
                </c:pt>
                <c:pt idx="8237">
                  <c:v>823.684131413141</c:v>
                </c:pt>
                <c:pt idx="8238">
                  <c:v>823.784140414041</c:v>
                </c:pt>
                <c:pt idx="8239">
                  <c:v>823.8841494149408</c:v>
                </c:pt>
                <c:pt idx="8240">
                  <c:v>823.984158415841</c:v>
                </c:pt>
                <c:pt idx="8241">
                  <c:v>824.084167416741</c:v>
                </c:pt>
                <c:pt idx="8242">
                  <c:v>824.184176417641</c:v>
                </c:pt>
                <c:pt idx="8243">
                  <c:v>824.284185418541</c:v>
                </c:pt>
                <c:pt idx="8244">
                  <c:v>824.384194419441</c:v>
                </c:pt>
                <c:pt idx="8245">
                  <c:v>824.484203420341</c:v>
                </c:pt>
                <c:pt idx="8246">
                  <c:v>824.584212421242</c:v>
                </c:pt>
                <c:pt idx="8247">
                  <c:v>824.684221422142</c:v>
                </c:pt>
                <c:pt idx="8248">
                  <c:v>824.784230423042</c:v>
                </c:pt>
                <c:pt idx="8249">
                  <c:v>824.8842394239417</c:v>
                </c:pt>
                <c:pt idx="8250">
                  <c:v>824.984248424842</c:v>
                </c:pt>
                <c:pt idx="8251">
                  <c:v>825.0842574257417</c:v>
                </c:pt>
                <c:pt idx="8252">
                  <c:v>825.184266426642</c:v>
                </c:pt>
                <c:pt idx="8253">
                  <c:v>825.284275427542</c:v>
                </c:pt>
                <c:pt idx="8254">
                  <c:v>825.384284428442</c:v>
                </c:pt>
                <c:pt idx="8255">
                  <c:v>825.484293429342</c:v>
                </c:pt>
                <c:pt idx="8256">
                  <c:v>825.584302430242</c:v>
                </c:pt>
                <c:pt idx="8257">
                  <c:v>825.6843114311433</c:v>
                </c:pt>
                <c:pt idx="8258">
                  <c:v>825.784320432043</c:v>
                </c:pt>
                <c:pt idx="8259">
                  <c:v>825.8843294329429</c:v>
                </c:pt>
                <c:pt idx="8260">
                  <c:v>825.984338433843</c:v>
                </c:pt>
                <c:pt idx="8261">
                  <c:v>826.0843474347431</c:v>
                </c:pt>
                <c:pt idx="8262">
                  <c:v>826.184356435643</c:v>
                </c:pt>
                <c:pt idx="8263">
                  <c:v>826.284365436543</c:v>
                </c:pt>
                <c:pt idx="8264">
                  <c:v>826.384374437443</c:v>
                </c:pt>
                <c:pt idx="8265">
                  <c:v>826.484383438343</c:v>
                </c:pt>
                <c:pt idx="8266">
                  <c:v>826.584392439243</c:v>
                </c:pt>
                <c:pt idx="8267">
                  <c:v>826.684401440143</c:v>
                </c:pt>
                <c:pt idx="8268">
                  <c:v>826.784410441044</c:v>
                </c:pt>
                <c:pt idx="8269">
                  <c:v>826.8844194419438</c:v>
                </c:pt>
                <c:pt idx="8270">
                  <c:v>826.984428442844</c:v>
                </c:pt>
                <c:pt idx="8271">
                  <c:v>827.084437443744</c:v>
                </c:pt>
                <c:pt idx="8272">
                  <c:v>827.184446444644</c:v>
                </c:pt>
                <c:pt idx="8273">
                  <c:v>827.284455445544</c:v>
                </c:pt>
                <c:pt idx="8274">
                  <c:v>827.384464446444</c:v>
                </c:pt>
                <c:pt idx="8275">
                  <c:v>827.484473447344</c:v>
                </c:pt>
                <c:pt idx="8276">
                  <c:v>827.584482448244</c:v>
                </c:pt>
                <c:pt idx="8277">
                  <c:v>827.684491449144</c:v>
                </c:pt>
                <c:pt idx="8278">
                  <c:v>827.784500450044</c:v>
                </c:pt>
                <c:pt idx="8279">
                  <c:v>827.884509450945</c:v>
                </c:pt>
                <c:pt idx="8280">
                  <c:v>827.984518451845</c:v>
                </c:pt>
                <c:pt idx="8281">
                  <c:v>828.084527452745</c:v>
                </c:pt>
                <c:pt idx="8282">
                  <c:v>828.184536453645</c:v>
                </c:pt>
                <c:pt idx="8283">
                  <c:v>828.284545454545</c:v>
                </c:pt>
                <c:pt idx="8284">
                  <c:v>828.3845544554448</c:v>
                </c:pt>
                <c:pt idx="8285">
                  <c:v>828.484563456345</c:v>
                </c:pt>
                <c:pt idx="8286">
                  <c:v>828.584572457245</c:v>
                </c:pt>
                <c:pt idx="8287">
                  <c:v>828.684581458145</c:v>
                </c:pt>
                <c:pt idx="8288">
                  <c:v>828.784590459045</c:v>
                </c:pt>
                <c:pt idx="8289">
                  <c:v>828.884599459945</c:v>
                </c:pt>
                <c:pt idx="8290">
                  <c:v>828.984608460846</c:v>
                </c:pt>
                <c:pt idx="8291">
                  <c:v>829.084617461746</c:v>
                </c:pt>
                <c:pt idx="8292">
                  <c:v>829.184626462646</c:v>
                </c:pt>
                <c:pt idx="8293">
                  <c:v>829.284635463546</c:v>
                </c:pt>
                <c:pt idx="8294">
                  <c:v>829.384644464446</c:v>
                </c:pt>
                <c:pt idx="8295">
                  <c:v>829.484653465346</c:v>
                </c:pt>
                <c:pt idx="8296">
                  <c:v>829.584662466246</c:v>
                </c:pt>
                <c:pt idx="8297">
                  <c:v>829.684671467146</c:v>
                </c:pt>
                <c:pt idx="8298">
                  <c:v>829.784680468046</c:v>
                </c:pt>
                <c:pt idx="8299">
                  <c:v>829.884689468946</c:v>
                </c:pt>
                <c:pt idx="8300">
                  <c:v>829.984698469846</c:v>
                </c:pt>
                <c:pt idx="8301">
                  <c:v>830.084707470747</c:v>
                </c:pt>
                <c:pt idx="8302">
                  <c:v>830.184716471647</c:v>
                </c:pt>
                <c:pt idx="8303">
                  <c:v>830.284725472547</c:v>
                </c:pt>
                <c:pt idx="8304">
                  <c:v>830.384734473447</c:v>
                </c:pt>
                <c:pt idx="8305">
                  <c:v>830.4847434743473</c:v>
                </c:pt>
                <c:pt idx="8306">
                  <c:v>830.584752475247</c:v>
                </c:pt>
                <c:pt idx="8307">
                  <c:v>830.684761476147</c:v>
                </c:pt>
                <c:pt idx="8308">
                  <c:v>830.784770477047</c:v>
                </c:pt>
                <c:pt idx="8309">
                  <c:v>830.884779477947</c:v>
                </c:pt>
                <c:pt idx="8310">
                  <c:v>830.984788478847</c:v>
                </c:pt>
                <c:pt idx="8311">
                  <c:v>831.084797479747</c:v>
                </c:pt>
                <c:pt idx="8312">
                  <c:v>831.184806480648</c:v>
                </c:pt>
                <c:pt idx="8313">
                  <c:v>831.2848154815481</c:v>
                </c:pt>
                <c:pt idx="8314">
                  <c:v>831.3848244824477</c:v>
                </c:pt>
                <c:pt idx="8315">
                  <c:v>831.4848334833481</c:v>
                </c:pt>
                <c:pt idx="8316">
                  <c:v>831.584842484248</c:v>
                </c:pt>
                <c:pt idx="8317">
                  <c:v>831.6848514851481</c:v>
                </c:pt>
                <c:pt idx="8318">
                  <c:v>831.784860486048</c:v>
                </c:pt>
                <c:pt idx="8319">
                  <c:v>831.8848694869479</c:v>
                </c:pt>
                <c:pt idx="8320">
                  <c:v>831.984878487848</c:v>
                </c:pt>
                <c:pt idx="8321">
                  <c:v>832.084887488748</c:v>
                </c:pt>
                <c:pt idx="8322">
                  <c:v>832.184896489649</c:v>
                </c:pt>
                <c:pt idx="8323">
                  <c:v>832.284905490549</c:v>
                </c:pt>
                <c:pt idx="8324">
                  <c:v>832.3849144914487</c:v>
                </c:pt>
                <c:pt idx="8325">
                  <c:v>832.4849234923488</c:v>
                </c:pt>
                <c:pt idx="8326">
                  <c:v>832.584932493249</c:v>
                </c:pt>
                <c:pt idx="8327">
                  <c:v>832.684941494149</c:v>
                </c:pt>
                <c:pt idx="8328">
                  <c:v>832.784950495049</c:v>
                </c:pt>
                <c:pt idx="8329">
                  <c:v>832.8849594959486</c:v>
                </c:pt>
                <c:pt idx="8330">
                  <c:v>832.984968496849</c:v>
                </c:pt>
                <c:pt idx="8331">
                  <c:v>833.084977497749</c:v>
                </c:pt>
                <c:pt idx="8332">
                  <c:v>833.184986498649</c:v>
                </c:pt>
                <c:pt idx="8333">
                  <c:v>833.28499549955</c:v>
                </c:pt>
                <c:pt idx="8334">
                  <c:v>833.38500450045</c:v>
                </c:pt>
                <c:pt idx="8335">
                  <c:v>833.48501350135</c:v>
                </c:pt>
                <c:pt idx="8336">
                  <c:v>833.58502250225</c:v>
                </c:pt>
                <c:pt idx="8337">
                  <c:v>833.68503150315</c:v>
                </c:pt>
                <c:pt idx="8338">
                  <c:v>833.78504050405</c:v>
                </c:pt>
                <c:pt idx="8339">
                  <c:v>833.88504950495</c:v>
                </c:pt>
                <c:pt idx="8340">
                  <c:v>833.98505850585</c:v>
                </c:pt>
                <c:pt idx="8341">
                  <c:v>834.08506750675</c:v>
                </c:pt>
                <c:pt idx="8342">
                  <c:v>834.18507650765</c:v>
                </c:pt>
                <c:pt idx="8343">
                  <c:v>834.28508550855</c:v>
                </c:pt>
                <c:pt idx="8344">
                  <c:v>834.38509450945</c:v>
                </c:pt>
                <c:pt idx="8345">
                  <c:v>834.485103510351</c:v>
                </c:pt>
                <c:pt idx="8346">
                  <c:v>834.585112511251</c:v>
                </c:pt>
                <c:pt idx="8347">
                  <c:v>834.685121512151</c:v>
                </c:pt>
                <c:pt idx="8348">
                  <c:v>834.785130513051</c:v>
                </c:pt>
                <c:pt idx="8349">
                  <c:v>834.885139513951</c:v>
                </c:pt>
                <c:pt idx="8350">
                  <c:v>834.985148514851</c:v>
                </c:pt>
                <c:pt idx="8351">
                  <c:v>835.085157515751</c:v>
                </c:pt>
                <c:pt idx="8352">
                  <c:v>835.185166516651</c:v>
                </c:pt>
                <c:pt idx="8353">
                  <c:v>835.285175517551</c:v>
                </c:pt>
                <c:pt idx="8354">
                  <c:v>835.385184518451</c:v>
                </c:pt>
                <c:pt idx="8355">
                  <c:v>835.485193519351</c:v>
                </c:pt>
                <c:pt idx="8356">
                  <c:v>835.585202520252</c:v>
                </c:pt>
                <c:pt idx="8357">
                  <c:v>835.685211521152</c:v>
                </c:pt>
                <c:pt idx="8358">
                  <c:v>835.785220522052</c:v>
                </c:pt>
                <c:pt idx="8359">
                  <c:v>835.8852295229518</c:v>
                </c:pt>
                <c:pt idx="8360">
                  <c:v>835.985238523852</c:v>
                </c:pt>
                <c:pt idx="8361">
                  <c:v>836.085247524752</c:v>
                </c:pt>
                <c:pt idx="8362">
                  <c:v>836.185256525652</c:v>
                </c:pt>
                <c:pt idx="8363">
                  <c:v>836.285265526552</c:v>
                </c:pt>
                <c:pt idx="8364">
                  <c:v>836.385274527452</c:v>
                </c:pt>
                <c:pt idx="8365">
                  <c:v>836.4852835283523</c:v>
                </c:pt>
                <c:pt idx="8366">
                  <c:v>836.585292529252</c:v>
                </c:pt>
                <c:pt idx="8367">
                  <c:v>836.6853015301535</c:v>
                </c:pt>
                <c:pt idx="8368">
                  <c:v>836.785310531053</c:v>
                </c:pt>
                <c:pt idx="8369">
                  <c:v>836.8853195319531</c:v>
                </c:pt>
                <c:pt idx="8370">
                  <c:v>836.985328532853</c:v>
                </c:pt>
                <c:pt idx="8371">
                  <c:v>837.0853375337533</c:v>
                </c:pt>
                <c:pt idx="8372">
                  <c:v>837.185346534653</c:v>
                </c:pt>
                <c:pt idx="8373">
                  <c:v>837.2853555355533</c:v>
                </c:pt>
                <c:pt idx="8374">
                  <c:v>837.385364536453</c:v>
                </c:pt>
                <c:pt idx="8375">
                  <c:v>837.4853735373535</c:v>
                </c:pt>
                <c:pt idx="8376">
                  <c:v>837.585382538253</c:v>
                </c:pt>
                <c:pt idx="8377">
                  <c:v>837.6853915391535</c:v>
                </c:pt>
                <c:pt idx="8378">
                  <c:v>837.785400540054</c:v>
                </c:pt>
                <c:pt idx="8379">
                  <c:v>837.885409540954</c:v>
                </c:pt>
                <c:pt idx="8380">
                  <c:v>837.985418541854</c:v>
                </c:pt>
                <c:pt idx="8381">
                  <c:v>838.085427542754</c:v>
                </c:pt>
                <c:pt idx="8382">
                  <c:v>838.185436543654</c:v>
                </c:pt>
                <c:pt idx="8383">
                  <c:v>838.285445544554</c:v>
                </c:pt>
                <c:pt idx="8384">
                  <c:v>838.385454545454</c:v>
                </c:pt>
                <c:pt idx="8385">
                  <c:v>838.485463546354</c:v>
                </c:pt>
                <c:pt idx="8386">
                  <c:v>838.585472547254</c:v>
                </c:pt>
                <c:pt idx="8387">
                  <c:v>838.685481548154</c:v>
                </c:pt>
                <c:pt idx="8388">
                  <c:v>838.785490549054</c:v>
                </c:pt>
                <c:pt idx="8389">
                  <c:v>838.8854995499551</c:v>
                </c:pt>
                <c:pt idx="8390">
                  <c:v>838.985508550855</c:v>
                </c:pt>
                <c:pt idx="8391">
                  <c:v>839.085517551755</c:v>
                </c:pt>
                <c:pt idx="8392">
                  <c:v>839.185526552655</c:v>
                </c:pt>
                <c:pt idx="8393">
                  <c:v>839.285535553555</c:v>
                </c:pt>
                <c:pt idx="8394">
                  <c:v>839.385544554455</c:v>
                </c:pt>
                <c:pt idx="8395">
                  <c:v>839.485553555355</c:v>
                </c:pt>
                <c:pt idx="8396">
                  <c:v>839.585562556255</c:v>
                </c:pt>
                <c:pt idx="8397">
                  <c:v>839.685571557155</c:v>
                </c:pt>
                <c:pt idx="8398">
                  <c:v>839.785580558055</c:v>
                </c:pt>
                <c:pt idx="8399">
                  <c:v>839.885589558955</c:v>
                </c:pt>
                <c:pt idx="8400">
                  <c:v>839.985598559855</c:v>
                </c:pt>
                <c:pt idx="8401">
                  <c:v>840.085607560756</c:v>
                </c:pt>
                <c:pt idx="8402">
                  <c:v>840.185616561656</c:v>
                </c:pt>
                <c:pt idx="8403">
                  <c:v>840.285625562556</c:v>
                </c:pt>
                <c:pt idx="8404">
                  <c:v>840.385634563456</c:v>
                </c:pt>
                <c:pt idx="8405">
                  <c:v>840.485643564356</c:v>
                </c:pt>
                <c:pt idx="8406">
                  <c:v>840.585652565256</c:v>
                </c:pt>
                <c:pt idx="8407">
                  <c:v>840.685661566156</c:v>
                </c:pt>
                <c:pt idx="8408">
                  <c:v>840.785670567056</c:v>
                </c:pt>
                <c:pt idx="8409">
                  <c:v>840.885679567956</c:v>
                </c:pt>
                <c:pt idx="8410">
                  <c:v>840.985688568856</c:v>
                </c:pt>
                <c:pt idx="8411">
                  <c:v>841.085697569756</c:v>
                </c:pt>
                <c:pt idx="8412">
                  <c:v>841.185706570657</c:v>
                </c:pt>
                <c:pt idx="8413">
                  <c:v>841.285715571557</c:v>
                </c:pt>
                <c:pt idx="8414">
                  <c:v>841.385724572457</c:v>
                </c:pt>
                <c:pt idx="8415">
                  <c:v>841.485733573357</c:v>
                </c:pt>
                <c:pt idx="8416">
                  <c:v>841.585742574257</c:v>
                </c:pt>
                <c:pt idx="8417">
                  <c:v>841.685751575157</c:v>
                </c:pt>
                <c:pt idx="8418">
                  <c:v>841.785760576057</c:v>
                </c:pt>
                <c:pt idx="8419">
                  <c:v>841.885769576957</c:v>
                </c:pt>
                <c:pt idx="8420">
                  <c:v>841.985778577857</c:v>
                </c:pt>
                <c:pt idx="8421">
                  <c:v>842.085787578757</c:v>
                </c:pt>
                <c:pt idx="8422">
                  <c:v>842.185796579657</c:v>
                </c:pt>
                <c:pt idx="8423">
                  <c:v>842.2858055805581</c:v>
                </c:pt>
                <c:pt idx="8424">
                  <c:v>842.385814581458</c:v>
                </c:pt>
                <c:pt idx="8425">
                  <c:v>842.4858235823581</c:v>
                </c:pt>
                <c:pt idx="8426">
                  <c:v>842.585832583258</c:v>
                </c:pt>
                <c:pt idx="8427">
                  <c:v>842.6858415841581</c:v>
                </c:pt>
                <c:pt idx="8428">
                  <c:v>842.785850585058</c:v>
                </c:pt>
                <c:pt idx="8429">
                  <c:v>842.8858595859579</c:v>
                </c:pt>
                <c:pt idx="8430">
                  <c:v>842.985868586858</c:v>
                </c:pt>
                <c:pt idx="8431">
                  <c:v>843.0858775877583</c:v>
                </c:pt>
                <c:pt idx="8432">
                  <c:v>843.185886588658</c:v>
                </c:pt>
                <c:pt idx="8433">
                  <c:v>843.2858955895583</c:v>
                </c:pt>
                <c:pt idx="8434">
                  <c:v>843.3859045904587</c:v>
                </c:pt>
                <c:pt idx="8435">
                  <c:v>843.485913591359</c:v>
                </c:pt>
                <c:pt idx="8436">
                  <c:v>843.5859225922587</c:v>
                </c:pt>
                <c:pt idx="8437">
                  <c:v>843.685931593159</c:v>
                </c:pt>
                <c:pt idx="8438">
                  <c:v>843.785940594059</c:v>
                </c:pt>
                <c:pt idx="8439">
                  <c:v>843.8859495949588</c:v>
                </c:pt>
                <c:pt idx="8440">
                  <c:v>843.985958595859</c:v>
                </c:pt>
                <c:pt idx="8441">
                  <c:v>844.085967596759</c:v>
                </c:pt>
                <c:pt idx="8442">
                  <c:v>844.185976597659</c:v>
                </c:pt>
                <c:pt idx="8443">
                  <c:v>844.285985598559</c:v>
                </c:pt>
                <c:pt idx="8444">
                  <c:v>844.385994599459</c:v>
                </c:pt>
                <c:pt idx="8445">
                  <c:v>844.486003600359</c:v>
                </c:pt>
                <c:pt idx="8446">
                  <c:v>844.58601260126</c:v>
                </c:pt>
                <c:pt idx="8447">
                  <c:v>844.68602160216</c:v>
                </c:pt>
                <c:pt idx="8448">
                  <c:v>844.78603060306</c:v>
                </c:pt>
                <c:pt idx="8449">
                  <c:v>844.8860396039597</c:v>
                </c:pt>
                <c:pt idx="8450">
                  <c:v>844.98604860486</c:v>
                </c:pt>
                <c:pt idx="8451">
                  <c:v>845.0860576057597</c:v>
                </c:pt>
                <c:pt idx="8452">
                  <c:v>845.18606660666</c:v>
                </c:pt>
                <c:pt idx="8453">
                  <c:v>845.28607560756</c:v>
                </c:pt>
                <c:pt idx="8454">
                  <c:v>845.38608460846</c:v>
                </c:pt>
                <c:pt idx="8455">
                  <c:v>845.48609360936</c:v>
                </c:pt>
                <c:pt idx="8456">
                  <c:v>845.58610261026</c:v>
                </c:pt>
                <c:pt idx="8457">
                  <c:v>845.686111611161</c:v>
                </c:pt>
                <c:pt idx="8458">
                  <c:v>845.786120612061</c:v>
                </c:pt>
                <c:pt idx="8459">
                  <c:v>845.8861296129608</c:v>
                </c:pt>
                <c:pt idx="8460">
                  <c:v>845.986138613861</c:v>
                </c:pt>
                <c:pt idx="8461">
                  <c:v>846.086147614761</c:v>
                </c:pt>
                <c:pt idx="8462">
                  <c:v>846.186156615661</c:v>
                </c:pt>
                <c:pt idx="8463">
                  <c:v>846.286165616561</c:v>
                </c:pt>
                <c:pt idx="8464">
                  <c:v>846.386174617461</c:v>
                </c:pt>
                <c:pt idx="8465">
                  <c:v>846.486183618361</c:v>
                </c:pt>
                <c:pt idx="8466">
                  <c:v>846.5861926192611</c:v>
                </c:pt>
                <c:pt idx="8467">
                  <c:v>846.686201620161</c:v>
                </c:pt>
                <c:pt idx="8468">
                  <c:v>846.786210621062</c:v>
                </c:pt>
                <c:pt idx="8469">
                  <c:v>846.8862196219618</c:v>
                </c:pt>
                <c:pt idx="8470">
                  <c:v>846.986228622862</c:v>
                </c:pt>
                <c:pt idx="8471">
                  <c:v>847.086237623762</c:v>
                </c:pt>
                <c:pt idx="8472">
                  <c:v>847.186246624662</c:v>
                </c:pt>
                <c:pt idx="8473">
                  <c:v>847.286255625562</c:v>
                </c:pt>
                <c:pt idx="8474">
                  <c:v>847.386264626462</c:v>
                </c:pt>
                <c:pt idx="8475">
                  <c:v>847.486273627362</c:v>
                </c:pt>
                <c:pt idx="8476">
                  <c:v>847.586282628262</c:v>
                </c:pt>
                <c:pt idx="8477">
                  <c:v>847.686291629162</c:v>
                </c:pt>
                <c:pt idx="8478">
                  <c:v>847.786300630062</c:v>
                </c:pt>
                <c:pt idx="8479">
                  <c:v>847.8863096309631</c:v>
                </c:pt>
                <c:pt idx="8480">
                  <c:v>847.986318631863</c:v>
                </c:pt>
                <c:pt idx="8481">
                  <c:v>848.0863276327631</c:v>
                </c:pt>
                <c:pt idx="8482">
                  <c:v>848.186336633663</c:v>
                </c:pt>
                <c:pt idx="8483">
                  <c:v>848.2863456345631</c:v>
                </c:pt>
                <c:pt idx="8484">
                  <c:v>848.386354635463</c:v>
                </c:pt>
                <c:pt idx="8485">
                  <c:v>848.4863636363631</c:v>
                </c:pt>
                <c:pt idx="8486">
                  <c:v>848.586372637263</c:v>
                </c:pt>
                <c:pt idx="8487">
                  <c:v>848.6863816381635</c:v>
                </c:pt>
                <c:pt idx="8488">
                  <c:v>848.786390639063</c:v>
                </c:pt>
                <c:pt idx="8489">
                  <c:v>848.8863996399631</c:v>
                </c:pt>
                <c:pt idx="8490">
                  <c:v>848.9864086408641</c:v>
                </c:pt>
                <c:pt idx="8491">
                  <c:v>849.086417641764</c:v>
                </c:pt>
                <c:pt idx="8492">
                  <c:v>849.186426642664</c:v>
                </c:pt>
                <c:pt idx="8493">
                  <c:v>849.286435643564</c:v>
                </c:pt>
                <c:pt idx="8494">
                  <c:v>849.3864446444637</c:v>
                </c:pt>
                <c:pt idx="8495">
                  <c:v>849.486453645364</c:v>
                </c:pt>
                <c:pt idx="8496">
                  <c:v>849.586462646264</c:v>
                </c:pt>
                <c:pt idx="8497">
                  <c:v>849.686471647164</c:v>
                </c:pt>
                <c:pt idx="8498">
                  <c:v>849.786480648064</c:v>
                </c:pt>
                <c:pt idx="8499">
                  <c:v>849.886489648964</c:v>
                </c:pt>
                <c:pt idx="8500">
                  <c:v>849.986498649865</c:v>
                </c:pt>
                <c:pt idx="8501">
                  <c:v>850.086507650765</c:v>
                </c:pt>
                <c:pt idx="8502">
                  <c:v>850.186516651665</c:v>
                </c:pt>
                <c:pt idx="8503">
                  <c:v>850.286525652565</c:v>
                </c:pt>
                <c:pt idx="8504">
                  <c:v>850.386534653465</c:v>
                </c:pt>
                <c:pt idx="8505">
                  <c:v>850.486543654365</c:v>
                </c:pt>
                <c:pt idx="8506">
                  <c:v>850.586552655265</c:v>
                </c:pt>
                <c:pt idx="8507">
                  <c:v>850.686561656165</c:v>
                </c:pt>
                <c:pt idx="8508">
                  <c:v>850.786570657065</c:v>
                </c:pt>
                <c:pt idx="8509">
                  <c:v>850.886579657965</c:v>
                </c:pt>
                <c:pt idx="8510">
                  <c:v>850.986588658865</c:v>
                </c:pt>
                <c:pt idx="8511">
                  <c:v>851.086597659766</c:v>
                </c:pt>
                <c:pt idx="8512">
                  <c:v>851.186606660666</c:v>
                </c:pt>
                <c:pt idx="8513">
                  <c:v>851.286615661566</c:v>
                </c:pt>
                <c:pt idx="8514">
                  <c:v>851.3866246624658</c:v>
                </c:pt>
                <c:pt idx="8515">
                  <c:v>851.486633663366</c:v>
                </c:pt>
                <c:pt idx="8516">
                  <c:v>851.586642664266</c:v>
                </c:pt>
                <c:pt idx="8517">
                  <c:v>851.686651665166</c:v>
                </c:pt>
                <c:pt idx="8518">
                  <c:v>851.786660666066</c:v>
                </c:pt>
                <c:pt idx="8519">
                  <c:v>851.886669666966</c:v>
                </c:pt>
                <c:pt idx="8520">
                  <c:v>851.986678667866</c:v>
                </c:pt>
                <c:pt idx="8521">
                  <c:v>852.086687668766</c:v>
                </c:pt>
                <c:pt idx="8522">
                  <c:v>852.186696669667</c:v>
                </c:pt>
                <c:pt idx="8523">
                  <c:v>852.286705670567</c:v>
                </c:pt>
                <c:pt idx="8524">
                  <c:v>852.386714671467</c:v>
                </c:pt>
                <c:pt idx="8525">
                  <c:v>852.486723672367</c:v>
                </c:pt>
                <c:pt idx="8526">
                  <c:v>852.586732673267</c:v>
                </c:pt>
                <c:pt idx="8527">
                  <c:v>852.686741674167</c:v>
                </c:pt>
                <c:pt idx="8528">
                  <c:v>852.786750675067</c:v>
                </c:pt>
                <c:pt idx="8529">
                  <c:v>852.886759675967</c:v>
                </c:pt>
                <c:pt idx="8530">
                  <c:v>852.986768676867</c:v>
                </c:pt>
                <c:pt idx="8531">
                  <c:v>853.086777677767</c:v>
                </c:pt>
                <c:pt idx="8532">
                  <c:v>853.186786678667</c:v>
                </c:pt>
                <c:pt idx="8533">
                  <c:v>853.286795679568</c:v>
                </c:pt>
                <c:pt idx="8534">
                  <c:v>853.3868046804679</c:v>
                </c:pt>
                <c:pt idx="8535">
                  <c:v>853.486813681368</c:v>
                </c:pt>
                <c:pt idx="8536">
                  <c:v>853.5868226822679</c:v>
                </c:pt>
                <c:pt idx="8537">
                  <c:v>853.686831683168</c:v>
                </c:pt>
                <c:pt idx="8538">
                  <c:v>853.786840684068</c:v>
                </c:pt>
                <c:pt idx="8539">
                  <c:v>853.8868496849678</c:v>
                </c:pt>
                <c:pt idx="8540">
                  <c:v>853.986858685868</c:v>
                </c:pt>
                <c:pt idx="8541">
                  <c:v>854.0868676867681</c:v>
                </c:pt>
                <c:pt idx="8542">
                  <c:v>854.186876687668</c:v>
                </c:pt>
                <c:pt idx="8543">
                  <c:v>854.2868856885681</c:v>
                </c:pt>
                <c:pt idx="8544">
                  <c:v>854.386894689468</c:v>
                </c:pt>
                <c:pt idx="8545">
                  <c:v>854.486903690369</c:v>
                </c:pt>
                <c:pt idx="8546">
                  <c:v>854.5869126912688</c:v>
                </c:pt>
                <c:pt idx="8547">
                  <c:v>854.686921692169</c:v>
                </c:pt>
                <c:pt idx="8548">
                  <c:v>854.786930693069</c:v>
                </c:pt>
                <c:pt idx="8549">
                  <c:v>854.8869396939688</c:v>
                </c:pt>
                <c:pt idx="8550">
                  <c:v>854.9869486948691</c:v>
                </c:pt>
                <c:pt idx="8551">
                  <c:v>855.0869576957688</c:v>
                </c:pt>
                <c:pt idx="8552">
                  <c:v>855.186966696669</c:v>
                </c:pt>
                <c:pt idx="8553">
                  <c:v>855.286975697569</c:v>
                </c:pt>
                <c:pt idx="8554">
                  <c:v>855.3869846984687</c:v>
                </c:pt>
                <c:pt idx="8555">
                  <c:v>855.486993699369</c:v>
                </c:pt>
                <c:pt idx="8556">
                  <c:v>855.58700270027</c:v>
                </c:pt>
                <c:pt idx="8557">
                  <c:v>855.68701170117</c:v>
                </c:pt>
                <c:pt idx="8558">
                  <c:v>855.78702070207</c:v>
                </c:pt>
                <c:pt idx="8559">
                  <c:v>855.8870297029696</c:v>
                </c:pt>
                <c:pt idx="8560">
                  <c:v>855.98703870387</c:v>
                </c:pt>
                <c:pt idx="8561">
                  <c:v>856.0870477047698</c:v>
                </c:pt>
                <c:pt idx="8562">
                  <c:v>856.18705670567</c:v>
                </c:pt>
                <c:pt idx="8563">
                  <c:v>856.28706570657</c:v>
                </c:pt>
                <c:pt idx="8564">
                  <c:v>856.38707470747</c:v>
                </c:pt>
                <c:pt idx="8565">
                  <c:v>856.48708370837</c:v>
                </c:pt>
                <c:pt idx="8566">
                  <c:v>856.58709270927</c:v>
                </c:pt>
                <c:pt idx="8567">
                  <c:v>856.687101710171</c:v>
                </c:pt>
                <c:pt idx="8568">
                  <c:v>856.787110711071</c:v>
                </c:pt>
                <c:pt idx="8569">
                  <c:v>856.8871197119707</c:v>
                </c:pt>
                <c:pt idx="8570">
                  <c:v>856.9871287128708</c:v>
                </c:pt>
                <c:pt idx="8571">
                  <c:v>857.087137713771</c:v>
                </c:pt>
                <c:pt idx="8572">
                  <c:v>857.187146714671</c:v>
                </c:pt>
                <c:pt idx="8573">
                  <c:v>857.287155715571</c:v>
                </c:pt>
                <c:pt idx="8574">
                  <c:v>857.3871647164708</c:v>
                </c:pt>
                <c:pt idx="8575">
                  <c:v>857.487173717371</c:v>
                </c:pt>
                <c:pt idx="8576">
                  <c:v>857.587182718271</c:v>
                </c:pt>
                <c:pt idx="8577">
                  <c:v>857.687191719171</c:v>
                </c:pt>
                <c:pt idx="8578">
                  <c:v>857.787200720072</c:v>
                </c:pt>
                <c:pt idx="8579">
                  <c:v>857.8872097209718</c:v>
                </c:pt>
                <c:pt idx="8580">
                  <c:v>857.9872187218717</c:v>
                </c:pt>
                <c:pt idx="8581">
                  <c:v>858.0872277227718</c:v>
                </c:pt>
                <c:pt idx="8582">
                  <c:v>858.187236723672</c:v>
                </c:pt>
                <c:pt idx="8583">
                  <c:v>858.287245724572</c:v>
                </c:pt>
                <c:pt idx="8584">
                  <c:v>858.3872547254716</c:v>
                </c:pt>
                <c:pt idx="8585">
                  <c:v>858.487263726372</c:v>
                </c:pt>
                <c:pt idx="8586">
                  <c:v>858.587272727272</c:v>
                </c:pt>
                <c:pt idx="8587">
                  <c:v>858.687281728172</c:v>
                </c:pt>
                <c:pt idx="8588">
                  <c:v>858.787290729072</c:v>
                </c:pt>
                <c:pt idx="8589">
                  <c:v>858.8872997299718</c:v>
                </c:pt>
                <c:pt idx="8590">
                  <c:v>858.987308730873</c:v>
                </c:pt>
                <c:pt idx="8591">
                  <c:v>859.0873177317731</c:v>
                </c:pt>
                <c:pt idx="8592">
                  <c:v>859.187326732673</c:v>
                </c:pt>
                <c:pt idx="8593">
                  <c:v>859.287335733573</c:v>
                </c:pt>
                <c:pt idx="8594">
                  <c:v>859.3873447344729</c:v>
                </c:pt>
                <c:pt idx="8595">
                  <c:v>859.487353735373</c:v>
                </c:pt>
                <c:pt idx="8596">
                  <c:v>859.587362736273</c:v>
                </c:pt>
                <c:pt idx="8597">
                  <c:v>859.687371737173</c:v>
                </c:pt>
                <c:pt idx="8598">
                  <c:v>859.787380738073</c:v>
                </c:pt>
                <c:pt idx="8599">
                  <c:v>859.8873897389731</c:v>
                </c:pt>
                <c:pt idx="8600">
                  <c:v>859.987398739873</c:v>
                </c:pt>
                <c:pt idx="8601">
                  <c:v>860.087407740774</c:v>
                </c:pt>
                <c:pt idx="8602">
                  <c:v>860.187416741674</c:v>
                </c:pt>
                <c:pt idx="8603">
                  <c:v>860.287425742574</c:v>
                </c:pt>
                <c:pt idx="8604">
                  <c:v>860.3874347434738</c:v>
                </c:pt>
                <c:pt idx="8605">
                  <c:v>860.487443744374</c:v>
                </c:pt>
                <c:pt idx="8606">
                  <c:v>860.5874527452738</c:v>
                </c:pt>
                <c:pt idx="8607">
                  <c:v>860.687461746174</c:v>
                </c:pt>
                <c:pt idx="8608">
                  <c:v>860.787470747074</c:v>
                </c:pt>
                <c:pt idx="8609">
                  <c:v>860.887479747974</c:v>
                </c:pt>
                <c:pt idx="8610">
                  <c:v>860.987488748874</c:v>
                </c:pt>
                <c:pt idx="8611">
                  <c:v>861.087497749774</c:v>
                </c:pt>
                <c:pt idx="8612">
                  <c:v>861.187506750675</c:v>
                </c:pt>
                <c:pt idx="8613">
                  <c:v>861.287515751575</c:v>
                </c:pt>
                <c:pt idx="8614">
                  <c:v>861.3875247524747</c:v>
                </c:pt>
                <c:pt idx="8615">
                  <c:v>861.487533753375</c:v>
                </c:pt>
                <c:pt idx="8616">
                  <c:v>861.587542754275</c:v>
                </c:pt>
                <c:pt idx="8617">
                  <c:v>861.687551755175</c:v>
                </c:pt>
                <c:pt idx="8618">
                  <c:v>861.787560756075</c:v>
                </c:pt>
                <c:pt idx="8619">
                  <c:v>861.8875697569748</c:v>
                </c:pt>
                <c:pt idx="8620">
                  <c:v>861.987578757875</c:v>
                </c:pt>
                <c:pt idx="8621">
                  <c:v>862.087587758775</c:v>
                </c:pt>
                <c:pt idx="8622">
                  <c:v>862.187596759675</c:v>
                </c:pt>
                <c:pt idx="8623">
                  <c:v>862.287605760576</c:v>
                </c:pt>
                <c:pt idx="8624">
                  <c:v>862.3876147614758</c:v>
                </c:pt>
                <c:pt idx="8625">
                  <c:v>862.487623762376</c:v>
                </c:pt>
                <c:pt idx="8626">
                  <c:v>862.587632763276</c:v>
                </c:pt>
                <c:pt idx="8627">
                  <c:v>862.687641764176</c:v>
                </c:pt>
                <c:pt idx="8628">
                  <c:v>862.787650765076</c:v>
                </c:pt>
                <c:pt idx="8629">
                  <c:v>862.8876597659757</c:v>
                </c:pt>
                <c:pt idx="8630">
                  <c:v>862.987668766876</c:v>
                </c:pt>
                <c:pt idx="8631">
                  <c:v>863.087677767776</c:v>
                </c:pt>
                <c:pt idx="8632">
                  <c:v>863.187686768676</c:v>
                </c:pt>
                <c:pt idx="8633">
                  <c:v>863.287695769576</c:v>
                </c:pt>
                <c:pt idx="8634">
                  <c:v>863.387704770477</c:v>
                </c:pt>
                <c:pt idx="8635">
                  <c:v>863.487713771377</c:v>
                </c:pt>
                <c:pt idx="8636">
                  <c:v>863.587722772277</c:v>
                </c:pt>
                <c:pt idx="8637">
                  <c:v>863.687731773177</c:v>
                </c:pt>
                <c:pt idx="8638">
                  <c:v>863.787740774077</c:v>
                </c:pt>
                <c:pt idx="8639">
                  <c:v>863.887749774977</c:v>
                </c:pt>
                <c:pt idx="8640">
                  <c:v>863.987758775877</c:v>
                </c:pt>
                <c:pt idx="8641">
                  <c:v>864.087767776777</c:v>
                </c:pt>
                <c:pt idx="8642">
                  <c:v>864.187776777677</c:v>
                </c:pt>
                <c:pt idx="8643">
                  <c:v>864.287785778577</c:v>
                </c:pt>
                <c:pt idx="8644">
                  <c:v>864.387794779477</c:v>
                </c:pt>
                <c:pt idx="8645">
                  <c:v>864.487803780377</c:v>
                </c:pt>
                <c:pt idx="8646">
                  <c:v>864.5878127812779</c:v>
                </c:pt>
                <c:pt idx="8647">
                  <c:v>864.687821782178</c:v>
                </c:pt>
                <c:pt idx="8648">
                  <c:v>864.7878307830781</c:v>
                </c:pt>
                <c:pt idx="8649">
                  <c:v>864.8878397839777</c:v>
                </c:pt>
                <c:pt idx="8650">
                  <c:v>864.9878487848779</c:v>
                </c:pt>
                <c:pt idx="8651">
                  <c:v>865.0878577857778</c:v>
                </c:pt>
                <c:pt idx="8652">
                  <c:v>865.187866786678</c:v>
                </c:pt>
                <c:pt idx="8653">
                  <c:v>865.287875787578</c:v>
                </c:pt>
                <c:pt idx="8654">
                  <c:v>865.3878847884779</c:v>
                </c:pt>
                <c:pt idx="8655">
                  <c:v>865.487893789378</c:v>
                </c:pt>
                <c:pt idx="8656">
                  <c:v>865.5879027902779</c:v>
                </c:pt>
                <c:pt idx="8657">
                  <c:v>865.687911791179</c:v>
                </c:pt>
                <c:pt idx="8658">
                  <c:v>865.7879207920788</c:v>
                </c:pt>
                <c:pt idx="8659">
                  <c:v>865.8879297929785</c:v>
                </c:pt>
                <c:pt idx="8660">
                  <c:v>865.9879387938788</c:v>
                </c:pt>
                <c:pt idx="8661">
                  <c:v>866.0879477947788</c:v>
                </c:pt>
                <c:pt idx="8662">
                  <c:v>866.1879567956788</c:v>
                </c:pt>
                <c:pt idx="8663">
                  <c:v>866.287965796579</c:v>
                </c:pt>
                <c:pt idx="8664">
                  <c:v>866.3879747974788</c:v>
                </c:pt>
                <c:pt idx="8665">
                  <c:v>866.487983798379</c:v>
                </c:pt>
                <c:pt idx="8666">
                  <c:v>866.5879927992788</c:v>
                </c:pt>
                <c:pt idx="8667">
                  <c:v>866.688001800179</c:v>
                </c:pt>
                <c:pt idx="8668">
                  <c:v>866.78801080108</c:v>
                </c:pt>
                <c:pt idx="8669">
                  <c:v>866.8880198019798</c:v>
                </c:pt>
                <c:pt idx="8670">
                  <c:v>866.98802880288</c:v>
                </c:pt>
                <c:pt idx="8671">
                  <c:v>867.08803780378</c:v>
                </c:pt>
                <c:pt idx="8672">
                  <c:v>867.18804680468</c:v>
                </c:pt>
                <c:pt idx="8673">
                  <c:v>867.28805580558</c:v>
                </c:pt>
                <c:pt idx="8674">
                  <c:v>867.38806480648</c:v>
                </c:pt>
                <c:pt idx="8675">
                  <c:v>867.48807380738</c:v>
                </c:pt>
                <c:pt idx="8676">
                  <c:v>867.58808280828</c:v>
                </c:pt>
                <c:pt idx="8677">
                  <c:v>867.68809180918</c:v>
                </c:pt>
                <c:pt idx="8678">
                  <c:v>867.788100810081</c:v>
                </c:pt>
                <c:pt idx="8679">
                  <c:v>867.8881098109807</c:v>
                </c:pt>
                <c:pt idx="8680">
                  <c:v>867.988118811881</c:v>
                </c:pt>
                <c:pt idx="8681">
                  <c:v>868.0881278127807</c:v>
                </c:pt>
                <c:pt idx="8682">
                  <c:v>868.188136813681</c:v>
                </c:pt>
                <c:pt idx="8683">
                  <c:v>868.288145814581</c:v>
                </c:pt>
                <c:pt idx="8684">
                  <c:v>868.3881548154808</c:v>
                </c:pt>
                <c:pt idx="8685">
                  <c:v>868.488163816381</c:v>
                </c:pt>
                <c:pt idx="8686">
                  <c:v>868.588172817281</c:v>
                </c:pt>
                <c:pt idx="8687">
                  <c:v>868.688181818181</c:v>
                </c:pt>
                <c:pt idx="8688">
                  <c:v>868.788190819081</c:v>
                </c:pt>
                <c:pt idx="8689">
                  <c:v>868.888199819982</c:v>
                </c:pt>
                <c:pt idx="8690">
                  <c:v>868.988208820882</c:v>
                </c:pt>
                <c:pt idx="8691">
                  <c:v>869.088217821782</c:v>
                </c:pt>
                <c:pt idx="8692">
                  <c:v>869.188226822682</c:v>
                </c:pt>
                <c:pt idx="8693">
                  <c:v>869.288235823582</c:v>
                </c:pt>
                <c:pt idx="8694">
                  <c:v>869.3882448244817</c:v>
                </c:pt>
                <c:pt idx="8695">
                  <c:v>869.488253825382</c:v>
                </c:pt>
                <c:pt idx="8696">
                  <c:v>869.588262826282</c:v>
                </c:pt>
                <c:pt idx="8697">
                  <c:v>869.688271827182</c:v>
                </c:pt>
                <c:pt idx="8698">
                  <c:v>869.788280828082</c:v>
                </c:pt>
                <c:pt idx="8699">
                  <c:v>869.888289828982</c:v>
                </c:pt>
                <c:pt idx="8700">
                  <c:v>869.9882988298831</c:v>
                </c:pt>
                <c:pt idx="8701">
                  <c:v>870.088307830783</c:v>
                </c:pt>
                <c:pt idx="8702">
                  <c:v>870.1883168316833</c:v>
                </c:pt>
                <c:pt idx="8703">
                  <c:v>870.288325832583</c:v>
                </c:pt>
                <c:pt idx="8704">
                  <c:v>870.3883348334831</c:v>
                </c:pt>
                <c:pt idx="8705">
                  <c:v>870.488343834383</c:v>
                </c:pt>
                <c:pt idx="8706">
                  <c:v>870.5883528352831</c:v>
                </c:pt>
                <c:pt idx="8707">
                  <c:v>870.688361836183</c:v>
                </c:pt>
                <c:pt idx="8708">
                  <c:v>870.7883708370835</c:v>
                </c:pt>
                <c:pt idx="8709">
                  <c:v>870.888379837983</c:v>
                </c:pt>
                <c:pt idx="8710">
                  <c:v>870.988388838883</c:v>
                </c:pt>
                <c:pt idx="8711">
                  <c:v>871.088397839784</c:v>
                </c:pt>
                <c:pt idx="8712">
                  <c:v>871.188406840684</c:v>
                </c:pt>
                <c:pt idx="8713">
                  <c:v>871.288415841584</c:v>
                </c:pt>
                <c:pt idx="8714">
                  <c:v>871.3884248424838</c:v>
                </c:pt>
                <c:pt idx="8715">
                  <c:v>871.488433843384</c:v>
                </c:pt>
                <c:pt idx="8716">
                  <c:v>871.588442844284</c:v>
                </c:pt>
                <c:pt idx="8717">
                  <c:v>871.688451845184</c:v>
                </c:pt>
                <c:pt idx="8718">
                  <c:v>871.788460846084</c:v>
                </c:pt>
                <c:pt idx="8719">
                  <c:v>871.888469846984</c:v>
                </c:pt>
                <c:pt idx="8720">
                  <c:v>871.988478847884</c:v>
                </c:pt>
                <c:pt idx="8721">
                  <c:v>872.088487848784</c:v>
                </c:pt>
                <c:pt idx="8722">
                  <c:v>872.188496849685</c:v>
                </c:pt>
                <c:pt idx="8723">
                  <c:v>872.288505850585</c:v>
                </c:pt>
                <c:pt idx="8724">
                  <c:v>872.388514851485</c:v>
                </c:pt>
                <c:pt idx="8725">
                  <c:v>872.488523852385</c:v>
                </c:pt>
                <c:pt idx="8726">
                  <c:v>872.588532853285</c:v>
                </c:pt>
                <c:pt idx="8727">
                  <c:v>872.688541854185</c:v>
                </c:pt>
                <c:pt idx="8728">
                  <c:v>872.788550855085</c:v>
                </c:pt>
                <c:pt idx="8729">
                  <c:v>872.8885598559848</c:v>
                </c:pt>
                <c:pt idx="8730">
                  <c:v>872.988568856885</c:v>
                </c:pt>
                <c:pt idx="8731">
                  <c:v>873.088577857785</c:v>
                </c:pt>
                <c:pt idx="8732">
                  <c:v>873.188586858685</c:v>
                </c:pt>
                <c:pt idx="8733">
                  <c:v>873.288595859585</c:v>
                </c:pt>
                <c:pt idx="8734">
                  <c:v>873.388604860486</c:v>
                </c:pt>
                <c:pt idx="8735">
                  <c:v>873.4886138613861</c:v>
                </c:pt>
                <c:pt idx="8736">
                  <c:v>873.588622862286</c:v>
                </c:pt>
                <c:pt idx="8737">
                  <c:v>873.688631863186</c:v>
                </c:pt>
                <c:pt idx="8738">
                  <c:v>873.788640864086</c:v>
                </c:pt>
                <c:pt idx="8739">
                  <c:v>873.8886498649857</c:v>
                </c:pt>
                <c:pt idx="8740">
                  <c:v>873.988658865886</c:v>
                </c:pt>
                <c:pt idx="8741">
                  <c:v>874.088667866786</c:v>
                </c:pt>
                <c:pt idx="8742">
                  <c:v>874.188676867686</c:v>
                </c:pt>
                <c:pt idx="8743">
                  <c:v>874.288685868586</c:v>
                </c:pt>
                <c:pt idx="8744">
                  <c:v>874.388694869486</c:v>
                </c:pt>
                <c:pt idx="8745">
                  <c:v>874.488703870387</c:v>
                </c:pt>
                <c:pt idx="8746">
                  <c:v>874.588712871287</c:v>
                </c:pt>
                <c:pt idx="8747">
                  <c:v>874.688721872187</c:v>
                </c:pt>
                <c:pt idx="8748">
                  <c:v>874.788730873087</c:v>
                </c:pt>
                <c:pt idx="8749">
                  <c:v>874.888739873987</c:v>
                </c:pt>
                <c:pt idx="8750">
                  <c:v>874.988748874887</c:v>
                </c:pt>
                <c:pt idx="8751">
                  <c:v>875.088757875787</c:v>
                </c:pt>
                <c:pt idx="8752">
                  <c:v>875.188766876687</c:v>
                </c:pt>
                <c:pt idx="8753">
                  <c:v>875.288775877587</c:v>
                </c:pt>
                <c:pt idx="8754">
                  <c:v>875.388784878487</c:v>
                </c:pt>
                <c:pt idx="8755">
                  <c:v>875.488793879387</c:v>
                </c:pt>
                <c:pt idx="8756">
                  <c:v>875.5888028802881</c:v>
                </c:pt>
                <c:pt idx="8757">
                  <c:v>875.688811881188</c:v>
                </c:pt>
                <c:pt idx="8758">
                  <c:v>875.7888208820881</c:v>
                </c:pt>
                <c:pt idx="8759">
                  <c:v>875.8888298829877</c:v>
                </c:pt>
                <c:pt idx="8760">
                  <c:v>875.9888388838881</c:v>
                </c:pt>
                <c:pt idx="8761">
                  <c:v>876.088847884788</c:v>
                </c:pt>
                <c:pt idx="8762">
                  <c:v>876.1888568856881</c:v>
                </c:pt>
                <c:pt idx="8763">
                  <c:v>876.288865886588</c:v>
                </c:pt>
                <c:pt idx="8764">
                  <c:v>876.3888748874881</c:v>
                </c:pt>
                <c:pt idx="8765">
                  <c:v>876.488883888388</c:v>
                </c:pt>
                <c:pt idx="8766">
                  <c:v>876.5888928892881</c:v>
                </c:pt>
                <c:pt idx="8767">
                  <c:v>876.688901890189</c:v>
                </c:pt>
                <c:pt idx="8768">
                  <c:v>876.788910891089</c:v>
                </c:pt>
                <c:pt idx="8769">
                  <c:v>876.8889198919886</c:v>
                </c:pt>
                <c:pt idx="8770">
                  <c:v>876.9889288928888</c:v>
                </c:pt>
                <c:pt idx="8771">
                  <c:v>877.088937893789</c:v>
                </c:pt>
                <c:pt idx="8772">
                  <c:v>877.188946894689</c:v>
                </c:pt>
                <c:pt idx="8773">
                  <c:v>877.288955895589</c:v>
                </c:pt>
                <c:pt idx="8774">
                  <c:v>877.3889648964888</c:v>
                </c:pt>
                <c:pt idx="8775">
                  <c:v>877.488973897389</c:v>
                </c:pt>
                <c:pt idx="8776">
                  <c:v>877.588982898289</c:v>
                </c:pt>
                <c:pt idx="8777">
                  <c:v>877.688991899189</c:v>
                </c:pt>
                <c:pt idx="8778">
                  <c:v>877.78900090009</c:v>
                </c:pt>
                <c:pt idx="8779">
                  <c:v>877.88900990099</c:v>
                </c:pt>
                <c:pt idx="8780">
                  <c:v>877.98901890189</c:v>
                </c:pt>
                <c:pt idx="8781">
                  <c:v>878.08902790279</c:v>
                </c:pt>
                <c:pt idx="8782">
                  <c:v>878.18903690369</c:v>
                </c:pt>
                <c:pt idx="8783">
                  <c:v>878.28904590459</c:v>
                </c:pt>
                <c:pt idx="8784">
                  <c:v>878.38905490549</c:v>
                </c:pt>
                <c:pt idx="8785">
                  <c:v>878.48906390639</c:v>
                </c:pt>
                <c:pt idx="8786">
                  <c:v>878.58907290729</c:v>
                </c:pt>
                <c:pt idx="8787">
                  <c:v>878.68908190819</c:v>
                </c:pt>
                <c:pt idx="8788">
                  <c:v>878.78909090909</c:v>
                </c:pt>
                <c:pt idx="8789">
                  <c:v>878.88909990999</c:v>
                </c:pt>
                <c:pt idx="8790">
                  <c:v>878.989108910891</c:v>
                </c:pt>
                <c:pt idx="8791">
                  <c:v>879.089117911791</c:v>
                </c:pt>
                <c:pt idx="8792">
                  <c:v>879.189126912691</c:v>
                </c:pt>
                <c:pt idx="8793">
                  <c:v>879.289135913591</c:v>
                </c:pt>
                <c:pt idx="8794">
                  <c:v>879.389144914491</c:v>
                </c:pt>
                <c:pt idx="8795">
                  <c:v>879.489153915391</c:v>
                </c:pt>
                <c:pt idx="8796">
                  <c:v>879.589162916291</c:v>
                </c:pt>
                <c:pt idx="8797">
                  <c:v>879.689171917191</c:v>
                </c:pt>
                <c:pt idx="8798">
                  <c:v>879.789180918091</c:v>
                </c:pt>
                <c:pt idx="8799">
                  <c:v>879.889189918991</c:v>
                </c:pt>
                <c:pt idx="8800">
                  <c:v>879.989198919891</c:v>
                </c:pt>
                <c:pt idx="8801">
                  <c:v>880.089207920792</c:v>
                </c:pt>
                <c:pt idx="8802">
                  <c:v>880.189216921692</c:v>
                </c:pt>
                <c:pt idx="8803">
                  <c:v>880.289225922592</c:v>
                </c:pt>
                <c:pt idx="8804">
                  <c:v>880.389234923492</c:v>
                </c:pt>
                <c:pt idx="8805">
                  <c:v>880.489243924392</c:v>
                </c:pt>
                <c:pt idx="8806">
                  <c:v>880.589252925292</c:v>
                </c:pt>
                <c:pt idx="8807">
                  <c:v>880.689261926192</c:v>
                </c:pt>
                <c:pt idx="8808">
                  <c:v>880.789270927092</c:v>
                </c:pt>
                <c:pt idx="8809">
                  <c:v>880.889279927992</c:v>
                </c:pt>
                <c:pt idx="8810">
                  <c:v>880.989288928892</c:v>
                </c:pt>
                <c:pt idx="8811">
                  <c:v>881.089297929792</c:v>
                </c:pt>
                <c:pt idx="8812">
                  <c:v>881.1893069306935</c:v>
                </c:pt>
                <c:pt idx="8813">
                  <c:v>881.289315931593</c:v>
                </c:pt>
                <c:pt idx="8814">
                  <c:v>881.3893249324931</c:v>
                </c:pt>
                <c:pt idx="8815">
                  <c:v>881.489333933393</c:v>
                </c:pt>
                <c:pt idx="8816">
                  <c:v>881.5893429342931</c:v>
                </c:pt>
                <c:pt idx="8817">
                  <c:v>881.689351935193</c:v>
                </c:pt>
                <c:pt idx="8818">
                  <c:v>881.7893609360935</c:v>
                </c:pt>
                <c:pt idx="8819">
                  <c:v>881.889369936993</c:v>
                </c:pt>
                <c:pt idx="8820">
                  <c:v>881.9893789378935</c:v>
                </c:pt>
                <c:pt idx="8821">
                  <c:v>882.089387938793</c:v>
                </c:pt>
                <c:pt idx="8822">
                  <c:v>882.1893969396935</c:v>
                </c:pt>
                <c:pt idx="8823">
                  <c:v>882.289405940594</c:v>
                </c:pt>
                <c:pt idx="8824">
                  <c:v>882.389414941494</c:v>
                </c:pt>
                <c:pt idx="8825">
                  <c:v>882.489423942394</c:v>
                </c:pt>
                <c:pt idx="8826">
                  <c:v>882.589432943294</c:v>
                </c:pt>
                <c:pt idx="8827">
                  <c:v>882.689441944194</c:v>
                </c:pt>
                <c:pt idx="8828">
                  <c:v>882.789450945094</c:v>
                </c:pt>
                <c:pt idx="8829">
                  <c:v>882.889459945994</c:v>
                </c:pt>
                <c:pt idx="8830">
                  <c:v>882.989468946894</c:v>
                </c:pt>
                <c:pt idx="8831">
                  <c:v>883.089477947794</c:v>
                </c:pt>
                <c:pt idx="8832">
                  <c:v>883.189486948694</c:v>
                </c:pt>
                <c:pt idx="8833">
                  <c:v>883.289495949594</c:v>
                </c:pt>
                <c:pt idx="8834">
                  <c:v>883.389504950494</c:v>
                </c:pt>
                <c:pt idx="8835">
                  <c:v>883.489513951395</c:v>
                </c:pt>
                <c:pt idx="8836">
                  <c:v>883.5895229522951</c:v>
                </c:pt>
                <c:pt idx="8837">
                  <c:v>883.689531953195</c:v>
                </c:pt>
                <c:pt idx="8838">
                  <c:v>883.789540954095</c:v>
                </c:pt>
                <c:pt idx="8839">
                  <c:v>883.889549954995</c:v>
                </c:pt>
                <c:pt idx="8840">
                  <c:v>883.989558955895</c:v>
                </c:pt>
                <c:pt idx="8841">
                  <c:v>884.089567956795</c:v>
                </c:pt>
                <c:pt idx="8842">
                  <c:v>884.189576957695</c:v>
                </c:pt>
                <c:pt idx="8843">
                  <c:v>884.289585958595</c:v>
                </c:pt>
                <c:pt idx="8844">
                  <c:v>884.389594959495</c:v>
                </c:pt>
                <c:pt idx="8845">
                  <c:v>884.489603960395</c:v>
                </c:pt>
                <c:pt idx="8846">
                  <c:v>884.589612961296</c:v>
                </c:pt>
                <c:pt idx="8847">
                  <c:v>884.689621962196</c:v>
                </c:pt>
                <c:pt idx="8848">
                  <c:v>884.789630963096</c:v>
                </c:pt>
                <c:pt idx="8849">
                  <c:v>884.889639963996</c:v>
                </c:pt>
                <c:pt idx="8850">
                  <c:v>884.989648964896</c:v>
                </c:pt>
                <c:pt idx="8851">
                  <c:v>885.089657965796</c:v>
                </c:pt>
                <c:pt idx="8852">
                  <c:v>885.189666966696</c:v>
                </c:pt>
                <c:pt idx="8853">
                  <c:v>885.289675967596</c:v>
                </c:pt>
                <c:pt idx="8854">
                  <c:v>885.389684968496</c:v>
                </c:pt>
                <c:pt idx="8855">
                  <c:v>885.489693969396</c:v>
                </c:pt>
                <c:pt idx="8856">
                  <c:v>885.589702970297</c:v>
                </c:pt>
                <c:pt idx="8857">
                  <c:v>885.689711971197</c:v>
                </c:pt>
                <c:pt idx="8858">
                  <c:v>885.789720972097</c:v>
                </c:pt>
                <c:pt idx="8859">
                  <c:v>885.889729972997</c:v>
                </c:pt>
                <c:pt idx="8860">
                  <c:v>885.989738973897</c:v>
                </c:pt>
                <c:pt idx="8861">
                  <c:v>886.089747974797</c:v>
                </c:pt>
                <c:pt idx="8862">
                  <c:v>886.189756975697</c:v>
                </c:pt>
                <c:pt idx="8863">
                  <c:v>886.289765976597</c:v>
                </c:pt>
                <c:pt idx="8864">
                  <c:v>886.389774977497</c:v>
                </c:pt>
                <c:pt idx="8865">
                  <c:v>886.489783978397</c:v>
                </c:pt>
                <c:pt idx="8866">
                  <c:v>886.589792979297</c:v>
                </c:pt>
                <c:pt idx="8867">
                  <c:v>886.689801980198</c:v>
                </c:pt>
                <c:pt idx="8868">
                  <c:v>886.7898109810981</c:v>
                </c:pt>
                <c:pt idx="8869">
                  <c:v>886.889819981998</c:v>
                </c:pt>
                <c:pt idx="8870">
                  <c:v>886.9898289828981</c:v>
                </c:pt>
                <c:pt idx="8871">
                  <c:v>887.089837983798</c:v>
                </c:pt>
                <c:pt idx="8872">
                  <c:v>887.1898469846981</c:v>
                </c:pt>
                <c:pt idx="8873">
                  <c:v>887.289855985598</c:v>
                </c:pt>
                <c:pt idx="8874">
                  <c:v>887.3898649864981</c:v>
                </c:pt>
                <c:pt idx="8875">
                  <c:v>887.489873987398</c:v>
                </c:pt>
                <c:pt idx="8876">
                  <c:v>887.5898829882981</c:v>
                </c:pt>
                <c:pt idx="8877">
                  <c:v>887.689891989198</c:v>
                </c:pt>
                <c:pt idx="8878">
                  <c:v>887.789900990099</c:v>
                </c:pt>
                <c:pt idx="8879">
                  <c:v>887.8899099909987</c:v>
                </c:pt>
                <c:pt idx="8880">
                  <c:v>887.989918991899</c:v>
                </c:pt>
                <c:pt idx="8881">
                  <c:v>888.0899279927987</c:v>
                </c:pt>
                <c:pt idx="8882">
                  <c:v>888.189936993699</c:v>
                </c:pt>
                <c:pt idx="8883">
                  <c:v>888.289945994599</c:v>
                </c:pt>
                <c:pt idx="8884">
                  <c:v>888.3899549954988</c:v>
                </c:pt>
                <c:pt idx="8885">
                  <c:v>888.489963996399</c:v>
                </c:pt>
                <c:pt idx="8886">
                  <c:v>888.589972997299</c:v>
                </c:pt>
                <c:pt idx="8887">
                  <c:v>888.689981998199</c:v>
                </c:pt>
                <c:pt idx="8888">
                  <c:v>888.789990999099</c:v>
                </c:pt>
                <c:pt idx="8889">
                  <c:v>888.89</c:v>
                </c:pt>
                <c:pt idx="8890">
                  <c:v>888.9900090009</c:v>
                </c:pt>
                <c:pt idx="8891">
                  <c:v>889.0900180018</c:v>
                </c:pt>
                <c:pt idx="8892">
                  <c:v>889.1900270027</c:v>
                </c:pt>
                <c:pt idx="8893">
                  <c:v>889.2900360036</c:v>
                </c:pt>
                <c:pt idx="8894">
                  <c:v>889.3900450044998</c:v>
                </c:pt>
                <c:pt idx="8895">
                  <c:v>889.4900540053999</c:v>
                </c:pt>
                <c:pt idx="8896">
                  <c:v>889.5900630063001</c:v>
                </c:pt>
                <c:pt idx="8897">
                  <c:v>889.6900720072</c:v>
                </c:pt>
                <c:pt idx="8898">
                  <c:v>889.7900810081</c:v>
                </c:pt>
                <c:pt idx="8899">
                  <c:v>889.890090009</c:v>
                </c:pt>
                <c:pt idx="8900">
                  <c:v>889.990099009901</c:v>
                </c:pt>
                <c:pt idx="8901">
                  <c:v>890.090108010801</c:v>
                </c:pt>
                <c:pt idx="8902">
                  <c:v>890.190117011701</c:v>
                </c:pt>
                <c:pt idx="8903">
                  <c:v>890.290126012601</c:v>
                </c:pt>
                <c:pt idx="8904">
                  <c:v>890.390135013501</c:v>
                </c:pt>
                <c:pt idx="8905">
                  <c:v>890.4901440144008</c:v>
                </c:pt>
                <c:pt idx="8906">
                  <c:v>890.590153015301</c:v>
                </c:pt>
                <c:pt idx="8907">
                  <c:v>890.690162016201</c:v>
                </c:pt>
                <c:pt idx="8908">
                  <c:v>890.790171017101</c:v>
                </c:pt>
                <c:pt idx="8909">
                  <c:v>890.890180018001</c:v>
                </c:pt>
                <c:pt idx="8910">
                  <c:v>890.990189018901</c:v>
                </c:pt>
                <c:pt idx="8911">
                  <c:v>891.090198019802</c:v>
                </c:pt>
                <c:pt idx="8912">
                  <c:v>891.190207020702</c:v>
                </c:pt>
                <c:pt idx="8913">
                  <c:v>891.290216021602</c:v>
                </c:pt>
                <c:pt idx="8914">
                  <c:v>891.3902250225018</c:v>
                </c:pt>
                <c:pt idx="8915">
                  <c:v>891.490234023402</c:v>
                </c:pt>
                <c:pt idx="8916">
                  <c:v>891.590243024302</c:v>
                </c:pt>
                <c:pt idx="8917">
                  <c:v>891.690252025202</c:v>
                </c:pt>
                <c:pt idx="8918">
                  <c:v>891.790261026102</c:v>
                </c:pt>
                <c:pt idx="8919">
                  <c:v>891.890270027002</c:v>
                </c:pt>
                <c:pt idx="8920">
                  <c:v>891.990279027902</c:v>
                </c:pt>
                <c:pt idx="8921">
                  <c:v>892.090288028802</c:v>
                </c:pt>
                <c:pt idx="8922">
                  <c:v>892.190297029703</c:v>
                </c:pt>
                <c:pt idx="8923">
                  <c:v>892.290306030603</c:v>
                </c:pt>
                <c:pt idx="8924">
                  <c:v>892.390315031503</c:v>
                </c:pt>
                <c:pt idx="8925">
                  <c:v>892.4903240324029</c:v>
                </c:pt>
                <c:pt idx="8926">
                  <c:v>892.590333033303</c:v>
                </c:pt>
                <c:pt idx="8927">
                  <c:v>892.690342034203</c:v>
                </c:pt>
                <c:pt idx="8928">
                  <c:v>892.7903510351031</c:v>
                </c:pt>
                <c:pt idx="8929">
                  <c:v>892.890360036003</c:v>
                </c:pt>
                <c:pt idx="8930">
                  <c:v>892.9903690369031</c:v>
                </c:pt>
                <c:pt idx="8931">
                  <c:v>893.090378037803</c:v>
                </c:pt>
                <c:pt idx="8932">
                  <c:v>893.1903870387031</c:v>
                </c:pt>
                <c:pt idx="8933">
                  <c:v>893.290396039603</c:v>
                </c:pt>
                <c:pt idx="8934">
                  <c:v>893.390405040504</c:v>
                </c:pt>
                <c:pt idx="8935">
                  <c:v>893.4904140414038</c:v>
                </c:pt>
                <c:pt idx="8936">
                  <c:v>893.590423042304</c:v>
                </c:pt>
                <c:pt idx="8937">
                  <c:v>893.690432043204</c:v>
                </c:pt>
                <c:pt idx="8938">
                  <c:v>893.790441044104</c:v>
                </c:pt>
                <c:pt idx="8939">
                  <c:v>893.8904500450037</c:v>
                </c:pt>
                <c:pt idx="8940">
                  <c:v>893.9904590459038</c:v>
                </c:pt>
                <c:pt idx="8941">
                  <c:v>894.090468046804</c:v>
                </c:pt>
                <c:pt idx="8942">
                  <c:v>894.190477047704</c:v>
                </c:pt>
                <c:pt idx="8943">
                  <c:v>894.290486048604</c:v>
                </c:pt>
                <c:pt idx="8944">
                  <c:v>894.390495049504</c:v>
                </c:pt>
                <c:pt idx="8945">
                  <c:v>894.490504050405</c:v>
                </c:pt>
                <c:pt idx="8946">
                  <c:v>894.590513051305</c:v>
                </c:pt>
                <c:pt idx="8947">
                  <c:v>894.690522052205</c:v>
                </c:pt>
                <c:pt idx="8948">
                  <c:v>894.790531053105</c:v>
                </c:pt>
                <c:pt idx="8949">
                  <c:v>894.890540054005</c:v>
                </c:pt>
                <c:pt idx="8950">
                  <c:v>894.9905490549048</c:v>
                </c:pt>
                <c:pt idx="8951">
                  <c:v>895.090558055805</c:v>
                </c:pt>
                <c:pt idx="8952">
                  <c:v>895.190567056705</c:v>
                </c:pt>
                <c:pt idx="8953">
                  <c:v>895.290576057605</c:v>
                </c:pt>
                <c:pt idx="8954">
                  <c:v>895.390585058505</c:v>
                </c:pt>
                <c:pt idx="8955">
                  <c:v>895.490594059405</c:v>
                </c:pt>
                <c:pt idx="8956">
                  <c:v>895.590603060306</c:v>
                </c:pt>
                <c:pt idx="8957">
                  <c:v>895.690612061206</c:v>
                </c:pt>
                <c:pt idx="8958">
                  <c:v>895.790621062106</c:v>
                </c:pt>
                <c:pt idx="8959">
                  <c:v>895.890630063006</c:v>
                </c:pt>
                <c:pt idx="8960">
                  <c:v>895.990639063906</c:v>
                </c:pt>
                <c:pt idx="8961">
                  <c:v>896.090648064806</c:v>
                </c:pt>
                <c:pt idx="8962">
                  <c:v>896.190657065706</c:v>
                </c:pt>
                <c:pt idx="8963">
                  <c:v>896.290666066606</c:v>
                </c:pt>
                <c:pt idx="8964">
                  <c:v>896.390675067506</c:v>
                </c:pt>
                <c:pt idx="8965">
                  <c:v>896.490684068406</c:v>
                </c:pt>
                <c:pt idx="8966">
                  <c:v>896.590693069306</c:v>
                </c:pt>
                <c:pt idx="8967">
                  <c:v>896.690702070207</c:v>
                </c:pt>
                <c:pt idx="8968">
                  <c:v>896.790711071107</c:v>
                </c:pt>
                <c:pt idx="8969">
                  <c:v>896.890720072007</c:v>
                </c:pt>
                <c:pt idx="8970">
                  <c:v>896.990729072907</c:v>
                </c:pt>
                <c:pt idx="8971">
                  <c:v>897.090738073807</c:v>
                </c:pt>
                <c:pt idx="8972">
                  <c:v>897.190747074707</c:v>
                </c:pt>
                <c:pt idx="8973">
                  <c:v>897.290756075607</c:v>
                </c:pt>
                <c:pt idx="8974">
                  <c:v>897.390765076507</c:v>
                </c:pt>
                <c:pt idx="8975">
                  <c:v>897.490774077407</c:v>
                </c:pt>
                <c:pt idx="8976">
                  <c:v>897.590783078307</c:v>
                </c:pt>
                <c:pt idx="8977">
                  <c:v>897.690792079207</c:v>
                </c:pt>
                <c:pt idx="8978">
                  <c:v>897.790801080107</c:v>
                </c:pt>
                <c:pt idx="8979">
                  <c:v>897.8908100810079</c:v>
                </c:pt>
                <c:pt idx="8980">
                  <c:v>897.9908190819077</c:v>
                </c:pt>
                <c:pt idx="8981">
                  <c:v>898.0908280828079</c:v>
                </c:pt>
                <c:pt idx="8982">
                  <c:v>898.190837083708</c:v>
                </c:pt>
                <c:pt idx="8983">
                  <c:v>898.290846084608</c:v>
                </c:pt>
                <c:pt idx="8984">
                  <c:v>898.3908550855077</c:v>
                </c:pt>
                <c:pt idx="8985">
                  <c:v>898.4908640864079</c:v>
                </c:pt>
                <c:pt idx="8986">
                  <c:v>898.590873087308</c:v>
                </c:pt>
                <c:pt idx="8987">
                  <c:v>898.690882088208</c:v>
                </c:pt>
                <c:pt idx="8988">
                  <c:v>898.7908910891081</c:v>
                </c:pt>
                <c:pt idx="8989">
                  <c:v>898.890900090008</c:v>
                </c:pt>
                <c:pt idx="8990">
                  <c:v>898.9909090909088</c:v>
                </c:pt>
                <c:pt idx="8991">
                  <c:v>899.0909180918088</c:v>
                </c:pt>
                <c:pt idx="8992">
                  <c:v>899.1909270927088</c:v>
                </c:pt>
                <c:pt idx="8993">
                  <c:v>899.290936093609</c:v>
                </c:pt>
                <c:pt idx="8994">
                  <c:v>899.3909450945088</c:v>
                </c:pt>
                <c:pt idx="8995">
                  <c:v>899.4909540954086</c:v>
                </c:pt>
                <c:pt idx="8996">
                  <c:v>899.590963096309</c:v>
                </c:pt>
                <c:pt idx="8997">
                  <c:v>899.6909720972091</c:v>
                </c:pt>
                <c:pt idx="8998">
                  <c:v>899.790981098109</c:v>
                </c:pt>
                <c:pt idx="8999">
                  <c:v>899.8909900990087</c:v>
                </c:pt>
                <c:pt idx="9000">
                  <c:v>899.9909990999088</c:v>
                </c:pt>
                <c:pt idx="9001">
                  <c:v>900.09100810081</c:v>
                </c:pt>
                <c:pt idx="9002">
                  <c:v>900.1910171017098</c:v>
                </c:pt>
                <c:pt idx="9003">
                  <c:v>900.29102610261</c:v>
                </c:pt>
                <c:pt idx="9004">
                  <c:v>900.3910351035098</c:v>
                </c:pt>
                <c:pt idx="9005">
                  <c:v>900.4910441044098</c:v>
                </c:pt>
                <c:pt idx="9006">
                  <c:v>900.5910531053098</c:v>
                </c:pt>
                <c:pt idx="9007">
                  <c:v>900.69106210621</c:v>
                </c:pt>
                <c:pt idx="9008">
                  <c:v>900.79107110711</c:v>
                </c:pt>
                <c:pt idx="9009">
                  <c:v>900.89108010801</c:v>
                </c:pt>
                <c:pt idx="9010">
                  <c:v>900.9910891089098</c:v>
                </c:pt>
                <c:pt idx="9011">
                  <c:v>901.09109810981</c:v>
                </c:pt>
                <c:pt idx="9012">
                  <c:v>901.191107110711</c:v>
                </c:pt>
                <c:pt idx="9013">
                  <c:v>901.291116111611</c:v>
                </c:pt>
                <c:pt idx="9014">
                  <c:v>901.3911251125106</c:v>
                </c:pt>
                <c:pt idx="9015">
                  <c:v>901.4911341134108</c:v>
                </c:pt>
                <c:pt idx="9016">
                  <c:v>901.591143114311</c:v>
                </c:pt>
                <c:pt idx="9017">
                  <c:v>901.6911521152108</c:v>
                </c:pt>
                <c:pt idx="9018">
                  <c:v>901.791161116111</c:v>
                </c:pt>
                <c:pt idx="9019">
                  <c:v>901.891170117011</c:v>
                </c:pt>
                <c:pt idx="9020">
                  <c:v>901.991179117911</c:v>
                </c:pt>
                <c:pt idx="9021">
                  <c:v>902.091188118811</c:v>
                </c:pt>
                <c:pt idx="9022">
                  <c:v>902.191197119711</c:v>
                </c:pt>
                <c:pt idx="9023">
                  <c:v>902.291206120612</c:v>
                </c:pt>
                <c:pt idx="9024">
                  <c:v>902.3912151215118</c:v>
                </c:pt>
                <c:pt idx="9025">
                  <c:v>902.4912241224115</c:v>
                </c:pt>
                <c:pt idx="9026">
                  <c:v>902.591233123312</c:v>
                </c:pt>
                <c:pt idx="9027">
                  <c:v>902.6912421242117</c:v>
                </c:pt>
                <c:pt idx="9028">
                  <c:v>902.791251125112</c:v>
                </c:pt>
                <c:pt idx="9029">
                  <c:v>902.891260126012</c:v>
                </c:pt>
                <c:pt idx="9030">
                  <c:v>902.9912691269118</c:v>
                </c:pt>
                <c:pt idx="9031">
                  <c:v>903.091278127812</c:v>
                </c:pt>
                <c:pt idx="9032">
                  <c:v>903.191287128712</c:v>
                </c:pt>
                <c:pt idx="9033">
                  <c:v>903.291296129612</c:v>
                </c:pt>
                <c:pt idx="9034">
                  <c:v>903.391305130513</c:v>
                </c:pt>
                <c:pt idx="9035">
                  <c:v>903.4913141314129</c:v>
                </c:pt>
                <c:pt idx="9036">
                  <c:v>903.591323132313</c:v>
                </c:pt>
                <c:pt idx="9037">
                  <c:v>903.691332133213</c:v>
                </c:pt>
                <c:pt idx="9038">
                  <c:v>903.791341134113</c:v>
                </c:pt>
                <c:pt idx="9039">
                  <c:v>903.8913501350129</c:v>
                </c:pt>
                <c:pt idx="9040">
                  <c:v>903.9913591359127</c:v>
                </c:pt>
                <c:pt idx="9041">
                  <c:v>904.091368136813</c:v>
                </c:pt>
                <c:pt idx="9042">
                  <c:v>904.191377137713</c:v>
                </c:pt>
                <c:pt idx="9043">
                  <c:v>904.291386138613</c:v>
                </c:pt>
                <c:pt idx="9044">
                  <c:v>904.391395139513</c:v>
                </c:pt>
                <c:pt idx="9045">
                  <c:v>904.4914041404138</c:v>
                </c:pt>
                <c:pt idx="9046">
                  <c:v>904.591413141314</c:v>
                </c:pt>
                <c:pt idx="9047">
                  <c:v>904.6914221422138</c:v>
                </c:pt>
                <c:pt idx="9048">
                  <c:v>904.791431143114</c:v>
                </c:pt>
                <c:pt idx="9049">
                  <c:v>904.8914401440138</c:v>
                </c:pt>
                <c:pt idx="9050">
                  <c:v>904.9914491449138</c:v>
                </c:pt>
                <c:pt idx="9051">
                  <c:v>905.0914581458138</c:v>
                </c:pt>
                <c:pt idx="9052">
                  <c:v>905.191467146714</c:v>
                </c:pt>
                <c:pt idx="9053">
                  <c:v>905.291476147614</c:v>
                </c:pt>
                <c:pt idx="9054">
                  <c:v>905.391485148514</c:v>
                </c:pt>
                <c:pt idx="9055">
                  <c:v>905.4914941494138</c:v>
                </c:pt>
                <c:pt idx="9056">
                  <c:v>905.591503150315</c:v>
                </c:pt>
                <c:pt idx="9057">
                  <c:v>905.691512151215</c:v>
                </c:pt>
                <c:pt idx="9058">
                  <c:v>905.791521152115</c:v>
                </c:pt>
                <c:pt idx="9059">
                  <c:v>905.891530153015</c:v>
                </c:pt>
                <c:pt idx="9060">
                  <c:v>905.9915391539148</c:v>
                </c:pt>
                <c:pt idx="9061">
                  <c:v>906.091548154815</c:v>
                </c:pt>
                <c:pt idx="9062">
                  <c:v>906.1915571557148</c:v>
                </c:pt>
                <c:pt idx="9063">
                  <c:v>906.291566156615</c:v>
                </c:pt>
                <c:pt idx="9064">
                  <c:v>906.391575157515</c:v>
                </c:pt>
                <c:pt idx="9065">
                  <c:v>906.491584158415</c:v>
                </c:pt>
                <c:pt idx="9066">
                  <c:v>906.591593159315</c:v>
                </c:pt>
                <c:pt idx="9067">
                  <c:v>906.691602160216</c:v>
                </c:pt>
                <c:pt idx="9068">
                  <c:v>906.791611161116</c:v>
                </c:pt>
                <c:pt idx="9069">
                  <c:v>906.8916201620158</c:v>
                </c:pt>
                <c:pt idx="9070">
                  <c:v>906.9916291629156</c:v>
                </c:pt>
                <c:pt idx="9071">
                  <c:v>907.091638163816</c:v>
                </c:pt>
                <c:pt idx="9072">
                  <c:v>907.191647164716</c:v>
                </c:pt>
                <c:pt idx="9073">
                  <c:v>907.291656165616</c:v>
                </c:pt>
                <c:pt idx="9074">
                  <c:v>907.391665166516</c:v>
                </c:pt>
                <c:pt idx="9075">
                  <c:v>907.491674167416</c:v>
                </c:pt>
                <c:pt idx="9076">
                  <c:v>907.591683168316</c:v>
                </c:pt>
                <c:pt idx="9077">
                  <c:v>907.691692169216</c:v>
                </c:pt>
                <c:pt idx="9078">
                  <c:v>907.791701170117</c:v>
                </c:pt>
                <c:pt idx="9079">
                  <c:v>907.891710171017</c:v>
                </c:pt>
                <c:pt idx="9080">
                  <c:v>907.991719171917</c:v>
                </c:pt>
                <c:pt idx="9081">
                  <c:v>908.0917281728171</c:v>
                </c:pt>
                <c:pt idx="9082">
                  <c:v>908.191737173717</c:v>
                </c:pt>
                <c:pt idx="9083">
                  <c:v>908.291746174617</c:v>
                </c:pt>
                <c:pt idx="9084">
                  <c:v>908.391755175517</c:v>
                </c:pt>
                <c:pt idx="9085">
                  <c:v>908.491764176417</c:v>
                </c:pt>
                <c:pt idx="9086">
                  <c:v>908.591773177317</c:v>
                </c:pt>
                <c:pt idx="9087">
                  <c:v>908.691782178217</c:v>
                </c:pt>
                <c:pt idx="9088">
                  <c:v>908.791791179117</c:v>
                </c:pt>
                <c:pt idx="9089">
                  <c:v>908.8918001800179</c:v>
                </c:pt>
                <c:pt idx="9090">
                  <c:v>908.9918091809177</c:v>
                </c:pt>
                <c:pt idx="9091">
                  <c:v>909.0918181818179</c:v>
                </c:pt>
                <c:pt idx="9092">
                  <c:v>909.1918271827177</c:v>
                </c:pt>
                <c:pt idx="9093">
                  <c:v>909.2918361836181</c:v>
                </c:pt>
                <c:pt idx="9094">
                  <c:v>909.3918451845177</c:v>
                </c:pt>
                <c:pt idx="9095">
                  <c:v>909.4918541854178</c:v>
                </c:pt>
                <c:pt idx="9096">
                  <c:v>909.591863186318</c:v>
                </c:pt>
                <c:pt idx="9097">
                  <c:v>909.691872187218</c:v>
                </c:pt>
                <c:pt idx="9098">
                  <c:v>909.791881188118</c:v>
                </c:pt>
                <c:pt idx="9099">
                  <c:v>909.8918901890179</c:v>
                </c:pt>
                <c:pt idx="9100">
                  <c:v>909.9918991899187</c:v>
                </c:pt>
                <c:pt idx="9101">
                  <c:v>910.0919081908188</c:v>
                </c:pt>
                <c:pt idx="9102">
                  <c:v>910.1919171917187</c:v>
                </c:pt>
                <c:pt idx="9103">
                  <c:v>910.2919261926188</c:v>
                </c:pt>
                <c:pt idx="9104">
                  <c:v>910.3919351935187</c:v>
                </c:pt>
                <c:pt idx="9105">
                  <c:v>910.4919441944186</c:v>
                </c:pt>
                <c:pt idx="9106">
                  <c:v>910.5919531953188</c:v>
                </c:pt>
                <c:pt idx="9107">
                  <c:v>910.6919621962188</c:v>
                </c:pt>
                <c:pt idx="9108">
                  <c:v>910.791971197119</c:v>
                </c:pt>
                <c:pt idx="9109">
                  <c:v>910.8919801980188</c:v>
                </c:pt>
                <c:pt idx="9110">
                  <c:v>910.9919891989188</c:v>
                </c:pt>
                <c:pt idx="9111">
                  <c:v>911.0919981998197</c:v>
                </c:pt>
                <c:pt idx="9112">
                  <c:v>911.19200720072</c:v>
                </c:pt>
                <c:pt idx="9113">
                  <c:v>911.29201620162</c:v>
                </c:pt>
                <c:pt idx="9114">
                  <c:v>911.3920252025198</c:v>
                </c:pt>
                <c:pt idx="9115">
                  <c:v>911.49203420342</c:v>
                </c:pt>
                <c:pt idx="9116">
                  <c:v>911.59204320432</c:v>
                </c:pt>
                <c:pt idx="9117">
                  <c:v>911.69205220522</c:v>
                </c:pt>
                <c:pt idx="9118">
                  <c:v>911.79206120612</c:v>
                </c:pt>
                <c:pt idx="9119">
                  <c:v>911.89207020702</c:v>
                </c:pt>
                <c:pt idx="9120">
                  <c:v>911.99207920792</c:v>
                </c:pt>
                <c:pt idx="9121">
                  <c:v>912.09208820882</c:v>
                </c:pt>
                <c:pt idx="9122">
                  <c:v>912.19209720972</c:v>
                </c:pt>
                <c:pt idx="9123">
                  <c:v>912.292106210621</c:v>
                </c:pt>
                <c:pt idx="9124">
                  <c:v>912.3921152115207</c:v>
                </c:pt>
                <c:pt idx="9125">
                  <c:v>912.4921242124208</c:v>
                </c:pt>
                <c:pt idx="9126">
                  <c:v>912.592133213321</c:v>
                </c:pt>
                <c:pt idx="9127">
                  <c:v>912.692142214221</c:v>
                </c:pt>
                <c:pt idx="9128">
                  <c:v>912.792151215121</c:v>
                </c:pt>
                <c:pt idx="9129">
                  <c:v>912.892160216021</c:v>
                </c:pt>
                <c:pt idx="9130">
                  <c:v>912.992169216921</c:v>
                </c:pt>
                <c:pt idx="9131">
                  <c:v>913.092178217821</c:v>
                </c:pt>
                <c:pt idx="9132">
                  <c:v>913.192187218721</c:v>
                </c:pt>
                <c:pt idx="9133">
                  <c:v>913.292196219621</c:v>
                </c:pt>
                <c:pt idx="9134">
                  <c:v>913.392205220522</c:v>
                </c:pt>
                <c:pt idx="9135">
                  <c:v>913.4922142214218</c:v>
                </c:pt>
                <c:pt idx="9136">
                  <c:v>913.592223222322</c:v>
                </c:pt>
                <c:pt idx="9137">
                  <c:v>913.692232223222</c:v>
                </c:pt>
                <c:pt idx="9138">
                  <c:v>913.792241224122</c:v>
                </c:pt>
                <c:pt idx="9139">
                  <c:v>913.8922502250218</c:v>
                </c:pt>
                <c:pt idx="9140">
                  <c:v>913.9922592259218</c:v>
                </c:pt>
                <c:pt idx="9141">
                  <c:v>914.092268226822</c:v>
                </c:pt>
                <c:pt idx="9142">
                  <c:v>914.192277227722</c:v>
                </c:pt>
                <c:pt idx="9143">
                  <c:v>914.292286228622</c:v>
                </c:pt>
                <c:pt idx="9144">
                  <c:v>914.392295229522</c:v>
                </c:pt>
                <c:pt idx="9145">
                  <c:v>914.4923042304231</c:v>
                </c:pt>
                <c:pt idx="9146">
                  <c:v>914.592313231323</c:v>
                </c:pt>
                <c:pt idx="9147">
                  <c:v>914.6923222322231</c:v>
                </c:pt>
                <c:pt idx="9148">
                  <c:v>914.792331233123</c:v>
                </c:pt>
                <c:pt idx="9149">
                  <c:v>914.8923402340231</c:v>
                </c:pt>
                <c:pt idx="9150">
                  <c:v>914.992349234923</c:v>
                </c:pt>
                <c:pt idx="9151">
                  <c:v>915.0923582358231</c:v>
                </c:pt>
                <c:pt idx="9152">
                  <c:v>915.192367236723</c:v>
                </c:pt>
                <c:pt idx="9153">
                  <c:v>915.2923762376235</c:v>
                </c:pt>
                <c:pt idx="9154">
                  <c:v>915.392385238523</c:v>
                </c:pt>
                <c:pt idx="9155">
                  <c:v>915.4923942394231</c:v>
                </c:pt>
                <c:pt idx="9156">
                  <c:v>915.592403240324</c:v>
                </c:pt>
                <c:pt idx="9157">
                  <c:v>915.692412241224</c:v>
                </c:pt>
                <c:pt idx="9158">
                  <c:v>915.792421242124</c:v>
                </c:pt>
                <c:pt idx="9159">
                  <c:v>915.892430243024</c:v>
                </c:pt>
                <c:pt idx="9160">
                  <c:v>915.992439243924</c:v>
                </c:pt>
                <c:pt idx="9161">
                  <c:v>916.092448244824</c:v>
                </c:pt>
                <c:pt idx="9162">
                  <c:v>916.192457245724</c:v>
                </c:pt>
                <c:pt idx="9163">
                  <c:v>916.292466246624</c:v>
                </c:pt>
                <c:pt idx="9164">
                  <c:v>916.392475247524</c:v>
                </c:pt>
                <c:pt idx="9165">
                  <c:v>916.492484248424</c:v>
                </c:pt>
                <c:pt idx="9166">
                  <c:v>916.592493249324</c:v>
                </c:pt>
                <c:pt idx="9167">
                  <c:v>916.692502250225</c:v>
                </c:pt>
                <c:pt idx="9168">
                  <c:v>916.792511251125</c:v>
                </c:pt>
                <c:pt idx="9169">
                  <c:v>916.8925202520247</c:v>
                </c:pt>
                <c:pt idx="9170">
                  <c:v>916.9925292529248</c:v>
                </c:pt>
                <c:pt idx="9171">
                  <c:v>917.092538253825</c:v>
                </c:pt>
                <c:pt idx="9172">
                  <c:v>917.192547254725</c:v>
                </c:pt>
                <c:pt idx="9173">
                  <c:v>917.292556255625</c:v>
                </c:pt>
                <c:pt idx="9174">
                  <c:v>917.392565256525</c:v>
                </c:pt>
                <c:pt idx="9175">
                  <c:v>917.492574257425</c:v>
                </c:pt>
                <c:pt idx="9176">
                  <c:v>917.592583258325</c:v>
                </c:pt>
                <c:pt idx="9177">
                  <c:v>917.692592259225</c:v>
                </c:pt>
                <c:pt idx="9178">
                  <c:v>917.792601260125</c:v>
                </c:pt>
                <c:pt idx="9179">
                  <c:v>917.892610261026</c:v>
                </c:pt>
                <c:pt idx="9180">
                  <c:v>917.9926192619258</c:v>
                </c:pt>
                <c:pt idx="9181">
                  <c:v>918.092628262826</c:v>
                </c:pt>
                <c:pt idx="9182">
                  <c:v>918.1926372637261</c:v>
                </c:pt>
                <c:pt idx="9183">
                  <c:v>918.292646264626</c:v>
                </c:pt>
                <c:pt idx="9184">
                  <c:v>918.3926552655257</c:v>
                </c:pt>
                <c:pt idx="9185">
                  <c:v>918.492664266426</c:v>
                </c:pt>
                <c:pt idx="9186">
                  <c:v>918.592673267326</c:v>
                </c:pt>
                <c:pt idx="9187">
                  <c:v>918.692682268226</c:v>
                </c:pt>
                <c:pt idx="9188">
                  <c:v>918.792691269126</c:v>
                </c:pt>
                <c:pt idx="9189">
                  <c:v>918.892700270026</c:v>
                </c:pt>
                <c:pt idx="9190">
                  <c:v>918.992709270927</c:v>
                </c:pt>
                <c:pt idx="9191">
                  <c:v>919.092718271827</c:v>
                </c:pt>
                <c:pt idx="9192">
                  <c:v>919.192727272727</c:v>
                </c:pt>
                <c:pt idx="9193">
                  <c:v>919.292736273627</c:v>
                </c:pt>
                <c:pt idx="9194">
                  <c:v>919.392745274527</c:v>
                </c:pt>
                <c:pt idx="9195">
                  <c:v>919.492754275427</c:v>
                </c:pt>
                <c:pt idx="9196">
                  <c:v>919.592763276327</c:v>
                </c:pt>
                <c:pt idx="9197">
                  <c:v>919.692772277227</c:v>
                </c:pt>
                <c:pt idx="9198">
                  <c:v>919.792781278127</c:v>
                </c:pt>
                <c:pt idx="9199">
                  <c:v>919.892790279027</c:v>
                </c:pt>
                <c:pt idx="9200">
                  <c:v>919.992799279927</c:v>
                </c:pt>
                <c:pt idx="9201">
                  <c:v>920.0928082808281</c:v>
                </c:pt>
                <c:pt idx="9202">
                  <c:v>920.192817281728</c:v>
                </c:pt>
                <c:pt idx="9203">
                  <c:v>920.2928262826281</c:v>
                </c:pt>
                <c:pt idx="9204">
                  <c:v>920.392835283528</c:v>
                </c:pt>
                <c:pt idx="9205">
                  <c:v>920.4928442844279</c:v>
                </c:pt>
                <c:pt idx="9206">
                  <c:v>920.592853285328</c:v>
                </c:pt>
                <c:pt idx="9207">
                  <c:v>920.6928622862281</c:v>
                </c:pt>
                <c:pt idx="9208">
                  <c:v>920.792871287128</c:v>
                </c:pt>
                <c:pt idx="9209">
                  <c:v>920.8928802880281</c:v>
                </c:pt>
                <c:pt idx="9210">
                  <c:v>920.992889288928</c:v>
                </c:pt>
                <c:pt idx="9211">
                  <c:v>921.0928982898281</c:v>
                </c:pt>
                <c:pt idx="9212">
                  <c:v>921.1929072907287</c:v>
                </c:pt>
                <c:pt idx="9213">
                  <c:v>921.292916291629</c:v>
                </c:pt>
                <c:pt idx="9214">
                  <c:v>921.3929252925286</c:v>
                </c:pt>
                <c:pt idx="9215">
                  <c:v>921.4929342934288</c:v>
                </c:pt>
                <c:pt idx="9216">
                  <c:v>921.592943294329</c:v>
                </c:pt>
                <c:pt idx="9217">
                  <c:v>921.6929522952288</c:v>
                </c:pt>
                <c:pt idx="9218">
                  <c:v>921.792961296129</c:v>
                </c:pt>
                <c:pt idx="9219">
                  <c:v>921.892970297029</c:v>
                </c:pt>
                <c:pt idx="9220">
                  <c:v>921.992979297929</c:v>
                </c:pt>
                <c:pt idx="9221">
                  <c:v>922.092988298829</c:v>
                </c:pt>
                <c:pt idx="9222">
                  <c:v>922.192997299729</c:v>
                </c:pt>
                <c:pt idx="9223">
                  <c:v>922.29300630063</c:v>
                </c:pt>
                <c:pt idx="9224">
                  <c:v>922.39301530153</c:v>
                </c:pt>
                <c:pt idx="9225">
                  <c:v>922.4930243024297</c:v>
                </c:pt>
                <c:pt idx="9226">
                  <c:v>922.59303330333</c:v>
                </c:pt>
                <c:pt idx="9227">
                  <c:v>922.69304230423</c:v>
                </c:pt>
                <c:pt idx="9228">
                  <c:v>922.79305130513</c:v>
                </c:pt>
                <c:pt idx="9229">
                  <c:v>922.89306030603</c:v>
                </c:pt>
                <c:pt idx="9230">
                  <c:v>922.99306930693</c:v>
                </c:pt>
                <c:pt idx="9231">
                  <c:v>923.09307830783</c:v>
                </c:pt>
                <c:pt idx="9232">
                  <c:v>923.19308730873</c:v>
                </c:pt>
                <c:pt idx="9233">
                  <c:v>923.29309630963</c:v>
                </c:pt>
                <c:pt idx="9234">
                  <c:v>923.393105310531</c:v>
                </c:pt>
                <c:pt idx="9235">
                  <c:v>923.493114311431</c:v>
                </c:pt>
                <c:pt idx="9236">
                  <c:v>923.593123312331</c:v>
                </c:pt>
                <c:pt idx="9237">
                  <c:v>923.693132313231</c:v>
                </c:pt>
                <c:pt idx="9238">
                  <c:v>923.793141314131</c:v>
                </c:pt>
                <c:pt idx="9239">
                  <c:v>923.893150315031</c:v>
                </c:pt>
                <c:pt idx="9240">
                  <c:v>923.9931593159308</c:v>
                </c:pt>
                <c:pt idx="9241">
                  <c:v>924.093168316831</c:v>
                </c:pt>
                <c:pt idx="9242">
                  <c:v>924.1931773177313</c:v>
                </c:pt>
                <c:pt idx="9243">
                  <c:v>924.293186318631</c:v>
                </c:pt>
                <c:pt idx="9244">
                  <c:v>924.393195319531</c:v>
                </c:pt>
                <c:pt idx="9245">
                  <c:v>924.493204320432</c:v>
                </c:pt>
                <c:pt idx="9246">
                  <c:v>924.593213321332</c:v>
                </c:pt>
                <c:pt idx="9247">
                  <c:v>924.693222322232</c:v>
                </c:pt>
                <c:pt idx="9248">
                  <c:v>924.793231323132</c:v>
                </c:pt>
                <c:pt idx="9249">
                  <c:v>924.893240324032</c:v>
                </c:pt>
                <c:pt idx="9250">
                  <c:v>924.993249324932</c:v>
                </c:pt>
                <c:pt idx="9251">
                  <c:v>925.093258325832</c:v>
                </c:pt>
                <c:pt idx="9252">
                  <c:v>925.193267326732</c:v>
                </c:pt>
                <c:pt idx="9253">
                  <c:v>925.293276327632</c:v>
                </c:pt>
                <c:pt idx="9254">
                  <c:v>925.393285328532</c:v>
                </c:pt>
                <c:pt idx="9255">
                  <c:v>925.493294329432</c:v>
                </c:pt>
                <c:pt idx="9256">
                  <c:v>925.593303330333</c:v>
                </c:pt>
                <c:pt idx="9257">
                  <c:v>925.6933123312331</c:v>
                </c:pt>
                <c:pt idx="9258">
                  <c:v>925.793321332133</c:v>
                </c:pt>
                <c:pt idx="9259">
                  <c:v>925.8933303330331</c:v>
                </c:pt>
                <c:pt idx="9260">
                  <c:v>925.993339333933</c:v>
                </c:pt>
                <c:pt idx="9261">
                  <c:v>926.0933483348331</c:v>
                </c:pt>
                <c:pt idx="9262">
                  <c:v>926.193357335733</c:v>
                </c:pt>
                <c:pt idx="9263">
                  <c:v>926.2933663366335</c:v>
                </c:pt>
                <c:pt idx="9264">
                  <c:v>926.393375337533</c:v>
                </c:pt>
                <c:pt idx="9265">
                  <c:v>926.4933843384333</c:v>
                </c:pt>
                <c:pt idx="9266">
                  <c:v>926.593393339333</c:v>
                </c:pt>
                <c:pt idx="9267">
                  <c:v>926.693402340234</c:v>
                </c:pt>
                <c:pt idx="9268">
                  <c:v>926.793411341134</c:v>
                </c:pt>
                <c:pt idx="9269">
                  <c:v>926.893420342034</c:v>
                </c:pt>
                <c:pt idx="9270">
                  <c:v>926.9934293429337</c:v>
                </c:pt>
                <c:pt idx="9271">
                  <c:v>927.093438343834</c:v>
                </c:pt>
                <c:pt idx="9272">
                  <c:v>927.193447344734</c:v>
                </c:pt>
                <c:pt idx="9273">
                  <c:v>927.293456345634</c:v>
                </c:pt>
                <c:pt idx="9274">
                  <c:v>927.393465346534</c:v>
                </c:pt>
                <c:pt idx="9275">
                  <c:v>927.493474347434</c:v>
                </c:pt>
                <c:pt idx="9276">
                  <c:v>927.593483348334</c:v>
                </c:pt>
                <c:pt idx="9277">
                  <c:v>927.693492349234</c:v>
                </c:pt>
                <c:pt idx="9278">
                  <c:v>927.793501350135</c:v>
                </c:pt>
                <c:pt idx="9279">
                  <c:v>927.893510351035</c:v>
                </c:pt>
                <c:pt idx="9280">
                  <c:v>927.993519351935</c:v>
                </c:pt>
                <c:pt idx="9281">
                  <c:v>928.093528352835</c:v>
                </c:pt>
                <c:pt idx="9282">
                  <c:v>928.193537353735</c:v>
                </c:pt>
                <c:pt idx="9283">
                  <c:v>928.293546354635</c:v>
                </c:pt>
                <c:pt idx="9284">
                  <c:v>928.393555355535</c:v>
                </c:pt>
                <c:pt idx="9285">
                  <c:v>928.493564356435</c:v>
                </c:pt>
                <c:pt idx="9286">
                  <c:v>928.593573357335</c:v>
                </c:pt>
                <c:pt idx="9287">
                  <c:v>928.693582358235</c:v>
                </c:pt>
                <c:pt idx="9288">
                  <c:v>928.793591359135</c:v>
                </c:pt>
                <c:pt idx="9289">
                  <c:v>928.893600360036</c:v>
                </c:pt>
                <c:pt idx="9290">
                  <c:v>928.993609360936</c:v>
                </c:pt>
                <c:pt idx="9291">
                  <c:v>929.093618361836</c:v>
                </c:pt>
                <c:pt idx="9292">
                  <c:v>929.193627362736</c:v>
                </c:pt>
                <c:pt idx="9293">
                  <c:v>929.293636363636</c:v>
                </c:pt>
                <c:pt idx="9294">
                  <c:v>929.393645364536</c:v>
                </c:pt>
                <c:pt idx="9295">
                  <c:v>929.493654365436</c:v>
                </c:pt>
                <c:pt idx="9296">
                  <c:v>929.593663366336</c:v>
                </c:pt>
                <c:pt idx="9297">
                  <c:v>929.693672367236</c:v>
                </c:pt>
                <c:pt idx="9298">
                  <c:v>929.793681368136</c:v>
                </c:pt>
                <c:pt idx="9299">
                  <c:v>929.893690369036</c:v>
                </c:pt>
                <c:pt idx="9300">
                  <c:v>929.993699369937</c:v>
                </c:pt>
                <c:pt idx="9301">
                  <c:v>930.093708370837</c:v>
                </c:pt>
                <c:pt idx="9302">
                  <c:v>930.193717371737</c:v>
                </c:pt>
                <c:pt idx="9303">
                  <c:v>930.293726372637</c:v>
                </c:pt>
                <c:pt idx="9304">
                  <c:v>930.393735373537</c:v>
                </c:pt>
                <c:pt idx="9305">
                  <c:v>930.493744374437</c:v>
                </c:pt>
                <c:pt idx="9306">
                  <c:v>930.593753375337</c:v>
                </c:pt>
                <c:pt idx="9307">
                  <c:v>930.693762376237</c:v>
                </c:pt>
                <c:pt idx="9308">
                  <c:v>930.793771377137</c:v>
                </c:pt>
                <c:pt idx="9309">
                  <c:v>930.893780378037</c:v>
                </c:pt>
                <c:pt idx="9310">
                  <c:v>930.993789378937</c:v>
                </c:pt>
                <c:pt idx="9311">
                  <c:v>931.093798379838</c:v>
                </c:pt>
                <c:pt idx="9312">
                  <c:v>931.193807380738</c:v>
                </c:pt>
                <c:pt idx="9313">
                  <c:v>931.293816381638</c:v>
                </c:pt>
                <c:pt idx="9314">
                  <c:v>931.3938253825379</c:v>
                </c:pt>
                <c:pt idx="9315">
                  <c:v>931.4938343834381</c:v>
                </c:pt>
                <c:pt idx="9316">
                  <c:v>931.593843384338</c:v>
                </c:pt>
                <c:pt idx="9317">
                  <c:v>931.6938523852381</c:v>
                </c:pt>
                <c:pt idx="9318">
                  <c:v>931.793861386138</c:v>
                </c:pt>
                <c:pt idx="9319">
                  <c:v>931.8938703870381</c:v>
                </c:pt>
                <c:pt idx="9320">
                  <c:v>931.993879387938</c:v>
                </c:pt>
                <c:pt idx="9321">
                  <c:v>932.0938883888381</c:v>
                </c:pt>
                <c:pt idx="9322">
                  <c:v>932.193897389738</c:v>
                </c:pt>
                <c:pt idx="9323">
                  <c:v>932.293906390639</c:v>
                </c:pt>
                <c:pt idx="9324">
                  <c:v>932.3939153915388</c:v>
                </c:pt>
                <c:pt idx="9325">
                  <c:v>932.4939243924388</c:v>
                </c:pt>
                <c:pt idx="9326">
                  <c:v>932.593933393339</c:v>
                </c:pt>
                <c:pt idx="9327">
                  <c:v>932.693942394239</c:v>
                </c:pt>
                <c:pt idx="9328">
                  <c:v>932.793951395139</c:v>
                </c:pt>
                <c:pt idx="9329">
                  <c:v>932.893960396039</c:v>
                </c:pt>
                <c:pt idx="9330">
                  <c:v>932.9939693969387</c:v>
                </c:pt>
                <c:pt idx="9331">
                  <c:v>933.093978397839</c:v>
                </c:pt>
                <c:pt idx="9332">
                  <c:v>933.193987398739</c:v>
                </c:pt>
                <c:pt idx="9333">
                  <c:v>933.293996399639</c:v>
                </c:pt>
                <c:pt idx="9334">
                  <c:v>933.39400540054</c:v>
                </c:pt>
                <c:pt idx="9335">
                  <c:v>933.4940144014398</c:v>
                </c:pt>
                <c:pt idx="9336">
                  <c:v>933.59402340234</c:v>
                </c:pt>
                <c:pt idx="9337">
                  <c:v>933.69403240324</c:v>
                </c:pt>
                <c:pt idx="9338">
                  <c:v>933.79404140414</c:v>
                </c:pt>
                <c:pt idx="9339">
                  <c:v>933.8940504050398</c:v>
                </c:pt>
                <c:pt idx="9340">
                  <c:v>933.9940594059398</c:v>
                </c:pt>
                <c:pt idx="9341">
                  <c:v>934.09406840684</c:v>
                </c:pt>
                <c:pt idx="9342">
                  <c:v>934.19407740774</c:v>
                </c:pt>
                <c:pt idx="9343">
                  <c:v>934.2940864086403</c:v>
                </c:pt>
                <c:pt idx="9344">
                  <c:v>934.39409540954</c:v>
                </c:pt>
                <c:pt idx="9345">
                  <c:v>934.494104410441</c:v>
                </c:pt>
                <c:pt idx="9346">
                  <c:v>934.594113411341</c:v>
                </c:pt>
                <c:pt idx="9347">
                  <c:v>934.694122412241</c:v>
                </c:pt>
                <c:pt idx="9348">
                  <c:v>934.794131413141</c:v>
                </c:pt>
                <c:pt idx="9349">
                  <c:v>934.894140414041</c:v>
                </c:pt>
                <c:pt idx="9350">
                  <c:v>934.9941494149408</c:v>
                </c:pt>
                <c:pt idx="9351">
                  <c:v>935.094158415841</c:v>
                </c:pt>
                <c:pt idx="9352">
                  <c:v>935.194167416741</c:v>
                </c:pt>
                <c:pt idx="9353">
                  <c:v>935.294176417641</c:v>
                </c:pt>
                <c:pt idx="9354">
                  <c:v>935.394185418541</c:v>
                </c:pt>
                <c:pt idx="9355">
                  <c:v>935.494194419441</c:v>
                </c:pt>
                <c:pt idx="9356">
                  <c:v>935.594203420342</c:v>
                </c:pt>
                <c:pt idx="9357">
                  <c:v>935.694212421242</c:v>
                </c:pt>
                <c:pt idx="9358">
                  <c:v>935.794221422142</c:v>
                </c:pt>
                <c:pt idx="9359">
                  <c:v>935.894230423042</c:v>
                </c:pt>
                <c:pt idx="9360">
                  <c:v>935.994239423942</c:v>
                </c:pt>
                <c:pt idx="9361">
                  <c:v>936.094248424842</c:v>
                </c:pt>
                <c:pt idx="9362">
                  <c:v>936.194257425742</c:v>
                </c:pt>
                <c:pt idx="9363">
                  <c:v>936.294266426642</c:v>
                </c:pt>
                <c:pt idx="9364">
                  <c:v>936.394275427542</c:v>
                </c:pt>
                <c:pt idx="9365">
                  <c:v>936.494284428442</c:v>
                </c:pt>
                <c:pt idx="9366">
                  <c:v>936.594293429342</c:v>
                </c:pt>
                <c:pt idx="9367">
                  <c:v>936.694302430242</c:v>
                </c:pt>
                <c:pt idx="9368">
                  <c:v>936.794311431143</c:v>
                </c:pt>
                <c:pt idx="9369">
                  <c:v>936.894320432043</c:v>
                </c:pt>
                <c:pt idx="9370">
                  <c:v>936.9943294329429</c:v>
                </c:pt>
                <c:pt idx="9371">
                  <c:v>937.094338433843</c:v>
                </c:pt>
                <c:pt idx="9372">
                  <c:v>937.194347434743</c:v>
                </c:pt>
                <c:pt idx="9373">
                  <c:v>937.294356435643</c:v>
                </c:pt>
                <c:pt idx="9374">
                  <c:v>937.394365436543</c:v>
                </c:pt>
                <c:pt idx="9375">
                  <c:v>937.4943744374431</c:v>
                </c:pt>
                <c:pt idx="9376">
                  <c:v>937.594383438343</c:v>
                </c:pt>
                <c:pt idx="9377">
                  <c:v>937.6943924392431</c:v>
                </c:pt>
                <c:pt idx="9378">
                  <c:v>937.794401440143</c:v>
                </c:pt>
                <c:pt idx="9379">
                  <c:v>937.894410441044</c:v>
                </c:pt>
                <c:pt idx="9380">
                  <c:v>937.9944194419438</c:v>
                </c:pt>
                <c:pt idx="9381">
                  <c:v>938.094428442844</c:v>
                </c:pt>
                <c:pt idx="9382">
                  <c:v>938.194437443744</c:v>
                </c:pt>
                <c:pt idx="9383">
                  <c:v>938.294446444644</c:v>
                </c:pt>
                <c:pt idx="9384">
                  <c:v>938.3944554455438</c:v>
                </c:pt>
                <c:pt idx="9385">
                  <c:v>938.494464446444</c:v>
                </c:pt>
                <c:pt idx="9386">
                  <c:v>938.594473447344</c:v>
                </c:pt>
                <c:pt idx="9387">
                  <c:v>938.694482448244</c:v>
                </c:pt>
                <c:pt idx="9388">
                  <c:v>938.794491449144</c:v>
                </c:pt>
                <c:pt idx="9389">
                  <c:v>938.894500450044</c:v>
                </c:pt>
                <c:pt idx="9390">
                  <c:v>938.994509450945</c:v>
                </c:pt>
                <c:pt idx="9391">
                  <c:v>939.094518451845</c:v>
                </c:pt>
                <c:pt idx="9392">
                  <c:v>939.194527452745</c:v>
                </c:pt>
                <c:pt idx="9393">
                  <c:v>939.294536453645</c:v>
                </c:pt>
                <c:pt idx="9394">
                  <c:v>939.394545454545</c:v>
                </c:pt>
                <c:pt idx="9395">
                  <c:v>939.4945544554448</c:v>
                </c:pt>
                <c:pt idx="9396">
                  <c:v>939.594563456345</c:v>
                </c:pt>
                <c:pt idx="9397">
                  <c:v>939.694572457245</c:v>
                </c:pt>
                <c:pt idx="9398">
                  <c:v>939.794581458145</c:v>
                </c:pt>
                <c:pt idx="9399">
                  <c:v>939.894590459045</c:v>
                </c:pt>
                <c:pt idx="9400">
                  <c:v>939.994599459945</c:v>
                </c:pt>
                <c:pt idx="9401">
                  <c:v>940.094608460846</c:v>
                </c:pt>
                <c:pt idx="9402">
                  <c:v>940.194617461746</c:v>
                </c:pt>
                <c:pt idx="9403">
                  <c:v>940.294626462646</c:v>
                </c:pt>
                <c:pt idx="9404">
                  <c:v>940.394635463546</c:v>
                </c:pt>
                <c:pt idx="9405">
                  <c:v>940.494644464446</c:v>
                </c:pt>
                <c:pt idx="9406">
                  <c:v>940.594653465346</c:v>
                </c:pt>
                <c:pt idx="9407">
                  <c:v>940.694662466246</c:v>
                </c:pt>
                <c:pt idx="9408">
                  <c:v>940.794671467146</c:v>
                </c:pt>
                <c:pt idx="9409">
                  <c:v>940.894680468046</c:v>
                </c:pt>
                <c:pt idx="9410">
                  <c:v>940.994689468946</c:v>
                </c:pt>
                <c:pt idx="9411">
                  <c:v>941.094698469846</c:v>
                </c:pt>
                <c:pt idx="9412">
                  <c:v>941.194707470747</c:v>
                </c:pt>
                <c:pt idx="9413">
                  <c:v>941.294716471647</c:v>
                </c:pt>
                <c:pt idx="9414">
                  <c:v>941.394725472547</c:v>
                </c:pt>
                <c:pt idx="9415">
                  <c:v>941.494734473447</c:v>
                </c:pt>
                <c:pt idx="9416">
                  <c:v>941.594743474347</c:v>
                </c:pt>
                <c:pt idx="9417">
                  <c:v>941.694752475247</c:v>
                </c:pt>
                <c:pt idx="9418">
                  <c:v>941.794761476147</c:v>
                </c:pt>
                <c:pt idx="9419">
                  <c:v>941.894770477047</c:v>
                </c:pt>
                <c:pt idx="9420">
                  <c:v>941.994779477947</c:v>
                </c:pt>
                <c:pt idx="9421">
                  <c:v>942.094788478847</c:v>
                </c:pt>
                <c:pt idx="9422">
                  <c:v>942.194797479747</c:v>
                </c:pt>
                <c:pt idx="9423">
                  <c:v>942.294806480648</c:v>
                </c:pt>
                <c:pt idx="9424">
                  <c:v>942.3948154815479</c:v>
                </c:pt>
                <c:pt idx="9425">
                  <c:v>942.4948244824477</c:v>
                </c:pt>
                <c:pt idx="9426">
                  <c:v>942.594833483348</c:v>
                </c:pt>
                <c:pt idx="9427">
                  <c:v>942.6948424842481</c:v>
                </c:pt>
                <c:pt idx="9428">
                  <c:v>942.794851485148</c:v>
                </c:pt>
                <c:pt idx="9429">
                  <c:v>942.894860486048</c:v>
                </c:pt>
                <c:pt idx="9430">
                  <c:v>942.9948694869479</c:v>
                </c:pt>
                <c:pt idx="9431">
                  <c:v>943.094878487848</c:v>
                </c:pt>
                <c:pt idx="9432">
                  <c:v>943.194887488748</c:v>
                </c:pt>
                <c:pt idx="9433">
                  <c:v>943.294896489648</c:v>
                </c:pt>
                <c:pt idx="9434">
                  <c:v>943.3949054905488</c:v>
                </c:pt>
                <c:pt idx="9435">
                  <c:v>943.4949144914488</c:v>
                </c:pt>
                <c:pt idx="9436">
                  <c:v>943.5949234923488</c:v>
                </c:pt>
                <c:pt idx="9437">
                  <c:v>943.694932493249</c:v>
                </c:pt>
                <c:pt idx="9438">
                  <c:v>943.794941494149</c:v>
                </c:pt>
                <c:pt idx="9439">
                  <c:v>943.8949504950488</c:v>
                </c:pt>
                <c:pt idx="9440">
                  <c:v>943.9949594959486</c:v>
                </c:pt>
                <c:pt idx="9441">
                  <c:v>944.094968496849</c:v>
                </c:pt>
                <c:pt idx="9442">
                  <c:v>944.194977497749</c:v>
                </c:pt>
                <c:pt idx="9443">
                  <c:v>944.294986498649</c:v>
                </c:pt>
                <c:pt idx="9444">
                  <c:v>944.3949954995488</c:v>
                </c:pt>
                <c:pt idx="9445">
                  <c:v>944.49500450045</c:v>
                </c:pt>
                <c:pt idx="9446">
                  <c:v>944.59501350135</c:v>
                </c:pt>
                <c:pt idx="9447">
                  <c:v>944.69502250225</c:v>
                </c:pt>
                <c:pt idx="9448">
                  <c:v>944.79503150315</c:v>
                </c:pt>
                <c:pt idx="9449">
                  <c:v>944.89504050405</c:v>
                </c:pt>
                <c:pt idx="9450">
                  <c:v>944.99504950495</c:v>
                </c:pt>
                <c:pt idx="9451">
                  <c:v>945.09505850585</c:v>
                </c:pt>
                <c:pt idx="9452">
                  <c:v>945.19506750675</c:v>
                </c:pt>
                <c:pt idx="9453">
                  <c:v>945.29507650765</c:v>
                </c:pt>
                <c:pt idx="9454">
                  <c:v>945.39508550855</c:v>
                </c:pt>
                <c:pt idx="9455">
                  <c:v>945.49509450945</c:v>
                </c:pt>
                <c:pt idx="9456">
                  <c:v>945.595103510351</c:v>
                </c:pt>
                <c:pt idx="9457">
                  <c:v>945.695112511251</c:v>
                </c:pt>
                <c:pt idx="9458">
                  <c:v>945.795121512151</c:v>
                </c:pt>
                <c:pt idx="9459">
                  <c:v>945.895130513051</c:v>
                </c:pt>
                <c:pt idx="9460">
                  <c:v>945.995139513951</c:v>
                </c:pt>
                <c:pt idx="9461">
                  <c:v>946.095148514851</c:v>
                </c:pt>
                <c:pt idx="9462">
                  <c:v>946.195157515751</c:v>
                </c:pt>
                <c:pt idx="9463">
                  <c:v>946.295166516651</c:v>
                </c:pt>
                <c:pt idx="9464">
                  <c:v>946.395175517551</c:v>
                </c:pt>
                <c:pt idx="9465">
                  <c:v>946.495184518451</c:v>
                </c:pt>
                <c:pt idx="9466">
                  <c:v>946.595193519351</c:v>
                </c:pt>
                <c:pt idx="9467">
                  <c:v>946.695202520252</c:v>
                </c:pt>
                <c:pt idx="9468">
                  <c:v>946.795211521152</c:v>
                </c:pt>
                <c:pt idx="9469">
                  <c:v>946.895220522052</c:v>
                </c:pt>
                <c:pt idx="9470">
                  <c:v>946.9952295229517</c:v>
                </c:pt>
                <c:pt idx="9471">
                  <c:v>947.095238523852</c:v>
                </c:pt>
                <c:pt idx="9472">
                  <c:v>947.195247524752</c:v>
                </c:pt>
                <c:pt idx="9473">
                  <c:v>947.295256525652</c:v>
                </c:pt>
                <c:pt idx="9474">
                  <c:v>947.395265526552</c:v>
                </c:pt>
                <c:pt idx="9475">
                  <c:v>947.495274527452</c:v>
                </c:pt>
                <c:pt idx="9476">
                  <c:v>947.595283528352</c:v>
                </c:pt>
                <c:pt idx="9477">
                  <c:v>947.695292529252</c:v>
                </c:pt>
                <c:pt idx="9478">
                  <c:v>947.7953015301535</c:v>
                </c:pt>
                <c:pt idx="9479">
                  <c:v>947.895310531053</c:v>
                </c:pt>
                <c:pt idx="9480">
                  <c:v>947.9953195319531</c:v>
                </c:pt>
                <c:pt idx="9481">
                  <c:v>948.095328532853</c:v>
                </c:pt>
                <c:pt idx="9482">
                  <c:v>948.1953375337533</c:v>
                </c:pt>
                <c:pt idx="9483">
                  <c:v>948.295346534653</c:v>
                </c:pt>
                <c:pt idx="9484">
                  <c:v>948.3953555355531</c:v>
                </c:pt>
                <c:pt idx="9485">
                  <c:v>948.495364536453</c:v>
                </c:pt>
                <c:pt idx="9486">
                  <c:v>948.595373537353</c:v>
                </c:pt>
                <c:pt idx="9487">
                  <c:v>948.6953825382533</c:v>
                </c:pt>
                <c:pt idx="9488">
                  <c:v>948.795391539153</c:v>
                </c:pt>
                <c:pt idx="9489">
                  <c:v>948.895400540054</c:v>
                </c:pt>
                <c:pt idx="9490">
                  <c:v>948.995409540954</c:v>
                </c:pt>
                <c:pt idx="9491">
                  <c:v>949.095418541854</c:v>
                </c:pt>
                <c:pt idx="9492">
                  <c:v>949.195427542754</c:v>
                </c:pt>
                <c:pt idx="9493">
                  <c:v>949.295436543654</c:v>
                </c:pt>
                <c:pt idx="9494">
                  <c:v>949.395445544554</c:v>
                </c:pt>
                <c:pt idx="9495">
                  <c:v>949.495454545454</c:v>
                </c:pt>
                <c:pt idx="9496">
                  <c:v>949.595463546354</c:v>
                </c:pt>
                <c:pt idx="9497">
                  <c:v>949.695472547254</c:v>
                </c:pt>
                <c:pt idx="9498">
                  <c:v>949.795481548154</c:v>
                </c:pt>
                <c:pt idx="9499">
                  <c:v>949.895490549054</c:v>
                </c:pt>
                <c:pt idx="9500">
                  <c:v>949.995499549955</c:v>
                </c:pt>
                <c:pt idx="9501">
                  <c:v>950.095508550855</c:v>
                </c:pt>
                <c:pt idx="9502">
                  <c:v>950.195517551755</c:v>
                </c:pt>
                <c:pt idx="9503">
                  <c:v>950.295526552655</c:v>
                </c:pt>
                <c:pt idx="9504">
                  <c:v>950.395535553555</c:v>
                </c:pt>
                <c:pt idx="9505">
                  <c:v>950.495544554455</c:v>
                </c:pt>
                <c:pt idx="9506">
                  <c:v>950.595553555355</c:v>
                </c:pt>
                <c:pt idx="9507">
                  <c:v>950.695562556255</c:v>
                </c:pt>
                <c:pt idx="9508">
                  <c:v>950.795571557155</c:v>
                </c:pt>
                <c:pt idx="9509">
                  <c:v>950.895580558055</c:v>
                </c:pt>
                <c:pt idx="9510">
                  <c:v>950.995589558955</c:v>
                </c:pt>
                <c:pt idx="9511">
                  <c:v>951.095598559856</c:v>
                </c:pt>
                <c:pt idx="9512">
                  <c:v>951.195607560756</c:v>
                </c:pt>
                <c:pt idx="9513">
                  <c:v>951.295616561656</c:v>
                </c:pt>
                <c:pt idx="9514">
                  <c:v>951.395625562556</c:v>
                </c:pt>
                <c:pt idx="9515">
                  <c:v>951.495634563456</c:v>
                </c:pt>
                <c:pt idx="9516">
                  <c:v>951.595643564356</c:v>
                </c:pt>
                <c:pt idx="9517">
                  <c:v>951.695652565256</c:v>
                </c:pt>
                <c:pt idx="9518">
                  <c:v>951.795661566156</c:v>
                </c:pt>
                <c:pt idx="9519">
                  <c:v>951.895670567056</c:v>
                </c:pt>
                <c:pt idx="9520">
                  <c:v>951.995679567956</c:v>
                </c:pt>
                <c:pt idx="9521">
                  <c:v>952.095688568856</c:v>
                </c:pt>
                <c:pt idx="9522">
                  <c:v>952.195697569756</c:v>
                </c:pt>
                <c:pt idx="9523">
                  <c:v>952.295706570657</c:v>
                </c:pt>
                <c:pt idx="9524">
                  <c:v>952.395715571557</c:v>
                </c:pt>
                <c:pt idx="9525">
                  <c:v>952.495724572457</c:v>
                </c:pt>
                <c:pt idx="9526">
                  <c:v>952.595733573357</c:v>
                </c:pt>
                <c:pt idx="9527">
                  <c:v>952.695742574257</c:v>
                </c:pt>
                <c:pt idx="9528">
                  <c:v>952.7957515751576</c:v>
                </c:pt>
                <c:pt idx="9529">
                  <c:v>952.895760576057</c:v>
                </c:pt>
                <c:pt idx="9530">
                  <c:v>952.995769576957</c:v>
                </c:pt>
                <c:pt idx="9531">
                  <c:v>953.095778577857</c:v>
                </c:pt>
                <c:pt idx="9532">
                  <c:v>953.195787578757</c:v>
                </c:pt>
                <c:pt idx="9533">
                  <c:v>953.295796579657</c:v>
                </c:pt>
                <c:pt idx="9534">
                  <c:v>953.3958055805581</c:v>
                </c:pt>
                <c:pt idx="9535">
                  <c:v>953.495814581458</c:v>
                </c:pt>
                <c:pt idx="9536">
                  <c:v>953.5958235823581</c:v>
                </c:pt>
                <c:pt idx="9537">
                  <c:v>953.695832583258</c:v>
                </c:pt>
                <c:pt idx="9538">
                  <c:v>953.7958415841583</c:v>
                </c:pt>
                <c:pt idx="9539">
                  <c:v>953.895850585058</c:v>
                </c:pt>
                <c:pt idx="9540">
                  <c:v>953.9958595859579</c:v>
                </c:pt>
                <c:pt idx="9541">
                  <c:v>954.095868586858</c:v>
                </c:pt>
                <c:pt idx="9542">
                  <c:v>954.1958775877583</c:v>
                </c:pt>
                <c:pt idx="9543">
                  <c:v>954.295886588658</c:v>
                </c:pt>
                <c:pt idx="9544">
                  <c:v>954.3958955895581</c:v>
                </c:pt>
                <c:pt idx="9545">
                  <c:v>954.495904590459</c:v>
                </c:pt>
                <c:pt idx="9546">
                  <c:v>954.595913591359</c:v>
                </c:pt>
                <c:pt idx="9547">
                  <c:v>954.695922592259</c:v>
                </c:pt>
                <c:pt idx="9548">
                  <c:v>954.795931593159</c:v>
                </c:pt>
                <c:pt idx="9549">
                  <c:v>954.895940594059</c:v>
                </c:pt>
                <c:pt idx="9550">
                  <c:v>954.9959495949588</c:v>
                </c:pt>
                <c:pt idx="9551">
                  <c:v>955.095958595859</c:v>
                </c:pt>
                <c:pt idx="9552">
                  <c:v>955.195967596759</c:v>
                </c:pt>
                <c:pt idx="9553">
                  <c:v>955.295976597659</c:v>
                </c:pt>
                <c:pt idx="9554">
                  <c:v>955.395985598559</c:v>
                </c:pt>
                <c:pt idx="9555">
                  <c:v>955.495994599459</c:v>
                </c:pt>
                <c:pt idx="9556">
                  <c:v>955.59600360036</c:v>
                </c:pt>
                <c:pt idx="9557">
                  <c:v>955.69601260126</c:v>
                </c:pt>
                <c:pt idx="9558">
                  <c:v>955.79602160216</c:v>
                </c:pt>
                <c:pt idx="9559">
                  <c:v>955.89603060306</c:v>
                </c:pt>
                <c:pt idx="9560">
                  <c:v>955.99603960396</c:v>
                </c:pt>
                <c:pt idx="9561">
                  <c:v>956.09604860486</c:v>
                </c:pt>
                <c:pt idx="9562">
                  <c:v>956.19605760576</c:v>
                </c:pt>
                <c:pt idx="9563">
                  <c:v>956.29606660666</c:v>
                </c:pt>
                <c:pt idx="9564">
                  <c:v>956.39607560756</c:v>
                </c:pt>
                <c:pt idx="9565">
                  <c:v>956.49608460846</c:v>
                </c:pt>
                <c:pt idx="9566">
                  <c:v>956.59609360936</c:v>
                </c:pt>
                <c:pt idx="9567">
                  <c:v>956.69610261026</c:v>
                </c:pt>
                <c:pt idx="9568">
                  <c:v>956.796111611161</c:v>
                </c:pt>
                <c:pt idx="9569">
                  <c:v>956.8961206120608</c:v>
                </c:pt>
                <c:pt idx="9570">
                  <c:v>956.9961296129608</c:v>
                </c:pt>
                <c:pt idx="9571">
                  <c:v>957.096138613861</c:v>
                </c:pt>
                <c:pt idx="9572">
                  <c:v>957.196147614761</c:v>
                </c:pt>
                <c:pt idx="9573">
                  <c:v>957.296156615661</c:v>
                </c:pt>
                <c:pt idx="9574">
                  <c:v>957.396165616561</c:v>
                </c:pt>
                <c:pt idx="9575">
                  <c:v>957.496174617461</c:v>
                </c:pt>
                <c:pt idx="9576">
                  <c:v>957.596183618361</c:v>
                </c:pt>
                <c:pt idx="9577">
                  <c:v>957.696192619261</c:v>
                </c:pt>
                <c:pt idx="9578">
                  <c:v>957.796201620161</c:v>
                </c:pt>
                <c:pt idx="9579">
                  <c:v>957.896210621062</c:v>
                </c:pt>
                <c:pt idx="9580">
                  <c:v>957.9962196219618</c:v>
                </c:pt>
                <c:pt idx="9581">
                  <c:v>958.096228622862</c:v>
                </c:pt>
                <c:pt idx="9582">
                  <c:v>958.196237623762</c:v>
                </c:pt>
                <c:pt idx="9583">
                  <c:v>958.296246624662</c:v>
                </c:pt>
                <c:pt idx="9584">
                  <c:v>958.3962556255618</c:v>
                </c:pt>
                <c:pt idx="9585">
                  <c:v>958.496264626462</c:v>
                </c:pt>
                <c:pt idx="9586">
                  <c:v>958.596273627362</c:v>
                </c:pt>
                <c:pt idx="9587">
                  <c:v>958.696282628262</c:v>
                </c:pt>
                <c:pt idx="9588">
                  <c:v>958.7962916291623</c:v>
                </c:pt>
                <c:pt idx="9589">
                  <c:v>958.896300630062</c:v>
                </c:pt>
                <c:pt idx="9590">
                  <c:v>958.9963096309631</c:v>
                </c:pt>
                <c:pt idx="9591">
                  <c:v>959.096318631863</c:v>
                </c:pt>
                <c:pt idx="9592">
                  <c:v>959.1963276327631</c:v>
                </c:pt>
                <c:pt idx="9593">
                  <c:v>959.296336633663</c:v>
                </c:pt>
                <c:pt idx="9594">
                  <c:v>959.3963456345631</c:v>
                </c:pt>
                <c:pt idx="9595">
                  <c:v>959.496354635463</c:v>
                </c:pt>
                <c:pt idx="9596">
                  <c:v>959.5963636363633</c:v>
                </c:pt>
                <c:pt idx="9597">
                  <c:v>959.696372637263</c:v>
                </c:pt>
                <c:pt idx="9598">
                  <c:v>959.7963816381635</c:v>
                </c:pt>
                <c:pt idx="9599">
                  <c:v>959.896390639063</c:v>
                </c:pt>
                <c:pt idx="9600">
                  <c:v>959.9963996399631</c:v>
                </c:pt>
                <c:pt idx="9601">
                  <c:v>960.096408640864</c:v>
                </c:pt>
                <c:pt idx="9602">
                  <c:v>960.196417641764</c:v>
                </c:pt>
                <c:pt idx="9603">
                  <c:v>960.296426642664</c:v>
                </c:pt>
                <c:pt idx="9604">
                  <c:v>960.396435643564</c:v>
                </c:pt>
                <c:pt idx="9605">
                  <c:v>960.496444644464</c:v>
                </c:pt>
                <c:pt idx="9606">
                  <c:v>960.596453645364</c:v>
                </c:pt>
                <c:pt idx="9607">
                  <c:v>960.696462646264</c:v>
                </c:pt>
                <c:pt idx="9608">
                  <c:v>960.796471647164</c:v>
                </c:pt>
                <c:pt idx="9609">
                  <c:v>960.896480648064</c:v>
                </c:pt>
                <c:pt idx="9610">
                  <c:v>960.996489648964</c:v>
                </c:pt>
                <c:pt idx="9611">
                  <c:v>961.096498649864</c:v>
                </c:pt>
                <c:pt idx="9612">
                  <c:v>961.1965076507651</c:v>
                </c:pt>
                <c:pt idx="9613">
                  <c:v>961.296516651665</c:v>
                </c:pt>
                <c:pt idx="9614">
                  <c:v>961.3965256525647</c:v>
                </c:pt>
                <c:pt idx="9615">
                  <c:v>961.496534653465</c:v>
                </c:pt>
                <c:pt idx="9616">
                  <c:v>961.596543654365</c:v>
                </c:pt>
                <c:pt idx="9617">
                  <c:v>961.696552655265</c:v>
                </c:pt>
                <c:pt idx="9618">
                  <c:v>961.796561656165</c:v>
                </c:pt>
                <c:pt idx="9619">
                  <c:v>961.896570657065</c:v>
                </c:pt>
                <c:pt idx="9620">
                  <c:v>961.996579657965</c:v>
                </c:pt>
                <c:pt idx="9621">
                  <c:v>962.096588658865</c:v>
                </c:pt>
                <c:pt idx="9622">
                  <c:v>962.196597659765</c:v>
                </c:pt>
                <c:pt idx="9623">
                  <c:v>962.296606660666</c:v>
                </c:pt>
                <c:pt idx="9624">
                  <c:v>962.396615661566</c:v>
                </c:pt>
                <c:pt idx="9625">
                  <c:v>962.4966246624658</c:v>
                </c:pt>
                <c:pt idx="9626">
                  <c:v>962.596633663366</c:v>
                </c:pt>
                <c:pt idx="9627">
                  <c:v>962.696642664266</c:v>
                </c:pt>
                <c:pt idx="9628">
                  <c:v>962.796651665166</c:v>
                </c:pt>
                <c:pt idx="9629">
                  <c:v>962.896660666066</c:v>
                </c:pt>
                <c:pt idx="9630">
                  <c:v>962.996669666966</c:v>
                </c:pt>
                <c:pt idx="9631">
                  <c:v>963.096678667866</c:v>
                </c:pt>
                <c:pt idx="9632">
                  <c:v>963.196687668766</c:v>
                </c:pt>
                <c:pt idx="9633">
                  <c:v>963.296696669666</c:v>
                </c:pt>
                <c:pt idx="9634">
                  <c:v>963.396705670567</c:v>
                </c:pt>
                <c:pt idx="9635">
                  <c:v>963.496714671467</c:v>
                </c:pt>
                <c:pt idx="9636">
                  <c:v>963.596723672367</c:v>
                </c:pt>
                <c:pt idx="9637">
                  <c:v>963.696732673267</c:v>
                </c:pt>
                <c:pt idx="9638">
                  <c:v>963.796741674167</c:v>
                </c:pt>
                <c:pt idx="9639">
                  <c:v>963.896750675067</c:v>
                </c:pt>
                <c:pt idx="9640">
                  <c:v>963.996759675967</c:v>
                </c:pt>
                <c:pt idx="9641">
                  <c:v>964.096768676867</c:v>
                </c:pt>
                <c:pt idx="9642">
                  <c:v>964.196777677767</c:v>
                </c:pt>
                <c:pt idx="9643">
                  <c:v>964.296786678667</c:v>
                </c:pt>
                <c:pt idx="9644">
                  <c:v>964.396795679567</c:v>
                </c:pt>
                <c:pt idx="9645">
                  <c:v>964.496804680468</c:v>
                </c:pt>
                <c:pt idx="9646">
                  <c:v>964.5968136813681</c:v>
                </c:pt>
                <c:pt idx="9647">
                  <c:v>964.696822682268</c:v>
                </c:pt>
                <c:pt idx="9648">
                  <c:v>964.7968316831681</c:v>
                </c:pt>
                <c:pt idx="9649">
                  <c:v>964.896840684068</c:v>
                </c:pt>
                <c:pt idx="9650">
                  <c:v>964.9968496849679</c:v>
                </c:pt>
                <c:pt idx="9651">
                  <c:v>965.096858685868</c:v>
                </c:pt>
                <c:pt idx="9652">
                  <c:v>965.1968676867681</c:v>
                </c:pt>
                <c:pt idx="9653">
                  <c:v>965.296876687668</c:v>
                </c:pt>
                <c:pt idx="9654">
                  <c:v>965.3968856885681</c:v>
                </c:pt>
                <c:pt idx="9655">
                  <c:v>965.496894689468</c:v>
                </c:pt>
                <c:pt idx="9656">
                  <c:v>965.596903690369</c:v>
                </c:pt>
                <c:pt idx="9657">
                  <c:v>965.6969126912687</c:v>
                </c:pt>
                <c:pt idx="9658">
                  <c:v>965.796921692169</c:v>
                </c:pt>
                <c:pt idx="9659">
                  <c:v>965.8969306930687</c:v>
                </c:pt>
                <c:pt idx="9660">
                  <c:v>965.9969396939688</c:v>
                </c:pt>
                <c:pt idx="9661">
                  <c:v>966.096948694869</c:v>
                </c:pt>
                <c:pt idx="9662">
                  <c:v>966.1969576957688</c:v>
                </c:pt>
                <c:pt idx="9663">
                  <c:v>966.296966696669</c:v>
                </c:pt>
                <c:pt idx="9664">
                  <c:v>966.396975697569</c:v>
                </c:pt>
                <c:pt idx="9665">
                  <c:v>966.496984698469</c:v>
                </c:pt>
                <c:pt idx="9666">
                  <c:v>966.596993699369</c:v>
                </c:pt>
                <c:pt idx="9667">
                  <c:v>966.69700270027</c:v>
                </c:pt>
                <c:pt idx="9668">
                  <c:v>966.79701170117</c:v>
                </c:pt>
                <c:pt idx="9669">
                  <c:v>966.8970207020698</c:v>
                </c:pt>
                <c:pt idx="9670">
                  <c:v>966.9970297029696</c:v>
                </c:pt>
                <c:pt idx="9671">
                  <c:v>967.09703870387</c:v>
                </c:pt>
                <c:pt idx="9672">
                  <c:v>967.1970477047697</c:v>
                </c:pt>
                <c:pt idx="9673">
                  <c:v>967.29705670567</c:v>
                </c:pt>
                <c:pt idx="9674">
                  <c:v>967.3970657065697</c:v>
                </c:pt>
                <c:pt idx="9675">
                  <c:v>967.49707470747</c:v>
                </c:pt>
                <c:pt idx="9676">
                  <c:v>967.59708370837</c:v>
                </c:pt>
                <c:pt idx="9677">
                  <c:v>967.69709270927</c:v>
                </c:pt>
                <c:pt idx="9678">
                  <c:v>967.797101710171</c:v>
                </c:pt>
                <c:pt idx="9679">
                  <c:v>967.8971107110708</c:v>
                </c:pt>
                <c:pt idx="9680">
                  <c:v>967.9971197119708</c:v>
                </c:pt>
                <c:pt idx="9681">
                  <c:v>968.0971287128708</c:v>
                </c:pt>
                <c:pt idx="9682">
                  <c:v>968.197137713771</c:v>
                </c:pt>
                <c:pt idx="9683">
                  <c:v>968.297146714671</c:v>
                </c:pt>
                <c:pt idx="9684">
                  <c:v>968.3971557155708</c:v>
                </c:pt>
                <c:pt idx="9685">
                  <c:v>968.4971647164708</c:v>
                </c:pt>
                <c:pt idx="9686">
                  <c:v>968.597173717371</c:v>
                </c:pt>
                <c:pt idx="9687">
                  <c:v>968.697182718271</c:v>
                </c:pt>
                <c:pt idx="9688">
                  <c:v>968.797191719171</c:v>
                </c:pt>
                <c:pt idx="9689">
                  <c:v>968.897200720072</c:v>
                </c:pt>
                <c:pt idx="9690">
                  <c:v>968.9972097209718</c:v>
                </c:pt>
                <c:pt idx="9691">
                  <c:v>969.097218721872</c:v>
                </c:pt>
                <c:pt idx="9692">
                  <c:v>969.1972277227718</c:v>
                </c:pt>
                <c:pt idx="9693">
                  <c:v>969.297236723672</c:v>
                </c:pt>
                <c:pt idx="9694">
                  <c:v>969.3972457245718</c:v>
                </c:pt>
                <c:pt idx="9695">
                  <c:v>969.4972547254717</c:v>
                </c:pt>
                <c:pt idx="9696">
                  <c:v>969.597263726372</c:v>
                </c:pt>
                <c:pt idx="9697">
                  <c:v>969.697272727272</c:v>
                </c:pt>
                <c:pt idx="9698">
                  <c:v>969.797281728172</c:v>
                </c:pt>
                <c:pt idx="9699">
                  <c:v>969.897290729072</c:v>
                </c:pt>
                <c:pt idx="9700">
                  <c:v>969.9972997299727</c:v>
                </c:pt>
                <c:pt idx="9701">
                  <c:v>970.097308730873</c:v>
                </c:pt>
                <c:pt idx="9702">
                  <c:v>970.1973177317731</c:v>
                </c:pt>
                <c:pt idx="9703">
                  <c:v>970.297326732673</c:v>
                </c:pt>
                <c:pt idx="9704">
                  <c:v>970.3973357335731</c:v>
                </c:pt>
                <c:pt idx="9705">
                  <c:v>970.497344734473</c:v>
                </c:pt>
                <c:pt idx="9706">
                  <c:v>970.5973537353731</c:v>
                </c:pt>
                <c:pt idx="9707">
                  <c:v>970.697362736273</c:v>
                </c:pt>
                <c:pt idx="9708">
                  <c:v>970.7973717371735</c:v>
                </c:pt>
                <c:pt idx="9709">
                  <c:v>970.897380738073</c:v>
                </c:pt>
                <c:pt idx="9710">
                  <c:v>970.9973897389731</c:v>
                </c:pt>
                <c:pt idx="9711">
                  <c:v>971.097398739873</c:v>
                </c:pt>
                <c:pt idx="9712">
                  <c:v>971.197407740774</c:v>
                </c:pt>
                <c:pt idx="9713">
                  <c:v>971.2974167416741</c:v>
                </c:pt>
                <c:pt idx="9714">
                  <c:v>971.3974257425738</c:v>
                </c:pt>
                <c:pt idx="9715">
                  <c:v>971.4974347434737</c:v>
                </c:pt>
                <c:pt idx="9716">
                  <c:v>971.597443744374</c:v>
                </c:pt>
                <c:pt idx="9717">
                  <c:v>971.6974527452737</c:v>
                </c:pt>
                <c:pt idx="9718">
                  <c:v>971.797461746174</c:v>
                </c:pt>
                <c:pt idx="9719">
                  <c:v>971.897470747074</c:v>
                </c:pt>
                <c:pt idx="9720">
                  <c:v>971.997479747974</c:v>
                </c:pt>
                <c:pt idx="9721">
                  <c:v>972.097488748874</c:v>
                </c:pt>
                <c:pt idx="9722">
                  <c:v>972.197497749774</c:v>
                </c:pt>
                <c:pt idx="9723">
                  <c:v>972.297506750675</c:v>
                </c:pt>
                <c:pt idx="9724">
                  <c:v>972.3975157515748</c:v>
                </c:pt>
                <c:pt idx="9725">
                  <c:v>972.4975247524748</c:v>
                </c:pt>
                <c:pt idx="9726">
                  <c:v>972.597533753375</c:v>
                </c:pt>
                <c:pt idx="9727">
                  <c:v>972.697542754275</c:v>
                </c:pt>
                <c:pt idx="9728">
                  <c:v>972.797551755175</c:v>
                </c:pt>
                <c:pt idx="9729">
                  <c:v>972.897560756075</c:v>
                </c:pt>
                <c:pt idx="9730">
                  <c:v>972.9975697569748</c:v>
                </c:pt>
                <c:pt idx="9731">
                  <c:v>973.097578757875</c:v>
                </c:pt>
                <c:pt idx="9732">
                  <c:v>973.197587758775</c:v>
                </c:pt>
                <c:pt idx="9733">
                  <c:v>973.297596759675</c:v>
                </c:pt>
                <c:pt idx="9734">
                  <c:v>973.397605760576</c:v>
                </c:pt>
                <c:pt idx="9735">
                  <c:v>973.4976147614758</c:v>
                </c:pt>
                <c:pt idx="9736">
                  <c:v>973.597623762376</c:v>
                </c:pt>
                <c:pt idx="9737">
                  <c:v>973.697632763276</c:v>
                </c:pt>
                <c:pt idx="9738">
                  <c:v>973.797641764176</c:v>
                </c:pt>
                <c:pt idx="9739">
                  <c:v>973.8976507650758</c:v>
                </c:pt>
                <c:pt idx="9740">
                  <c:v>973.9976597659758</c:v>
                </c:pt>
                <c:pt idx="9741">
                  <c:v>974.097668766876</c:v>
                </c:pt>
                <c:pt idx="9742">
                  <c:v>974.197677767776</c:v>
                </c:pt>
                <c:pt idx="9743">
                  <c:v>974.297686768676</c:v>
                </c:pt>
                <c:pt idx="9744">
                  <c:v>974.397695769576</c:v>
                </c:pt>
                <c:pt idx="9745">
                  <c:v>974.497704770477</c:v>
                </c:pt>
                <c:pt idx="9746">
                  <c:v>974.597713771377</c:v>
                </c:pt>
                <c:pt idx="9747">
                  <c:v>974.697722772277</c:v>
                </c:pt>
                <c:pt idx="9748">
                  <c:v>974.797731773177</c:v>
                </c:pt>
                <c:pt idx="9749">
                  <c:v>974.897740774077</c:v>
                </c:pt>
                <c:pt idx="9750">
                  <c:v>974.997749774977</c:v>
                </c:pt>
                <c:pt idx="9751">
                  <c:v>975.097758775877</c:v>
                </c:pt>
                <c:pt idx="9752">
                  <c:v>975.197767776777</c:v>
                </c:pt>
                <c:pt idx="9753">
                  <c:v>975.297776777677</c:v>
                </c:pt>
                <c:pt idx="9754">
                  <c:v>975.397785778577</c:v>
                </c:pt>
                <c:pt idx="9755">
                  <c:v>975.497794779477</c:v>
                </c:pt>
                <c:pt idx="9756">
                  <c:v>975.597803780378</c:v>
                </c:pt>
                <c:pt idx="9757">
                  <c:v>975.6978127812779</c:v>
                </c:pt>
                <c:pt idx="9758">
                  <c:v>975.797821782178</c:v>
                </c:pt>
                <c:pt idx="9759">
                  <c:v>975.8978307830779</c:v>
                </c:pt>
                <c:pt idx="9760">
                  <c:v>975.9978397839777</c:v>
                </c:pt>
                <c:pt idx="9761">
                  <c:v>976.0978487848779</c:v>
                </c:pt>
                <c:pt idx="9762">
                  <c:v>976.1978577857778</c:v>
                </c:pt>
                <c:pt idx="9763">
                  <c:v>976.297866786678</c:v>
                </c:pt>
                <c:pt idx="9764">
                  <c:v>976.3978757875781</c:v>
                </c:pt>
                <c:pt idx="9765">
                  <c:v>976.497884788478</c:v>
                </c:pt>
                <c:pt idx="9766">
                  <c:v>976.5978937893781</c:v>
                </c:pt>
                <c:pt idx="9767">
                  <c:v>976.697902790278</c:v>
                </c:pt>
                <c:pt idx="9768">
                  <c:v>976.797911791179</c:v>
                </c:pt>
                <c:pt idx="9769">
                  <c:v>976.8979207920786</c:v>
                </c:pt>
                <c:pt idx="9770">
                  <c:v>976.9979297929785</c:v>
                </c:pt>
                <c:pt idx="9771">
                  <c:v>977.0979387938788</c:v>
                </c:pt>
                <c:pt idx="9772">
                  <c:v>977.1979477947788</c:v>
                </c:pt>
                <c:pt idx="9773">
                  <c:v>977.2979567956791</c:v>
                </c:pt>
                <c:pt idx="9774">
                  <c:v>977.3979657965788</c:v>
                </c:pt>
                <c:pt idx="9775">
                  <c:v>977.4979747974787</c:v>
                </c:pt>
                <c:pt idx="9776">
                  <c:v>977.597983798379</c:v>
                </c:pt>
                <c:pt idx="9777">
                  <c:v>977.6979927992787</c:v>
                </c:pt>
                <c:pt idx="9778">
                  <c:v>977.798001800179</c:v>
                </c:pt>
                <c:pt idx="9779">
                  <c:v>977.89801080108</c:v>
                </c:pt>
                <c:pt idx="9780">
                  <c:v>977.9980198019798</c:v>
                </c:pt>
                <c:pt idx="9781">
                  <c:v>978.09802880288</c:v>
                </c:pt>
                <c:pt idx="9782">
                  <c:v>978.19803780378</c:v>
                </c:pt>
                <c:pt idx="9783">
                  <c:v>978.29804680468</c:v>
                </c:pt>
                <c:pt idx="9784">
                  <c:v>978.3980558055798</c:v>
                </c:pt>
                <c:pt idx="9785">
                  <c:v>978.49806480648</c:v>
                </c:pt>
                <c:pt idx="9786">
                  <c:v>978.59807380738</c:v>
                </c:pt>
                <c:pt idx="9787">
                  <c:v>978.69808280828</c:v>
                </c:pt>
                <c:pt idx="9788">
                  <c:v>978.79809180918</c:v>
                </c:pt>
                <c:pt idx="9789">
                  <c:v>978.89810081008</c:v>
                </c:pt>
                <c:pt idx="9790">
                  <c:v>978.998109810981</c:v>
                </c:pt>
                <c:pt idx="9791">
                  <c:v>979.098118811881</c:v>
                </c:pt>
                <c:pt idx="9792">
                  <c:v>979.198127812781</c:v>
                </c:pt>
                <c:pt idx="9793">
                  <c:v>979.298136813681</c:v>
                </c:pt>
                <c:pt idx="9794">
                  <c:v>979.398145814581</c:v>
                </c:pt>
                <c:pt idx="9795">
                  <c:v>979.4981548154808</c:v>
                </c:pt>
                <c:pt idx="9796">
                  <c:v>979.598163816381</c:v>
                </c:pt>
                <c:pt idx="9797">
                  <c:v>979.698172817281</c:v>
                </c:pt>
                <c:pt idx="9798">
                  <c:v>979.798181818181</c:v>
                </c:pt>
                <c:pt idx="9799">
                  <c:v>979.898190819081</c:v>
                </c:pt>
                <c:pt idx="9800">
                  <c:v>979.998199819981</c:v>
                </c:pt>
                <c:pt idx="9801">
                  <c:v>980.098208820882</c:v>
                </c:pt>
                <c:pt idx="9802">
                  <c:v>980.198217821782</c:v>
                </c:pt>
                <c:pt idx="9803">
                  <c:v>980.298226822682</c:v>
                </c:pt>
                <c:pt idx="9804">
                  <c:v>980.398235823582</c:v>
                </c:pt>
                <c:pt idx="9805">
                  <c:v>980.498244824482</c:v>
                </c:pt>
                <c:pt idx="9806">
                  <c:v>980.598253825382</c:v>
                </c:pt>
                <c:pt idx="9807">
                  <c:v>980.698262826282</c:v>
                </c:pt>
                <c:pt idx="9808">
                  <c:v>980.798271827182</c:v>
                </c:pt>
                <c:pt idx="9809">
                  <c:v>980.898280828082</c:v>
                </c:pt>
                <c:pt idx="9810">
                  <c:v>980.998289828982</c:v>
                </c:pt>
                <c:pt idx="9811">
                  <c:v>981.098298829882</c:v>
                </c:pt>
                <c:pt idx="9812">
                  <c:v>981.198307830783</c:v>
                </c:pt>
                <c:pt idx="9813">
                  <c:v>981.298316831683</c:v>
                </c:pt>
                <c:pt idx="9814">
                  <c:v>981.398325832583</c:v>
                </c:pt>
                <c:pt idx="9815">
                  <c:v>981.498334833483</c:v>
                </c:pt>
                <c:pt idx="9816">
                  <c:v>981.598343834383</c:v>
                </c:pt>
                <c:pt idx="9817">
                  <c:v>981.698352835283</c:v>
                </c:pt>
                <c:pt idx="9818">
                  <c:v>981.798361836183</c:v>
                </c:pt>
                <c:pt idx="9819">
                  <c:v>981.898370837083</c:v>
                </c:pt>
                <c:pt idx="9820">
                  <c:v>981.998379837983</c:v>
                </c:pt>
                <c:pt idx="9821">
                  <c:v>982.098388838883</c:v>
                </c:pt>
                <c:pt idx="9822">
                  <c:v>982.1983978397831</c:v>
                </c:pt>
                <c:pt idx="9823">
                  <c:v>982.298406840684</c:v>
                </c:pt>
                <c:pt idx="9824">
                  <c:v>982.398415841584</c:v>
                </c:pt>
                <c:pt idx="9825">
                  <c:v>982.4984248424838</c:v>
                </c:pt>
                <c:pt idx="9826">
                  <c:v>982.598433843384</c:v>
                </c:pt>
                <c:pt idx="9827">
                  <c:v>982.698442844284</c:v>
                </c:pt>
                <c:pt idx="9828">
                  <c:v>982.798451845184</c:v>
                </c:pt>
                <c:pt idx="9829">
                  <c:v>982.898460846084</c:v>
                </c:pt>
                <c:pt idx="9830">
                  <c:v>982.998469846984</c:v>
                </c:pt>
                <c:pt idx="9831">
                  <c:v>983.098478847884</c:v>
                </c:pt>
                <c:pt idx="9832">
                  <c:v>983.198487848784</c:v>
                </c:pt>
                <c:pt idx="9833">
                  <c:v>983.2984968496843</c:v>
                </c:pt>
                <c:pt idx="9834">
                  <c:v>983.398505850585</c:v>
                </c:pt>
                <c:pt idx="9835">
                  <c:v>983.498514851485</c:v>
                </c:pt>
                <c:pt idx="9836">
                  <c:v>983.598523852385</c:v>
                </c:pt>
                <c:pt idx="9837">
                  <c:v>983.698532853285</c:v>
                </c:pt>
                <c:pt idx="9838">
                  <c:v>983.798541854185</c:v>
                </c:pt>
                <c:pt idx="9839">
                  <c:v>983.898550855085</c:v>
                </c:pt>
                <c:pt idx="9840">
                  <c:v>983.9985598559848</c:v>
                </c:pt>
                <c:pt idx="9841">
                  <c:v>984.098568856885</c:v>
                </c:pt>
                <c:pt idx="9842">
                  <c:v>984.198577857785</c:v>
                </c:pt>
                <c:pt idx="9843">
                  <c:v>984.298586858685</c:v>
                </c:pt>
                <c:pt idx="9844">
                  <c:v>984.398595859585</c:v>
                </c:pt>
                <c:pt idx="9845">
                  <c:v>984.498604860486</c:v>
                </c:pt>
                <c:pt idx="9846">
                  <c:v>984.598613861386</c:v>
                </c:pt>
                <c:pt idx="9847">
                  <c:v>984.698622862286</c:v>
                </c:pt>
                <c:pt idx="9848">
                  <c:v>984.798631863186</c:v>
                </c:pt>
                <c:pt idx="9849">
                  <c:v>984.898640864086</c:v>
                </c:pt>
                <c:pt idx="9850">
                  <c:v>984.998649864986</c:v>
                </c:pt>
                <c:pt idx="9851">
                  <c:v>985.098658865886</c:v>
                </c:pt>
                <c:pt idx="9852">
                  <c:v>985.198667866786</c:v>
                </c:pt>
                <c:pt idx="9853">
                  <c:v>985.298676867686</c:v>
                </c:pt>
                <c:pt idx="9854">
                  <c:v>985.398685868586</c:v>
                </c:pt>
                <c:pt idx="9855">
                  <c:v>985.498694869486</c:v>
                </c:pt>
                <c:pt idx="9856">
                  <c:v>985.598703870387</c:v>
                </c:pt>
                <c:pt idx="9857">
                  <c:v>985.698712871287</c:v>
                </c:pt>
                <c:pt idx="9858">
                  <c:v>985.798721872187</c:v>
                </c:pt>
                <c:pt idx="9859">
                  <c:v>985.898730873087</c:v>
                </c:pt>
                <c:pt idx="9860">
                  <c:v>985.998739873987</c:v>
                </c:pt>
                <c:pt idx="9861">
                  <c:v>986.098748874887</c:v>
                </c:pt>
                <c:pt idx="9862">
                  <c:v>986.198757875787</c:v>
                </c:pt>
                <c:pt idx="9863">
                  <c:v>986.298766876687</c:v>
                </c:pt>
                <c:pt idx="9864">
                  <c:v>986.398775877587</c:v>
                </c:pt>
                <c:pt idx="9865">
                  <c:v>986.498784878487</c:v>
                </c:pt>
                <c:pt idx="9866">
                  <c:v>986.598793879387</c:v>
                </c:pt>
                <c:pt idx="9867">
                  <c:v>986.6988028802881</c:v>
                </c:pt>
                <c:pt idx="9868">
                  <c:v>986.798811881188</c:v>
                </c:pt>
                <c:pt idx="9869">
                  <c:v>986.8988208820879</c:v>
                </c:pt>
                <c:pt idx="9870">
                  <c:v>986.9988298829877</c:v>
                </c:pt>
                <c:pt idx="9871">
                  <c:v>987.0988388838881</c:v>
                </c:pt>
                <c:pt idx="9872">
                  <c:v>987.198847884788</c:v>
                </c:pt>
                <c:pt idx="9873">
                  <c:v>987.298856885688</c:v>
                </c:pt>
                <c:pt idx="9874">
                  <c:v>987.3988658865881</c:v>
                </c:pt>
                <c:pt idx="9875">
                  <c:v>987.498874887488</c:v>
                </c:pt>
                <c:pt idx="9876">
                  <c:v>987.598883888388</c:v>
                </c:pt>
                <c:pt idx="9877">
                  <c:v>987.698892889288</c:v>
                </c:pt>
                <c:pt idx="9878">
                  <c:v>987.798901890189</c:v>
                </c:pt>
                <c:pt idx="9879">
                  <c:v>987.8989108910888</c:v>
                </c:pt>
                <c:pt idx="9880">
                  <c:v>987.9989198919887</c:v>
                </c:pt>
                <c:pt idx="9881">
                  <c:v>988.0989288928888</c:v>
                </c:pt>
                <c:pt idx="9882">
                  <c:v>988.198937893789</c:v>
                </c:pt>
                <c:pt idx="9883">
                  <c:v>988.298946894689</c:v>
                </c:pt>
                <c:pt idx="9884">
                  <c:v>988.3989558955888</c:v>
                </c:pt>
                <c:pt idx="9885">
                  <c:v>988.4989648964888</c:v>
                </c:pt>
                <c:pt idx="9886">
                  <c:v>988.598973897389</c:v>
                </c:pt>
                <c:pt idx="9887">
                  <c:v>988.698982898289</c:v>
                </c:pt>
                <c:pt idx="9888">
                  <c:v>988.798991899189</c:v>
                </c:pt>
                <c:pt idx="9889">
                  <c:v>988.89900090009</c:v>
                </c:pt>
                <c:pt idx="9890">
                  <c:v>988.99900990099</c:v>
                </c:pt>
                <c:pt idx="9891">
                  <c:v>989.09901890189</c:v>
                </c:pt>
                <c:pt idx="9892">
                  <c:v>989.19902790279</c:v>
                </c:pt>
                <c:pt idx="9893">
                  <c:v>989.29903690369</c:v>
                </c:pt>
                <c:pt idx="9894">
                  <c:v>989.39904590459</c:v>
                </c:pt>
                <c:pt idx="9895">
                  <c:v>989.49905490549</c:v>
                </c:pt>
                <c:pt idx="9896">
                  <c:v>989.59906390639</c:v>
                </c:pt>
                <c:pt idx="9897">
                  <c:v>989.69907290729</c:v>
                </c:pt>
                <c:pt idx="9898">
                  <c:v>989.79908190819</c:v>
                </c:pt>
                <c:pt idx="9899">
                  <c:v>989.89909090909</c:v>
                </c:pt>
                <c:pt idx="9900">
                  <c:v>989.999099909991</c:v>
                </c:pt>
                <c:pt idx="9901">
                  <c:v>990.099108910891</c:v>
                </c:pt>
                <c:pt idx="9902">
                  <c:v>990.199117911791</c:v>
                </c:pt>
                <c:pt idx="9903">
                  <c:v>990.299126912691</c:v>
                </c:pt>
                <c:pt idx="9904">
                  <c:v>990.399135913591</c:v>
                </c:pt>
                <c:pt idx="9905">
                  <c:v>990.499144914491</c:v>
                </c:pt>
                <c:pt idx="9906">
                  <c:v>990.599153915391</c:v>
                </c:pt>
                <c:pt idx="9907">
                  <c:v>990.699162916291</c:v>
                </c:pt>
                <c:pt idx="9908">
                  <c:v>990.799171917191</c:v>
                </c:pt>
                <c:pt idx="9909">
                  <c:v>990.899180918091</c:v>
                </c:pt>
                <c:pt idx="9910">
                  <c:v>990.999189918991</c:v>
                </c:pt>
                <c:pt idx="9911">
                  <c:v>991.099198919891</c:v>
                </c:pt>
                <c:pt idx="9912">
                  <c:v>991.199207920792</c:v>
                </c:pt>
                <c:pt idx="9913">
                  <c:v>991.299216921692</c:v>
                </c:pt>
                <c:pt idx="9914">
                  <c:v>991.399225922592</c:v>
                </c:pt>
                <c:pt idx="9915">
                  <c:v>991.499234923492</c:v>
                </c:pt>
                <c:pt idx="9916">
                  <c:v>991.599243924392</c:v>
                </c:pt>
                <c:pt idx="9917">
                  <c:v>991.699252925292</c:v>
                </c:pt>
                <c:pt idx="9918">
                  <c:v>991.799261926192</c:v>
                </c:pt>
                <c:pt idx="9919">
                  <c:v>991.899270927092</c:v>
                </c:pt>
                <c:pt idx="9920">
                  <c:v>991.999279927992</c:v>
                </c:pt>
                <c:pt idx="9921">
                  <c:v>992.099288928892</c:v>
                </c:pt>
                <c:pt idx="9922">
                  <c:v>992.199297929792</c:v>
                </c:pt>
                <c:pt idx="9923">
                  <c:v>992.2993069306935</c:v>
                </c:pt>
                <c:pt idx="9924">
                  <c:v>992.399315931593</c:v>
                </c:pt>
                <c:pt idx="9925">
                  <c:v>992.4993249324931</c:v>
                </c:pt>
                <c:pt idx="9926">
                  <c:v>992.599333933393</c:v>
                </c:pt>
                <c:pt idx="9927">
                  <c:v>992.6993429342933</c:v>
                </c:pt>
                <c:pt idx="9928">
                  <c:v>992.799351935193</c:v>
                </c:pt>
                <c:pt idx="9929">
                  <c:v>992.8993609360933</c:v>
                </c:pt>
                <c:pt idx="9930">
                  <c:v>992.999369936993</c:v>
                </c:pt>
                <c:pt idx="9931">
                  <c:v>993.0993789378935</c:v>
                </c:pt>
                <c:pt idx="9932">
                  <c:v>993.199387938793</c:v>
                </c:pt>
                <c:pt idx="9933">
                  <c:v>993.299396939693</c:v>
                </c:pt>
                <c:pt idx="9934">
                  <c:v>993.399405940594</c:v>
                </c:pt>
                <c:pt idx="9935">
                  <c:v>993.499414941494</c:v>
                </c:pt>
                <c:pt idx="9936">
                  <c:v>993.599423942394</c:v>
                </c:pt>
                <c:pt idx="9937">
                  <c:v>993.699432943294</c:v>
                </c:pt>
                <c:pt idx="9938">
                  <c:v>993.799441944194</c:v>
                </c:pt>
                <c:pt idx="9939">
                  <c:v>993.899450945094</c:v>
                </c:pt>
                <c:pt idx="9940">
                  <c:v>993.999459945994</c:v>
                </c:pt>
                <c:pt idx="9941">
                  <c:v>994.099468946894</c:v>
                </c:pt>
                <c:pt idx="9942">
                  <c:v>994.199477947794</c:v>
                </c:pt>
                <c:pt idx="9943">
                  <c:v>994.299486948694</c:v>
                </c:pt>
                <c:pt idx="9944">
                  <c:v>994.399495949594</c:v>
                </c:pt>
                <c:pt idx="9945">
                  <c:v>994.499504950495</c:v>
                </c:pt>
                <c:pt idx="9946">
                  <c:v>994.599513951395</c:v>
                </c:pt>
                <c:pt idx="9947">
                  <c:v>994.699522952295</c:v>
                </c:pt>
                <c:pt idx="9948">
                  <c:v>994.799531953195</c:v>
                </c:pt>
                <c:pt idx="9949">
                  <c:v>994.899540954095</c:v>
                </c:pt>
                <c:pt idx="9950">
                  <c:v>994.999549954995</c:v>
                </c:pt>
                <c:pt idx="9951">
                  <c:v>995.099558955895</c:v>
                </c:pt>
                <c:pt idx="9952">
                  <c:v>995.199567956795</c:v>
                </c:pt>
                <c:pt idx="9953">
                  <c:v>995.299576957695</c:v>
                </c:pt>
                <c:pt idx="9954">
                  <c:v>995.399585958595</c:v>
                </c:pt>
                <c:pt idx="9955">
                  <c:v>995.499594959495</c:v>
                </c:pt>
                <c:pt idx="9956">
                  <c:v>995.599603960395</c:v>
                </c:pt>
                <c:pt idx="9957">
                  <c:v>995.699612961296</c:v>
                </c:pt>
                <c:pt idx="9958">
                  <c:v>995.7996219621963</c:v>
                </c:pt>
                <c:pt idx="9959">
                  <c:v>995.899630963096</c:v>
                </c:pt>
                <c:pt idx="9960">
                  <c:v>995.999639963996</c:v>
                </c:pt>
                <c:pt idx="9961">
                  <c:v>996.099648964896</c:v>
                </c:pt>
                <c:pt idx="9962">
                  <c:v>996.199657965796</c:v>
                </c:pt>
                <c:pt idx="9963">
                  <c:v>996.299666966696</c:v>
                </c:pt>
                <c:pt idx="9964">
                  <c:v>996.399675967596</c:v>
                </c:pt>
                <c:pt idx="9965">
                  <c:v>996.499684968496</c:v>
                </c:pt>
                <c:pt idx="9966">
                  <c:v>996.599693969396</c:v>
                </c:pt>
                <c:pt idx="9967">
                  <c:v>996.699702970296</c:v>
                </c:pt>
                <c:pt idx="9968">
                  <c:v>996.799711971197</c:v>
                </c:pt>
                <c:pt idx="9969">
                  <c:v>996.899720972097</c:v>
                </c:pt>
                <c:pt idx="9970">
                  <c:v>996.999729972997</c:v>
                </c:pt>
                <c:pt idx="9971">
                  <c:v>997.099738973897</c:v>
                </c:pt>
                <c:pt idx="9972">
                  <c:v>997.199747974797</c:v>
                </c:pt>
                <c:pt idx="9973">
                  <c:v>997.299756975697</c:v>
                </c:pt>
                <c:pt idx="9974">
                  <c:v>997.399765976597</c:v>
                </c:pt>
                <c:pt idx="9975">
                  <c:v>997.499774977497</c:v>
                </c:pt>
                <c:pt idx="9976">
                  <c:v>997.599783978397</c:v>
                </c:pt>
                <c:pt idx="9977">
                  <c:v>997.699792979297</c:v>
                </c:pt>
                <c:pt idx="9978">
                  <c:v>997.799801980197</c:v>
                </c:pt>
                <c:pt idx="9979">
                  <c:v>997.8998109810981</c:v>
                </c:pt>
                <c:pt idx="9980">
                  <c:v>997.999819981998</c:v>
                </c:pt>
                <c:pt idx="9981">
                  <c:v>998.0998289828981</c:v>
                </c:pt>
                <c:pt idx="9982">
                  <c:v>998.199837983798</c:v>
                </c:pt>
                <c:pt idx="9983">
                  <c:v>998.2998469846983</c:v>
                </c:pt>
                <c:pt idx="9984">
                  <c:v>998.399855985598</c:v>
                </c:pt>
                <c:pt idx="9985">
                  <c:v>998.4998649864981</c:v>
                </c:pt>
                <c:pt idx="9986">
                  <c:v>998.599873987398</c:v>
                </c:pt>
                <c:pt idx="9987">
                  <c:v>998.6998829882983</c:v>
                </c:pt>
                <c:pt idx="9988">
                  <c:v>998.799891989198</c:v>
                </c:pt>
                <c:pt idx="9989">
                  <c:v>998.8999009900981</c:v>
                </c:pt>
                <c:pt idx="9990">
                  <c:v>998.999909990999</c:v>
                </c:pt>
                <c:pt idx="9991">
                  <c:v>999.099918991899</c:v>
                </c:pt>
                <c:pt idx="9992">
                  <c:v>999.199927992799</c:v>
                </c:pt>
                <c:pt idx="9993">
                  <c:v>999.299936993699</c:v>
                </c:pt>
                <c:pt idx="9994">
                  <c:v>999.399945994599</c:v>
                </c:pt>
                <c:pt idx="9995">
                  <c:v>999.4999549954988</c:v>
                </c:pt>
                <c:pt idx="9996">
                  <c:v>999.599963996399</c:v>
                </c:pt>
                <c:pt idx="9997">
                  <c:v>999.699972997299</c:v>
                </c:pt>
                <c:pt idx="9998">
                  <c:v>999.799981998199</c:v>
                </c:pt>
                <c:pt idx="9999">
                  <c:v>999.899990999099</c:v>
                </c:pt>
                <c:pt idx="10000">
                  <c:v>1000.0</c:v>
                </c:pt>
              </c:numCache>
            </c:numRef>
          </c:xVal>
          <c:yVal>
            <c:numRef>
              <c:f>tx!$G:$G</c:f>
              <c:numCache>
                <c:formatCode>General</c:formatCode>
                <c:ptCount val="1048576"/>
                <c:pt idx="1">
                  <c:v>0.000183454557063269</c:v>
                </c:pt>
                <c:pt idx="2">
                  <c:v>0.00195945935054215</c:v>
                </c:pt>
                <c:pt idx="3">
                  <c:v>0.00363402960211857</c:v>
                </c:pt>
                <c:pt idx="4">
                  <c:v>0.00521429299308379</c:v>
                </c:pt>
                <c:pt idx="5">
                  <c:v>0.00670683458731021</c:v>
                </c:pt>
                <c:pt idx="6">
                  <c:v>0.00811773993981729</c:v>
                </c:pt>
                <c:pt idx="7">
                  <c:v>0.00945263468321607</c:v>
                </c:pt>
                <c:pt idx="8">
                  <c:v>0.0107167208857066</c:v>
                </c:pt>
                <c:pt idx="9">
                  <c:v>0.0119148104494347</c:v>
                </c:pt>
                <c:pt idx="10">
                  <c:v>0.0130513557952761</c:v>
                </c:pt>
                <c:pt idx="11">
                  <c:v>0.0141304780593273</c:v>
                </c:pt>
                <c:pt idx="12">
                  <c:v>0.0151559930073699</c:v>
                </c:pt>
                <c:pt idx="13">
                  <c:v>0.0161314348561908</c:v>
                </c:pt>
                <c:pt idx="14">
                  <c:v>0.017060078174738</c:v>
                </c:pt>
                <c:pt idx="15">
                  <c:v>0.0179449580235482</c:v>
                </c:pt>
                <c:pt idx="16">
                  <c:v>0.0187888884775758</c:v>
                </c:pt>
                <c:pt idx="17">
                  <c:v>0.0195944796653838</c:v>
                </c:pt>
                <c:pt idx="18">
                  <c:v>0.0203641534465158</c:v>
                </c:pt>
                <c:pt idx="19">
                  <c:v>0.0211001578386813</c:v>
                </c:pt>
                <c:pt idx="20">
                  <c:v>0.0218045802970599</c:v>
                </c:pt>
                <c:pt idx="21">
                  <c:v>0.0224793599394923</c:v>
                </c:pt>
                <c:pt idx="22">
                  <c:v>0.0231262988035183</c:v>
                </c:pt>
                <c:pt idx="23">
                  <c:v>0.0237470722140668</c:v>
                </c:pt>
                <c:pt idx="24">
                  <c:v>0.0243432383340561</c:v>
                </c:pt>
                <c:pt idx="25">
                  <c:v>0.0249162469641717</c:v>
                </c:pt>
                <c:pt idx="26">
                  <c:v>0.0254674476525944</c:v>
                </c:pt>
                <c:pt idx="27">
                  <c:v>0.0259980971704289</c:v>
                </c:pt>
                <c:pt idx="28">
                  <c:v>0.0265093664039765</c:v>
                </c:pt>
                <c:pt idx="29">
                  <c:v>0.0270023467107793</c:v>
                </c:pt>
                <c:pt idx="30">
                  <c:v>0.0274780557824981</c:v>
                </c:pt>
                <c:pt idx="31">
                  <c:v>0.0279374430541485</c:v>
                </c:pt>
                <c:pt idx="32">
                  <c:v>0.0283813946959752</c:v>
                </c:pt>
                <c:pt idx="33">
                  <c:v>0.0288107382212693</c:v>
                </c:pt>
                <c:pt idx="34">
                  <c:v>0.0292262467407148</c:v>
                </c:pt>
                <c:pt idx="35">
                  <c:v>0.0296286428913469</c:v>
                </c:pt>
                <c:pt idx="36">
                  <c:v>0.0300186024659184</c:v>
                </c:pt>
                <c:pt idx="37">
                  <c:v>0.0303967577663725</c:v>
                </c:pt>
                <c:pt idx="38">
                  <c:v>0.0307637007031919</c:v>
                </c:pt>
                <c:pt idx="39">
                  <c:v>0.031119985660631</c:v>
                </c:pt>
                <c:pt idx="40">
                  <c:v>0.0314661321462197</c:v>
                </c:pt>
                <c:pt idx="41">
                  <c:v>0.031802627241438</c:v>
                </c:pt>
                <c:pt idx="42">
                  <c:v>0.0321299278691029</c:v>
                </c:pt>
                <c:pt idx="43">
                  <c:v>0.0324484628917546</c:v>
                </c:pt>
                <c:pt idx="44">
                  <c:v>0.0327586350541831</c:v>
                </c:pt>
                <c:pt idx="45">
                  <c:v>0.0330608227821821</c:v>
                </c:pt>
                <c:pt idx="46">
                  <c:v>0.0333553818486516</c:v>
                </c:pt>
                <c:pt idx="47">
                  <c:v>0.0336426469172815</c:v>
                </c:pt>
                <c:pt idx="48">
                  <c:v>0.0339229329732331</c:v>
                </c:pt>
                <c:pt idx="49">
                  <c:v>0.0341965366494876</c:v>
                </c:pt>
                <c:pt idx="50">
                  <c:v>0.0344637374568441</c:v>
                </c:pt>
                <c:pt idx="51">
                  <c:v>0.0347247989249133</c:v>
                </c:pt>
                <c:pt idx="52">
                  <c:v>0.0349799696608798</c:v>
                </c:pt>
                <c:pt idx="53">
                  <c:v>0.0352294843322657</c:v>
                </c:pt>
                <c:pt idx="54">
                  <c:v>0.0354735645794414</c:v>
                </c:pt>
                <c:pt idx="55">
                  <c:v>0.03571241986318</c:v>
                </c:pt>
                <c:pt idx="56">
                  <c:v>0.0359462482521334</c:v>
                </c:pt>
                <c:pt idx="57">
                  <c:v>0.0361752371547311</c:v>
                </c:pt>
                <c:pt idx="58">
                  <c:v>0.0363995639996501</c:v>
                </c:pt>
                <c:pt idx="59">
                  <c:v>0.0366193968686835</c:v>
                </c:pt>
                <c:pt idx="60">
                  <c:v>0.0368348950855368</c:v>
                </c:pt>
                <c:pt idx="61">
                  <c:v>0.0370462097638105</c:v>
                </c:pt>
                <c:pt idx="62">
                  <c:v>0.037253484317175</c:v>
                </c:pt>
                <c:pt idx="63">
                  <c:v>0.037456854934513</c:v>
                </c:pt>
                <c:pt idx="64">
                  <c:v>0.037656451022592</c:v>
                </c:pt>
                <c:pt idx="65">
                  <c:v>0.0378523956186332</c:v>
                </c:pt>
                <c:pt idx="66">
                  <c:v>0.0380448057749631</c:v>
                </c:pt>
                <c:pt idx="67">
                  <c:v>0.0382337929177681</c:v>
                </c:pt>
                <c:pt idx="68">
                  <c:v>0.0384194631818171</c:v>
                </c:pt>
                <c:pt idx="69">
                  <c:v>0.0386019177228808</c:v>
                </c:pt>
                <c:pt idx="70">
                  <c:v>0.0387812530094391</c:v>
                </c:pt>
                <c:pt idx="71">
                  <c:v>0.0389575610951565</c:v>
                </c:pt>
                <c:pt idx="72">
                  <c:v>0.0391309298734868</c:v>
                </c:pt>
                <c:pt idx="73">
                  <c:v>0.0393014433156728</c:v>
                </c:pt>
                <c:pt idx="74">
                  <c:v>0.0394691816933085</c:v>
                </c:pt>
                <c:pt idx="75">
                  <c:v>0.0396342217865465</c:v>
                </c:pt>
                <c:pt idx="76">
                  <c:v>0.0397966370789533</c:v>
                </c:pt>
                <c:pt idx="77">
                  <c:v>0.0399564979399391</c:v>
                </c:pt>
                <c:pt idx="78">
                  <c:v>0.0401138717956245</c:v>
                </c:pt>
                <c:pt idx="79">
                  <c:v>0.0402688232889381</c:v>
                </c:pt>
                <c:pt idx="80">
                  <c:v>0.0404214144296872</c:v>
                </c:pt>
                <c:pt idx="81">
                  <c:v>0.0405717047352831</c:v>
                </c:pt>
                <c:pt idx="82">
                  <c:v>0.0407197513627594</c:v>
                </c:pt>
                <c:pt idx="83">
                  <c:v>0.0408656092326703</c:v>
                </c:pt>
                <c:pt idx="84">
                  <c:v>0.0410093311454176</c:v>
                </c:pt>
                <c:pt idx="85">
                  <c:v>0.0411509678905137</c:v>
                </c:pt>
                <c:pt idx="86">
                  <c:v>0.0412905683492505</c:v>
                </c:pt>
                <c:pt idx="87">
                  <c:v>0.0414281795912155</c:v>
                </c:pt>
                <c:pt idx="88">
                  <c:v>0.0415638469650575</c:v>
                </c:pt>
                <c:pt idx="89">
                  <c:v>0.0416976141838839</c:v>
                </c:pt>
                <c:pt idx="90">
                  <c:v>0.0418295234056386</c:v>
                </c:pt>
                <c:pt idx="91">
                  <c:v>0.0419596153087883</c:v>
                </c:pt>
                <c:pt idx="92">
                  <c:v>0.0420879291636207</c:v>
                </c:pt>
                <c:pt idx="93">
                  <c:v>0.0422145028994373</c:v>
                </c:pt>
                <c:pt idx="94">
                  <c:v>0.0423393731679053</c:v>
                </c:pt>
                <c:pt idx="95">
                  <c:v>0.042462575402811</c:v>
                </c:pt>
                <c:pt idx="96">
                  <c:v>0.0425841438764463</c:v>
                </c:pt>
                <c:pt idx="97">
                  <c:v>0.0427041117528373</c:v>
                </c:pt>
                <c:pt idx="98">
                  <c:v>0.0428225111380161</c:v>
                </c:pt>
                <c:pt idx="99">
                  <c:v>0.0429393731275189</c:v>
                </c:pt>
                <c:pt idx="100">
                  <c:v>0.0430547278512823</c:v>
                </c:pt>
                <c:pt idx="101">
                  <c:v>0.0431686045160994</c:v>
                </c:pt>
                <c:pt idx="102">
                  <c:v>0.0432810314457853</c:v>
                </c:pt>
                <c:pt idx="103">
                  <c:v>0.0433920361191909</c:v>
                </c:pt>
                <c:pt idx="104">
                  <c:v>0.0435016452061966</c:v>
                </c:pt>
                <c:pt idx="105">
                  <c:v>0.0436098846018072</c:v>
                </c:pt>
                <c:pt idx="106">
                  <c:v>0.0437167794584631</c:v>
                </c:pt>
                <c:pt idx="107">
                  <c:v>0.0438223542166714</c:v>
                </c:pt>
                <c:pt idx="108">
                  <c:v>0.0439266326340603</c:v>
                </c:pt>
                <c:pt idx="109">
                  <c:v>0.0440296378129464</c:v>
                </c:pt>
                <c:pt idx="110">
                  <c:v>0.044131392226504</c:v>
                </c:pt>
                <c:pt idx="111">
                  <c:v>0.0442319177436177</c:v>
                </c:pt>
                <c:pt idx="112">
                  <c:v>0.0443312356524923</c:v>
                </c:pt>
                <c:pt idx="113">
                  <c:v>0.0444293666830957</c:v>
                </c:pt>
                <c:pt idx="114">
                  <c:v>0.0445263310284969</c:v>
                </c:pt>
                <c:pt idx="115">
                  <c:v>0.0446221483651653</c:v>
                </c:pt>
                <c:pt idx="116">
                  <c:v>0.0447168378722879</c:v>
                </c:pt>
                <c:pt idx="117">
                  <c:v>0.0448104182501611</c:v>
                </c:pt>
                <c:pt idx="118">
                  <c:v>0.0449029077377075</c:v>
                </c:pt>
                <c:pt idx="119">
                  <c:v>0.0449943241291663</c:v>
                </c:pt>
                <c:pt idx="120">
                  <c:v>0.0450846847900037</c:v>
                </c:pt>
                <c:pt idx="121">
                  <c:v>0.045174006672085</c:v>
                </c:pt>
                <c:pt idx="122">
                  <c:v>0.0452623063281486</c:v>
                </c:pt>
                <c:pt idx="123">
                  <c:v>0.045349599925621</c:v>
                </c:pt>
                <c:pt idx="124">
                  <c:v>0.0454359032598058</c:v>
                </c:pt>
                <c:pt idx="125">
                  <c:v>0.045521231766482</c:v>
                </c:pt>
                <c:pt idx="126">
                  <c:v>0.045605600533942</c:v>
                </c:pt>
                <c:pt idx="127">
                  <c:v>0.0456890243144991</c:v>
                </c:pt>
                <c:pt idx="128">
                  <c:v>0.0457715175354922</c:v>
                </c:pt>
                <c:pt idx="129">
                  <c:v>0.045853094309813</c:v>
                </c:pt>
                <c:pt idx="130">
                  <c:v>0.045933768445982</c:v>
                </c:pt>
                <c:pt idx="131">
                  <c:v>0.046013553457795</c:v>
                </c:pt>
                <c:pt idx="132">
                  <c:v>0.046092462573562</c:v>
                </c:pt>
                <c:pt idx="133">
                  <c:v>0.0461705087449603</c:v>
                </c:pt>
                <c:pt idx="134">
                  <c:v>0.0462477046555191</c:v>
                </c:pt>
                <c:pt idx="135">
                  <c:v>0.046324062728757</c:v>
                </c:pt>
                <c:pt idx="136">
                  <c:v>0.0463995951359859</c:v>
                </c:pt>
                <c:pt idx="137">
                  <c:v>0.0464743138038009</c:v>
                </c:pt>
                <c:pt idx="138">
                  <c:v>0.0465482304212696</c:v>
                </c:pt>
                <c:pt idx="139">
                  <c:v>0.0466213564468362</c:v>
                </c:pt>
                <c:pt idx="140">
                  <c:v>0.046693703114954</c:v>
                </c:pt>
                <c:pt idx="141">
                  <c:v>0.0467652814424591</c:v>
                </c:pt>
                <c:pt idx="142">
                  <c:v>0.0468361022346978</c:v>
                </c:pt>
                <c:pt idx="143">
                  <c:v>0.0469061760914191</c:v>
                </c:pt>
                <c:pt idx="144">
                  <c:v>0.0469755134124437</c:v>
                </c:pt>
                <c:pt idx="145">
                  <c:v>0.0470441244031195</c:v>
                </c:pt>
                <c:pt idx="146">
                  <c:v>0.0471120190795735</c:v>
                </c:pt>
                <c:pt idx="147">
                  <c:v>0.0471792072737696</c:v>
                </c:pt>
                <c:pt idx="148">
                  <c:v>0.0472456986383813</c:v>
                </c:pt>
                <c:pt idx="149">
                  <c:v>0.047311502651487</c:v>
                </c:pt>
                <c:pt idx="150">
                  <c:v>0.0473766286210968</c:v>
                </c:pt>
                <c:pt idx="151">
                  <c:v>0.0474410856895174</c:v>
                </c:pt>
                <c:pt idx="152">
                  <c:v>0.0475048828375628</c:v>
                </c:pt>
                <c:pt idx="153">
                  <c:v>0.0475680288886182</c:v>
                </c:pt>
                <c:pt idx="154">
                  <c:v>0.0476305325125608</c:v>
                </c:pt>
                <c:pt idx="155">
                  <c:v>0.0476924022295487</c:v>
                </c:pt>
                <c:pt idx="156">
                  <c:v>0.0477536464136773</c:v>
                </c:pt>
                <c:pt idx="157">
                  <c:v>0.0478142732965146</c:v>
                </c:pt>
                <c:pt idx="158">
                  <c:v>0.0478742909705167</c:v>
                </c:pt>
                <c:pt idx="159">
                  <c:v>0.0479337073923305</c:v>
                </c:pt>
                <c:pt idx="160">
                  <c:v>0.0479925303859873</c:v>
                </c:pt>
                <c:pt idx="161">
                  <c:v>0.0480507676459925</c:v>
                </c:pt>
                <c:pt idx="162">
                  <c:v>0.0481084267403156</c:v>
                </c:pt>
                <c:pt idx="163">
                  <c:v>0.0481655151132837</c:v>
                </c:pt>
                <c:pt idx="164">
                  <c:v>0.0482220400883838</c:v>
                </c:pt>
                <c:pt idx="165">
                  <c:v>0.0482780088709767</c:v>
                </c:pt>
                <c:pt idx="166">
                  <c:v>0.0483334285509261</c:v>
                </c:pt>
                <c:pt idx="167">
                  <c:v>0.0483883061051464</c:v>
                </c:pt>
                <c:pt idx="168">
                  <c:v>0.0484426484000728</c:v>
                </c:pt>
                <c:pt idx="169">
                  <c:v>0.0484964621940554</c:v>
                </c:pt>
                <c:pt idx="170">
                  <c:v>0.0485497541396828</c:v>
                </c:pt>
                <c:pt idx="171">
                  <c:v>0.0486025307860344</c:v>
                </c:pt>
                <c:pt idx="172">
                  <c:v>0.0486547985808677</c:v>
                </c:pt>
                <c:pt idx="173">
                  <c:v>0.0487065638727408</c:v>
                </c:pt>
                <c:pt idx="174">
                  <c:v>0.0487578329130725</c:v>
                </c:pt>
                <c:pt idx="175">
                  <c:v>0.0488086118581443</c:v>
                </c:pt>
                <c:pt idx="176">
                  <c:v>0.0488589067710448</c:v>
                </c:pt>
                <c:pt idx="177">
                  <c:v>0.048908723623558</c:v>
                </c:pt>
                <c:pt idx="178">
                  <c:v>0.0489580682979998</c:v>
                </c:pt>
                <c:pt idx="179">
                  <c:v>0.049006946589003</c:v>
                </c:pt>
                <c:pt idx="180">
                  <c:v>0.0490553642052531</c:v>
                </c:pt>
                <c:pt idx="181">
                  <c:v>0.0491033267711759</c:v>
                </c:pt>
                <c:pt idx="182">
                  <c:v>0.0491508398285803</c:v>
                </c:pt>
                <c:pt idx="183">
                  <c:v>0.0491979088382563</c:v>
                </c:pt>
                <c:pt idx="184">
                  <c:v>0.0492445391815306</c:v>
                </c:pt>
                <c:pt idx="185">
                  <c:v>0.0492907361617807</c:v>
                </c:pt>
                <c:pt idx="186">
                  <c:v>0.0493365050059097</c:v>
                </c:pt>
                <c:pt idx="187">
                  <c:v>0.0493818508657829</c:v>
                </c:pt>
                <c:pt idx="188">
                  <c:v>0.0494267788196263</c:v>
                </c:pt>
                <c:pt idx="189">
                  <c:v>0.0494712938733903</c:v>
                </c:pt>
                <c:pt idx="190">
                  <c:v>0.0495154009620789</c:v>
                </c:pt>
                <c:pt idx="191">
                  <c:v>0.0495591049510444</c:v>
                </c:pt>
                <c:pt idx="192">
                  <c:v>0.0496024106372509</c:v>
                </c:pt>
                <c:pt idx="193">
                  <c:v>0.0496453227505059</c:v>
                </c:pt>
                <c:pt idx="194">
                  <c:v>0.0496878459546615</c:v>
                </c:pt>
                <c:pt idx="195">
                  <c:v>0.0497299848487873</c:v>
                </c:pt>
                <c:pt idx="196">
                  <c:v>0.0497717439683135</c:v>
                </c:pt>
                <c:pt idx="197">
                  <c:v>0.0498131277861481</c:v>
                </c:pt>
                <c:pt idx="198">
                  <c:v>0.0498541407137662</c:v>
                </c:pt>
                <c:pt idx="199">
                  <c:v>0.0498947871022744</c:v>
                </c:pt>
                <c:pt idx="200">
                  <c:v>0.0499350712434505</c:v>
                </c:pt>
                <c:pt idx="201">
                  <c:v>0.0499749973707579</c:v>
                </c:pt>
                <c:pt idx="202">
                  <c:v>0.0500145696603376</c:v>
                </c:pt>
                <c:pt idx="203">
                  <c:v>0.0500537922319776</c:v>
                </c:pt>
                <c:pt idx="204">
                  <c:v>0.0500926691500594</c:v>
                </c:pt>
                <c:pt idx="205">
                  <c:v>0.0501312044244842</c:v>
                </c:pt>
                <c:pt idx="206">
                  <c:v>0.0501694020115773</c:v>
                </c:pt>
                <c:pt idx="207">
                  <c:v>0.0502072658149737</c:v>
                </c:pt>
                <c:pt idx="208">
                  <c:v>0.0502447996864832</c:v>
                </c:pt>
                <c:pt idx="209">
                  <c:v>0.0502820074269367</c:v>
                </c:pt>
                <c:pt idx="210">
                  <c:v>0.0503188927870148</c:v>
                </c:pt>
                <c:pt idx="211">
                  <c:v>0.0503554594680579</c:v>
                </c:pt>
                <c:pt idx="212">
                  <c:v>0.0503917111228591</c:v>
                </c:pt>
                <c:pt idx="213">
                  <c:v>0.0504276513564404</c:v>
                </c:pt>
                <c:pt idx="214">
                  <c:v>0.0504632837268127</c:v>
                </c:pt>
                <c:pt idx="215">
                  <c:v>0.0504986117457192</c:v>
                </c:pt>
                <c:pt idx="216">
                  <c:v>0.0505336388793642</c:v>
                </c:pt>
                <c:pt idx="217">
                  <c:v>0.0505683685491267</c:v>
                </c:pt>
                <c:pt idx="218">
                  <c:v>0.0506028041322583</c:v>
                </c:pt>
                <c:pt idx="219">
                  <c:v>0.0506369489625687</c:v>
                </c:pt>
                <c:pt idx="220">
                  <c:v>0.0506708063310957</c:v>
                </c:pt>
                <c:pt idx="221">
                  <c:v>0.0507043794867633</c:v>
                </c:pt>
                <c:pt idx="222">
                  <c:v>0.0507376716370246</c:v>
                </c:pt>
                <c:pt idx="223">
                  <c:v>0.0507706859484942</c:v>
                </c:pt>
                <c:pt idx="224">
                  <c:v>0.0508034255475669</c:v>
                </c:pt>
                <c:pt idx="225">
                  <c:v>0.0508358935210242</c:v>
                </c:pt>
                <c:pt idx="226">
                  <c:v>0.0508680929166298</c:v>
                </c:pt>
                <c:pt idx="227">
                  <c:v>0.0509000267437131</c:v>
                </c:pt>
                <c:pt idx="228">
                  <c:v>0.0509316979737411</c:v>
                </c:pt>
                <c:pt idx="229">
                  <c:v>0.0509631095408807</c:v>
                </c:pt>
                <c:pt idx="230">
                  <c:v>0.0509942643425488</c:v>
                </c:pt>
                <c:pt idx="231">
                  <c:v>0.0510251652399536</c:v>
                </c:pt>
                <c:pt idx="232">
                  <c:v>0.051055815058624</c:v>
                </c:pt>
                <c:pt idx="233">
                  <c:v>0.051086216588931</c:v>
                </c:pt>
                <c:pt idx="234">
                  <c:v>0.0511163725865982</c:v>
                </c:pt>
                <c:pt idx="235">
                  <c:v>0.0511462857732034</c:v>
                </c:pt>
                <c:pt idx="236">
                  <c:v>0.0511759588366709</c:v>
                </c:pt>
                <c:pt idx="237">
                  <c:v>0.0512053944317552</c:v>
                </c:pt>
                <c:pt idx="238">
                  <c:v>0.0512345951805156</c:v>
                </c:pt>
                <c:pt idx="239">
                  <c:v>0.0512635636727823</c:v>
                </c:pt>
                <c:pt idx="240">
                  <c:v>0.0512923024666143</c:v>
                </c:pt>
                <c:pt idx="241">
                  <c:v>0.0513208140887496</c:v>
                </c:pt>
                <c:pt idx="242">
                  <c:v>0.0513491010350465</c:v>
                </c:pt>
                <c:pt idx="243">
                  <c:v>0.051377165770918</c:v>
                </c:pt>
                <c:pt idx="244">
                  <c:v>0.0514050107317583</c:v>
                </c:pt>
                <c:pt idx="245">
                  <c:v>0.051432638323362</c:v>
                </c:pt>
                <c:pt idx="246">
                  <c:v>0.0514600509223359</c:v>
                </c:pt>
                <c:pt idx="247">
                  <c:v>0.0514872508765038</c:v>
                </c:pt>
                <c:pt idx="248">
                  <c:v>0.051514240505305</c:v>
                </c:pt>
                <c:pt idx="249">
                  <c:v>0.0515410221001844</c:v>
                </c:pt>
                <c:pt idx="250">
                  <c:v>0.0515675979249781</c:v>
                </c:pt>
                <c:pt idx="251">
                  <c:v>0.0515939702162912</c:v>
                </c:pt>
                <c:pt idx="252">
                  <c:v>0.0516201411838692</c:v>
                </c:pt>
                <c:pt idx="253">
                  <c:v>0.0516461130109644</c:v>
                </c:pt>
                <c:pt idx="254">
                  <c:v>0.0516718878546944</c:v>
                </c:pt>
                <c:pt idx="255">
                  <c:v>0.0516974678463971</c:v>
                </c:pt>
                <c:pt idx="256">
                  <c:v>0.0517228550919773</c:v>
                </c:pt>
                <c:pt idx="257">
                  <c:v>0.0517480516722494</c:v>
                </c:pt>
                <c:pt idx="258">
                  <c:v>0.0517730596432742</c:v>
                </c:pt>
                <c:pt idx="259">
                  <c:v>0.0517978810366898</c:v>
                </c:pt>
                <c:pt idx="260">
                  <c:v>0.0518225178600375</c:v>
                </c:pt>
                <c:pt idx="261">
                  <c:v>0.0518469720970826</c:v>
                </c:pt>
                <c:pt idx="262">
                  <c:v>0.0518712457081298</c:v>
                </c:pt>
                <c:pt idx="263">
                  <c:v>0.0518953406303334</c:v>
                </c:pt>
                <c:pt idx="264">
                  <c:v>0.0519192587780036</c:v>
                </c:pt>
                <c:pt idx="265">
                  <c:v>0.0519430020429071</c:v>
                </c:pt>
                <c:pt idx="266">
                  <c:v>0.0519665722945627</c:v>
                </c:pt>
                <c:pt idx="267">
                  <c:v>0.0519899713805333</c:v>
                </c:pt>
                <c:pt idx="268">
                  <c:v>0.0520132011267131</c:v>
                </c:pt>
                <c:pt idx="269">
                  <c:v>0.0520362633376092</c:v>
                </c:pt>
                <c:pt idx="270">
                  <c:v>0.0520591597966208</c:v>
                </c:pt>
                <c:pt idx="271">
                  <c:v>0.0520818922663125</c:v>
                </c:pt>
                <c:pt idx="272">
                  <c:v>0.0521044624886843</c:v>
                </c:pt>
                <c:pt idx="273">
                  <c:v>0.052126872185437</c:v>
                </c:pt>
                <c:pt idx="274">
                  <c:v>0.0521491230582341</c:v>
                </c:pt>
                <c:pt idx="275">
                  <c:v>0.0521712167889594</c:v>
                </c:pt>
                <c:pt idx="276">
                  <c:v>0.0521931550399706</c:v>
                </c:pt>
                <c:pt idx="277">
                  <c:v>0.0522149394543493</c:v>
                </c:pt>
                <c:pt idx="278">
                  <c:v>0.0522365716561479</c:v>
                </c:pt>
                <c:pt idx="279">
                  <c:v>0.0522580532506311</c:v>
                </c:pt>
                <c:pt idx="280">
                  <c:v>0.0522793858245159</c:v>
                </c:pt>
                <c:pt idx="281">
                  <c:v>0.0523005709462064</c:v>
                </c:pt>
                <c:pt idx="282">
                  <c:v>0.0523216101660266</c:v>
                </c:pt>
                <c:pt idx="283">
                  <c:v>0.052342505016448</c:v>
                </c:pt>
                <c:pt idx="284">
                  <c:v>0.0523632570123158</c:v>
                </c:pt>
                <c:pt idx="285">
                  <c:v>0.0523838676510707</c:v>
                </c:pt>
                <c:pt idx="286">
                  <c:v>0.0524043384129673</c:v>
                </c:pt>
                <c:pt idx="287">
                  <c:v>0.05242467076129</c:v>
                </c:pt>
                <c:pt idx="288">
                  <c:v>0.0524448661425658</c:v>
                </c:pt>
                <c:pt idx="289">
                  <c:v>0.0524649259867734</c:v>
                </c:pt>
                <c:pt idx="290">
                  <c:v>0.05248485170755</c:v>
                </c:pt>
                <c:pt idx="291">
                  <c:v>0.0525046447023944</c:v>
                </c:pt>
                <c:pt idx="292">
                  <c:v>0.0525243063528682</c:v>
                </c:pt>
                <c:pt idx="293">
                  <c:v>0.0525438380247933</c:v>
                </c:pt>
                <c:pt idx="294">
                  <c:v>0.0525632410684469</c:v>
                </c:pt>
                <c:pt idx="295">
                  <c:v>0.052582516818754</c:v>
                </c:pt>
                <c:pt idx="296">
                  <c:v>0.0526016665954767</c:v>
                </c:pt>
                <c:pt idx="297">
                  <c:v>0.0526206917034014</c:v>
                </c:pt>
                <c:pt idx="298">
                  <c:v>0.0526395934325228</c:v>
                </c:pt>
                <c:pt idx="299">
                  <c:v>0.0526583730582261</c:v>
                </c:pt>
                <c:pt idx="300">
                  <c:v>0.0526770318414658</c:v>
                </c:pt>
                <c:pt idx="301">
                  <c:v>0.0526955710289424</c:v>
                </c:pt>
                <c:pt idx="302">
                  <c:v>0.0527139918532775</c:v>
                </c:pt>
                <c:pt idx="303">
                  <c:v>0.0527322955331847</c:v>
                </c:pt>
                <c:pt idx="304">
                  <c:v>0.0527504832736399</c:v>
                </c:pt>
                <c:pt idx="305">
                  <c:v>0.052768556266048</c:v>
                </c:pt>
                <c:pt idx="306">
                  <c:v>0.0527865156884084</c:v>
                </c:pt>
                <c:pt idx="307">
                  <c:v>0.0528043627054772</c:v>
                </c:pt>
                <c:pt idx="308">
                  <c:v>0.0528220984689282</c:v>
                </c:pt>
                <c:pt idx="309">
                  <c:v>0.052839724117511</c:v>
                </c:pt>
                <c:pt idx="310">
                  <c:v>0.0528572407772069</c:v>
                </c:pt>
                <c:pt idx="311">
                  <c:v>0.0528746495613835</c:v>
                </c:pt>
                <c:pt idx="312">
                  <c:v>0.0528919515709468</c:v>
                </c:pt>
                <c:pt idx="313">
                  <c:v>0.0529091478944903</c:v>
                </c:pt>
                <c:pt idx="314">
                  <c:v>0.0529262396084441</c:v>
                </c:pt>
                <c:pt idx="315">
                  <c:v>0.0529432277772202</c:v>
                </c:pt>
                <c:pt idx="316">
                  <c:v>0.0529601134533569</c:v>
                </c:pt>
                <c:pt idx="317">
                  <c:v>0.0529768976776608</c:v>
                </c:pt>
                <c:pt idx="318">
                  <c:v>0.052993581479347</c:v>
                </c:pt>
                <c:pt idx="319">
                  <c:v>0.0530101658761778</c:v>
                </c:pt>
                <c:pt idx="320">
                  <c:v>0.0530266518745993</c:v>
                </c:pt>
                <c:pt idx="321">
                  <c:v>0.0530430404698756</c:v>
                </c:pt>
                <c:pt idx="322">
                  <c:v>0.0530593326462227</c:v>
                </c:pt>
                <c:pt idx="323">
                  <c:v>0.0530755293769392</c:v>
                </c:pt>
                <c:pt idx="324">
                  <c:v>0.0530916316245361</c:v>
                </c:pt>
                <c:pt idx="325">
                  <c:v>0.0531076403408646</c:v>
                </c:pt>
                <c:pt idx="326">
                  <c:v>0.0531235564672423</c:v>
                </c:pt>
                <c:pt idx="327">
                  <c:v>0.053139380934578</c:v>
                </c:pt>
                <c:pt idx="328">
                  <c:v>0.0531551146634945</c:v>
                </c:pt>
                <c:pt idx="329">
                  <c:v>0.0531707585644501</c:v>
                </c:pt>
                <c:pt idx="330">
                  <c:v>0.0531863135378581</c:v>
                </c:pt>
                <c:pt idx="331">
                  <c:v>0.0532017804742053</c:v>
                </c:pt>
                <c:pt idx="332">
                  <c:v>0.0532171602541689</c:v>
                </c:pt>
                <c:pt idx="333">
                  <c:v>0.0532324537487314</c:v>
                </c:pt>
                <c:pt idx="334">
                  <c:v>0.0532476618192951</c:v>
                </c:pt>
                <c:pt idx="335">
                  <c:v>0.0532627853177932</c:v>
                </c:pt>
                <c:pt idx="336">
                  <c:v>0.0532778250868019</c:v>
                </c:pt>
                <c:pt idx="337">
                  <c:v>0.053292781959649</c:v>
                </c:pt>
                <c:pt idx="338">
                  <c:v>0.0533076567605226</c:v>
                </c:pt>
                <c:pt idx="339">
                  <c:v>0.0533224503045776</c:v>
                </c:pt>
                <c:pt idx="340">
                  <c:v>0.0533371633980408</c:v>
                </c:pt>
                <c:pt idx="341">
                  <c:v>0.0533517968383156</c:v>
                </c:pt>
                <c:pt idx="342">
                  <c:v>0.0533663514140838</c:v>
                </c:pt>
                <c:pt idx="343">
                  <c:v>0.0533808279054079</c:v>
                </c:pt>
                <c:pt idx="344">
                  <c:v>0.0533952270838307</c:v>
                </c:pt>
                <c:pt idx="345">
                  <c:v>0.0534095497124743</c:v>
                </c:pt>
                <c:pt idx="346">
                  <c:v>0.053423796546138</c:v>
                </c:pt>
                <c:pt idx="347">
                  <c:v>0.0534379683313941</c:v>
                </c:pt>
                <c:pt idx="348">
                  <c:v>0.0534520658066844</c:v>
                </c:pt>
                <c:pt idx="349">
                  <c:v>0.0534660897024127</c:v>
                </c:pt>
                <c:pt idx="350">
                  <c:v>0.0534800407410385</c:v>
                </c:pt>
                <c:pt idx="351">
                  <c:v>0.0534939196371687</c:v>
                </c:pt>
                <c:pt idx="352">
                  <c:v>0.0535077270976479</c:v>
                </c:pt>
                <c:pt idx="353">
                  <c:v>0.0535214638216484</c:v>
                </c:pt>
                <c:pt idx="354">
                  <c:v>0.0535351305007574</c:v>
                </c:pt>
                <c:pt idx="355">
                  <c:v>0.0535487278190658</c:v>
                </c:pt>
                <c:pt idx="356">
                  <c:v>0.053562256453253</c:v>
                </c:pt>
                <c:pt idx="357">
                  <c:v>0.0535757170726729</c:v>
                </c:pt>
                <c:pt idx="358">
                  <c:v>0.0535891103394373</c:v>
                </c:pt>
                <c:pt idx="359">
                  <c:v>0.0536024369084996</c:v>
                </c:pt>
                <c:pt idx="360">
                  <c:v>0.0536156974277362</c:v>
                </c:pt>
                <c:pt idx="361">
                  <c:v>0.0536288925380278</c:v>
                </c:pt>
                <c:pt idx="362">
                  <c:v>0.0536420228733397</c:v>
                </c:pt>
                <c:pt idx="363">
                  <c:v>0.0536550890608</c:v>
                </c:pt>
                <c:pt idx="364">
                  <c:v>0.0536680917207787</c:v>
                </c:pt>
                <c:pt idx="365">
                  <c:v>0.0536810314669638</c:v>
                </c:pt>
                <c:pt idx="366">
                  <c:v>0.0536939089064385</c:v>
                </c:pt>
                <c:pt idx="367">
                  <c:v>0.0537067246397553</c:v>
                </c:pt>
                <c:pt idx="368">
                  <c:v>0.0537194792610116</c:v>
                </c:pt>
                <c:pt idx="369">
                  <c:v>0.0537321733579222</c:v>
                </c:pt>
                <c:pt idx="370">
                  <c:v>0.0537448075118921</c:v>
                </c:pt>
                <c:pt idx="371">
                  <c:v>0.0537573822980884</c:v>
                </c:pt>
                <c:pt idx="372">
                  <c:v>0.0537698982855106</c:v>
                </c:pt>
                <c:pt idx="373">
                  <c:v>0.0537823560370612</c:v>
                </c:pt>
                <c:pt idx="374">
                  <c:v>0.0537947561096142</c:v>
                </c:pt>
                <c:pt idx="375">
                  <c:v>0.053807099054084</c:v>
                </c:pt>
                <c:pt idx="376">
                  <c:v>0.0538193854154922</c:v>
                </c:pt>
                <c:pt idx="377">
                  <c:v>0.0538316157330344</c:v>
                </c:pt>
                <c:pt idx="378">
                  <c:v>0.0538437905401466</c:v>
                </c:pt>
                <c:pt idx="379">
                  <c:v>0.0538559103645694</c:v>
                </c:pt>
                <c:pt idx="380">
                  <c:v>0.053867975728413</c:v>
                </c:pt>
                <c:pt idx="381">
                  <c:v>0.05387998714822</c:v>
                </c:pt>
                <c:pt idx="382">
                  <c:v>0.0538919451350291</c:v>
                </c:pt>
                <c:pt idx="383">
                  <c:v>0.0539038501944362</c:v>
                </c:pt>
                <c:pt idx="384">
                  <c:v>0.0539157028266559</c:v>
                </c:pt>
                <c:pt idx="385">
                  <c:v>0.0539275035265822</c:v>
                </c:pt>
                <c:pt idx="386">
                  <c:v>0.0539392527838483</c:v>
                </c:pt>
                <c:pt idx="387">
                  <c:v>0.0539509510828855</c:v>
                </c:pt>
                <c:pt idx="388">
                  <c:v>0.0539625989029818</c:v>
                </c:pt>
                <c:pt idx="389">
                  <c:v>0.0539741967183395</c:v>
                </c:pt>
                <c:pt idx="390">
                  <c:v>0.0539857449981323</c:v>
                </c:pt>
                <c:pt idx="391">
                  <c:v>0.0539972442065613</c:v>
                </c:pt>
                <c:pt idx="392">
                  <c:v>0.0540086948029112</c:v>
                </c:pt>
                <c:pt idx="393">
                  <c:v>0.054020097241605</c:v>
                </c:pt>
                <c:pt idx="394">
                  <c:v>0.0540314519722582</c:v>
                </c:pt>
                <c:pt idx="395">
                  <c:v>0.0540427594397331</c:v>
                </c:pt>
                <c:pt idx="396">
                  <c:v>0.0540540200841915</c:v>
                </c:pt>
                <c:pt idx="397">
                  <c:v>0.054065234341147</c:v>
                </c:pt>
                <c:pt idx="398">
                  <c:v>0.0540764026415173</c:v>
                </c:pt>
                <c:pt idx="399">
                  <c:v>0.054087525411675</c:v>
                </c:pt>
                <c:pt idx="400">
                  <c:v>0.0540986030734986</c:v>
                </c:pt>
                <c:pt idx="401">
                  <c:v>0.0541096360444222</c:v>
                </c:pt>
                <c:pt idx="402">
                  <c:v>0.0541206247374856</c:v>
                </c:pt>
                <c:pt idx="403">
                  <c:v>0.0541315695613824</c:v>
                </c:pt>
                <c:pt idx="404">
                  <c:v>0.0541424709205088</c:v>
                </c:pt>
                <c:pt idx="405">
                  <c:v>0.0541533292150109</c:v>
                </c:pt>
                <c:pt idx="406">
                  <c:v>0.0541641448408325</c:v>
                </c:pt>
                <c:pt idx="407">
                  <c:v>0.0541749181897615</c:v>
                </c:pt>
                <c:pt idx="408">
                  <c:v>0.0541856496494754</c:v>
                </c:pt>
                <c:pt idx="409">
                  <c:v>0.0541963396035881</c:v>
                </c:pt>
                <c:pt idx="410">
                  <c:v>0.0542069884316937</c:v>
                </c:pt>
                <c:pt idx="411">
                  <c:v>0.0542175965094116</c:v>
                </c:pt>
                <c:pt idx="412">
                  <c:v>0.0542281642084304</c:v>
                </c:pt>
                <c:pt idx="413">
                  <c:v>0.0542386918965513</c:v>
                </c:pt>
                <c:pt idx="414">
                  <c:v>0.0542491799377314</c:v>
                </c:pt>
                <c:pt idx="415">
                  <c:v>0.0542596286921255</c:v>
                </c:pt>
                <c:pt idx="416">
                  <c:v>0.0542700385161289</c:v>
                </c:pt>
                <c:pt idx="417">
                  <c:v>0.0542804097624181</c:v>
                </c:pt>
                <c:pt idx="418">
                  <c:v>0.0542907427799925</c:v>
                </c:pt>
                <c:pt idx="419">
                  <c:v>0.0543010379142144</c:v>
                </c:pt>
                <c:pt idx="420">
                  <c:v>0.0543112955068494</c:v>
                </c:pt>
                <c:pt idx="421">
                  <c:v>0.0543215158961059</c:v>
                </c:pt>
                <c:pt idx="422">
                  <c:v>0.0543316994166741</c:v>
                </c:pt>
                <c:pt idx="423">
                  <c:v>0.0543418463997653</c:v>
                </c:pt>
                <c:pt idx="424">
                  <c:v>0.0543519571731494</c:v>
                </c:pt>
                <c:pt idx="425">
                  <c:v>0.0543620320611929</c:v>
                </c:pt>
                <c:pt idx="426">
                  <c:v>0.0543720713848967</c:v>
                </c:pt>
                <c:pt idx="427">
                  <c:v>0.0543820754619327</c:v>
                </c:pt>
                <c:pt idx="428">
                  <c:v>0.0543920446066803</c:v>
                </c:pt>
                <c:pt idx="429">
                  <c:v>0.0544019791302624</c:v>
                </c:pt>
                <c:pt idx="430">
                  <c:v>0.0544118793405819</c:v>
                </c:pt>
                <c:pt idx="431">
                  <c:v>0.0544217455423559</c:v>
                </c:pt>
                <c:pt idx="432">
                  <c:v>0.054431578037151</c:v>
                </c:pt>
                <c:pt idx="433">
                  <c:v>0.0544413771234182</c:v>
                </c:pt>
                <c:pt idx="434">
                  <c:v>0.0544511430965262</c:v>
                </c:pt>
                <c:pt idx="435">
                  <c:v>0.0544608762487957</c:v>
                </c:pt>
                <c:pt idx="436">
                  <c:v>0.0544705768695328</c:v>
                </c:pt>
                <c:pt idx="437">
                  <c:v>0.0544802452450613</c:v>
                </c:pt>
                <c:pt idx="438">
                  <c:v>0.0544898816587556</c:v>
                </c:pt>
                <c:pt idx="439">
                  <c:v>0.054499486391073</c:v>
                </c:pt>
                <c:pt idx="440">
                  <c:v>0.0545090597195856</c:v>
                </c:pt>
                <c:pt idx="441">
                  <c:v>0.0545186019190113</c:v>
                </c:pt>
                <c:pt idx="442">
                  <c:v>0.054528113261245</c:v>
                </c:pt>
                <c:pt idx="443">
                  <c:v>0.0545375940153902</c:v>
                </c:pt>
                <c:pt idx="444">
                  <c:v>0.054547044447788</c:v>
                </c:pt>
                <c:pt idx="445">
                  <c:v>0.0545564648220482</c:v>
                </c:pt>
                <c:pt idx="446">
                  <c:v>0.0545658553990786</c:v>
                </c:pt>
                <c:pt idx="447">
                  <c:v>0.0545752164371143</c:v>
                </c:pt>
                <c:pt idx="448">
                  <c:v>0.054584548191747</c:v>
                </c:pt>
                <c:pt idx="449">
                  <c:v>0.0545938509159534</c:v>
                </c:pt>
                <c:pt idx="450">
                  <c:v>0.0546031248601242</c:v>
                </c:pt>
                <c:pt idx="451">
                  <c:v>0.0546123702720912</c:v>
                </c:pt>
                <c:pt idx="452">
                  <c:v>0.0546215873971558</c:v>
                </c:pt>
                <c:pt idx="453">
                  <c:v>0.0546307764781161</c:v>
                </c:pt>
                <c:pt idx="454">
                  <c:v>0.0546399377552943</c:v>
                </c:pt>
                <c:pt idx="455">
                  <c:v>0.054649071466563</c:v>
                </c:pt>
                <c:pt idx="456">
                  <c:v>0.0546581778473722</c:v>
                </c:pt>
                <c:pt idx="457">
                  <c:v>0.0546672571307757</c:v>
                </c:pt>
                <c:pt idx="458">
                  <c:v>0.0546763095474561</c:v>
                </c:pt>
                <c:pt idx="459">
                  <c:v>0.0546853353257512</c:v>
                </c:pt>
                <c:pt idx="460">
                  <c:v>0.0546943346916793</c:v>
                </c:pt>
                <c:pt idx="461">
                  <c:v>0.0547033078689637</c:v>
                </c:pt>
                <c:pt idx="462">
                  <c:v>0.0547122550790582</c:v>
                </c:pt>
                <c:pt idx="463">
                  <c:v>0.0547211765411709</c:v>
                </c:pt>
                <c:pt idx="464">
                  <c:v>0.0547300724722892</c:v>
                </c:pt>
                <c:pt idx="465">
                  <c:v>0.0547389430872029</c:v>
                </c:pt>
                <c:pt idx="466">
                  <c:v>0.0547477885985284</c:v>
                </c:pt>
                <c:pt idx="467">
                  <c:v>0.0547566092167318</c:v>
                </c:pt>
                <c:pt idx="468">
                  <c:v>0.0547654051501526</c:v>
                </c:pt>
                <c:pt idx="469">
                  <c:v>0.0547741766050257</c:v>
                </c:pt>
                <c:pt idx="470">
                  <c:v>0.054782923785505</c:v>
                </c:pt>
                <c:pt idx="471">
                  <c:v>0.054791646893685</c:v>
                </c:pt>
                <c:pt idx="472">
                  <c:v>0.0548003461296233</c:v>
                </c:pt>
                <c:pt idx="473">
                  <c:v>0.0548090216913625</c:v>
                </c:pt>
                <c:pt idx="474">
                  <c:v>0.0548176737749517</c:v>
                </c:pt>
                <c:pt idx="475">
                  <c:v>0.0548263025744677</c:v>
                </c:pt>
                <c:pt idx="476">
                  <c:v>0.0548349082820366</c:v>
                </c:pt>
                <c:pt idx="477">
                  <c:v>0.0548434910878546</c:v>
                </c:pt>
                <c:pt idx="478">
                  <c:v>0.0548520511802085</c:v>
                </c:pt>
                <c:pt idx="479">
                  <c:v>0.054860588745496</c:v>
                </c:pt>
                <c:pt idx="480">
                  <c:v>0.0548691039682464</c:v>
                </c:pt>
                <c:pt idx="481">
                  <c:v>0.0548775970311403</c:v>
                </c:pt>
                <c:pt idx="482">
                  <c:v>0.0548860681150293</c:v>
                </c:pt>
                <c:pt idx="483">
                  <c:v>0.0548945173989558</c:v>
                </c:pt>
                <c:pt idx="484">
                  <c:v>0.0549029450601724</c:v>
                </c:pt>
                <c:pt idx="485">
                  <c:v>0.0549113512741606</c:v>
                </c:pt>
                <c:pt idx="486">
                  <c:v>0.0549197362146498</c:v>
                </c:pt>
                <c:pt idx="487">
                  <c:v>0.0549281000536364</c:v>
                </c:pt>
                <c:pt idx="488">
                  <c:v>0.054936442961402</c:v>
                </c:pt>
                <c:pt idx="489">
                  <c:v>0.0549447651065317</c:v>
                </c:pt>
                <c:pt idx="490">
                  <c:v>0.054953066655932</c:v>
                </c:pt>
                <c:pt idx="491">
                  <c:v>0.0549613477748493</c:v>
                </c:pt>
                <c:pt idx="492">
                  <c:v>0.054969608626887</c:v>
                </c:pt>
                <c:pt idx="493">
                  <c:v>0.0549778493740229</c:v>
                </c:pt>
                <c:pt idx="494">
                  <c:v>0.0549860701766272</c:v>
                </c:pt>
                <c:pt idx="495">
                  <c:v>0.0549942711934786</c:v>
                </c:pt>
                <c:pt idx="496">
                  <c:v>0.0550024525817823</c:v>
                </c:pt>
                <c:pt idx="497">
                  <c:v>0.0550106144971857</c:v>
                </c:pt>
                <c:pt idx="498">
                  <c:v>0.055018757093796</c:v>
                </c:pt>
                <c:pt idx="499">
                  <c:v>0.0550268805241956</c:v>
                </c:pt>
                <c:pt idx="500">
                  <c:v>0.0550349849394586</c:v>
                </c:pt>
                <c:pt idx="501">
                  <c:v>0.0550430704891671</c:v>
                </c:pt>
                <c:pt idx="502">
                  <c:v>0.0550511373214266</c:v>
                </c:pt>
                <c:pt idx="503">
                  <c:v>0.0550591855828819</c:v>
                </c:pt>
                <c:pt idx="504">
                  <c:v>0.0550672154187327</c:v>
                </c:pt>
                <c:pt idx="505">
                  <c:v>0.0550752269727484</c:v>
                </c:pt>
                <c:pt idx="506">
                  <c:v>0.0550832203872836</c:v>
                </c:pt>
                <c:pt idx="507">
                  <c:v>0.0550911958032931</c:v>
                </c:pt>
                <c:pt idx="508">
                  <c:v>0.0550991533603466</c:v>
                </c:pt>
                <c:pt idx="509">
                  <c:v>0.0551070931966432</c:v>
                </c:pt>
                <c:pt idx="510">
                  <c:v>0.0551150154490261</c:v>
                </c:pt>
                <c:pt idx="511">
                  <c:v>0.0551229202529971</c:v>
                </c:pt>
                <c:pt idx="512">
                  <c:v>0.0551308077427301</c:v>
                </c:pt>
                <c:pt idx="513">
                  <c:v>0.0551386780510859</c:v>
                </c:pt>
                <c:pt idx="514">
                  <c:v>0.0551465313096252</c:v>
                </c:pt>
                <c:pt idx="515">
                  <c:v>0.0551543676486231</c:v>
                </c:pt>
                <c:pt idx="516">
                  <c:v>0.0551621871970823</c:v>
                </c:pt>
                <c:pt idx="517">
                  <c:v>0.0551699900827463</c:v>
                </c:pt>
                <c:pt idx="518">
                  <c:v>0.0551777764321132</c:v>
                </c:pt>
                <c:pt idx="519">
                  <c:v>0.0551855463704481</c:v>
                </c:pt>
                <c:pt idx="520">
                  <c:v>0.0551933000217966</c:v>
                </c:pt>
                <c:pt idx="521">
                  <c:v>0.0552010375089976</c:v>
                </c:pt>
                <c:pt idx="522">
                  <c:v>0.0552087589536955</c:v>
                </c:pt>
                <c:pt idx="523">
                  <c:v>0.0552164644763534</c:v>
                </c:pt>
                <c:pt idx="524">
                  <c:v>0.055224154196265</c:v>
                </c:pt>
                <c:pt idx="525">
                  <c:v>0.0552318282315671</c:v>
                </c:pt>
                <c:pt idx="526">
                  <c:v>0.0552394866992518</c:v>
                </c:pt>
                <c:pt idx="527">
                  <c:v>0.0552471297151782</c:v>
                </c:pt>
                <c:pt idx="528">
                  <c:v>0.0552547573940846</c:v>
                </c:pt>
                <c:pt idx="529">
                  <c:v>0.0552623698496</c:v>
                </c:pt>
                <c:pt idx="530">
                  <c:v>0.0552699671942558</c:v>
                </c:pt>
                <c:pt idx="531">
                  <c:v>0.0552775495394974</c:v>
                </c:pt>
                <c:pt idx="532">
                  <c:v>0.0552851169956956</c:v>
                </c:pt>
                <c:pt idx="533">
                  <c:v>0.0552926696721573</c:v>
                </c:pt>
                <c:pt idx="534">
                  <c:v>0.0553002076771374</c:v>
                </c:pt>
                <c:pt idx="535">
                  <c:v>0.0553077311178492</c:v>
                </c:pt>
                <c:pt idx="536">
                  <c:v>0.0553152401004755</c:v>
                </c:pt>
                <c:pt idx="537">
                  <c:v>0.0553227347301792</c:v>
                </c:pt>
                <c:pt idx="538">
                  <c:v>0.0553302151111145</c:v>
                </c:pt>
                <c:pt idx="539">
                  <c:v>0.0553376813464366</c:v>
                </c:pt>
                <c:pt idx="540">
                  <c:v>0.0553451335383127</c:v>
                </c:pt>
                <c:pt idx="541">
                  <c:v>0.0553525717879319</c:v>
                </c:pt>
                <c:pt idx="542">
                  <c:v>0.0553599961955158</c:v>
                </c:pt>
                <c:pt idx="543">
                  <c:v>0.0553674068603282</c:v>
                </c:pt>
                <c:pt idx="544">
                  <c:v>0.055374803880685</c:v>
                </c:pt>
                <c:pt idx="545">
                  <c:v>0.0553821873539649</c:v>
                </c:pt>
                <c:pt idx="546">
                  <c:v>0.0553895573766179</c:v>
                </c:pt>
                <c:pt idx="547">
                  <c:v>0.0553969140441759</c:v>
                </c:pt>
                <c:pt idx="548">
                  <c:v>0.0554042574512617</c:v>
                </c:pt>
                <c:pt idx="549">
                  <c:v>0.0554115876915985</c:v>
                </c:pt>
                <c:pt idx="550">
                  <c:v>0.0554189048580198</c:v>
                </c:pt>
                <c:pt idx="551">
                  <c:v>0.0554262090424776</c:v>
                </c:pt>
                <c:pt idx="552">
                  <c:v>0.0554335003360527</c:v>
                </c:pt>
                <c:pt idx="553">
                  <c:v>0.0554407788289626</c:v>
                </c:pt>
                <c:pt idx="554">
                  <c:v>0.0554480446105714</c:v>
                </c:pt>
                <c:pt idx="555">
                  <c:v>0.055455297769398</c:v>
                </c:pt>
                <c:pt idx="556">
                  <c:v>0.0554625383931249</c:v>
                </c:pt>
                <c:pt idx="557">
                  <c:v>0.0554697665686073</c:v>
                </c:pt>
                <c:pt idx="558">
                  <c:v>0.055476982381881</c:v>
                </c:pt>
                <c:pt idx="559">
                  <c:v>0.0554841859181717</c:v>
                </c:pt>
                <c:pt idx="560">
                  <c:v>0.0554913772619023</c:v>
                </c:pt>
                <c:pt idx="561">
                  <c:v>0.0554985564967023</c:v>
                </c:pt>
                <c:pt idx="562">
                  <c:v>0.0555057237054149</c:v>
                </c:pt>
                <c:pt idx="563">
                  <c:v>0.0555128789701059</c:v>
                </c:pt>
                <c:pt idx="564">
                  <c:v>0.0555200223720716</c:v>
                </c:pt>
                <c:pt idx="565">
                  <c:v>0.0555271539918463</c:v>
                </c:pt>
                <c:pt idx="566">
                  <c:v>0.0555342739092106</c:v>
                </c:pt>
                <c:pt idx="567">
                  <c:v>0.0555413822031989</c:v>
                </c:pt>
                <c:pt idx="568">
                  <c:v>0.0555484789521071</c:v>
                </c:pt>
                <c:pt idx="569">
                  <c:v>0.0555555642335004</c:v>
                </c:pt>
                <c:pt idx="570">
                  <c:v>0.0555626381242204</c:v>
                </c:pt>
                <c:pt idx="571">
                  <c:v>0.0555697007003929</c:v>
                </c:pt>
                <c:pt idx="572">
                  <c:v>0.0555767520374353</c:v>
                </c:pt>
                <c:pt idx="573">
                  <c:v>0.0555837922100633</c:v>
                </c:pt>
                <c:pt idx="574">
                  <c:v>0.0555908212922989</c:v>
                </c:pt>
                <c:pt idx="575">
                  <c:v>0.0555978393574767</c:v>
                </c:pt>
                <c:pt idx="576">
                  <c:v>0.0556048464782516</c:v>
                </c:pt>
                <c:pt idx="577">
                  <c:v>0.0556118427266053</c:v>
                </c:pt>
                <c:pt idx="578">
                  <c:v>0.0556188281738535</c:v>
                </c:pt>
                <c:pt idx="579">
                  <c:v>0.0556258028906526</c:v>
                </c:pt>
                <c:pt idx="580">
                  <c:v>0.0556327669470063</c:v>
                </c:pt>
                <c:pt idx="581">
                  <c:v>0.0556397204122726</c:v>
                </c:pt>
                <c:pt idx="582">
                  <c:v>0.05564666335517</c:v>
                </c:pt>
                <c:pt idx="583">
                  <c:v>0.0556535958437842</c:v>
                </c:pt>
                <c:pt idx="584">
                  <c:v>0.0556605179455746</c:v>
                </c:pt>
                <c:pt idx="585">
                  <c:v>0.0556674297273807</c:v>
                </c:pt>
                <c:pt idx="586">
                  <c:v>0.0556743312554286</c:v>
                </c:pt>
                <c:pt idx="587">
                  <c:v>0.0556812225953365</c:v>
                </c:pt>
                <c:pt idx="588">
                  <c:v>0.0556881038121218</c:v>
                </c:pt>
                <c:pt idx="589">
                  <c:v>0.0556949749702067</c:v>
                </c:pt>
                <c:pt idx="590">
                  <c:v>0.0557018361334243</c:v>
                </c:pt>
                <c:pt idx="591">
                  <c:v>0.0557086873650248</c:v>
                </c:pt>
                <c:pt idx="592">
                  <c:v>0.0557155287276811</c:v>
                </c:pt>
                <c:pt idx="593">
                  <c:v>0.0557223602834951</c:v>
                </c:pt>
                <c:pt idx="594">
                  <c:v>0.055729182094003</c:v>
                </c:pt>
                <c:pt idx="595">
                  <c:v>0.0557359942201814</c:v>
                </c:pt>
                <c:pt idx="596">
                  <c:v>0.0557427967224527</c:v>
                </c:pt>
                <c:pt idx="597">
                  <c:v>0.0557495896606909</c:v>
                </c:pt>
                <c:pt idx="598">
                  <c:v>0.0557563730942274</c:v>
                </c:pt>
                <c:pt idx="599">
                  <c:v>0.0557631470818556</c:v>
                </c:pt>
                <c:pt idx="600">
                  <c:v>0.0557699116818377</c:v>
                </c:pt>
                <c:pt idx="601">
                  <c:v>0.0557766669519087</c:v>
                </c:pt>
                <c:pt idx="602">
                  <c:v>0.0557834129492826</c:v>
                </c:pt>
                <c:pt idx="603">
                  <c:v>0.0557901497306573</c:v>
                </c:pt>
                <c:pt idx="604">
                  <c:v>0.0557968773522201</c:v>
                </c:pt>
                <c:pt idx="605">
                  <c:v>0.0558035958696523</c:v>
                </c:pt>
                <c:pt idx="606">
                  <c:v>0.0558103053381351</c:v>
                </c:pt>
                <c:pt idx="607">
                  <c:v>0.055817005812354</c:v>
                </c:pt>
                <c:pt idx="608">
                  <c:v>0.0558236973465039</c:v>
                </c:pt>
                <c:pt idx="609">
                  <c:v>0.0558303799942943</c:v>
                </c:pt>
                <c:pt idx="610">
                  <c:v>0.0558370538089538</c:v>
                </c:pt>
                <c:pt idx="611">
                  <c:v>0.0558437188432352</c:v>
                </c:pt>
                <c:pt idx="612">
                  <c:v>0.0558503751494205</c:v>
                </c:pt>
                <c:pt idx="613">
                  <c:v>0.0558570227793251</c:v>
                </c:pt>
                <c:pt idx="614">
                  <c:v>0.0558636617843027</c:v>
                </c:pt>
                <c:pt idx="615">
                  <c:v>0.0558702922152502</c:v>
                </c:pt>
                <c:pt idx="616">
                  <c:v>0.0558769141226119</c:v>
                </c:pt>
                <c:pt idx="617">
                  <c:v>0.055883527556384</c:v>
                </c:pt>
                <c:pt idx="618">
                  <c:v>0.0558901325661197</c:v>
                </c:pt>
                <c:pt idx="619">
                  <c:v>0.0558967292009327</c:v>
                </c:pt>
                <c:pt idx="620">
                  <c:v>0.0559033175095026</c:v>
                </c:pt>
                <c:pt idx="621">
                  <c:v>0.0559098975400785</c:v>
                </c:pt>
                <c:pt idx="622">
                  <c:v>0.0559164693404834</c:v>
                </c:pt>
                <c:pt idx="623">
                  <c:v>0.0559230329581188</c:v>
                </c:pt>
                <c:pt idx="624">
                  <c:v>0.0559295884399687</c:v>
                </c:pt>
                <c:pt idx="625">
                  <c:v>0.0559361358326036</c:v>
                </c:pt>
                <c:pt idx="626">
                  <c:v>0.0559426751821848</c:v>
                </c:pt>
                <c:pt idx="627">
                  <c:v>0.0559492065344688</c:v>
                </c:pt>
                <c:pt idx="628">
                  <c:v>0.0559557299348106</c:v>
                </c:pt>
                <c:pt idx="629">
                  <c:v>0.0559622454281683</c:v>
                </c:pt>
                <c:pt idx="630">
                  <c:v>0.0559687530591065</c:v>
                </c:pt>
                <c:pt idx="631">
                  <c:v>0.055975252871801</c:v>
                </c:pt>
                <c:pt idx="632">
                  <c:v>0.055981744910042</c:v>
                </c:pt>
                <c:pt idx="633">
                  <c:v>0.0559882292172379</c:v>
                </c:pt>
                <c:pt idx="634">
                  <c:v>0.0559947058364198</c:v>
                </c:pt>
                <c:pt idx="635">
                  <c:v>0.0560011748102443</c:v>
                </c:pt>
                <c:pt idx="636">
                  <c:v>0.0560076361809981</c:v>
                </c:pt>
                <c:pt idx="637">
                  <c:v>0.0560140899906007</c:v>
                </c:pt>
                <c:pt idx="638">
                  <c:v>0.056020536280609</c:v>
                </c:pt>
                <c:pt idx="639">
                  <c:v>0.0560269750922201</c:v>
                </c:pt>
                <c:pt idx="640">
                  <c:v>0.0560334064662756</c:v>
                </c:pt>
                <c:pt idx="641">
                  <c:v>0.0560398304432646</c:v>
                </c:pt>
                <c:pt idx="642">
                  <c:v>0.0560462470633269</c:v>
                </c:pt>
                <c:pt idx="643">
                  <c:v>0.0560526563662574</c:v>
                </c:pt>
                <c:pt idx="644">
                  <c:v>0.0560590583915084</c:v>
                </c:pt>
                <c:pt idx="645">
                  <c:v>0.0560654531781942</c:v>
                </c:pt>
                <c:pt idx="646">
                  <c:v>0.0560718407650928</c:v>
                </c:pt>
                <c:pt idx="647">
                  <c:v>0.0560782211906512</c:v>
                </c:pt>
                <c:pt idx="648">
                  <c:v>0.0560845944929866</c:v>
                </c:pt>
                <c:pt idx="649">
                  <c:v>0.0560909607098916</c:v>
                </c:pt>
                <c:pt idx="650">
                  <c:v>0.0560973198788355</c:v>
                </c:pt>
                <c:pt idx="651">
                  <c:v>0.056103672036969</c:v>
                </c:pt>
                <c:pt idx="652">
                  <c:v>0.056110017221127</c:v>
                </c:pt>
                <c:pt idx="653">
                  <c:v>0.0561163554678303</c:v>
                </c:pt>
                <c:pt idx="654">
                  <c:v>0.0561226868132912</c:v>
                </c:pt>
                <c:pt idx="655">
                  <c:v>0.0561290112934139</c:v>
                </c:pt>
                <c:pt idx="656">
                  <c:v>0.0561353289437994</c:v>
                </c:pt>
                <c:pt idx="657">
                  <c:v>0.0561416397997481</c:v>
                </c:pt>
                <c:pt idx="658">
                  <c:v>0.0561479438962613</c:v>
                </c:pt>
                <c:pt idx="659">
                  <c:v>0.0561542412680465</c:v>
                </c:pt>
                <c:pt idx="660">
                  <c:v>0.0561605319495181</c:v>
                </c:pt>
                <c:pt idx="661">
                  <c:v>0.0561668159748019</c:v>
                </c:pt>
                <c:pt idx="662">
                  <c:v>0.0561730933777364</c:v>
                </c:pt>
                <c:pt idx="663">
                  <c:v>0.056179364191877</c:v>
                </c:pt>
                <c:pt idx="664">
                  <c:v>0.0561856284504983</c:v>
                </c:pt>
                <c:pt idx="665">
                  <c:v>0.0561918861865958</c:v>
                </c:pt>
                <c:pt idx="666">
                  <c:v>0.0561981374328904</c:v>
                </c:pt>
                <c:pt idx="667">
                  <c:v>0.0562043822218294</c:v>
                </c:pt>
                <c:pt idx="668">
                  <c:v>0.0562106205855907</c:v>
                </c:pt>
                <c:pt idx="669">
                  <c:v>0.0562168525560836</c:v>
                </c:pt>
                <c:pt idx="670">
                  <c:v>0.0562230781649533</c:v>
                </c:pt>
                <c:pt idx="671">
                  <c:v>0.0562292974435825</c:v>
                </c:pt>
                <c:pt idx="672">
                  <c:v>0.0562355104230932</c:v>
                </c:pt>
                <c:pt idx="673">
                  <c:v>0.0562417171343513</c:v>
                </c:pt>
                <c:pt idx="674">
                  <c:v>0.0562479176079664</c:v>
                </c:pt>
                <c:pt idx="675">
                  <c:v>0.056254111874297</c:v>
                </c:pt>
                <c:pt idx="676">
                  <c:v>0.0562602999634504</c:v>
                </c:pt>
                <c:pt idx="677">
                  <c:v>0.0562664819052873</c:v>
                </c:pt>
                <c:pt idx="678">
                  <c:v>0.056272657729423</c:v>
                </c:pt>
                <c:pt idx="679">
                  <c:v>0.0562788274652293</c:v>
                </c:pt>
                <c:pt idx="680">
                  <c:v>0.0562849911418385</c:v>
                </c:pt>
                <c:pt idx="681">
                  <c:v>0.0562911487881438</c:v>
                </c:pt>
                <c:pt idx="682">
                  <c:v>0.0562973004328033</c:v>
                </c:pt>
                <c:pt idx="683">
                  <c:v>0.0563034461042405</c:v>
                </c:pt>
                <c:pt idx="684">
                  <c:v>0.0563095858306485</c:v>
                </c:pt>
                <c:pt idx="685">
                  <c:v>0.0563157196399911</c:v>
                </c:pt>
                <c:pt idx="686">
                  <c:v>0.0563218475600041</c:v>
                </c:pt>
                <c:pt idx="687">
                  <c:v>0.0563279696182</c:v>
                </c:pt>
                <c:pt idx="688">
                  <c:v>0.0563340858418672</c:v>
                </c:pt>
                <c:pt idx="689">
                  <c:v>0.0563401962580748</c:v>
                </c:pt>
                <c:pt idx="690">
                  <c:v>0.0563463008936724</c:v>
                </c:pt>
                <c:pt idx="691">
                  <c:v>0.0563523997752941</c:v>
                </c:pt>
                <c:pt idx="692">
                  <c:v>0.0563584929293596</c:v>
                </c:pt>
                <c:pt idx="693">
                  <c:v>0.0563645803820756</c:v>
                </c:pt>
                <c:pt idx="694">
                  <c:v>0.0563706621594399</c:v>
                </c:pt>
                <c:pt idx="695">
                  <c:v>0.0563767382872406</c:v>
                </c:pt>
                <c:pt idx="696">
                  <c:v>0.0563828087910609</c:v>
                </c:pt>
                <c:pt idx="697">
                  <c:v>0.0563888736962787</c:v>
                </c:pt>
                <c:pt idx="698">
                  <c:v>0.0563949330280702</c:v>
                </c:pt>
                <c:pt idx="699">
                  <c:v>0.0564009868114112</c:v>
                </c:pt>
                <c:pt idx="700">
                  <c:v>0.0564070350710784</c:v>
                </c:pt>
                <c:pt idx="701">
                  <c:v>0.0564130778316526</c:v>
                </c:pt>
                <c:pt idx="702">
                  <c:v>0.056419115117519</c:v>
                </c:pt>
                <c:pt idx="703">
                  <c:v>0.0564251469528709</c:v>
                </c:pt>
                <c:pt idx="704">
                  <c:v>0.0564311733617092</c:v>
                </c:pt>
                <c:pt idx="705">
                  <c:v>0.0564371943678467</c:v>
                </c:pt>
                <c:pt idx="706">
                  <c:v>0.0564432099949083</c:v>
                </c:pt>
                <c:pt idx="707">
                  <c:v>0.0564492202663324</c:v>
                </c:pt>
                <c:pt idx="708">
                  <c:v>0.0564552252053748</c:v>
                </c:pt>
                <c:pt idx="709">
                  <c:v>0.0564612248351075</c:v>
                </c:pt>
                <c:pt idx="710">
                  <c:v>0.0564672191784232</c:v>
                </c:pt>
                <c:pt idx="711">
                  <c:v>0.0564732082580348</c:v>
                </c:pt>
                <c:pt idx="712">
                  <c:v>0.0564791920964786</c:v>
                </c:pt>
                <c:pt idx="713">
                  <c:v>0.0564851707161156</c:v>
                </c:pt>
                <c:pt idx="714">
                  <c:v>0.0564911441391318</c:v>
                </c:pt>
                <c:pt idx="715">
                  <c:v>0.0564971123875422</c:v>
                </c:pt>
                <c:pt idx="716">
                  <c:v>0.0565030754831903</c:v>
                </c:pt>
                <c:pt idx="717">
                  <c:v>0.0565090334477513</c:v>
                </c:pt>
                <c:pt idx="718">
                  <c:v>0.0565149863027319</c:v>
                </c:pt>
                <c:pt idx="719">
                  <c:v>0.0565209340694739</c:v>
                </c:pt>
                <c:pt idx="720">
                  <c:v>0.0565268767691546</c:v>
                </c:pt>
                <c:pt idx="721">
                  <c:v>0.0565328144227877</c:v>
                </c:pt>
                <c:pt idx="722">
                  <c:v>0.0565387470512266</c:v>
                </c:pt>
                <c:pt idx="723">
                  <c:v>0.0565446746751639</c:v>
                </c:pt>
                <c:pt idx="724">
                  <c:v>0.0565505973151347</c:v>
                </c:pt>
                <c:pt idx="725">
                  <c:v>0.0565565149915172</c:v>
                </c:pt>
                <c:pt idx="726">
                  <c:v>0.0565624277245334</c:v>
                </c:pt>
                <c:pt idx="727">
                  <c:v>0.0565683355342524</c:v>
                </c:pt>
                <c:pt idx="728">
                  <c:v>0.0565742384405897</c:v>
                </c:pt>
                <c:pt idx="729">
                  <c:v>0.0565801364633108</c:v>
                </c:pt>
                <c:pt idx="730">
                  <c:v>0.0565860296220304</c:v>
                </c:pt>
                <c:pt idx="731">
                  <c:v>0.0565919179362155</c:v>
                </c:pt>
                <c:pt idx="732">
                  <c:v>0.0565978014251864</c:v>
                </c:pt>
                <c:pt idx="733">
                  <c:v>0.0566036801081168</c:v>
                </c:pt>
                <c:pt idx="734">
                  <c:v>0.0566095540040372</c:v>
                </c:pt>
                <c:pt idx="735">
                  <c:v>0.0566154231318342</c:v>
                </c:pt>
                <c:pt idx="736">
                  <c:v>0.0566212875102536</c:v>
                </c:pt>
                <c:pt idx="737">
                  <c:v>0.0566271471579002</c:v>
                </c:pt>
                <c:pt idx="738">
                  <c:v>0.0566330020932401</c:v>
                </c:pt>
                <c:pt idx="739">
                  <c:v>0.0566388523346019</c:v>
                </c:pt>
                <c:pt idx="740">
                  <c:v>0.0566446979001769</c:v>
                </c:pt>
                <c:pt idx="741">
                  <c:v>0.0566505388080222</c:v>
                </c:pt>
                <c:pt idx="742">
                  <c:v>0.0566563750760596</c:v>
                </c:pt>
                <c:pt idx="743">
                  <c:v>0.0566622067220795</c:v>
                </c:pt>
                <c:pt idx="744">
                  <c:v>0.0566680337637394</c:v>
                </c:pt>
                <c:pt idx="745">
                  <c:v>0.0566738562185674</c:v>
                </c:pt>
                <c:pt idx="746">
                  <c:v>0.0566796741039622</c:v>
                </c:pt>
                <c:pt idx="747">
                  <c:v>0.056685487437194</c:v>
                </c:pt>
                <c:pt idx="748">
                  <c:v>0.0566912962354068</c:v>
                </c:pt>
                <c:pt idx="749">
                  <c:v>0.0566971005156182</c:v>
                </c:pt>
                <c:pt idx="750">
                  <c:v>0.0567029002947221</c:v>
                </c:pt>
                <c:pt idx="751">
                  <c:v>0.056708695589488</c:v>
                </c:pt>
                <c:pt idx="752">
                  <c:v>0.0567144864165639</c:v>
                </c:pt>
                <c:pt idx="753">
                  <c:v>0.0567202727924764</c:v>
                </c:pt>
                <c:pt idx="754">
                  <c:v>0.0567260547336316</c:v>
                </c:pt>
                <c:pt idx="755">
                  <c:v>0.0567318322563172</c:v>
                </c:pt>
                <c:pt idx="756">
                  <c:v>0.0567376053767022</c:v>
                </c:pt>
                <c:pt idx="757">
                  <c:v>0.0567433741108396</c:v>
                </c:pt>
                <c:pt idx="758">
                  <c:v>0.0567491384746656</c:v>
                </c:pt>
                <c:pt idx="759">
                  <c:v>0.0567548984840025</c:v>
                </c:pt>
                <c:pt idx="760">
                  <c:v>0.0567606541545585</c:v>
                </c:pt>
                <c:pt idx="761">
                  <c:v>0.0567664055019287</c:v>
                </c:pt>
                <c:pt idx="762">
                  <c:v>0.0567721525415973</c:v>
                </c:pt>
                <c:pt idx="763">
                  <c:v>0.0567778952889367</c:v>
                </c:pt>
                <c:pt idx="764">
                  <c:v>0.0567836337592108</c:v>
                </c:pt>
                <c:pt idx="765">
                  <c:v>0.0567893679675736</c:v>
                </c:pt>
                <c:pt idx="766">
                  <c:v>0.056795097929072</c:v>
                </c:pt>
                <c:pt idx="767">
                  <c:v>0.0568008236586463</c:v>
                </c:pt>
                <c:pt idx="768">
                  <c:v>0.0568065451711302</c:v>
                </c:pt>
                <c:pt idx="769">
                  <c:v>0.0568122624812532</c:v>
                </c:pt>
                <c:pt idx="770">
                  <c:v>0.05681797560364</c:v>
                </c:pt>
                <c:pt idx="771">
                  <c:v>0.0568236845528133</c:v>
                </c:pt>
                <c:pt idx="772">
                  <c:v>0.0568293893431926</c:v>
                </c:pt>
                <c:pt idx="773">
                  <c:v>0.056835089989097</c:v>
                </c:pt>
                <c:pt idx="774">
                  <c:v>0.0568407865047451</c:v>
                </c:pt>
                <c:pt idx="775">
                  <c:v>0.0568464789042554</c:v>
                </c:pt>
                <c:pt idx="776">
                  <c:v>0.0568521672016489</c:v>
                </c:pt>
                <c:pt idx="777">
                  <c:v>0.0568578514108478</c:v>
                </c:pt>
                <c:pt idx="778">
                  <c:v>0.0568635315456785</c:v>
                </c:pt>
                <c:pt idx="779">
                  <c:v>0.0568692076198705</c:v>
                </c:pt>
                <c:pt idx="780">
                  <c:v>0.0568748796470588</c:v>
                </c:pt>
                <c:pt idx="781">
                  <c:v>0.056880547640784</c:v>
                </c:pt>
                <c:pt idx="782">
                  <c:v>0.056886211614493</c:v>
                </c:pt>
                <c:pt idx="783">
                  <c:v>0.0568918715815405</c:v>
                </c:pt>
                <c:pt idx="784">
                  <c:v>0.0568975275551886</c:v>
                </c:pt>
                <c:pt idx="785">
                  <c:v>0.0569031795486094</c:v>
                </c:pt>
                <c:pt idx="786">
                  <c:v>0.0569088275748837</c:v>
                </c:pt>
                <c:pt idx="787">
                  <c:v>0.0569144716470036</c:v>
                </c:pt>
                <c:pt idx="788">
                  <c:v>0.0569201117778727</c:v>
                </c:pt>
                <c:pt idx="789">
                  <c:v>0.0569257479803058</c:v>
                </c:pt>
                <c:pt idx="790">
                  <c:v>0.0569313802670316</c:v>
                </c:pt>
                <c:pt idx="791">
                  <c:v>0.0569370086506916</c:v>
                </c:pt>
                <c:pt idx="792">
                  <c:v>0.0569426331438425</c:v>
                </c:pt>
                <c:pt idx="793">
                  <c:v>0.0569482537589552</c:v>
                </c:pt>
                <c:pt idx="794">
                  <c:v>0.0569538705084174</c:v>
                </c:pt>
                <c:pt idx="795">
                  <c:v>0.0569594834045331</c:v>
                </c:pt>
                <c:pt idx="796">
                  <c:v>0.0569650924595231</c:v>
                </c:pt>
                <c:pt idx="797">
                  <c:v>0.0569706976855272</c:v>
                </c:pt>
                <c:pt idx="798">
                  <c:v>0.056976299094603</c:v>
                </c:pt>
                <c:pt idx="799">
                  <c:v>0.0569818966987281</c:v>
                </c:pt>
                <c:pt idx="800">
                  <c:v>0.0569874905098004</c:v>
                </c:pt>
                <c:pt idx="801">
                  <c:v>0.0569930805396381</c:v>
                </c:pt>
                <c:pt idx="802">
                  <c:v>0.0569986667999815</c:v>
                </c:pt>
                <c:pt idx="803">
                  <c:v>0.0570042493024923</c:v>
                </c:pt>
                <c:pt idx="804">
                  <c:v>0.0570098280587561</c:v>
                </c:pt>
                <c:pt idx="805">
                  <c:v>0.057015403080281</c:v>
                </c:pt>
                <c:pt idx="806">
                  <c:v>0.0570209743785</c:v>
                </c:pt>
                <c:pt idx="807">
                  <c:v>0.0570265419647709</c:v>
                </c:pt>
                <c:pt idx="808">
                  <c:v>0.0570321058503764</c:v>
                </c:pt>
                <c:pt idx="809">
                  <c:v>0.0570376660465259</c:v>
                </c:pt>
                <c:pt idx="810">
                  <c:v>0.0570432225643551</c:v>
                </c:pt>
                <c:pt idx="811">
                  <c:v>0.0570487754149276</c:v>
                </c:pt>
                <c:pt idx="812">
                  <c:v>0.0570543246092342</c:v>
                </c:pt>
                <c:pt idx="813">
                  <c:v>0.0570598701581949</c:v>
                </c:pt>
                <c:pt idx="814">
                  <c:v>0.0570654120726591</c:v>
                </c:pt>
                <c:pt idx="815">
                  <c:v>0.0570709503634051</c:v>
                </c:pt>
                <c:pt idx="816">
                  <c:v>0.0570764850411427</c:v>
                </c:pt>
                <c:pt idx="817">
                  <c:v>0.0570820161165114</c:v>
                </c:pt>
                <c:pt idx="818">
                  <c:v>0.0570875436000837</c:v>
                </c:pt>
                <c:pt idx="819">
                  <c:v>0.057093067502363</c:v>
                </c:pt>
                <c:pt idx="820">
                  <c:v>0.0570985878337861</c:v>
                </c:pt>
                <c:pt idx="821">
                  <c:v>0.0571041046047232</c:v>
                </c:pt>
                <c:pt idx="822">
                  <c:v>0.0571096178254776</c:v>
                </c:pt>
                <c:pt idx="823">
                  <c:v>0.0571151275062878</c:v>
                </c:pt>
                <c:pt idx="824">
                  <c:v>0.0571206336573267</c:v>
                </c:pt>
                <c:pt idx="825">
                  <c:v>0.0571261362887032</c:v>
                </c:pt>
                <c:pt idx="826">
                  <c:v>0.0571316354104615</c:v>
                </c:pt>
                <c:pt idx="827">
                  <c:v>0.0571371310325831</c:v>
                </c:pt>
                <c:pt idx="828">
                  <c:v>0.0571426231649865</c:v>
                </c:pt>
                <c:pt idx="829">
                  <c:v>0.0571481118175271</c:v>
                </c:pt>
                <c:pt idx="830">
                  <c:v>0.0571535969999996</c:v>
                </c:pt>
                <c:pt idx="831">
                  <c:v>0.0571590787221361</c:v>
                </c:pt>
                <c:pt idx="832">
                  <c:v>0.0571645569936092</c:v>
                </c:pt>
                <c:pt idx="833">
                  <c:v>0.0571700318240297</c:v>
                </c:pt>
                <c:pt idx="834">
                  <c:v>0.05717550322295</c:v>
                </c:pt>
                <c:pt idx="835">
                  <c:v>0.0571809711998623</c:v>
                </c:pt>
                <c:pt idx="836">
                  <c:v>0.0571864357642</c:v>
                </c:pt>
                <c:pt idx="837">
                  <c:v>0.0571918969253387</c:v>
                </c:pt>
                <c:pt idx="838">
                  <c:v>0.0571973546925954</c:v>
                </c:pt>
                <c:pt idx="839">
                  <c:v>0.0572028090752303</c:v>
                </c:pt>
                <c:pt idx="840">
                  <c:v>0.0572082600824461</c:v>
                </c:pt>
                <c:pt idx="841">
                  <c:v>0.0572137077233896</c:v>
                </c:pt>
                <c:pt idx="842">
                  <c:v>0.0572191520071516</c:v>
                </c:pt>
                <c:pt idx="843">
                  <c:v>0.0572245929427667</c:v>
                </c:pt>
                <c:pt idx="844">
                  <c:v>0.0572300305392153</c:v>
                </c:pt>
                <c:pt idx="845">
                  <c:v>0.0572354648054222</c:v>
                </c:pt>
                <c:pt idx="846">
                  <c:v>0.0572408957502591</c:v>
                </c:pt>
                <c:pt idx="847">
                  <c:v>0.057246323382543</c:v>
                </c:pt>
                <c:pt idx="848">
                  <c:v>0.0572517477110381</c:v>
                </c:pt>
                <c:pt idx="849">
                  <c:v>0.057257168744456</c:v>
                </c:pt>
                <c:pt idx="850">
                  <c:v>0.057262586491455</c:v>
                </c:pt>
                <c:pt idx="851">
                  <c:v>0.0572680009606422</c:v>
                </c:pt>
                <c:pt idx="852">
                  <c:v>0.0572734121605725</c:v>
                </c:pt>
                <c:pt idx="853">
                  <c:v>0.0572788200997503</c:v>
                </c:pt>
                <c:pt idx="854">
                  <c:v>0.0572842247866285</c:v>
                </c:pt>
                <c:pt idx="855">
                  <c:v>0.05728962622961</c:v>
                </c:pt>
                <c:pt idx="856">
                  <c:v>0.0572950244370481</c:v>
                </c:pt>
                <c:pt idx="857">
                  <c:v>0.0573004194172458</c:v>
                </c:pt>
                <c:pt idx="858">
                  <c:v>0.0573058111784578</c:v>
                </c:pt>
                <c:pt idx="859">
                  <c:v>0.0573111997288891</c:v>
                </c:pt>
                <c:pt idx="860">
                  <c:v>0.0573165850766973</c:v>
                </c:pt>
                <c:pt idx="861">
                  <c:v>0.0573219672299911</c:v>
                </c:pt>
                <c:pt idx="862">
                  <c:v>0.0573273461968324</c:v>
                </c:pt>
                <c:pt idx="863">
                  <c:v>0.0573327219852358</c:v>
                </c:pt>
                <c:pt idx="864">
                  <c:v>0.0573380946031683</c:v>
                </c:pt>
                <c:pt idx="865">
                  <c:v>0.0573434640585515</c:v>
                </c:pt>
                <c:pt idx="866">
                  <c:v>0.0573488303592598</c:v>
                </c:pt>
                <c:pt idx="867">
                  <c:v>0.0573541935131229</c:v>
                </c:pt>
                <c:pt idx="868">
                  <c:v>0.0573595535279249</c:v>
                </c:pt>
                <c:pt idx="869">
                  <c:v>0.0573649104114041</c:v>
                </c:pt>
                <c:pt idx="870">
                  <c:v>0.0573702641712553</c:v>
                </c:pt>
                <c:pt idx="871">
                  <c:v>0.057375614815128</c:v>
                </c:pt>
                <c:pt idx="872">
                  <c:v>0.0573809623506288</c:v>
                </c:pt>
                <c:pt idx="873">
                  <c:v>0.0573863067853195</c:v>
                </c:pt>
                <c:pt idx="874">
                  <c:v>0.0573916481267195</c:v>
                </c:pt>
                <c:pt idx="875">
                  <c:v>0.0573969863823055</c:v>
                </c:pt>
                <c:pt idx="876">
                  <c:v>0.0574023215595105</c:v>
                </c:pt>
                <c:pt idx="877">
                  <c:v>0.0574076536657264</c:v>
                </c:pt>
                <c:pt idx="878">
                  <c:v>0.0574129827083024</c:v>
                </c:pt>
                <c:pt idx="879">
                  <c:v>0.0574183086945468</c:v>
                </c:pt>
                <c:pt idx="880">
                  <c:v>0.0574236316317258</c:v>
                </c:pt>
                <c:pt idx="881">
                  <c:v>0.0574289515270655</c:v>
                </c:pt>
                <c:pt idx="882">
                  <c:v>0.0574342683877511</c:v>
                </c:pt>
                <c:pt idx="883">
                  <c:v>0.057439582220927</c:v>
                </c:pt>
                <c:pt idx="884">
                  <c:v>0.0574448930336985</c:v>
                </c:pt>
                <c:pt idx="885">
                  <c:v>0.0574502008331302</c:v>
                </c:pt>
                <c:pt idx="886">
                  <c:v>0.0574555056262485</c:v>
                </c:pt>
                <c:pt idx="887">
                  <c:v>0.0574608074200394</c:v>
                </c:pt>
                <c:pt idx="888">
                  <c:v>0.0574661062214513</c:v>
                </c:pt>
                <c:pt idx="889">
                  <c:v>0.0574714020373937</c:v>
                </c:pt>
                <c:pt idx="890">
                  <c:v>0.0574766948747375</c:v>
                </c:pt>
                <c:pt idx="891">
                  <c:v>0.0574819847403164</c:v>
                </c:pt>
                <c:pt idx="892">
                  <c:v>0.057487271640926</c:v>
                </c:pt>
                <c:pt idx="893">
                  <c:v>0.0574925555833251</c:v>
                </c:pt>
                <c:pt idx="894">
                  <c:v>0.0574978365742348</c:v>
                </c:pt>
                <c:pt idx="895">
                  <c:v>0.05750311462034</c:v>
                </c:pt>
                <c:pt idx="896">
                  <c:v>0.0575083897282894</c:v>
                </c:pt>
                <c:pt idx="897">
                  <c:v>0.0575136619046944</c:v>
                </c:pt>
                <c:pt idx="898">
                  <c:v>0.0575189311561319</c:v>
                </c:pt>
                <c:pt idx="899">
                  <c:v>0.057524197489142</c:v>
                </c:pt>
                <c:pt idx="900">
                  <c:v>0.0575294609102303</c:v>
                </c:pt>
                <c:pt idx="901">
                  <c:v>0.0575347214258667</c:v>
                </c:pt>
                <c:pt idx="902">
                  <c:v>0.0575399790424865</c:v>
                </c:pt>
                <c:pt idx="903">
                  <c:v>0.0575452337664909</c:v>
                </c:pt>
                <c:pt idx="904">
                  <c:v>0.0575504856042457</c:v>
                </c:pt>
                <c:pt idx="905">
                  <c:v>0.057555734562084</c:v>
                </c:pt>
                <c:pt idx="906">
                  <c:v>0.0575609806463038</c:v>
                </c:pt>
                <c:pt idx="907">
                  <c:v>0.0575662238631708</c:v>
                </c:pt>
                <c:pt idx="908">
                  <c:v>0.0575714642189163</c:v>
                </c:pt>
                <c:pt idx="909">
                  <c:v>0.0575767017197393</c:v>
                </c:pt>
                <c:pt idx="910">
                  <c:v>0.0575819363718061</c:v>
                </c:pt>
                <c:pt idx="911">
                  <c:v>0.0575871681812497</c:v>
                </c:pt>
                <c:pt idx="912">
                  <c:v>0.0575923971541716</c:v>
                </c:pt>
                <c:pt idx="913">
                  <c:v>0.0575976232966406</c:v>
                </c:pt>
                <c:pt idx="914">
                  <c:v>0.0576028466146944</c:v>
                </c:pt>
                <c:pt idx="915">
                  <c:v>0.0576080671143383</c:v>
                </c:pt>
                <c:pt idx="916">
                  <c:v>0.0576132848015468</c:v>
                </c:pt>
                <c:pt idx="917">
                  <c:v>0.0576184996822634</c:v>
                </c:pt>
                <c:pt idx="918">
                  <c:v>0.0576237117624001</c:v>
                </c:pt>
                <c:pt idx="919">
                  <c:v>0.0576289210478389</c:v>
                </c:pt>
                <c:pt idx="920">
                  <c:v>0.0576341275444307</c:v>
                </c:pt>
                <c:pt idx="921">
                  <c:v>0.057639331257997</c:v>
                </c:pt>
                <c:pt idx="922">
                  <c:v>0.0576445321943285</c:v>
                </c:pt>
                <c:pt idx="923">
                  <c:v>0.0576497303591866</c:v>
                </c:pt>
                <c:pt idx="924">
                  <c:v>0.0576549257583033</c:v>
                </c:pt>
                <c:pt idx="925">
                  <c:v>0.0576601183973805</c:v>
                </c:pt>
                <c:pt idx="926">
                  <c:v>0.0576653082820922</c:v>
                </c:pt>
                <c:pt idx="927">
                  <c:v>0.0576704954180821</c:v>
                </c:pt>
                <c:pt idx="928">
                  <c:v>0.0576756798109664</c:v>
                </c:pt>
                <c:pt idx="929">
                  <c:v>0.0576808614663319</c:v>
                </c:pt>
                <c:pt idx="930">
                  <c:v>0.0576860403897378</c:v>
                </c:pt>
                <c:pt idx="931">
                  <c:v>0.057691216586715</c:v>
                </c:pt>
                <c:pt idx="932">
                  <c:v>0.0576963900627662</c:v>
                </c:pt>
                <c:pt idx="933">
                  <c:v>0.0577015608233671</c:v>
                </c:pt>
                <c:pt idx="934">
                  <c:v>0.057706728873965</c:v>
                </c:pt>
                <c:pt idx="935">
                  <c:v>0.0577118942199807</c:v>
                </c:pt>
                <c:pt idx="936">
                  <c:v>0.057717056866808</c:v>
                </c:pt>
                <c:pt idx="937">
                  <c:v>0.057722216819813</c:v>
                </c:pt>
                <c:pt idx="938">
                  <c:v>0.0577273740843359</c:v>
                </c:pt>
                <c:pt idx="939">
                  <c:v>0.0577325286656898</c:v>
                </c:pt>
                <c:pt idx="940">
                  <c:v>0.0577376805691622</c:v>
                </c:pt>
                <c:pt idx="941">
                  <c:v>0.0577428298000136</c:v>
                </c:pt>
                <c:pt idx="942">
                  <c:v>0.0577479763634792</c:v>
                </c:pt>
                <c:pt idx="943">
                  <c:v>0.0577531202647686</c:v>
                </c:pt>
                <c:pt idx="944">
                  <c:v>0.057758261509065</c:v>
                </c:pt>
                <c:pt idx="945">
                  <c:v>0.0577634001015271</c:v>
                </c:pt>
                <c:pt idx="946">
                  <c:v>0.0577685360472875</c:v>
                </c:pt>
                <c:pt idx="947">
                  <c:v>0.0577736693514549</c:v>
                </c:pt>
                <c:pt idx="948">
                  <c:v>0.0577788000191119</c:v>
                </c:pt>
                <c:pt idx="949">
                  <c:v>0.0577839280553173</c:v>
                </c:pt>
                <c:pt idx="950">
                  <c:v>0.0577890534651053</c:v>
                </c:pt>
                <c:pt idx="951">
                  <c:v>0.0577941762534853</c:v>
                </c:pt>
                <c:pt idx="952">
                  <c:v>0.057799296425443</c:v>
                </c:pt>
                <c:pt idx="953">
                  <c:v>0.0578044139859397</c:v>
                </c:pt>
                <c:pt idx="954">
                  <c:v>0.0578095289399135</c:v>
                </c:pt>
                <c:pt idx="955">
                  <c:v>0.0578146412922779</c:v>
                </c:pt>
                <c:pt idx="956">
                  <c:v>0.0578197510479238</c:v>
                </c:pt>
                <c:pt idx="957">
                  <c:v>0.0578248582117185</c:v>
                </c:pt>
                <c:pt idx="958">
                  <c:v>0.0578299627885057</c:v>
                </c:pt>
                <c:pt idx="959">
                  <c:v>0.0578350647831068</c:v>
                </c:pt>
                <c:pt idx="960">
                  <c:v>0.0578401642003195</c:v>
                </c:pt>
                <c:pt idx="961">
                  <c:v>0.0578452610449198</c:v>
                </c:pt>
                <c:pt idx="962">
                  <c:v>0.0578503553216602</c:v>
                </c:pt>
                <c:pt idx="963">
                  <c:v>0.0578554470352715</c:v>
                </c:pt>
                <c:pt idx="964">
                  <c:v>0.0578605361904622</c:v>
                </c:pt>
                <c:pt idx="965">
                  <c:v>0.0578656227919182</c:v>
                </c:pt>
                <c:pt idx="966">
                  <c:v>0.0578707068443041</c:v>
                </c:pt>
                <c:pt idx="967">
                  <c:v>0.0578757883522622</c:v>
                </c:pt>
                <c:pt idx="968">
                  <c:v>0.0578808673204139</c:v>
                </c:pt>
                <c:pt idx="969">
                  <c:v>0.0578859437533581</c:v>
                </c:pt>
                <c:pt idx="970">
                  <c:v>0.0578910176556732</c:v>
                </c:pt>
                <c:pt idx="971">
                  <c:v>0.0578960890319163</c:v>
                </c:pt>
                <c:pt idx="972">
                  <c:v>0.0579011578866231</c:v>
                </c:pt>
                <c:pt idx="973">
                  <c:v>0.0579062242243088</c:v>
                </c:pt>
                <c:pt idx="974">
                  <c:v>0.0579112880494673</c:v>
                </c:pt>
                <c:pt idx="975">
                  <c:v>0.0579163493665726</c:v>
                </c:pt>
                <c:pt idx="976">
                  <c:v>0.0579214081800775</c:v>
                </c:pt>
                <c:pt idx="977">
                  <c:v>0.057926464494415</c:v>
                </c:pt>
                <c:pt idx="978">
                  <c:v>0.0579315183139979</c:v>
                </c:pt>
                <c:pt idx="979">
                  <c:v>0.0579365696432184</c:v>
                </c:pt>
                <c:pt idx="980">
                  <c:v>0.0579416184864494</c:v>
                </c:pt>
                <c:pt idx="981">
                  <c:v>0.0579466648480433</c:v>
                </c:pt>
                <c:pt idx="982">
                  <c:v>0.0579517087323338</c:v>
                </c:pt>
                <c:pt idx="983">
                  <c:v>0.0579567501436339</c:v>
                </c:pt>
                <c:pt idx="984">
                  <c:v>0.057961789086238</c:v>
                </c:pt>
                <c:pt idx="985">
                  <c:v>0.0579668255644214</c:v>
                </c:pt>
                <c:pt idx="986">
                  <c:v>0.0579718595824392</c:v>
                </c:pt>
                <c:pt idx="987">
                  <c:v>0.0579768911445288</c:v>
                </c:pt>
                <c:pt idx="988">
                  <c:v>0.0579819202549074</c:v>
                </c:pt>
                <c:pt idx="989">
                  <c:v>0.0579869469177747</c:v>
                </c:pt>
                <c:pt idx="990">
                  <c:v>0.0579919711373105</c:v>
                </c:pt>
                <c:pt idx="991">
                  <c:v>0.057996992917677</c:v>
                </c:pt>
                <c:pt idx="992">
                  <c:v>0.0580020122630179</c:v>
                </c:pt>
                <c:pt idx="993">
                  <c:v>0.058007029177458</c:v>
                </c:pt>
                <c:pt idx="994">
                  <c:v>0.0580120436651047</c:v>
                </c:pt>
                <c:pt idx="995">
                  <c:v>0.0580170557300465</c:v>
                </c:pt>
                <c:pt idx="996">
                  <c:v>0.0580220653763551</c:v>
                </c:pt>
                <c:pt idx="997">
                  <c:v>0.0580270726080831</c:v>
                </c:pt>
                <c:pt idx="998">
                  <c:v>0.0580320774292664</c:v>
                </c:pt>
                <c:pt idx="999">
                  <c:v>0.0580370798439232</c:v>
                </c:pt>
                <c:pt idx="1000">
                  <c:v>0.0580420798560536</c:v>
                </c:pt>
                <c:pt idx="1001">
                  <c:v>0.0580470774696411</c:v>
                </c:pt>
                <c:pt idx="1002">
                  <c:v>0.0580520726886512</c:v>
                </c:pt>
                <c:pt idx="1003">
                  <c:v>0.0580570655170329</c:v>
                </c:pt>
                <c:pt idx="1004">
                  <c:v>0.0580620559587183</c:v>
                </c:pt>
                <c:pt idx="1005">
                  <c:v>0.0580670440176217</c:v>
                </c:pt>
                <c:pt idx="1006">
                  <c:v>0.0580720296976416</c:v>
                </c:pt>
                <c:pt idx="1007">
                  <c:v>0.058077013002659</c:v>
                </c:pt>
                <c:pt idx="1008">
                  <c:v>0.058081993936539</c:v>
                </c:pt>
                <c:pt idx="1009">
                  <c:v>0.0580869725031296</c:v>
                </c:pt>
                <c:pt idx="1010">
                  <c:v>0.0580919487062628</c:v>
                </c:pt>
                <c:pt idx="1011">
                  <c:v>0.0580969225497545</c:v>
                </c:pt>
                <c:pt idx="1012">
                  <c:v>0.0581018940374038</c:v>
                </c:pt>
                <c:pt idx="1013">
                  <c:v>0.0581068631729945</c:v>
                </c:pt>
                <c:pt idx="1014">
                  <c:v>0.0581118299602936</c:v>
                </c:pt>
                <c:pt idx="1015">
                  <c:v>0.0581167944030532</c:v>
                </c:pt>
                <c:pt idx="1016">
                  <c:v>0.0581217565050086</c:v>
                </c:pt>
                <c:pt idx="1017">
                  <c:v>0.0581267162698801</c:v>
                </c:pt>
                <c:pt idx="1018">
                  <c:v>0.0581316737013727</c:v>
                </c:pt>
                <c:pt idx="1019">
                  <c:v>0.0581366288031749</c:v>
                </c:pt>
                <c:pt idx="1020">
                  <c:v>0.0581415815789611</c:v>
                </c:pt>
                <c:pt idx="1021">
                  <c:v>0.0581465320323891</c:v>
                </c:pt>
                <c:pt idx="1022">
                  <c:v>0.0581514801671029</c:v>
                </c:pt>
                <c:pt idx="1023">
                  <c:v>0.05815642598673</c:v>
                </c:pt>
                <c:pt idx="1024">
                  <c:v>0.058161369494884</c:v>
                </c:pt>
                <c:pt idx="1025">
                  <c:v>0.0581663106951634</c:v>
                </c:pt>
                <c:pt idx="1026">
                  <c:v>0.0581712495911514</c:v>
                </c:pt>
                <c:pt idx="1027">
                  <c:v>0.0581761861864171</c:v>
                </c:pt>
                <c:pt idx="1028">
                  <c:v>0.0581811204845143</c:v>
                </c:pt>
                <c:pt idx="1029">
                  <c:v>0.0581860524889832</c:v>
                </c:pt>
                <c:pt idx="1030">
                  <c:v>0.0581909822033483</c:v>
                </c:pt>
                <c:pt idx="1031">
                  <c:v>0.058195909631121</c:v>
                </c:pt>
                <c:pt idx="1032">
                  <c:v>0.0582008347757979</c:v>
                </c:pt>
                <c:pt idx="1033">
                  <c:v>0.0582057576408611</c:v>
                </c:pt>
                <c:pt idx="1034">
                  <c:v>0.0582106782297793</c:v>
                </c:pt>
                <c:pt idx="1035">
                  <c:v>0.0582155965460063</c:v>
                </c:pt>
                <c:pt idx="1036">
                  <c:v>0.0582205125929832</c:v>
                </c:pt>
                <c:pt idx="1037">
                  <c:v>0.0582254263741359</c:v>
                </c:pt>
                <c:pt idx="1038">
                  <c:v>0.0582303378928775</c:v>
                </c:pt>
                <c:pt idx="1039">
                  <c:v>0.0582352471526073</c:v>
                </c:pt>
                <c:pt idx="1040">
                  <c:v>0.0582401541567107</c:v>
                </c:pt>
                <c:pt idx="1041">
                  <c:v>0.0582450589085599</c:v>
                </c:pt>
                <c:pt idx="1042">
                  <c:v>0.0582499614115133</c:v>
                </c:pt>
                <c:pt idx="1043">
                  <c:v>0.0582548616689165</c:v>
                </c:pt>
                <c:pt idx="1044">
                  <c:v>0.0582597596841012</c:v>
                </c:pt>
                <c:pt idx="1045">
                  <c:v>0.0582646554603865</c:v>
                </c:pt>
                <c:pt idx="1046">
                  <c:v>0.0582695490010784</c:v>
                </c:pt>
                <c:pt idx="1047">
                  <c:v>0.0582744403094691</c:v>
                </c:pt>
                <c:pt idx="1048">
                  <c:v>0.058279329388839</c:v>
                </c:pt>
                <c:pt idx="1049">
                  <c:v>0.0582842162424545</c:v>
                </c:pt>
                <c:pt idx="1050">
                  <c:v>0.0582891008735701</c:v>
                </c:pt>
                <c:pt idx="1051">
                  <c:v>0.058293983285427</c:v>
                </c:pt>
                <c:pt idx="1052">
                  <c:v>0.0582988634812541</c:v>
                </c:pt>
                <c:pt idx="1053">
                  <c:v>0.0583037414642678</c:v>
                </c:pt>
                <c:pt idx="1054">
                  <c:v>0.0583086172376715</c:v>
                </c:pt>
                <c:pt idx="1055">
                  <c:v>0.0583134908046569</c:v>
                </c:pt>
                <c:pt idx="1056">
                  <c:v>0.0583183621684026</c:v>
                </c:pt>
                <c:pt idx="1057">
                  <c:v>0.0583232313320758</c:v>
                </c:pt>
                <c:pt idx="1058">
                  <c:v>0.0583280982988305</c:v>
                </c:pt>
                <c:pt idx="1059">
                  <c:v>0.0583329630718093</c:v>
                </c:pt>
                <c:pt idx="1060">
                  <c:v>0.0583378256541428</c:v>
                </c:pt>
                <c:pt idx="1061">
                  <c:v>0.0583426860489489</c:v>
                </c:pt>
                <c:pt idx="1062">
                  <c:v>0.0583475442593345</c:v>
                </c:pt>
                <c:pt idx="1063">
                  <c:v>0.0583524002883938</c:v>
                </c:pt>
                <c:pt idx="1064">
                  <c:v>0.0583572541392099</c:v>
                </c:pt>
                <c:pt idx="1065">
                  <c:v>0.0583621058148537</c:v>
                </c:pt>
                <c:pt idx="1066">
                  <c:v>0.0583669553183847</c:v>
                </c:pt>
                <c:pt idx="1067">
                  <c:v>0.0583718026528512</c:v>
                </c:pt>
                <c:pt idx="1068">
                  <c:v>0.058376647821289</c:v>
                </c:pt>
                <c:pt idx="1069">
                  <c:v>0.0583814908267235</c:v>
                </c:pt>
                <c:pt idx="1070">
                  <c:v>0.058386331672168</c:v>
                </c:pt>
                <c:pt idx="1071">
                  <c:v>0.0583911703606249</c:v>
                </c:pt>
                <c:pt idx="1072">
                  <c:v>0.0583960068950854</c:v>
                </c:pt>
                <c:pt idx="1073">
                  <c:v>0.0584008412785291</c:v>
                </c:pt>
                <c:pt idx="1074">
                  <c:v>0.058405673513925</c:v>
                </c:pt>
                <c:pt idx="1075">
                  <c:v>0.0584105036042304</c:v>
                </c:pt>
                <c:pt idx="1076">
                  <c:v>0.0584153315523925</c:v>
                </c:pt>
                <c:pt idx="1077">
                  <c:v>0.0584201573613467</c:v>
                </c:pt>
                <c:pt idx="1078">
                  <c:v>0.058424981034018</c:v>
                </c:pt>
                <c:pt idx="1079">
                  <c:v>0.0584298025733208</c:v>
                </c:pt>
                <c:pt idx="1080">
                  <c:v>0.058434621982158</c:v>
                </c:pt>
                <c:pt idx="1081">
                  <c:v>0.0584394392634228</c:v>
                </c:pt>
                <c:pt idx="1082">
                  <c:v>0.0584442544199969</c:v>
                </c:pt>
                <c:pt idx="1083">
                  <c:v>0.058449067454752</c:v>
                </c:pt>
                <c:pt idx="1084">
                  <c:v>0.058453878370549</c:v>
                </c:pt>
                <c:pt idx="1085">
                  <c:v>0.0584586871702386</c:v>
                </c:pt>
                <c:pt idx="1086">
                  <c:v>0.0584634938566611</c:v>
                </c:pt>
                <c:pt idx="1087">
                  <c:v>0.058468298432646</c:v>
                </c:pt>
                <c:pt idx="1088">
                  <c:v>0.0584731009010134</c:v>
                </c:pt>
                <c:pt idx="1089">
                  <c:v>0.0584779012645722</c:v>
                </c:pt>
                <c:pt idx="1090">
                  <c:v>0.058482699526122</c:v>
                </c:pt>
                <c:pt idx="1091">
                  <c:v>0.0584874956884518</c:v>
                </c:pt>
                <c:pt idx="1092">
                  <c:v>0.0584922897543407</c:v>
                </c:pt>
                <c:pt idx="1093">
                  <c:v>0.058497081726558</c:v>
                </c:pt>
                <c:pt idx="1094">
                  <c:v>0.0585018716078626</c:v>
                </c:pt>
                <c:pt idx="1095">
                  <c:v>0.0585066594010043</c:v>
                </c:pt>
                <c:pt idx="1096">
                  <c:v>0.058511445108722</c:v>
                </c:pt>
                <c:pt idx="1097">
                  <c:v>0.058516228733746</c:v>
                </c:pt>
                <c:pt idx="1098">
                  <c:v>0.0585210102787958</c:v>
                </c:pt>
                <c:pt idx="1099">
                  <c:v>0.058525789746582</c:v>
                </c:pt>
                <c:pt idx="1100">
                  <c:v>0.0585305671398057</c:v>
                </c:pt>
                <c:pt idx="1101">
                  <c:v>0.0585353424611576</c:v>
                </c:pt>
                <c:pt idx="1102">
                  <c:v>0.0585401157133198</c:v>
                </c:pt>
                <c:pt idx="1103">
                  <c:v>0.0585448868989641</c:v>
                </c:pt>
                <c:pt idx="1104">
                  <c:v>0.0585496560207539</c:v>
                </c:pt>
                <c:pt idx="1105">
                  <c:v>0.0585544230813423</c:v>
                </c:pt>
                <c:pt idx="1106">
                  <c:v>0.0585591880833736</c:v>
                </c:pt>
                <c:pt idx="1107">
                  <c:v>0.058563951029483</c:v>
                </c:pt>
                <c:pt idx="1108">
                  <c:v>0.058568711922296</c:v>
                </c:pt>
                <c:pt idx="1109">
                  <c:v>0.0585734707644295</c:v>
                </c:pt>
                <c:pt idx="1110">
                  <c:v>0.0585782275584907</c:v>
                </c:pt>
                <c:pt idx="1111">
                  <c:v>0.0585829823070784</c:v>
                </c:pt>
                <c:pt idx="1112">
                  <c:v>0.0585877350127818</c:v>
                </c:pt>
                <c:pt idx="1113">
                  <c:v>0.0585924856781816</c:v>
                </c:pt>
                <c:pt idx="1114">
                  <c:v>0.0585972343058495</c:v>
                </c:pt>
                <c:pt idx="1115">
                  <c:v>0.0586019808983481</c:v>
                </c:pt>
                <c:pt idx="1116">
                  <c:v>0.0586067254582317</c:v>
                </c:pt>
                <c:pt idx="1117">
                  <c:v>0.058611467988045</c:v>
                </c:pt>
                <c:pt idx="1118">
                  <c:v>0.0586162084903249</c:v>
                </c:pt>
                <c:pt idx="1119">
                  <c:v>0.058620946967599</c:v>
                </c:pt>
                <c:pt idx="1120">
                  <c:v>0.0586256834223865</c:v>
                </c:pt>
                <c:pt idx="1121">
                  <c:v>0.0586304178571983</c:v>
                </c:pt>
                <c:pt idx="1122">
                  <c:v>0.058635150274536</c:v>
                </c:pt>
                <c:pt idx="1123">
                  <c:v>0.0586398806768938</c:v>
                </c:pt>
                <c:pt idx="1124">
                  <c:v>0.0586446090667563</c:v>
                </c:pt>
                <c:pt idx="1125">
                  <c:v>0.0586493354466007</c:v>
                </c:pt>
                <c:pt idx="1126">
                  <c:v>0.0586540598188951</c:v>
                </c:pt>
                <c:pt idx="1127">
                  <c:v>0.0586587821860996</c:v>
                </c:pt>
                <c:pt idx="1128">
                  <c:v>0.0586635025506664</c:v>
                </c:pt>
                <c:pt idx="1129">
                  <c:v>0.0586682209150386</c:v>
                </c:pt>
                <c:pt idx="1130">
                  <c:v>0.0586729372816521</c:v>
                </c:pt>
                <c:pt idx="1131">
                  <c:v>0.0586776516529338</c:v>
                </c:pt>
                <c:pt idx="1132">
                  <c:v>0.0586823640313032</c:v>
                </c:pt>
                <c:pt idx="1133">
                  <c:v>0.0586870744191712</c:v>
                </c:pt>
                <c:pt idx="1134">
                  <c:v>0.0586917828189409</c:v>
                </c:pt>
                <c:pt idx="1135">
                  <c:v>0.0586964892330079</c:v>
                </c:pt>
                <c:pt idx="1136">
                  <c:v>0.0587011936637588</c:v>
                </c:pt>
                <c:pt idx="1137">
                  <c:v>0.0587058961135735</c:v>
                </c:pt>
                <c:pt idx="1138">
                  <c:v>0.058710596584823</c:v>
                </c:pt>
                <c:pt idx="1139">
                  <c:v>0.0587152950798713</c:v>
                </c:pt>
                <c:pt idx="1140">
                  <c:v>0.0587199916010743</c:v>
                </c:pt>
                <c:pt idx="1141">
                  <c:v>0.05872468615078</c:v>
                </c:pt>
                <c:pt idx="1142">
                  <c:v>0.0587293787313292</c:v>
                </c:pt>
                <c:pt idx="1143">
                  <c:v>0.0587340693450544</c:v>
                </c:pt>
                <c:pt idx="1144">
                  <c:v>0.0587387579942811</c:v>
                </c:pt>
                <c:pt idx="1145">
                  <c:v>0.0587434446813267</c:v>
                </c:pt>
                <c:pt idx="1146">
                  <c:v>0.0587481294085015</c:v>
                </c:pt>
                <c:pt idx="1147">
                  <c:v>0.0587528121781084</c:v>
                </c:pt>
                <c:pt idx="1148">
                  <c:v>0.058757492992442</c:v>
                </c:pt>
                <c:pt idx="1149">
                  <c:v>0.0587621718537906</c:v>
                </c:pt>
                <c:pt idx="1150">
                  <c:v>0.0587668487644342</c:v>
                </c:pt>
                <c:pt idx="1151">
                  <c:v>0.0587715237266461</c:v>
                </c:pt>
                <c:pt idx="1152">
                  <c:v>0.0587761967426918</c:v>
                </c:pt>
                <c:pt idx="1153">
                  <c:v>0.0587808678148298</c:v>
                </c:pt>
                <c:pt idx="1154">
                  <c:v>0.0587855369453116</c:v>
                </c:pt>
                <c:pt idx="1155">
                  <c:v>0.0587902041363808</c:v>
                </c:pt>
                <c:pt idx="1156">
                  <c:v>0.0587948693902747</c:v>
                </c:pt>
                <c:pt idx="1157">
                  <c:v>0.0587995327092225</c:v>
                </c:pt>
                <c:pt idx="1158">
                  <c:v>0.0588041940954475</c:v>
                </c:pt>
                <c:pt idx="1159">
                  <c:v>0.0588088535511646</c:v>
                </c:pt>
                <c:pt idx="1160">
                  <c:v>0.0588135110785827</c:v>
                </c:pt>
                <c:pt idx="1161">
                  <c:v>0.0588181666799036</c:v>
                </c:pt>
                <c:pt idx="1162">
                  <c:v>0.0588228203573215</c:v>
                </c:pt>
                <c:pt idx="1163">
                  <c:v>0.0588274721130245</c:v>
                </c:pt>
                <c:pt idx="1164">
                  <c:v>0.0588321219491929</c:v>
                </c:pt>
                <c:pt idx="1165">
                  <c:v>0.0588367698680014</c:v>
                </c:pt>
                <c:pt idx="1166">
                  <c:v>0.0588414158716164</c:v>
                </c:pt>
                <c:pt idx="1167">
                  <c:v>0.0588460599621987</c:v>
                </c:pt>
                <c:pt idx="1168">
                  <c:v>0.058850702141902</c:v>
                </c:pt>
                <c:pt idx="1169">
                  <c:v>0.058855342412873</c:v>
                </c:pt>
                <c:pt idx="1170">
                  <c:v>0.0588599807772521</c:v>
                </c:pt>
                <c:pt idx="1171">
                  <c:v>0.0588646172371727</c:v>
                </c:pt>
                <c:pt idx="1172">
                  <c:v>0.058869251794762</c:v>
                </c:pt>
                <c:pt idx="1173">
                  <c:v>0.05887388445214</c:v>
                </c:pt>
                <c:pt idx="1174">
                  <c:v>0.0588785152114208</c:v>
                </c:pt>
                <c:pt idx="1175">
                  <c:v>0.0588831440747119</c:v>
                </c:pt>
                <c:pt idx="1176">
                  <c:v>0.0588877710441136</c:v>
                </c:pt>
                <c:pt idx="1177">
                  <c:v>0.0588923961217208</c:v>
                </c:pt>
                <c:pt idx="1178">
                  <c:v>0.0588970193096209</c:v>
                </c:pt>
                <c:pt idx="1179">
                  <c:v>0.0589016406098958</c:v>
                </c:pt>
                <c:pt idx="1180">
                  <c:v>0.0589062600246204</c:v>
                </c:pt>
                <c:pt idx="1181">
                  <c:v>0.0589108775558636</c:v>
                </c:pt>
                <c:pt idx="1182">
                  <c:v>0.0589154932056883</c:v>
                </c:pt>
                <c:pt idx="1183">
                  <c:v>0.0589201069761501</c:v>
                </c:pt>
                <c:pt idx="1184">
                  <c:v>0.0589247188692996</c:v>
                </c:pt>
                <c:pt idx="1185">
                  <c:v>0.0589293288871801</c:v>
                </c:pt>
                <c:pt idx="1186">
                  <c:v>0.0589339370318295</c:v>
                </c:pt>
                <c:pt idx="1187">
                  <c:v>0.0589385433052791</c:v>
                </c:pt>
                <c:pt idx="1188">
                  <c:v>0.0589431477095541</c:v>
                </c:pt>
                <c:pt idx="1189">
                  <c:v>0.0589477502466742</c:v>
                </c:pt>
                <c:pt idx="1190">
                  <c:v>0.058952350918652</c:v>
                </c:pt>
                <c:pt idx="1191">
                  <c:v>0.058956949727495</c:v>
                </c:pt>
                <c:pt idx="1192">
                  <c:v>0.058961546675204</c:v>
                </c:pt>
                <c:pt idx="1193">
                  <c:v>0.0589661417637745</c:v>
                </c:pt>
                <c:pt idx="1194">
                  <c:v>0.0589707349951951</c:v>
                </c:pt>
                <c:pt idx="1195">
                  <c:v>0.0589753263714494</c:v>
                </c:pt>
                <c:pt idx="1196">
                  <c:v>0.058979915894515</c:v>
                </c:pt>
                <c:pt idx="1197">
                  <c:v>0.0589845035663627</c:v>
                </c:pt>
                <c:pt idx="1198">
                  <c:v>0.0589890893889587</c:v>
                </c:pt>
                <c:pt idx="1199">
                  <c:v>0.0589936733642623</c:v>
                </c:pt>
                <c:pt idx="1200">
                  <c:v>0.0589982554942281</c:v>
                </c:pt>
                <c:pt idx="1201">
                  <c:v>0.0590028357808037</c:v>
                </c:pt>
                <c:pt idx="1202">
                  <c:v>0.059007414225932</c:v>
                </c:pt>
                <c:pt idx="1203">
                  <c:v>0.05901199083155</c:v>
                </c:pt>
                <c:pt idx="1204">
                  <c:v>0.0590165655995883</c:v>
                </c:pt>
                <c:pt idx="1205">
                  <c:v>0.0590211385319728</c:v>
                </c:pt>
                <c:pt idx="1206">
                  <c:v>0.059025709630623</c:v>
                </c:pt>
                <c:pt idx="1207">
                  <c:v>0.0590302788974533</c:v>
                </c:pt>
                <c:pt idx="1208">
                  <c:v>0.0590348463343725</c:v>
                </c:pt>
                <c:pt idx="1209">
                  <c:v>0.0590394119432833</c:v>
                </c:pt>
                <c:pt idx="1210">
                  <c:v>0.0590439757260838</c:v>
                </c:pt>
                <c:pt idx="1211">
                  <c:v>0.0590485376846656</c:v>
                </c:pt>
                <c:pt idx="1212">
                  <c:v>0.0590530978209156</c:v>
                </c:pt>
                <c:pt idx="1213">
                  <c:v>0.0590576561367146</c:v>
                </c:pt>
                <c:pt idx="1214">
                  <c:v>0.0590622126339386</c:v>
                </c:pt>
                <c:pt idx="1215">
                  <c:v>0.059066767314458</c:v>
                </c:pt>
                <c:pt idx="1216">
                  <c:v>0.0590713201801374</c:v>
                </c:pt>
                <c:pt idx="1217">
                  <c:v>0.0590758712328368</c:v>
                </c:pt>
                <c:pt idx="1218">
                  <c:v>0.05908042047441</c:v>
                </c:pt>
                <c:pt idx="1219">
                  <c:v>0.0590849679067063</c:v>
                </c:pt>
                <c:pt idx="1220">
                  <c:v>0.0590895135315691</c:v>
                </c:pt>
                <c:pt idx="1221">
                  <c:v>0.059094057350837</c:v>
                </c:pt>
                <c:pt idx="1222">
                  <c:v>0.0590985993663432</c:v>
                </c:pt>
                <c:pt idx="1223">
                  <c:v>0.0591031395799155</c:v>
                </c:pt>
                <c:pt idx="1224">
                  <c:v>0.0591076779933769</c:v>
                </c:pt>
                <c:pt idx="1225">
                  <c:v>0.0591122146085448</c:v>
                </c:pt>
                <c:pt idx="1226">
                  <c:v>0.059116749427232</c:v>
                </c:pt>
                <c:pt idx="1227">
                  <c:v>0.0591212824512454</c:v>
                </c:pt>
                <c:pt idx="1228">
                  <c:v>0.0591258136823876</c:v>
                </c:pt>
                <c:pt idx="1229">
                  <c:v>0.0591303431224559</c:v>
                </c:pt>
                <c:pt idx="1230">
                  <c:v>0.0591348707732422</c:v>
                </c:pt>
                <c:pt idx="1231">
                  <c:v>0.0591393966365338</c:v>
                </c:pt>
                <c:pt idx="1232">
                  <c:v>0.0591439207141127</c:v>
                </c:pt>
                <c:pt idx="1233">
                  <c:v>0.0591484430077562</c:v>
                </c:pt>
                <c:pt idx="1234">
                  <c:v>0.0591529635192363</c:v>
                </c:pt>
                <c:pt idx="1235">
                  <c:v>0.0591574822503203</c:v>
                </c:pt>
                <c:pt idx="1236">
                  <c:v>0.0591619992027707</c:v>
                </c:pt>
                <c:pt idx="1237">
                  <c:v>0.0591665143783448</c:v>
                </c:pt>
                <c:pt idx="1238">
                  <c:v>0.0591710277787953</c:v>
                </c:pt>
                <c:pt idx="1239">
                  <c:v>0.0591755394058697</c:v>
                </c:pt>
                <c:pt idx="1240">
                  <c:v>0.0591800492613112</c:v>
                </c:pt>
                <c:pt idx="1241">
                  <c:v>0.0591845573468575</c:v>
                </c:pt>
                <c:pt idx="1242">
                  <c:v>0.0591890636642421</c:v>
                </c:pt>
                <c:pt idx="1243">
                  <c:v>0.0591935682151938</c:v>
                </c:pt>
                <c:pt idx="1244">
                  <c:v>0.059198071001436</c:v>
                </c:pt>
                <c:pt idx="1245">
                  <c:v>0.059202572024688</c:v>
                </c:pt>
                <c:pt idx="1246">
                  <c:v>0.059207071286664</c:v>
                </c:pt>
                <c:pt idx="1247">
                  <c:v>0.0592115687890739</c:v>
                </c:pt>
                <c:pt idx="1248">
                  <c:v>0.0592160645336223</c:v>
                </c:pt>
                <c:pt idx="1249">
                  <c:v>0.05922055852201</c:v>
                </c:pt>
                <c:pt idx="1250">
                  <c:v>0.0592250507559327</c:v>
                </c:pt>
                <c:pt idx="1251">
                  <c:v>0.0592295412370814</c:v>
                </c:pt>
                <c:pt idx="1252">
                  <c:v>0.0592340299671428</c:v>
                </c:pt>
                <c:pt idx="1253">
                  <c:v>0.0592385169477987</c:v>
                </c:pt>
                <c:pt idx="1254">
                  <c:v>0.0592430021807269</c:v>
                </c:pt>
                <c:pt idx="1255">
                  <c:v>0.0592474856676</c:v>
                </c:pt>
                <c:pt idx="1256">
                  <c:v>0.0592519674100866</c:v>
                </c:pt>
                <c:pt idx="1257">
                  <c:v>0.0592564474098508</c:v>
                </c:pt>
                <c:pt idx="1258">
                  <c:v>0.0592609256685518</c:v>
                </c:pt>
                <c:pt idx="1259">
                  <c:v>0.059265402187845</c:v>
                </c:pt>
                <c:pt idx="1260">
                  <c:v>0.0592698769693805</c:v>
                </c:pt>
                <c:pt idx="1261">
                  <c:v>0.0592743500148052</c:v>
                </c:pt>
                <c:pt idx="1262">
                  <c:v>0.0592788213257602</c:v>
                </c:pt>
                <c:pt idx="1263">
                  <c:v>0.0592832909038834</c:v>
                </c:pt>
                <c:pt idx="1264">
                  <c:v>0.0592877587508079</c:v>
                </c:pt>
                <c:pt idx="1265">
                  <c:v>0.0592922248681623</c:v>
                </c:pt>
                <c:pt idx="1266">
                  <c:v>0.0592966892575712</c:v>
                </c:pt>
                <c:pt idx="1267">
                  <c:v>0.0593011519206545</c:v>
                </c:pt>
                <c:pt idx="1268">
                  <c:v>0.0593056128590285</c:v>
                </c:pt>
                <c:pt idx="1269">
                  <c:v>0.0593100720743044</c:v>
                </c:pt>
                <c:pt idx="1270">
                  <c:v>0.0593145295680896</c:v>
                </c:pt>
                <c:pt idx="1271">
                  <c:v>0.0593189853419877</c:v>
                </c:pt>
                <c:pt idx="1272">
                  <c:v>0.0593234393975971</c:v>
                </c:pt>
                <c:pt idx="1273">
                  <c:v>0.059327891736513</c:v>
                </c:pt>
                <c:pt idx="1274">
                  <c:v>0.0593323423603256</c:v>
                </c:pt>
                <c:pt idx="1275">
                  <c:v>0.0593367912706215</c:v>
                </c:pt>
                <c:pt idx="1276">
                  <c:v>0.0593412384689832</c:v>
                </c:pt>
                <c:pt idx="1277">
                  <c:v>0.0593456839569885</c:v>
                </c:pt>
                <c:pt idx="1278">
                  <c:v>0.0593501277362118</c:v>
                </c:pt>
                <c:pt idx="1279">
                  <c:v>0.0593545698082227</c:v>
                </c:pt>
                <c:pt idx="1280">
                  <c:v>0.0593590101745876</c:v>
                </c:pt>
                <c:pt idx="1281">
                  <c:v>0.0593634488368679</c:v>
                </c:pt>
                <c:pt idx="1282">
                  <c:v>0.0593678857966217</c:v>
                </c:pt>
                <c:pt idx="1283">
                  <c:v>0.0593723210554029</c:v>
                </c:pt>
                <c:pt idx="1284">
                  <c:v>0.059376754614761</c:v>
                </c:pt>
                <c:pt idx="1285">
                  <c:v>0.059381186476242</c:v>
                </c:pt>
                <c:pt idx="1286">
                  <c:v>0.059385616641388</c:v>
                </c:pt>
                <c:pt idx="1287">
                  <c:v>0.0593900451117367</c:v>
                </c:pt>
                <c:pt idx="1288">
                  <c:v>0.0593944718888221</c:v>
                </c:pt>
                <c:pt idx="1289">
                  <c:v>0.0593988969741737</c:v>
                </c:pt>
                <c:pt idx="1290">
                  <c:v>0.0594033203693187</c:v>
                </c:pt>
                <c:pt idx="1291">
                  <c:v>0.0594077420757788</c:v>
                </c:pt>
                <c:pt idx="1292">
                  <c:v>0.0594121620950721</c:v>
                </c:pt>
                <c:pt idx="1293">
                  <c:v>0.0594165804287138</c:v>
                </c:pt>
                <c:pt idx="1294">
                  <c:v>0.0594209970782144</c:v>
                </c:pt>
                <c:pt idx="1295">
                  <c:v>0.0594254120450806</c:v>
                </c:pt>
                <c:pt idx="1296">
                  <c:v>0.0594298253308152</c:v>
                </c:pt>
                <c:pt idx="1297">
                  <c:v>0.0594342369369182</c:v>
                </c:pt>
                <c:pt idx="1298">
                  <c:v>0.0594386468648847</c:v>
                </c:pt>
                <c:pt idx="1299">
                  <c:v>0.0594430551162061</c:v>
                </c:pt>
                <c:pt idx="1300">
                  <c:v>0.0594474616923711</c:v>
                </c:pt>
                <c:pt idx="1301">
                  <c:v>0.0594518665948637</c:v>
                </c:pt>
                <c:pt idx="1302">
                  <c:v>0.0594562698251643</c:v>
                </c:pt>
                <c:pt idx="1303">
                  <c:v>0.0594606713847495</c:v>
                </c:pt>
                <c:pt idx="1304">
                  <c:v>0.0594650712750931</c:v>
                </c:pt>
                <c:pt idx="1305">
                  <c:v>0.0594694694976642</c:v>
                </c:pt>
                <c:pt idx="1306">
                  <c:v>0.0594738660539284</c:v>
                </c:pt>
                <c:pt idx="1307">
                  <c:v>0.0594782609453486</c:v>
                </c:pt>
                <c:pt idx="1308">
                  <c:v>0.0594826541733829</c:v>
                </c:pt>
                <c:pt idx="1309">
                  <c:v>0.0594870457394859</c:v>
                </c:pt>
                <c:pt idx="1310">
                  <c:v>0.0594914356451097</c:v>
                </c:pt>
                <c:pt idx="1311">
                  <c:v>0.0594958238917017</c:v>
                </c:pt>
                <c:pt idx="1312">
                  <c:v>0.0595002104807061</c:v>
                </c:pt>
                <c:pt idx="1313">
                  <c:v>0.0595045954135632</c:v>
                </c:pt>
                <c:pt idx="1314">
                  <c:v>0.0595089786917109</c:v>
                </c:pt>
                <c:pt idx="1315">
                  <c:v>0.0595133603165822</c:v>
                </c:pt>
                <c:pt idx="1316">
                  <c:v>0.0595177402896069</c:v>
                </c:pt>
                <c:pt idx="1317">
                  <c:v>0.0595221186122124</c:v>
                </c:pt>
                <c:pt idx="1318">
                  <c:v>0.0595264952858213</c:v>
                </c:pt>
                <c:pt idx="1319">
                  <c:v>0.0595308703118532</c:v>
                </c:pt>
                <c:pt idx="1320">
                  <c:v>0.0595352436917239</c:v>
                </c:pt>
                <c:pt idx="1321">
                  <c:v>0.0595396154268468</c:v>
                </c:pt>
                <c:pt idx="1322">
                  <c:v>0.0595439855186309</c:v>
                </c:pt>
                <c:pt idx="1323">
                  <c:v>0.0595483539684816</c:v>
                </c:pt>
                <c:pt idx="1324">
                  <c:v>0.0595527207778021</c:v>
                </c:pt>
                <c:pt idx="1325">
                  <c:v>0.0595570859479911</c:v>
                </c:pt>
                <c:pt idx="1326">
                  <c:v>0.0595614494804443</c:v>
                </c:pt>
                <c:pt idx="1327">
                  <c:v>0.0595658113765537</c:v>
                </c:pt>
                <c:pt idx="1328">
                  <c:v>0.0595701716377089</c:v>
                </c:pt>
                <c:pt idx="1329">
                  <c:v>0.0595745302652952</c:v>
                </c:pt>
                <c:pt idx="1330">
                  <c:v>0.0595788872606946</c:v>
                </c:pt>
                <c:pt idx="1331">
                  <c:v>0.0595832426252868</c:v>
                </c:pt>
                <c:pt idx="1332">
                  <c:v>0.0595875963604471</c:v>
                </c:pt>
                <c:pt idx="1333">
                  <c:v>0.059591948467548</c:v>
                </c:pt>
                <c:pt idx="1334">
                  <c:v>0.0595962989479581</c:v>
                </c:pt>
                <c:pt idx="1335">
                  <c:v>0.0596006478030442</c:v>
                </c:pt>
                <c:pt idx="1336">
                  <c:v>0.0596049950341685</c:v>
                </c:pt>
                <c:pt idx="1337">
                  <c:v>0.05960934064269</c:v>
                </c:pt>
                <c:pt idx="1338">
                  <c:v>0.0596136846299656</c:v>
                </c:pt>
                <c:pt idx="1339">
                  <c:v>0.0596180269973479</c:v>
                </c:pt>
                <c:pt idx="1340">
                  <c:v>0.0596223677461868</c:v>
                </c:pt>
                <c:pt idx="1341">
                  <c:v>0.0596267068778283</c:v>
                </c:pt>
                <c:pt idx="1342">
                  <c:v>0.0596310443936167</c:v>
                </c:pt>
                <c:pt idx="1343">
                  <c:v>0.0596353802948919</c:v>
                </c:pt>
                <c:pt idx="1344">
                  <c:v>0.0596397145829905</c:v>
                </c:pt>
                <c:pt idx="1345">
                  <c:v>0.0596440472592473</c:v>
                </c:pt>
                <c:pt idx="1346">
                  <c:v>0.0596483783249928</c:v>
                </c:pt>
                <c:pt idx="1347">
                  <c:v>0.0596527077815546</c:v>
                </c:pt>
                <c:pt idx="1348">
                  <c:v>0.059657035630257</c:v>
                </c:pt>
                <c:pt idx="1349">
                  <c:v>0.0596613618724223</c:v>
                </c:pt>
                <c:pt idx="1350">
                  <c:v>0.0596656865093686</c:v>
                </c:pt>
                <c:pt idx="1351">
                  <c:v>0.059670009542411</c:v>
                </c:pt>
                <c:pt idx="1352">
                  <c:v>0.0596743309728624</c:v>
                </c:pt>
                <c:pt idx="1353">
                  <c:v>0.0596786508020319</c:v>
                </c:pt>
                <c:pt idx="1354">
                  <c:v>0.0596829690312256</c:v>
                </c:pt>
                <c:pt idx="1355">
                  <c:v>0.0596872856617466</c:v>
                </c:pt>
                <c:pt idx="1356">
                  <c:v>0.0596916006948956</c:v>
                </c:pt>
                <c:pt idx="1357">
                  <c:v>0.0596959141319698</c:v>
                </c:pt>
                <c:pt idx="1358">
                  <c:v>0.0597002259742628</c:v>
                </c:pt>
                <c:pt idx="1359">
                  <c:v>0.0597045362230668</c:v>
                </c:pt>
                <c:pt idx="1360">
                  <c:v>0.0597088448796696</c:v>
                </c:pt>
                <c:pt idx="1361">
                  <c:v>0.0597131519453568</c:v>
                </c:pt>
                <c:pt idx="1362">
                  <c:v>0.0597174574214102</c:v>
                </c:pt>
                <c:pt idx="1363">
                  <c:v>0.0597217613091103</c:v>
                </c:pt>
                <c:pt idx="1364">
                  <c:v>0.0597260636097332</c:v>
                </c:pt>
                <c:pt idx="1365">
                  <c:v>0.0597303643245521</c:v>
                </c:pt>
                <c:pt idx="1366">
                  <c:v>0.0597346634548387</c:v>
                </c:pt>
                <c:pt idx="1367">
                  <c:v>0.0597389610018604</c:v>
                </c:pt>
                <c:pt idx="1368">
                  <c:v>0.0597432569668823</c:v>
                </c:pt>
                <c:pt idx="1369">
                  <c:v>0.0597475513511661</c:v>
                </c:pt>
                <c:pt idx="1370">
                  <c:v>0.0597518441559719</c:v>
                </c:pt>
                <c:pt idx="1371">
                  <c:v>0.0597561353825559</c:v>
                </c:pt>
                <c:pt idx="1372">
                  <c:v>0.0597604250321711</c:v>
                </c:pt>
                <c:pt idx="1373">
                  <c:v>0.0597647131060693</c:v>
                </c:pt>
                <c:pt idx="1374">
                  <c:v>0.059768999605498</c:v>
                </c:pt>
                <c:pt idx="1375">
                  <c:v>0.0597732845317024</c:v>
                </c:pt>
                <c:pt idx="1376">
                  <c:v>0.0597775678859245</c:v>
                </c:pt>
                <c:pt idx="1377">
                  <c:v>0.0597818496694047</c:v>
                </c:pt>
                <c:pt idx="1378">
                  <c:v>0.0597861298833796</c:v>
                </c:pt>
                <c:pt idx="1379">
                  <c:v>0.0597904085290827</c:v>
                </c:pt>
                <c:pt idx="1380">
                  <c:v>0.0597946856077462</c:v>
                </c:pt>
                <c:pt idx="1381">
                  <c:v>0.0597989611205984</c:v>
                </c:pt>
                <c:pt idx="1382">
                  <c:v>0.0598032350688651</c:v>
                </c:pt>
                <c:pt idx="1383">
                  <c:v>0.0598075074537691</c:v>
                </c:pt>
                <c:pt idx="1384">
                  <c:v>0.0598117782765316</c:v>
                </c:pt>
                <c:pt idx="1385">
                  <c:v>0.0598160475383699</c:v>
                </c:pt>
                <c:pt idx="1386">
                  <c:v>0.0598203152404987</c:v>
                </c:pt>
                <c:pt idx="1387">
                  <c:v>0.0598245813841313</c:v>
                </c:pt>
                <c:pt idx="1388">
                  <c:v>0.0598288459704768</c:v>
                </c:pt>
                <c:pt idx="1389">
                  <c:v>0.0598331090007424</c:v>
                </c:pt>
                <c:pt idx="1390">
                  <c:v>0.059837370476132</c:v>
                </c:pt>
                <c:pt idx="1391">
                  <c:v>0.0598416303978483</c:v>
                </c:pt>
                <c:pt idx="1392">
                  <c:v>0.0598458887670898</c:v>
                </c:pt>
                <c:pt idx="1393">
                  <c:v>0.0598501455850528</c:v>
                </c:pt>
                <c:pt idx="1394">
                  <c:v>0.0598544008529319</c:v>
                </c:pt>
                <c:pt idx="1395">
                  <c:v>0.0598586545719181</c:v>
                </c:pt>
                <c:pt idx="1396">
                  <c:v>0.0598629067431999</c:v>
                </c:pt>
                <c:pt idx="1397">
                  <c:v>0.0598671573679631</c:v>
                </c:pt>
                <c:pt idx="1398">
                  <c:v>0.0598714064473921</c:v>
                </c:pt>
                <c:pt idx="1399">
                  <c:v>0.0598756539826674</c:v>
                </c:pt>
                <c:pt idx="1400">
                  <c:v>0.059879899974967</c:v>
                </c:pt>
                <c:pt idx="1401">
                  <c:v>0.0598841444254676</c:v>
                </c:pt>
                <c:pt idx="1402">
                  <c:v>0.0598883873353421</c:v>
                </c:pt>
                <c:pt idx="1403">
                  <c:v>0.0598926287057614</c:v>
                </c:pt>
                <c:pt idx="1404">
                  <c:v>0.0598968685378932</c:v>
                </c:pt>
                <c:pt idx="1405">
                  <c:v>0.0599011068329043</c:v>
                </c:pt>
                <c:pt idx="1406">
                  <c:v>0.0599053435919573</c:v>
                </c:pt>
                <c:pt idx="1407">
                  <c:v>0.0599095788162129</c:v>
                </c:pt>
                <c:pt idx="1408">
                  <c:v>0.0599138125068298</c:v>
                </c:pt>
                <c:pt idx="1409">
                  <c:v>0.0599180446649638</c:v>
                </c:pt>
                <c:pt idx="1410">
                  <c:v>0.059922275291768</c:v>
                </c:pt>
                <c:pt idx="1411">
                  <c:v>0.0599265043883929</c:v>
                </c:pt>
                <c:pt idx="1412">
                  <c:v>0.0599307319559879</c:v>
                </c:pt>
                <c:pt idx="1413">
                  <c:v>0.0599349579956985</c:v>
                </c:pt>
                <c:pt idx="1414">
                  <c:v>0.0599391825086679</c:v>
                </c:pt>
                <c:pt idx="1415">
                  <c:v>0.059943405496038</c:v>
                </c:pt>
                <c:pt idx="1416">
                  <c:v>0.0599476269589472</c:v>
                </c:pt>
                <c:pt idx="1417">
                  <c:v>0.0599518468985318</c:v>
                </c:pt>
                <c:pt idx="1418">
                  <c:v>0.0599560653159254</c:v>
                </c:pt>
                <c:pt idx="1419">
                  <c:v>0.0599602822122602</c:v>
                </c:pt>
                <c:pt idx="1420">
                  <c:v>0.059964497588665</c:v>
                </c:pt>
                <c:pt idx="1421">
                  <c:v>0.0599687114462663</c:v>
                </c:pt>
                <c:pt idx="1422">
                  <c:v>0.0599729237861893</c:v>
                </c:pt>
                <c:pt idx="1423">
                  <c:v>0.0599771346095556</c:v>
                </c:pt>
                <c:pt idx="1424">
                  <c:v>0.059981343917485</c:v>
                </c:pt>
                <c:pt idx="1425">
                  <c:v>0.0599855517110944</c:v>
                </c:pt>
                <c:pt idx="1426">
                  <c:v>0.0599897579914998</c:v>
                </c:pt>
                <c:pt idx="1427">
                  <c:v>0.0599939627598134</c:v>
                </c:pt>
                <c:pt idx="1428">
                  <c:v>0.0599981660171453</c:v>
                </c:pt>
                <c:pt idx="1429">
                  <c:v>0.0600023677646044</c:v>
                </c:pt>
                <c:pt idx="1430">
                  <c:v>0.060006568003296</c:v>
                </c:pt>
                <c:pt idx="1431">
                  <c:v>0.0600107667343238</c:v>
                </c:pt>
                <c:pt idx="1432">
                  <c:v>0.0600149639587886</c:v>
                </c:pt>
                <c:pt idx="1433">
                  <c:v>0.0600191596777901</c:v>
                </c:pt>
                <c:pt idx="1434">
                  <c:v>0.0600233538924247</c:v>
                </c:pt>
                <c:pt idx="1435">
                  <c:v>0.0600275466037864</c:v>
                </c:pt>
                <c:pt idx="1436">
                  <c:v>0.0600317378129681</c:v>
                </c:pt>
                <c:pt idx="1437">
                  <c:v>0.0600359275210595</c:v>
                </c:pt>
                <c:pt idx="1438">
                  <c:v>0.0600401157291482</c:v>
                </c:pt>
                <c:pt idx="1439">
                  <c:v>0.0600443024383194</c:v>
                </c:pt>
                <c:pt idx="1440">
                  <c:v>0.0600484876496571</c:v>
                </c:pt>
                <c:pt idx="1441">
                  <c:v>0.060052671364242</c:v>
                </c:pt>
                <c:pt idx="1442">
                  <c:v>0.0600568535831526</c:v>
                </c:pt>
                <c:pt idx="1443">
                  <c:v>0.0600610343074662</c:v>
                </c:pt>
                <c:pt idx="1444">
                  <c:v>0.0600652135382569</c:v>
                </c:pt>
                <c:pt idx="1445">
                  <c:v>0.0600693912765967</c:v>
                </c:pt>
                <c:pt idx="1446">
                  <c:v>0.0600735675235565</c:v>
                </c:pt>
                <c:pt idx="1447">
                  <c:v>0.0600777422802037</c:v>
                </c:pt>
                <c:pt idx="1448">
                  <c:v>0.0600819155476042</c:v>
                </c:pt>
                <c:pt idx="1449">
                  <c:v>0.0600860873268212</c:v>
                </c:pt>
                <c:pt idx="1450">
                  <c:v>0.060090257618917</c:v>
                </c:pt>
                <c:pt idx="1451">
                  <c:v>0.0600944264249506</c:v>
                </c:pt>
                <c:pt idx="1452">
                  <c:v>0.0600985937459788</c:v>
                </c:pt>
                <c:pt idx="1453">
                  <c:v>0.0601027595830574</c:v>
                </c:pt>
                <c:pt idx="1454">
                  <c:v>0.060106923937239</c:v>
                </c:pt>
                <c:pt idx="1455">
                  <c:v>0.0601110868095746</c:v>
                </c:pt>
                <c:pt idx="1456">
                  <c:v>0.0601152482011125</c:v>
                </c:pt>
                <c:pt idx="1457">
                  <c:v>0.0601194081129002</c:v>
                </c:pt>
                <c:pt idx="1458">
                  <c:v>0.0601235665459818</c:v>
                </c:pt>
                <c:pt idx="1459">
                  <c:v>0.0601277235013995</c:v>
                </c:pt>
                <c:pt idx="1460">
                  <c:v>0.0601318789801945</c:v>
                </c:pt>
                <c:pt idx="1461">
                  <c:v>0.0601360329834049</c:v>
                </c:pt>
                <c:pt idx="1462">
                  <c:v>0.0601401855120668</c:v>
                </c:pt>
                <c:pt idx="1463">
                  <c:v>0.0601443365672142</c:v>
                </c:pt>
                <c:pt idx="1464">
                  <c:v>0.06014848614988</c:v>
                </c:pt>
                <c:pt idx="1465">
                  <c:v>0.0601526342610942</c:v>
                </c:pt>
                <c:pt idx="1466">
                  <c:v>0.0601567809018843</c:v>
                </c:pt>
                <c:pt idx="1467">
                  <c:v>0.0601609260732774</c:v>
                </c:pt>
                <c:pt idx="1468">
                  <c:v>0.0601650697762971</c:v>
                </c:pt>
                <c:pt idx="1469">
                  <c:v>0.0601692120119655</c:v>
                </c:pt>
                <c:pt idx="1470">
                  <c:v>0.0601733527813023</c:v>
                </c:pt>
                <c:pt idx="1471">
                  <c:v>0.0601774920853265</c:v>
                </c:pt>
                <c:pt idx="1472">
                  <c:v>0.0601816299250536</c:v>
                </c:pt>
                <c:pt idx="1473">
                  <c:v>0.0601857663014975</c:v>
                </c:pt>
                <c:pt idx="1474">
                  <c:v>0.0601899012156711</c:v>
                </c:pt>
                <c:pt idx="1475">
                  <c:v>0.060194034668584</c:v>
                </c:pt>
                <c:pt idx="1476">
                  <c:v>0.0601981666612446</c:v>
                </c:pt>
                <c:pt idx="1477">
                  <c:v>0.0602022971946587</c:v>
                </c:pt>
                <c:pt idx="1478">
                  <c:v>0.0602064262698314</c:v>
                </c:pt>
                <c:pt idx="1479">
                  <c:v>0.0602105538877646</c:v>
                </c:pt>
                <c:pt idx="1480">
                  <c:v>0.0602146800494583</c:v>
                </c:pt>
                <c:pt idx="1481">
                  <c:v>0.0602188047559118</c:v>
                </c:pt>
                <c:pt idx="1482">
                  <c:v>0.0602229280081213</c:v>
                </c:pt>
                <c:pt idx="1483">
                  <c:v>0.0602270498070814</c:v>
                </c:pt>
                <c:pt idx="1484">
                  <c:v>0.0602311701537844</c:v>
                </c:pt>
                <c:pt idx="1485">
                  <c:v>0.0602352890492219</c:v>
                </c:pt>
                <c:pt idx="1486">
                  <c:v>0.0602394064943825</c:v>
                </c:pt>
                <c:pt idx="1487">
                  <c:v>0.0602435224902527</c:v>
                </c:pt>
                <c:pt idx="1488">
                  <c:v>0.0602476370378185</c:v>
                </c:pt>
                <c:pt idx="1489">
                  <c:v>0.0602517501380627</c:v>
                </c:pt>
                <c:pt idx="1490">
                  <c:v>0.0602558617919668</c:v>
                </c:pt>
                <c:pt idx="1491">
                  <c:v>0.0602599720005097</c:v>
                </c:pt>
                <c:pt idx="1492">
                  <c:v>0.0602640807646701</c:v>
                </c:pt>
                <c:pt idx="1493">
                  <c:v>0.0602681880854231</c:v>
                </c:pt>
                <c:pt idx="1494">
                  <c:v>0.0602722939637425</c:v>
                </c:pt>
                <c:pt idx="1495">
                  <c:v>0.0602763984006009</c:v>
                </c:pt>
                <c:pt idx="1496">
                  <c:v>0.0602805013969684</c:v>
                </c:pt>
                <c:pt idx="1497">
                  <c:v>0.0602846029538133</c:v>
                </c:pt>
                <c:pt idx="1498">
                  <c:v>0.0602887030721018</c:v>
                </c:pt>
                <c:pt idx="1499">
                  <c:v>0.0602928017527995</c:v>
                </c:pt>
                <c:pt idx="1500">
                  <c:v>0.0602968989968689</c:v>
                </c:pt>
                <c:pt idx="1501">
                  <c:v>0.0603009948052708</c:v>
                </c:pt>
                <c:pt idx="1502">
                  <c:v>0.0603050891789652</c:v>
                </c:pt>
                <c:pt idx="1503">
                  <c:v>0.0603091821189094</c:v>
                </c:pt>
                <c:pt idx="1504">
                  <c:v>0.0603132736260591</c:v>
                </c:pt>
                <c:pt idx="1505">
                  <c:v>0.0603173637013679</c:v>
                </c:pt>
                <c:pt idx="1506">
                  <c:v>0.0603214523457887</c:v>
                </c:pt>
                <c:pt idx="1507">
                  <c:v>0.0603255395602715</c:v>
                </c:pt>
                <c:pt idx="1508">
                  <c:v>0.0603296253457647</c:v>
                </c:pt>
                <c:pt idx="1509">
                  <c:v>0.0603337097032157</c:v>
                </c:pt>
                <c:pt idx="1510">
                  <c:v>0.0603377926335695</c:v>
                </c:pt>
                <c:pt idx="1511">
                  <c:v>0.0603418741377693</c:v>
                </c:pt>
                <c:pt idx="1512">
                  <c:v>0.0603459542167564</c:v>
                </c:pt>
                <c:pt idx="1513">
                  <c:v>0.0603500328714714</c:v>
                </c:pt>
                <c:pt idx="1514">
                  <c:v>0.0603541101028521</c:v>
                </c:pt>
                <c:pt idx="1515">
                  <c:v>0.0603581859118345</c:v>
                </c:pt>
                <c:pt idx="1516">
                  <c:v>0.0603622602993542</c:v>
                </c:pt>
                <c:pt idx="1517">
                  <c:v>0.0603663332663435</c:v>
                </c:pt>
                <c:pt idx="1518">
                  <c:v>0.0603704048137339</c:v>
                </c:pt>
                <c:pt idx="1519">
                  <c:v>0.0603744749424546</c:v>
                </c:pt>
                <c:pt idx="1520">
                  <c:v>0.060378543653434</c:v>
                </c:pt>
                <c:pt idx="1521">
                  <c:v>0.0603826109475981</c:v>
                </c:pt>
                <c:pt idx="1522">
                  <c:v>0.0603866768258708</c:v>
                </c:pt>
                <c:pt idx="1523">
                  <c:v>0.0603907412891757</c:v>
                </c:pt>
                <c:pt idx="1524">
                  <c:v>0.0603948043384336</c:v>
                </c:pt>
                <c:pt idx="1525">
                  <c:v>0.0603988659745638</c:v>
                </c:pt>
                <c:pt idx="1526">
                  <c:v>0.0604029261984838</c:v>
                </c:pt>
                <c:pt idx="1527">
                  <c:v>0.0604069850111104</c:v>
                </c:pt>
                <c:pt idx="1528">
                  <c:v>0.0604110424133575</c:v>
                </c:pt>
                <c:pt idx="1529">
                  <c:v>0.0604150984061377</c:v>
                </c:pt>
                <c:pt idx="1530">
                  <c:v>0.0604191529903629</c:v>
                </c:pt>
                <c:pt idx="1531">
                  <c:v>0.060423206166942</c:v>
                </c:pt>
                <c:pt idx="1532">
                  <c:v>0.060427257936783</c:v>
                </c:pt>
                <c:pt idx="1533">
                  <c:v>0.0604313083007916</c:v>
                </c:pt>
                <c:pt idx="1534">
                  <c:v>0.0604353572598734</c:v>
                </c:pt>
                <c:pt idx="1535">
                  <c:v>0.0604394048149307</c:v>
                </c:pt>
                <c:pt idx="1536">
                  <c:v>0.0604434509668647</c:v>
                </c:pt>
                <c:pt idx="1537">
                  <c:v>0.0604474957165756</c:v>
                </c:pt>
                <c:pt idx="1538">
                  <c:v>0.0604515390649614</c:v>
                </c:pt>
                <c:pt idx="1539">
                  <c:v>0.0604555810129186</c:v>
                </c:pt>
                <c:pt idx="1540">
                  <c:v>0.0604596215613416</c:v>
                </c:pt>
                <c:pt idx="1541">
                  <c:v>0.0604636607111246</c:v>
                </c:pt>
                <c:pt idx="1542">
                  <c:v>0.0604676984631589</c:v>
                </c:pt>
                <c:pt idx="1543">
                  <c:v>0.0604717348183344</c:v>
                </c:pt>
                <c:pt idx="1544">
                  <c:v>0.0604757697775402</c:v>
                </c:pt>
                <c:pt idx="1545">
                  <c:v>0.0604798033416632</c:v>
                </c:pt>
                <c:pt idx="1546">
                  <c:v>0.0604838355115887</c:v>
                </c:pt>
                <c:pt idx="1547">
                  <c:v>0.0604878662882002</c:v>
                </c:pt>
                <c:pt idx="1548">
                  <c:v>0.0604918956723808</c:v>
                </c:pt>
                <c:pt idx="1549">
                  <c:v>0.060495923665011</c:v>
                </c:pt>
                <c:pt idx="1550">
                  <c:v>0.0604999502669694</c:v>
                </c:pt>
                <c:pt idx="1551">
                  <c:v>0.0605039754791346</c:v>
                </c:pt>
                <c:pt idx="1552">
                  <c:v>0.0605079993023823</c:v>
                </c:pt>
                <c:pt idx="1553">
                  <c:v>0.0605120217375872</c:v>
                </c:pt>
                <c:pt idx="1554">
                  <c:v>0.0605160427856218</c:v>
                </c:pt>
                <c:pt idx="1555">
                  <c:v>0.0605200624473586</c:v>
                </c:pt>
                <c:pt idx="1556">
                  <c:v>0.0605240807236672</c:v>
                </c:pt>
                <c:pt idx="1557">
                  <c:v>0.0605280976154156</c:v>
                </c:pt>
                <c:pt idx="1558">
                  <c:v>0.0605321131234717</c:v>
                </c:pt>
                <c:pt idx="1559">
                  <c:v>0.0605361272487006</c:v>
                </c:pt>
                <c:pt idx="1560">
                  <c:v>0.0605401399919662</c:v>
                </c:pt>
                <c:pt idx="1561">
                  <c:v>0.0605441513541308</c:v>
                </c:pt>
                <c:pt idx="1562">
                  <c:v>0.060548161336056</c:v>
                </c:pt>
                <c:pt idx="1563">
                  <c:v>0.0605521699386009</c:v>
                </c:pt>
                <c:pt idx="1564">
                  <c:v>0.0605561771626234</c:v>
                </c:pt>
                <c:pt idx="1565">
                  <c:v>0.0605601830089805</c:v>
                </c:pt>
                <c:pt idx="1566">
                  <c:v>0.0605641874785272</c:v>
                </c:pt>
                <c:pt idx="1567">
                  <c:v>0.0605681905721169</c:v>
                </c:pt>
                <c:pt idx="1568">
                  <c:v>0.0605721922906015</c:v>
                </c:pt>
                <c:pt idx="1569">
                  <c:v>0.0605761926348323</c:v>
                </c:pt>
                <c:pt idx="1570">
                  <c:v>0.0605801916056583</c:v>
                </c:pt>
                <c:pt idx="1571">
                  <c:v>0.0605841892039269</c:v>
                </c:pt>
                <c:pt idx="1572">
                  <c:v>0.060588185430485</c:v>
                </c:pt>
                <c:pt idx="1573">
                  <c:v>0.0605921802861773</c:v>
                </c:pt>
                <c:pt idx="1574">
                  <c:v>0.0605961737718472</c:v>
                </c:pt>
                <c:pt idx="1575">
                  <c:v>0.0606001658883363</c:v>
                </c:pt>
                <c:pt idx="1576">
                  <c:v>0.060604156636486</c:v>
                </c:pt>
                <c:pt idx="1577">
                  <c:v>0.060608146017135</c:v>
                </c:pt>
                <c:pt idx="1578">
                  <c:v>0.0606121340311207</c:v>
                </c:pt>
                <c:pt idx="1579">
                  <c:v>0.0606161206792803</c:v>
                </c:pt>
                <c:pt idx="1580">
                  <c:v>0.0606201059624481</c:v>
                </c:pt>
                <c:pt idx="1581">
                  <c:v>0.0606240898814574</c:v>
                </c:pt>
                <c:pt idx="1582">
                  <c:v>0.0606280724371411</c:v>
                </c:pt>
                <c:pt idx="1583">
                  <c:v>0.0606320536303293</c:v>
                </c:pt>
                <c:pt idx="1584">
                  <c:v>0.0606360334618514</c:v>
                </c:pt>
                <c:pt idx="1585">
                  <c:v>0.0606400119325351</c:v>
                </c:pt>
                <c:pt idx="1586">
                  <c:v>0.0606439890432074</c:v>
                </c:pt>
                <c:pt idx="1587">
                  <c:v>0.0606479647946933</c:v>
                </c:pt>
                <c:pt idx="1588">
                  <c:v>0.060651939187816</c:v>
                </c:pt>
                <c:pt idx="1589">
                  <c:v>0.0606559122233988</c:v>
                </c:pt>
                <c:pt idx="1590">
                  <c:v>0.0606598839022623</c:v>
                </c:pt>
                <c:pt idx="1591">
                  <c:v>0.060663854225226</c:v>
                </c:pt>
                <c:pt idx="1592">
                  <c:v>0.060667823193108</c:v>
                </c:pt>
                <c:pt idx="1593">
                  <c:v>0.060671790806726</c:v>
                </c:pt>
                <c:pt idx="1594">
                  <c:v>0.0606757570668949</c:v>
                </c:pt>
                <c:pt idx="1595">
                  <c:v>0.0606797219744289</c:v>
                </c:pt>
                <c:pt idx="1596">
                  <c:v>0.0606836855301415</c:v>
                </c:pt>
                <c:pt idx="1597">
                  <c:v>0.0606876477348438</c:v>
                </c:pt>
                <c:pt idx="1598">
                  <c:v>0.060691608589346</c:v>
                </c:pt>
                <c:pt idx="1599">
                  <c:v>0.0606955680944567</c:v>
                </c:pt>
                <c:pt idx="1600">
                  <c:v>0.0606995262509841</c:v>
                </c:pt>
                <c:pt idx="1601">
                  <c:v>0.060703483059734</c:v>
                </c:pt>
                <c:pt idx="1602">
                  <c:v>0.060707438521511</c:v>
                </c:pt>
                <c:pt idx="1603">
                  <c:v>0.0607113926371193</c:v>
                </c:pt>
                <c:pt idx="1604">
                  <c:v>0.0607153454073609</c:v>
                </c:pt>
                <c:pt idx="1605">
                  <c:v>0.0607192968330367</c:v>
                </c:pt>
                <c:pt idx="1606">
                  <c:v>0.0607232469149459</c:v>
                </c:pt>
                <c:pt idx="1607">
                  <c:v>0.0607271956538876</c:v>
                </c:pt>
                <c:pt idx="1608">
                  <c:v>0.0607311430506585</c:v>
                </c:pt>
                <c:pt idx="1609">
                  <c:v>0.0607350891060539</c:v>
                </c:pt>
                <c:pt idx="1610">
                  <c:v>0.0607390338208691</c:v>
                </c:pt>
                <c:pt idx="1611">
                  <c:v>0.0607429771958967</c:v>
                </c:pt>
                <c:pt idx="1612">
                  <c:v>0.0607469192319287</c:v>
                </c:pt>
                <c:pt idx="1613">
                  <c:v>0.0607508599297553</c:v>
                </c:pt>
                <c:pt idx="1614">
                  <c:v>0.0607547992901666</c:v>
                </c:pt>
                <c:pt idx="1615">
                  <c:v>0.0607587373139501</c:v>
                </c:pt>
                <c:pt idx="1616">
                  <c:v>0.0607626740018924</c:v>
                </c:pt>
                <c:pt idx="1617">
                  <c:v>0.0607666093547796</c:v>
                </c:pt>
                <c:pt idx="1618">
                  <c:v>0.0607705433733957</c:v>
                </c:pt>
                <c:pt idx="1619">
                  <c:v>0.0607744760585236</c:v>
                </c:pt>
                <c:pt idx="1620">
                  <c:v>0.0607784074109447</c:v>
                </c:pt>
                <c:pt idx="1621">
                  <c:v>0.0607823374314402</c:v>
                </c:pt>
                <c:pt idx="1622">
                  <c:v>0.060786266120789</c:v>
                </c:pt>
                <c:pt idx="1623">
                  <c:v>0.0607901934797686</c:v>
                </c:pt>
                <c:pt idx="1624">
                  <c:v>0.0607941195091567</c:v>
                </c:pt>
                <c:pt idx="1625">
                  <c:v>0.0607980442097283</c:v>
                </c:pt>
                <c:pt idx="1626">
                  <c:v>0.0608019675822576</c:v>
                </c:pt>
                <c:pt idx="1627">
                  <c:v>0.0608058896275175</c:v>
                </c:pt>
                <c:pt idx="1628">
                  <c:v>0.0608098103462804</c:v>
                </c:pt>
                <c:pt idx="1629">
                  <c:v>0.0608137297393166</c:v>
                </c:pt>
                <c:pt idx="1630">
                  <c:v>0.0608176478073952</c:v>
                </c:pt>
                <c:pt idx="1631">
                  <c:v>0.0608215645512849</c:v>
                </c:pt>
                <c:pt idx="1632">
                  <c:v>0.0608254799717525</c:v>
                </c:pt>
                <c:pt idx="1633">
                  <c:v>0.0608293940695636</c:v>
                </c:pt>
                <c:pt idx="1634">
                  <c:v>0.0608333068454825</c:v>
                </c:pt>
                <c:pt idx="1635">
                  <c:v>0.0608372183002732</c:v>
                </c:pt>
                <c:pt idx="1636">
                  <c:v>0.0608411284346975</c:v>
                </c:pt>
                <c:pt idx="1637">
                  <c:v>0.060845037249516</c:v>
                </c:pt>
                <c:pt idx="1638">
                  <c:v>0.0608489447454893</c:v>
                </c:pt>
                <c:pt idx="1639">
                  <c:v>0.0608528509233754</c:v>
                </c:pt>
                <c:pt idx="1640">
                  <c:v>0.0608567557839318</c:v>
                </c:pt>
                <c:pt idx="1641">
                  <c:v>0.0608606593279144</c:v>
                </c:pt>
                <c:pt idx="1642">
                  <c:v>0.0608645615560789</c:v>
                </c:pt>
                <c:pt idx="1643">
                  <c:v>0.0608684624691788</c:v>
                </c:pt>
                <c:pt idx="1644">
                  <c:v>0.0608723620679664</c:v>
                </c:pt>
                <c:pt idx="1645">
                  <c:v>0.060876260353194</c:v>
                </c:pt>
                <c:pt idx="1646">
                  <c:v>0.0608801573256117</c:v>
                </c:pt>
                <c:pt idx="1647">
                  <c:v>0.0608840529859685</c:v>
                </c:pt>
                <c:pt idx="1648">
                  <c:v>0.0608879473350122</c:v>
                </c:pt>
                <c:pt idx="1649">
                  <c:v>0.0608918403734904</c:v>
                </c:pt>
                <c:pt idx="1650">
                  <c:v>0.0608957321021484</c:v>
                </c:pt>
                <c:pt idx="1651">
                  <c:v>0.0608996225217305</c:v>
                </c:pt>
                <c:pt idx="1652">
                  <c:v>0.060903511632981</c:v>
                </c:pt>
                <c:pt idx="1653">
                  <c:v>0.0609073994366416</c:v>
                </c:pt>
                <c:pt idx="1654">
                  <c:v>0.0609112859334536</c:v>
                </c:pt>
                <c:pt idx="1655">
                  <c:v>0.0609151711241566</c:v>
                </c:pt>
                <c:pt idx="1656">
                  <c:v>0.0609190550094903</c:v>
                </c:pt>
                <c:pt idx="1657">
                  <c:v>0.0609229375901921</c:v>
                </c:pt>
                <c:pt idx="1658">
                  <c:v>0.0609268188669983</c:v>
                </c:pt>
                <c:pt idx="1659">
                  <c:v>0.0609306988406452</c:v>
                </c:pt>
                <c:pt idx="1660">
                  <c:v>0.0609345775118667</c:v>
                </c:pt>
                <c:pt idx="1661">
                  <c:v>0.0609384548813963</c:v>
                </c:pt>
                <c:pt idx="1662">
                  <c:v>0.0609423309499656</c:v>
                </c:pt>
                <c:pt idx="1663">
                  <c:v>0.0609462057183065</c:v>
                </c:pt>
                <c:pt idx="1664">
                  <c:v>0.0609500791871486</c:v>
                </c:pt>
                <c:pt idx="1665">
                  <c:v>0.0609539513572205</c:v>
                </c:pt>
                <c:pt idx="1666">
                  <c:v>0.0609578222292506</c:v>
                </c:pt>
                <c:pt idx="1667">
                  <c:v>0.0609616918039652</c:v>
                </c:pt>
                <c:pt idx="1668">
                  <c:v>0.0609655600820898</c:v>
                </c:pt>
                <c:pt idx="1669">
                  <c:v>0.0609694270643487</c:v>
                </c:pt>
                <c:pt idx="1670">
                  <c:v>0.0609732927514659</c:v>
                </c:pt>
                <c:pt idx="1671">
                  <c:v>0.0609771571441635</c:v>
                </c:pt>
                <c:pt idx="1672">
                  <c:v>0.0609810202431621</c:v>
                </c:pt>
                <c:pt idx="1673">
                  <c:v>0.0609848820491828</c:v>
                </c:pt>
                <c:pt idx="1674">
                  <c:v>0.0609887425629443</c:v>
                </c:pt>
                <c:pt idx="1675">
                  <c:v>0.0609926017851645</c:v>
                </c:pt>
                <c:pt idx="1676">
                  <c:v>0.0609964597165601</c:v>
                </c:pt>
                <c:pt idx="1677">
                  <c:v>0.0610003163578476</c:v>
                </c:pt>
                <c:pt idx="1678">
                  <c:v>0.0610041717097414</c:v>
                </c:pt>
                <c:pt idx="1679">
                  <c:v>0.0610080257729551</c:v>
                </c:pt>
                <c:pt idx="1680">
                  <c:v>0.0610118785482019</c:v>
                </c:pt>
                <c:pt idx="1681">
                  <c:v>0.0610157300361931</c:v>
                </c:pt>
                <c:pt idx="1682">
                  <c:v>0.0610195802376394</c:v>
                </c:pt>
                <c:pt idx="1683">
                  <c:v>0.0610234291532498</c:v>
                </c:pt>
                <c:pt idx="1684">
                  <c:v>0.0610272767837337</c:v>
                </c:pt>
                <c:pt idx="1685">
                  <c:v>0.061031123129798</c:v>
                </c:pt>
                <c:pt idx="1686">
                  <c:v>0.0610349681921489</c:v>
                </c:pt>
                <c:pt idx="1687">
                  <c:v>0.0610388119714924</c:v>
                </c:pt>
                <c:pt idx="1688">
                  <c:v>0.0610426544685325</c:v>
                </c:pt>
                <c:pt idx="1689">
                  <c:v>0.0610464956839726</c:v>
                </c:pt>
                <c:pt idx="1690">
                  <c:v>0.0610503356185144</c:v>
                </c:pt>
                <c:pt idx="1691">
                  <c:v>0.0610541742728599</c:v>
                </c:pt>
                <c:pt idx="1692">
                  <c:v>0.0610580116477092</c:v>
                </c:pt>
                <c:pt idx="1693">
                  <c:v>0.0610618477437609</c:v>
                </c:pt>
                <c:pt idx="1694">
                  <c:v>0.0610656825617139</c:v>
                </c:pt>
                <c:pt idx="1695">
                  <c:v>0.0610695161022652</c:v>
                </c:pt>
                <c:pt idx="1696">
                  <c:v>0.0610733483661108</c:v>
                </c:pt>
                <c:pt idx="1697">
                  <c:v>0.0610771793539455</c:v>
                </c:pt>
                <c:pt idx="1698">
                  <c:v>0.0610810090664643</c:v>
                </c:pt>
                <c:pt idx="1699">
                  <c:v>0.0610848375043598</c:v>
                </c:pt>
                <c:pt idx="1700">
                  <c:v>0.0610886646683238</c:v>
                </c:pt>
                <c:pt idx="1701">
                  <c:v>0.0610924905590484</c:v>
                </c:pt>
                <c:pt idx="1702">
                  <c:v>0.061096315177223</c:v>
                </c:pt>
                <c:pt idx="1703">
                  <c:v>0.0611001385235371</c:v>
                </c:pt>
                <c:pt idx="1704">
                  <c:v>0.0611039605986783</c:v>
                </c:pt>
                <c:pt idx="1705">
                  <c:v>0.0611077814033345</c:v>
                </c:pt>
                <c:pt idx="1706">
                  <c:v>0.0611116009381915</c:v>
                </c:pt>
                <c:pt idx="1707">
                  <c:v>0.0611154192039343</c:v>
                </c:pt>
                <c:pt idx="1708">
                  <c:v>0.0611192362012478</c:v>
                </c:pt>
                <c:pt idx="1709">
                  <c:v>0.0611230519308148</c:v>
                </c:pt>
                <c:pt idx="1710">
                  <c:v>0.0611268663933176</c:v>
                </c:pt>
                <c:pt idx="1711">
                  <c:v>0.0611306795894372</c:v>
                </c:pt>
                <c:pt idx="1712">
                  <c:v>0.0611344915198546</c:v>
                </c:pt>
                <c:pt idx="1713">
                  <c:v>0.0611383021852488</c:v>
                </c:pt>
                <c:pt idx="1714">
                  <c:v>0.0611421115862979</c:v>
                </c:pt>
                <c:pt idx="1715">
                  <c:v>0.06114591972368</c:v>
                </c:pt>
                <c:pt idx="1716">
                  <c:v>0.0611497265980713</c:v>
                </c:pt>
                <c:pt idx="1717">
                  <c:v>0.0611535322101469</c:v>
                </c:pt>
                <c:pt idx="1718">
                  <c:v>0.0611573365605821</c:v>
                </c:pt>
                <c:pt idx="1719">
                  <c:v>0.0611611396500503</c:v>
                </c:pt>
                <c:pt idx="1720">
                  <c:v>0.0611649414792239</c:v>
                </c:pt>
                <c:pt idx="1721">
                  <c:v>0.0611687420487745</c:v>
                </c:pt>
                <c:pt idx="1722">
                  <c:v>0.0611725413593736</c:v>
                </c:pt>
                <c:pt idx="1723">
                  <c:v>0.0611763394116905</c:v>
                </c:pt>
                <c:pt idx="1724">
                  <c:v>0.061180136206394</c:v>
                </c:pt>
                <c:pt idx="1725">
                  <c:v>0.0611839317441526</c:v>
                </c:pt>
                <c:pt idx="1726">
                  <c:v>0.061187726025633</c:v>
                </c:pt>
                <c:pt idx="1727">
                  <c:v>0.0611915190515014</c:v>
                </c:pt>
                <c:pt idx="1728">
                  <c:v>0.0611953108224225</c:v>
                </c:pt>
                <c:pt idx="1729">
                  <c:v>0.0611991013390614</c:v>
                </c:pt>
                <c:pt idx="1730">
                  <c:v>0.061202890602081</c:v>
                </c:pt>
                <c:pt idx="1731">
                  <c:v>0.0612066786121433</c:v>
                </c:pt>
                <c:pt idx="1732">
                  <c:v>0.0612104653699106</c:v>
                </c:pt>
                <c:pt idx="1733">
                  <c:v>0.0612142508760431</c:v>
                </c:pt>
                <c:pt idx="1734">
                  <c:v>0.0612180351312004</c:v>
                </c:pt>
                <c:pt idx="1735">
                  <c:v>0.061221818136041</c:v>
                </c:pt>
                <c:pt idx="1736">
                  <c:v>0.0612255998912233</c:v>
                </c:pt>
                <c:pt idx="1737">
                  <c:v>0.0612293803974041</c:v>
                </c:pt>
                <c:pt idx="1738">
                  <c:v>0.0612331596552388</c:v>
                </c:pt>
                <c:pt idx="1739">
                  <c:v>0.0612369376653835</c:v>
                </c:pt>
                <c:pt idx="1740">
                  <c:v>0.0612407144284918</c:v>
                </c:pt>
                <c:pt idx="1741">
                  <c:v>0.0612444899452173</c:v>
                </c:pt>
                <c:pt idx="1742">
                  <c:v>0.061248264216212</c:v>
                </c:pt>
                <c:pt idx="1743">
                  <c:v>0.0612520372421281</c:v>
                </c:pt>
                <c:pt idx="1744">
                  <c:v>0.0612558090236159</c:v>
                </c:pt>
                <c:pt idx="1745">
                  <c:v>0.0612595795613249</c:v>
                </c:pt>
                <c:pt idx="1746">
                  <c:v>0.0612633488559045</c:v>
                </c:pt>
                <c:pt idx="1747">
                  <c:v>0.0612671169080026</c:v>
                </c:pt>
                <c:pt idx="1748">
                  <c:v>0.0612708837182662</c:v>
                </c:pt>
                <c:pt idx="1749">
                  <c:v>0.0612746492873411</c:v>
                </c:pt>
                <c:pt idx="1750">
                  <c:v>0.0612784136158735</c:v>
                </c:pt>
                <c:pt idx="1751">
                  <c:v>0.0612821767045075</c:v>
                </c:pt>
                <c:pt idx="1752">
                  <c:v>0.0612859385538864</c:v>
                </c:pt>
                <c:pt idx="1753">
                  <c:v>0.0612896991646536</c:v>
                </c:pt>
                <c:pt idx="1754">
                  <c:v>0.0612934585374506</c:v>
                </c:pt>
                <c:pt idx="1755">
                  <c:v>0.0612972166729185</c:v>
                </c:pt>
                <c:pt idx="1756">
                  <c:v>0.0613009735716972</c:v>
                </c:pt>
                <c:pt idx="1757">
                  <c:v>0.0613047292344264</c:v>
                </c:pt>
                <c:pt idx="1758">
                  <c:v>0.0613084836617445</c:v>
                </c:pt>
                <c:pt idx="1759">
                  <c:v>0.0613122368542886</c:v>
                </c:pt>
                <c:pt idx="1760">
                  <c:v>0.0613159888126961</c:v>
                </c:pt>
                <c:pt idx="1761">
                  <c:v>0.0613197395376025</c:v>
                </c:pt>
                <c:pt idx="1762">
                  <c:v>0.061323489029643</c:v>
                </c:pt>
                <c:pt idx="1763">
                  <c:v>0.0613272372894512</c:v>
                </c:pt>
                <c:pt idx="1764">
                  <c:v>0.0613309843176614</c:v>
                </c:pt>
                <c:pt idx="1765">
                  <c:v>0.0613347301149055</c:v>
                </c:pt>
                <c:pt idx="1766">
                  <c:v>0.061338474681815</c:v>
                </c:pt>
                <c:pt idx="1767">
                  <c:v>0.0613422180190213</c:v>
                </c:pt>
                <c:pt idx="1768">
                  <c:v>0.0613459601271541</c:v>
                </c:pt>
                <c:pt idx="1769">
                  <c:v>0.0613497010068425</c:v>
                </c:pt>
                <c:pt idx="1770">
                  <c:v>0.0613534406587144</c:v>
                </c:pt>
                <c:pt idx="1771">
                  <c:v>0.0613571790833982</c:v>
                </c:pt>
                <c:pt idx="1772">
                  <c:v>0.06136091628152</c:v>
                </c:pt>
                <c:pt idx="1773">
                  <c:v>0.0613646522537054</c:v>
                </c:pt>
                <c:pt idx="1774">
                  <c:v>0.06136838700058</c:v>
                </c:pt>
                <c:pt idx="1775">
                  <c:v>0.0613721205227678</c:v>
                </c:pt>
                <c:pt idx="1776">
                  <c:v>0.0613758528208921</c:v>
                </c:pt>
                <c:pt idx="1777">
                  <c:v>0.061379583895575</c:v>
                </c:pt>
                <c:pt idx="1778">
                  <c:v>0.0613833137474391</c:v>
                </c:pt>
                <c:pt idx="1779">
                  <c:v>0.0613870423771049</c:v>
                </c:pt>
                <c:pt idx="1780">
                  <c:v>0.0613907697851921</c:v>
                </c:pt>
                <c:pt idx="1781">
                  <c:v>0.0613944959723208</c:v>
                </c:pt>
                <c:pt idx="1782">
                  <c:v>0.0613982209391092</c:v>
                </c:pt>
                <c:pt idx="1783">
                  <c:v>0.0614019446861748</c:v>
                </c:pt>
                <c:pt idx="1784">
                  <c:v>0.0614056672141344</c:v>
                </c:pt>
                <c:pt idx="1785">
                  <c:v>0.0614093885236046</c:v>
                </c:pt>
                <c:pt idx="1786">
                  <c:v>0.0614131086152004</c:v>
                </c:pt>
                <c:pt idx="1787">
                  <c:v>0.061416827489536</c:v>
                </c:pt>
                <c:pt idx="1788">
                  <c:v>0.0614205451472257</c:v>
                </c:pt>
                <c:pt idx="1789">
                  <c:v>0.0614242615888822</c:v>
                </c:pt>
                <c:pt idx="1790">
                  <c:v>0.0614279768151175</c:v>
                </c:pt>
                <c:pt idx="1791">
                  <c:v>0.0614316908265426</c:v>
                </c:pt>
                <c:pt idx="1792">
                  <c:v>0.0614354036237688</c:v>
                </c:pt>
                <c:pt idx="1793">
                  <c:v>0.0614391152074055</c:v>
                </c:pt>
                <c:pt idx="1794">
                  <c:v>0.0614428255780613</c:v>
                </c:pt>
                <c:pt idx="1795">
                  <c:v>0.0614465347363451</c:v>
                </c:pt>
                <c:pt idx="1796">
                  <c:v>0.061450242682864</c:v>
                </c:pt>
                <c:pt idx="1797">
                  <c:v>0.0614539494182247</c:v>
                </c:pt>
                <c:pt idx="1798">
                  <c:v>0.0614576549430326</c:v>
                </c:pt>
                <c:pt idx="1799">
                  <c:v>0.0614613592578936</c:v>
                </c:pt>
                <c:pt idx="1800">
                  <c:v>0.0614650623634116</c:v>
                </c:pt>
                <c:pt idx="1801">
                  <c:v>0.0614687642601898</c:v>
                </c:pt>
                <c:pt idx="1802">
                  <c:v>0.0614724649488318</c:v>
                </c:pt>
                <c:pt idx="1803">
                  <c:v>0.0614761644299392</c:v>
                </c:pt>
                <c:pt idx="1804">
                  <c:v>0.0614798627041133</c:v>
                </c:pt>
                <c:pt idx="1805">
                  <c:v>0.0614835597719541</c:v>
                </c:pt>
                <c:pt idx="1806">
                  <c:v>0.0614872556340623</c:v>
                </c:pt>
                <c:pt idx="1807">
                  <c:v>0.0614909502910364</c:v>
                </c:pt>
                <c:pt idx="1808">
                  <c:v>0.0614946437434742</c:v>
                </c:pt>
                <c:pt idx="1809">
                  <c:v>0.061498335991974</c:v>
                </c:pt>
                <c:pt idx="1810">
                  <c:v>0.0615020270371322</c:v>
                </c:pt>
                <c:pt idx="1811">
                  <c:v>0.0615057168795447</c:v>
                </c:pt>
                <c:pt idx="1812">
                  <c:v>0.0615094055198064</c:v>
                </c:pt>
                <c:pt idx="1813">
                  <c:v>0.0615130929585125</c:v>
                </c:pt>
                <c:pt idx="1814">
                  <c:v>0.0615167791962563</c:v>
                </c:pt>
                <c:pt idx="1815">
                  <c:v>0.0615204642336305</c:v>
                </c:pt>
                <c:pt idx="1816">
                  <c:v>0.0615241480712282</c:v>
                </c:pt>
                <c:pt idx="1817">
                  <c:v>0.0615278307096403</c:v>
                </c:pt>
                <c:pt idx="1818">
                  <c:v>0.0615315121494578</c:v>
                </c:pt>
                <c:pt idx="1819">
                  <c:v>0.0615351923912703</c:v>
                </c:pt>
                <c:pt idx="1820">
                  <c:v>0.0615388714356678</c:v>
                </c:pt>
                <c:pt idx="1821">
                  <c:v>0.0615425492832386</c:v>
                </c:pt>
                <c:pt idx="1822">
                  <c:v>0.0615462259345702</c:v>
                </c:pt>
                <c:pt idx="1823">
                  <c:v>0.0615499013902502</c:v>
                </c:pt>
                <c:pt idx="1824">
                  <c:v>0.061553575650865</c:v>
                </c:pt>
                <c:pt idx="1825">
                  <c:v>0.061557248717</c:v>
                </c:pt>
                <c:pt idx="1826">
                  <c:v>0.06156092058924</c:v>
                </c:pt>
                <c:pt idx="1827">
                  <c:v>0.0615645912681698</c:v>
                </c:pt>
                <c:pt idx="1828">
                  <c:v>0.0615682607543726</c:v>
                </c:pt>
                <c:pt idx="1829">
                  <c:v>0.0615719290484307</c:v>
                </c:pt>
                <c:pt idx="1830">
                  <c:v>0.0615755961509271</c:v>
                </c:pt>
                <c:pt idx="1831">
                  <c:v>0.0615792620624428</c:v>
                </c:pt>
                <c:pt idx="1832">
                  <c:v>0.0615829267835583</c:v>
                </c:pt>
                <c:pt idx="1833">
                  <c:v>0.0615865903148533</c:v>
                </c:pt>
                <c:pt idx="1834">
                  <c:v>0.0615902526569077</c:v>
                </c:pt>
                <c:pt idx="1835">
                  <c:v>0.0615939138102996</c:v>
                </c:pt>
                <c:pt idx="1836">
                  <c:v>0.0615975737756067</c:v>
                </c:pt>
                <c:pt idx="1837">
                  <c:v>0.0616012325534066</c:v>
                </c:pt>
                <c:pt idx="1838">
                  <c:v>0.0616048901442755</c:v>
                </c:pt>
                <c:pt idx="1839">
                  <c:v>0.061608546548789</c:v>
                </c:pt>
                <c:pt idx="1840">
                  <c:v>0.0616122017675218</c:v>
                </c:pt>
                <c:pt idx="1841">
                  <c:v>0.061615855801049</c:v>
                </c:pt>
                <c:pt idx="1842">
                  <c:v>0.0616195086499439</c:v>
                </c:pt>
                <c:pt idx="1843">
                  <c:v>0.0616231603147789</c:v>
                </c:pt>
                <c:pt idx="1844">
                  <c:v>0.0616268107961271</c:v>
                </c:pt>
                <c:pt idx="1845">
                  <c:v>0.0616304600945597</c:v>
                </c:pt>
                <c:pt idx="1846">
                  <c:v>0.0616341082106474</c:v>
                </c:pt>
                <c:pt idx="1847">
                  <c:v>0.0616377551449603</c:v>
                </c:pt>
                <c:pt idx="1848">
                  <c:v>0.0616414008980684</c:v>
                </c:pt>
                <c:pt idx="1849">
                  <c:v>0.0616450454705402</c:v>
                </c:pt>
                <c:pt idx="1850">
                  <c:v>0.0616486888629436</c:v>
                </c:pt>
                <c:pt idx="1851">
                  <c:v>0.0616523310758465</c:v>
                </c:pt>
                <c:pt idx="1852">
                  <c:v>0.0616559721098156</c:v>
                </c:pt>
                <c:pt idx="1853">
                  <c:v>0.0616596119654165</c:v>
                </c:pt>
                <c:pt idx="1854">
                  <c:v>0.0616632506432152</c:v>
                </c:pt>
                <c:pt idx="1855">
                  <c:v>0.0616668881437764</c:v>
                </c:pt>
                <c:pt idx="1856">
                  <c:v>0.0616705244676639</c:v>
                </c:pt>
                <c:pt idx="1857">
                  <c:v>0.0616741596154409</c:v>
                </c:pt>
                <c:pt idx="1858">
                  <c:v>0.0616777935876708</c:v>
                </c:pt>
                <c:pt idx="1859">
                  <c:v>0.0616814263849153</c:v>
                </c:pt>
                <c:pt idx="1860">
                  <c:v>0.0616850580077355</c:v>
                </c:pt>
                <c:pt idx="1861">
                  <c:v>0.0616886884566928</c:v>
                </c:pt>
                <c:pt idx="1862">
                  <c:v>0.0616923177323469</c:v>
                </c:pt>
                <c:pt idx="1863">
                  <c:v>0.0616959458352573</c:v>
                </c:pt>
                <c:pt idx="1864">
                  <c:v>0.0616995727659824</c:v>
                </c:pt>
                <c:pt idx="1865">
                  <c:v>0.0617031985250809</c:v>
                </c:pt>
                <c:pt idx="1866">
                  <c:v>0.0617068231131101</c:v>
                </c:pt>
                <c:pt idx="1867">
                  <c:v>0.0617104465306262</c:v>
                </c:pt>
                <c:pt idx="1868">
                  <c:v>0.0617140687781863</c:v>
                </c:pt>
                <c:pt idx="1869">
                  <c:v>0.0617176898563452</c:v>
                </c:pt>
                <c:pt idx="1870">
                  <c:v>0.061721309765658</c:v>
                </c:pt>
                <c:pt idx="1871">
                  <c:v>0.0617249285066785</c:v>
                </c:pt>
                <c:pt idx="1872">
                  <c:v>0.0617285460799609</c:v>
                </c:pt>
                <c:pt idx="1873">
                  <c:v>0.0617321624860578</c:v>
                </c:pt>
                <c:pt idx="1874">
                  <c:v>0.061735777725521</c:v>
                </c:pt>
                <c:pt idx="1875">
                  <c:v>0.0617393917989029</c:v>
                </c:pt>
                <c:pt idx="1876">
                  <c:v>0.0617430047067541</c:v>
                </c:pt>
                <c:pt idx="1877">
                  <c:v>0.0617466164496249</c:v>
                </c:pt>
                <c:pt idx="1878">
                  <c:v>0.0617502270280647</c:v>
                </c:pt>
                <c:pt idx="1879">
                  <c:v>0.0617538364426233</c:v>
                </c:pt>
                <c:pt idx="1880">
                  <c:v>0.0617574446938486</c:v>
                </c:pt>
                <c:pt idx="1881">
                  <c:v>0.0617610517822883</c:v>
                </c:pt>
                <c:pt idx="1882">
                  <c:v>0.06176465770849</c:v>
                </c:pt>
                <c:pt idx="1883">
                  <c:v>0.061768262473</c:v>
                </c:pt>
                <c:pt idx="1884">
                  <c:v>0.0617718660763643</c:v>
                </c:pt>
                <c:pt idx="1885">
                  <c:v>0.0617754685191276</c:v>
                </c:pt>
                <c:pt idx="1886">
                  <c:v>0.0617790698018355</c:v>
                </c:pt>
                <c:pt idx="1887">
                  <c:v>0.0617826699250315</c:v>
                </c:pt>
                <c:pt idx="1888">
                  <c:v>0.0617862688892587</c:v>
                </c:pt>
                <c:pt idx="1889">
                  <c:v>0.0617898666950605</c:v>
                </c:pt>
                <c:pt idx="1890">
                  <c:v>0.0617934633429789</c:v>
                </c:pt>
                <c:pt idx="1891">
                  <c:v>0.0617970588335554</c:v>
                </c:pt>
                <c:pt idx="1892">
                  <c:v>0.0618006531673304</c:v>
                </c:pt>
                <c:pt idx="1893">
                  <c:v>0.0618042463448451</c:v>
                </c:pt>
                <c:pt idx="1894">
                  <c:v>0.0618078383666387</c:v>
                </c:pt>
                <c:pt idx="1895">
                  <c:v>0.0618114292332501</c:v>
                </c:pt>
                <c:pt idx="1896">
                  <c:v>0.0618150189452183</c:v>
                </c:pt>
                <c:pt idx="1897">
                  <c:v>0.0618186075030809</c:v>
                </c:pt>
                <c:pt idx="1898">
                  <c:v>0.0618221949073752</c:v>
                </c:pt>
                <c:pt idx="1899">
                  <c:v>0.0618257811586374</c:v>
                </c:pt>
                <c:pt idx="1900">
                  <c:v>0.0618293662574043</c:v>
                </c:pt>
                <c:pt idx="1901">
                  <c:v>0.061832950204211</c:v>
                </c:pt>
                <c:pt idx="1902">
                  <c:v>0.0618365329995919</c:v>
                </c:pt>
                <c:pt idx="1903">
                  <c:v>0.0618401146440821</c:v>
                </c:pt>
                <c:pt idx="1904">
                  <c:v>0.0618436951382147</c:v>
                </c:pt>
                <c:pt idx="1905">
                  <c:v>0.0618472744825228</c:v>
                </c:pt>
                <c:pt idx="1906">
                  <c:v>0.0618508526775386</c:v>
                </c:pt>
                <c:pt idx="1907">
                  <c:v>0.0618544297237945</c:v>
                </c:pt>
                <c:pt idx="1908">
                  <c:v>0.0618580056218214</c:v>
                </c:pt>
                <c:pt idx="1909">
                  <c:v>0.0618615803721497</c:v>
                </c:pt>
                <c:pt idx="1910">
                  <c:v>0.0618651539753101</c:v>
                </c:pt>
                <c:pt idx="1911">
                  <c:v>0.0618687264318317</c:v>
                </c:pt>
                <c:pt idx="1912">
                  <c:v>0.0618722977422435</c:v>
                </c:pt>
                <c:pt idx="1913">
                  <c:v>0.0618758679070733</c:v>
                </c:pt>
                <c:pt idx="1914">
                  <c:v>0.0618794369268495</c:v>
                </c:pt>
                <c:pt idx="1915">
                  <c:v>0.061883004802099</c:v>
                </c:pt>
                <c:pt idx="1916">
                  <c:v>0.061886571533348</c:v>
                </c:pt>
                <c:pt idx="1917">
                  <c:v>0.061890137121123</c:v>
                </c:pt>
                <c:pt idx="1918">
                  <c:v>0.0618937015659492</c:v>
                </c:pt>
                <c:pt idx="1919">
                  <c:v>0.0618972648683513</c:v>
                </c:pt>
                <c:pt idx="1920">
                  <c:v>0.0619008270288531</c:v>
                </c:pt>
                <c:pt idx="1921">
                  <c:v>0.0619043880479791</c:v>
                </c:pt>
                <c:pt idx="1922">
                  <c:v>0.061907947926252</c:v>
                </c:pt>
                <c:pt idx="1923">
                  <c:v>0.0619115066641938</c:v>
                </c:pt>
                <c:pt idx="1924">
                  <c:v>0.0619150642623272</c:v>
                </c:pt>
                <c:pt idx="1925">
                  <c:v>0.0619186207211732</c:v>
                </c:pt>
                <c:pt idx="1926">
                  <c:v>0.0619221760412526</c:v>
                </c:pt>
                <c:pt idx="1927">
                  <c:v>0.0619257302230853</c:v>
                </c:pt>
                <c:pt idx="1928">
                  <c:v>0.0619292832671914</c:v>
                </c:pt>
                <c:pt idx="1929">
                  <c:v>0.0619328351740899</c:v>
                </c:pt>
                <c:pt idx="1930">
                  <c:v>0.0619363859442989</c:v>
                </c:pt>
                <c:pt idx="1931">
                  <c:v>0.0619399355783369</c:v>
                </c:pt>
                <c:pt idx="1932">
                  <c:v>0.061943484076721</c:v>
                </c:pt>
                <c:pt idx="1933">
                  <c:v>0.0619470314399681</c:v>
                </c:pt>
                <c:pt idx="1934">
                  <c:v>0.0619505776685941</c:v>
                </c:pt>
                <c:pt idx="1935">
                  <c:v>0.0619541227631152</c:v>
                </c:pt>
                <c:pt idx="1936">
                  <c:v>0.0619576667240464</c:v>
                </c:pt>
                <c:pt idx="1937">
                  <c:v>0.0619612095519019</c:v>
                </c:pt>
                <c:pt idx="1938">
                  <c:v>0.0619647512471964</c:v>
                </c:pt>
                <c:pt idx="1939">
                  <c:v>0.061968291810443</c:v>
                </c:pt>
                <c:pt idx="1940">
                  <c:v>0.0619718312421546</c:v>
                </c:pt>
                <c:pt idx="1941">
                  <c:v>0.0619753695428433</c:v>
                </c:pt>
                <c:pt idx="1942">
                  <c:v>0.0619789067130216</c:v>
                </c:pt>
                <c:pt idx="1943">
                  <c:v>0.0619824427532003</c:v>
                </c:pt>
                <c:pt idx="1944">
                  <c:v>0.06198597766389</c:v>
                </c:pt>
                <c:pt idx="1945">
                  <c:v>0.0619895114456014</c:v>
                </c:pt>
                <c:pt idx="1946">
                  <c:v>0.0619930440988438</c:v>
                </c:pt>
                <c:pt idx="1947">
                  <c:v>0.0619965756241263</c:v>
                </c:pt>
                <c:pt idx="1948">
                  <c:v>0.0620001060219572</c:v>
                </c:pt>
                <c:pt idx="1949">
                  <c:v>0.0620036352928451</c:v>
                </c:pt>
                <c:pt idx="1950">
                  <c:v>0.062007163437297</c:v>
                </c:pt>
                <c:pt idx="1951">
                  <c:v>0.0620106904558197</c:v>
                </c:pt>
                <c:pt idx="1952">
                  <c:v>0.0620142163489202</c:v>
                </c:pt>
                <c:pt idx="1953">
                  <c:v>0.0620177411171039</c:v>
                </c:pt>
                <c:pt idx="1954">
                  <c:v>0.0620212647608761</c:v>
                </c:pt>
                <c:pt idx="1955">
                  <c:v>0.0620247872807414</c:v>
                </c:pt>
                <c:pt idx="1956">
                  <c:v>0.0620283086772047</c:v>
                </c:pt>
                <c:pt idx="1957">
                  <c:v>0.0620318289507692</c:v>
                </c:pt>
                <c:pt idx="1958">
                  <c:v>0.0620353481019379</c:v>
                </c:pt>
                <c:pt idx="1959">
                  <c:v>0.062038866131214</c:v>
                </c:pt>
                <c:pt idx="1960">
                  <c:v>0.0620423830390994</c:v>
                </c:pt>
                <c:pt idx="1961">
                  <c:v>0.0620458988260956</c:v>
                </c:pt>
                <c:pt idx="1962">
                  <c:v>0.0620494134927034</c:v>
                </c:pt>
                <c:pt idx="1963">
                  <c:v>0.062052927039424</c:v>
                </c:pt>
                <c:pt idx="1964">
                  <c:v>0.062056439466757</c:v>
                </c:pt>
                <c:pt idx="1965">
                  <c:v>0.0620599507752017</c:v>
                </c:pt>
                <c:pt idx="1966">
                  <c:v>0.0620634609652576</c:v>
                </c:pt>
                <c:pt idx="1967">
                  <c:v>0.0620669700374229</c:v>
                </c:pt>
                <c:pt idx="1968">
                  <c:v>0.0620704779921954</c:v>
                </c:pt>
                <c:pt idx="1969">
                  <c:v>0.0620739848300724</c:v>
                </c:pt>
                <c:pt idx="1970">
                  <c:v>0.0620774905515513</c:v>
                </c:pt>
                <c:pt idx="1971">
                  <c:v>0.0620809951571282</c:v>
                </c:pt>
                <c:pt idx="1972">
                  <c:v>0.0620844986472985</c:v>
                </c:pt>
                <c:pt idx="1973">
                  <c:v>0.0620880010225584</c:v>
                </c:pt>
                <c:pt idx="1974">
                  <c:v>0.0620915022834024</c:v>
                </c:pt>
                <c:pt idx="1975">
                  <c:v>0.0620950024303247</c:v>
                </c:pt>
                <c:pt idx="1976">
                  <c:v>0.0620985014638188</c:v>
                </c:pt>
                <c:pt idx="1977">
                  <c:v>0.0621019993843788</c:v>
                </c:pt>
                <c:pt idx="1978">
                  <c:v>0.062105496192497</c:v>
                </c:pt>
                <c:pt idx="1979">
                  <c:v>0.0621089918886654</c:v>
                </c:pt>
                <c:pt idx="1980">
                  <c:v>0.0621124864733765</c:v>
                </c:pt>
                <c:pt idx="1981">
                  <c:v>0.0621159799471212</c:v>
                </c:pt>
                <c:pt idx="1982">
                  <c:v>0.0621194723103903</c:v>
                </c:pt>
                <c:pt idx="1983">
                  <c:v>0.0621229635636738</c:v>
                </c:pt>
                <c:pt idx="1984">
                  <c:v>0.062126453707462</c:v>
                </c:pt>
                <c:pt idx="1985">
                  <c:v>0.0621299427422438</c:v>
                </c:pt>
                <c:pt idx="1986">
                  <c:v>0.0621334306685079</c:v>
                </c:pt>
                <c:pt idx="1987">
                  <c:v>0.0621369174867429</c:v>
                </c:pt>
                <c:pt idx="1988">
                  <c:v>0.0621404031974365</c:v>
                </c:pt>
                <c:pt idx="1989">
                  <c:v>0.0621438878010755</c:v>
                </c:pt>
                <c:pt idx="1990">
                  <c:v>0.0621473712981475</c:v>
                </c:pt>
                <c:pt idx="1991">
                  <c:v>0.0621508536891382</c:v>
                </c:pt>
                <c:pt idx="1992">
                  <c:v>0.0621543349745336</c:v>
                </c:pt>
                <c:pt idx="1993">
                  <c:v>0.0621578151548186</c:v>
                </c:pt>
                <c:pt idx="1994">
                  <c:v>0.0621612942304787</c:v>
                </c:pt>
                <c:pt idx="1995">
                  <c:v>0.0621647722019978</c:v>
                </c:pt>
                <c:pt idx="1996">
                  <c:v>0.0621682490698595</c:v>
                </c:pt>
                <c:pt idx="1997">
                  <c:v>0.0621717248345478</c:v>
                </c:pt>
                <c:pt idx="1998">
                  <c:v>0.0621751994965451</c:v>
                </c:pt>
                <c:pt idx="1999">
                  <c:v>0.0621786730563339</c:v>
                </c:pt>
                <c:pt idx="2000">
                  <c:v>0.0621821455143957</c:v>
                </c:pt>
                <c:pt idx="2001">
                  <c:v>0.0621856168712126</c:v>
                </c:pt>
                <c:pt idx="2002">
                  <c:v>0.0621890871272651</c:v>
                </c:pt>
                <c:pt idx="2003">
                  <c:v>0.0621925562830334</c:v>
                </c:pt>
                <c:pt idx="2004">
                  <c:v>0.0621960243389981</c:v>
                </c:pt>
                <c:pt idx="2005">
                  <c:v>0.0621994912956383</c:v>
                </c:pt>
                <c:pt idx="2006">
                  <c:v>0.062202957153433</c:v>
                </c:pt>
                <c:pt idx="2007">
                  <c:v>0.0622064219128604</c:v>
                </c:pt>
                <c:pt idx="2008">
                  <c:v>0.0622098855743993</c:v>
                </c:pt>
                <c:pt idx="2009">
                  <c:v>0.0622133481385267</c:v>
                </c:pt>
                <c:pt idx="2010">
                  <c:v>0.0622168096057196</c:v>
                </c:pt>
                <c:pt idx="2011">
                  <c:v>0.0622202699764552</c:v>
                </c:pt>
                <c:pt idx="2012">
                  <c:v>0.0622237292512092</c:v>
                </c:pt>
                <c:pt idx="2013">
                  <c:v>0.0622271874304574</c:v>
                </c:pt>
                <c:pt idx="2014">
                  <c:v>0.0622306445146747</c:v>
                </c:pt>
                <c:pt idx="2015">
                  <c:v>0.0622341005043364</c:v>
                </c:pt>
                <c:pt idx="2016">
                  <c:v>0.0622375553999164</c:v>
                </c:pt>
                <c:pt idx="2017">
                  <c:v>0.0622410092018883</c:v>
                </c:pt>
                <c:pt idx="2018">
                  <c:v>0.0622444619107261</c:v>
                </c:pt>
                <c:pt idx="2019">
                  <c:v>0.0622479135269021</c:v>
                </c:pt>
                <c:pt idx="2020">
                  <c:v>0.062251364050889</c:v>
                </c:pt>
                <c:pt idx="2021">
                  <c:v>0.0622548134831582</c:v>
                </c:pt>
                <c:pt idx="2022">
                  <c:v>0.0622582618241819</c:v>
                </c:pt>
                <c:pt idx="2023">
                  <c:v>0.0622617090744307</c:v>
                </c:pt>
                <c:pt idx="2024">
                  <c:v>0.0622651552343749</c:v>
                </c:pt>
                <c:pt idx="2025">
                  <c:v>0.0622686003044853</c:v>
                </c:pt>
                <c:pt idx="2026">
                  <c:v>0.0622720442852312</c:v>
                </c:pt>
                <c:pt idx="2027">
                  <c:v>0.0622754871770816</c:v>
                </c:pt>
                <c:pt idx="2028">
                  <c:v>0.062278928980505</c:v>
                </c:pt>
                <c:pt idx="2029">
                  <c:v>0.0622823696959704</c:v>
                </c:pt>
                <c:pt idx="2030">
                  <c:v>0.0622858093239451</c:v>
                </c:pt>
                <c:pt idx="2031">
                  <c:v>0.0622892478648963</c:v>
                </c:pt>
                <c:pt idx="2032">
                  <c:v>0.0622926853192914</c:v>
                </c:pt>
                <c:pt idx="2033">
                  <c:v>0.0622961216875966</c:v>
                </c:pt>
                <c:pt idx="2034">
                  <c:v>0.0622995569702779</c:v>
                </c:pt>
                <c:pt idx="2035">
                  <c:v>0.0623029911678005</c:v>
                </c:pt>
                <c:pt idx="2036">
                  <c:v>0.06230642428063</c:v>
                </c:pt>
                <c:pt idx="2037">
                  <c:v>0.062309856309231</c:v>
                </c:pt>
                <c:pt idx="2038">
                  <c:v>0.0623132872540671</c:v>
                </c:pt>
                <c:pt idx="2039">
                  <c:v>0.0623167171156029</c:v>
                </c:pt>
                <c:pt idx="2040">
                  <c:v>0.0623201458943013</c:v>
                </c:pt>
                <c:pt idx="2041">
                  <c:v>0.0623235735906252</c:v>
                </c:pt>
                <c:pt idx="2042">
                  <c:v>0.0623270002050366</c:v>
                </c:pt>
                <c:pt idx="2043">
                  <c:v>0.0623304257379981</c:v>
                </c:pt>
                <c:pt idx="2044">
                  <c:v>0.0623338501899711</c:v>
                </c:pt>
                <c:pt idx="2045">
                  <c:v>0.0623372735614161</c:v>
                </c:pt>
                <c:pt idx="2046">
                  <c:v>0.0623406958527946</c:v>
                </c:pt>
                <c:pt idx="2047">
                  <c:v>0.0623441170645664</c:v>
                </c:pt>
                <c:pt idx="2048">
                  <c:v>0.0623475371971913</c:v>
                </c:pt>
                <c:pt idx="2049">
                  <c:v>0.0623509562511283</c:v>
                </c:pt>
                <c:pt idx="2050">
                  <c:v>0.062354374226837</c:v>
                </c:pt>
                <c:pt idx="2051">
                  <c:v>0.0623577911247754</c:v>
                </c:pt>
                <c:pt idx="2052">
                  <c:v>0.0623612069454012</c:v>
                </c:pt>
                <c:pt idx="2053">
                  <c:v>0.0623646216891728</c:v>
                </c:pt>
                <c:pt idx="2054">
                  <c:v>0.0623680353565469</c:v>
                </c:pt>
                <c:pt idx="2055">
                  <c:v>0.0623714479479803</c:v>
                </c:pt>
                <c:pt idx="2056">
                  <c:v>0.062374859463929</c:v>
                </c:pt>
                <c:pt idx="2057">
                  <c:v>0.0623782699048493</c:v>
                </c:pt>
                <c:pt idx="2058">
                  <c:v>0.0623816792711966</c:v>
                </c:pt>
                <c:pt idx="2059">
                  <c:v>0.0623850875634254</c:v>
                </c:pt>
                <c:pt idx="2060">
                  <c:v>0.0623884947819909</c:v>
                </c:pt>
                <c:pt idx="2061">
                  <c:v>0.062391900927347</c:v>
                </c:pt>
                <c:pt idx="2062">
                  <c:v>0.0623953059999474</c:v>
                </c:pt>
                <c:pt idx="2063">
                  <c:v>0.0623987100002451</c:v>
                </c:pt>
                <c:pt idx="2064">
                  <c:v>0.0624021129286936</c:v>
                </c:pt>
                <c:pt idx="2065">
                  <c:v>0.062405514785745</c:v>
                </c:pt>
                <c:pt idx="2066">
                  <c:v>0.0624089155718511</c:v>
                </c:pt>
                <c:pt idx="2067">
                  <c:v>0.062412315287464</c:v>
                </c:pt>
                <c:pt idx="2068">
                  <c:v>0.0624157139330347</c:v>
                </c:pt>
                <c:pt idx="2069">
                  <c:v>0.0624191115090138</c:v>
                </c:pt>
                <c:pt idx="2070">
                  <c:v>0.0624225080158515</c:v>
                </c:pt>
                <c:pt idx="2071">
                  <c:v>0.0624259034539983</c:v>
                </c:pt>
                <c:pt idx="2072">
                  <c:v>0.0624292978239034</c:v>
                </c:pt>
                <c:pt idx="2073">
                  <c:v>0.0624326911260155</c:v>
                </c:pt>
                <c:pt idx="2074">
                  <c:v>0.062436083360784</c:v>
                </c:pt>
                <c:pt idx="2075">
                  <c:v>0.0624394745286568</c:v>
                </c:pt>
                <c:pt idx="2076">
                  <c:v>0.0624428646300817</c:v>
                </c:pt>
                <c:pt idx="2077">
                  <c:v>0.0624462536655059</c:v>
                </c:pt>
                <c:pt idx="2078">
                  <c:v>0.062449641635377</c:v>
                </c:pt>
                <c:pt idx="2079">
                  <c:v>0.0624530285401413</c:v>
                </c:pt>
                <c:pt idx="2080">
                  <c:v>0.0624564143802447</c:v>
                </c:pt>
                <c:pt idx="2081">
                  <c:v>0.0624597991561336</c:v>
                </c:pt>
                <c:pt idx="2082">
                  <c:v>0.0624631828682531</c:v>
                </c:pt>
                <c:pt idx="2083">
                  <c:v>0.0624665655170481</c:v>
                </c:pt>
                <c:pt idx="2084">
                  <c:v>0.0624699471029628</c:v>
                </c:pt>
                <c:pt idx="2085">
                  <c:v>0.0624733276264422</c:v>
                </c:pt>
                <c:pt idx="2086">
                  <c:v>0.0624767070879295</c:v>
                </c:pt>
                <c:pt idx="2087">
                  <c:v>0.0624800854878678</c:v>
                </c:pt>
                <c:pt idx="2088">
                  <c:v>0.0624834628267007</c:v>
                </c:pt>
                <c:pt idx="2089">
                  <c:v>0.0624868391048705</c:v>
                </c:pt>
                <c:pt idx="2090">
                  <c:v>0.0624902143228191</c:v>
                </c:pt>
                <c:pt idx="2091">
                  <c:v>0.0624935884809881</c:v>
                </c:pt>
                <c:pt idx="2092">
                  <c:v>0.0624969615798194</c:v>
                </c:pt>
                <c:pt idx="2093">
                  <c:v>0.0625003336197535</c:v>
                </c:pt>
                <c:pt idx="2094">
                  <c:v>0.0625037046012309</c:v>
                </c:pt>
                <c:pt idx="2095">
                  <c:v>0.0625070745246921</c:v>
                </c:pt>
                <c:pt idx="2096">
                  <c:v>0.0625104433905766</c:v>
                </c:pt>
                <c:pt idx="2097">
                  <c:v>0.0625138111993236</c:v>
                </c:pt>
                <c:pt idx="2098">
                  <c:v>0.062517177951372</c:v>
                </c:pt>
                <c:pt idx="2099">
                  <c:v>0.0625205436471608</c:v>
                </c:pt>
                <c:pt idx="2100">
                  <c:v>0.0625239082871278</c:v>
                </c:pt>
                <c:pt idx="2101">
                  <c:v>0.0625272718717105</c:v>
                </c:pt>
                <c:pt idx="2102">
                  <c:v>0.0625306344013468</c:v>
                </c:pt>
                <c:pt idx="2103">
                  <c:v>0.0625339958764734</c:v>
                </c:pt>
                <c:pt idx="2104">
                  <c:v>0.062537356297527</c:v>
                </c:pt>
                <c:pt idx="2105">
                  <c:v>0.0625407156649432</c:v>
                </c:pt>
                <c:pt idx="2106">
                  <c:v>0.0625440739791587</c:v>
                </c:pt>
                <c:pt idx="2107">
                  <c:v>0.0625474312406084</c:v>
                </c:pt>
                <c:pt idx="2108">
                  <c:v>0.062550787449727</c:v>
                </c:pt>
                <c:pt idx="2109">
                  <c:v>0.0625541426069498</c:v>
                </c:pt>
                <c:pt idx="2110">
                  <c:v>0.0625574967127108</c:v>
                </c:pt>
                <c:pt idx="2111">
                  <c:v>0.0625608497674437</c:v>
                </c:pt>
                <c:pt idx="2112">
                  <c:v>0.0625642017715817</c:v>
                </c:pt>
                <c:pt idx="2113">
                  <c:v>0.0625675527255586</c:v>
                </c:pt>
                <c:pt idx="2114">
                  <c:v>0.0625709026298067</c:v>
                </c:pt>
                <c:pt idx="2115">
                  <c:v>0.062574251484758</c:v>
                </c:pt>
                <c:pt idx="2116">
                  <c:v>0.0625775992908449</c:v>
                </c:pt>
                <c:pt idx="2117">
                  <c:v>0.062580946048499</c:v>
                </c:pt>
                <c:pt idx="2118">
                  <c:v>0.0625842917581511</c:v>
                </c:pt>
                <c:pt idx="2119">
                  <c:v>0.0625876364202318</c:v>
                </c:pt>
                <c:pt idx="2120">
                  <c:v>0.0625909800351722</c:v>
                </c:pt>
                <c:pt idx="2121">
                  <c:v>0.0625943226034019</c:v>
                </c:pt>
                <c:pt idx="2122">
                  <c:v>0.0625976641253503</c:v>
                </c:pt>
                <c:pt idx="2123">
                  <c:v>0.0626010046014473</c:v>
                </c:pt>
                <c:pt idx="2124">
                  <c:v>0.0626043440321214</c:v>
                </c:pt>
                <c:pt idx="2125">
                  <c:v>0.0626076824178013</c:v>
                </c:pt>
                <c:pt idx="2126">
                  <c:v>0.0626110197589146</c:v>
                </c:pt>
                <c:pt idx="2127">
                  <c:v>0.0626143560558897</c:v>
                </c:pt>
                <c:pt idx="2128">
                  <c:v>0.0626176913091539</c:v>
                </c:pt>
                <c:pt idx="2129">
                  <c:v>0.0626210255191337</c:v>
                </c:pt>
                <c:pt idx="2130">
                  <c:v>0.0626243586862564</c:v>
                </c:pt>
                <c:pt idx="2131">
                  <c:v>0.062627690810948</c:v>
                </c:pt>
                <c:pt idx="2132">
                  <c:v>0.062631021893634</c:v>
                </c:pt>
                <c:pt idx="2133">
                  <c:v>0.0626343519347407</c:v>
                </c:pt>
                <c:pt idx="2134">
                  <c:v>0.0626376809346929</c:v>
                </c:pt>
                <c:pt idx="2135">
                  <c:v>0.0626410088939152</c:v>
                </c:pt>
                <c:pt idx="2136">
                  <c:v>0.062644335812832</c:v>
                </c:pt>
                <c:pt idx="2137">
                  <c:v>0.0626476616918678</c:v>
                </c:pt>
                <c:pt idx="2138">
                  <c:v>0.0626509865314461</c:v>
                </c:pt>
                <c:pt idx="2139">
                  <c:v>0.0626543103319897</c:v>
                </c:pt>
                <c:pt idx="2140">
                  <c:v>0.0626576330939224</c:v>
                </c:pt>
                <c:pt idx="2141">
                  <c:v>0.0626609548176663</c:v>
                </c:pt>
                <c:pt idx="2142">
                  <c:v>0.0626642755036438</c:v>
                </c:pt>
                <c:pt idx="2143">
                  <c:v>0.0626675951522763</c:v>
                </c:pt>
                <c:pt idx="2144">
                  <c:v>0.062670913763986</c:v>
                </c:pt>
                <c:pt idx="2145">
                  <c:v>0.0626742313391936</c:v>
                </c:pt>
                <c:pt idx="2146">
                  <c:v>0.0626775478783197</c:v>
                </c:pt>
                <c:pt idx="2147">
                  <c:v>0.0626808633817854</c:v>
                </c:pt>
                <c:pt idx="2148">
                  <c:v>0.0626841778500103</c:v>
                </c:pt>
                <c:pt idx="2149">
                  <c:v>0.0626874912834141</c:v>
                </c:pt>
                <c:pt idx="2150">
                  <c:v>0.0626908036824158</c:v>
                </c:pt>
                <c:pt idx="2151">
                  <c:v>0.0626941150474352</c:v>
                </c:pt>
                <c:pt idx="2152">
                  <c:v>0.0626974253788904</c:v>
                </c:pt>
                <c:pt idx="2153">
                  <c:v>0.0627007346771994</c:v>
                </c:pt>
                <c:pt idx="2154">
                  <c:v>0.0627040429427808</c:v>
                </c:pt>
                <c:pt idx="2155">
                  <c:v>0.0627073501760517</c:v>
                </c:pt>
                <c:pt idx="2156">
                  <c:v>0.0627106563774295</c:v>
                </c:pt>
                <c:pt idx="2157">
                  <c:v>0.0627139615473305</c:v>
                </c:pt>
                <c:pt idx="2158">
                  <c:v>0.062717265686172</c:v>
                </c:pt>
                <c:pt idx="2159">
                  <c:v>0.0627205687943697</c:v>
                </c:pt>
                <c:pt idx="2160">
                  <c:v>0.0627238708723392</c:v>
                </c:pt>
                <c:pt idx="2161">
                  <c:v>0.0627271719204964</c:v>
                </c:pt>
                <c:pt idx="2162">
                  <c:v>0.0627304719392562</c:v>
                </c:pt>
                <c:pt idx="2163">
                  <c:v>0.0627337709290333</c:v>
                </c:pt>
                <c:pt idx="2164">
                  <c:v>0.0627370688902417</c:v>
                </c:pt>
                <c:pt idx="2165">
                  <c:v>0.0627403658232961</c:v>
                </c:pt>
                <c:pt idx="2166">
                  <c:v>0.0627436617286099</c:v>
                </c:pt>
                <c:pt idx="2167">
                  <c:v>0.0627469566065961</c:v>
                </c:pt>
                <c:pt idx="2168">
                  <c:v>0.0627502504576684</c:v>
                </c:pt>
                <c:pt idx="2169">
                  <c:v>0.0627535432822389</c:v>
                </c:pt>
                <c:pt idx="2170">
                  <c:v>0.0627568350807202</c:v>
                </c:pt>
                <c:pt idx="2171">
                  <c:v>0.0627601258535237</c:v>
                </c:pt>
                <c:pt idx="2172">
                  <c:v>0.0627634156010617</c:v>
                </c:pt>
                <c:pt idx="2173">
                  <c:v>0.0627667043237453</c:v>
                </c:pt>
                <c:pt idx="2174">
                  <c:v>0.0627699920219849</c:v>
                </c:pt>
                <c:pt idx="2175">
                  <c:v>0.0627732786961918</c:v>
                </c:pt>
                <c:pt idx="2176">
                  <c:v>0.0627765643467759</c:v>
                </c:pt>
                <c:pt idx="2177">
                  <c:v>0.0627798489741471</c:v>
                </c:pt>
                <c:pt idx="2178">
                  <c:v>0.0627831325787147</c:v>
                </c:pt>
                <c:pt idx="2179">
                  <c:v>0.0627864151608885</c:v>
                </c:pt>
                <c:pt idx="2180">
                  <c:v>0.062789696721077</c:v>
                </c:pt>
                <c:pt idx="2181">
                  <c:v>0.0627929772596886</c:v>
                </c:pt>
                <c:pt idx="2182">
                  <c:v>0.0627962567771319</c:v>
                </c:pt>
                <c:pt idx="2183">
                  <c:v>0.0627995352738146</c:v>
                </c:pt>
                <c:pt idx="2184">
                  <c:v>0.0628028127501443</c:v>
                </c:pt>
                <c:pt idx="2185">
                  <c:v>0.0628060892065276</c:v>
                </c:pt>
                <c:pt idx="2186">
                  <c:v>0.0628093646433722</c:v>
                </c:pt>
                <c:pt idx="2187">
                  <c:v>0.0628126390610843</c:v>
                </c:pt>
                <c:pt idx="2188">
                  <c:v>0.0628159124600697</c:v>
                </c:pt>
                <c:pt idx="2189">
                  <c:v>0.0628191848407349</c:v>
                </c:pt>
                <c:pt idx="2190">
                  <c:v>0.062822456203485</c:v>
                </c:pt>
                <c:pt idx="2191">
                  <c:v>0.0628257265487255</c:v>
                </c:pt>
                <c:pt idx="2192">
                  <c:v>0.0628289958768606</c:v>
                </c:pt>
                <c:pt idx="2193">
                  <c:v>0.0628322641882956</c:v>
                </c:pt>
                <c:pt idx="2194">
                  <c:v>0.0628355314834343</c:v>
                </c:pt>
                <c:pt idx="2195">
                  <c:v>0.0628387977626804</c:v>
                </c:pt>
                <c:pt idx="2196">
                  <c:v>0.0628420630264379</c:v>
                </c:pt>
                <c:pt idx="2197">
                  <c:v>0.0628453272751098</c:v>
                </c:pt>
                <c:pt idx="2198">
                  <c:v>0.0628485905090989</c:v>
                </c:pt>
                <c:pt idx="2199">
                  <c:v>0.0628518527288074</c:v>
                </c:pt>
                <c:pt idx="2200">
                  <c:v>0.0628551139346383</c:v>
                </c:pt>
                <c:pt idx="2201">
                  <c:v>0.062858374126993</c:v>
                </c:pt>
                <c:pt idx="2202">
                  <c:v>0.0628616333062729</c:v>
                </c:pt>
                <c:pt idx="2203">
                  <c:v>0.0628648914728798</c:v>
                </c:pt>
                <c:pt idx="2204">
                  <c:v>0.0628681486272143</c:v>
                </c:pt>
                <c:pt idx="2205">
                  <c:v>0.062871404769677</c:v>
                </c:pt>
                <c:pt idx="2206">
                  <c:v>0.0628746599006678</c:v>
                </c:pt>
                <c:pt idx="2207">
                  <c:v>0.0628779140205874</c:v>
                </c:pt>
                <c:pt idx="2208">
                  <c:v>0.062881167129835</c:v>
                </c:pt>
                <c:pt idx="2209">
                  <c:v>0.0628844192288097</c:v>
                </c:pt>
                <c:pt idx="2210">
                  <c:v>0.062887670317911</c:v>
                </c:pt>
                <c:pt idx="2211">
                  <c:v>0.0628909203975372</c:v>
                </c:pt>
                <c:pt idx="2212">
                  <c:v>0.0628941694680868</c:v>
                </c:pt>
                <c:pt idx="2213">
                  <c:v>0.0628974175299574</c:v>
                </c:pt>
                <c:pt idx="2214">
                  <c:v>0.0629006645835474</c:v>
                </c:pt>
                <c:pt idx="2215">
                  <c:v>0.0629039106292538</c:v>
                </c:pt>
                <c:pt idx="2216">
                  <c:v>0.0629071556674733</c:v>
                </c:pt>
                <c:pt idx="2217">
                  <c:v>0.0629103996986035</c:v>
                </c:pt>
                <c:pt idx="2218">
                  <c:v>0.0629136427230402</c:v>
                </c:pt>
                <c:pt idx="2219">
                  <c:v>0.0629168847411797</c:v>
                </c:pt>
                <c:pt idx="2220">
                  <c:v>0.0629201257534176</c:v>
                </c:pt>
                <c:pt idx="2221">
                  <c:v>0.0629233657601497</c:v>
                </c:pt>
                <c:pt idx="2222">
                  <c:v>0.0629266047617711</c:v>
                </c:pt>
                <c:pt idx="2223">
                  <c:v>0.0629298427586763</c:v>
                </c:pt>
                <c:pt idx="2224">
                  <c:v>0.0629330797512604</c:v>
                </c:pt>
                <c:pt idx="2225">
                  <c:v>0.0629363157399174</c:v>
                </c:pt>
                <c:pt idx="2226">
                  <c:v>0.0629395507250411</c:v>
                </c:pt>
                <c:pt idx="2227">
                  <c:v>0.0629427847070249</c:v>
                </c:pt>
                <c:pt idx="2228">
                  <c:v>0.0629460176862627</c:v>
                </c:pt>
                <c:pt idx="2229">
                  <c:v>0.0629492496631471</c:v>
                </c:pt>
                <c:pt idx="2230">
                  <c:v>0.0629524806380705</c:v>
                </c:pt>
                <c:pt idx="2231">
                  <c:v>0.062955710611426</c:v>
                </c:pt>
                <c:pt idx="2232">
                  <c:v>0.0629589395836051</c:v>
                </c:pt>
                <c:pt idx="2233">
                  <c:v>0.0629621675549998</c:v>
                </c:pt>
                <c:pt idx="2234">
                  <c:v>0.0629653945260011</c:v>
                </c:pt>
                <c:pt idx="2235">
                  <c:v>0.0629686204970007</c:v>
                </c:pt>
                <c:pt idx="2236">
                  <c:v>0.0629718454683892</c:v>
                </c:pt>
                <c:pt idx="2237">
                  <c:v>0.0629750694405569</c:v>
                </c:pt>
                <c:pt idx="2238">
                  <c:v>0.0629782924138944</c:v>
                </c:pt>
                <c:pt idx="2239">
                  <c:v>0.0629815143887914</c:v>
                </c:pt>
                <c:pt idx="2240">
                  <c:v>0.0629847353656376</c:v>
                </c:pt>
                <c:pt idx="2241">
                  <c:v>0.0629879553448218</c:v>
                </c:pt>
                <c:pt idx="2242">
                  <c:v>0.0629911743267338</c:v>
                </c:pt>
                <c:pt idx="2243">
                  <c:v>0.0629943923117619</c:v>
                </c:pt>
                <c:pt idx="2244">
                  <c:v>0.0629976093002941</c:v>
                </c:pt>
                <c:pt idx="2245">
                  <c:v>0.0630008252927193</c:v>
                </c:pt>
                <c:pt idx="2246">
                  <c:v>0.0630040402894248</c:v>
                </c:pt>
                <c:pt idx="2247">
                  <c:v>0.0630072542907981</c:v>
                </c:pt>
                <c:pt idx="2248">
                  <c:v>0.0630104672972262</c:v>
                </c:pt>
                <c:pt idx="2249">
                  <c:v>0.0630136793090965</c:v>
                </c:pt>
                <c:pt idx="2250">
                  <c:v>0.0630168903267953</c:v>
                </c:pt>
                <c:pt idx="2251">
                  <c:v>0.0630201003507085</c:v>
                </c:pt>
                <c:pt idx="2252">
                  <c:v>0.0630233093812228</c:v>
                </c:pt>
                <c:pt idx="2253">
                  <c:v>0.0630265174187236</c:v>
                </c:pt>
                <c:pt idx="2254">
                  <c:v>0.0630297244635963</c:v>
                </c:pt>
                <c:pt idx="2255">
                  <c:v>0.0630329305162255</c:v>
                </c:pt>
                <c:pt idx="2256">
                  <c:v>0.0630361355769968</c:v>
                </c:pt>
                <c:pt idx="2257">
                  <c:v>0.0630393396462944</c:v>
                </c:pt>
                <c:pt idx="2258">
                  <c:v>0.0630425427245021</c:v>
                </c:pt>
                <c:pt idx="2259">
                  <c:v>0.0630457448120045</c:v>
                </c:pt>
                <c:pt idx="2260">
                  <c:v>0.0630489459091849</c:v>
                </c:pt>
                <c:pt idx="2261">
                  <c:v>0.0630521460164263</c:v>
                </c:pt>
                <c:pt idx="2262">
                  <c:v>0.0630553451341123</c:v>
                </c:pt>
                <c:pt idx="2263">
                  <c:v>0.0630585432626254</c:v>
                </c:pt>
                <c:pt idx="2264">
                  <c:v>0.063061740402348</c:v>
                </c:pt>
                <c:pt idx="2265">
                  <c:v>0.063064936553662</c:v>
                </c:pt>
                <c:pt idx="2266">
                  <c:v>0.0630681317169499</c:v>
                </c:pt>
                <c:pt idx="2267">
                  <c:v>0.0630713258925928</c:v>
                </c:pt>
                <c:pt idx="2268">
                  <c:v>0.0630745190809719</c:v>
                </c:pt>
                <c:pt idx="2269">
                  <c:v>0.0630777112824686</c:v>
                </c:pt>
                <c:pt idx="2270">
                  <c:v>0.0630809024974635</c:v>
                </c:pt>
                <c:pt idx="2271">
                  <c:v>0.0630840927263369</c:v>
                </c:pt>
                <c:pt idx="2272">
                  <c:v>0.0630872819694686</c:v>
                </c:pt>
                <c:pt idx="2273">
                  <c:v>0.0630904702272391</c:v>
                </c:pt>
                <c:pt idx="2274">
                  <c:v>0.0630936575000276</c:v>
                </c:pt>
                <c:pt idx="2275">
                  <c:v>0.0630968437882131</c:v>
                </c:pt>
                <c:pt idx="2276">
                  <c:v>0.0631000290921751</c:v>
                </c:pt>
                <c:pt idx="2277">
                  <c:v>0.0631032134122921</c:v>
                </c:pt>
                <c:pt idx="2278">
                  <c:v>0.0631063967489426</c:v>
                </c:pt>
                <c:pt idx="2279">
                  <c:v>0.0631095791025042</c:v>
                </c:pt>
                <c:pt idx="2280">
                  <c:v>0.0631127604733554</c:v>
                </c:pt>
                <c:pt idx="2281">
                  <c:v>0.0631159408618735</c:v>
                </c:pt>
                <c:pt idx="2282">
                  <c:v>0.0631191202684354</c:v>
                </c:pt>
                <c:pt idx="2283">
                  <c:v>0.0631222986934188</c:v>
                </c:pt>
                <c:pt idx="2284">
                  <c:v>0.0631254761372</c:v>
                </c:pt>
                <c:pt idx="2285">
                  <c:v>0.0631286526001555</c:v>
                </c:pt>
                <c:pt idx="2286">
                  <c:v>0.0631318280826612</c:v>
                </c:pt>
                <c:pt idx="2287">
                  <c:v>0.0631350025850933</c:v>
                </c:pt>
                <c:pt idx="2288">
                  <c:v>0.0631381761078273</c:v>
                </c:pt>
                <c:pt idx="2289">
                  <c:v>0.0631413486512382</c:v>
                </c:pt>
                <c:pt idx="2290">
                  <c:v>0.0631445202157016</c:v>
                </c:pt>
                <c:pt idx="2291">
                  <c:v>0.0631476908015918</c:v>
                </c:pt>
                <c:pt idx="2292">
                  <c:v>0.0631508604092835</c:v>
                </c:pt>
                <c:pt idx="2293">
                  <c:v>0.0631540290391503</c:v>
                </c:pt>
                <c:pt idx="2294">
                  <c:v>0.063157196691567</c:v>
                </c:pt>
                <c:pt idx="2295">
                  <c:v>0.0631603633669067</c:v>
                </c:pt>
                <c:pt idx="2296">
                  <c:v>0.0631635290655426</c:v>
                </c:pt>
                <c:pt idx="2297">
                  <c:v>0.0631666937878483</c:v>
                </c:pt>
                <c:pt idx="2298">
                  <c:v>0.0631698575341963</c:v>
                </c:pt>
                <c:pt idx="2299">
                  <c:v>0.0631730203049591</c:v>
                </c:pt>
                <c:pt idx="2300">
                  <c:v>0.0631761821005087</c:v>
                </c:pt>
                <c:pt idx="2301">
                  <c:v>0.0631793429212178</c:v>
                </c:pt>
                <c:pt idx="2302">
                  <c:v>0.0631825027674575</c:v>
                </c:pt>
                <c:pt idx="2303">
                  <c:v>0.0631856616395992</c:v>
                </c:pt>
                <c:pt idx="2304">
                  <c:v>0.0631888195380145</c:v>
                </c:pt>
                <c:pt idx="2305">
                  <c:v>0.063191976463074</c:v>
                </c:pt>
                <c:pt idx="2306">
                  <c:v>0.0631951324151484</c:v>
                </c:pt>
                <c:pt idx="2307">
                  <c:v>0.0631982873946076</c:v>
                </c:pt>
                <c:pt idx="2308">
                  <c:v>0.0632014414018224</c:v>
                </c:pt>
                <c:pt idx="2309">
                  <c:v>0.0632045944371622</c:v>
                </c:pt>
                <c:pt idx="2310">
                  <c:v>0.0632077465009963</c:v>
                </c:pt>
                <c:pt idx="2311">
                  <c:v>0.0632108975936944</c:v>
                </c:pt>
                <c:pt idx="2312">
                  <c:v>0.0632140477156254</c:v>
                </c:pt>
                <c:pt idx="2313">
                  <c:v>0.0632171968671579</c:v>
                </c:pt>
                <c:pt idx="2314">
                  <c:v>0.06322034504866</c:v>
                </c:pt>
                <c:pt idx="2315">
                  <c:v>0.0632234922605005</c:v>
                </c:pt>
                <c:pt idx="2316">
                  <c:v>0.0632266385030471</c:v>
                </c:pt>
                <c:pt idx="2317">
                  <c:v>0.0632297837766671</c:v>
                </c:pt>
                <c:pt idx="2318">
                  <c:v>0.0632329280817285</c:v>
                </c:pt>
                <c:pt idx="2319">
                  <c:v>0.063236071418598</c:v>
                </c:pt>
                <c:pt idx="2320">
                  <c:v>0.0632392137876426</c:v>
                </c:pt>
                <c:pt idx="2321">
                  <c:v>0.0632423551892284</c:v>
                </c:pt>
                <c:pt idx="2322">
                  <c:v>0.0632454956237225</c:v>
                </c:pt>
                <c:pt idx="2323">
                  <c:v>0.0632486350914905</c:v>
                </c:pt>
                <c:pt idx="2324">
                  <c:v>0.0632517735928979</c:v>
                </c:pt>
                <c:pt idx="2325">
                  <c:v>0.0632549111283109</c:v>
                </c:pt>
                <c:pt idx="2326">
                  <c:v>0.0632580476980944</c:v>
                </c:pt>
                <c:pt idx="2327">
                  <c:v>0.0632611833026135</c:v>
                </c:pt>
                <c:pt idx="2328">
                  <c:v>0.0632643179422324</c:v>
                </c:pt>
                <c:pt idx="2329">
                  <c:v>0.0632674516173164</c:v>
                </c:pt>
                <c:pt idx="2330">
                  <c:v>0.0632705843282293</c:v>
                </c:pt>
                <c:pt idx="2331">
                  <c:v>0.0632737160753347</c:v>
                </c:pt>
                <c:pt idx="2332">
                  <c:v>0.063276846858997</c:v>
                </c:pt>
                <c:pt idx="2333">
                  <c:v>0.0632799766795793</c:v>
                </c:pt>
                <c:pt idx="2334">
                  <c:v>0.0632831055374446</c:v>
                </c:pt>
                <c:pt idx="2335">
                  <c:v>0.0632862334329558</c:v>
                </c:pt>
                <c:pt idx="2336">
                  <c:v>0.0632893603664759</c:v>
                </c:pt>
                <c:pt idx="2337">
                  <c:v>0.063292486338367</c:v>
                </c:pt>
                <c:pt idx="2338">
                  <c:v>0.0632956113489911</c:v>
                </c:pt>
                <c:pt idx="2339">
                  <c:v>0.0632987353987105</c:v>
                </c:pt>
                <c:pt idx="2340">
                  <c:v>0.0633018584878866</c:v>
                </c:pt>
                <c:pt idx="2341">
                  <c:v>0.0633049806168807</c:v>
                </c:pt>
                <c:pt idx="2342">
                  <c:v>0.0633081017860537</c:v>
                </c:pt>
                <c:pt idx="2343">
                  <c:v>0.0633112219957669</c:v>
                </c:pt>
                <c:pt idx="2344">
                  <c:v>0.0633143412463807</c:v>
                </c:pt>
                <c:pt idx="2345">
                  <c:v>0.063317459538255</c:v>
                </c:pt>
                <c:pt idx="2346">
                  <c:v>0.0633205768717506</c:v>
                </c:pt>
                <c:pt idx="2347">
                  <c:v>0.0633236932472271</c:v>
                </c:pt>
                <c:pt idx="2348">
                  <c:v>0.0633268086650438</c:v>
                </c:pt>
                <c:pt idx="2349">
                  <c:v>0.0633299231255599</c:v>
                </c:pt>
                <c:pt idx="2350">
                  <c:v>0.0633330366291351</c:v>
                </c:pt>
                <c:pt idx="2351">
                  <c:v>0.0633361491761277</c:v>
                </c:pt>
                <c:pt idx="2352">
                  <c:v>0.0633392607668962</c:v>
                </c:pt>
                <c:pt idx="2353">
                  <c:v>0.0633423714017993</c:v>
                </c:pt>
                <c:pt idx="2354">
                  <c:v>0.0633454810811948</c:v>
                </c:pt>
                <c:pt idx="2355">
                  <c:v>0.0633485898054406</c:v>
                </c:pt>
                <c:pt idx="2356">
                  <c:v>0.0633516975748938</c:v>
                </c:pt>
                <c:pt idx="2357">
                  <c:v>0.0633548043899124</c:v>
                </c:pt>
                <c:pt idx="2358">
                  <c:v>0.0633579102508531</c:v>
                </c:pt>
                <c:pt idx="2359">
                  <c:v>0.0633610151580725</c:v>
                </c:pt>
                <c:pt idx="2360">
                  <c:v>0.0633641191119276</c:v>
                </c:pt>
                <c:pt idx="2361">
                  <c:v>0.0633672221127744</c:v>
                </c:pt>
                <c:pt idx="2362">
                  <c:v>0.063370324160969</c:v>
                </c:pt>
                <c:pt idx="2363">
                  <c:v>0.063373425256867</c:v>
                </c:pt>
                <c:pt idx="2364">
                  <c:v>0.0633765254008244</c:v>
                </c:pt>
                <c:pt idx="2365">
                  <c:v>0.0633796245931962</c:v>
                </c:pt>
                <c:pt idx="2366">
                  <c:v>0.0633827228343373</c:v>
                </c:pt>
                <c:pt idx="2367">
                  <c:v>0.063385820124603</c:v>
                </c:pt>
                <c:pt idx="2368">
                  <c:v>0.0633889164643476</c:v>
                </c:pt>
                <c:pt idx="2369">
                  <c:v>0.0633920118539254</c:v>
                </c:pt>
                <c:pt idx="2370">
                  <c:v>0.0633951062936902</c:v>
                </c:pt>
                <c:pt idx="2371">
                  <c:v>0.0633981997839964</c:v>
                </c:pt>
                <c:pt idx="2372">
                  <c:v>0.0634012923251973</c:v>
                </c:pt>
                <c:pt idx="2373">
                  <c:v>0.0634043839176459</c:v>
                </c:pt>
                <c:pt idx="2374">
                  <c:v>0.0634074745616959</c:v>
                </c:pt>
                <c:pt idx="2375">
                  <c:v>0.0634105642576999</c:v>
                </c:pt>
                <c:pt idx="2376">
                  <c:v>0.0634136530060106</c:v>
                </c:pt>
                <c:pt idx="2377">
                  <c:v>0.0634167408069798</c:v>
                </c:pt>
                <c:pt idx="2378">
                  <c:v>0.0634198276609604</c:v>
                </c:pt>
                <c:pt idx="2379">
                  <c:v>0.063422913568304</c:v>
                </c:pt>
                <c:pt idx="2380">
                  <c:v>0.0634259985293619</c:v>
                </c:pt>
                <c:pt idx="2381">
                  <c:v>0.0634290825444861</c:v>
                </c:pt>
                <c:pt idx="2382">
                  <c:v>0.0634321656140274</c:v>
                </c:pt>
                <c:pt idx="2383">
                  <c:v>0.0634352477383368</c:v>
                </c:pt>
                <c:pt idx="2384">
                  <c:v>0.0634383289177645</c:v>
                </c:pt>
                <c:pt idx="2385">
                  <c:v>0.0634414091526618</c:v>
                </c:pt>
                <c:pt idx="2386">
                  <c:v>0.0634444884433784</c:v>
                </c:pt>
                <c:pt idx="2387">
                  <c:v>0.0634475667902641</c:v>
                </c:pt>
                <c:pt idx="2388">
                  <c:v>0.0634506441936691</c:v>
                </c:pt>
                <c:pt idx="2389">
                  <c:v>0.0634537206539426</c:v>
                </c:pt>
                <c:pt idx="2390">
                  <c:v>0.0634567961714338</c:v>
                </c:pt>
                <c:pt idx="2391">
                  <c:v>0.0634598707464916</c:v>
                </c:pt>
                <c:pt idx="2392">
                  <c:v>0.0634629443794651</c:v>
                </c:pt>
                <c:pt idx="2393">
                  <c:v>0.0634660170707027</c:v>
                </c:pt>
                <c:pt idx="2394">
                  <c:v>0.0634690888205524</c:v>
                </c:pt>
                <c:pt idx="2395">
                  <c:v>0.0634721596293628</c:v>
                </c:pt>
                <c:pt idx="2396">
                  <c:v>0.0634752294974814</c:v>
                </c:pt>
                <c:pt idx="2397">
                  <c:v>0.0634782984252558</c:v>
                </c:pt>
                <c:pt idx="2398">
                  <c:v>0.063481366413033</c:v>
                </c:pt>
                <c:pt idx="2399">
                  <c:v>0.0634844334611609</c:v>
                </c:pt>
                <c:pt idx="2400">
                  <c:v>0.0634874995699859</c:v>
                </c:pt>
                <c:pt idx="2401">
                  <c:v>0.0634905647398544</c:v>
                </c:pt>
                <c:pt idx="2402">
                  <c:v>0.0634936289711134</c:v>
                </c:pt>
                <c:pt idx="2403">
                  <c:v>0.0634966922641088</c:v>
                </c:pt>
                <c:pt idx="2404">
                  <c:v>0.0634997546191863</c:v>
                </c:pt>
                <c:pt idx="2405">
                  <c:v>0.0635028160366921</c:v>
                </c:pt>
                <c:pt idx="2406">
                  <c:v>0.0635058765169715</c:v>
                </c:pt>
                <c:pt idx="2407">
                  <c:v>0.0635089360603696</c:v>
                </c:pt>
                <c:pt idx="2408">
                  <c:v>0.0635119946672313</c:v>
                </c:pt>
                <c:pt idx="2409">
                  <c:v>0.0635150523379018</c:v>
                </c:pt>
                <c:pt idx="2410">
                  <c:v>0.0635181090727255</c:v>
                </c:pt>
                <c:pt idx="2411">
                  <c:v>0.0635211648720464</c:v>
                </c:pt>
                <c:pt idx="2412">
                  <c:v>0.0635242197362091</c:v>
                </c:pt>
                <c:pt idx="2413">
                  <c:v>0.0635272736655573</c:v>
                </c:pt>
                <c:pt idx="2414">
                  <c:v>0.0635303266604345</c:v>
                </c:pt>
                <c:pt idx="2415">
                  <c:v>0.063533378721184</c:v>
                </c:pt>
                <c:pt idx="2416">
                  <c:v>0.0635364298481493</c:v>
                </c:pt>
                <c:pt idx="2417">
                  <c:v>0.0635394800416733</c:v>
                </c:pt>
                <c:pt idx="2418">
                  <c:v>0.0635425293020984</c:v>
                </c:pt>
                <c:pt idx="2419">
                  <c:v>0.0635455776297675</c:v>
                </c:pt>
                <c:pt idx="2420">
                  <c:v>0.0635486250250227</c:v>
                </c:pt>
                <c:pt idx="2421">
                  <c:v>0.0635516714882061</c:v>
                </c:pt>
                <c:pt idx="2422">
                  <c:v>0.0635547170196591</c:v>
                </c:pt>
                <c:pt idx="2423">
                  <c:v>0.0635577616197239</c:v>
                </c:pt>
                <c:pt idx="2424">
                  <c:v>0.0635608052887416</c:v>
                </c:pt>
                <c:pt idx="2425">
                  <c:v>0.063563848027053</c:v>
                </c:pt>
                <c:pt idx="2426">
                  <c:v>0.0635668898349997</c:v>
                </c:pt>
                <c:pt idx="2427">
                  <c:v>0.063569930712922</c:v>
                </c:pt>
                <c:pt idx="2428">
                  <c:v>0.0635729706611603</c:v>
                </c:pt>
                <c:pt idx="2429">
                  <c:v>0.0635760096800547</c:v>
                </c:pt>
                <c:pt idx="2430">
                  <c:v>0.0635790477699457</c:v>
                </c:pt>
                <c:pt idx="2431">
                  <c:v>0.0635820849311728</c:v>
                </c:pt>
                <c:pt idx="2432">
                  <c:v>0.0635851211640753</c:v>
                </c:pt>
                <c:pt idx="2433">
                  <c:v>0.0635881564689931</c:v>
                </c:pt>
                <c:pt idx="2434">
                  <c:v>0.063591190846265</c:v>
                </c:pt>
                <c:pt idx="2435">
                  <c:v>0.0635942242962299</c:v>
                </c:pt>
                <c:pt idx="2436">
                  <c:v>0.0635972568192262</c:v>
                </c:pt>
                <c:pt idx="2437">
                  <c:v>0.063600288415593</c:v>
                </c:pt>
                <c:pt idx="2438">
                  <c:v>0.0636033190856682</c:v>
                </c:pt>
                <c:pt idx="2439">
                  <c:v>0.0636063488297895</c:v>
                </c:pt>
                <c:pt idx="2440">
                  <c:v>0.0636093776482953</c:v>
                </c:pt>
                <c:pt idx="2441">
                  <c:v>0.0636124055415227</c:v>
                </c:pt>
                <c:pt idx="2442">
                  <c:v>0.0636154325098093</c:v>
                </c:pt>
                <c:pt idx="2443">
                  <c:v>0.0636184585534919</c:v>
                </c:pt>
                <c:pt idx="2444">
                  <c:v>0.0636214836729079</c:v>
                </c:pt>
                <c:pt idx="2445">
                  <c:v>0.0636245078683937</c:v>
                </c:pt>
                <c:pt idx="2446">
                  <c:v>0.0636275311402855</c:v>
                </c:pt>
                <c:pt idx="2447">
                  <c:v>0.0636305534889201</c:v>
                </c:pt>
                <c:pt idx="2448">
                  <c:v>0.0636335749146334</c:v>
                </c:pt>
                <c:pt idx="2449">
                  <c:v>0.0636365954177611</c:v>
                </c:pt>
                <c:pt idx="2450">
                  <c:v>0.0636396149986384</c:v>
                </c:pt>
                <c:pt idx="2451">
                  <c:v>0.0636426336576015</c:v>
                </c:pt>
                <c:pt idx="2452">
                  <c:v>0.0636456513949851</c:v>
                </c:pt>
                <c:pt idx="2453">
                  <c:v>0.0636486682111239</c:v>
                </c:pt>
                <c:pt idx="2454">
                  <c:v>0.0636516841063532</c:v>
                </c:pt>
                <c:pt idx="2455">
                  <c:v>0.0636546990810073</c:v>
                </c:pt>
                <c:pt idx="2456">
                  <c:v>0.0636577131354204</c:v>
                </c:pt>
                <c:pt idx="2457">
                  <c:v>0.0636607262699264</c:v>
                </c:pt>
                <c:pt idx="2458">
                  <c:v>0.0636637384848597</c:v>
                </c:pt>
                <c:pt idx="2459">
                  <c:v>0.0636667497805537</c:v>
                </c:pt>
                <c:pt idx="2460">
                  <c:v>0.0636697601573415</c:v>
                </c:pt>
                <c:pt idx="2461">
                  <c:v>0.0636727696155569</c:v>
                </c:pt>
                <c:pt idx="2462">
                  <c:v>0.0636757781555327</c:v>
                </c:pt>
                <c:pt idx="2463">
                  <c:v>0.0636787857776016</c:v>
                </c:pt>
                <c:pt idx="2464">
                  <c:v>0.0636817924820959</c:v>
                </c:pt>
                <c:pt idx="2465">
                  <c:v>0.0636847982693487</c:v>
                </c:pt>
                <c:pt idx="2466">
                  <c:v>0.0636878031396918</c:v>
                </c:pt>
                <c:pt idx="2467">
                  <c:v>0.0636908070934567</c:v>
                </c:pt>
                <c:pt idx="2468">
                  <c:v>0.063693810130976</c:v>
                </c:pt>
                <c:pt idx="2469">
                  <c:v>0.0636968122525807</c:v>
                </c:pt>
                <c:pt idx="2470">
                  <c:v>0.0636998134586023</c:v>
                </c:pt>
                <c:pt idx="2471">
                  <c:v>0.0637028137493715</c:v>
                </c:pt>
                <c:pt idx="2472">
                  <c:v>0.0637058131252198</c:v>
                </c:pt>
                <c:pt idx="2473">
                  <c:v>0.0637088115864775</c:v>
                </c:pt>
                <c:pt idx="2474">
                  <c:v>0.063711809133475</c:v>
                </c:pt>
                <c:pt idx="2475">
                  <c:v>0.063714805766543</c:v>
                </c:pt>
                <c:pt idx="2476">
                  <c:v>0.0637178014860112</c:v>
                </c:pt>
                <c:pt idx="2477">
                  <c:v>0.0637207962922096</c:v>
                </c:pt>
                <c:pt idx="2478">
                  <c:v>0.0637237901854675</c:v>
                </c:pt>
                <c:pt idx="2479">
                  <c:v>0.0637267831661149</c:v>
                </c:pt>
                <c:pt idx="2480">
                  <c:v>0.0637297752344806</c:v>
                </c:pt>
                <c:pt idx="2481">
                  <c:v>0.0637327663908935</c:v>
                </c:pt>
                <c:pt idx="2482">
                  <c:v>0.063735756635683</c:v>
                </c:pt>
                <c:pt idx="2483">
                  <c:v>0.0637387459691772</c:v>
                </c:pt>
                <c:pt idx="2484">
                  <c:v>0.0637417343917047</c:v>
                </c:pt>
                <c:pt idx="2485">
                  <c:v>0.0637447219035933</c:v>
                </c:pt>
                <c:pt idx="2486">
                  <c:v>0.0637477085051716</c:v>
                </c:pt>
                <c:pt idx="2487">
                  <c:v>0.063750694196767</c:v>
                </c:pt>
                <c:pt idx="2488">
                  <c:v>0.0637536789787069</c:v>
                </c:pt>
                <c:pt idx="2489">
                  <c:v>0.063756662851319</c:v>
                </c:pt>
                <c:pt idx="2490">
                  <c:v>0.0637596458149305</c:v>
                </c:pt>
                <c:pt idx="2491">
                  <c:v>0.0637626278698681</c:v>
                </c:pt>
                <c:pt idx="2492">
                  <c:v>0.0637656090164583</c:v>
                </c:pt>
                <c:pt idx="2493">
                  <c:v>0.0637685892550283</c:v>
                </c:pt>
                <c:pt idx="2494">
                  <c:v>0.0637715685859041</c:v>
                </c:pt>
                <c:pt idx="2495">
                  <c:v>0.0637745470094115</c:v>
                </c:pt>
                <c:pt idx="2496">
                  <c:v>0.0637775245258771</c:v>
                </c:pt>
                <c:pt idx="2497">
                  <c:v>0.0637805011356262</c:v>
                </c:pt>
                <c:pt idx="2498">
                  <c:v>0.0637834768389845</c:v>
                </c:pt>
                <c:pt idx="2499">
                  <c:v>0.0637864516362768</c:v>
                </c:pt>
                <c:pt idx="2500">
                  <c:v>0.063789425527829</c:v>
                </c:pt>
                <c:pt idx="2501">
                  <c:v>0.0637923985139657</c:v>
                </c:pt>
                <c:pt idx="2502">
                  <c:v>0.0637953705950112</c:v>
                </c:pt>
                <c:pt idx="2503">
                  <c:v>0.0637983417712907</c:v>
                </c:pt>
                <c:pt idx="2504">
                  <c:v>0.0638013120431282</c:v>
                </c:pt>
                <c:pt idx="2505">
                  <c:v>0.0638042814108477</c:v>
                </c:pt>
                <c:pt idx="2506">
                  <c:v>0.063807249874773</c:v>
                </c:pt>
                <c:pt idx="2507">
                  <c:v>0.0638102174352283</c:v>
                </c:pt>
                <c:pt idx="2508">
                  <c:v>0.0638131840925368</c:v>
                </c:pt>
                <c:pt idx="2509">
                  <c:v>0.0638161498470215</c:v>
                </c:pt>
                <c:pt idx="2510">
                  <c:v>0.0638191146990062</c:v>
                </c:pt>
                <c:pt idx="2511">
                  <c:v>0.0638220786488134</c:v>
                </c:pt>
                <c:pt idx="2512">
                  <c:v>0.0638250416967658</c:v>
                </c:pt>
                <c:pt idx="2513">
                  <c:v>0.0638280038431858</c:v>
                </c:pt>
                <c:pt idx="2514">
                  <c:v>0.063830965088396</c:v>
                </c:pt>
                <c:pt idx="2515">
                  <c:v>0.0638339254327185</c:v>
                </c:pt>
                <c:pt idx="2516">
                  <c:v>0.0638368848764748</c:v>
                </c:pt>
                <c:pt idx="2517">
                  <c:v>0.0638398434199872</c:v>
                </c:pt>
                <c:pt idx="2518">
                  <c:v>0.063842801063577</c:v>
                </c:pt>
                <c:pt idx="2519">
                  <c:v>0.0638457578075654</c:v>
                </c:pt>
                <c:pt idx="2520">
                  <c:v>0.0638487136522733</c:v>
                </c:pt>
                <c:pt idx="2521">
                  <c:v>0.0638516685980223</c:v>
                </c:pt>
                <c:pt idx="2522">
                  <c:v>0.0638546226451327</c:v>
                </c:pt>
                <c:pt idx="2523">
                  <c:v>0.0638575757939248</c:v>
                </c:pt>
                <c:pt idx="2524">
                  <c:v>0.0638605280447195</c:v>
                </c:pt>
                <c:pt idx="2525">
                  <c:v>0.0638634793978367</c:v>
                </c:pt>
                <c:pt idx="2526">
                  <c:v>0.0638664298535964</c:v>
                </c:pt>
                <c:pt idx="2527">
                  <c:v>0.063869379412318</c:v>
                </c:pt>
                <c:pt idx="2528">
                  <c:v>0.0638723280743217</c:v>
                </c:pt>
                <c:pt idx="2529">
                  <c:v>0.0638752758399265</c:v>
                </c:pt>
                <c:pt idx="2530">
                  <c:v>0.0638782227094512</c:v>
                </c:pt>
                <c:pt idx="2531">
                  <c:v>0.0638811686832156</c:v>
                </c:pt>
                <c:pt idx="2532">
                  <c:v>0.063884113761538</c:v>
                </c:pt>
                <c:pt idx="2533">
                  <c:v>0.0638870579447371</c:v>
                </c:pt>
                <c:pt idx="2534">
                  <c:v>0.0638900012331309</c:v>
                </c:pt>
                <c:pt idx="2535">
                  <c:v>0.0638929436270383</c:v>
                </c:pt>
                <c:pt idx="2536">
                  <c:v>0.063895885126777</c:v>
                </c:pt>
                <c:pt idx="2537">
                  <c:v>0.0638988257326645</c:v>
                </c:pt>
                <c:pt idx="2538">
                  <c:v>0.0639017654450191</c:v>
                </c:pt>
                <c:pt idx="2539">
                  <c:v>0.0639047042641578</c:v>
                </c:pt>
                <c:pt idx="2540">
                  <c:v>0.0639076421903976</c:v>
                </c:pt>
                <c:pt idx="2541">
                  <c:v>0.0639105792240562</c:v>
                </c:pt>
                <c:pt idx="2542">
                  <c:v>0.0639135153654501</c:v>
                </c:pt>
                <c:pt idx="2543">
                  <c:v>0.0639164506148961</c:v>
                </c:pt>
                <c:pt idx="2544">
                  <c:v>0.0639193849727102</c:v>
                </c:pt>
                <c:pt idx="2545">
                  <c:v>0.0639223184392094</c:v>
                </c:pt>
                <c:pt idx="2546">
                  <c:v>0.0639252510147095</c:v>
                </c:pt>
                <c:pt idx="2547">
                  <c:v>0.0639281826995262</c:v>
                </c:pt>
                <c:pt idx="2548">
                  <c:v>0.0639311134939756</c:v>
                </c:pt>
                <c:pt idx="2549">
                  <c:v>0.0639340433983731</c:v>
                </c:pt>
                <c:pt idx="2550">
                  <c:v>0.063936972413034</c:v>
                </c:pt>
                <c:pt idx="2551">
                  <c:v>0.0639399005382733</c:v>
                </c:pt>
                <c:pt idx="2552">
                  <c:v>0.0639428277744063</c:v>
                </c:pt>
                <c:pt idx="2553">
                  <c:v>0.0639457541217476</c:v>
                </c:pt>
                <c:pt idx="2554">
                  <c:v>0.0639486795806116</c:v>
                </c:pt>
                <c:pt idx="2555">
                  <c:v>0.0639516041513131</c:v>
                </c:pt>
                <c:pt idx="2556">
                  <c:v>0.0639545278341662</c:v>
                </c:pt>
                <c:pt idx="2557">
                  <c:v>0.0639574506294848</c:v>
                </c:pt>
                <c:pt idx="2558">
                  <c:v>0.0639603725375826</c:v>
                </c:pt>
                <c:pt idx="2559">
                  <c:v>0.0639632935587737</c:v>
                </c:pt>
                <c:pt idx="2560">
                  <c:v>0.0639662136933713</c:v>
                </c:pt>
                <c:pt idx="2561">
                  <c:v>0.0639691329416885</c:v>
                </c:pt>
                <c:pt idx="2562">
                  <c:v>0.0639720513040388</c:v>
                </c:pt>
                <c:pt idx="2563">
                  <c:v>0.063974968780735</c:v>
                </c:pt>
                <c:pt idx="2564">
                  <c:v>0.0639778853720897</c:v>
                </c:pt>
                <c:pt idx="2565">
                  <c:v>0.0639808010784152</c:v>
                </c:pt>
                <c:pt idx="2566">
                  <c:v>0.0639837159000245</c:v>
                </c:pt>
                <c:pt idx="2567">
                  <c:v>0.0639866298372294</c:v>
                </c:pt>
                <c:pt idx="2568">
                  <c:v>0.0639895428903416</c:v>
                </c:pt>
                <c:pt idx="2569">
                  <c:v>0.0639924550596736</c:v>
                </c:pt>
                <c:pt idx="2570">
                  <c:v>0.0639953663455365</c:v>
                </c:pt>
                <c:pt idx="2571">
                  <c:v>0.0639982767482419</c:v>
                </c:pt>
                <c:pt idx="2572">
                  <c:v>0.064001186268101</c:v>
                </c:pt>
                <c:pt idx="2573">
                  <c:v>0.0640040949054249</c:v>
                </c:pt>
                <c:pt idx="2574">
                  <c:v>0.0640070026605239</c:v>
                </c:pt>
                <c:pt idx="2575">
                  <c:v>0.0640099095337099</c:v>
                </c:pt>
                <c:pt idx="2576">
                  <c:v>0.0640128155252928</c:v>
                </c:pt>
                <c:pt idx="2577">
                  <c:v>0.0640157206355829</c:v>
                </c:pt>
                <c:pt idx="2578">
                  <c:v>0.0640186248648904</c:v>
                </c:pt>
                <c:pt idx="2579">
                  <c:v>0.0640215282135253</c:v>
                </c:pt>
                <c:pt idx="2580">
                  <c:v>0.0640244306817973</c:v>
                </c:pt>
                <c:pt idx="2581">
                  <c:v>0.0640273322700155</c:v>
                </c:pt>
                <c:pt idx="2582">
                  <c:v>0.0640302329784906</c:v>
                </c:pt>
                <c:pt idx="2583">
                  <c:v>0.064033132807531</c:v>
                </c:pt>
                <c:pt idx="2584">
                  <c:v>0.064036031757446</c:v>
                </c:pt>
                <c:pt idx="2585">
                  <c:v>0.0640389298285444</c:v>
                </c:pt>
                <c:pt idx="2586">
                  <c:v>0.0640418270211349</c:v>
                </c:pt>
                <c:pt idx="2587">
                  <c:v>0.0640447233355261</c:v>
                </c:pt>
                <c:pt idx="2588">
                  <c:v>0.0640476187720257</c:v>
                </c:pt>
                <c:pt idx="2589">
                  <c:v>0.0640505133309431</c:v>
                </c:pt>
                <c:pt idx="2590">
                  <c:v>0.0640534070125856</c:v>
                </c:pt>
                <c:pt idx="2591">
                  <c:v>0.0640562998172611</c:v>
                </c:pt>
                <c:pt idx="2592">
                  <c:v>0.0640591917452772</c:v>
                </c:pt>
                <c:pt idx="2593">
                  <c:v>0.0640620827969413</c:v>
                </c:pt>
                <c:pt idx="2594">
                  <c:v>0.0640649729725608</c:v>
                </c:pt>
                <c:pt idx="2595">
                  <c:v>0.0640678622724422</c:v>
                </c:pt>
                <c:pt idx="2596">
                  <c:v>0.0640707506968935</c:v>
                </c:pt>
                <c:pt idx="2597">
                  <c:v>0.0640736382462209</c:v>
                </c:pt>
                <c:pt idx="2598">
                  <c:v>0.0640765249207309</c:v>
                </c:pt>
                <c:pt idx="2599">
                  <c:v>0.0640794107207301</c:v>
                </c:pt>
                <c:pt idx="2600">
                  <c:v>0.0640822956465245</c:v>
                </c:pt>
                <c:pt idx="2601">
                  <c:v>0.0640851796984201</c:v>
                </c:pt>
                <c:pt idx="2602">
                  <c:v>0.0640880628767224</c:v>
                </c:pt>
                <c:pt idx="2603">
                  <c:v>0.0640909451817381</c:v>
                </c:pt>
                <c:pt idx="2604">
                  <c:v>0.0640938266137721</c:v>
                </c:pt>
                <c:pt idx="2605">
                  <c:v>0.0640967071731298</c:v>
                </c:pt>
                <c:pt idx="2606">
                  <c:v>0.0640995868601164</c:v>
                </c:pt>
                <c:pt idx="2607">
                  <c:v>0.0641024656750367</c:v>
                </c:pt>
                <c:pt idx="2608">
                  <c:v>0.0641053436181952</c:v>
                </c:pt>
                <c:pt idx="2609">
                  <c:v>0.0641082206898974</c:v>
                </c:pt>
                <c:pt idx="2610">
                  <c:v>0.0641110968904474</c:v>
                </c:pt>
                <c:pt idx="2611">
                  <c:v>0.0641139722201493</c:v>
                </c:pt>
                <c:pt idx="2612">
                  <c:v>0.0641168466793073</c:v>
                </c:pt>
                <c:pt idx="2613">
                  <c:v>0.0641197202682254</c:v>
                </c:pt>
                <c:pt idx="2614">
                  <c:v>0.0641225929872072</c:v>
                </c:pt>
                <c:pt idx="2615">
                  <c:v>0.0641254648365559</c:v>
                </c:pt>
                <c:pt idx="2616">
                  <c:v>0.0641283358165759</c:v>
                </c:pt>
                <c:pt idx="2617">
                  <c:v>0.0641312059275699</c:v>
                </c:pt>
                <c:pt idx="2618">
                  <c:v>0.064134075169841</c:v>
                </c:pt>
                <c:pt idx="2619">
                  <c:v>0.0641369435436921</c:v>
                </c:pt>
                <c:pt idx="2620">
                  <c:v>0.0641398110494259</c:v>
                </c:pt>
                <c:pt idx="2621">
                  <c:v>0.064142677687345</c:v>
                </c:pt>
                <c:pt idx="2622">
                  <c:v>0.0641455434577511</c:v>
                </c:pt>
                <c:pt idx="2623">
                  <c:v>0.0641484083609477</c:v>
                </c:pt>
                <c:pt idx="2624">
                  <c:v>0.0641512723972361</c:v>
                </c:pt>
                <c:pt idx="2625">
                  <c:v>0.0641541355669182</c:v>
                </c:pt>
                <c:pt idx="2626">
                  <c:v>0.0641569978702958</c:v>
                </c:pt>
                <c:pt idx="2627">
                  <c:v>0.0641598593076703</c:v>
                </c:pt>
                <c:pt idx="2628">
                  <c:v>0.0641627198793432</c:v>
                </c:pt>
                <c:pt idx="2629">
                  <c:v>0.0641655795856149</c:v>
                </c:pt>
                <c:pt idx="2630">
                  <c:v>0.0641684384267877</c:v>
                </c:pt>
                <c:pt idx="2631">
                  <c:v>0.0641712964031619</c:v>
                </c:pt>
                <c:pt idx="2632">
                  <c:v>0.064174153515038</c:v>
                </c:pt>
                <c:pt idx="2633">
                  <c:v>0.0641770097627166</c:v>
                </c:pt>
                <c:pt idx="2634">
                  <c:v>0.0641798651464981</c:v>
                </c:pt>
                <c:pt idx="2635">
                  <c:v>0.0641827196666826</c:v>
                </c:pt>
                <c:pt idx="2636">
                  <c:v>0.0641855733235694</c:v>
                </c:pt>
                <c:pt idx="2637">
                  <c:v>0.0641884261174597</c:v>
                </c:pt>
                <c:pt idx="2638">
                  <c:v>0.0641912780486524</c:v>
                </c:pt>
                <c:pt idx="2639">
                  <c:v>0.0641941291174471</c:v>
                </c:pt>
                <c:pt idx="2640">
                  <c:v>0.064196979324143</c:v>
                </c:pt>
                <c:pt idx="2641">
                  <c:v>0.0641998286690394</c:v>
                </c:pt>
                <c:pt idx="2642">
                  <c:v>0.0642026771524352</c:v>
                </c:pt>
                <c:pt idx="2643">
                  <c:v>0.0642055247746286</c:v>
                </c:pt>
                <c:pt idx="2644">
                  <c:v>0.0642083715359195</c:v>
                </c:pt>
                <c:pt idx="2645">
                  <c:v>0.0642112174366057</c:v>
                </c:pt>
                <c:pt idx="2646">
                  <c:v>0.0642140624769856</c:v>
                </c:pt>
                <c:pt idx="2647">
                  <c:v>0.0642169066573573</c:v>
                </c:pt>
                <c:pt idx="2648">
                  <c:v>0.0642197499780188</c:v>
                </c:pt>
                <c:pt idx="2649">
                  <c:v>0.0642225924392679</c:v>
                </c:pt>
                <c:pt idx="2650">
                  <c:v>0.0642254340414017</c:v>
                </c:pt>
                <c:pt idx="2651">
                  <c:v>0.0642282747847189</c:v>
                </c:pt>
                <c:pt idx="2652">
                  <c:v>0.0642311146695161</c:v>
                </c:pt>
                <c:pt idx="2653">
                  <c:v>0.0642339536960905</c:v>
                </c:pt>
                <c:pt idx="2654">
                  <c:v>0.0642367918647391</c:v>
                </c:pt>
                <c:pt idx="2655">
                  <c:v>0.0642396291757587</c:v>
                </c:pt>
                <c:pt idx="2656">
                  <c:v>0.0642424656294461</c:v>
                </c:pt>
                <c:pt idx="2657">
                  <c:v>0.064245301226097</c:v>
                </c:pt>
                <c:pt idx="2658">
                  <c:v>0.064248135966009</c:v>
                </c:pt>
                <c:pt idx="2659">
                  <c:v>0.0642509698494777</c:v>
                </c:pt>
                <c:pt idx="2660">
                  <c:v>0.0642538028767991</c:v>
                </c:pt>
                <c:pt idx="2661">
                  <c:v>0.064256635048269</c:v>
                </c:pt>
                <c:pt idx="2662">
                  <c:v>0.064259466364183</c:v>
                </c:pt>
                <c:pt idx="2663">
                  <c:v>0.0642622968248368</c:v>
                </c:pt>
                <c:pt idx="2664">
                  <c:v>0.0642651264305251</c:v>
                </c:pt>
                <c:pt idx="2665">
                  <c:v>0.0642679551815441</c:v>
                </c:pt>
                <c:pt idx="2666">
                  <c:v>0.0642707830781884</c:v>
                </c:pt>
                <c:pt idx="2667">
                  <c:v>0.0642736101207527</c:v>
                </c:pt>
                <c:pt idx="2668">
                  <c:v>0.0642764363095319</c:v>
                </c:pt>
                <c:pt idx="2669">
                  <c:v>0.0642792616448204</c:v>
                </c:pt>
                <c:pt idx="2670">
                  <c:v>0.0642820861269126</c:v>
                </c:pt>
                <c:pt idx="2671">
                  <c:v>0.0642849097561022</c:v>
                </c:pt>
                <c:pt idx="2672">
                  <c:v>0.0642877325326843</c:v>
                </c:pt>
                <c:pt idx="2673">
                  <c:v>0.0642905544569522</c:v>
                </c:pt>
                <c:pt idx="2674">
                  <c:v>0.0642933755291997</c:v>
                </c:pt>
                <c:pt idx="2675">
                  <c:v>0.0642961957497204</c:v>
                </c:pt>
                <c:pt idx="2676">
                  <c:v>0.0642990151188076</c:v>
                </c:pt>
                <c:pt idx="2677">
                  <c:v>0.0643018336367546</c:v>
                </c:pt>
                <c:pt idx="2678">
                  <c:v>0.0643046513038539</c:v>
                </c:pt>
                <c:pt idx="2679">
                  <c:v>0.0643074681203996</c:v>
                </c:pt>
                <c:pt idx="2680">
                  <c:v>0.0643102840866838</c:v>
                </c:pt>
                <c:pt idx="2681">
                  <c:v>0.0643130992029991</c:v>
                </c:pt>
                <c:pt idx="2682">
                  <c:v>0.0643159134696381</c:v>
                </c:pt>
                <c:pt idx="2683">
                  <c:v>0.064318726886893</c:v>
                </c:pt>
                <c:pt idx="2684">
                  <c:v>0.0643215394550558</c:v>
                </c:pt>
                <c:pt idx="2685">
                  <c:v>0.0643243511744181</c:v>
                </c:pt>
                <c:pt idx="2686">
                  <c:v>0.0643271620452728</c:v>
                </c:pt>
                <c:pt idx="2687">
                  <c:v>0.0643299720679109</c:v>
                </c:pt>
                <c:pt idx="2688">
                  <c:v>0.0643327812426238</c:v>
                </c:pt>
                <c:pt idx="2689">
                  <c:v>0.064335589569703</c:v>
                </c:pt>
                <c:pt idx="2690">
                  <c:v>0.0643383970494397</c:v>
                </c:pt>
                <c:pt idx="2691">
                  <c:v>0.0643412036821248</c:v>
                </c:pt>
                <c:pt idx="2692">
                  <c:v>0.0643440094680487</c:v>
                </c:pt>
                <c:pt idx="2693">
                  <c:v>0.0643468144075031</c:v>
                </c:pt>
                <c:pt idx="2694">
                  <c:v>0.064349618500778</c:v>
                </c:pt>
                <c:pt idx="2695">
                  <c:v>0.0643524217481639</c:v>
                </c:pt>
                <c:pt idx="2696">
                  <c:v>0.0643552241499509</c:v>
                </c:pt>
                <c:pt idx="2697">
                  <c:v>0.0643580257064291</c:v>
                </c:pt>
                <c:pt idx="2698">
                  <c:v>0.0643608264178884</c:v>
                </c:pt>
                <c:pt idx="2699">
                  <c:v>0.0643636262846182</c:v>
                </c:pt>
                <c:pt idx="2700">
                  <c:v>0.0643664253069089</c:v>
                </c:pt>
                <c:pt idx="2701">
                  <c:v>0.0643692234850496</c:v>
                </c:pt>
                <c:pt idx="2702">
                  <c:v>0.0643720208193295</c:v>
                </c:pt>
                <c:pt idx="2703">
                  <c:v>0.0643748173100379</c:v>
                </c:pt>
                <c:pt idx="2704">
                  <c:v>0.0643776129574635</c:v>
                </c:pt>
                <c:pt idx="2705">
                  <c:v>0.0643804077618953</c:v>
                </c:pt>
                <c:pt idx="2706">
                  <c:v>0.0643832017236215</c:v>
                </c:pt>
                <c:pt idx="2707">
                  <c:v>0.0643859948429315</c:v>
                </c:pt>
                <c:pt idx="2708">
                  <c:v>0.0643887871201132</c:v>
                </c:pt>
                <c:pt idx="2709">
                  <c:v>0.0643915785554549</c:v>
                </c:pt>
                <c:pt idx="2710">
                  <c:v>0.0643943691492445</c:v>
                </c:pt>
                <c:pt idx="2711">
                  <c:v>0.0643971589017699</c:v>
                </c:pt>
                <c:pt idx="2712">
                  <c:v>0.064399947813319</c:v>
                </c:pt>
                <c:pt idx="2713">
                  <c:v>0.0644027358841787</c:v>
                </c:pt>
                <c:pt idx="2714">
                  <c:v>0.0644055231146376</c:v>
                </c:pt>
                <c:pt idx="2715">
                  <c:v>0.0644083095049824</c:v>
                </c:pt>
                <c:pt idx="2716">
                  <c:v>0.0644110950555002</c:v>
                </c:pt>
                <c:pt idx="2717">
                  <c:v>0.0644138797664781</c:v>
                </c:pt>
                <c:pt idx="2718">
                  <c:v>0.0644166636382027</c:v>
                </c:pt>
                <c:pt idx="2719">
                  <c:v>0.0644194466709609</c:v>
                </c:pt>
                <c:pt idx="2720">
                  <c:v>0.0644222288650385</c:v>
                </c:pt>
                <c:pt idx="2721">
                  <c:v>0.0644250102207231</c:v>
                </c:pt>
                <c:pt idx="2722">
                  <c:v>0.0644277907383002</c:v>
                </c:pt>
                <c:pt idx="2723">
                  <c:v>0.064430570418056</c:v>
                </c:pt>
                <c:pt idx="2724">
                  <c:v>0.0644333492602763</c:v>
                </c:pt>
                <c:pt idx="2725">
                  <c:v>0.0644361272652469</c:v>
                </c:pt>
                <c:pt idx="2726">
                  <c:v>0.0644389044332534</c:v>
                </c:pt>
                <c:pt idx="2727">
                  <c:v>0.0644416807645808</c:v>
                </c:pt>
                <c:pt idx="2728">
                  <c:v>0.0644444562595154</c:v>
                </c:pt>
                <c:pt idx="2729">
                  <c:v>0.0644472309183418</c:v>
                </c:pt>
                <c:pt idx="2730">
                  <c:v>0.0644500047413449</c:v>
                </c:pt>
                <c:pt idx="2731">
                  <c:v>0.0644527777288097</c:v>
                </c:pt>
                <c:pt idx="2732">
                  <c:v>0.064455549881021</c:v>
                </c:pt>
                <c:pt idx="2733">
                  <c:v>0.0644583211982631</c:v>
                </c:pt>
                <c:pt idx="2734">
                  <c:v>0.06446109168082</c:v>
                </c:pt>
                <c:pt idx="2735">
                  <c:v>0.064463861328977</c:v>
                </c:pt>
                <c:pt idx="2736">
                  <c:v>0.0644666301430176</c:v>
                </c:pt>
                <c:pt idx="2737">
                  <c:v>0.0644693981232258</c:v>
                </c:pt>
                <c:pt idx="2738">
                  <c:v>0.0644721652698855</c:v>
                </c:pt>
                <c:pt idx="2739">
                  <c:v>0.0644749315832801</c:v>
                </c:pt>
                <c:pt idx="2740">
                  <c:v>0.0644776970636934</c:v>
                </c:pt>
                <c:pt idx="2741">
                  <c:v>0.064480461711408</c:v>
                </c:pt>
                <c:pt idx="2742">
                  <c:v>0.0644832255267082</c:v>
                </c:pt>
                <c:pt idx="2743">
                  <c:v>0.0644859885098766</c:v>
                </c:pt>
                <c:pt idx="2744">
                  <c:v>0.064488750661196</c:v>
                </c:pt>
                <c:pt idx="2745">
                  <c:v>0.0644915119809493</c:v>
                </c:pt>
                <c:pt idx="2746">
                  <c:v>0.064494272469419</c:v>
                </c:pt>
                <c:pt idx="2747">
                  <c:v>0.0644970321268876</c:v>
                </c:pt>
                <c:pt idx="2748">
                  <c:v>0.0644997909536369</c:v>
                </c:pt>
                <c:pt idx="2749">
                  <c:v>0.0645025489499501</c:v>
                </c:pt>
                <c:pt idx="2750">
                  <c:v>0.0645053061161087</c:v>
                </c:pt>
                <c:pt idx="2751">
                  <c:v>0.0645080624523945</c:v>
                </c:pt>
                <c:pt idx="2752">
                  <c:v>0.0645108179590893</c:v>
                </c:pt>
                <c:pt idx="2753">
                  <c:v>0.0645135726364747</c:v>
                </c:pt>
                <c:pt idx="2754">
                  <c:v>0.0645163264848321</c:v>
                </c:pt>
                <c:pt idx="2755">
                  <c:v>0.0645190795044422</c:v>
                </c:pt>
                <c:pt idx="2756">
                  <c:v>0.0645218316955873</c:v>
                </c:pt>
                <c:pt idx="2757">
                  <c:v>0.0645245830585478</c:v>
                </c:pt>
                <c:pt idx="2758">
                  <c:v>0.0645273335936045</c:v>
                </c:pt>
                <c:pt idx="2759">
                  <c:v>0.0645300833010383</c:v>
                </c:pt>
                <c:pt idx="2760">
                  <c:v>0.0645328321811295</c:v>
                </c:pt>
                <c:pt idx="2761">
                  <c:v>0.0645355802341586</c:v>
                </c:pt>
                <c:pt idx="2762">
                  <c:v>0.0645383274604054</c:v>
                </c:pt>
                <c:pt idx="2763">
                  <c:v>0.064541073860151</c:v>
                </c:pt>
                <c:pt idx="2764">
                  <c:v>0.0645438194336749</c:v>
                </c:pt>
                <c:pt idx="2765">
                  <c:v>0.0645465641812569</c:v>
                </c:pt>
                <c:pt idx="2766">
                  <c:v>0.0645493081031766</c:v>
                </c:pt>
                <c:pt idx="2767">
                  <c:v>0.0645520511997137</c:v>
                </c:pt>
                <c:pt idx="2768">
                  <c:v>0.0645547934711475</c:v>
                </c:pt>
                <c:pt idx="2769">
                  <c:v>0.0645575349177568</c:v>
                </c:pt>
                <c:pt idx="2770">
                  <c:v>0.0645602755398216</c:v>
                </c:pt>
                <c:pt idx="2771">
                  <c:v>0.0645630153376205</c:v>
                </c:pt>
                <c:pt idx="2772">
                  <c:v>0.0645657543114322</c:v>
                </c:pt>
                <c:pt idx="2773">
                  <c:v>0.0645684924615355</c:v>
                </c:pt>
                <c:pt idx="2774">
                  <c:v>0.0645712297882087</c:v>
                </c:pt>
                <c:pt idx="2775">
                  <c:v>0.0645739662917305</c:v>
                </c:pt>
                <c:pt idx="2776">
                  <c:v>0.0645767019723784</c:v>
                </c:pt>
                <c:pt idx="2777">
                  <c:v>0.0645794368304316</c:v>
                </c:pt>
                <c:pt idx="2778">
                  <c:v>0.0645821708661675</c:v>
                </c:pt>
                <c:pt idx="2779">
                  <c:v>0.0645849040798641</c:v>
                </c:pt>
                <c:pt idx="2780">
                  <c:v>0.0645876364717988</c:v>
                </c:pt>
                <c:pt idx="2781">
                  <c:v>0.0645903680422493</c:v>
                </c:pt>
                <c:pt idx="2782">
                  <c:v>0.064593098791493</c:v>
                </c:pt>
                <c:pt idx="2783">
                  <c:v>0.0645958287198066</c:v>
                </c:pt>
                <c:pt idx="2784">
                  <c:v>0.0645985578274681</c:v>
                </c:pt>
                <c:pt idx="2785">
                  <c:v>0.0646012861147542</c:v>
                </c:pt>
                <c:pt idx="2786">
                  <c:v>0.0646040135819416</c:v>
                </c:pt>
                <c:pt idx="2787">
                  <c:v>0.0646067402293069</c:v>
                </c:pt>
                <c:pt idx="2788">
                  <c:v>0.0646094660571267</c:v>
                </c:pt>
                <c:pt idx="2789">
                  <c:v>0.0646121910656774</c:v>
                </c:pt>
                <c:pt idx="2790">
                  <c:v>0.0646149152552348</c:v>
                </c:pt>
                <c:pt idx="2791">
                  <c:v>0.064617638626076</c:v>
                </c:pt>
                <c:pt idx="2792">
                  <c:v>0.0646203611784765</c:v>
                </c:pt>
                <c:pt idx="2793">
                  <c:v>0.064623082912712</c:v>
                </c:pt>
                <c:pt idx="2794">
                  <c:v>0.0646258038290583</c:v>
                </c:pt>
                <c:pt idx="2795">
                  <c:v>0.0646285239277909</c:v>
                </c:pt>
                <c:pt idx="2796">
                  <c:v>0.0646312432091854</c:v>
                </c:pt>
                <c:pt idx="2797">
                  <c:v>0.0646339616735163</c:v>
                </c:pt>
                <c:pt idx="2798">
                  <c:v>0.0646366793210599</c:v>
                </c:pt>
                <c:pt idx="2799">
                  <c:v>0.0646393961520906</c:v>
                </c:pt>
                <c:pt idx="2800">
                  <c:v>0.0646421121668834</c:v>
                </c:pt>
                <c:pt idx="2801">
                  <c:v>0.0646448273657129</c:v>
                </c:pt>
                <c:pt idx="2802">
                  <c:v>0.0646475417488538</c:v>
                </c:pt>
                <c:pt idx="2803">
                  <c:v>0.0646502553165803</c:v>
                </c:pt>
                <c:pt idx="2804">
                  <c:v>0.0646529680691665</c:v>
                </c:pt>
                <c:pt idx="2805">
                  <c:v>0.0646556800068873</c:v>
                </c:pt>
                <c:pt idx="2806">
                  <c:v>0.0646583911300163</c:v>
                </c:pt>
                <c:pt idx="2807">
                  <c:v>0.0646611014388275</c:v>
                </c:pt>
                <c:pt idx="2808">
                  <c:v>0.0646638109335946</c:v>
                </c:pt>
                <c:pt idx="2809">
                  <c:v>0.0646665196145911</c:v>
                </c:pt>
                <c:pt idx="2810">
                  <c:v>0.0646692274820905</c:v>
                </c:pt>
                <c:pt idx="2811">
                  <c:v>0.0646719345363657</c:v>
                </c:pt>
                <c:pt idx="2812">
                  <c:v>0.064674640777691</c:v>
                </c:pt>
                <c:pt idx="2813">
                  <c:v>0.0646773462063387</c:v>
                </c:pt>
                <c:pt idx="2814">
                  <c:v>0.0646800508225819</c:v>
                </c:pt>
                <c:pt idx="2815">
                  <c:v>0.0646827546266933</c:v>
                </c:pt>
                <c:pt idx="2816">
                  <c:v>0.0646854576189456</c:v>
                </c:pt>
                <c:pt idx="2817">
                  <c:v>0.0646881597996112</c:v>
                </c:pt>
                <c:pt idx="2818">
                  <c:v>0.0646908611689622</c:v>
                </c:pt>
                <c:pt idx="2819">
                  <c:v>0.0646935617272716</c:v>
                </c:pt>
                <c:pt idx="2820">
                  <c:v>0.0646962614748111</c:v>
                </c:pt>
                <c:pt idx="2821">
                  <c:v>0.0646989604118527</c:v>
                </c:pt>
                <c:pt idx="2822">
                  <c:v>0.0647016585386682</c:v>
                </c:pt>
                <c:pt idx="2823">
                  <c:v>0.0647043558555292</c:v>
                </c:pt>
                <c:pt idx="2824">
                  <c:v>0.0647070523627073</c:v>
                </c:pt>
                <c:pt idx="2825">
                  <c:v>0.0647097480604736</c:v>
                </c:pt>
                <c:pt idx="2826">
                  <c:v>0.0647124429491001</c:v>
                </c:pt>
                <c:pt idx="2827">
                  <c:v>0.0647151370288577</c:v>
                </c:pt>
                <c:pt idx="2828">
                  <c:v>0.0647178303000172</c:v>
                </c:pt>
                <c:pt idx="2829">
                  <c:v>0.0647205227628496</c:v>
                </c:pt>
                <c:pt idx="2830">
                  <c:v>0.0647232144176257</c:v>
                </c:pt>
                <c:pt idx="2831">
                  <c:v>0.0647259052646159</c:v>
                </c:pt>
                <c:pt idx="2832">
                  <c:v>0.0647285953040904</c:v>
                </c:pt>
                <c:pt idx="2833">
                  <c:v>0.0647312845363204</c:v>
                </c:pt>
                <c:pt idx="2834">
                  <c:v>0.0647339729615757</c:v>
                </c:pt>
                <c:pt idx="2835">
                  <c:v>0.0647366605801262</c:v>
                </c:pt>
                <c:pt idx="2836">
                  <c:v>0.0647393473922421</c:v>
                </c:pt>
                <c:pt idx="2837">
                  <c:v>0.064742033398193</c:v>
                </c:pt>
                <c:pt idx="2838">
                  <c:v>0.0647447185982486</c:v>
                </c:pt>
                <c:pt idx="2839">
                  <c:v>0.0647474029926779</c:v>
                </c:pt>
                <c:pt idx="2840">
                  <c:v>0.0647500865817515</c:v>
                </c:pt>
                <c:pt idx="2841">
                  <c:v>0.064752769365738</c:v>
                </c:pt>
                <c:pt idx="2842">
                  <c:v>0.0647554513449065</c:v>
                </c:pt>
                <c:pt idx="2843">
                  <c:v>0.0647581325195261</c:v>
                </c:pt>
                <c:pt idx="2844">
                  <c:v>0.0647608128898657</c:v>
                </c:pt>
                <c:pt idx="2845">
                  <c:v>0.0647634924561939</c:v>
                </c:pt>
                <c:pt idx="2846">
                  <c:v>0.0647661712187789</c:v>
                </c:pt>
                <c:pt idx="2847">
                  <c:v>0.0647688491778902</c:v>
                </c:pt>
                <c:pt idx="2848">
                  <c:v>0.0647715263337956</c:v>
                </c:pt>
                <c:pt idx="2849">
                  <c:v>0.0647742026867632</c:v>
                </c:pt>
                <c:pt idx="2850">
                  <c:v>0.0647768782370613</c:v>
                </c:pt>
                <c:pt idx="2851">
                  <c:v>0.0647795529849576</c:v>
                </c:pt>
                <c:pt idx="2852">
                  <c:v>0.0647822269307201</c:v>
                </c:pt>
                <c:pt idx="2853">
                  <c:v>0.0647849000746158</c:v>
                </c:pt>
                <c:pt idx="2854">
                  <c:v>0.0647875724169134</c:v>
                </c:pt>
                <c:pt idx="2855">
                  <c:v>0.0647902439578799</c:v>
                </c:pt>
                <c:pt idx="2856">
                  <c:v>0.0647929146977823</c:v>
                </c:pt>
                <c:pt idx="2857">
                  <c:v>0.0647955846368879</c:v>
                </c:pt>
                <c:pt idx="2858">
                  <c:v>0.0647982537754638</c:v>
                </c:pt>
                <c:pt idx="2859">
                  <c:v>0.0648009221137768</c:v>
                </c:pt>
                <c:pt idx="2860">
                  <c:v>0.0648035896520932</c:v>
                </c:pt>
                <c:pt idx="2861">
                  <c:v>0.0648062563906805</c:v>
                </c:pt>
                <c:pt idx="2862">
                  <c:v>0.0648089223298049</c:v>
                </c:pt>
                <c:pt idx="2863">
                  <c:v>0.0648115874697326</c:v>
                </c:pt>
                <c:pt idx="2864">
                  <c:v>0.06481425181073</c:v>
                </c:pt>
                <c:pt idx="2865">
                  <c:v>0.0648169153530631</c:v>
                </c:pt>
                <c:pt idx="2866">
                  <c:v>0.0648195780969979</c:v>
                </c:pt>
                <c:pt idx="2867">
                  <c:v>0.0648222400427998</c:v>
                </c:pt>
                <c:pt idx="2868">
                  <c:v>0.0648249011907355</c:v>
                </c:pt>
                <c:pt idx="2869">
                  <c:v>0.0648275615410699</c:v>
                </c:pt>
                <c:pt idx="2870">
                  <c:v>0.0648302210940688</c:v>
                </c:pt>
                <c:pt idx="2871">
                  <c:v>0.0648328798499972</c:v>
                </c:pt>
                <c:pt idx="2872">
                  <c:v>0.0648355378091206</c:v>
                </c:pt>
                <c:pt idx="2873">
                  <c:v>0.0648381949717039</c:v>
                </c:pt>
                <c:pt idx="2874">
                  <c:v>0.0648408513380115</c:v>
                </c:pt>
                <c:pt idx="2875">
                  <c:v>0.0648435069083094</c:v>
                </c:pt>
                <c:pt idx="2876">
                  <c:v>0.0648461616828616</c:v>
                </c:pt>
                <c:pt idx="2877">
                  <c:v>0.0648488156619327</c:v>
                </c:pt>
                <c:pt idx="2878">
                  <c:v>0.0648514688457873</c:v>
                </c:pt>
                <c:pt idx="2879">
                  <c:v>0.0648541212346894</c:v>
                </c:pt>
                <c:pt idx="2880">
                  <c:v>0.064856772828903</c:v>
                </c:pt>
                <c:pt idx="2881">
                  <c:v>0.0648594236286929</c:v>
                </c:pt>
                <c:pt idx="2882">
                  <c:v>0.0648620736343227</c:v>
                </c:pt>
                <c:pt idx="2883">
                  <c:v>0.064864722846056</c:v>
                </c:pt>
                <c:pt idx="2884">
                  <c:v>0.0648673712641566</c:v>
                </c:pt>
                <c:pt idx="2885">
                  <c:v>0.064870018888888</c:v>
                </c:pt>
                <c:pt idx="2886">
                  <c:v>0.0648726657205136</c:v>
                </c:pt>
                <c:pt idx="2887">
                  <c:v>0.0648753117592962</c:v>
                </c:pt>
                <c:pt idx="2888">
                  <c:v>0.0648779570055</c:v>
                </c:pt>
                <c:pt idx="2889">
                  <c:v>0.0648806014593874</c:v>
                </c:pt>
                <c:pt idx="2890">
                  <c:v>0.0648832451212213</c:v>
                </c:pt>
                <c:pt idx="2891">
                  <c:v>0.0648858879912647</c:v>
                </c:pt>
                <c:pt idx="2892">
                  <c:v>0.06488853006978</c:v>
                </c:pt>
                <c:pt idx="2893">
                  <c:v>0.0648911713570298</c:v>
                </c:pt>
                <c:pt idx="2894">
                  <c:v>0.064893811853276</c:v>
                </c:pt>
                <c:pt idx="2895">
                  <c:v>0.0648964515587819</c:v>
                </c:pt>
                <c:pt idx="2896">
                  <c:v>0.0648990904738091</c:v>
                </c:pt>
                <c:pt idx="2897">
                  <c:v>0.0649017285986197</c:v>
                </c:pt>
                <c:pt idx="2898">
                  <c:v>0.0649043659334754</c:v>
                </c:pt>
                <c:pt idx="2899">
                  <c:v>0.0649070024786382</c:v>
                </c:pt>
                <c:pt idx="2900">
                  <c:v>0.0649096382343696</c:v>
                </c:pt>
                <c:pt idx="2901">
                  <c:v>0.0649122732009306</c:v>
                </c:pt>
                <c:pt idx="2902">
                  <c:v>0.0649149073785837</c:v>
                </c:pt>
                <c:pt idx="2903">
                  <c:v>0.0649175407675896</c:v>
                </c:pt>
                <c:pt idx="2904">
                  <c:v>0.0649201733682093</c:v>
                </c:pt>
                <c:pt idx="2905">
                  <c:v>0.0649228051807041</c:v>
                </c:pt>
                <c:pt idx="2906">
                  <c:v>0.0649254362053347</c:v>
                </c:pt>
                <c:pt idx="2907">
                  <c:v>0.0649280664423619</c:v>
                </c:pt>
                <c:pt idx="2908">
                  <c:v>0.0649306958920458</c:v>
                </c:pt>
                <c:pt idx="2909">
                  <c:v>0.064933324554648</c:v>
                </c:pt>
                <c:pt idx="2910">
                  <c:v>0.0649359524304284</c:v>
                </c:pt>
                <c:pt idx="2911">
                  <c:v>0.0649385795196471</c:v>
                </c:pt>
                <c:pt idx="2912">
                  <c:v>0.0649412058225644</c:v>
                </c:pt>
                <c:pt idx="2913">
                  <c:v>0.0649438313394404</c:v>
                </c:pt>
                <c:pt idx="2914">
                  <c:v>0.0649464560705348</c:v>
                </c:pt>
                <c:pt idx="2915">
                  <c:v>0.0649490800161069</c:v>
                </c:pt>
                <c:pt idx="2916">
                  <c:v>0.0649517031764174</c:v>
                </c:pt>
                <c:pt idx="2917">
                  <c:v>0.0649543255517254</c:v>
                </c:pt>
                <c:pt idx="2918">
                  <c:v>0.0649569471422902</c:v>
                </c:pt>
                <c:pt idx="2919">
                  <c:v>0.0649595679483711</c:v>
                </c:pt>
                <c:pt idx="2920">
                  <c:v>0.0649621879702273</c:v>
                </c:pt>
                <c:pt idx="2921">
                  <c:v>0.0649648072081178</c:v>
                </c:pt>
                <c:pt idx="2922">
                  <c:v>0.0649674256623009</c:v>
                </c:pt>
                <c:pt idx="2923">
                  <c:v>0.0649700433330366</c:v>
                </c:pt>
                <c:pt idx="2924">
                  <c:v>0.0649726602205829</c:v>
                </c:pt>
                <c:pt idx="2925">
                  <c:v>0.0649752763251984</c:v>
                </c:pt>
                <c:pt idx="2926">
                  <c:v>0.0649778916471416</c:v>
                </c:pt>
                <c:pt idx="2927">
                  <c:v>0.0649805061866707</c:v>
                </c:pt>
                <c:pt idx="2928">
                  <c:v>0.0649831199440438</c:v>
                </c:pt>
                <c:pt idx="2929">
                  <c:v>0.0649857329195186</c:v>
                </c:pt>
                <c:pt idx="2930">
                  <c:v>0.064988345113354</c:v>
                </c:pt>
                <c:pt idx="2931">
                  <c:v>0.0649909565258073</c:v>
                </c:pt>
                <c:pt idx="2932">
                  <c:v>0.0649935671571362</c:v>
                </c:pt>
                <c:pt idx="2933">
                  <c:v>0.0649961770075983</c:v>
                </c:pt>
                <c:pt idx="2934">
                  <c:v>0.0649987860774509</c:v>
                </c:pt>
                <c:pt idx="2935">
                  <c:v>0.0650013943669515</c:v>
                </c:pt>
                <c:pt idx="2936">
                  <c:v>0.0650040018763566</c:v>
                </c:pt>
                <c:pt idx="2937">
                  <c:v>0.0650066086059246</c:v>
                </c:pt>
                <c:pt idx="2938">
                  <c:v>0.0650092145559116</c:v>
                </c:pt>
                <c:pt idx="2939">
                  <c:v>0.0650118197265747</c:v>
                </c:pt>
                <c:pt idx="2940">
                  <c:v>0.0650144241181706</c:v>
                </c:pt>
                <c:pt idx="2941">
                  <c:v>0.0650170277309557</c:v>
                </c:pt>
                <c:pt idx="2942">
                  <c:v>0.0650196305651867</c:v>
                </c:pt>
                <c:pt idx="2943">
                  <c:v>0.0650222326211194</c:v>
                </c:pt>
                <c:pt idx="2944">
                  <c:v>0.065024833899011</c:v>
                </c:pt>
                <c:pt idx="2945">
                  <c:v>0.0650274343991171</c:v>
                </c:pt>
                <c:pt idx="2946">
                  <c:v>0.0650300341216938</c:v>
                </c:pt>
                <c:pt idx="2947">
                  <c:v>0.0650326330669969</c:v>
                </c:pt>
                <c:pt idx="2948">
                  <c:v>0.0650352312352822</c:v>
                </c:pt>
                <c:pt idx="2949">
                  <c:v>0.0650378286268052</c:v>
                </c:pt>
                <c:pt idx="2950">
                  <c:v>0.0650404252418212</c:v>
                </c:pt>
                <c:pt idx="2951">
                  <c:v>0.0650430210805863</c:v>
                </c:pt>
                <c:pt idx="2952">
                  <c:v>0.0650456161433555</c:v>
                </c:pt>
                <c:pt idx="2953">
                  <c:v>0.0650482104303839</c:v>
                </c:pt>
                <c:pt idx="2954">
                  <c:v>0.0650508039419266</c:v>
                </c:pt>
                <c:pt idx="2955">
                  <c:v>0.0650533966782383</c:v>
                </c:pt>
                <c:pt idx="2956">
                  <c:v>0.0650559886395741</c:v>
                </c:pt>
                <c:pt idx="2957">
                  <c:v>0.065058579826188</c:v>
                </c:pt>
                <c:pt idx="2958">
                  <c:v>0.0650611702383357</c:v>
                </c:pt>
                <c:pt idx="2959">
                  <c:v>0.065063759876271</c:v>
                </c:pt>
                <c:pt idx="2960">
                  <c:v>0.0650663487402484</c:v>
                </c:pt>
                <c:pt idx="2961">
                  <c:v>0.0650689368305219</c:v>
                </c:pt>
                <c:pt idx="2962">
                  <c:v>0.0650715241473458</c:v>
                </c:pt>
                <c:pt idx="2963">
                  <c:v>0.065074110690974</c:v>
                </c:pt>
                <c:pt idx="2964">
                  <c:v>0.0650766964616599</c:v>
                </c:pt>
                <c:pt idx="2965">
                  <c:v>0.0650792814596581</c:v>
                </c:pt>
                <c:pt idx="2966">
                  <c:v>0.0650818656852219</c:v>
                </c:pt>
                <c:pt idx="2967">
                  <c:v>0.0650844491386048</c:v>
                </c:pt>
                <c:pt idx="2968">
                  <c:v>0.06508703182006</c:v>
                </c:pt>
                <c:pt idx="2969">
                  <c:v>0.0650896137298411</c:v>
                </c:pt>
                <c:pt idx="2970">
                  <c:v>0.0650921948682009</c:v>
                </c:pt>
                <c:pt idx="2971">
                  <c:v>0.0650947752353922</c:v>
                </c:pt>
                <c:pt idx="2972">
                  <c:v>0.0650973548316687</c:v>
                </c:pt>
                <c:pt idx="2973">
                  <c:v>0.065099933657283</c:v>
                </c:pt>
                <c:pt idx="2974">
                  <c:v>0.0651025117124875</c:v>
                </c:pt>
                <c:pt idx="2975">
                  <c:v>0.065105088997535</c:v>
                </c:pt>
                <c:pt idx="2976">
                  <c:v>0.0651076655126778</c:v>
                </c:pt>
                <c:pt idx="2977">
                  <c:v>0.0651102412581683</c:v>
                </c:pt>
                <c:pt idx="2978">
                  <c:v>0.0651128162342581</c:v>
                </c:pt>
                <c:pt idx="2979">
                  <c:v>0.0651153904412006</c:v>
                </c:pt>
                <c:pt idx="2980">
                  <c:v>0.065117963879247</c:v>
                </c:pt>
                <c:pt idx="2981">
                  <c:v>0.0651205365486493</c:v>
                </c:pt>
                <c:pt idx="2982">
                  <c:v>0.0651231084496593</c:v>
                </c:pt>
                <c:pt idx="2983">
                  <c:v>0.0651256795825285</c:v>
                </c:pt>
                <c:pt idx="2984">
                  <c:v>0.0651282499475086</c:v>
                </c:pt>
                <c:pt idx="2985">
                  <c:v>0.0651308195448504</c:v>
                </c:pt>
                <c:pt idx="2986">
                  <c:v>0.0651333883748062</c:v>
                </c:pt>
                <c:pt idx="2987">
                  <c:v>0.0651359564376267</c:v>
                </c:pt>
                <c:pt idx="2988">
                  <c:v>0.065138523733563</c:v>
                </c:pt>
                <c:pt idx="2989">
                  <c:v>0.065141090262866</c:v>
                </c:pt>
                <c:pt idx="2990">
                  <c:v>0.0651436560257867</c:v>
                </c:pt>
                <c:pt idx="2991">
                  <c:v>0.0651462210225755</c:v>
                </c:pt>
                <c:pt idx="2992">
                  <c:v>0.0651487852534828</c:v>
                </c:pt>
                <c:pt idx="2993">
                  <c:v>0.06515134871876</c:v>
                </c:pt>
                <c:pt idx="2994">
                  <c:v>0.0651539114186569</c:v>
                </c:pt>
                <c:pt idx="2995">
                  <c:v>0.0651564733534238</c:v>
                </c:pt>
                <c:pt idx="2996">
                  <c:v>0.0651590345233109</c:v>
                </c:pt>
                <c:pt idx="2997">
                  <c:v>0.0651615949285682</c:v>
                </c:pt>
                <c:pt idx="2998">
                  <c:v>0.0651641545694457</c:v>
                </c:pt>
                <c:pt idx="2999">
                  <c:v>0.0651667134461926</c:v>
                </c:pt>
                <c:pt idx="3000">
                  <c:v>0.0651692715590595</c:v>
                </c:pt>
                <c:pt idx="3001">
                  <c:v>0.0651718289082958</c:v>
                </c:pt>
                <c:pt idx="3002">
                  <c:v>0.0651743854941507</c:v>
                </c:pt>
                <c:pt idx="3003">
                  <c:v>0.0651769413168735</c:v>
                </c:pt>
                <c:pt idx="3004">
                  <c:v>0.0651794963767137</c:v>
                </c:pt>
                <c:pt idx="3005">
                  <c:v>0.0651820506739202</c:v>
                </c:pt>
                <c:pt idx="3006">
                  <c:v>0.0651846042087417</c:v>
                </c:pt>
                <c:pt idx="3007">
                  <c:v>0.0651871569814279</c:v>
                </c:pt>
                <c:pt idx="3008">
                  <c:v>0.0651897089922272</c:v>
                </c:pt>
                <c:pt idx="3009">
                  <c:v>0.0651922602413883</c:v>
                </c:pt>
                <c:pt idx="3010">
                  <c:v>0.0651948107291597</c:v>
                </c:pt>
                <c:pt idx="3011">
                  <c:v>0.0651973604557898</c:v>
                </c:pt>
                <c:pt idx="3012">
                  <c:v>0.065199909421527</c:v>
                </c:pt>
                <c:pt idx="3013">
                  <c:v>0.0652024576266191</c:v>
                </c:pt>
                <c:pt idx="3014">
                  <c:v>0.065205005071315</c:v>
                </c:pt>
                <c:pt idx="3015">
                  <c:v>0.0652075517558624</c:v>
                </c:pt>
                <c:pt idx="3016">
                  <c:v>0.0652100976805091</c:v>
                </c:pt>
                <c:pt idx="3017">
                  <c:v>0.0652126428455028</c:v>
                </c:pt>
                <c:pt idx="3018">
                  <c:v>0.0652151872510913</c:v>
                </c:pt>
                <c:pt idx="3019">
                  <c:v>0.0652177308975221</c:v>
                </c:pt>
                <c:pt idx="3020">
                  <c:v>0.0652202737850421</c:v>
                </c:pt>
                <c:pt idx="3021">
                  <c:v>0.0652228159138996</c:v>
                </c:pt>
                <c:pt idx="3022">
                  <c:v>0.0652253572843414</c:v>
                </c:pt>
                <c:pt idx="3023">
                  <c:v>0.0652278978966146</c:v>
                </c:pt>
                <c:pt idx="3024">
                  <c:v>0.0652304377509661</c:v>
                </c:pt>
                <c:pt idx="3025">
                  <c:v>0.0652329768476428</c:v>
                </c:pt>
                <c:pt idx="3026">
                  <c:v>0.0652355151868915</c:v>
                </c:pt>
                <c:pt idx="3027">
                  <c:v>0.0652380527689584</c:v>
                </c:pt>
                <c:pt idx="3028">
                  <c:v>0.065240589594091</c:v>
                </c:pt>
                <c:pt idx="3029">
                  <c:v>0.0652431256625352</c:v>
                </c:pt>
                <c:pt idx="3030">
                  <c:v>0.0652456609745374</c:v>
                </c:pt>
                <c:pt idx="3031">
                  <c:v>0.0652481955303437</c:v>
                </c:pt>
                <c:pt idx="3032">
                  <c:v>0.0652507293302003</c:v>
                </c:pt>
                <c:pt idx="3033">
                  <c:v>0.0652532623743532</c:v>
                </c:pt>
                <c:pt idx="3034">
                  <c:v>0.0652557946630477</c:v>
                </c:pt>
                <c:pt idx="3035">
                  <c:v>0.0652583261965307</c:v>
                </c:pt>
                <c:pt idx="3036">
                  <c:v>0.0652608569750472</c:v>
                </c:pt>
                <c:pt idx="3037">
                  <c:v>0.0652633869988429</c:v>
                </c:pt>
                <c:pt idx="3038">
                  <c:v>0.0652659162681631</c:v>
                </c:pt>
                <c:pt idx="3039">
                  <c:v>0.0652684447832532</c:v>
                </c:pt>
                <c:pt idx="3040">
                  <c:v>0.0652709725443585</c:v>
                </c:pt>
                <c:pt idx="3041">
                  <c:v>0.0652734995517235</c:v>
                </c:pt>
                <c:pt idx="3042">
                  <c:v>0.0652760258055942</c:v>
                </c:pt>
                <c:pt idx="3043">
                  <c:v>0.0652785513062151</c:v>
                </c:pt>
                <c:pt idx="3044">
                  <c:v>0.0652810760538308</c:v>
                </c:pt>
                <c:pt idx="3045">
                  <c:v>0.0652836000486862</c:v>
                </c:pt>
                <c:pt idx="3046">
                  <c:v>0.0652861232910257</c:v>
                </c:pt>
                <c:pt idx="3047">
                  <c:v>0.0652886457810938</c:v>
                </c:pt>
                <c:pt idx="3048">
                  <c:v>0.0652911675191344</c:v>
                </c:pt>
                <c:pt idx="3049">
                  <c:v>0.0652936885053927</c:v>
                </c:pt>
                <c:pt idx="3050">
                  <c:v>0.0652962087401123</c:v>
                </c:pt>
                <c:pt idx="3051">
                  <c:v>0.0652987282235372</c:v>
                </c:pt>
                <c:pt idx="3052">
                  <c:v>0.0653012469559114</c:v>
                </c:pt>
                <c:pt idx="3053">
                  <c:v>0.0653037649374786</c:v>
                </c:pt>
                <c:pt idx="3054">
                  <c:v>0.0653062821684826</c:v>
                </c:pt>
                <c:pt idx="3055">
                  <c:v>0.0653087986491665</c:v>
                </c:pt>
                <c:pt idx="3056">
                  <c:v>0.0653113143797746</c:v>
                </c:pt>
                <c:pt idx="3057">
                  <c:v>0.0653138293605499</c:v>
                </c:pt>
                <c:pt idx="3058">
                  <c:v>0.0653163435917357</c:v>
                </c:pt>
                <c:pt idx="3059">
                  <c:v>0.0653188570735751</c:v>
                </c:pt>
                <c:pt idx="3060">
                  <c:v>0.0653213698063111</c:v>
                </c:pt>
                <c:pt idx="3061">
                  <c:v>0.0653238817901867</c:v>
                </c:pt>
                <c:pt idx="3062">
                  <c:v>0.0653263930254442</c:v>
                </c:pt>
                <c:pt idx="3063">
                  <c:v>0.0653289035123274</c:v>
                </c:pt>
                <c:pt idx="3064">
                  <c:v>0.0653314132510783</c:v>
                </c:pt>
                <c:pt idx="3065">
                  <c:v>0.0653339222419394</c:v>
                </c:pt>
                <c:pt idx="3066">
                  <c:v>0.0653364304851533</c:v>
                </c:pt>
                <c:pt idx="3067">
                  <c:v>0.065338937980962</c:v>
                </c:pt>
                <c:pt idx="3068">
                  <c:v>0.065341444729608</c:v>
                </c:pt>
                <c:pt idx="3069">
                  <c:v>0.0653439507313326</c:v>
                </c:pt>
                <c:pt idx="3070">
                  <c:v>0.065346455986379</c:v>
                </c:pt>
                <c:pt idx="3071">
                  <c:v>0.0653489604949884</c:v>
                </c:pt>
                <c:pt idx="3072">
                  <c:v>0.0653514642574026</c:v>
                </c:pt>
                <c:pt idx="3073">
                  <c:v>0.0653539672738633</c:v>
                </c:pt>
                <c:pt idx="3074">
                  <c:v>0.065356469544612</c:v>
                </c:pt>
                <c:pt idx="3075">
                  <c:v>0.0653589710698902</c:v>
                </c:pt>
                <c:pt idx="3076">
                  <c:v>0.0653614718499386</c:v>
                </c:pt>
                <c:pt idx="3077">
                  <c:v>0.0653639718849996</c:v>
                </c:pt>
                <c:pt idx="3078">
                  <c:v>0.0653664711753137</c:v>
                </c:pt>
                <c:pt idx="3079">
                  <c:v>0.065368969721122</c:v>
                </c:pt>
                <c:pt idx="3080">
                  <c:v>0.0653714675226653</c:v>
                </c:pt>
                <c:pt idx="3081">
                  <c:v>0.0653739645801845</c:v>
                </c:pt>
                <c:pt idx="3082">
                  <c:v>0.0653764608939202</c:v>
                </c:pt>
                <c:pt idx="3083">
                  <c:v>0.0653789564641127</c:v>
                </c:pt>
                <c:pt idx="3084">
                  <c:v>0.0653814512910032</c:v>
                </c:pt>
                <c:pt idx="3085">
                  <c:v>0.0653839453748318</c:v>
                </c:pt>
                <c:pt idx="3086">
                  <c:v>0.0653864387158387</c:v>
                </c:pt>
                <c:pt idx="3087">
                  <c:v>0.065388931314264</c:v>
                </c:pt>
                <c:pt idx="3088">
                  <c:v>0.0653914231703478</c:v>
                </c:pt>
                <c:pt idx="3089">
                  <c:v>0.0653939142843302</c:v>
                </c:pt>
                <c:pt idx="3090">
                  <c:v>0.0653964046564504</c:v>
                </c:pt>
                <c:pt idx="3091">
                  <c:v>0.0653988942869492</c:v>
                </c:pt>
                <c:pt idx="3092">
                  <c:v>0.0654013831760657</c:v>
                </c:pt>
                <c:pt idx="3093">
                  <c:v>0.0654038713240395</c:v>
                </c:pt>
                <c:pt idx="3094">
                  <c:v>0.06540635873111</c:v>
                </c:pt>
                <c:pt idx="3095">
                  <c:v>0.0654088453975165</c:v>
                </c:pt>
                <c:pt idx="3096">
                  <c:v>0.0654113313234983</c:v>
                </c:pt>
                <c:pt idx="3097">
                  <c:v>0.065413816509294</c:v>
                </c:pt>
                <c:pt idx="3098">
                  <c:v>0.0654163009551436</c:v>
                </c:pt>
                <c:pt idx="3099">
                  <c:v>0.0654187846612855</c:v>
                </c:pt>
                <c:pt idx="3100">
                  <c:v>0.0654212676279586</c:v>
                </c:pt>
                <c:pt idx="3101">
                  <c:v>0.0654237498554014</c:v>
                </c:pt>
                <c:pt idx="3102">
                  <c:v>0.0654262313438527</c:v>
                </c:pt>
                <c:pt idx="3103">
                  <c:v>0.065428712093551</c:v>
                </c:pt>
                <c:pt idx="3104">
                  <c:v>0.0654311921047341</c:v>
                </c:pt>
                <c:pt idx="3105">
                  <c:v>0.0654336713776412</c:v>
                </c:pt>
                <c:pt idx="3106">
                  <c:v>0.0654361499125102</c:v>
                </c:pt>
                <c:pt idx="3107">
                  <c:v>0.065438627709579</c:v>
                </c:pt>
                <c:pt idx="3108">
                  <c:v>0.0654411047690857</c:v>
                </c:pt>
                <c:pt idx="3109">
                  <c:v>0.0654435810912682</c:v>
                </c:pt>
                <c:pt idx="3110">
                  <c:v>0.0654460566763641</c:v>
                </c:pt>
                <c:pt idx="3111">
                  <c:v>0.0654485315246107</c:v>
                </c:pt>
                <c:pt idx="3112">
                  <c:v>0.0654510056362466</c:v>
                </c:pt>
                <c:pt idx="3113">
                  <c:v>0.0654534790115087</c:v>
                </c:pt>
                <c:pt idx="3114">
                  <c:v>0.0654559516506343</c:v>
                </c:pt>
                <c:pt idx="3115">
                  <c:v>0.0654584235538607</c:v>
                </c:pt>
                <c:pt idx="3116">
                  <c:v>0.0654608947214251</c:v>
                </c:pt>
                <c:pt idx="3117">
                  <c:v>0.0654633651535646</c:v>
                </c:pt>
                <c:pt idx="3118">
                  <c:v>0.0654658348505155</c:v>
                </c:pt>
                <c:pt idx="3119">
                  <c:v>0.0654683038125158</c:v>
                </c:pt>
                <c:pt idx="3120">
                  <c:v>0.0654707720398016</c:v>
                </c:pt>
                <c:pt idx="3121">
                  <c:v>0.0654732395326096</c:v>
                </c:pt>
                <c:pt idx="3122">
                  <c:v>0.0654757062911764</c:v>
                </c:pt>
                <c:pt idx="3123">
                  <c:v>0.0654781723157384</c:v>
                </c:pt>
                <c:pt idx="3124">
                  <c:v>0.0654806376065318</c:v>
                </c:pt>
                <c:pt idx="3125">
                  <c:v>0.0654831021637926</c:v>
                </c:pt>
                <c:pt idx="3126">
                  <c:v>0.0654855659877578</c:v>
                </c:pt>
                <c:pt idx="3127">
                  <c:v>0.0654880290786628</c:v>
                </c:pt>
                <c:pt idx="3128">
                  <c:v>0.0654904914367437</c:v>
                </c:pt>
                <c:pt idx="3129">
                  <c:v>0.0654929530622363</c:v>
                </c:pt>
                <c:pt idx="3130">
                  <c:v>0.0654954139553763</c:v>
                </c:pt>
                <c:pt idx="3131">
                  <c:v>0.0654978741163993</c:v>
                </c:pt>
                <c:pt idx="3132">
                  <c:v>0.0655003335455404</c:v>
                </c:pt>
                <c:pt idx="3133">
                  <c:v>0.065502792243036</c:v>
                </c:pt>
                <c:pt idx="3134">
                  <c:v>0.0655052502091208</c:v>
                </c:pt>
                <c:pt idx="3135">
                  <c:v>0.0655077074440301</c:v>
                </c:pt>
                <c:pt idx="3136">
                  <c:v>0.0655101639479991</c:v>
                </c:pt>
                <c:pt idx="3137">
                  <c:v>0.0655126197212627</c:v>
                </c:pt>
                <c:pt idx="3138">
                  <c:v>0.0655150747640559</c:v>
                </c:pt>
                <c:pt idx="3139">
                  <c:v>0.065517529076613</c:v>
                </c:pt>
                <c:pt idx="3140">
                  <c:v>0.0655199826591696</c:v>
                </c:pt>
                <c:pt idx="3141">
                  <c:v>0.0655224355119599</c:v>
                </c:pt>
                <c:pt idx="3142">
                  <c:v>0.0655248876352185</c:v>
                </c:pt>
                <c:pt idx="3143">
                  <c:v>0.0655273390291797</c:v>
                </c:pt>
                <c:pt idx="3144">
                  <c:v>0.0655297896940778</c:v>
                </c:pt>
                <c:pt idx="3145">
                  <c:v>0.0655322396301471</c:v>
                </c:pt>
                <c:pt idx="3146">
                  <c:v>0.0655346888376213</c:v>
                </c:pt>
                <c:pt idx="3147">
                  <c:v>0.0655371373167352</c:v>
                </c:pt>
                <c:pt idx="3148">
                  <c:v>0.0655395850677222</c:v>
                </c:pt>
                <c:pt idx="3149">
                  <c:v>0.0655420320908163</c:v>
                </c:pt>
                <c:pt idx="3150">
                  <c:v>0.0655444783862511</c:v>
                </c:pt>
                <c:pt idx="3151">
                  <c:v>0.0655469239542603</c:v>
                </c:pt>
                <c:pt idx="3152">
                  <c:v>0.0655493687950768</c:v>
                </c:pt>
                <c:pt idx="3153">
                  <c:v>0.0655518129089351</c:v>
                </c:pt>
                <c:pt idx="3154">
                  <c:v>0.065554256296068</c:v>
                </c:pt>
                <c:pt idx="3155">
                  <c:v>0.0655566989567086</c:v>
                </c:pt>
                <c:pt idx="3156">
                  <c:v>0.0655591408910902</c:v>
                </c:pt>
                <c:pt idx="3157">
                  <c:v>0.0655615820994457</c:v>
                </c:pt>
                <c:pt idx="3158">
                  <c:v>0.065564022582008</c:v>
                </c:pt>
                <c:pt idx="3159">
                  <c:v>0.0655664623390095</c:v>
                </c:pt>
                <c:pt idx="3160">
                  <c:v>0.0655689013706839</c:v>
                </c:pt>
                <c:pt idx="3161">
                  <c:v>0.0655713396772633</c:v>
                </c:pt>
                <c:pt idx="3162">
                  <c:v>0.0655737772589802</c:v>
                </c:pt>
                <c:pt idx="3163">
                  <c:v>0.0655762141160671</c:v>
                </c:pt>
                <c:pt idx="3164">
                  <c:v>0.0655786502487562</c:v>
                </c:pt>
                <c:pt idx="3165">
                  <c:v>0.0655810856572799</c:v>
                </c:pt>
                <c:pt idx="3166">
                  <c:v>0.0655835203418696</c:v>
                </c:pt>
                <c:pt idx="3167">
                  <c:v>0.0655859543027586</c:v>
                </c:pt>
                <c:pt idx="3168">
                  <c:v>0.0655883875401781</c:v>
                </c:pt>
                <c:pt idx="3169">
                  <c:v>0.06559082005436</c:v>
                </c:pt>
                <c:pt idx="3170">
                  <c:v>0.065593251845536</c:v>
                </c:pt>
                <c:pt idx="3171">
                  <c:v>0.0655956829139379</c:v>
                </c:pt>
                <c:pt idx="3172">
                  <c:v>0.065598113259797</c:v>
                </c:pt>
                <c:pt idx="3173">
                  <c:v>0.0656005428833445</c:v>
                </c:pt>
                <c:pt idx="3174">
                  <c:v>0.0656029717848126</c:v>
                </c:pt>
                <c:pt idx="3175">
                  <c:v>0.0656053999644319</c:v>
                </c:pt>
                <c:pt idx="3176">
                  <c:v>0.0656078274224338</c:v>
                </c:pt>
                <c:pt idx="3177">
                  <c:v>0.0656102541590492</c:v>
                </c:pt>
                <c:pt idx="3178">
                  <c:v>0.0656126801745091</c:v>
                </c:pt>
                <c:pt idx="3179">
                  <c:v>0.0656151054690444</c:v>
                </c:pt>
                <c:pt idx="3180">
                  <c:v>0.0656175300428853</c:v>
                </c:pt>
                <c:pt idx="3181">
                  <c:v>0.0656199538962634</c:v>
                </c:pt>
                <c:pt idx="3182">
                  <c:v>0.0656223770294088</c:v>
                </c:pt>
                <c:pt idx="3183">
                  <c:v>0.0656247994425521</c:v>
                </c:pt>
                <c:pt idx="3184">
                  <c:v>0.0656272211359235</c:v>
                </c:pt>
                <c:pt idx="3185">
                  <c:v>0.0656296421097533</c:v>
                </c:pt>
                <c:pt idx="3186">
                  <c:v>0.0656320623642717</c:v>
                </c:pt>
                <c:pt idx="3187">
                  <c:v>0.0656344818997083</c:v>
                </c:pt>
                <c:pt idx="3188">
                  <c:v>0.065636900716294</c:v>
                </c:pt>
                <c:pt idx="3189">
                  <c:v>0.0656393188142583</c:v>
                </c:pt>
                <c:pt idx="3190">
                  <c:v>0.0656417361938309</c:v>
                </c:pt>
                <c:pt idx="3191">
                  <c:v>0.0656441528552415</c:v>
                </c:pt>
                <c:pt idx="3192">
                  <c:v>0.0656465687987198</c:v>
                </c:pt>
                <c:pt idx="3193">
                  <c:v>0.0656489840244951</c:v>
                </c:pt>
                <c:pt idx="3194">
                  <c:v>0.0656513985327964</c:v>
                </c:pt>
                <c:pt idx="3195">
                  <c:v>0.0656538123238541</c:v>
                </c:pt>
                <c:pt idx="3196">
                  <c:v>0.0656562253978967</c:v>
                </c:pt>
                <c:pt idx="3197">
                  <c:v>0.0656586377551535</c:v>
                </c:pt>
                <c:pt idx="3198">
                  <c:v>0.0656610493958534</c:v>
                </c:pt>
                <c:pt idx="3199">
                  <c:v>0.0656634603202255</c:v>
                </c:pt>
                <c:pt idx="3200">
                  <c:v>0.0656658705284984</c:v>
                </c:pt>
                <c:pt idx="3201">
                  <c:v>0.0656682800209004</c:v>
                </c:pt>
                <c:pt idx="3202">
                  <c:v>0.0656706887976612</c:v>
                </c:pt>
                <c:pt idx="3203">
                  <c:v>0.0656730968590087</c:v>
                </c:pt>
                <c:pt idx="3204">
                  <c:v>0.0656755042051715</c:v>
                </c:pt>
                <c:pt idx="3205">
                  <c:v>0.0656779108363779</c:v>
                </c:pt>
                <c:pt idx="3206">
                  <c:v>0.0656803167528561</c:v>
                </c:pt>
                <c:pt idx="3207">
                  <c:v>0.0656827219548343</c:v>
                </c:pt>
                <c:pt idx="3208">
                  <c:v>0.06568512644254</c:v>
                </c:pt>
                <c:pt idx="3209">
                  <c:v>0.0656875302162023</c:v>
                </c:pt>
                <c:pt idx="3210">
                  <c:v>0.0656899332760484</c:v>
                </c:pt>
                <c:pt idx="3211">
                  <c:v>0.0656923356223062</c:v>
                </c:pt>
                <c:pt idx="3212">
                  <c:v>0.0656947372552033</c:v>
                </c:pt>
                <c:pt idx="3213">
                  <c:v>0.0656971381749674</c:v>
                </c:pt>
                <c:pt idx="3214">
                  <c:v>0.0656995383818258</c:v>
                </c:pt>
                <c:pt idx="3215">
                  <c:v>0.0657019378760057</c:v>
                </c:pt>
                <c:pt idx="3216">
                  <c:v>0.065704336657735</c:v>
                </c:pt>
                <c:pt idx="3217">
                  <c:v>0.0657067347272407</c:v>
                </c:pt>
                <c:pt idx="3218">
                  <c:v>0.0657091320847499</c:v>
                </c:pt>
                <c:pt idx="3219">
                  <c:v>0.0657115287304895</c:v>
                </c:pt>
                <c:pt idx="3220">
                  <c:v>0.0657139246646864</c:v>
                </c:pt>
                <c:pt idx="3221">
                  <c:v>0.0657163198875675</c:v>
                </c:pt>
                <c:pt idx="3222">
                  <c:v>0.0657187143993592</c:v>
                </c:pt>
                <c:pt idx="3223">
                  <c:v>0.0657211082002889</c:v>
                </c:pt>
                <c:pt idx="3224">
                  <c:v>0.0657235012905826</c:v>
                </c:pt>
                <c:pt idx="3225">
                  <c:v>0.065725893670467</c:v>
                </c:pt>
                <c:pt idx="3226">
                  <c:v>0.0657282853401683</c:v>
                </c:pt>
                <c:pt idx="3227">
                  <c:v>0.0657306762999128</c:v>
                </c:pt>
                <c:pt idx="3228">
                  <c:v>0.0657330665499267</c:v>
                </c:pt>
                <c:pt idx="3229">
                  <c:v>0.0657354560904356</c:v>
                </c:pt>
                <c:pt idx="3230">
                  <c:v>0.0657378449216664</c:v>
                </c:pt>
                <c:pt idx="3231">
                  <c:v>0.0657402330438444</c:v>
                </c:pt>
                <c:pt idx="3232">
                  <c:v>0.0657426204571957</c:v>
                </c:pt>
                <c:pt idx="3233">
                  <c:v>0.0657450071619457</c:v>
                </c:pt>
                <c:pt idx="3234">
                  <c:v>0.0657473931583202</c:v>
                </c:pt>
                <c:pt idx="3235">
                  <c:v>0.0657497784465446</c:v>
                </c:pt>
                <c:pt idx="3236">
                  <c:v>0.065752163026844</c:v>
                </c:pt>
                <c:pt idx="3237">
                  <c:v>0.0657545468994445</c:v>
                </c:pt>
                <c:pt idx="3238">
                  <c:v>0.065756930064571</c:v>
                </c:pt>
                <c:pt idx="3239">
                  <c:v>0.0657593125224486</c:v>
                </c:pt>
                <c:pt idx="3240">
                  <c:v>0.0657616942733024</c:v>
                </c:pt>
                <c:pt idx="3241">
                  <c:v>0.0657640753173572</c:v>
                </c:pt>
                <c:pt idx="3242">
                  <c:v>0.065766455654838</c:v>
                </c:pt>
                <c:pt idx="3243">
                  <c:v>0.0657688352859691</c:v>
                </c:pt>
                <c:pt idx="3244">
                  <c:v>0.0657712142109761</c:v>
                </c:pt>
                <c:pt idx="3245">
                  <c:v>0.0657735924300831</c:v>
                </c:pt>
                <c:pt idx="3246">
                  <c:v>0.0657759699435146</c:v>
                </c:pt>
                <c:pt idx="3247">
                  <c:v>0.0657783467514951</c:v>
                </c:pt>
                <c:pt idx="3248">
                  <c:v>0.0657807228542488</c:v>
                </c:pt>
                <c:pt idx="3249">
                  <c:v>0.0657830982519999</c:v>
                </c:pt>
                <c:pt idx="3250">
                  <c:v>0.0657854729449721</c:v>
                </c:pt>
                <c:pt idx="3251">
                  <c:v>0.0657878469333905</c:v>
                </c:pt>
                <c:pt idx="3252">
                  <c:v>0.0657902202174784</c:v>
                </c:pt>
                <c:pt idx="3253">
                  <c:v>0.0657925927974597</c:v>
                </c:pt>
                <c:pt idx="3254">
                  <c:v>0.0657949646735581</c:v>
                </c:pt>
                <c:pt idx="3255">
                  <c:v>0.0657973358459974</c:v>
                </c:pt>
                <c:pt idx="3256">
                  <c:v>0.0657997063150012</c:v>
                </c:pt>
                <c:pt idx="3257">
                  <c:v>0.0658020760807923</c:v>
                </c:pt>
                <c:pt idx="3258">
                  <c:v>0.0658044451435952</c:v>
                </c:pt>
                <c:pt idx="3259">
                  <c:v>0.0658068135036328</c:v>
                </c:pt>
                <c:pt idx="3260">
                  <c:v>0.0658091811611281</c:v>
                </c:pt>
                <c:pt idx="3261">
                  <c:v>0.0658115481163043</c:v>
                </c:pt>
                <c:pt idx="3262">
                  <c:v>0.0658139143693845</c:v>
                </c:pt>
                <c:pt idx="3263">
                  <c:v>0.0658162799205915</c:v>
                </c:pt>
                <c:pt idx="3264">
                  <c:v>0.0658186447701479</c:v>
                </c:pt>
                <c:pt idx="3265">
                  <c:v>0.0658210089182772</c:v>
                </c:pt>
                <c:pt idx="3266">
                  <c:v>0.0658233723652016</c:v>
                </c:pt>
                <c:pt idx="3267">
                  <c:v>0.0658257351111438</c:v>
                </c:pt>
                <c:pt idx="3268">
                  <c:v>0.0658280971563261</c:v>
                </c:pt>
                <c:pt idx="3269">
                  <c:v>0.0658304585009711</c:v>
                </c:pt>
                <c:pt idx="3270">
                  <c:v>0.0658328191453009</c:v>
                </c:pt>
                <c:pt idx="3271">
                  <c:v>0.0658351790895374</c:v>
                </c:pt>
                <c:pt idx="3272">
                  <c:v>0.0658375383339035</c:v>
                </c:pt>
                <c:pt idx="3273">
                  <c:v>0.0658398968786209</c:v>
                </c:pt>
                <c:pt idx="3274">
                  <c:v>0.0658422547239115</c:v>
                </c:pt>
                <c:pt idx="3275">
                  <c:v>0.0658446118699971</c:v>
                </c:pt>
                <c:pt idx="3276">
                  <c:v>0.0658469683170995</c:v>
                </c:pt>
                <c:pt idx="3277">
                  <c:v>0.0658493240654404</c:v>
                </c:pt>
                <c:pt idx="3278">
                  <c:v>0.0658516791152408</c:v>
                </c:pt>
                <c:pt idx="3279">
                  <c:v>0.0658540334667232</c:v>
                </c:pt>
                <c:pt idx="3280">
                  <c:v>0.0658563871201085</c:v>
                </c:pt>
                <c:pt idx="3281">
                  <c:v>0.065858740075618</c:v>
                </c:pt>
                <c:pt idx="3282">
                  <c:v>0.0658610923334729</c:v>
                </c:pt>
                <c:pt idx="3283">
                  <c:v>0.0658634438938944</c:v>
                </c:pt>
                <c:pt idx="3284">
                  <c:v>0.0658657947571035</c:v>
                </c:pt>
                <c:pt idx="3285">
                  <c:v>0.0658681449233206</c:v>
                </c:pt>
                <c:pt idx="3286">
                  <c:v>0.0658704943927677</c:v>
                </c:pt>
                <c:pt idx="3287">
                  <c:v>0.0658728431656648</c:v>
                </c:pt>
                <c:pt idx="3288">
                  <c:v>0.0658751912422329</c:v>
                </c:pt>
                <c:pt idx="3289">
                  <c:v>0.0658775386226923</c:v>
                </c:pt>
                <c:pt idx="3290">
                  <c:v>0.0658798853072637</c:v>
                </c:pt>
                <c:pt idx="3291">
                  <c:v>0.0658822312961674</c:v>
                </c:pt>
                <c:pt idx="3292">
                  <c:v>0.0658845765896233</c:v>
                </c:pt>
                <c:pt idx="3293">
                  <c:v>0.0658869211878526</c:v>
                </c:pt>
                <c:pt idx="3294">
                  <c:v>0.0658892650910749</c:v>
                </c:pt>
                <c:pt idx="3295">
                  <c:v>0.0658916082995102</c:v>
                </c:pt>
                <c:pt idx="3296">
                  <c:v>0.0658939508133786</c:v>
                </c:pt>
                <c:pt idx="3297">
                  <c:v>0.0658962926329</c:v>
                </c:pt>
                <c:pt idx="3298">
                  <c:v>0.065898633758294</c:v>
                </c:pt>
                <c:pt idx="3299">
                  <c:v>0.06590097418978</c:v>
                </c:pt>
                <c:pt idx="3300">
                  <c:v>0.0659033139275785</c:v>
                </c:pt>
                <c:pt idx="3301">
                  <c:v>0.0659056529719085</c:v>
                </c:pt>
                <c:pt idx="3302">
                  <c:v>0.0659079913229895</c:v>
                </c:pt>
                <c:pt idx="3303">
                  <c:v>0.0659103289810407</c:v>
                </c:pt>
                <c:pt idx="3304">
                  <c:v>0.0659126659462815</c:v>
                </c:pt>
                <c:pt idx="3305">
                  <c:v>0.0659150022189311</c:v>
                </c:pt>
                <c:pt idx="3306">
                  <c:v>0.065917337799208</c:v>
                </c:pt>
                <c:pt idx="3307">
                  <c:v>0.0659196726873321</c:v>
                </c:pt>
                <c:pt idx="3308">
                  <c:v>0.065922006883522</c:v>
                </c:pt>
                <c:pt idx="3309">
                  <c:v>0.0659243403879963</c:v>
                </c:pt>
                <c:pt idx="3310">
                  <c:v>0.0659266732009739</c:v>
                </c:pt>
                <c:pt idx="3311">
                  <c:v>0.0659290053226734</c:v>
                </c:pt>
                <c:pt idx="3312">
                  <c:v>0.0659313367533133</c:v>
                </c:pt>
                <c:pt idx="3313">
                  <c:v>0.0659336674931116</c:v>
                </c:pt>
                <c:pt idx="3314">
                  <c:v>0.0659359975422876</c:v>
                </c:pt>
                <c:pt idx="3315">
                  <c:v>0.0659383269010592</c:v>
                </c:pt>
                <c:pt idx="3316">
                  <c:v>0.0659406555696445</c:v>
                </c:pt>
                <c:pt idx="3317">
                  <c:v>0.0659429835482616</c:v>
                </c:pt>
                <c:pt idx="3318">
                  <c:v>0.0659453108371286</c:v>
                </c:pt>
                <c:pt idx="3319">
                  <c:v>0.0659476374364634</c:v>
                </c:pt>
                <c:pt idx="3320">
                  <c:v>0.0659499633464834</c:v>
                </c:pt>
                <c:pt idx="3321">
                  <c:v>0.0659522885674073</c:v>
                </c:pt>
                <c:pt idx="3322">
                  <c:v>0.0659546130994522</c:v>
                </c:pt>
                <c:pt idx="3323">
                  <c:v>0.0659569369428359</c:v>
                </c:pt>
                <c:pt idx="3324">
                  <c:v>0.0659592600977757</c:v>
                </c:pt>
                <c:pt idx="3325">
                  <c:v>0.0659615825644891</c:v>
                </c:pt>
                <c:pt idx="3326">
                  <c:v>0.0659639043431934</c:v>
                </c:pt>
                <c:pt idx="3327">
                  <c:v>0.0659662254341054</c:v>
                </c:pt>
                <c:pt idx="3328">
                  <c:v>0.0659685458374431</c:v>
                </c:pt>
                <c:pt idx="3329">
                  <c:v>0.0659708655534232</c:v>
                </c:pt>
                <c:pt idx="3330">
                  <c:v>0.0659731845822627</c:v>
                </c:pt>
                <c:pt idx="3331">
                  <c:v>0.0659755029241783</c:v>
                </c:pt>
                <c:pt idx="3332">
                  <c:v>0.0659778205793871</c:v>
                </c:pt>
                <c:pt idx="3333">
                  <c:v>0.0659801375481055</c:v>
                </c:pt>
                <c:pt idx="3334">
                  <c:v>0.0659824538305499</c:v>
                </c:pt>
                <c:pt idx="3335">
                  <c:v>0.0659847694269376</c:v>
                </c:pt>
                <c:pt idx="3336">
                  <c:v>0.0659870843374848</c:v>
                </c:pt>
                <c:pt idx="3337">
                  <c:v>0.0659893985624076</c:v>
                </c:pt>
                <c:pt idx="3338">
                  <c:v>0.0659917121019226</c:v>
                </c:pt>
                <c:pt idx="3339">
                  <c:v>0.0659940249562457</c:v>
                </c:pt>
                <c:pt idx="3340">
                  <c:v>0.0659963371255932</c:v>
                </c:pt>
                <c:pt idx="3341">
                  <c:v>0.0659986486101806</c:v>
                </c:pt>
                <c:pt idx="3342">
                  <c:v>0.0660009594102248</c:v>
                </c:pt>
                <c:pt idx="3343">
                  <c:v>0.0660032695259412</c:v>
                </c:pt>
                <c:pt idx="3344">
                  <c:v>0.0660055789575455</c:v>
                </c:pt>
                <c:pt idx="3345">
                  <c:v>0.0660078877052535</c:v>
                </c:pt>
                <c:pt idx="3346">
                  <c:v>0.0660101957692806</c:v>
                </c:pt>
                <c:pt idx="3347">
                  <c:v>0.0660125031498425</c:v>
                </c:pt>
                <c:pt idx="3348">
                  <c:v>0.0660148098471541</c:v>
                </c:pt>
                <c:pt idx="3349">
                  <c:v>0.0660171158614316</c:v>
                </c:pt>
                <c:pt idx="3350">
                  <c:v>0.0660194211928899</c:v>
                </c:pt>
                <c:pt idx="3351">
                  <c:v>0.0660217258417441</c:v>
                </c:pt>
                <c:pt idx="3352">
                  <c:v>0.0660240298082093</c:v>
                </c:pt>
                <c:pt idx="3353">
                  <c:v>0.0660263330925005</c:v>
                </c:pt>
                <c:pt idx="3354">
                  <c:v>0.0660286356948326</c:v>
                </c:pt>
                <c:pt idx="3355">
                  <c:v>0.0660309376154201</c:v>
                </c:pt>
                <c:pt idx="3356">
                  <c:v>0.0660332388544784</c:v>
                </c:pt>
                <c:pt idx="3357">
                  <c:v>0.0660355394122219</c:v>
                </c:pt>
                <c:pt idx="3358">
                  <c:v>0.0660378392888651</c:v>
                </c:pt>
                <c:pt idx="3359">
                  <c:v>0.0660401384846225</c:v>
                </c:pt>
                <c:pt idx="3360">
                  <c:v>0.0660424369997086</c:v>
                </c:pt>
                <c:pt idx="3361">
                  <c:v>0.0660447348343375</c:v>
                </c:pt>
                <c:pt idx="3362">
                  <c:v>0.0660470319887232</c:v>
                </c:pt>
                <c:pt idx="3363">
                  <c:v>0.0660493284630806</c:v>
                </c:pt>
                <c:pt idx="3364">
                  <c:v>0.0660516242576234</c:v>
                </c:pt>
                <c:pt idx="3365">
                  <c:v>0.0660539193725655</c:v>
                </c:pt>
                <c:pt idx="3366">
                  <c:v>0.0660562138081209</c:v>
                </c:pt>
                <c:pt idx="3367">
                  <c:v>0.0660585075645033</c:v>
                </c:pt>
                <c:pt idx="3368">
                  <c:v>0.0660608006419265</c:v>
                </c:pt>
                <c:pt idx="3369">
                  <c:v>0.0660630930406037</c:v>
                </c:pt>
                <c:pt idx="3370">
                  <c:v>0.0660653847607493</c:v>
                </c:pt>
                <c:pt idx="3371">
                  <c:v>0.0660676758025764</c:v>
                </c:pt>
                <c:pt idx="3372">
                  <c:v>0.0660699661662982</c:v>
                </c:pt>
                <c:pt idx="3373">
                  <c:v>0.0660722558521283</c:v>
                </c:pt>
                <c:pt idx="3374">
                  <c:v>0.0660745448602796</c:v>
                </c:pt>
                <c:pt idx="3375">
                  <c:v>0.0660768331909655</c:v>
                </c:pt>
                <c:pt idx="3376">
                  <c:v>0.0660791208443985</c:v>
                </c:pt>
                <c:pt idx="3377">
                  <c:v>0.0660814078207924</c:v>
                </c:pt>
                <c:pt idx="3378">
                  <c:v>0.0660836941203597</c:v>
                </c:pt>
                <c:pt idx="3379">
                  <c:v>0.0660859797433133</c:v>
                </c:pt>
                <c:pt idx="3380">
                  <c:v>0.0660882646898657</c:v>
                </c:pt>
                <c:pt idx="3381">
                  <c:v>0.0660905489602298</c:v>
                </c:pt>
                <c:pt idx="3382">
                  <c:v>0.0660928325546179</c:v>
                </c:pt>
                <c:pt idx="3383">
                  <c:v>0.0660951154732421</c:v>
                </c:pt>
                <c:pt idx="3384">
                  <c:v>0.0660973977163157</c:v>
                </c:pt>
                <c:pt idx="3385">
                  <c:v>0.0660996792840506</c:v>
                </c:pt>
                <c:pt idx="3386">
                  <c:v>0.0661019601766589</c:v>
                </c:pt>
                <c:pt idx="3387">
                  <c:v>0.0661042403943528</c:v>
                </c:pt>
                <c:pt idx="3388">
                  <c:v>0.0661065199373444</c:v>
                </c:pt>
                <c:pt idx="3389">
                  <c:v>0.0661087988058456</c:v>
                </c:pt>
                <c:pt idx="3390">
                  <c:v>0.0661110770000678</c:v>
                </c:pt>
                <c:pt idx="3391">
                  <c:v>0.0661133545202238</c:v>
                </c:pt>
                <c:pt idx="3392">
                  <c:v>0.0661156313665248</c:v>
                </c:pt>
                <c:pt idx="3393">
                  <c:v>0.0661179075391824</c:v>
                </c:pt>
                <c:pt idx="3394">
                  <c:v>0.0661201830384082</c:v>
                </c:pt>
                <c:pt idx="3395">
                  <c:v>0.0661224578644136</c:v>
                </c:pt>
                <c:pt idx="3396">
                  <c:v>0.0661247320174101</c:v>
                </c:pt>
                <c:pt idx="3397">
                  <c:v>0.0661270054976086</c:v>
                </c:pt>
                <c:pt idx="3398">
                  <c:v>0.066129278305221</c:v>
                </c:pt>
                <c:pt idx="3399">
                  <c:v>0.0661315504404581</c:v>
                </c:pt>
                <c:pt idx="3400">
                  <c:v>0.066133821903531</c:v>
                </c:pt>
                <c:pt idx="3401">
                  <c:v>0.0661360926946507</c:v>
                </c:pt>
                <c:pt idx="3402">
                  <c:v>0.0661383628140279</c:v>
                </c:pt>
                <c:pt idx="3403">
                  <c:v>0.0661406322618736</c:v>
                </c:pt>
                <c:pt idx="3404">
                  <c:v>0.066142901038398</c:v>
                </c:pt>
                <c:pt idx="3405">
                  <c:v>0.0661451691438126</c:v>
                </c:pt>
                <c:pt idx="3406">
                  <c:v>0.0661474365783276</c:v>
                </c:pt>
                <c:pt idx="3407">
                  <c:v>0.0661497033421534</c:v>
                </c:pt>
                <c:pt idx="3408">
                  <c:v>0.0661519694355004</c:v>
                </c:pt>
                <c:pt idx="3409">
                  <c:v>0.066154234858579</c:v>
                </c:pt>
                <c:pt idx="3410">
                  <c:v>0.0661564996115993</c:v>
                </c:pt>
                <c:pt idx="3411">
                  <c:v>0.0661587636947712</c:v>
                </c:pt>
                <c:pt idx="3412">
                  <c:v>0.0661610271083055</c:v>
                </c:pt>
                <c:pt idx="3413">
                  <c:v>0.0661632898524117</c:v>
                </c:pt>
                <c:pt idx="3414">
                  <c:v>0.0661655519272999</c:v>
                </c:pt>
                <c:pt idx="3415">
                  <c:v>0.0661678133331797</c:v>
                </c:pt>
                <c:pt idx="3416">
                  <c:v>0.066170074070261</c:v>
                </c:pt>
                <c:pt idx="3417">
                  <c:v>0.0661723341387534</c:v>
                </c:pt>
                <c:pt idx="3418">
                  <c:v>0.0661745935388661</c:v>
                </c:pt>
                <c:pt idx="3419">
                  <c:v>0.0661768522708094</c:v>
                </c:pt>
                <c:pt idx="3420">
                  <c:v>0.0661791103347922</c:v>
                </c:pt>
                <c:pt idx="3421">
                  <c:v>0.0661813677310241</c:v>
                </c:pt>
                <c:pt idx="3422">
                  <c:v>0.066183624459714</c:v>
                </c:pt>
                <c:pt idx="3423">
                  <c:v>0.0661858805210714</c:v>
                </c:pt>
                <c:pt idx="3424">
                  <c:v>0.0661881359153047</c:v>
                </c:pt>
                <c:pt idx="3425">
                  <c:v>0.066190390642624</c:v>
                </c:pt>
                <c:pt idx="3426">
                  <c:v>0.0661926447032376</c:v>
                </c:pt>
                <c:pt idx="3427">
                  <c:v>0.0661948980973545</c:v>
                </c:pt>
                <c:pt idx="3428">
                  <c:v>0.0661971508251833</c:v>
                </c:pt>
                <c:pt idx="3429">
                  <c:v>0.0661994028869328</c:v>
                </c:pt>
                <c:pt idx="3430">
                  <c:v>0.0662016542828116</c:v>
                </c:pt>
                <c:pt idx="3431">
                  <c:v>0.0662039050130278</c:v>
                </c:pt>
                <c:pt idx="3432">
                  <c:v>0.0662061550777907</c:v>
                </c:pt>
                <c:pt idx="3433">
                  <c:v>0.0662084044773082</c:v>
                </c:pt>
                <c:pt idx="3434">
                  <c:v>0.0662106532117885</c:v>
                </c:pt>
                <c:pt idx="3435">
                  <c:v>0.06621290128144</c:v>
                </c:pt>
                <c:pt idx="3436">
                  <c:v>0.0662151486864706</c:v>
                </c:pt>
                <c:pt idx="3437">
                  <c:v>0.0662173954270886</c:v>
                </c:pt>
                <c:pt idx="3438">
                  <c:v>0.0662196415035012</c:v>
                </c:pt>
                <c:pt idx="3439">
                  <c:v>0.0662218869159175</c:v>
                </c:pt>
                <c:pt idx="3440">
                  <c:v>0.0662241316645446</c:v>
                </c:pt>
                <c:pt idx="3441">
                  <c:v>0.0662263757495903</c:v>
                </c:pt>
                <c:pt idx="3442">
                  <c:v>0.0662286191712622</c:v>
                </c:pt>
                <c:pt idx="3443">
                  <c:v>0.066230861929768</c:v>
                </c:pt>
                <c:pt idx="3444">
                  <c:v>0.066233104025315</c:v>
                </c:pt>
                <c:pt idx="3445">
                  <c:v>0.0662353454581102</c:v>
                </c:pt>
                <c:pt idx="3446">
                  <c:v>0.066237586228362</c:v>
                </c:pt>
                <c:pt idx="3447">
                  <c:v>0.0662398263362768</c:v>
                </c:pt>
                <c:pt idx="3448">
                  <c:v>0.0662420657820621</c:v>
                </c:pt>
                <c:pt idx="3449">
                  <c:v>0.0662443045659249</c:v>
                </c:pt>
                <c:pt idx="3450">
                  <c:v>0.0662465426880721</c:v>
                </c:pt>
                <c:pt idx="3451">
                  <c:v>0.0662487801487107</c:v>
                </c:pt>
                <c:pt idx="3452">
                  <c:v>0.0662510169480471</c:v>
                </c:pt>
                <c:pt idx="3453">
                  <c:v>0.0662532530862889</c:v>
                </c:pt>
                <c:pt idx="3454">
                  <c:v>0.0662554885636423</c:v>
                </c:pt>
                <c:pt idx="3455">
                  <c:v>0.066257723380314</c:v>
                </c:pt>
                <c:pt idx="3456">
                  <c:v>0.0662599575365105</c:v>
                </c:pt>
                <c:pt idx="3457">
                  <c:v>0.0662621910324382</c:v>
                </c:pt>
                <c:pt idx="3458">
                  <c:v>0.0662644238683035</c:v>
                </c:pt>
                <c:pt idx="3459">
                  <c:v>0.0662666560443122</c:v>
                </c:pt>
                <c:pt idx="3460">
                  <c:v>0.0662688875606714</c:v>
                </c:pt>
                <c:pt idx="3461">
                  <c:v>0.0662711184175868</c:v>
                </c:pt>
                <c:pt idx="3462">
                  <c:v>0.0662733486152644</c:v>
                </c:pt>
                <c:pt idx="3463">
                  <c:v>0.0662755781539102</c:v>
                </c:pt>
                <c:pt idx="3464">
                  <c:v>0.0662778070337301</c:v>
                </c:pt>
                <c:pt idx="3465">
                  <c:v>0.0662800352549299</c:v>
                </c:pt>
                <c:pt idx="3466">
                  <c:v>0.0662822628177149</c:v>
                </c:pt>
                <c:pt idx="3467">
                  <c:v>0.0662844897222915</c:v>
                </c:pt>
                <c:pt idx="3468">
                  <c:v>0.0662867159688651</c:v>
                </c:pt>
                <c:pt idx="3469">
                  <c:v>0.0662889415576409</c:v>
                </c:pt>
                <c:pt idx="3470">
                  <c:v>0.0662911664888245</c:v>
                </c:pt>
                <c:pt idx="3471">
                  <c:v>0.0662933907626212</c:v>
                </c:pt>
                <c:pt idx="3472">
                  <c:v>0.0662956143792362</c:v>
                </c:pt>
                <c:pt idx="3473">
                  <c:v>0.0662978373388743</c:v>
                </c:pt>
                <c:pt idx="3474">
                  <c:v>0.0663000596417414</c:v>
                </c:pt>
                <c:pt idx="3475">
                  <c:v>0.0663022812880422</c:v>
                </c:pt>
                <c:pt idx="3476">
                  <c:v>0.0663045022779815</c:v>
                </c:pt>
                <c:pt idx="3477">
                  <c:v>0.0663067226117643</c:v>
                </c:pt>
                <c:pt idx="3478">
                  <c:v>0.0663089422895953</c:v>
                </c:pt>
                <c:pt idx="3479">
                  <c:v>0.0663111613116792</c:v>
                </c:pt>
                <c:pt idx="3480">
                  <c:v>0.0663133796782203</c:v>
                </c:pt>
                <c:pt idx="3481">
                  <c:v>0.0663155973894239</c:v>
                </c:pt>
                <c:pt idx="3482">
                  <c:v>0.066317814445494</c:v>
                </c:pt>
                <c:pt idx="3483">
                  <c:v>0.0663200308466352</c:v>
                </c:pt>
                <c:pt idx="3484">
                  <c:v>0.0663222465930517</c:v>
                </c:pt>
                <c:pt idx="3485">
                  <c:v>0.0663244616849477</c:v>
                </c:pt>
                <c:pt idx="3486">
                  <c:v>0.0663266761225273</c:v>
                </c:pt>
                <c:pt idx="3487">
                  <c:v>0.0663288899059944</c:v>
                </c:pt>
                <c:pt idx="3488">
                  <c:v>0.0663311030355536</c:v>
                </c:pt>
                <c:pt idx="3489">
                  <c:v>0.0663333155114086</c:v>
                </c:pt>
                <c:pt idx="3490">
                  <c:v>0.066335527333763</c:v>
                </c:pt>
                <c:pt idx="3491">
                  <c:v>0.0663377385028209</c:v>
                </c:pt>
                <c:pt idx="3492">
                  <c:v>0.0663399490187857</c:v>
                </c:pt>
                <c:pt idx="3493">
                  <c:v>0.0663421588818613</c:v>
                </c:pt>
                <c:pt idx="3494">
                  <c:v>0.0663443680922505</c:v>
                </c:pt>
                <c:pt idx="3495">
                  <c:v>0.0663465766501578</c:v>
                </c:pt>
                <c:pt idx="3496">
                  <c:v>0.0663487845557862</c:v>
                </c:pt>
                <c:pt idx="3497">
                  <c:v>0.0663509918093389</c:v>
                </c:pt>
                <c:pt idx="3498">
                  <c:v>0.0663531984110191</c:v>
                </c:pt>
                <c:pt idx="3499">
                  <c:v>0.0663554043610301</c:v>
                </c:pt>
                <c:pt idx="3500">
                  <c:v>0.0663576096595748</c:v>
                </c:pt>
                <c:pt idx="3501">
                  <c:v>0.066359814306856</c:v>
                </c:pt>
                <c:pt idx="3502">
                  <c:v>0.0663620183030772</c:v>
                </c:pt>
                <c:pt idx="3503">
                  <c:v>0.066364221648441</c:v>
                </c:pt>
                <c:pt idx="3504">
                  <c:v>0.0663664243431502</c:v>
                </c:pt>
                <c:pt idx="3505">
                  <c:v>0.0663686263874073</c:v>
                </c:pt>
                <c:pt idx="3506">
                  <c:v>0.0663708277814151</c:v>
                </c:pt>
                <c:pt idx="3507">
                  <c:v>0.0663730285253761</c:v>
                </c:pt>
                <c:pt idx="3508">
                  <c:v>0.0663752286194922</c:v>
                </c:pt>
                <c:pt idx="3509">
                  <c:v>0.0663774280639668</c:v>
                </c:pt>
                <c:pt idx="3510">
                  <c:v>0.0663796268590017</c:v>
                </c:pt>
                <c:pt idx="3511">
                  <c:v>0.0663818250047991</c:v>
                </c:pt>
                <c:pt idx="3512">
                  <c:v>0.0663840225015612</c:v>
                </c:pt>
                <c:pt idx="3513">
                  <c:v>0.0663862193494901</c:v>
                </c:pt>
                <c:pt idx="3514">
                  <c:v>0.0663884155487878</c:v>
                </c:pt>
                <c:pt idx="3515">
                  <c:v>0.0663906110996558</c:v>
                </c:pt>
                <c:pt idx="3516">
                  <c:v>0.0663928060022966</c:v>
                </c:pt>
                <c:pt idx="3517">
                  <c:v>0.0663950002569119</c:v>
                </c:pt>
                <c:pt idx="3518">
                  <c:v>0.0663971938637031</c:v>
                </c:pt>
                <c:pt idx="3519">
                  <c:v>0.066399386822872</c:v>
                </c:pt>
                <c:pt idx="3520">
                  <c:v>0.06640157913462</c:v>
                </c:pt>
                <c:pt idx="3521">
                  <c:v>0.0664037707991487</c:v>
                </c:pt>
                <c:pt idx="3522">
                  <c:v>0.066405961816659</c:v>
                </c:pt>
                <c:pt idx="3523">
                  <c:v>0.066408152187353</c:v>
                </c:pt>
                <c:pt idx="3524">
                  <c:v>0.0664103419114316</c:v>
                </c:pt>
                <c:pt idx="3525">
                  <c:v>0.0664125309890959</c:v>
                </c:pt>
                <c:pt idx="3526">
                  <c:v>0.0664147194205471</c:v>
                </c:pt>
                <c:pt idx="3527">
                  <c:v>0.0664169072059861</c:v>
                </c:pt>
                <c:pt idx="3528">
                  <c:v>0.0664190943456139</c:v>
                </c:pt>
                <c:pt idx="3529">
                  <c:v>0.0664212808396308</c:v>
                </c:pt>
                <c:pt idx="3530">
                  <c:v>0.0664234666882387</c:v>
                </c:pt>
                <c:pt idx="3531">
                  <c:v>0.0664256518916376</c:v>
                </c:pt>
                <c:pt idx="3532">
                  <c:v>0.0664278364500283</c:v>
                </c:pt>
                <c:pt idx="3533">
                  <c:v>0.0664300203636113</c:v>
                </c:pt>
                <c:pt idx="3534">
                  <c:v>0.0664322036325871</c:v>
                </c:pt>
                <c:pt idx="3535">
                  <c:v>0.0664343862571561</c:v>
                </c:pt>
                <c:pt idx="3536">
                  <c:v>0.0664365682375181</c:v>
                </c:pt>
                <c:pt idx="3537">
                  <c:v>0.0664387495738744</c:v>
                </c:pt>
                <c:pt idx="3538">
                  <c:v>0.0664409302664246</c:v>
                </c:pt>
                <c:pt idx="3539">
                  <c:v>0.0664431103153689</c:v>
                </c:pt>
                <c:pt idx="3540">
                  <c:v>0.0664452897209073</c:v>
                </c:pt>
                <c:pt idx="3541">
                  <c:v>0.0664474684832397</c:v>
                </c:pt>
                <c:pt idx="3542">
                  <c:v>0.066449646602566</c:v>
                </c:pt>
                <c:pt idx="3543">
                  <c:v>0.0664518240790857</c:v>
                </c:pt>
                <c:pt idx="3544">
                  <c:v>0.0664540009129992</c:v>
                </c:pt>
                <c:pt idx="3545">
                  <c:v>0.0664561771045058</c:v>
                </c:pt>
                <c:pt idx="3546">
                  <c:v>0.0664583526538051</c:v>
                </c:pt>
                <c:pt idx="3547">
                  <c:v>0.0664605275610966</c:v>
                </c:pt>
                <c:pt idx="3548">
                  <c:v>0.0664627018265796</c:v>
                </c:pt>
                <c:pt idx="3549">
                  <c:v>0.0664648754504537</c:v>
                </c:pt>
                <c:pt idx="3550">
                  <c:v>0.0664670484329176</c:v>
                </c:pt>
                <c:pt idx="3551">
                  <c:v>0.0664692207741713</c:v>
                </c:pt>
                <c:pt idx="3552">
                  <c:v>0.0664713924744137</c:v>
                </c:pt>
                <c:pt idx="3553">
                  <c:v>0.0664735635338436</c:v>
                </c:pt>
                <c:pt idx="3554">
                  <c:v>0.0664757339526602</c:v>
                </c:pt>
                <c:pt idx="3555">
                  <c:v>0.0664779037310623</c:v>
                </c:pt>
                <c:pt idx="3556">
                  <c:v>0.0664800728692488</c:v>
                </c:pt>
                <c:pt idx="3557">
                  <c:v>0.0664822413674179</c:v>
                </c:pt>
                <c:pt idx="3558">
                  <c:v>0.0664844092257692</c:v>
                </c:pt>
                <c:pt idx="3559">
                  <c:v>0.066486576444501</c:v>
                </c:pt>
                <c:pt idx="3560">
                  <c:v>0.0664887430238117</c:v>
                </c:pt>
                <c:pt idx="3561">
                  <c:v>0.0664909089638998</c:v>
                </c:pt>
                <c:pt idx="3562">
                  <c:v>0.0664930742649636</c:v>
                </c:pt>
                <c:pt idx="3563">
                  <c:v>0.0664952389272015</c:v>
                </c:pt>
                <c:pt idx="3564">
                  <c:v>0.0664974029508114</c:v>
                </c:pt>
                <c:pt idx="3565">
                  <c:v>0.0664995663359922</c:v>
                </c:pt>
                <c:pt idx="3566">
                  <c:v>0.0665017290829415</c:v>
                </c:pt>
                <c:pt idx="3567">
                  <c:v>0.0665038911918575</c:v>
                </c:pt>
                <c:pt idx="3568">
                  <c:v>0.0665060526629379</c:v>
                </c:pt>
                <c:pt idx="3569">
                  <c:v>0.0665082134963808</c:v>
                </c:pt>
                <c:pt idx="3570">
                  <c:v>0.0665103736923839</c:v>
                </c:pt>
                <c:pt idx="3571">
                  <c:v>0.0665125332511444</c:v>
                </c:pt>
                <c:pt idx="3572">
                  <c:v>0.066514692172861</c:v>
                </c:pt>
                <c:pt idx="3573">
                  <c:v>0.0665168504577307</c:v>
                </c:pt>
                <c:pt idx="3574">
                  <c:v>0.066519008105951</c:v>
                </c:pt>
                <c:pt idx="3575">
                  <c:v>0.0665211651177194</c:v>
                </c:pt>
                <c:pt idx="3576">
                  <c:v>0.0665233214932332</c:v>
                </c:pt>
                <c:pt idx="3577">
                  <c:v>0.0665254772326897</c:v>
                </c:pt>
                <c:pt idx="3578">
                  <c:v>0.0665276323362857</c:v>
                </c:pt>
                <c:pt idx="3579">
                  <c:v>0.0665297868042191</c:v>
                </c:pt>
                <c:pt idx="3580">
                  <c:v>0.0665319406366866</c:v>
                </c:pt>
                <c:pt idx="3581">
                  <c:v>0.0665340938338851</c:v>
                </c:pt>
                <c:pt idx="3582">
                  <c:v>0.0665362463960117</c:v>
                </c:pt>
                <c:pt idx="3583">
                  <c:v>0.066538398323263</c:v>
                </c:pt>
                <c:pt idx="3584">
                  <c:v>0.066540549615836</c:v>
                </c:pt>
                <c:pt idx="3585">
                  <c:v>0.0665427002739268</c:v>
                </c:pt>
                <c:pt idx="3586">
                  <c:v>0.0665448502977329</c:v>
                </c:pt>
                <c:pt idx="3587">
                  <c:v>0.0665469996874505</c:v>
                </c:pt>
                <c:pt idx="3588">
                  <c:v>0.066549148443276</c:v>
                </c:pt>
                <c:pt idx="3589">
                  <c:v>0.0665512965654058</c:v>
                </c:pt>
                <c:pt idx="3590">
                  <c:v>0.0665534440540362</c:v>
                </c:pt>
                <c:pt idx="3591">
                  <c:v>0.0665555909093635</c:v>
                </c:pt>
                <c:pt idx="3592">
                  <c:v>0.0665577371315835</c:v>
                </c:pt>
                <c:pt idx="3593">
                  <c:v>0.0665598827208931</c:v>
                </c:pt>
                <c:pt idx="3594">
                  <c:v>0.0665620276774879</c:v>
                </c:pt>
                <c:pt idx="3595">
                  <c:v>0.0665641720015638</c:v>
                </c:pt>
                <c:pt idx="3596">
                  <c:v>0.0665663156933169</c:v>
                </c:pt>
                <c:pt idx="3597">
                  <c:v>0.0665684587529429</c:v>
                </c:pt>
                <c:pt idx="3598">
                  <c:v>0.0665706011806374</c:v>
                </c:pt>
                <c:pt idx="3599">
                  <c:v>0.0665727429765959</c:v>
                </c:pt>
                <c:pt idx="3600">
                  <c:v>0.0665748841410147</c:v>
                </c:pt>
                <c:pt idx="3601">
                  <c:v>0.0665770246740889</c:v>
                </c:pt>
                <c:pt idx="3602">
                  <c:v>0.0665791645760141</c:v>
                </c:pt>
                <c:pt idx="3603">
                  <c:v>0.0665813038469855</c:v>
                </c:pt>
                <c:pt idx="3604">
                  <c:v>0.0665834424871985</c:v>
                </c:pt>
                <c:pt idx="3605">
                  <c:v>0.0665855804968483</c:v>
                </c:pt>
                <c:pt idx="3606">
                  <c:v>0.0665877178761297</c:v>
                </c:pt>
                <c:pt idx="3607">
                  <c:v>0.0665898546252386</c:v>
                </c:pt>
                <c:pt idx="3608">
                  <c:v>0.0665919907443696</c:v>
                </c:pt>
                <c:pt idx="3609">
                  <c:v>0.0665941262337177</c:v>
                </c:pt>
                <c:pt idx="3610">
                  <c:v>0.0665962610934777</c:v>
                </c:pt>
                <c:pt idx="3611">
                  <c:v>0.0665983953238444</c:v>
                </c:pt>
                <c:pt idx="3612">
                  <c:v>0.0666005289250127</c:v>
                </c:pt>
                <c:pt idx="3613">
                  <c:v>0.0666026618971766</c:v>
                </c:pt>
                <c:pt idx="3614">
                  <c:v>0.0666047942405317</c:v>
                </c:pt>
                <c:pt idx="3615">
                  <c:v>0.066606925955272</c:v>
                </c:pt>
                <c:pt idx="3616">
                  <c:v>0.0666090570415921</c:v>
                </c:pt>
                <c:pt idx="3617">
                  <c:v>0.0666111874996862</c:v>
                </c:pt>
                <c:pt idx="3618">
                  <c:v>0.0666133173297487</c:v>
                </c:pt>
                <c:pt idx="3619">
                  <c:v>0.0666154465319738</c:v>
                </c:pt>
                <c:pt idx="3620">
                  <c:v>0.0666175751065552</c:v>
                </c:pt>
                <c:pt idx="3621">
                  <c:v>0.066619703053688</c:v>
                </c:pt>
                <c:pt idx="3622">
                  <c:v>0.0666218303735655</c:v>
                </c:pt>
                <c:pt idx="3623">
                  <c:v>0.066623957066382</c:v>
                </c:pt>
                <c:pt idx="3624">
                  <c:v>0.0666260831323311</c:v>
                </c:pt>
                <c:pt idx="3625">
                  <c:v>0.0666282085716067</c:v>
                </c:pt>
                <c:pt idx="3626">
                  <c:v>0.0666303333844025</c:v>
                </c:pt>
                <c:pt idx="3627">
                  <c:v>0.0666324575709118</c:v>
                </c:pt>
                <c:pt idx="3628">
                  <c:v>0.066634581131329</c:v>
                </c:pt>
                <c:pt idx="3629">
                  <c:v>0.0666367040658472</c:v>
                </c:pt>
                <c:pt idx="3630">
                  <c:v>0.0666388263746598</c:v>
                </c:pt>
                <c:pt idx="3631">
                  <c:v>0.0666409480579602</c:v>
                </c:pt>
                <c:pt idx="3632">
                  <c:v>0.0666430691159419</c:v>
                </c:pt>
                <c:pt idx="3633">
                  <c:v>0.0666451895487978</c:v>
                </c:pt>
                <c:pt idx="3634">
                  <c:v>0.0666473093567208</c:v>
                </c:pt>
                <c:pt idx="3635">
                  <c:v>0.0666494285399049</c:v>
                </c:pt>
                <c:pt idx="3636">
                  <c:v>0.0666515470985426</c:v>
                </c:pt>
                <c:pt idx="3637">
                  <c:v>0.0666536650328268</c:v>
                </c:pt>
                <c:pt idx="3638">
                  <c:v>0.0666557823429506</c:v>
                </c:pt>
                <c:pt idx="3639">
                  <c:v>0.0666578990291066</c:v>
                </c:pt>
                <c:pt idx="3640">
                  <c:v>0.0666600150914876</c:v>
                </c:pt>
                <c:pt idx="3641">
                  <c:v>0.0666621305302859</c:v>
                </c:pt>
                <c:pt idx="3642">
                  <c:v>0.0666642453456949</c:v>
                </c:pt>
                <c:pt idx="3643">
                  <c:v>0.0666663595379066</c:v>
                </c:pt>
                <c:pt idx="3644">
                  <c:v>0.0666684731071137</c:v>
                </c:pt>
                <c:pt idx="3645">
                  <c:v>0.0666705860535084</c:v>
                </c:pt>
                <c:pt idx="3646">
                  <c:v>0.066672698377283</c:v>
                </c:pt>
                <c:pt idx="3647">
                  <c:v>0.0666748100786298</c:v>
                </c:pt>
                <c:pt idx="3648">
                  <c:v>0.0666769211577405</c:v>
                </c:pt>
                <c:pt idx="3649">
                  <c:v>0.0666790316148082</c:v>
                </c:pt>
                <c:pt idx="3650">
                  <c:v>0.0666811414500243</c:v>
                </c:pt>
                <c:pt idx="3651">
                  <c:v>0.066683250663581</c:v>
                </c:pt>
                <c:pt idx="3652">
                  <c:v>0.0666853592556699</c:v>
                </c:pt>
                <c:pt idx="3653">
                  <c:v>0.0666874672264831</c:v>
                </c:pt>
                <c:pt idx="3654">
                  <c:v>0.0666895745762122</c:v>
                </c:pt>
                <c:pt idx="3655">
                  <c:v>0.0666916813050485</c:v>
                </c:pt>
                <c:pt idx="3656">
                  <c:v>0.0666937874131844</c:v>
                </c:pt>
                <c:pt idx="3657">
                  <c:v>0.0666958929008112</c:v>
                </c:pt>
                <c:pt idx="3658">
                  <c:v>0.0666979977681201</c:v>
                </c:pt>
                <c:pt idx="3659">
                  <c:v>0.0667001020153027</c:v>
                </c:pt>
                <c:pt idx="3660">
                  <c:v>0.0667022056425503</c:v>
                </c:pt>
                <c:pt idx="3661">
                  <c:v>0.0667043086500541</c:v>
                </c:pt>
                <c:pt idx="3662">
                  <c:v>0.066706411038005</c:v>
                </c:pt>
                <c:pt idx="3663">
                  <c:v>0.0667085128065947</c:v>
                </c:pt>
                <c:pt idx="3664">
                  <c:v>0.0667106139560141</c:v>
                </c:pt>
                <c:pt idx="3665">
                  <c:v>0.0667127144864541</c:v>
                </c:pt>
                <c:pt idx="3666">
                  <c:v>0.0667148143981056</c:v>
                </c:pt>
                <c:pt idx="3667">
                  <c:v>0.0667169136911595</c:v>
                </c:pt>
                <c:pt idx="3668">
                  <c:v>0.0667190123658064</c:v>
                </c:pt>
                <c:pt idx="3669">
                  <c:v>0.0667211104222368</c:v>
                </c:pt>
                <c:pt idx="3670">
                  <c:v>0.066723207860642</c:v>
                </c:pt>
                <c:pt idx="3671">
                  <c:v>0.0667253046812123</c:v>
                </c:pt>
                <c:pt idx="3672">
                  <c:v>0.0667274008841381</c:v>
                </c:pt>
                <c:pt idx="3673">
                  <c:v>0.0667294964696098</c:v>
                </c:pt>
                <c:pt idx="3674">
                  <c:v>0.066731591437818</c:v>
                </c:pt>
                <c:pt idx="3675">
                  <c:v>0.0667336857889526</c:v>
                </c:pt>
                <c:pt idx="3676">
                  <c:v>0.0667357795232037</c:v>
                </c:pt>
                <c:pt idx="3677">
                  <c:v>0.0667378726407621</c:v>
                </c:pt>
                <c:pt idx="3678">
                  <c:v>0.0667399651418176</c:v>
                </c:pt>
                <c:pt idx="3679">
                  <c:v>0.0667420570265602</c:v>
                </c:pt>
                <c:pt idx="3680">
                  <c:v>0.0667441482951797</c:v>
                </c:pt>
                <c:pt idx="3681">
                  <c:v>0.0667462389478662</c:v>
                </c:pt>
                <c:pt idx="3682">
                  <c:v>0.0667483289848093</c:v>
                </c:pt>
                <c:pt idx="3683">
                  <c:v>0.0667504184061984</c:v>
                </c:pt>
                <c:pt idx="3684">
                  <c:v>0.066752507212224</c:v>
                </c:pt>
                <c:pt idx="3685">
                  <c:v>0.0667545954030754</c:v>
                </c:pt>
                <c:pt idx="3686">
                  <c:v>0.0667566829789419</c:v>
                </c:pt>
                <c:pt idx="3687">
                  <c:v>0.0667587699400131</c:v>
                </c:pt>
                <c:pt idx="3688">
                  <c:v>0.0667608562864783</c:v>
                </c:pt>
                <c:pt idx="3689">
                  <c:v>0.066762942018527</c:v>
                </c:pt>
                <c:pt idx="3690">
                  <c:v>0.0667650271363479</c:v>
                </c:pt>
                <c:pt idx="3691">
                  <c:v>0.066767111640131</c:v>
                </c:pt>
                <c:pt idx="3692">
                  <c:v>0.0667691955300651</c:v>
                </c:pt>
                <c:pt idx="3693">
                  <c:v>0.0667712788063391</c:v>
                </c:pt>
                <c:pt idx="3694">
                  <c:v>0.0667733614691422</c:v>
                </c:pt>
                <c:pt idx="3695">
                  <c:v>0.0667754435186631</c:v>
                </c:pt>
                <c:pt idx="3696">
                  <c:v>0.0667775249550908</c:v>
                </c:pt>
                <c:pt idx="3697">
                  <c:v>0.0667796057786135</c:v>
                </c:pt>
                <c:pt idx="3698">
                  <c:v>0.0667816859894209</c:v>
                </c:pt>
                <c:pt idx="3699">
                  <c:v>0.0667837655877011</c:v>
                </c:pt>
                <c:pt idx="3700">
                  <c:v>0.0667858445736427</c:v>
                </c:pt>
                <c:pt idx="3701">
                  <c:v>0.0667879229474343</c:v>
                </c:pt>
                <c:pt idx="3702">
                  <c:v>0.0667900007092642</c:v>
                </c:pt>
                <c:pt idx="3703">
                  <c:v>0.0667920778593205</c:v>
                </c:pt>
                <c:pt idx="3704">
                  <c:v>0.0667941543977921</c:v>
                </c:pt>
                <c:pt idx="3705">
                  <c:v>0.066796230324867</c:v>
                </c:pt>
                <c:pt idx="3706">
                  <c:v>0.0667983056407333</c:v>
                </c:pt>
                <c:pt idx="3707">
                  <c:v>0.0668003803455791</c:v>
                </c:pt>
                <c:pt idx="3708">
                  <c:v>0.0668024544395924</c:v>
                </c:pt>
                <c:pt idx="3709">
                  <c:v>0.0668045279229613</c:v>
                </c:pt>
                <c:pt idx="3710">
                  <c:v>0.066806600795873</c:v>
                </c:pt>
                <c:pt idx="3711">
                  <c:v>0.0668086730585164</c:v>
                </c:pt>
                <c:pt idx="3712">
                  <c:v>0.0668107447110787</c:v>
                </c:pt>
                <c:pt idx="3713">
                  <c:v>0.0668128157537477</c:v>
                </c:pt>
                <c:pt idx="3714">
                  <c:v>0.0668148861867109</c:v>
                </c:pt>
                <c:pt idx="3715">
                  <c:v>0.0668169560101559</c:v>
                </c:pt>
                <c:pt idx="3716">
                  <c:v>0.0668190252242703</c:v>
                </c:pt>
                <c:pt idx="3717">
                  <c:v>0.0668210938292409</c:v>
                </c:pt>
                <c:pt idx="3718">
                  <c:v>0.0668231618252559</c:v>
                </c:pt>
                <c:pt idx="3719">
                  <c:v>0.0668252292125023</c:v>
                </c:pt>
                <c:pt idx="3720">
                  <c:v>0.0668272959911672</c:v>
                </c:pt>
                <c:pt idx="3721">
                  <c:v>0.0668293621614378</c:v>
                </c:pt>
                <c:pt idx="3722">
                  <c:v>0.0668314277235012</c:v>
                </c:pt>
                <c:pt idx="3723">
                  <c:v>0.0668334926775443</c:v>
                </c:pt>
                <c:pt idx="3724">
                  <c:v>0.0668355570237538</c:v>
                </c:pt>
                <c:pt idx="3725">
                  <c:v>0.0668376207623173</c:v>
                </c:pt>
                <c:pt idx="3726">
                  <c:v>0.0668396838934212</c:v>
                </c:pt>
                <c:pt idx="3727">
                  <c:v>0.0668417464172522</c:v>
                </c:pt>
                <c:pt idx="3728">
                  <c:v>0.066843808333997</c:v>
                </c:pt>
                <c:pt idx="3729">
                  <c:v>0.0668458696438423</c:v>
                </c:pt>
                <c:pt idx="3730">
                  <c:v>0.0668479303469745</c:v>
                </c:pt>
                <c:pt idx="3731">
                  <c:v>0.0668499904435798</c:v>
                </c:pt>
                <c:pt idx="3732">
                  <c:v>0.0668520499338452</c:v>
                </c:pt>
                <c:pt idx="3733">
                  <c:v>0.0668541088179569</c:v>
                </c:pt>
                <c:pt idx="3734">
                  <c:v>0.0668561670961011</c:v>
                </c:pt>
                <c:pt idx="3735">
                  <c:v>0.0668582247684639</c:v>
                </c:pt>
                <c:pt idx="3736">
                  <c:v>0.0668602818352315</c:v>
                </c:pt>
                <c:pt idx="3737">
                  <c:v>0.0668623382965899</c:v>
                </c:pt>
                <c:pt idx="3738">
                  <c:v>0.0668643941527249</c:v>
                </c:pt>
                <c:pt idx="3739">
                  <c:v>0.0668664494038231</c:v>
                </c:pt>
                <c:pt idx="3740">
                  <c:v>0.0668685040500699</c:v>
                </c:pt>
                <c:pt idx="3741">
                  <c:v>0.0668705580916512</c:v>
                </c:pt>
                <c:pt idx="3742">
                  <c:v>0.0668726115287528</c:v>
                </c:pt>
                <c:pt idx="3743">
                  <c:v>0.0668746643615602</c:v>
                </c:pt>
                <c:pt idx="3744">
                  <c:v>0.0668767165902592</c:v>
                </c:pt>
                <c:pt idx="3745">
                  <c:v>0.0668787682150347</c:v>
                </c:pt>
                <c:pt idx="3746">
                  <c:v>0.0668808192360733</c:v>
                </c:pt>
                <c:pt idx="3747">
                  <c:v>0.0668828696535597</c:v>
                </c:pt>
                <c:pt idx="3748">
                  <c:v>0.0668849194676793</c:v>
                </c:pt>
                <c:pt idx="3749">
                  <c:v>0.0668869686786175</c:v>
                </c:pt>
                <c:pt idx="3750">
                  <c:v>0.0668890172865595</c:v>
                </c:pt>
                <c:pt idx="3751">
                  <c:v>0.0668910652916902</c:v>
                </c:pt>
                <c:pt idx="3752">
                  <c:v>0.0668931126941946</c:v>
                </c:pt>
                <c:pt idx="3753">
                  <c:v>0.0668951594942583</c:v>
                </c:pt>
                <c:pt idx="3754">
                  <c:v>0.0668972056920659</c:v>
                </c:pt>
                <c:pt idx="3755">
                  <c:v>0.0668992512878022</c:v>
                </c:pt>
                <c:pt idx="3756">
                  <c:v>0.0669012962816521</c:v>
                </c:pt>
                <c:pt idx="3757">
                  <c:v>0.0669033406738004</c:v>
                </c:pt>
                <c:pt idx="3758">
                  <c:v>0.0669053844644316</c:v>
                </c:pt>
                <c:pt idx="3759">
                  <c:v>0.0669074276537301</c:v>
                </c:pt>
                <c:pt idx="3760">
                  <c:v>0.066909470241881</c:v>
                </c:pt>
                <c:pt idx="3761">
                  <c:v>0.0669115122290687</c:v>
                </c:pt>
                <c:pt idx="3762">
                  <c:v>0.0669135536154773</c:v>
                </c:pt>
                <c:pt idx="3763">
                  <c:v>0.0669155944012914</c:v>
                </c:pt>
                <c:pt idx="3764">
                  <c:v>0.0669176345866951</c:v>
                </c:pt>
                <c:pt idx="3765">
                  <c:v>0.0669196741718727</c:v>
                </c:pt>
                <c:pt idx="3766">
                  <c:v>0.0669217131570079</c:v>
                </c:pt>
                <c:pt idx="3767">
                  <c:v>0.0669237515422856</c:v>
                </c:pt>
                <c:pt idx="3768">
                  <c:v>0.0669257893278895</c:v>
                </c:pt>
                <c:pt idx="3769">
                  <c:v>0.0669278265140034</c:v>
                </c:pt>
                <c:pt idx="3770">
                  <c:v>0.0669298631008114</c:v>
                </c:pt>
                <c:pt idx="3771">
                  <c:v>0.0669318990884971</c:v>
                </c:pt>
                <c:pt idx="3772">
                  <c:v>0.0669339344772444</c:v>
                </c:pt>
                <c:pt idx="3773">
                  <c:v>0.0669359692672365</c:v>
                </c:pt>
                <c:pt idx="3774">
                  <c:v>0.0669380034586578</c:v>
                </c:pt>
                <c:pt idx="3775">
                  <c:v>0.0669400370516916</c:v>
                </c:pt>
                <c:pt idx="3776">
                  <c:v>0.0669420700465213</c:v>
                </c:pt>
                <c:pt idx="3777">
                  <c:v>0.0669441024433304</c:v>
                </c:pt>
                <c:pt idx="3778">
                  <c:v>0.0669461342423021</c:v>
                </c:pt>
                <c:pt idx="3779">
                  <c:v>0.0669481654436199</c:v>
                </c:pt>
                <c:pt idx="3780">
                  <c:v>0.0669501960474665</c:v>
                </c:pt>
                <c:pt idx="3781">
                  <c:v>0.0669522260540259</c:v>
                </c:pt>
                <c:pt idx="3782">
                  <c:v>0.0669542554634808</c:v>
                </c:pt>
                <c:pt idx="3783">
                  <c:v>0.0669562842760143</c:v>
                </c:pt>
                <c:pt idx="3784">
                  <c:v>0.0669583124918092</c:v>
                </c:pt>
                <c:pt idx="3785">
                  <c:v>0.0669603401110486</c:v>
                </c:pt>
                <c:pt idx="3786">
                  <c:v>0.0669623671339153</c:v>
                </c:pt>
                <c:pt idx="3787">
                  <c:v>0.0669643935605916</c:v>
                </c:pt>
                <c:pt idx="3788">
                  <c:v>0.066966419391261</c:v>
                </c:pt>
                <c:pt idx="3789">
                  <c:v>0.0669684446261059</c:v>
                </c:pt>
                <c:pt idx="3790">
                  <c:v>0.0669704692653087</c:v>
                </c:pt>
                <c:pt idx="3791">
                  <c:v>0.066972493309052</c:v>
                </c:pt>
                <c:pt idx="3792">
                  <c:v>0.0669745167575183</c:v>
                </c:pt>
                <c:pt idx="3793">
                  <c:v>0.0669765396108899</c:v>
                </c:pt>
                <c:pt idx="3794">
                  <c:v>0.0669785618693488</c:v>
                </c:pt>
                <c:pt idx="3795">
                  <c:v>0.066980583533078</c:v>
                </c:pt>
                <c:pt idx="3796">
                  <c:v>0.0669826046022593</c:v>
                </c:pt>
                <c:pt idx="3797">
                  <c:v>0.0669846250770749</c:v>
                </c:pt>
                <c:pt idx="3798">
                  <c:v>0.0669866449577067</c:v>
                </c:pt>
                <c:pt idx="3799">
                  <c:v>0.0669886642443369</c:v>
                </c:pt>
                <c:pt idx="3800">
                  <c:v>0.0669906829371473</c:v>
                </c:pt>
                <c:pt idx="3801">
                  <c:v>0.0669927010363194</c:v>
                </c:pt>
                <c:pt idx="3802">
                  <c:v>0.0669947185420359</c:v>
                </c:pt>
                <c:pt idx="3803">
                  <c:v>0.0669967354544779</c:v>
                </c:pt>
                <c:pt idx="3804">
                  <c:v>0.0669987517738274</c:v>
                </c:pt>
                <c:pt idx="3805">
                  <c:v>0.0670007675002657</c:v>
                </c:pt>
                <c:pt idx="3806">
                  <c:v>0.0670027826339746</c:v>
                </c:pt>
                <c:pt idx="3807">
                  <c:v>0.0670047971751355</c:v>
                </c:pt>
                <c:pt idx="3808">
                  <c:v>0.0670068111239294</c:v>
                </c:pt>
                <c:pt idx="3809">
                  <c:v>0.0670088244805384</c:v>
                </c:pt>
                <c:pt idx="3810">
                  <c:v>0.0670108372451434</c:v>
                </c:pt>
                <c:pt idx="3811">
                  <c:v>0.0670128494179258</c:v>
                </c:pt>
                <c:pt idx="3812">
                  <c:v>0.0670148609990666</c:v>
                </c:pt>
                <c:pt idx="3813">
                  <c:v>0.0670168719887469</c:v>
                </c:pt>
                <c:pt idx="3814">
                  <c:v>0.0670188823871478</c:v>
                </c:pt>
                <c:pt idx="3815">
                  <c:v>0.0670208921944499</c:v>
                </c:pt>
                <c:pt idx="3816">
                  <c:v>0.0670229014108348</c:v>
                </c:pt>
                <c:pt idx="3817">
                  <c:v>0.067024910036483</c:v>
                </c:pt>
                <c:pt idx="3818">
                  <c:v>0.0670269180715753</c:v>
                </c:pt>
                <c:pt idx="3819">
                  <c:v>0.0670289255162923</c:v>
                </c:pt>
                <c:pt idx="3820">
                  <c:v>0.0670309323708149</c:v>
                </c:pt>
                <c:pt idx="3821">
                  <c:v>0.0670329386353234</c:v>
                </c:pt>
                <c:pt idx="3822">
                  <c:v>0.0670349443099981</c:v>
                </c:pt>
                <c:pt idx="3823">
                  <c:v>0.0670369493950203</c:v>
                </c:pt>
                <c:pt idx="3824">
                  <c:v>0.0670389538905698</c:v>
                </c:pt>
                <c:pt idx="3825">
                  <c:v>0.0670409577968271</c:v>
                </c:pt>
                <c:pt idx="3826">
                  <c:v>0.0670429611139724</c:v>
                </c:pt>
                <c:pt idx="3827">
                  <c:v>0.0670449638421859</c:v>
                </c:pt>
                <c:pt idx="3828">
                  <c:v>0.0670469659816479</c:v>
                </c:pt>
                <c:pt idx="3829">
                  <c:v>0.0670489675325378</c:v>
                </c:pt>
                <c:pt idx="3830">
                  <c:v>0.0670509684950366</c:v>
                </c:pt>
                <c:pt idx="3831">
                  <c:v>0.0670529688693238</c:v>
                </c:pt>
                <c:pt idx="3832">
                  <c:v>0.0670549686555794</c:v>
                </c:pt>
                <c:pt idx="3833">
                  <c:v>0.067056967853983</c:v>
                </c:pt>
                <c:pt idx="3834">
                  <c:v>0.0670589664647145</c:v>
                </c:pt>
                <c:pt idx="3835">
                  <c:v>0.0670609644879536</c:v>
                </c:pt>
                <c:pt idx="3836">
                  <c:v>0.0670629619238796</c:v>
                </c:pt>
                <c:pt idx="3837">
                  <c:v>0.0670649587726727</c:v>
                </c:pt>
                <c:pt idx="3838">
                  <c:v>0.0670669550345122</c:v>
                </c:pt>
                <c:pt idx="3839">
                  <c:v>0.0670689507095774</c:v>
                </c:pt>
                <c:pt idx="3840">
                  <c:v>0.0670709457980476</c:v>
                </c:pt>
                <c:pt idx="3841">
                  <c:v>0.0670729403001024</c:v>
                </c:pt>
                <c:pt idx="3842">
                  <c:v>0.0670749342159209</c:v>
                </c:pt>
                <c:pt idx="3843">
                  <c:v>0.0670769275456819</c:v>
                </c:pt>
                <c:pt idx="3844">
                  <c:v>0.0670789202895652</c:v>
                </c:pt>
                <c:pt idx="3845">
                  <c:v>0.0670809124477497</c:v>
                </c:pt>
                <c:pt idx="3846">
                  <c:v>0.0670829040204143</c:v>
                </c:pt>
                <c:pt idx="3847">
                  <c:v>0.067084895007738</c:v>
                </c:pt>
                <c:pt idx="3848">
                  <c:v>0.0670868854098995</c:v>
                </c:pt>
                <c:pt idx="3849">
                  <c:v>0.0670888752270778</c:v>
                </c:pt>
                <c:pt idx="3850">
                  <c:v>0.0670908644594512</c:v>
                </c:pt>
                <c:pt idx="3851">
                  <c:v>0.0670928531071992</c:v>
                </c:pt>
                <c:pt idx="3852">
                  <c:v>0.0670948411704999</c:v>
                </c:pt>
                <c:pt idx="3853">
                  <c:v>0.0670968286495321</c:v>
                </c:pt>
                <c:pt idx="3854">
                  <c:v>0.0670988155444741</c:v>
                </c:pt>
                <c:pt idx="3855">
                  <c:v>0.0671008018555044</c:v>
                </c:pt>
                <c:pt idx="3856">
                  <c:v>0.0671027875828014</c:v>
                </c:pt>
                <c:pt idx="3857">
                  <c:v>0.067104772726543</c:v>
                </c:pt>
                <c:pt idx="3858">
                  <c:v>0.0671067572869083</c:v>
                </c:pt>
                <c:pt idx="3859">
                  <c:v>0.067108741264075</c:v>
                </c:pt>
                <c:pt idx="3860">
                  <c:v>0.0671107246582213</c:v>
                </c:pt>
                <c:pt idx="3861">
                  <c:v>0.0671127074695251</c:v>
                </c:pt>
                <c:pt idx="3862">
                  <c:v>0.0671146896981647</c:v>
                </c:pt>
                <c:pt idx="3863">
                  <c:v>0.0671166713443178</c:v>
                </c:pt>
                <c:pt idx="3864">
                  <c:v>0.067118652408162</c:v>
                </c:pt>
                <c:pt idx="3865">
                  <c:v>0.0671206328898759</c:v>
                </c:pt>
                <c:pt idx="3866">
                  <c:v>0.0671226127896367</c:v>
                </c:pt>
                <c:pt idx="3867">
                  <c:v>0.0671245921076223</c:v>
                </c:pt>
                <c:pt idx="3868">
                  <c:v>0.0671265708440102</c:v>
                </c:pt>
                <c:pt idx="3869">
                  <c:v>0.067128548998978</c:v>
                </c:pt>
                <c:pt idx="3870">
                  <c:v>0.0671305265727032</c:v>
                </c:pt>
                <c:pt idx="3871">
                  <c:v>0.0671325035653629</c:v>
                </c:pt>
                <c:pt idx="3872">
                  <c:v>0.0671344799771352</c:v>
                </c:pt>
                <c:pt idx="3873">
                  <c:v>0.067136455808197</c:v>
                </c:pt>
                <c:pt idx="3874">
                  <c:v>0.0671384310587256</c:v>
                </c:pt>
                <c:pt idx="3875">
                  <c:v>0.0671404057288983</c:v>
                </c:pt>
                <c:pt idx="3876">
                  <c:v>0.067142379818892</c:v>
                </c:pt>
                <c:pt idx="3877">
                  <c:v>0.067144353328884</c:v>
                </c:pt>
                <c:pt idx="3878">
                  <c:v>0.0671463262590508</c:v>
                </c:pt>
                <c:pt idx="3879">
                  <c:v>0.0671482986095701</c:v>
                </c:pt>
                <c:pt idx="3880">
                  <c:v>0.0671502703806184</c:v>
                </c:pt>
                <c:pt idx="3881">
                  <c:v>0.0671522415723726</c:v>
                </c:pt>
                <c:pt idx="3882">
                  <c:v>0.0671542121850094</c:v>
                </c:pt>
                <c:pt idx="3883">
                  <c:v>0.0671561822187055</c:v>
                </c:pt>
                <c:pt idx="3884">
                  <c:v>0.0671581516736376</c:v>
                </c:pt>
                <c:pt idx="3885">
                  <c:v>0.0671601205499818</c:v>
                </c:pt>
                <c:pt idx="3886">
                  <c:v>0.0671620888479154</c:v>
                </c:pt>
                <c:pt idx="3887">
                  <c:v>0.0671640565676146</c:v>
                </c:pt>
                <c:pt idx="3888">
                  <c:v>0.0671660237092556</c:v>
                </c:pt>
                <c:pt idx="3889">
                  <c:v>0.0671679902730148</c:v>
                </c:pt>
                <c:pt idx="3890">
                  <c:v>0.0671699562590685</c:v>
                </c:pt>
                <c:pt idx="3891">
                  <c:v>0.0671719216675929</c:v>
                </c:pt>
                <c:pt idx="3892">
                  <c:v>0.0671738864987637</c:v>
                </c:pt>
                <c:pt idx="3893">
                  <c:v>0.0671758507527578</c:v>
                </c:pt>
                <c:pt idx="3894">
                  <c:v>0.0671778144297509</c:v>
                </c:pt>
                <c:pt idx="3895">
                  <c:v>0.0671797775299189</c:v>
                </c:pt>
                <c:pt idx="3896">
                  <c:v>0.0671817400534376</c:v>
                </c:pt>
                <c:pt idx="3897">
                  <c:v>0.0671837020004831</c:v>
                </c:pt>
                <c:pt idx="3898">
                  <c:v>0.0671856633712309</c:v>
                </c:pt>
                <c:pt idx="3899">
                  <c:v>0.0671876241658564</c:v>
                </c:pt>
                <c:pt idx="3900">
                  <c:v>0.0671895843845361</c:v>
                </c:pt>
                <c:pt idx="3901">
                  <c:v>0.0671915440274452</c:v>
                </c:pt>
                <c:pt idx="3902">
                  <c:v>0.0671935030947592</c:v>
                </c:pt>
                <c:pt idx="3903">
                  <c:v>0.0671954615866536</c:v>
                </c:pt>
                <c:pt idx="3904">
                  <c:v>0.0671974195033037</c:v>
                </c:pt>
                <c:pt idx="3905">
                  <c:v>0.067199376844885</c:v>
                </c:pt>
                <c:pt idx="3906">
                  <c:v>0.0672013336115724</c:v>
                </c:pt>
                <c:pt idx="3907">
                  <c:v>0.0672032898035418</c:v>
                </c:pt>
                <c:pt idx="3908">
                  <c:v>0.067205245420968</c:v>
                </c:pt>
                <c:pt idx="3909">
                  <c:v>0.0672072004640261</c:v>
                </c:pt>
                <c:pt idx="3910">
                  <c:v>0.0672091549328912</c:v>
                </c:pt>
                <c:pt idx="3911">
                  <c:v>0.0672111088277382</c:v>
                </c:pt>
                <c:pt idx="3912">
                  <c:v>0.0672130621487421</c:v>
                </c:pt>
                <c:pt idx="3913">
                  <c:v>0.0672150148960773</c:v>
                </c:pt>
                <c:pt idx="3914">
                  <c:v>0.0672169670699196</c:v>
                </c:pt>
                <c:pt idx="3915">
                  <c:v>0.067218918670443</c:v>
                </c:pt>
                <c:pt idx="3916">
                  <c:v>0.0672208696978224</c:v>
                </c:pt>
                <c:pt idx="3917">
                  <c:v>0.0672228201522324</c:v>
                </c:pt>
                <c:pt idx="3918">
                  <c:v>0.0672247700338476</c:v>
                </c:pt>
                <c:pt idx="3919">
                  <c:v>0.0672267193428423</c:v>
                </c:pt>
                <c:pt idx="3920">
                  <c:v>0.0672286680793908</c:v>
                </c:pt>
                <c:pt idx="3921">
                  <c:v>0.0672306162436681</c:v>
                </c:pt>
                <c:pt idx="3922">
                  <c:v>0.0672325638358482</c:v>
                </c:pt>
                <c:pt idx="3923">
                  <c:v>0.0672345108561053</c:v>
                </c:pt>
                <c:pt idx="3924">
                  <c:v>0.0672364573046135</c:v>
                </c:pt>
                <c:pt idx="3925">
                  <c:v>0.0672384031815472</c:v>
                </c:pt>
                <c:pt idx="3926">
                  <c:v>0.0672403484870803</c:v>
                </c:pt>
                <c:pt idx="3927">
                  <c:v>0.0672422932213864</c:v>
                </c:pt>
                <c:pt idx="3928">
                  <c:v>0.0672442373846404</c:v>
                </c:pt>
                <c:pt idx="3929">
                  <c:v>0.0672461809770156</c:v>
                </c:pt>
                <c:pt idx="3930">
                  <c:v>0.0672481239986859</c:v>
                </c:pt>
                <c:pt idx="3931">
                  <c:v>0.0672500664498252</c:v>
                </c:pt>
                <c:pt idx="3932">
                  <c:v>0.067252008330607</c:v>
                </c:pt>
                <c:pt idx="3933">
                  <c:v>0.0672539496412052</c:v>
                </c:pt>
                <c:pt idx="3934">
                  <c:v>0.0672558903817928</c:v>
                </c:pt>
                <c:pt idx="3935">
                  <c:v>0.0672578305525441</c:v>
                </c:pt>
                <c:pt idx="3936">
                  <c:v>0.0672597701536324</c:v>
                </c:pt>
                <c:pt idx="3937">
                  <c:v>0.0672617091852309</c:v>
                </c:pt>
                <c:pt idx="3938">
                  <c:v>0.0672636476475131</c:v>
                </c:pt>
                <c:pt idx="3939">
                  <c:v>0.0672655855406521</c:v>
                </c:pt>
                <c:pt idx="3940">
                  <c:v>0.0672675228648214</c:v>
                </c:pt>
                <c:pt idx="3941">
                  <c:v>0.0672694596201936</c:v>
                </c:pt>
                <c:pt idx="3942">
                  <c:v>0.0672713958069426</c:v>
                </c:pt>
                <c:pt idx="3943">
                  <c:v>0.0672733314252412</c:v>
                </c:pt>
                <c:pt idx="3944">
                  <c:v>0.0672752664752622</c:v>
                </c:pt>
                <c:pt idx="3945">
                  <c:v>0.0672772009571786</c:v>
                </c:pt>
                <c:pt idx="3946">
                  <c:v>0.0672791348711634</c:v>
                </c:pt>
                <c:pt idx="3947">
                  <c:v>0.0672810682173893</c:v>
                </c:pt>
                <c:pt idx="3948">
                  <c:v>0.0672830009960287</c:v>
                </c:pt>
                <c:pt idx="3949">
                  <c:v>0.067284933207255</c:v>
                </c:pt>
                <c:pt idx="3950">
                  <c:v>0.0672868648512405</c:v>
                </c:pt>
                <c:pt idx="3951">
                  <c:v>0.0672887959281578</c:v>
                </c:pt>
                <c:pt idx="3952">
                  <c:v>0.0672907264381794</c:v>
                </c:pt>
                <c:pt idx="3953">
                  <c:v>0.0672926563814778</c:v>
                </c:pt>
                <c:pt idx="3954">
                  <c:v>0.0672945857582253</c:v>
                </c:pt>
                <c:pt idx="3955">
                  <c:v>0.0672965145685939</c:v>
                </c:pt>
                <c:pt idx="3956">
                  <c:v>0.0672984428127567</c:v>
                </c:pt>
                <c:pt idx="3957">
                  <c:v>0.0673003704908854</c:v>
                </c:pt>
                <c:pt idx="3958">
                  <c:v>0.0673022976031523</c:v>
                </c:pt>
                <c:pt idx="3959">
                  <c:v>0.0673042241497295</c:v>
                </c:pt>
                <c:pt idx="3960">
                  <c:v>0.0673061501307889</c:v>
                </c:pt>
                <c:pt idx="3961">
                  <c:v>0.0673080755465027</c:v>
                </c:pt>
                <c:pt idx="3962">
                  <c:v>0.0673100003970422</c:v>
                </c:pt>
                <c:pt idx="3963">
                  <c:v>0.0673119246825801</c:v>
                </c:pt>
                <c:pt idx="3964">
                  <c:v>0.067313848403288</c:v>
                </c:pt>
                <c:pt idx="3965">
                  <c:v>0.0673157715593374</c:v>
                </c:pt>
                <c:pt idx="3966">
                  <c:v>0.0673176941509002</c:v>
                </c:pt>
                <c:pt idx="3967">
                  <c:v>0.0673196161781478</c:v>
                </c:pt>
                <c:pt idx="3968">
                  <c:v>0.067321537641252</c:v>
                </c:pt>
                <c:pt idx="3969">
                  <c:v>0.0673234585403838</c:v>
                </c:pt>
                <c:pt idx="3970">
                  <c:v>0.0673253788757154</c:v>
                </c:pt>
                <c:pt idx="3971">
                  <c:v>0.0673272986474178</c:v>
                </c:pt>
                <c:pt idx="3972">
                  <c:v>0.0673292178556624</c:v>
                </c:pt>
                <c:pt idx="3973">
                  <c:v>0.0673311365006205</c:v>
                </c:pt>
                <c:pt idx="3974">
                  <c:v>0.0673330545824632</c:v>
                </c:pt>
                <c:pt idx="3975">
                  <c:v>0.0673349721013613</c:v>
                </c:pt>
                <c:pt idx="3976">
                  <c:v>0.0673368890574868</c:v>
                </c:pt>
                <c:pt idx="3977">
                  <c:v>0.0673388054510102</c:v>
                </c:pt>
                <c:pt idx="3978">
                  <c:v>0.0673407212821025</c:v>
                </c:pt>
                <c:pt idx="3979">
                  <c:v>0.0673426365509346</c:v>
                </c:pt>
                <c:pt idx="3980">
                  <c:v>0.0673445512576775</c:v>
                </c:pt>
                <c:pt idx="3981">
                  <c:v>0.0673464654025018</c:v>
                </c:pt>
                <c:pt idx="3982">
                  <c:v>0.0673483789855781</c:v>
                </c:pt>
                <c:pt idx="3983">
                  <c:v>0.0673502920070776</c:v>
                </c:pt>
                <c:pt idx="3984">
                  <c:v>0.0673522044671708</c:v>
                </c:pt>
                <c:pt idx="3985">
                  <c:v>0.067354116366028</c:v>
                </c:pt>
                <c:pt idx="3986">
                  <c:v>0.0673560277038199</c:v>
                </c:pt>
                <c:pt idx="3987">
                  <c:v>0.0673579384807169</c:v>
                </c:pt>
                <c:pt idx="3988">
                  <c:v>0.0673598486968894</c:v>
                </c:pt>
                <c:pt idx="3989">
                  <c:v>0.0673617583525074</c:v>
                </c:pt>
                <c:pt idx="3990">
                  <c:v>0.0673636674477418</c:v>
                </c:pt>
                <c:pt idx="3991">
                  <c:v>0.0673655759827625</c:v>
                </c:pt>
                <c:pt idx="3992">
                  <c:v>0.0673674839577397</c:v>
                </c:pt>
                <c:pt idx="3993">
                  <c:v>0.0673693913728434</c:v>
                </c:pt>
                <c:pt idx="3994">
                  <c:v>0.0673712982282438</c:v>
                </c:pt>
                <c:pt idx="3995">
                  <c:v>0.0673732045241108</c:v>
                </c:pt>
                <c:pt idx="3996">
                  <c:v>0.0673751102606139</c:v>
                </c:pt>
                <c:pt idx="3997">
                  <c:v>0.0673770154379238</c:v>
                </c:pt>
                <c:pt idx="3998">
                  <c:v>0.06737892005621</c:v>
                </c:pt>
                <c:pt idx="3999">
                  <c:v>0.067380824115642</c:v>
                </c:pt>
                <c:pt idx="4000">
                  <c:v>0.0673827276163897</c:v>
                </c:pt>
                <c:pt idx="4001">
                  <c:v>0.0673846305586227</c:v>
                </c:pt>
                <c:pt idx="4002">
                  <c:v>0.0673865329425106</c:v>
                </c:pt>
                <c:pt idx="4003">
                  <c:v>0.0673884347682224</c:v>
                </c:pt>
                <c:pt idx="4004">
                  <c:v>0.0673903360359285</c:v>
                </c:pt>
                <c:pt idx="4005">
                  <c:v>0.0673922367457978</c:v>
                </c:pt>
                <c:pt idx="4006">
                  <c:v>0.0673941368979997</c:v>
                </c:pt>
                <c:pt idx="4007">
                  <c:v>0.0673960364927035</c:v>
                </c:pt>
                <c:pt idx="4008">
                  <c:v>0.0673979355300783</c:v>
                </c:pt>
                <c:pt idx="4009">
                  <c:v>0.0673998340102935</c:v>
                </c:pt>
                <c:pt idx="4010">
                  <c:v>0.0674017319335176</c:v>
                </c:pt>
                <c:pt idx="4011">
                  <c:v>0.0674036292999206</c:v>
                </c:pt>
                <c:pt idx="4012">
                  <c:v>0.067405526109671</c:v>
                </c:pt>
                <c:pt idx="4013">
                  <c:v>0.0674074223629378</c:v>
                </c:pt>
                <c:pt idx="4014">
                  <c:v>0.0674093180598898</c:v>
                </c:pt>
                <c:pt idx="4015">
                  <c:v>0.067411213200696</c:v>
                </c:pt>
                <c:pt idx="4016">
                  <c:v>0.067413107785525</c:v>
                </c:pt>
                <c:pt idx="4017">
                  <c:v>0.0674150018145452</c:v>
                </c:pt>
                <c:pt idx="4018">
                  <c:v>0.0674168952879259</c:v>
                </c:pt>
                <c:pt idx="4019">
                  <c:v>0.0674187882058355</c:v>
                </c:pt>
                <c:pt idx="4020">
                  <c:v>0.0674206805684425</c:v>
                </c:pt>
                <c:pt idx="4021">
                  <c:v>0.0674225723759152</c:v>
                </c:pt>
                <c:pt idx="4022">
                  <c:v>0.0674244636284222</c:v>
                </c:pt>
                <c:pt idx="4023">
                  <c:v>0.0674263543261318</c:v>
                </c:pt>
                <c:pt idx="4024">
                  <c:v>0.0674282444692119</c:v>
                </c:pt>
                <c:pt idx="4025">
                  <c:v>0.0674301340578316</c:v>
                </c:pt>
                <c:pt idx="4026">
                  <c:v>0.0674320230921586</c:v>
                </c:pt>
                <c:pt idx="4027">
                  <c:v>0.0674339115723611</c:v>
                </c:pt>
                <c:pt idx="4028">
                  <c:v>0.0674357994986073</c:v>
                </c:pt>
                <c:pt idx="4029">
                  <c:v>0.0674376868710649</c:v>
                </c:pt>
                <c:pt idx="4030">
                  <c:v>0.0674395736899022</c:v>
                </c:pt>
                <c:pt idx="4031">
                  <c:v>0.0674414599552865</c:v>
                </c:pt>
                <c:pt idx="4032">
                  <c:v>0.0674433456673865</c:v>
                </c:pt>
                <c:pt idx="4033">
                  <c:v>0.0674452308263695</c:v>
                </c:pt>
                <c:pt idx="4034">
                  <c:v>0.0674471154324034</c:v>
                </c:pt>
                <c:pt idx="4035">
                  <c:v>0.0674489994856558</c:v>
                </c:pt>
                <c:pt idx="4036">
                  <c:v>0.0674508829862944</c:v>
                </c:pt>
                <c:pt idx="4037">
                  <c:v>0.0674527659344866</c:v>
                </c:pt>
                <c:pt idx="4038">
                  <c:v>0.0674546483303996</c:v>
                </c:pt>
                <c:pt idx="4039">
                  <c:v>0.0674565301742017</c:v>
                </c:pt>
                <c:pt idx="4040">
                  <c:v>0.0674584114660597</c:v>
                </c:pt>
                <c:pt idx="4041">
                  <c:v>0.0674602922061411</c:v>
                </c:pt>
                <c:pt idx="4042">
                  <c:v>0.0674621723946132</c:v>
                </c:pt>
                <c:pt idx="4043">
                  <c:v>0.0674640520316431</c:v>
                </c:pt>
                <c:pt idx="4044">
                  <c:v>0.0674659311173981</c:v>
                </c:pt>
                <c:pt idx="4045">
                  <c:v>0.0674678096520448</c:v>
                </c:pt>
                <c:pt idx="4046">
                  <c:v>0.0674696876357511</c:v>
                </c:pt>
                <c:pt idx="4047">
                  <c:v>0.0674715650686835</c:v>
                </c:pt>
                <c:pt idx="4048">
                  <c:v>0.067473441951009</c:v>
                </c:pt>
                <c:pt idx="4049">
                  <c:v>0.0674753182828945</c:v>
                </c:pt>
                <c:pt idx="4050">
                  <c:v>0.0674771940645069</c:v>
                </c:pt>
                <c:pt idx="4051">
                  <c:v>0.0674790692960128</c:v>
                </c:pt>
                <c:pt idx="4052">
                  <c:v>0.0674809439775786</c:v>
                </c:pt>
                <c:pt idx="4053">
                  <c:v>0.0674828181093717</c:v>
                </c:pt>
                <c:pt idx="4054">
                  <c:v>0.0674846916915584</c:v>
                </c:pt>
                <c:pt idx="4055">
                  <c:v>0.0674865647243052</c:v>
                </c:pt>
                <c:pt idx="4056">
                  <c:v>0.0674884372077785</c:v>
                </c:pt>
                <c:pt idx="4057">
                  <c:v>0.0674903091421447</c:v>
                </c:pt>
                <c:pt idx="4058">
                  <c:v>0.0674921805275704</c:v>
                </c:pt>
                <c:pt idx="4059">
                  <c:v>0.0674940513642213</c:v>
                </c:pt>
                <c:pt idx="4060">
                  <c:v>0.0674959216522645</c:v>
                </c:pt>
                <c:pt idx="4061">
                  <c:v>0.0674977913918659</c:v>
                </c:pt>
                <c:pt idx="4062">
                  <c:v>0.0674996605831915</c:v>
                </c:pt>
                <c:pt idx="4063">
                  <c:v>0.0675015292264075</c:v>
                </c:pt>
                <c:pt idx="4064">
                  <c:v>0.0675033973216798</c:v>
                </c:pt>
                <c:pt idx="4065">
                  <c:v>0.0675052648691745</c:v>
                </c:pt>
                <c:pt idx="4066">
                  <c:v>0.0675071318690572</c:v>
                </c:pt>
                <c:pt idx="4067">
                  <c:v>0.0675089983214943</c:v>
                </c:pt>
                <c:pt idx="4068">
                  <c:v>0.0675108642266514</c:v>
                </c:pt>
                <c:pt idx="4069">
                  <c:v>0.0675127295846942</c:v>
                </c:pt>
                <c:pt idx="4070">
                  <c:v>0.0675145943957883</c:v>
                </c:pt>
                <c:pt idx="4071">
                  <c:v>0.0675164586600995</c:v>
                </c:pt>
                <c:pt idx="4072">
                  <c:v>0.0675183223777934</c:v>
                </c:pt>
                <c:pt idx="4073">
                  <c:v>0.067520185549035</c:v>
                </c:pt>
                <c:pt idx="4074">
                  <c:v>0.0675220481739905</c:v>
                </c:pt>
                <c:pt idx="4075">
                  <c:v>0.0675239102528251</c:v>
                </c:pt>
                <c:pt idx="4076">
                  <c:v>0.0675257717857041</c:v>
                </c:pt>
                <c:pt idx="4077">
                  <c:v>0.0675276327727927</c:v>
                </c:pt>
                <c:pt idx="4078">
                  <c:v>0.0675294932142563</c:v>
                </c:pt>
                <c:pt idx="4079">
                  <c:v>0.06753135311026</c:v>
                </c:pt>
                <c:pt idx="4080">
                  <c:v>0.0675332124609686</c:v>
                </c:pt>
                <c:pt idx="4081">
                  <c:v>0.0675350712665478</c:v>
                </c:pt>
                <c:pt idx="4082">
                  <c:v>0.0675369295271625</c:v>
                </c:pt>
                <c:pt idx="4083">
                  <c:v>0.0675387872429774</c:v>
                </c:pt>
                <c:pt idx="4084">
                  <c:v>0.0675406444141576</c:v>
                </c:pt>
                <c:pt idx="4085">
                  <c:v>0.0675425010408678</c:v>
                </c:pt>
                <c:pt idx="4086">
                  <c:v>0.0675443571232729</c:v>
                </c:pt>
                <c:pt idx="4087">
                  <c:v>0.0675462126615373</c:v>
                </c:pt>
                <c:pt idx="4088">
                  <c:v>0.0675480676558263</c:v>
                </c:pt>
                <c:pt idx="4089">
                  <c:v>0.0675499221063043</c:v>
                </c:pt>
                <c:pt idx="4090">
                  <c:v>0.0675517760131358</c:v>
                </c:pt>
                <c:pt idx="4091">
                  <c:v>0.0675536293764853</c:v>
                </c:pt>
                <c:pt idx="4092">
                  <c:v>0.0675554821965174</c:v>
                </c:pt>
                <c:pt idx="4093">
                  <c:v>0.0675573344733963</c:v>
                </c:pt>
                <c:pt idx="4094">
                  <c:v>0.0675591862072862</c:v>
                </c:pt>
                <c:pt idx="4095">
                  <c:v>0.067561037398352</c:v>
                </c:pt>
                <c:pt idx="4096">
                  <c:v>0.0675628880467576</c:v>
                </c:pt>
                <c:pt idx="4097">
                  <c:v>0.0675647381526672</c:v>
                </c:pt>
                <c:pt idx="4098">
                  <c:v>0.0675665877162449</c:v>
                </c:pt>
                <c:pt idx="4099">
                  <c:v>0.0675684367376548</c:v>
                </c:pt>
                <c:pt idx="4100">
                  <c:v>0.0675702852170609</c:v>
                </c:pt>
                <c:pt idx="4101">
                  <c:v>0.0675721331546269</c:v>
                </c:pt>
                <c:pt idx="4102">
                  <c:v>0.0675739805505173</c:v>
                </c:pt>
                <c:pt idx="4103">
                  <c:v>0.0675758274048957</c:v>
                </c:pt>
                <c:pt idx="4104">
                  <c:v>0.0675776737179258</c:v>
                </c:pt>
                <c:pt idx="4105">
                  <c:v>0.0675795194897715</c:v>
                </c:pt>
                <c:pt idx="4106">
                  <c:v>0.0675813647205963</c:v>
                </c:pt>
                <c:pt idx="4107">
                  <c:v>0.0675832094105639</c:v>
                </c:pt>
                <c:pt idx="4108">
                  <c:v>0.0675850535598376</c:v>
                </c:pt>
                <c:pt idx="4109">
                  <c:v>0.0675868971685816</c:v>
                </c:pt>
                <c:pt idx="4110">
                  <c:v>0.067588740236959</c:v>
                </c:pt>
                <c:pt idx="4111">
                  <c:v>0.0675905827651332</c:v>
                </c:pt>
                <c:pt idx="4112">
                  <c:v>0.0675924247532675</c:v>
                </c:pt>
                <c:pt idx="4113">
                  <c:v>0.0675942662015254</c:v>
                </c:pt>
                <c:pt idx="4114">
                  <c:v>0.0675961071100699</c:v>
                </c:pt>
                <c:pt idx="4115">
                  <c:v>0.067597947479064</c:v>
                </c:pt>
                <c:pt idx="4116">
                  <c:v>0.0675997873086715</c:v>
                </c:pt>
                <c:pt idx="4117">
                  <c:v>0.0676016265990552</c:v>
                </c:pt>
                <c:pt idx="4118">
                  <c:v>0.067603465350378</c:v>
                </c:pt>
                <c:pt idx="4119">
                  <c:v>0.0676053035628029</c:v>
                </c:pt>
                <c:pt idx="4120">
                  <c:v>0.0676071412364929</c:v>
                </c:pt>
                <c:pt idx="4121">
                  <c:v>0.0676089783716109</c:v>
                </c:pt>
                <c:pt idx="4122">
                  <c:v>0.0676108149683192</c:v>
                </c:pt>
                <c:pt idx="4123">
                  <c:v>0.0676126510267814</c:v>
                </c:pt>
                <c:pt idx="4124">
                  <c:v>0.0676144865471597</c:v>
                </c:pt>
                <c:pt idx="4125">
                  <c:v>0.0676163215296169</c:v>
                </c:pt>
                <c:pt idx="4126">
                  <c:v>0.0676181559743155</c:v>
                </c:pt>
                <c:pt idx="4127">
                  <c:v>0.0676199898814181</c:v>
                </c:pt>
                <c:pt idx="4128">
                  <c:v>0.0676218232510871</c:v>
                </c:pt>
                <c:pt idx="4129">
                  <c:v>0.0676236560834847</c:v>
                </c:pt>
                <c:pt idx="4130">
                  <c:v>0.0676254883787738</c:v>
                </c:pt>
                <c:pt idx="4131">
                  <c:v>0.0676273201371165</c:v>
                </c:pt>
                <c:pt idx="4132">
                  <c:v>0.067629151358675</c:v>
                </c:pt>
                <c:pt idx="4133">
                  <c:v>0.0676309820436115</c:v>
                </c:pt>
                <c:pt idx="4134">
                  <c:v>0.0676328121920882</c:v>
                </c:pt>
                <c:pt idx="4135">
                  <c:v>0.0676346418042672</c:v>
                </c:pt>
                <c:pt idx="4136">
                  <c:v>0.0676364708803102</c:v>
                </c:pt>
                <c:pt idx="4137">
                  <c:v>0.0676382994203799</c:v>
                </c:pt>
                <c:pt idx="4138">
                  <c:v>0.0676401274246378</c:v>
                </c:pt>
                <c:pt idx="4139">
                  <c:v>0.0676419548932458</c:v>
                </c:pt>
                <c:pt idx="4140">
                  <c:v>0.0676437818263658</c:v>
                </c:pt>
                <c:pt idx="4141">
                  <c:v>0.0676456082241596</c:v>
                </c:pt>
                <c:pt idx="4142">
                  <c:v>0.0676474340867888</c:v>
                </c:pt>
                <c:pt idx="4143">
                  <c:v>0.0676492594144148</c:v>
                </c:pt>
                <c:pt idx="4144">
                  <c:v>0.0676510842071998</c:v>
                </c:pt>
                <c:pt idx="4145">
                  <c:v>0.0676529084653052</c:v>
                </c:pt>
                <c:pt idx="4146">
                  <c:v>0.0676547321888924</c:v>
                </c:pt>
                <c:pt idx="4147">
                  <c:v>0.0676565553781228</c:v>
                </c:pt>
                <c:pt idx="4148">
                  <c:v>0.0676583780331578</c:v>
                </c:pt>
                <c:pt idx="4149">
                  <c:v>0.0676602001541588</c:v>
                </c:pt>
                <c:pt idx="4150">
                  <c:v>0.0676620217412867</c:v>
                </c:pt>
                <c:pt idx="4151">
                  <c:v>0.0676638427947035</c:v>
                </c:pt>
                <c:pt idx="4152">
                  <c:v>0.0676656633145699</c:v>
                </c:pt>
                <c:pt idx="4153">
                  <c:v>0.0676674833010471</c:v>
                </c:pt>
                <c:pt idx="4154">
                  <c:v>0.0676693027542962</c:v>
                </c:pt>
                <c:pt idx="4155">
                  <c:v>0.0676711216744781</c:v>
                </c:pt>
                <c:pt idx="4156">
                  <c:v>0.0676729400617539</c:v>
                </c:pt>
                <c:pt idx="4157">
                  <c:v>0.0676747579162841</c:v>
                </c:pt>
                <c:pt idx="4158">
                  <c:v>0.0676765752382302</c:v>
                </c:pt>
                <c:pt idx="4159">
                  <c:v>0.0676783920277528</c:v>
                </c:pt>
                <c:pt idx="4160">
                  <c:v>0.0676802082850125</c:v>
                </c:pt>
                <c:pt idx="4161">
                  <c:v>0.06768202401017</c:v>
                </c:pt>
                <c:pt idx="4162">
                  <c:v>0.067683839203386</c:v>
                </c:pt>
                <c:pt idx="4163">
                  <c:v>0.0676856538648211</c:v>
                </c:pt>
                <c:pt idx="4164">
                  <c:v>0.0676874679946354</c:v>
                </c:pt>
                <c:pt idx="4165">
                  <c:v>0.0676892815929902</c:v>
                </c:pt>
                <c:pt idx="4166">
                  <c:v>0.0676910946600454</c:v>
                </c:pt>
                <c:pt idx="4167">
                  <c:v>0.0676929071959615</c:v>
                </c:pt>
                <c:pt idx="4168">
                  <c:v>0.0676947192008988</c:v>
                </c:pt>
                <c:pt idx="4169">
                  <c:v>0.0676965306750175</c:v>
                </c:pt>
                <c:pt idx="4170">
                  <c:v>0.0676983416184779</c:v>
                </c:pt>
                <c:pt idx="4171">
                  <c:v>0.0677001520314398</c:v>
                </c:pt>
                <c:pt idx="4172">
                  <c:v>0.0677019619140639</c:v>
                </c:pt>
                <c:pt idx="4173">
                  <c:v>0.06770377126651</c:v>
                </c:pt>
                <c:pt idx="4174">
                  <c:v>0.067705580088938</c:v>
                </c:pt>
                <c:pt idx="4175">
                  <c:v>0.0677073883815079</c:v>
                </c:pt>
                <c:pt idx="4176">
                  <c:v>0.0677091961443796</c:v>
                </c:pt>
                <c:pt idx="4177">
                  <c:v>0.067711003377713</c:v>
                </c:pt>
                <c:pt idx="4178">
                  <c:v>0.0677128100816674</c:v>
                </c:pt>
                <c:pt idx="4179">
                  <c:v>0.0677146162564033</c:v>
                </c:pt>
                <c:pt idx="4180">
                  <c:v>0.0677164219020799</c:v>
                </c:pt>
                <c:pt idx="4181">
                  <c:v>0.0677182270188571</c:v>
                </c:pt>
                <c:pt idx="4182">
                  <c:v>0.0677200316068942</c:v>
                </c:pt>
                <c:pt idx="4183">
                  <c:v>0.0677218356663508</c:v>
                </c:pt>
                <c:pt idx="4184">
                  <c:v>0.0677236391973864</c:v>
                </c:pt>
                <c:pt idx="4185">
                  <c:v>0.06772544220016</c:v>
                </c:pt>
                <c:pt idx="4186">
                  <c:v>0.0677272446748318</c:v>
                </c:pt>
                <c:pt idx="4187">
                  <c:v>0.0677290466215605</c:v>
                </c:pt>
                <c:pt idx="4188">
                  <c:v>0.0677308480405056</c:v>
                </c:pt>
                <c:pt idx="4189">
                  <c:v>0.0677326489318261</c:v>
                </c:pt>
                <c:pt idx="4190">
                  <c:v>0.0677344492956813</c:v>
                </c:pt>
                <c:pt idx="4191">
                  <c:v>0.0677362491322302</c:v>
                </c:pt>
                <c:pt idx="4192">
                  <c:v>0.0677380484416314</c:v>
                </c:pt>
                <c:pt idx="4193">
                  <c:v>0.0677398472240448</c:v>
                </c:pt>
                <c:pt idx="4194">
                  <c:v>0.0677416454796289</c:v>
                </c:pt>
                <c:pt idx="4195">
                  <c:v>0.0677434432085425</c:v>
                </c:pt>
                <c:pt idx="4196">
                  <c:v>0.0677452404109444</c:v>
                </c:pt>
                <c:pt idx="4197">
                  <c:v>0.0677470370869936</c:v>
                </c:pt>
                <c:pt idx="4198">
                  <c:v>0.0677488332368485</c:v>
                </c:pt>
                <c:pt idx="4199">
                  <c:v>0.0677506288606677</c:v>
                </c:pt>
                <c:pt idx="4200">
                  <c:v>0.0677524239586103</c:v>
                </c:pt>
                <c:pt idx="4201">
                  <c:v>0.0677542185308347</c:v>
                </c:pt>
                <c:pt idx="4202">
                  <c:v>0.0677560125774992</c:v>
                </c:pt>
                <c:pt idx="4203">
                  <c:v>0.0677578060987624</c:v>
                </c:pt>
                <c:pt idx="4204">
                  <c:v>0.0677595990947827</c:v>
                </c:pt>
                <c:pt idx="4205">
                  <c:v>0.0677613915657184</c:v>
                </c:pt>
                <c:pt idx="4206">
                  <c:v>0.0677631835117275</c:v>
                </c:pt>
                <c:pt idx="4207">
                  <c:v>0.0677649749329689</c:v>
                </c:pt>
                <c:pt idx="4208">
                  <c:v>0.0677667658296004</c:v>
                </c:pt>
                <c:pt idx="4209">
                  <c:v>0.0677685562017803</c:v>
                </c:pt>
                <c:pt idx="4210">
                  <c:v>0.0677703460496665</c:v>
                </c:pt>
                <c:pt idx="4211">
                  <c:v>0.0677721353734171</c:v>
                </c:pt>
                <c:pt idx="4212">
                  <c:v>0.0677739241731901</c:v>
                </c:pt>
                <c:pt idx="4213">
                  <c:v>0.067775712449143</c:v>
                </c:pt>
                <c:pt idx="4214">
                  <c:v>0.0677775002014346</c:v>
                </c:pt>
                <c:pt idx="4215">
                  <c:v>0.067779287430222</c:v>
                </c:pt>
                <c:pt idx="4216">
                  <c:v>0.0677810741356634</c:v>
                </c:pt>
                <c:pt idx="4217">
                  <c:v>0.0677828603179162</c:v>
                </c:pt>
                <c:pt idx="4218">
                  <c:v>0.0677846459771382</c:v>
                </c:pt>
                <c:pt idx="4219">
                  <c:v>0.0677864311134869</c:v>
                </c:pt>
                <c:pt idx="4220">
                  <c:v>0.0677882157271197</c:v>
                </c:pt>
                <c:pt idx="4221">
                  <c:v>0.0677899998181947</c:v>
                </c:pt>
                <c:pt idx="4222">
                  <c:v>0.067791783386869</c:v>
                </c:pt>
                <c:pt idx="4223">
                  <c:v>0.0677935664333001</c:v>
                </c:pt>
                <c:pt idx="4224">
                  <c:v>0.0677953489576451</c:v>
                </c:pt>
                <c:pt idx="4225">
                  <c:v>0.0677971309600616</c:v>
                </c:pt>
                <c:pt idx="4226">
                  <c:v>0.0677989124407067</c:v>
                </c:pt>
                <c:pt idx="4227">
                  <c:v>0.0678006933997373</c:v>
                </c:pt>
                <c:pt idx="4228">
                  <c:v>0.0678024738373111</c:v>
                </c:pt>
                <c:pt idx="4229">
                  <c:v>0.067804253753585</c:v>
                </c:pt>
                <c:pt idx="4230">
                  <c:v>0.067806033148716</c:v>
                </c:pt>
                <c:pt idx="4231">
                  <c:v>0.0678078120228611</c:v>
                </c:pt>
                <c:pt idx="4232">
                  <c:v>0.0678095903761772</c:v>
                </c:pt>
                <c:pt idx="4233">
                  <c:v>0.0678113682088212</c:v>
                </c:pt>
                <c:pt idx="4234">
                  <c:v>0.0678131455209495</c:v>
                </c:pt>
                <c:pt idx="4235">
                  <c:v>0.0678149223127197</c:v>
                </c:pt>
                <c:pt idx="4236">
                  <c:v>0.0678166985842881</c:v>
                </c:pt>
                <c:pt idx="4237">
                  <c:v>0.0678184743358115</c:v>
                </c:pt>
                <c:pt idx="4238">
                  <c:v>0.0678202495674463</c:v>
                </c:pt>
                <c:pt idx="4239">
                  <c:v>0.0678220242793493</c:v>
                </c:pt>
                <c:pt idx="4240">
                  <c:v>0.0678237984716769</c:v>
                </c:pt>
                <c:pt idx="4241">
                  <c:v>0.0678255721445852</c:v>
                </c:pt>
                <c:pt idx="4242">
                  <c:v>0.0678273452982314</c:v>
                </c:pt>
                <c:pt idx="4243">
                  <c:v>0.0678291179327714</c:v>
                </c:pt>
                <c:pt idx="4244">
                  <c:v>0.0678308900483617</c:v>
                </c:pt>
                <c:pt idx="4245">
                  <c:v>0.0678326616451583</c:v>
                </c:pt>
                <c:pt idx="4246">
                  <c:v>0.0678344327233176</c:v>
                </c:pt>
                <c:pt idx="4247">
                  <c:v>0.0678362032829953</c:v>
                </c:pt>
                <c:pt idx="4248">
                  <c:v>0.0678379733243483</c:v>
                </c:pt>
                <c:pt idx="4249">
                  <c:v>0.0678397428475323</c:v>
                </c:pt>
                <c:pt idx="4250">
                  <c:v>0.0678415118527032</c:v>
                </c:pt>
                <c:pt idx="4251">
                  <c:v>0.067843280340017</c:v>
                </c:pt>
                <c:pt idx="4252">
                  <c:v>0.0678450483096297</c:v>
                </c:pt>
                <c:pt idx="4253">
                  <c:v>0.0678468157616969</c:v>
                </c:pt>
                <c:pt idx="4254">
                  <c:v>0.0678485826963743</c:v>
                </c:pt>
                <c:pt idx="4255">
                  <c:v>0.0678503491138183</c:v>
                </c:pt>
                <c:pt idx="4256">
                  <c:v>0.0678521150141841</c:v>
                </c:pt>
                <c:pt idx="4257">
                  <c:v>0.0678538803976274</c:v>
                </c:pt>
                <c:pt idx="4258">
                  <c:v>0.0678556452643039</c:v>
                </c:pt>
                <c:pt idx="4259">
                  <c:v>0.067857409614369</c:v>
                </c:pt>
                <c:pt idx="4260">
                  <c:v>0.0678591734479782</c:v>
                </c:pt>
                <c:pt idx="4261">
                  <c:v>0.0678609367652867</c:v>
                </c:pt>
                <c:pt idx="4262">
                  <c:v>0.0678626995664505</c:v>
                </c:pt>
                <c:pt idx="4263">
                  <c:v>0.0678644618516246</c:v>
                </c:pt>
                <c:pt idx="4264">
                  <c:v>0.0678662236209642</c:v>
                </c:pt>
                <c:pt idx="4265">
                  <c:v>0.0678679848746246</c:v>
                </c:pt>
                <c:pt idx="4266">
                  <c:v>0.067869745612761</c:v>
                </c:pt>
                <c:pt idx="4267">
                  <c:v>0.0678715058355286</c:v>
                </c:pt>
                <c:pt idx="4268">
                  <c:v>0.0678732655430819</c:v>
                </c:pt>
                <c:pt idx="4269">
                  <c:v>0.0678750247355768</c:v>
                </c:pt>
                <c:pt idx="4270">
                  <c:v>0.0678767834131679</c:v>
                </c:pt>
                <c:pt idx="4271">
                  <c:v>0.06787854157601</c:v>
                </c:pt>
                <c:pt idx="4272">
                  <c:v>0.0678802992242581</c:v>
                </c:pt>
                <c:pt idx="4273">
                  <c:v>0.0678820563580671</c:v>
                </c:pt>
                <c:pt idx="4274">
                  <c:v>0.0678838129775916</c:v>
                </c:pt>
                <c:pt idx="4275">
                  <c:v>0.067885569082986</c:v>
                </c:pt>
                <c:pt idx="4276">
                  <c:v>0.0678873246744057</c:v>
                </c:pt>
                <c:pt idx="4277">
                  <c:v>0.0678890797520049</c:v>
                </c:pt>
                <c:pt idx="4278">
                  <c:v>0.0678908343159383</c:v>
                </c:pt>
                <c:pt idx="4279">
                  <c:v>0.0678925883663603</c:v>
                </c:pt>
                <c:pt idx="4280">
                  <c:v>0.0678943419034254</c:v>
                </c:pt>
                <c:pt idx="4281">
                  <c:v>0.067896094927288</c:v>
                </c:pt>
                <c:pt idx="4282">
                  <c:v>0.0678978474381022</c:v>
                </c:pt>
                <c:pt idx="4283">
                  <c:v>0.0678995994360228</c:v>
                </c:pt>
                <c:pt idx="4284">
                  <c:v>0.0679013509212039</c:v>
                </c:pt>
                <c:pt idx="4285">
                  <c:v>0.0679031018937996</c:v>
                </c:pt>
                <c:pt idx="4286">
                  <c:v>0.0679048523539641</c:v>
                </c:pt>
                <c:pt idx="4287">
                  <c:v>0.0679066023018516</c:v>
                </c:pt>
                <c:pt idx="4288">
                  <c:v>0.067908351737616</c:v>
                </c:pt>
                <c:pt idx="4289">
                  <c:v>0.067910100661411</c:v>
                </c:pt>
                <c:pt idx="4290">
                  <c:v>0.0679118490733913</c:v>
                </c:pt>
                <c:pt idx="4291">
                  <c:v>0.0679135969737104</c:v>
                </c:pt>
                <c:pt idx="4292">
                  <c:v>0.0679153443625222</c:v>
                </c:pt>
                <c:pt idx="4293">
                  <c:v>0.0679170912399804</c:v>
                </c:pt>
                <c:pt idx="4294">
                  <c:v>0.067918837606239</c:v>
                </c:pt>
                <c:pt idx="4295">
                  <c:v>0.0679205834614514</c:v>
                </c:pt>
                <c:pt idx="4296">
                  <c:v>0.067922328805771</c:v>
                </c:pt>
                <c:pt idx="4297">
                  <c:v>0.0679240736393522</c:v>
                </c:pt>
                <c:pt idx="4298">
                  <c:v>0.0679258179623481</c:v>
                </c:pt>
                <c:pt idx="4299">
                  <c:v>0.0679275617749122</c:v>
                </c:pt>
                <c:pt idx="4300">
                  <c:v>0.067929305077198</c:v>
                </c:pt>
                <c:pt idx="4301">
                  <c:v>0.0679310478693589</c:v>
                </c:pt>
                <c:pt idx="4302">
                  <c:v>0.0679327901515482</c:v>
                </c:pt>
                <c:pt idx="4303">
                  <c:v>0.0679345319239189</c:v>
                </c:pt>
                <c:pt idx="4304">
                  <c:v>0.0679362731866248</c:v>
                </c:pt>
                <c:pt idx="4305">
                  <c:v>0.0679380139398189</c:v>
                </c:pt>
                <c:pt idx="4306">
                  <c:v>0.0679397541836543</c:v>
                </c:pt>
                <c:pt idx="4307">
                  <c:v>0.0679414939182841</c:v>
                </c:pt>
                <c:pt idx="4308">
                  <c:v>0.0679432331438614</c:v>
                </c:pt>
                <c:pt idx="4309">
                  <c:v>0.067944971860539</c:v>
                </c:pt>
                <c:pt idx="4310">
                  <c:v>0.0679467100684697</c:v>
                </c:pt>
                <c:pt idx="4311">
                  <c:v>0.0679484477678071</c:v>
                </c:pt>
                <c:pt idx="4312">
                  <c:v>0.0679501849587035</c:v>
                </c:pt>
                <c:pt idx="4313">
                  <c:v>0.0679519216413118</c:v>
                </c:pt>
                <c:pt idx="4314">
                  <c:v>0.0679536578157848</c:v>
                </c:pt>
                <c:pt idx="4315">
                  <c:v>0.0679553934822751</c:v>
                </c:pt>
                <c:pt idx="4316">
                  <c:v>0.0679571286409354</c:v>
                </c:pt>
                <c:pt idx="4317">
                  <c:v>0.0679588632919179</c:v>
                </c:pt>
                <c:pt idx="4318">
                  <c:v>0.0679605974353759</c:v>
                </c:pt>
                <c:pt idx="4319">
                  <c:v>0.0679623310714615</c:v>
                </c:pt>
                <c:pt idx="4320">
                  <c:v>0.0679640642003271</c:v>
                </c:pt>
                <c:pt idx="4321">
                  <c:v>0.0679657968221252</c:v>
                </c:pt>
                <c:pt idx="4322">
                  <c:v>0.067967528937008</c:v>
                </c:pt>
                <c:pt idx="4323">
                  <c:v>0.0679692605451279</c:v>
                </c:pt>
                <c:pt idx="4324">
                  <c:v>0.0679709916466369</c:v>
                </c:pt>
                <c:pt idx="4325">
                  <c:v>0.0679727222416876</c:v>
                </c:pt>
                <c:pt idx="4326">
                  <c:v>0.067974452330432</c:v>
                </c:pt>
                <c:pt idx="4327">
                  <c:v>0.0679761819130221</c:v>
                </c:pt>
                <c:pt idx="4328">
                  <c:v>0.0679779109896101</c:v>
                </c:pt>
                <c:pt idx="4329">
                  <c:v>0.0679796395603477</c:v>
                </c:pt>
                <c:pt idx="4330">
                  <c:v>0.0679813676253871</c:v>
                </c:pt>
                <c:pt idx="4331">
                  <c:v>0.0679830951848798</c:v>
                </c:pt>
                <c:pt idx="4332">
                  <c:v>0.0679848222389783</c:v>
                </c:pt>
                <c:pt idx="4333">
                  <c:v>0.067986548787834</c:v>
                </c:pt>
                <c:pt idx="4334">
                  <c:v>0.0679882748315987</c:v>
                </c:pt>
                <c:pt idx="4335">
                  <c:v>0.0679900003704241</c:v>
                </c:pt>
                <c:pt idx="4336">
                  <c:v>0.0679917254044618</c:v>
                </c:pt>
                <c:pt idx="4337">
                  <c:v>0.0679934499338634</c:v>
                </c:pt>
                <c:pt idx="4338">
                  <c:v>0.0679951739587802</c:v>
                </c:pt>
                <c:pt idx="4339">
                  <c:v>0.0679968974793642</c:v>
                </c:pt>
                <c:pt idx="4340">
                  <c:v>0.0679986204957666</c:v>
                </c:pt>
                <c:pt idx="4341">
                  <c:v>0.0680003430081388</c:v>
                </c:pt>
                <c:pt idx="4342">
                  <c:v>0.0680020650166322</c:v>
                </c:pt>
                <c:pt idx="4343">
                  <c:v>0.068003786521398</c:v>
                </c:pt>
                <c:pt idx="4344">
                  <c:v>0.0680055075225875</c:v>
                </c:pt>
                <c:pt idx="4345">
                  <c:v>0.0680072280203516</c:v>
                </c:pt>
                <c:pt idx="4346">
                  <c:v>0.068008948014842</c:v>
                </c:pt>
                <c:pt idx="4347">
                  <c:v>0.0680106675062094</c:v>
                </c:pt>
                <c:pt idx="4348">
                  <c:v>0.0680123864946052</c:v>
                </c:pt>
                <c:pt idx="4349">
                  <c:v>0.06801410498018</c:v>
                </c:pt>
                <c:pt idx="4350">
                  <c:v>0.068015822963085</c:v>
                </c:pt>
                <c:pt idx="4351">
                  <c:v>0.068017540443471</c:v>
                </c:pt>
                <c:pt idx="4352">
                  <c:v>0.0680192574214886</c:v>
                </c:pt>
                <c:pt idx="4353">
                  <c:v>0.0680209738972891</c:v>
                </c:pt>
                <c:pt idx="4354">
                  <c:v>0.0680226898710231</c:v>
                </c:pt>
                <c:pt idx="4355">
                  <c:v>0.0680244053428412</c:v>
                </c:pt>
                <c:pt idx="4356">
                  <c:v>0.0680261203128941</c:v>
                </c:pt>
                <c:pt idx="4357">
                  <c:v>0.0680278347813323</c:v>
                </c:pt>
                <c:pt idx="4358">
                  <c:v>0.0680295487483065</c:v>
                </c:pt>
                <c:pt idx="4359">
                  <c:v>0.0680312622139669</c:v>
                </c:pt>
                <c:pt idx="4360">
                  <c:v>0.0680329751784644</c:v>
                </c:pt>
                <c:pt idx="4361">
                  <c:v>0.0680346876419493</c:v>
                </c:pt>
                <c:pt idx="4362">
                  <c:v>0.0680363996045718</c:v>
                </c:pt>
                <c:pt idx="4363">
                  <c:v>0.0680381110664824</c:v>
                </c:pt>
                <c:pt idx="4364">
                  <c:v>0.0680398220278311</c:v>
                </c:pt>
                <c:pt idx="4365">
                  <c:v>0.0680415324887683</c:v>
                </c:pt>
                <c:pt idx="4366">
                  <c:v>0.0680432424494437</c:v>
                </c:pt>
                <c:pt idx="4367">
                  <c:v>0.0680449519100083</c:v>
                </c:pt>
                <c:pt idx="4368">
                  <c:v>0.0680466608706116</c:v>
                </c:pt>
                <c:pt idx="4369">
                  <c:v>0.0680483693314037</c:v>
                </c:pt>
                <c:pt idx="4370">
                  <c:v>0.0680500772925345</c:v>
                </c:pt>
                <c:pt idx="4371">
                  <c:v>0.068051784754154</c:v>
                </c:pt>
                <c:pt idx="4372">
                  <c:v>0.0680534917164121</c:v>
                </c:pt>
                <c:pt idx="4373">
                  <c:v>0.0680551981794582</c:v>
                </c:pt>
                <c:pt idx="4374">
                  <c:v>0.0680569041434428</c:v>
                </c:pt>
                <c:pt idx="4375">
                  <c:v>0.0680586096085153</c:v>
                </c:pt>
                <c:pt idx="4376">
                  <c:v>0.0680603145748253</c:v>
                </c:pt>
                <c:pt idx="4377">
                  <c:v>0.0680620190425223</c:v>
                </c:pt>
                <c:pt idx="4378">
                  <c:v>0.0680637230117562</c:v>
                </c:pt>
                <c:pt idx="4379">
                  <c:v>0.0680654264826763</c:v>
                </c:pt>
                <c:pt idx="4380">
                  <c:v>0.0680671294554318</c:v>
                </c:pt>
                <c:pt idx="4381">
                  <c:v>0.0680688319301727</c:v>
                </c:pt>
                <c:pt idx="4382">
                  <c:v>0.0680705339070482</c:v>
                </c:pt>
                <c:pt idx="4383">
                  <c:v>0.0680722353862075</c:v>
                </c:pt>
                <c:pt idx="4384">
                  <c:v>0.0680739363678</c:v>
                </c:pt>
                <c:pt idx="4385">
                  <c:v>0.0680756368519749</c:v>
                </c:pt>
                <c:pt idx="4386">
                  <c:v>0.0680773368388813</c:v>
                </c:pt>
                <c:pt idx="4387">
                  <c:v>0.0680790363286681</c:v>
                </c:pt>
                <c:pt idx="4388">
                  <c:v>0.068080735321485</c:v>
                </c:pt>
                <c:pt idx="4389">
                  <c:v>0.0680824338174808</c:v>
                </c:pt>
                <c:pt idx="4390">
                  <c:v>0.0680841318168043</c:v>
                </c:pt>
                <c:pt idx="4391">
                  <c:v>0.0680858293196046</c:v>
                </c:pt>
                <c:pt idx="4392">
                  <c:v>0.0680875263260305</c:v>
                </c:pt>
                <c:pt idx="4393">
                  <c:v>0.0680892228362309</c:v>
                </c:pt>
                <c:pt idx="4394">
                  <c:v>0.0680909188503543</c:v>
                </c:pt>
                <c:pt idx="4395">
                  <c:v>0.06809261436855</c:v>
                </c:pt>
                <c:pt idx="4396">
                  <c:v>0.0680943093909665</c:v>
                </c:pt>
                <c:pt idx="4397">
                  <c:v>0.0680960039177523</c:v>
                </c:pt>
                <c:pt idx="4398">
                  <c:v>0.0680976979490561</c:v>
                </c:pt>
                <c:pt idx="4399">
                  <c:v>0.0680993914850264</c:v>
                </c:pt>
                <c:pt idx="4400">
                  <c:v>0.0681010845258118</c:v>
                </c:pt>
                <c:pt idx="4401">
                  <c:v>0.0681027770715604</c:v>
                </c:pt>
                <c:pt idx="4402">
                  <c:v>0.0681044691224212</c:v>
                </c:pt>
                <c:pt idx="4403">
                  <c:v>0.0681061606785422</c:v>
                </c:pt>
                <c:pt idx="4404">
                  <c:v>0.0681078517400718</c:v>
                </c:pt>
                <c:pt idx="4405">
                  <c:v>0.0681095423071583</c:v>
                </c:pt>
                <c:pt idx="4406">
                  <c:v>0.0681112323799498</c:v>
                </c:pt>
                <c:pt idx="4407">
                  <c:v>0.0681129219585945</c:v>
                </c:pt>
                <c:pt idx="4408">
                  <c:v>0.0681146110432402</c:v>
                </c:pt>
                <c:pt idx="4409">
                  <c:v>0.0681162996340357</c:v>
                </c:pt>
                <c:pt idx="4410">
                  <c:v>0.0681179877311286</c:v>
                </c:pt>
                <c:pt idx="4411">
                  <c:v>0.0681196753346669</c:v>
                </c:pt>
                <c:pt idx="4412">
                  <c:v>0.0681213624447985</c:v>
                </c:pt>
                <c:pt idx="4413">
                  <c:v>0.0681230490616713</c:v>
                </c:pt>
                <c:pt idx="4414">
                  <c:v>0.0681247351854332</c:v>
                </c:pt>
                <c:pt idx="4415">
                  <c:v>0.0681264208162316</c:v>
                </c:pt>
                <c:pt idx="4416">
                  <c:v>0.0681281059542148</c:v>
                </c:pt>
                <c:pt idx="4417">
                  <c:v>0.0681297905995304</c:v>
                </c:pt>
                <c:pt idx="4418">
                  <c:v>0.0681314747523257</c:v>
                </c:pt>
                <c:pt idx="4419">
                  <c:v>0.0681331584127486</c:v>
                </c:pt>
                <c:pt idx="4420">
                  <c:v>0.0681348415809464</c:v>
                </c:pt>
                <c:pt idx="4421">
                  <c:v>0.0681365242570667</c:v>
                </c:pt>
                <c:pt idx="4422">
                  <c:v>0.0681382064412566</c:v>
                </c:pt>
                <c:pt idx="4423">
                  <c:v>0.0681398881336643</c:v>
                </c:pt>
                <c:pt idx="4424">
                  <c:v>0.0681415693344366</c:v>
                </c:pt>
                <c:pt idx="4425">
                  <c:v>0.0681432500437209</c:v>
                </c:pt>
                <c:pt idx="4426">
                  <c:v>0.0681449302616645</c:v>
                </c:pt>
                <c:pt idx="4427">
                  <c:v>0.0681466099884145</c:v>
                </c:pt>
                <c:pt idx="4428">
                  <c:v>0.0681482892241182</c:v>
                </c:pt>
                <c:pt idx="4429">
                  <c:v>0.0681499679689222</c:v>
                </c:pt>
                <c:pt idx="4430">
                  <c:v>0.0681516462229744</c:v>
                </c:pt>
                <c:pt idx="4431">
                  <c:v>0.0681533239864213</c:v>
                </c:pt>
                <c:pt idx="4432">
                  <c:v>0.06815500125941</c:v>
                </c:pt>
                <c:pt idx="4433">
                  <c:v>0.0681566780420875</c:v>
                </c:pt>
                <c:pt idx="4434">
                  <c:v>0.0681583543346004</c:v>
                </c:pt>
                <c:pt idx="4435">
                  <c:v>0.0681600301370958</c:v>
                </c:pt>
                <c:pt idx="4436">
                  <c:v>0.06816170544972</c:v>
                </c:pt>
                <c:pt idx="4437">
                  <c:v>0.0681633802726204</c:v>
                </c:pt>
                <c:pt idx="4438">
                  <c:v>0.0681650546059435</c:v>
                </c:pt>
                <c:pt idx="4439">
                  <c:v>0.0681667284498357</c:v>
                </c:pt>
                <c:pt idx="4440">
                  <c:v>0.0681684018044437</c:v>
                </c:pt>
                <c:pt idx="4441">
                  <c:v>0.0681700746699141</c:v>
                </c:pt>
                <c:pt idx="4442">
                  <c:v>0.0681717470463932</c:v>
                </c:pt>
                <c:pt idx="4443">
                  <c:v>0.0681734189340274</c:v>
                </c:pt>
                <c:pt idx="4444">
                  <c:v>0.0681750903329635</c:v>
                </c:pt>
                <c:pt idx="4445">
                  <c:v>0.0681767612433476</c:v>
                </c:pt>
                <c:pt idx="4446">
                  <c:v>0.0681784316653261</c:v>
                </c:pt>
                <c:pt idx="4447">
                  <c:v>0.0681801015990451</c:v>
                </c:pt>
                <c:pt idx="4448">
                  <c:v>0.0681817710446509</c:v>
                </c:pt>
                <c:pt idx="4449">
                  <c:v>0.0681834400022896</c:v>
                </c:pt>
                <c:pt idx="4450">
                  <c:v>0.068185108472107</c:v>
                </c:pt>
                <c:pt idx="4451">
                  <c:v>0.06818677645425</c:v>
                </c:pt>
                <c:pt idx="4452">
                  <c:v>0.068188443948864</c:v>
                </c:pt>
                <c:pt idx="4453">
                  <c:v>0.0681901109560951</c:v>
                </c:pt>
                <c:pt idx="4454">
                  <c:v>0.0681917774760894</c:v>
                </c:pt>
                <c:pt idx="4455">
                  <c:v>0.0681934435089923</c:v>
                </c:pt>
                <c:pt idx="4456">
                  <c:v>0.0681951090549501</c:v>
                </c:pt>
                <c:pt idx="4457">
                  <c:v>0.068196774114108</c:v>
                </c:pt>
                <c:pt idx="4458">
                  <c:v>0.0681984386866126</c:v>
                </c:pt>
                <c:pt idx="4459">
                  <c:v>0.068200102772609</c:v>
                </c:pt>
                <c:pt idx="4460">
                  <c:v>0.0682017663722431</c:v>
                </c:pt>
                <c:pt idx="4461">
                  <c:v>0.0682034294856602</c:v>
                </c:pt>
                <c:pt idx="4462">
                  <c:v>0.0682050921130061</c:v>
                </c:pt>
                <c:pt idx="4463">
                  <c:v>0.0682067542544262</c:v>
                </c:pt>
                <c:pt idx="4464">
                  <c:v>0.0682084159100656</c:v>
                </c:pt>
                <c:pt idx="4465">
                  <c:v>0.0682100770800704</c:v>
                </c:pt>
                <c:pt idx="4466">
                  <c:v>0.0682117377645856</c:v>
                </c:pt>
                <c:pt idx="4467">
                  <c:v>0.0682133979637565</c:v>
                </c:pt>
                <c:pt idx="4468">
                  <c:v>0.0682150576777285</c:v>
                </c:pt>
                <c:pt idx="4469">
                  <c:v>0.0682167169066466</c:v>
                </c:pt>
                <c:pt idx="4470">
                  <c:v>0.0682183756506561</c:v>
                </c:pt>
                <c:pt idx="4471">
                  <c:v>0.0682200339099017</c:v>
                </c:pt>
                <c:pt idx="4472">
                  <c:v>0.0682216916845293</c:v>
                </c:pt>
                <c:pt idx="4473">
                  <c:v>0.0682233489746834</c:v>
                </c:pt>
                <c:pt idx="4474">
                  <c:v>0.0682250057805091</c:v>
                </c:pt>
                <c:pt idx="4475">
                  <c:v>0.0682266621021513</c:v>
                </c:pt>
                <c:pt idx="4476">
                  <c:v>0.068228317939755</c:v>
                </c:pt>
                <c:pt idx="4477">
                  <c:v>0.0682299732934648</c:v>
                </c:pt>
                <c:pt idx="4478">
                  <c:v>0.0682316281634254</c:v>
                </c:pt>
                <c:pt idx="4479">
                  <c:v>0.0682332825497821</c:v>
                </c:pt>
                <c:pt idx="4480">
                  <c:v>0.0682349364526792</c:v>
                </c:pt>
                <c:pt idx="4481">
                  <c:v>0.0682365898722615</c:v>
                </c:pt>
                <c:pt idx="4482">
                  <c:v>0.0682382428086735</c:v>
                </c:pt>
                <c:pt idx="4483">
                  <c:v>0.0682398952620598</c:v>
                </c:pt>
                <c:pt idx="4484">
                  <c:v>0.068241547232565</c:v>
                </c:pt>
                <c:pt idx="4485">
                  <c:v>0.068243198720333</c:v>
                </c:pt>
                <c:pt idx="4486">
                  <c:v>0.0682448497255091</c:v>
                </c:pt>
                <c:pt idx="4487">
                  <c:v>0.0682465002482373</c:v>
                </c:pt>
                <c:pt idx="4488">
                  <c:v>0.0682481502886619</c:v>
                </c:pt>
                <c:pt idx="4489">
                  <c:v>0.0682497998469271</c:v>
                </c:pt>
                <c:pt idx="4490">
                  <c:v>0.0682514489231772</c:v>
                </c:pt>
                <c:pt idx="4491">
                  <c:v>0.0682530975175565</c:v>
                </c:pt>
                <c:pt idx="4492">
                  <c:v>0.0682547456302087</c:v>
                </c:pt>
                <c:pt idx="4493">
                  <c:v>0.0682563932612785</c:v>
                </c:pt>
                <c:pt idx="4494">
                  <c:v>0.0682580404109097</c:v>
                </c:pt>
                <c:pt idx="4495">
                  <c:v>0.0682596870792462</c:v>
                </c:pt>
                <c:pt idx="4496">
                  <c:v>0.0682613332664322</c:v>
                </c:pt>
                <c:pt idx="4497">
                  <c:v>0.0682629789726114</c:v>
                </c:pt>
                <c:pt idx="4498">
                  <c:v>0.0682646241979276</c:v>
                </c:pt>
                <c:pt idx="4499">
                  <c:v>0.0682662689425244</c:v>
                </c:pt>
                <c:pt idx="4500">
                  <c:v>0.0682679132065463</c:v>
                </c:pt>
                <c:pt idx="4501">
                  <c:v>0.0682695569901365</c:v>
                </c:pt>
                <c:pt idx="4502">
                  <c:v>0.0682712002934389</c:v>
                </c:pt>
                <c:pt idx="4503">
                  <c:v>0.068272843116597</c:v>
                </c:pt>
                <c:pt idx="4504">
                  <c:v>0.0682744854597543</c:v>
                </c:pt>
                <c:pt idx="4505">
                  <c:v>0.0682761273230545</c:v>
                </c:pt>
                <c:pt idx="4506">
                  <c:v>0.0682777687066407</c:v>
                </c:pt>
                <c:pt idx="4507">
                  <c:v>0.068279409610657</c:v>
                </c:pt>
                <c:pt idx="4508">
                  <c:v>0.0682810500352464</c:v>
                </c:pt>
                <c:pt idx="4509">
                  <c:v>0.0682826899805524</c:v>
                </c:pt>
                <c:pt idx="4510">
                  <c:v>0.0682843294467182</c:v>
                </c:pt>
                <c:pt idx="4511">
                  <c:v>0.068285968433887</c:v>
                </c:pt>
                <c:pt idx="4512">
                  <c:v>0.0682876069422022</c:v>
                </c:pt>
                <c:pt idx="4513">
                  <c:v>0.0682892449718065</c:v>
                </c:pt>
                <c:pt idx="4514">
                  <c:v>0.0682908825228438</c:v>
                </c:pt>
                <c:pt idx="4515">
                  <c:v>0.0682925195954567</c:v>
                </c:pt>
                <c:pt idx="4516">
                  <c:v>0.0682941561897882</c:v>
                </c:pt>
                <c:pt idx="4517">
                  <c:v>0.0682957923059815</c:v>
                </c:pt>
                <c:pt idx="4518">
                  <c:v>0.0682974279441793</c:v>
                </c:pt>
                <c:pt idx="4519">
                  <c:v>0.0682990631045244</c:v>
                </c:pt>
                <c:pt idx="4520">
                  <c:v>0.0683006977871601</c:v>
                </c:pt>
                <c:pt idx="4521">
                  <c:v>0.0683023319922289</c:v>
                </c:pt>
                <c:pt idx="4522">
                  <c:v>0.0683039657198736</c:v>
                </c:pt>
                <c:pt idx="4523">
                  <c:v>0.068305598970237</c:v>
                </c:pt>
                <c:pt idx="4524">
                  <c:v>0.0683072317434616</c:v>
                </c:pt>
                <c:pt idx="4525">
                  <c:v>0.0683088640396901</c:v>
                </c:pt>
                <c:pt idx="4526">
                  <c:v>0.0683104958590647</c:v>
                </c:pt>
                <c:pt idx="4527">
                  <c:v>0.0683121272017287</c:v>
                </c:pt>
                <c:pt idx="4528">
                  <c:v>0.068313758067824</c:v>
                </c:pt>
                <c:pt idx="4529">
                  <c:v>0.0683153884574932</c:v>
                </c:pt>
                <c:pt idx="4530">
                  <c:v>0.0683170183708787</c:v>
                </c:pt>
                <c:pt idx="4531">
                  <c:v>0.0683186478081229</c:v>
                </c:pt>
                <c:pt idx="4532">
                  <c:v>0.0683202767693678</c:v>
                </c:pt>
                <c:pt idx="4533">
                  <c:v>0.0683219052547557</c:v>
                </c:pt>
                <c:pt idx="4534">
                  <c:v>0.0683235332644292</c:v>
                </c:pt>
                <c:pt idx="4535">
                  <c:v>0.0683251607985303</c:v>
                </c:pt>
                <c:pt idx="4536">
                  <c:v>0.0683267878572009</c:v>
                </c:pt>
                <c:pt idx="4537">
                  <c:v>0.0683284144405832</c:v>
                </c:pt>
                <c:pt idx="4538">
                  <c:v>0.0683300405488192</c:v>
                </c:pt>
                <c:pt idx="4539">
                  <c:v>0.068331666182051</c:v>
                </c:pt>
                <c:pt idx="4540">
                  <c:v>0.06833329134042</c:v>
                </c:pt>
                <c:pt idx="4541">
                  <c:v>0.0683349160240688</c:v>
                </c:pt>
                <c:pt idx="4542">
                  <c:v>0.068336540233139</c:v>
                </c:pt>
                <c:pt idx="4543">
                  <c:v>0.0683381639677722</c:v>
                </c:pt>
                <c:pt idx="4544">
                  <c:v>0.0683397872281103</c:v>
                </c:pt>
                <c:pt idx="4545">
                  <c:v>0.068341410014295</c:v>
                </c:pt>
                <c:pt idx="4546">
                  <c:v>0.0683430323264679</c:v>
                </c:pt>
                <c:pt idx="4547">
                  <c:v>0.0683446541647704</c:v>
                </c:pt>
                <c:pt idx="4548">
                  <c:v>0.0683462755293445</c:v>
                </c:pt>
                <c:pt idx="4549">
                  <c:v>0.0683478964203316</c:v>
                </c:pt>
                <c:pt idx="4550">
                  <c:v>0.068349516837873</c:v>
                </c:pt>
                <c:pt idx="4551">
                  <c:v>0.0683511367821103</c:v>
                </c:pt>
                <c:pt idx="4552">
                  <c:v>0.0683527562531847</c:v>
                </c:pt>
                <c:pt idx="4553">
                  <c:v>0.0683543752512377</c:v>
                </c:pt>
                <c:pt idx="4554">
                  <c:v>0.0683559937764102</c:v>
                </c:pt>
                <c:pt idx="4555">
                  <c:v>0.0683576118288441</c:v>
                </c:pt>
                <c:pt idx="4556">
                  <c:v>0.0683592294086803</c:v>
                </c:pt>
                <c:pt idx="4557">
                  <c:v>0.0683608465160599</c:v>
                </c:pt>
                <c:pt idx="4558">
                  <c:v>0.068362463151124</c:v>
                </c:pt>
                <c:pt idx="4559">
                  <c:v>0.0683640793140138</c:v>
                </c:pt>
                <c:pt idx="4560">
                  <c:v>0.0683656950048701</c:v>
                </c:pt>
                <c:pt idx="4561">
                  <c:v>0.0683673102238338</c:v>
                </c:pt>
                <c:pt idx="4562">
                  <c:v>0.0683689249710463</c:v>
                </c:pt>
                <c:pt idx="4563">
                  <c:v>0.0683705392466482</c:v>
                </c:pt>
                <c:pt idx="4564">
                  <c:v>0.0683721530507803</c:v>
                </c:pt>
                <c:pt idx="4565">
                  <c:v>0.0683737663835836</c:v>
                </c:pt>
                <c:pt idx="4566">
                  <c:v>0.0683753792451985</c:v>
                </c:pt>
                <c:pt idx="4567">
                  <c:v>0.068376991635766</c:v>
                </c:pt>
                <c:pt idx="4568">
                  <c:v>0.0683786035554264</c:v>
                </c:pt>
                <c:pt idx="4569">
                  <c:v>0.0683802150043208</c:v>
                </c:pt>
                <c:pt idx="4570">
                  <c:v>0.0683818259825896</c:v>
                </c:pt>
                <c:pt idx="4571">
                  <c:v>0.0683834364903731</c:v>
                </c:pt>
                <c:pt idx="4572">
                  <c:v>0.0683850465278121</c:v>
                </c:pt>
                <c:pt idx="4573">
                  <c:v>0.0683866560950468</c:v>
                </c:pt>
                <c:pt idx="4574">
                  <c:v>0.0683882651922177</c:v>
                </c:pt>
                <c:pt idx="4575">
                  <c:v>0.0683898738194648</c:v>
                </c:pt>
                <c:pt idx="4576">
                  <c:v>0.068391481976929</c:v>
                </c:pt>
                <c:pt idx="4577">
                  <c:v>0.0683930896647502</c:v>
                </c:pt>
                <c:pt idx="4578">
                  <c:v>0.0683946968830687</c:v>
                </c:pt>
                <c:pt idx="4579">
                  <c:v>0.0683963036320246</c:v>
                </c:pt>
                <c:pt idx="4580">
                  <c:v>0.0683979099117581</c:v>
                </c:pt>
                <c:pt idx="4581">
                  <c:v>0.0683995157224092</c:v>
                </c:pt>
                <c:pt idx="4582">
                  <c:v>0.0684011210641176</c:v>
                </c:pt>
                <c:pt idx="4583">
                  <c:v>0.068402725937024</c:v>
                </c:pt>
                <c:pt idx="4584">
                  <c:v>0.0684043303412679</c:v>
                </c:pt>
                <c:pt idx="4585">
                  <c:v>0.0684059342769893</c:v>
                </c:pt>
                <c:pt idx="4586">
                  <c:v>0.0684075377443279</c:v>
                </c:pt>
                <c:pt idx="4587">
                  <c:v>0.0684091407434238</c:v>
                </c:pt>
                <c:pt idx="4588">
                  <c:v>0.0684107432744164</c:v>
                </c:pt>
                <c:pt idx="4589">
                  <c:v>0.0684123453374454</c:v>
                </c:pt>
                <c:pt idx="4590">
                  <c:v>0.0684139469326509</c:v>
                </c:pt>
                <c:pt idx="4591">
                  <c:v>0.0684155480601724</c:v>
                </c:pt>
                <c:pt idx="4592">
                  <c:v>0.0684171487201493</c:v>
                </c:pt>
                <c:pt idx="4593">
                  <c:v>0.0684187489127212</c:v>
                </c:pt>
                <c:pt idx="4594">
                  <c:v>0.0684203486380276</c:v>
                </c:pt>
                <c:pt idx="4595">
                  <c:v>0.0684219478962079</c:v>
                </c:pt>
                <c:pt idx="4596">
                  <c:v>0.0684235466874013</c:v>
                </c:pt>
                <c:pt idx="4597">
                  <c:v>0.0684251450117477</c:v>
                </c:pt>
                <c:pt idx="4598">
                  <c:v>0.068426742869386</c:v>
                </c:pt>
                <c:pt idx="4599">
                  <c:v>0.0684283402604557</c:v>
                </c:pt>
                <c:pt idx="4600">
                  <c:v>0.068429937185096</c:v>
                </c:pt>
                <c:pt idx="4601">
                  <c:v>0.0684315336434458</c:v>
                </c:pt>
                <c:pt idx="4602">
                  <c:v>0.0684331296356445</c:v>
                </c:pt>
                <c:pt idx="4603">
                  <c:v>0.0684347251618308</c:v>
                </c:pt>
                <c:pt idx="4604">
                  <c:v>0.0684363202221444</c:v>
                </c:pt>
                <c:pt idx="4605">
                  <c:v>0.068437914816724</c:v>
                </c:pt>
                <c:pt idx="4606">
                  <c:v>0.0684395089457084</c:v>
                </c:pt>
                <c:pt idx="4607">
                  <c:v>0.0684411026092367</c:v>
                </c:pt>
                <c:pt idx="4608">
                  <c:v>0.0684426958074477</c:v>
                </c:pt>
                <c:pt idx="4609">
                  <c:v>0.0684442885404803</c:v>
                </c:pt>
                <c:pt idx="4610">
                  <c:v>0.0684458808084728</c:v>
                </c:pt>
                <c:pt idx="4611">
                  <c:v>0.0684474726115647</c:v>
                </c:pt>
                <c:pt idx="4612">
                  <c:v>0.0684490639498942</c:v>
                </c:pt>
                <c:pt idx="4613">
                  <c:v>0.0684506548236002</c:v>
                </c:pt>
                <c:pt idx="4614">
                  <c:v>0.0684522452328212</c:v>
                </c:pt>
                <c:pt idx="4615">
                  <c:v>0.0684538351776957</c:v>
                </c:pt>
                <c:pt idx="4616">
                  <c:v>0.0684554246583623</c:v>
                </c:pt>
                <c:pt idx="4617">
                  <c:v>0.068457013674959</c:v>
                </c:pt>
                <c:pt idx="4618">
                  <c:v>0.0684586022276251</c:v>
                </c:pt>
                <c:pt idx="4619">
                  <c:v>0.0684601903164984</c:v>
                </c:pt>
                <c:pt idx="4620">
                  <c:v>0.0684617779417174</c:v>
                </c:pt>
                <c:pt idx="4621">
                  <c:v>0.0684633651034204</c:v>
                </c:pt>
                <c:pt idx="4622">
                  <c:v>0.0684649518017456</c:v>
                </c:pt>
                <c:pt idx="4623">
                  <c:v>0.0684665380368312</c:v>
                </c:pt>
                <c:pt idx="4624">
                  <c:v>0.0684681238088151</c:v>
                </c:pt>
                <c:pt idx="4625">
                  <c:v>0.068469709117836</c:v>
                </c:pt>
                <c:pt idx="4626">
                  <c:v>0.0684712939640316</c:v>
                </c:pt>
                <c:pt idx="4627">
                  <c:v>0.0684728783475401</c:v>
                </c:pt>
                <c:pt idx="4628">
                  <c:v>0.0684744622684993</c:v>
                </c:pt>
                <c:pt idx="4629">
                  <c:v>0.0684760457270472</c:v>
                </c:pt>
                <c:pt idx="4630">
                  <c:v>0.0684776287233217</c:v>
                </c:pt>
                <c:pt idx="4631">
                  <c:v>0.0684792112574604</c:v>
                </c:pt>
                <c:pt idx="4632">
                  <c:v>0.0684807933296017</c:v>
                </c:pt>
                <c:pt idx="4633">
                  <c:v>0.068482374939883</c:v>
                </c:pt>
                <c:pt idx="4634">
                  <c:v>0.068483956088442</c:v>
                </c:pt>
                <c:pt idx="4635">
                  <c:v>0.0684855367754165</c:v>
                </c:pt>
                <c:pt idx="4636">
                  <c:v>0.0684871170009441</c:v>
                </c:pt>
                <c:pt idx="4637">
                  <c:v>0.0684886967651624</c:v>
                </c:pt>
                <c:pt idx="4638">
                  <c:v>0.0684902760682085</c:v>
                </c:pt>
                <c:pt idx="4639">
                  <c:v>0.0684918549102206</c:v>
                </c:pt>
                <c:pt idx="4640">
                  <c:v>0.0684934332913358</c:v>
                </c:pt>
                <c:pt idx="4641">
                  <c:v>0.0684950112116917</c:v>
                </c:pt>
                <c:pt idx="4642">
                  <c:v>0.0684965886714255</c:v>
                </c:pt>
                <c:pt idx="4643">
                  <c:v>0.0684981656706746</c:v>
                </c:pt>
                <c:pt idx="4644">
                  <c:v>0.0684997422095762</c:v>
                </c:pt>
                <c:pt idx="4645">
                  <c:v>0.0685013182882673</c:v>
                </c:pt>
                <c:pt idx="4646">
                  <c:v>0.0685028939068857</c:v>
                </c:pt>
                <c:pt idx="4647">
                  <c:v>0.0685044690655682</c:v>
                </c:pt>
                <c:pt idx="4648">
                  <c:v>0.068506043764452</c:v>
                </c:pt>
                <c:pt idx="4649">
                  <c:v>0.0685076180036741</c:v>
                </c:pt>
                <c:pt idx="4650">
                  <c:v>0.0685091917833715</c:v>
                </c:pt>
                <c:pt idx="4651">
                  <c:v>0.0685107651036811</c:v>
                </c:pt>
                <c:pt idx="4652">
                  <c:v>0.0685123379647398</c:v>
                </c:pt>
                <c:pt idx="4653">
                  <c:v>0.0685139103666849</c:v>
                </c:pt>
                <c:pt idx="4654">
                  <c:v>0.0685154823096528</c:v>
                </c:pt>
                <c:pt idx="4655">
                  <c:v>0.0685170537937806</c:v>
                </c:pt>
                <c:pt idx="4656">
                  <c:v>0.068518624819205</c:v>
                </c:pt>
                <c:pt idx="4657">
                  <c:v>0.0685201953860625</c:v>
                </c:pt>
                <c:pt idx="4658">
                  <c:v>0.06852176549449</c:v>
                </c:pt>
                <c:pt idx="4659">
                  <c:v>0.0685233351446236</c:v>
                </c:pt>
                <c:pt idx="4660">
                  <c:v>0.0685249043366008</c:v>
                </c:pt>
                <c:pt idx="4661">
                  <c:v>0.0685264730705576</c:v>
                </c:pt>
                <c:pt idx="4662">
                  <c:v>0.0685280413466306</c:v>
                </c:pt>
                <c:pt idx="4663">
                  <c:v>0.0685296091649561</c:v>
                </c:pt>
                <c:pt idx="4664">
                  <c:v>0.0685311765256708</c:v>
                </c:pt>
                <c:pt idx="4665">
                  <c:v>0.0685327434289108</c:v>
                </c:pt>
                <c:pt idx="4666">
                  <c:v>0.0685343098748122</c:v>
                </c:pt>
                <c:pt idx="4667">
                  <c:v>0.0685358758635119</c:v>
                </c:pt>
                <c:pt idx="4668">
                  <c:v>0.0685374413951458</c:v>
                </c:pt>
                <c:pt idx="4669">
                  <c:v>0.0685390064698503</c:v>
                </c:pt>
                <c:pt idx="4670">
                  <c:v>0.0685405710877612</c:v>
                </c:pt>
                <c:pt idx="4671">
                  <c:v>0.0685421352490149</c:v>
                </c:pt>
                <c:pt idx="4672">
                  <c:v>0.0685436989537473</c:v>
                </c:pt>
                <c:pt idx="4673">
                  <c:v>0.0685452622020941</c:v>
                </c:pt>
                <c:pt idx="4674">
                  <c:v>0.0685468249941921</c:v>
                </c:pt>
                <c:pt idx="4675">
                  <c:v>0.0685483873301767</c:v>
                </c:pt>
                <c:pt idx="4676">
                  <c:v>0.0685499492101838</c:v>
                </c:pt>
                <c:pt idx="4677">
                  <c:v>0.0685515106343494</c:v>
                </c:pt>
                <c:pt idx="4678">
                  <c:v>0.0685530716028093</c:v>
                </c:pt>
                <c:pt idx="4679">
                  <c:v>0.068554632115699</c:v>
                </c:pt>
                <c:pt idx="4680">
                  <c:v>0.0685561921731543</c:v>
                </c:pt>
                <c:pt idx="4681">
                  <c:v>0.0685577517753111</c:v>
                </c:pt>
                <c:pt idx="4682">
                  <c:v>0.068559310922305</c:v>
                </c:pt>
                <c:pt idx="4683">
                  <c:v>0.0685608696142715</c:v>
                </c:pt>
                <c:pt idx="4684">
                  <c:v>0.0685624278513462</c:v>
                </c:pt>
                <c:pt idx="4685">
                  <c:v>0.0685639856336645</c:v>
                </c:pt>
                <c:pt idx="4686">
                  <c:v>0.0685655429613619</c:v>
                </c:pt>
                <c:pt idx="4687">
                  <c:v>0.0685670998345735</c:v>
                </c:pt>
                <c:pt idx="4688">
                  <c:v>0.0685686562534353</c:v>
                </c:pt>
                <c:pt idx="4689">
                  <c:v>0.0685702122180823</c:v>
                </c:pt>
                <c:pt idx="4690">
                  <c:v>0.0685717677286499</c:v>
                </c:pt>
                <c:pt idx="4691">
                  <c:v>0.0685733227852733</c:v>
                </c:pt>
                <c:pt idx="4692">
                  <c:v>0.0685748773880875</c:v>
                </c:pt>
                <c:pt idx="4693">
                  <c:v>0.068576431537228</c:v>
                </c:pt>
                <c:pt idx="4694">
                  <c:v>0.0685779852328293</c:v>
                </c:pt>
                <c:pt idx="4695">
                  <c:v>0.0685795384750272</c:v>
                </c:pt>
                <c:pt idx="4696">
                  <c:v>0.0685810912639565</c:v>
                </c:pt>
                <c:pt idx="4697">
                  <c:v>0.0685826435997522</c:v>
                </c:pt>
                <c:pt idx="4698">
                  <c:v>0.068584195482549</c:v>
                </c:pt>
                <c:pt idx="4699">
                  <c:v>0.0685857469124821</c:v>
                </c:pt>
                <c:pt idx="4700">
                  <c:v>0.0685872978896862</c:v>
                </c:pt>
                <c:pt idx="4701">
                  <c:v>0.0685888484142959</c:v>
                </c:pt>
                <c:pt idx="4702">
                  <c:v>0.0685903984864464</c:v>
                </c:pt>
                <c:pt idx="4703">
                  <c:v>0.0685919481062723</c:v>
                </c:pt>
                <c:pt idx="4704">
                  <c:v>0.0685934972739083</c:v>
                </c:pt>
                <c:pt idx="4705">
                  <c:v>0.068595045989489</c:v>
                </c:pt>
                <c:pt idx="4706">
                  <c:v>0.0685965942531489</c:v>
                </c:pt>
                <c:pt idx="4707">
                  <c:v>0.0685981420650226</c:v>
                </c:pt>
                <c:pt idx="4708">
                  <c:v>0.0685996894252445</c:v>
                </c:pt>
                <c:pt idx="4709">
                  <c:v>0.0686012363339495</c:v>
                </c:pt>
                <c:pt idx="4710">
                  <c:v>0.0686027827912717</c:v>
                </c:pt>
                <c:pt idx="4711">
                  <c:v>0.0686043287973456</c:v>
                </c:pt>
                <c:pt idx="4712">
                  <c:v>0.0686058743523055</c:v>
                </c:pt>
                <c:pt idx="4713">
                  <c:v>0.0686074194562857</c:v>
                </c:pt>
                <c:pt idx="4714">
                  <c:v>0.0686089641094205</c:v>
                </c:pt>
                <c:pt idx="4715">
                  <c:v>0.0686105083118437</c:v>
                </c:pt>
                <c:pt idx="4716">
                  <c:v>0.0686120520636903</c:v>
                </c:pt>
                <c:pt idx="4717">
                  <c:v>0.0686135953650939</c:v>
                </c:pt>
                <c:pt idx="4718">
                  <c:v>0.0686151382161887</c:v>
                </c:pt>
                <c:pt idx="4719">
                  <c:v>0.0686166806171088</c:v>
                </c:pt>
                <c:pt idx="4720">
                  <c:v>0.0686182225679881</c:v>
                </c:pt>
                <c:pt idx="4721">
                  <c:v>0.0686197640689606</c:v>
                </c:pt>
                <c:pt idx="4722">
                  <c:v>0.0686213051201599</c:v>
                </c:pt>
                <c:pt idx="4723">
                  <c:v>0.0686228457217206</c:v>
                </c:pt>
                <c:pt idx="4724">
                  <c:v>0.068624385873776</c:v>
                </c:pt>
                <c:pt idx="4725">
                  <c:v>0.0686259255764602</c:v>
                </c:pt>
                <c:pt idx="4726">
                  <c:v>0.0686274648299067</c:v>
                </c:pt>
                <c:pt idx="4727">
                  <c:v>0.0686290036342493</c:v>
                </c:pt>
                <c:pt idx="4728">
                  <c:v>0.0686305419896217</c:v>
                </c:pt>
                <c:pt idx="4729">
                  <c:v>0.0686320798961571</c:v>
                </c:pt>
                <c:pt idx="4730">
                  <c:v>0.0686336173539899</c:v>
                </c:pt>
                <c:pt idx="4731">
                  <c:v>0.0686351543632531</c:v>
                </c:pt>
                <c:pt idx="4732">
                  <c:v>0.0686366909240804</c:v>
                </c:pt>
                <c:pt idx="4733">
                  <c:v>0.0686382270366051</c:v>
                </c:pt>
                <c:pt idx="4734">
                  <c:v>0.0686397627009607</c:v>
                </c:pt>
                <c:pt idx="4735">
                  <c:v>0.0686412979172806</c:v>
                </c:pt>
                <c:pt idx="4736">
                  <c:v>0.0686428326856977</c:v>
                </c:pt>
                <c:pt idx="4737">
                  <c:v>0.068644367006346</c:v>
                </c:pt>
                <c:pt idx="4738">
                  <c:v>0.0686459008793584</c:v>
                </c:pt>
                <c:pt idx="4739">
                  <c:v>0.0686474343048681</c:v>
                </c:pt>
                <c:pt idx="4740">
                  <c:v>0.0686489672830083</c:v>
                </c:pt>
                <c:pt idx="4741">
                  <c:v>0.0686504998139121</c:v>
                </c:pt>
                <c:pt idx="4742">
                  <c:v>0.0686520318977126</c:v>
                </c:pt>
                <c:pt idx="4743">
                  <c:v>0.0686535635345424</c:v>
                </c:pt>
                <c:pt idx="4744">
                  <c:v>0.0686550947245353</c:v>
                </c:pt>
                <c:pt idx="4745">
                  <c:v>0.0686566254678237</c:v>
                </c:pt>
                <c:pt idx="4746">
                  <c:v>0.0686581557645408</c:v>
                </c:pt>
                <c:pt idx="4747">
                  <c:v>0.0686596856148192</c:v>
                </c:pt>
                <c:pt idx="4748">
                  <c:v>0.0686612150187919</c:v>
                </c:pt>
                <c:pt idx="4749">
                  <c:v>0.0686627439765916</c:v>
                </c:pt>
                <c:pt idx="4750">
                  <c:v>0.0686642724883508</c:v>
                </c:pt>
                <c:pt idx="4751">
                  <c:v>0.0686658005542027</c:v>
                </c:pt>
                <c:pt idx="4752">
                  <c:v>0.0686673281742797</c:v>
                </c:pt>
                <c:pt idx="4753">
                  <c:v>0.0686688553487145</c:v>
                </c:pt>
                <c:pt idx="4754">
                  <c:v>0.0686703820776396</c:v>
                </c:pt>
                <c:pt idx="4755">
                  <c:v>0.0686719083611875</c:v>
                </c:pt>
                <c:pt idx="4756">
                  <c:v>0.0686734341994906</c:v>
                </c:pt>
                <c:pt idx="4757">
                  <c:v>0.0686749595926813</c:v>
                </c:pt>
                <c:pt idx="4758">
                  <c:v>0.0686764845408924</c:v>
                </c:pt>
                <c:pt idx="4759">
                  <c:v>0.0686780090442561</c:v>
                </c:pt>
                <c:pt idx="4760">
                  <c:v>0.0686795331029046</c:v>
                </c:pt>
                <c:pt idx="4761">
                  <c:v>0.0686810567169702</c:v>
                </c:pt>
                <c:pt idx="4762">
                  <c:v>0.0686825798865853</c:v>
                </c:pt>
                <c:pt idx="4763">
                  <c:v>0.0686841026118818</c:v>
                </c:pt>
                <c:pt idx="4764">
                  <c:v>0.0686856248929918</c:v>
                </c:pt>
                <c:pt idx="4765">
                  <c:v>0.0686871467300479</c:v>
                </c:pt>
                <c:pt idx="4766">
                  <c:v>0.0686886681231819</c:v>
                </c:pt>
                <c:pt idx="4767">
                  <c:v>0.0686901890725258</c:v>
                </c:pt>
                <c:pt idx="4768">
                  <c:v>0.0686917095782116</c:v>
                </c:pt>
                <c:pt idx="4769">
                  <c:v>0.0686932296403713</c:v>
                </c:pt>
                <c:pt idx="4770">
                  <c:v>0.0686947492591368</c:v>
                </c:pt>
                <c:pt idx="4771">
                  <c:v>0.0686962684346395</c:v>
                </c:pt>
                <c:pt idx="4772">
                  <c:v>0.0686977871670121</c:v>
                </c:pt>
                <c:pt idx="4773">
                  <c:v>0.0686993054563858</c:v>
                </c:pt>
                <c:pt idx="4774">
                  <c:v>0.0687008233028925</c:v>
                </c:pt>
                <c:pt idx="4775">
                  <c:v>0.0687023407066639</c:v>
                </c:pt>
                <c:pt idx="4776">
                  <c:v>0.0687038576678315</c:v>
                </c:pt>
                <c:pt idx="4777">
                  <c:v>0.0687053741865271</c:v>
                </c:pt>
                <c:pt idx="4778">
                  <c:v>0.0687068902628818</c:v>
                </c:pt>
                <c:pt idx="4779">
                  <c:v>0.0687084058970279</c:v>
                </c:pt>
                <c:pt idx="4780">
                  <c:v>0.0687099210890964</c:v>
                </c:pt>
                <c:pt idx="4781">
                  <c:v>0.068711435839219</c:v>
                </c:pt>
                <c:pt idx="4782">
                  <c:v>0.0687129501475268</c:v>
                </c:pt>
                <c:pt idx="4783">
                  <c:v>0.0687144640141514</c:v>
                </c:pt>
                <c:pt idx="4784">
                  <c:v>0.0687159774392241</c:v>
                </c:pt>
                <c:pt idx="4785">
                  <c:v>0.0687174904228758</c:v>
                </c:pt>
                <c:pt idx="4786">
                  <c:v>0.0687190029652383</c:v>
                </c:pt>
                <c:pt idx="4787">
                  <c:v>0.0687205150664426</c:v>
                </c:pt>
                <c:pt idx="4788">
                  <c:v>0.0687220267266199</c:v>
                </c:pt>
                <c:pt idx="4789">
                  <c:v>0.068723537945901</c:v>
                </c:pt>
                <c:pt idx="4790">
                  <c:v>0.0687250487244173</c:v>
                </c:pt>
                <c:pt idx="4791">
                  <c:v>0.0687265590622997</c:v>
                </c:pt>
                <c:pt idx="4792">
                  <c:v>0.0687280689596791</c:v>
                </c:pt>
                <c:pt idx="4793">
                  <c:v>0.0687295784166867</c:v>
                </c:pt>
                <c:pt idx="4794">
                  <c:v>0.0687310874334534</c:v>
                </c:pt>
                <c:pt idx="4795">
                  <c:v>0.0687325960101098</c:v>
                </c:pt>
                <c:pt idx="4796">
                  <c:v>0.068734104146787</c:v>
                </c:pt>
                <c:pt idx="4797">
                  <c:v>0.0687356118436156</c:v>
                </c:pt>
                <c:pt idx="4798">
                  <c:v>0.0687371191007262</c:v>
                </c:pt>
                <c:pt idx="4799">
                  <c:v>0.0687386259182499</c:v>
                </c:pt>
                <c:pt idx="4800">
                  <c:v>0.0687401322963172</c:v>
                </c:pt>
                <c:pt idx="4801">
                  <c:v>0.0687416382350587</c:v>
                </c:pt>
                <c:pt idx="4802">
                  <c:v>0.068743143734605</c:v>
                </c:pt>
                <c:pt idx="4803">
                  <c:v>0.0687446487950865</c:v>
                </c:pt>
                <c:pt idx="4804">
                  <c:v>0.0687461534166339</c:v>
                </c:pt>
                <c:pt idx="4805">
                  <c:v>0.0687476575993772</c:v>
                </c:pt>
                <c:pt idx="4806">
                  <c:v>0.0687491613434475</c:v>
                </c:pt>
                <c:pt idx="4807">
                  <c:v>0.0687506646489748</c:v>
                </c:pt>
                <c:pt idx="4808">
                  <c:v>0.0687521675160895</c:v>
                </c:pt>
                <c:pt idx="4809">
                  <c:v>0.0687536699449219</c:v>
                </c:pt>
                <c:pt idx="4810">
                  <c:v>0.0687551719356021</c:v>
                </c:pt>
                <c:pt idx="4811">
                  <c:v>0.0687566734882605</c:v>
                </c:pt>
                <c:pt idx="4812">
                  <c:v>0.0687581746030269</c:v>
                </c:pt>
                <c:pt idx="4813">
                  <c:v>0.0687596752800321</c:v>
                </c:pt>
                <c:pt idx="4814">
                  <c:v>0.0687611755194057</c:v>
                </c:pt>
                <c:pt idx="4815">
                  <c:v>0.0687626753212778</c:v>
                </c:pt>
                <c:pt idx="4816">
                  <c:v>0.0687641746857786</c:v>
                </c:pt>
                <c:pt idx="4817">
                  <c:v>0.0687656736130378</c:v>
                </c:pt>
                <c:pt idx="4818">
                  <c:v>0.0687671721031855</c:v>
                </c:pt>
                <c:pt idx="4819">
                  <c:v>0.0687686701563512</c:v>
                </c:pt>
                <c:pt idx="4820">
                  <c:v>0.0687701677726654</c:v>
                </c:pt>
                <c:pt idx="4821">
                  <c:v>0.0687716649522574</c:v>
                </c:pt>
                <c:pt idx="4822">
                  <c:v>0.0687731616952573</c:v>
                </c:pt>
                <c:pt idx="4823">
                  <c:v>0.0687746580017946</c:v>
                </c:pt>
                <c:pt idx="4824">
                  <c:v>0.068776153871999</c:v>
                </c:pt>
                <c:pt idx="4825">
                  <c:v>0.0687776493060001</c:v>
                </c:pt>
                <c:pt idx="4826">
                  <c:v>0.0687791443039274</c:v>
                </c:pt>
                <c:pt idx="4827">
                  <c:v>0.0687806388659107</c:v>
                </c:pt>
                <c:pt idx="4828">
                  <c:v>0.0687821329920796</c:v>
                </c:pt>
                <c:pt idx="4829">
                  <c:v>0.0687836266825633</c:v>
                </c:pt>
                <c:pt idx="4830">
                  <c:v>0.0687851199374913</c:v>
                </c:pt>
                <c:pt idx="4831">
                  <c:v>0.0687866127569931</c:v>
                </c:pt>
                <c:pt idx="4832">
                  <c:v>0.0687881051411979</c:v>
                </c:pt>
                <c:pt idx="4833">
                  <c:v>0.0687895970902348</c:v>
                </c:pt>
                <c:pt idx="4834">
                  <c:v>0.0687910886042336</c:v>
                </c:pt>
                <c:pt idx="4835">
                  <c:v>0.0687925796833233</c:v>
                </c:pt>
                <c:pt idx="4836">
                  <c:v>0.0687940703276331</c:v>
                </c:pt>
                <c:pt idx="4837">
                  <c:v>0.0687955605372921</c:v>
                </c:pt>
                <c:pt idx="4838">
                  <c:v>0.0687970503124294</c:v>
                </c:pt>
                <c:pt idx="4839">
                  <c:v>0.0687985396531741</c:v>
                </c:pt>
                <c:pt idx="4840">
                  <c:v>0.0688000285596549</c:v>
                </c:pt>
                <c:pt idx="4841">
                  <c:v>0.0688015170320015</c:v>
                </c:pt>
                <c:pt idx="4842">
                  <c:v>0.0688030050703424</c:v>
                </c:pt>
                <c:pt idx="4843">
                  <c:v>0.0688044926748065</c:v>
                </c:pt>
                <c:pt idx="4844">
                  <c:v>0.0688059798455227</c:v>
                </c:pt>
                <c:pt idx="4845">
                  <c:v>0.0688074665826199</c:v>
                </c:pt>
                <c:pt idx="4846">
                  <c:v>0.0688089528862268</c:v>
                </c:pt>
                <c:pt idx="4847">
                  <c:v>0.0688104387564719</c:v>
                </c:pt>
                <c:pt idx="4848">
                  <c:v>0.0688119241934844</c:v>
                </c:pt>
                <c:pt idx="4849">
                  <c:v>0.0688134091973927</c:v>
                </c:pt>
                <c:pt idx="4850">
                  <c:v>0.0688148937683255</c:v>
                </c:pt>
                <c:pt idx="4851">
                  <c:v>0.0688163779064114</c:v>
                </c:pt>
                <c:pt idx="4852">
                  <c:v>0.0688178616117788</c:v>
                </c:pt>
                <c:pt idx="4853">
                  <c:v>0.0688193448845563</c:v>
                </c:pt>
                <c:pt idx="4854">
                  <c:v>0.0688208277248721</c:v>
                </c:pt>
                <c:pt idx="4855">
                  <c:v>0.068822310132855</c:v>
                </c:pt>
                <c:pt idx="4856">
                  <c:v>0.0688237921086333</c:v>
                </c:pt>
                <c:pt idx="4857">
                  <c:v>0.0688252736523353</c:v>
                </c:pt>
                <c:pt idx="4858">
                  <c:v>0.0688267547640893</c:v>
                </c:pt>
                <c:pt idx="4859">
                  <c:v>0.0688282354440235</c:v>
                </c:pt>
                <c:pt idx="4860">
                  <c:v>0.0688297156922661</c:v>
                </c:pt>
                <c:pt idx="4861">
                  <c:v>0.0688311955089451</c:v>
                </c:pt>
                <c:pt idx="4862">
                  <c:v>0.0688326748941891</c:v>
                </c:pt>
                <c:pt idx="4863">
                  <c:v>0.068834153848126</c:v>
                </c:pt>
                <c:pt idx="4864">
                  <c:v>0.0688356323708839</c:v>
                </c:pt>
                <c:pt idx="4865">
                  <c:v>0.0688371104625906</c:v>
                </c:pt>
                <c:pt idx="4866">
                  <c:v>0.0688385881233743</c:v>
                </c:pt>
                <c:pt idx="4867">
                  <c:v>0.0688400653533628</c:v>
                </c:pt>
                <c:pt idx="4868">
                  <c:v>0.0688415421526838</c:v>
                </c:pt>
                <c:pt idx="4869">
                  <c:v>0.0688430185214657</c:v>
                </c:pt>
                <c:pt idx="4870">
                  <c:v>0.068844494459836</c:v>
                </c:pt>
                <c:pt idx="4871">
                  <c:v>0.0688459699679225</c:v>
                </c:pt>
                <c:pt idx="4872">
                  <c:v>0.068847445045853</c:v>
                </c:pt>
                <c:pt idx="4873">
                  <c:v>0.0688489196937551</c:v>
                </c:pt>
                <c:pt idx="4874">
                  <c:v>0.0688503939117564</c:v>
                </c:pt>
                <c:pt idx="4875">
                  <c:v>0.0688518676999844</c:v>
                </c:pt>
                <c:pt idx="4876">
                  <c:v>0.0688533410585671</c:v>
                </c:pt>
                <c:pt idx="4877">
                  <c:v>0.0688548139876319</c:v>
                </c:pt>
                <c:pt idx="4878">
                  <c:v>0.0688562864873062</c:v>
                </c:pt>
                <c:pt idx="4879">
                  <c:v>0.0688577585577175</c:v>
                </c:pt>
                <c:pt idx="4880">
                  <c:v>0.0688592301989931</c:v>
                </c:pt>
                <c:pt idx="4881">
                  <c:v>0.0688607014112605</c:v>
                </c:pt>
                <c:pt idx="4882">
                  <c:v>0.0688621721946468</c:v>
                </c:pt>
                <c:pt idx="4883">
                  <c:v>0.0688636425492797</c:v>
                </c:pt>
                <c:pt idx="4884">
                  <c:v>0.0688651124752862</c:v>
                </c:pt>
                <c:pt idx="4885">
                  <c:v>0.0688665819727937</c:v>
                </c:pt>
                <c:pt idx="4886">
                  <c:v>0.0688680510419292</c:v>
                </c:pt>
                <c:pt idx="4887">
                  <c:v>0.0688695196828198</c:v>
                </c:pt>
                <c:pt idx="4888">
                  <c:v>0.0688709878955928</c:v>
                </c:pt>
                <c:pt idx="4889">
                  <c:v>0.0688724556803748</c:v>
                </c:pt>
                <c:pt idx="4890">
                  <c:v>0.0688739230372935</c:v>
                </c:pt>
                <c:pt idx="4891">
                  <c:v>0.0688753899664755</c:v>
                </c:pt>
                <c:pt idx="4892">
                  <c:v>0.0688768564680477</c:v>
                </c:pt>
                <c:pt idx="4893">
                  <c:v>0.0688783225421372</c:v>
                </c:pt>
                <c:pt idx="4894">
                  <c:v>0.0688797881888706</c:v>
                </c:pt>
                <c:pt idx="4895">
                  <c:v>0.068881253408375</c:v>
                </c:pt>
                <c:pt idx="4896">
                  <c:v>0.0688827182007766</c:v>
                </c:pt>
                <c:pt idx="4897">
                  <c:v>0.068884182566203</c:v>
                </c:pt>
                <c:pt idx="4898">
                  <c:v>0.0688856465047804</c:v>
                </c:pt>
                <c:pt idx="4899">
                  <c:v>0.0688871100166355</c:v>
                </c:pt>
                <c:pt idx="4900">
                  <c:v>0.068888573101895</c:v>
                </c:pt>
                <c:pt idx="4901">
                  <c:v>0.0688900357606854</c:v>
                </c:pt>
                <c:pt idx="4902">
                  <c:v>0.0688914979931333</c:v>
                </c:pt>
                <c:pt idx="4903">
                  <c:v>0.0688929597993648</c:v>
                </c:pt>
                <c:pt idx="4904">
                  <c:v>0.0688944211795071</c:v>
                </c:pt>
                <c:pt idx="4905">
                  <c:v>0.0688958821336863</c:v>
                </c:pt>
                <c:pt idx="4906">
                  <c:v>0.0688973426620287</c:v>
                </c:pt>
                <c:pt idx="4907">
                  <c:v>0.0688988027646607</c:v>
                </c:pt>
                <c:pt idx="4908">
                  <c:v>0.0689002624417085</c:v>
                </c:pt>
                <c:pt idx="4909">
                  <c:v>0.0689017216932985</c:v>
                </c:pt>
                <c:pt idx="4910">
                  <c:v>0.0689031805195567</c:v>
                </c:pt>
                <c:pt idx="4911">
                  <c:v>0.0689046389206097</c:v>
                </c:pt>
                <c:pt idx="4912">
                  <c:v>0.0689060968965833</c:v>
                </c:pt>
                <c:pt idx="4913">
                  <c:v>0.0689075544476038</c:v>
                </c:pt>
                <c:pt idx="4914">
                  <c:v>0.0689090115737972</c:v>
                </c:pt>
                <c:pt idx="4915">
                  <c:v>0.0689104682752895</c:v>
                </c:pt>
                <c:pt idx="4916">
                  <c:v>0.0689119245522067</c:v>
                </c:pt>
                <c:pt idx="4917">
                  <c:v>0.0689133804046744</c:v>
                </c:pt>
                <c:pt idx="4918">
                  <c:v>0.0689148358328192</c:v>
                </c:pt>
                <c:pt idx="4919">
                  <c:v>0.0689162908367666</c:v>
                </c:pt>
                <c:pt idx="4920">
                  <c:v>0.0689177454166425</c:v>
                </c:pt>
                <c:pt idx="4921">
                  <c:v>0.0689191995725726</c:v>
                </c:pt>
                <c:pt idx="4922">
                  <c:v>0.0689206533046827</c:v>
                </c:pt>
                <c:pt idx="4923">
                  <c:v>0.0689221066130986</c:v>
                </c:pt>
                <c:pt idx="4924">
                  <c:v>0.0689235594979456</c:v>
                </c:pt>
                <c:pt idx="4925">
                  <c:v>0.0689250119593498</c:v>
                </c:pt>
                <c:pt idx="4926">
                  <c:v>0.0689264639974366</c:v>
                </c:pt>
                <c:pt idx="4927">
                  <c:v>0.0689279156123317</c:v>
                </c:pt>
                <c:pt idx="4928">
                  <c:v>0.0689293668041604</c:v>
                </c:pt>
                <c:pt idx="4929">
                  <c:v>0.0689308175730483</c:v>
                </c:pt>
                <c:pt idx="4930">
                  <c:v>0.0689322679191207</c:v>
                </c:pt>
                <c:pt idx="4931">
                  <c:v>0.0689337178425029</c:v>
                </c:pt>
                <c:pt idx="4932">
                  <c:v>0.0689351673433208</c:v>
                </c:pt>
                <c:pt idx="4933">
                  <c:v>0.0689366164216993</c:v>
                </c:pt>
                <c:pt idx="4934">
                  <c:v>0.0689380650777638</c:v>
                </c:pt>
                <c:pt idx="4935">
                  <c:v>0.0689395133116395</c:v>
                </c:pt>
                <c:pt idx="4936">
                  <c:v>0.0689409611234515</c:v>
                </c:pt>
                <c:pt idx="4937">
                  <c:v>0.0689424085133252</c:v>
                </c:pt>
                <c:pt idx="4938">
                  <c:v>0.0689438554813853</c:v>
                </c:pt>
                <c:pt idx="4939">
                  <c:v>0.0689453020277574</c:v>
                </c:pt>
                <c:pt idx="4940">
                  <c:v>0.0689467481525664</c:v>
                </c:pt>
                <c:pt idx="4941">
                  <c:v>0.0689481938559372</c:v>
                </c:pt>
                <c:pt idx="4942">
                  <c:v>0.0689496391379947</c:v>
                </c:pt>
                <c:pt idx="4943">
                  <c:v>0.0689510839988641</c:v>
                </c:pt>
                <c:pt idx="4944">
                  <c:v>0.06895252843867</c:v>
                </c:pt>
                <c:pt idx="4945">
                  <c:v>0.0689539724575371</c:v>
                </c:pt>
                <c:pt idx="4946">
                  <c:v>0.0689554160555908</c:v>
                </c:pt>
                <c:pt idx="4947">
                  <c:v>0.0689568592329556</c:v>
                </c:pt>
                <c:pt idx="4948">
                  <c:v>0.0689583019897561</c:v>
                </c:pt>
                <c:pt idx="4949">
                  <c:v>0.0689597443261171</c:v>
                </c:pt>
                <c:pt idx="4950">
                  <c:v>0.0689611862421633</c:v>
                </c:pt>
                <c:pt idx="4951">
                  <c:v>0.0689626277380193</c:v>
                </c:pt>
                <c:pt idx="4952">
                  <c:v>0.0689640688138092</c:v>
                </c:pt>
                <c:pt idx="4953">
                  <c:v>0.0689655094696584</c:v>
                </c:pt>
                <c:pt idx="4954">
                  <c:v>0.0689669497056909</c:v>
                </c:pt>
                <c:pt idx="4955">
                  <c:v>0.0689683895220313</c:v>
                </c:pt>
                <c:pt idx="4956">
                  <c:v>0.068969828918804</c:v>
                </c:pt>
                <c:pt idx="4957">
                  <c:v>0.0689712678961332</c:v>
                </c:pt>
                <c:pt idx="4958">
                  <c:v>0.0689727064541435</c:v>
                </c:pt>
                <c:pt idx="4959">
                  <c:v>0.0689741445929589</c:v>
                </c:pt>
                <c:pt idx="4960">
                  <c:v>0.068975582312704</c:v>
                </c:pt>
                <c:pt idx="4961">
                  <c:v>0.068977019613503</c:v>
                </c:pt>
                <c:pt idx="4962">
                  <c:v>0.06897845649548</c:v>
                </c:pt>
                <c:pt idx="4963">
                  <c:v>0.0689798929587591</c:v>
                </c:pt>
                <c:pt idx="4964">
                  <c:v>0.0689813290034644</c:v>
                </c:pt>
                <c:pt idx="4965">
                  <c:v>0.0689827646297201</c:v>
                </c:pt>
                <c:pt idx="4966">
                  <c:v>0.0689841998376499</c:v>
                </c:pt>
                <c:pt idx="4967">
                  <c:v>0.0689856346273783</c:v>
                </c:pt>
                <c:pt idx="4968">
                  <c:v>0.068987068999029</c:v>
                </c:pt>
                <c:pt idx="4969">
                  <c:v>0.068988502952726</c:v>
                </c:pt>
                <c:pt idx="4970">
                  <c:v>0.0689899364885931</c:v>
                </c:pt>
                <c:pt idx="4971">
                  <c:v>0.0689913696067542</c:v>
                </c:pt>
                <c:pt idx="4972">
                  <c:v>0.068992802307333</c:v>
                </c:pt>
                <c:pt idx="4973">
                  <c:v>0.0689942345904531</c:v>
                </c:pt>
                <c:pt idx="4974">
                  <c:v>0.0689956664562387</c:v>
                </c:pt>
                <c:pt idx="4975">
                  <c:v>0.0689970979048133</c:v>
                </c:pt>
                <c:pt idx="4976">
                  <c:v>0.0689985289363005</c:v>
                </c:pt>
                <c:pt idx="4977">
                  <c:v>0.0689999595508238</c:v>
                </c:pt>
                <c:pt idx="4978">
                  <c:v>0.069001389748507</c:v>
                </c:pt>
                <c:pt idx="4979">
                  <c:v>0.0690028195294735</c:v>
                </c:pt>
                <c:pt idx="4980">
                  <c:v>0.0690042488938465</c:v>
                </c:pt>
                <c:pt idx="4981">
                  <c:v>0.0690056778417501</c:v>
                </c:pt>
                <c:pt idx="4982">
                  <c:v>0.0690071063733073</c:v>
                </c:pt>
                <c:pt idx="4983">
                  <c:v>0.0690085344886416</c:v>
                </c:pt>
                <c:pt idx="4984">
                  <c:v>0.0690099621878763</c:v>
                </c:pt>
                <c:pt idx="4985">
                  <c:v>0.0690113894711347</c:v>
                </c:pt>
                <c:pt idx="4986">
                  <c:v>0.0690128163385401</c:v>
                </c:pt>
                <c:pt idx="4987">
                  <c:v>0.0690142427902155</c:v>
                </c:pt>
                <c:pt idx="4988">
                  <c:v>0.0690156688262845</c:v>
                </c:pt>
                <c:pt idx="4989">
                  <c:v>0.06901709444687</c:v>
                </c:pt>
                <c:pt idx="4990">
                  <c:v>0.0690185196520952</c:v>
                </c:pt>
                <c:pt idx="4991">
                  <c:v>0.0690199444420831</c:v>
                </c:pt>
                <c:pt idx="4992">
                  <c:v>0.0690213688169568</c:v>
                </c:pt>
                <c:pt idx="4993">
                  <c:v>0.0690227927768391</c:v>
                </c:pt>
                <c:pt idx="4994">
                  <c:v>0.069024216321853</c:v>
                </c:pt>
                <c:pt idx="4995">
                  <c:v>0.0690256394521218</c:v>
                </c:pt>
                <c:pt idx="4996">
                  <c:v>0.069027062167768</c:v>
                </c:pt>
                <c:pt idx="4997">
                  <c:v>0.0690284844689147</c:v>
                </c:pt>
                <c:pt idx="4998">
                  <c:v>0.0690299063556845</c:v>
                </c:pt>
                <c:pt idx="4999">
                  <c:v>0.0690313278282002</c:v>
                </c:pt>
                <c:pt idx="5000">
                  <c:v>0.0690327488865846</c:v>
                </c:pt>
                <c:pt idx="5001">
                  <c:v>0.06903416953096</c:v>
                </c:pt>
                <c:pt idx="5002">
                  <c:v>0.0690355897614497</c:v>
                </c:pt>
                <c:pt idx="5003">
                  <c:v>0.069037009578176</c:v>
                </c:pt>
                <c:pt idx="5004">
                  <c:v>0.0690384289812616</c:v>
                </c:pt>
                <c:pt idx="5005">
                  <c:v>0.0690398479708288</c:v>
                </c:pt>
                <c:pt idx="5006">
                  <c:v>0.0690412665470003</c:v>
                </c:pt>
                <c:pt idx="5007">
                  <c:v>0.0690426847098985</c:v>
                </c:pt>
                <c:pt idx="5008">
                  <c:v>0.0690441024596455</c:v>
                </c:pt>
                <c:pt idx="5009">
                  <c:v>0.0690455197963643</c:v>
                </c:pt>
                <c:pt idx="5010">
                  <c:v>0.0690469367201769</c:v>
                </c:pt>
                <c:pt idx="5011">
                  <c:v>0.0690483532312056</c:v>
                </c:pt>
                <c:pt idx="5012">
                  <c:v>0.0690497693295728</c:v>
                </c:pt>
                <c:pt idx="5013">
                  <c:v>0.0690511850154006</c:v>
                </c:pt>
                <c:pt idx="5014">
                  <c:v>0.0690526002888113</c:v>
                </c:pt>
                <c:pt idx="5015">
                  <c:v>0.0690540151499267</c:v>
                </c:pt>
                <c:pt idx="5016">
                  <c:v>0.0690554295988696</c:v>
                </c:pt>
                <c:pt idx="5017">
                  <c:v>0.0690568436357616</c:v>
                </c:pt>
                <c:pt idx="5018">
                  <c:v>0.0690582572607249</c:v>
                </c:pt>
                <c:pt idx="5019">
                  <c:v>0.0690596704738814</c:v>
                </c:pt>
                <c:pt idx="5020">
                  <c:v>0.0690610832753532</c:v>
                </c:pt>
                <c:pt idx="5021">
                  <c:v>0.0690624956652621</c:v>
                </c:pt>
                <c:pt idx="5022">
                  <c:v>0.0690639076437298</c:v>
                </c:pt>
                <c:pt idx="5023">
                  <c:v>0.0690653192108786</c:v>
                </c:pt>
                <c:pt idx="5024">
                  <c:v>0.0690667303668301</c:v>
                </c:pt>
                <c:pt idx="5025">
                  <c:v>0.0690681411117062</c:v>
                </c:pt>
                <c:pt idx="5026">
                  <c:v>0.0690695514456285</c:v>
                </c:pt>
                <c:pt idx="5027">
                  <c:v>0.0690709613687187</c:v>
                </c:pt>
                <c:pt idx="5028">
                  <c:v>0.0690723708810985</c:v>
                </c:pt>
                <c:pt idx="5029">
                  <c:v>0.0690737799828893</c:v>
                </c:pt>
                <c:pt idx="5030">
                  <c:v>0.0690751886742131</c:v>
                </c:pt>
                <c:pt idx="5031">
                  <c:v>0.0690765969551913</c:v>
                </c:pt>
                <c:pt idx="5032">
                  <c:v>0.0690780048259453</c:v>
                </c:pt>
                <c:pt idx="5033">
                  <c:v>0.0690794122865968</c:v>
                </c:pt>
                <c:pt idx="5034">
                  <c:v>0.069080819337267</c:v>
                </c:pt>
                <c:pt idx="5035">
                  <c:v>0.0690822259780774</c:v>
                </c:pt>
                <c:pt idx="5036">
                  <c:v>0.069083632209149</c:v>
                </c:pt>
                <c:pt idx="5037">
                  <c:v>0.0690850380306039</c:v>
                </c:pt>
                <c:pt idx="5038">
                  <c:v>0.0690864434425628</c:v>
                </c:pt>
                <c:pt idx="5039">
                  <c:v>0.0690878484451472</c:v>
                </c:pt>
                <c:pt idx="5040">
                  <c:v>0.0690892530384782</c:v>
                </c:pt>
                <c:pt idx="5041">
                  <c:v>0.069090657222677</c:v>
                </c:pt>
                <c:pt idx="5042">
                  <c:v>0.0690920609978647</c:v>
                </c:pt>
                <c:pt idx="5043">
                  <c:v>0.0690934643641622</c:v>
                </c:pt>
                <c:pt idx="5044">
                  <c:v>0.069094867321691</c:v>
                </c:pt>
                <c:pt idx="5045">
                  <c:v>0.0690962698705719</c:v>
                </c:pt>
                <c:pt idx="5046">
                  <c:v>0.069097672010926</c:v>
                </c:pt>
                <c:pt idx="5047">
                  <c:v>0.0690990737428741</c:v>
                </c:pt>
                <c:pt idx="5048">
                  <c:v>0.0691004750665371</c:v>
                </c:pt>
                <c:pt idx="5049">
                  <c:v>0.069101875982036</c:v>
                </c:pt>
                <c:pt idx="5050">
                  <c:v>0.0691032764894913</c:v>
                </c:pt>
                <c:pt idx="5051">
                  <c:v>0.0691046765890242</c:v>
                </c:pt>
                <c:pt idx="5052">
                  <c:v>0.0691060762807555</c:v>
                </c:pt>
                <c:pt idx="5053">
                  <c:v>0.0691074755648056</c:v>
                </c:pt>
                <c:pt idx="5054">
                  <c:v>0.0691088744412954</c:v>
                </c:pt>
                <c:pt idx="5055">
                  <c:v>0.0691102729103455</c:v>
                </c:pt>
                <c:pt idx="5056">
                  <c:v>0.0691116709720764</c:v>
                </c:pt>
                <c:pt idx="5057">
                  <c:v>0.0691130686266086</c:v>
                </c:pt>
                <c:pt idx="5058">
                  <c:v>0.069114465874063</c:v>
                </c:pt>
                <c:pt idx="5059">
                  <c:v>0.0691158627145599</c:v>
                </c:pt>
                <c:pt idx="5060">
                  <c:v>0.0691172591482198</c:v>
                </c:pt>
                <c:pt idx="5061">
                  <c:v>0.0691186551751631</c:v>
                </c:pt>
                <c:pt idx="5062">
                  <c:v>0.0691200507955101</c:v>
                </c:pt>
                <c:pt idx="5063">
                  <c:v>0.0691214460093812</c:v>
                </c:pt>
                <c:pt idx="5064">
                  <c:v>0.0691228408168965</c:v>
                </c:pt>
                <c:pt idx="5065">
                  <c:v>0.0691242352181768</c:v>
                </c:pt>
                <c:pt idx="5066">
                  <c:v>0.069125629213342</c:v>
                </c:pt>
                <c:pt idx="5067">
                  <c:v>0.0691270228025123</c:v>
                </c:pt>
                <c:pt idx="5068">
                  <c:v>0.069128415985808</c:v>
                </c:pt>
                <c:pt idx="5069">
                  <c:v>0.069129808763349</c:v>
                </c:pt>
                <c:pt idx="5070">
                  <c:v>0.0691312011352553</c:v>
                </c:pt>
                <c:pt idx="5071">
                  <c:v>0.0691325931016475</c:v>
                </c:pt>
                <c:pt idx="5072">
                  <c:v>0.0691339846626452</c:v>
                </c:pt>
                <c:pt idx="5073">
                  <c:v>0.0691353758183685</c:v>
                </c:pt>
                <c:pt idx="5074">
                  <c:v>0.0691367665689372</c:v>
                </c:pt>
                <c:pt idx="5075">
                  <c:v>0.0691381569144714</c:v>
                </c:pt>
                <c:pt idx="5076">
                  <c:v>0.0691395468550908</c:v>
                </c:pt>
                <c:pt idx="5077">
                  <c:v>0.069140936390915</c:v>
                </c:pt>
                <c:pt idx="5078">
                  <c:v>0.0691423255220644</c:v>
                </c:pt>
                <c:pt idx="5079">
                  <c:v>0.0691437142486584</c:v>
                </c:pt>
                <c:pt idx="5080">
                  <c:v>0.0691451025708168</c:v>
                </c:pt>
                <c:pt idx="5081">
                  <c:v>0.0691464904886592</c:v>
                </c:pt>
                <c:pt idx="5082">
                  <c:v>0.0691478780023052</c:v>
                </c:pt>
                <c:pt idx="5083">
                  <c:v>0.0691492651118745</c:v>
                </c:pt>
                <c:pt idx="5084">
                  <c:v>0.0691506518174864</c:v>
                </c:pt>
                <c:pt idx="5085">
                  <c:v>0.0691520381192609</c:v>
                </c:pt>
                <c:pt idx="5086">
                  <c:v>0.0691534240173173</c:v>
                </c:pt>
                <c:pt idx="5087">
                  <c:v>0.069154809511775</c:v>
                </c:pt>
                <c:pt idx="5088">
                  <c:v>0.0691561946027534</c:v>
                </c:pt>
                <c:pt idx="5089">
                  <c:v>0.069157579290372</c:v>
                </c:pt>
                <c:pt idx="5090">
                  <c:v>0.06915896357475</c:v>
                </c:pt>
                <c:pt idx="5091">
                  <c:v>0.0691603474560066</c:v>
                </c:pt>
                <c:pt idx="5092">
                  <c:v>0.0691617309342614</c:v>
                </c:pt>
                <c:pt idx="5093">
                  <c:v>0.0691631140096335</c:v>
                </c:pt>
                <c:pt idx="5094">
                  <c:v>0.0691644966822421</c:v>
                </c:pt>
                <c:pt idx="5095">
                  <c:v>0.0691658789522064</c:v>
                </c:pt>
                <c:pt idx="5096">
                  <c:v>0.0691672608196454</c:v>
                </c:pt>
                <c:pt idx="5097">
                  <c:v>0.0691686422846783</c:v>
                </c:pt>
                <c:pt idx="5098">
                  <c:v>0.0691700233474238</c:v>
                </c:pt>
                <c:pt idx="5099">
                  <c:v>0.0691714040080015</c:v>
                </c:pt>
                <c:pt idx="5100">
                  <c:v>0.06917278426653</c:v>
                </c:pt>
                <c:pt idx="5101">
                  <c:v>0.0691741641231284</c:v>
                </c:pt>
                <c:pt idx="5102">
                  <c:v>0.0691755435779156</c:v>
                </c:pt>
                <c:pt idx="5103">
                  <c:v>0.0691769226310103</c:v>
                </c:pt>
                <c:pt idx="5104">
                  <c:v>0.0691783012825315</c:v>
                </c:pt>
                <c:pt idx="5105">
                  <c:v>0.0691796795325976</c:v>
                </c:pt>
                <c:pt idx="5106">
                  <c:v>0.069181057381328</c:v>
                </c:pt>
                <c:pt idx="5107">
                  <c:v>0.069182434828841</c:v>
                </c:pt>
                <c:pt idx="5108">
                  <c:v>0.0691838118752554</c:v>
                </c:pt>
                <c:pt idx="5109">
                  <c:v>0.0691851885206899</c:v>
                </c:pt>
                <c:pt idx="5110">
                  <c:v>0.069186564765263</c:v>
                </c:pt>
                <c:pt idx="5111">
                  <c:v>0.0691879406090933</c:v>
                </c:pt>
                <c:pt idx="5112">
                  <c:v>0.069189316052299</c:v>
                </c:pt>
                <c:pt idx="5113">
                  <c:v>0.0691906910949993</c:v>
                </c:pt>
                <c:pt idx="5114">
                  <c:v>0.0691920657373123</c:v>
                </c:pt>
                <c:pt idx="5115">
                  <c:v>0.0691934399793564</c:v>
                </c:pt>
                <c:pt idx="5116">
                  <c:v>0.06919481382125</c:v>
                </c:pt>
                <c:pt idx="5117">
                  <c:v>0.0691961872631114</c:v>
                </c:pt>
                <c:pt idx="5118">
                  <c:v>0.0691975603050591</c:v>
                </c:pt>
                <c:pt idx="5119">
                  <c:v>0.0691989329472109</c:v>
                </c:pt>
                <c:pt idx="5120">
                  <c:v>0.0692003051896857</c:v>
                </c:pt>
                <c:pt idx="5121">
                  <c:v>0.0692016770326014</c:v>
                </c:pt>
                <c:pt idx="5122">
                  <c:v>0.0692030484760762</c:v>
                </c:pt>
                <c:pt idx="5123">
                  <c:v>0.0692044195202282</c:v>
                </c:pt>
                <c:pt idx="5124">
                  <c:v>0.0692057901651755</c:v>
                </c:pt>
                <c:pt idx="5125">
                  <c:v>0.0692071604110362</c:v>
                </c:pt>
                <c:pt idx="5126">
                  <c:v>0.069208530257928</c:v>
                </c:pt>
                <c:pt idx="5127">
                  <c:v>0.0692098997059694</c:v>
                </c:pt>
                <c:pt idx="5128">
                  <c:v>0.0692112687552782</c:v>
                </c:pt>
                <c:pt idx="5129">
                  <c:v>0.0692126374059722</c:v>
                </c:pt>
                <c:pt idx="5130">
                  <c:v>0.0692140056581693</c:v>
                </c:pt>
                <c:pt idx="5131">
                  <c:v>0.0692153735119873</c:v>
                </c:pt>
                <c:pt idx="5132">
                  <c:v>0.0692167409675441</c:v>
                </c:pt>
                <c:pt idx="5133">
                  <c:v>0.0692181080249572</c:v>
                </c:pt>
                <c:pt idx="5134">
                  <c:v>0.0692194746843448</c:v>
                </c:pt>
                <c:pt idx="5135">
                  <c:v>0.0692208409458243</c:v>
                </c:pt>
                <c:pt idx="5136">
                  <c:v>0.0692222068095135</c:v>
                </c:pt>
                <c:pt idx="5137">
                  <c:v>0.0692235722755296</c:v>
                </c:pt>
                <c:pt idx="5138">
                  <c:v>0.0692249373439911</c:v>
                </c:pt>
                <c:pt idx="5139">
                  <c:v>0.0692263020150144</c:v>
                </c:pt>
                <c:pt idx="5140">
                  <c:v>0.0692276662887181</c:v>
                </c:pt>
                <c:pt idx="5141">
                  <c:v>0.0692290301652187</c:v>
                </c:pt>
                <c:pt idx="5142">
                  <c:v>0.0692303936446346</c:v>
                </c:pt>
                <c:pt idx="5143">
                  <c:v>0.0692317567270821</c:v>
                </c:pt>
                <c:pt idx="5144">
                  <c:v>0.0692331194126792</c:v>
                </c:pt>
                <c:pt idx="5145">
                  <c:v>0.0692344817015438</c:v>
                </c:pt>
                <c:pt idx="5146">
                  <c:v>0.069235843593792</c:v>
                </c:pt>
                <c:pt idx="5147">
                  <c:v>0.0692372050895422</c:v>
                </c:pt>
                <c:pt idx="5148">
                  <c:v>0.0692385661889106</c:v>
                </c:pt>
                <c:pt idx="5149">
                  <c:v>0.0692399268920153</c:v>
                </c:pt>
                <c:pt idx="5150">
                  <c:v>0.0692412871989726</c:v>
                </c:pt>
                <c:pt idx="5151">
                  <c:v>0.0692426471099</c:v>
                </c:pt>
                <c:pt idx="5152">
                  <c:v>0.0692440066249151</c:v>
                </c:pt>
                <c:pt idx="5153">
                  <c:v>0.0692453657441339</c:v>
                </c:pt>
                <c:pt idx="5154">
                  <c:v>0.0692467244676746</c:v>
                </c:pt>
                <c:pt idx="5155">
                  <c:v>0.0692480827956529</c:v>
                </c:pt>
                <c:pt idx="5156">
                  <c:v>0.0692494407281869</c:v>
                </c:pt>
                <c:pt idx="5157">
                  <c:v>0.0692507982653925</c:v>
                </c:pt>
                <c:pt idx="5158">
                  <c:v>0.069252155407387</c:v>
                </c:pt>
                <c:pt idx="5159">
                  <c:v>0.0692535121542877</c:v>
                </c:pt>
                <c:pt idx="5160">
                  <c:v>0.0692548685062105</c:v>
                </c:pt>
                <c:pt idx="5161">
                  <c:v>0.069256224463273</c:v>
                </c:pt>
                <c:pt idx="5162">
                  <c:v>0.0692575800255911</c:v>
                </c:pt>
                <c:pt idx="5163">
                  <c:v>0.0692589351932824</c:v>
                </c:pt>
                <c:pt idx="5164">
                  <c:v>0.0692602899664624</c:v>
                </c:pt>
                <c:pt idx="5165">
                  <c:v>0.0692616443452485</c:v>
                </c:pt>
                <c:pt idx="5166">
                  <c:v>0.0692629983297575</c:v>
                </c:pt>
                <c:pt idx="5167">
                  <c:v>0.0692643519201051</c:v>
                </c:pt>
                <c:pt idx="5168">
                  <c:v>0.0692657051164087</c:v>
                </c:pt>
                <c:pt idx="5169">
                  <c:v>0.0692670579187839</c:v>
                </c:pt>
                <c:pt idx="5170">
                  <c:v>0.069268410327348</c:v>
                </c:pt>
                <c:pt idx="5171">
                  <c:v>0.0692697623422164</c:v>
                </c:pt>
                <c:pt idx="5172">
                  <c:v>0.0692711139635061</c:v>
                </c:pt>
                <c:pt idx="5173">
                  <c:v>0.0692724651913338</c:v>
                </c:pt>
                <c:pt idx="5174">
                  <c:v>0.0692738160258148</c:v>
                </c:pt>
                <c:pt idx="5175">
                  <c:v>0.0692751664670663</c:v>
                </c:pt>
                <c:pt idx="5176">
                  <c:v>0.0692765165152036</c:v>
                </c:pt>
                <c:pt idx="5177">
                  <c:v>0.0692778661703439</c:v>
                </c:pt>
                <c:pt idx="5178">
                  <c:v>0.0692792154326022</c:v>
                </c:pt>
                <c:pt idx="5179">
                  <c:v>0.0692805643020952</c:v>
                </c:pt>
                <c:pt idx="5180">
                  <c:v>0.0692819127789396</c:v>
                </c:pt>
                <c:pt idx="5181">
                  <c:v>0.0692832608632501</c:v>
                </c:pt>
                <c:pt idx="5182">
                  <c:v>0.0692846085551441</c:v>
                </c:pt>
                <c:pt idx="5183">
                  <c:v>0.0692859558547362</c:v>
                </c:pt>
                <c:pt idx="5184">
                  <c:v>0.0692873027621436</c:v>
                </c:pt>
                <c:pt idx="5185">
                  <c:v>0.0692886492774811</c:v>
                </c:pt>
                <c:pt idx="5186">
                  <c:v>0.0692899954008649</c:v>
                </c:pt>
                <c:pt idx="5187">
                  <c:v>0.0692913411324116</c:v>
                </c:pt>
                <c:pt idx="5188">
                  <c:v>0.0692926864722358</c:v>
                </c:pt>
                <c:pt idx="5189">
                  <c:v>0.0692940314204543</c:v>
                </c:pt>
                <c:pt idx="5190">
                  <c:v>0.0692953759771818</c:v>
                </c:pt>
                <c:pt idx="5191">
                  <c:v>0.069296720142535</c:v>
                </c:pt>
                <c:pt idx="5192">
                  <c:v>0.0692980639166285</c:v>
                </c:pt>
                <c:pt idx="5193">
                  <c:v>0.0692994072995784</c:v>
                </c:pt>
                <c:pt idx="5194">
                  <c:v>0.0693007502915009</c:v>
                </c:pt>
                <c:pt idx="5195">
                  <c:v>0.0693020928925104</c:v>
                </c:pt>
                <c:pt idx="5196">
                  <c:v>0.0693034351027234</c:v>
                </c:pt>
                <c:pt idx="5197">
                  <c:v>0.0693047769222544</c:v>
                </c:pt>
                <c:pt idx="5198">
                  <c:v>0.0693061183512199</c:v>
                </c:pt>
                <c:pt idx="5199">
                  <c:v>0.0693074593897341</c:v>
                </c:pt>
                <c:pt idx="5200">
                  <c:v>0.0693088000379131</c:v>
                </c:pt>
                <c:pt idx="5201">
                  <c:v>0.0693101402958726</c:v>
                </c:pt>
                <c:pt idx="5202">
                  <c:v>0.0693114801637268</c:v>
                </c:pt>
                <c:pt idx="5203">
                  <c:v>0.0693128196415921</c:v>
                </c:pt>
                <c:pt idx="5204">
                  <c:v>0.0693141587295826</c:v>
                </c:pt>
                <c:pt idx="5205">
                  <c:v>0.0693154974278146</c:v>
                </c:pt>
                <c:pt idx="5206">
                  <c:v>0.0693168357364021</c:v>
                </c:pt>
                <c:pt idx="5207">
                  <c:v>0.0693181736554608</c:v>
                </c:pt>
                <c:pt idx="5208">
                  <c:v>0.0693195111851063</c:v>
                </c:pt>
                <c:pt idx="5209">
                  <c:v>0.0693208483254526</c:v>
                </c:pt>
                <c:pt idx="5210">
                  <c:v>0.0693221850766156</c:v>
                </c:pt>
                <c:pt idx="5211">
                  <c:v>0.0693235214387095</c:v>
                </c:pt>
                <c:pt idx="5212">
                  <c:v>0.06932485741185</c:v>
                </c:pt>
                <c:pt idx="5213">
                  <c:v>0.0693261929961511</c:v>
                </c:pt>
                <c:pt idx="5214">
                  <c:v>0.0693275281917282</c:v>
                </c:pt>
                <c:pt idx="5215">
                  <c:v>0.0693288629986965</c:v>
                </c:pt>
                <c:pt idx="5216">
                  <c:v>0.0693301974171699</c:v>
                </c:pt>
                <c:pt idx="5217">
                  <c:v>0.0693315314472642</c:v>
                </c:pt>
                <c:pt idx="5218">
                  <c:v>0.0693328650890929</c:v>
                </c:pt>
                <c:pt idx="5219">
                  <c:v>0.0693341983427719</c:v>
                </c:pt>
                <c:pt idx="5220">
                  <c:v>0.0693355312084148</c:v>
                </c:pt>
                <c:pt idx="5221">
                  <c:v>0.0693368636861366</c:v>
                </c:pt>
                <c:pt idx="5222">
                  <c:v>0.0693381957760525</c:v>
                </c:pt>
                <c:pt idx="5223">
                  <c:v>0.0693395274782761</c:v>
                </c:pt>
                <c:pt idx="5224">
                  <c:v>0.0693408587929227</c:v>
                </c:pt>
                <c:pt idx="5225">
                  <c:v>0.0693421897201059</c:v>
                </c:pt>
                <c:pt idx="5226">
                  <c:v>0.0693435202599411</c:v>
                </c:pt>
                <c:pt idx="5227">
                  <c:v>0.0693448504125418</c:v>
                </c:pt>
                <c:pt idx="5228">
                  <c:v>0.0693461801780227</c:v>
                </c:pt>
                <c:pt idx="5229">
                  <c:v>0.0693475095564988</c:v>
                </c:pt>
                <c:pt idx="5230">
                  <c:v>0.0693488385480833</c:v>
                </c:pt>
                <c:pt idx="5231">
                  <c:v>0.0693501671528915</c:v>
                </c:pt>
                <c:pt idx="5232">
                  <c:v>0.0693514953710365</c:v>
                </c:pt>
                <c:pt idx="5233">
                  <c:v>0.0693528232026337</c:v>
                </c:pt>
                <c:pt idx="5234">
                  <c:v>0.0693541506477961</c:v>
                </c:pt>
                <c:pt idx="5235">
                  <c:v>0.0693554777066384</c:v>
                </c:pt>
                <c:pt idx="5236">
                  <c:v>0.0693568043792751</c:v>
                </c:pt>
                <c:pt idx="5237">
                  <c:v>0.0693581306658194</c:v>
                </c:pt>
                <c:pt idx="5238">
                  <c:v>0.0693594565663861</c:v>
                </c:pt>
                <c:pt idx="5239">
                  <c:v>0.0693607820810884</c:v>
                </c:pt>
                <c:pt idx="5240">
                  <c:v>0.0693621072100411</c:v>
                </c:pt>
                <c:pt idx="5241">
                  <c:v>0.0693634319533571</c:v>
                </c:pt>
                <c:pt idx="5242">
                  <c:v>0.0693647563111509</c:v>
                </c:pt>
                <c:pt idx="5243">
                  <c:v>0.0693660802835368</c:v>
                </c:pt>
                <c:pt idx="5244">
                  <c:v>0.0693674038706275</c:v>
                </c:pt>
                <c:pt idx="5245">
                  <c:v>0.0693687270725379</c:v>
                </c:pt>
                <c:pt idx="5246">
                  <c:v>0.0693700498893806</c:v>
                </c:pt>
                <c:pt idx="5247">
                  <c:v>0.0693713723212705</c:v>
                </c:pt>
                <c:pt idx="5248">
                  <c:v>0.06937269436832</c:v>
                </c:pt>
                <c:pt idx="5249">
                  <c:v>0.0693740160306435</c:v>
                </c:pt>
                <c:pt idx="5250">
                  <c:v>0.0693753373083549</c:v>
                </c:pt>
                <c:pt idx="5251">
                  <c:v>0.0693766582015669</c:v>
                </c:pt>
                <c:pt idx="5252">
                  <c:v>0.0693779787103939</c:v>
                </c:pt>
                <c:pt idx="5253">
                  <c:v>0.0693792988349484</c:v>
                </c:pt>
                <c:pt idx="5254">
                  <c:v>0.069380618575345</c:v>
                </c:pt>
                <c:pt idx="5255">
                  <c:v>0.0693819379316959</c:v>
                </c:pt>
                <c:pt idx="5256">
                  <c:v>0.0693832569041151</c:v>
                </c:pt>
                <c:pt idx="5257">
                  <c:v>0.0693845754927166</c:v>
                </c:pt>
                <c:pt idx="5258">
                  <c:v>0.0693858936976125</c:v>
                </c:pt>
                <c:pt idx="5259">
                  <c:v>0.0693872115189171</c:v>
                </c:pt>
                <c:pt idx="5260">
                  <c:v>0.0693885289567427</c:v>
                </c:pt>
                <c:pt idx="5261">
                  <c:v>0.0693898460112036</c:v>
                </c:pt>
                <c:pt idx="5262">
                  <c:v>0.0693911626824119</c:v>
                </c:pt>
                <c:pt idx="5263">
                  <c:v>0.0693924789704811</c:v>
                </c:pt>
                <c:pt idx="5264">
                  <c:v>0.069393794875525</c:v>
                </c:pt>
                <c:pt idx="5265">
                  <c:v>0.0693951103976556</c:v>
                </c:pt>
                <c:pt idx="5266">
                  <c:v>0.069396425536987</c:v>
                </c:pt>
                <c:pt idx="5267">
                  <c:v>0.069397740293631</c:v>
                </c:pt>
                <c:pt idx="5268">
                  <c:v>0.0693990546677019</c:v>
                </c:pt>
                <c:pt idx="5269">
                  <c:v>0.0694003686593113</c:v>
                </c:pt>
                <c:pt idx="5270">
                  <c:v>0.0694016822685728</c:v>
                </c:pt>
                <c:pt idx="5271">
                  <c:v>0.0694029954955998</c:v>
                </c:pt>
                <c:pt idx="5272">
                  <c:v>0.0694043083405039</c:v>
                </c:pt>
                <c:pt idx="5273">
                  <c:v>0.0694056208033991</c:v>
                </c:pt>
                <c:pt idx="5274">
                  <c:v>0.0694069328843971</c:v>
                </c:pt>
                <c:pt idx="5275">
                  <c:v>0.0694082445836117</c:v>
                </c:pt>
                <c:pt idx="5276">
                  <c:v>0.0694095559011544</c:v>
                </c:pt>
                <c:pt idx="5277">
                  <c:v>0.0694108668371385</c:v>
                </c:pt>
                <c:pt idx="5278">
                  <c:v>0.0694121773916771</c:v>
                </c:pt>
                <c:pt idx="5279">
                  <c:v>0.0694134875648818</c:v>
                </c:pt>
                <c:pt idx="5280">
                  <c:v>0.0694147973568661</c:v>
                </c:pt>
                <c:pt idx="5281">
                  <c:v>0.0694161067677415</c:v>
                </c:pt>
                <c:pt idx="5282">
                  <c:v>0.0694174157976216</c:v>
                </c:pt>
                <c:pt idx="5283">
                  <c:v>0.0694187244466177</c:v>
                </c:pt>
                <c:pt idx="5284">
                  <c:v>0.0694200327148429</c:v>
                </c:pt>
                <c:pt idx="5285">
                  <c:v>0.0694213406024099</c:v>
                </c:pt>
                <c:pt idx="5286">
                  <c:v>0.0694226481094302</c:v>
                </c:pt>
                <c:pt idx="5287">
                  <c:v>0.069423955236017</c:v>
                </c:pt>
                <c:pt idx="5288">
                  <c:v>0.0694252619822815</c:v>
                </c:pt>
                <c:pt idx="5289">
                  <c:v>0.0694265683483371</c:v>
                </c:pt>
                <c:pt idx="5290">
                  <c:v>0.069427874334295</c:v>
                </c:pt>
                <c:pt idx="5291">
                  <c:v>0.0694291799402678</c:v>
                </c:pt>
                <c:pt idx="5292">
                  <c:v>0.0694304851663682</c:v>
                </c:pt>
                <c:pt idx="5293">
                  <c:v>0.0694317900127073</c:v>
                </c:pt>
                <c:pt idx="5294">
                  <c:v>0.069433094479398</c:v>
                </c:pt>
                <c:pt idx="5295">
                  <c:v>0.0694343985665516</c:v>
                </c:pt>
                <c:pt idx="5296">
                  <c:v>0.069435702274281</c:v>
                </c:pt>
                <c:pt idx="5297">
                  <c:v>0.0694370056026971</c:v>
                </c:pt>
                <c:pt idx="5298">
                  <c:v>0.0694383085519123</c:v>
                </c:pt>
                <c:pt idx="5299">
                  <c:v>0.0694396111220391</c:v>
                </c:pt>
                <c:pt idx="5300">
                  <c:v>0.0694409133131884</c:v>
                </c:pt>
                <c:pt idx="5301">
                  <c:v>0.069442215125473</c:v>
                </c:pt>
                <c:pt idx="5302">
                  <c:v>0.0694435165590035</c:v>
                </c:pt>
                <c:pt idx="5303">
                  <c:v>0.069444817613893</c:v>
                </c:pt>
                <c:pt idx="5304">
                  <c:v>0.0694461182902519</c:v>
                </c:pt>
                <c:pt idx="5305">
                  <c:v>0.0694474185881926</c:v>
                </c:pt>
                <c:pt idx="5306">
                  <c:v>0.0694487185078272</c:v>
                </c:pt>
                <c:pt idx="5307">
                  <c:v>0.0694500180492663</c:v>
                </c:pt>
                <c:pt idx="5308">
                  <c:v>0.0694513172126226</c:v>
                </c:pt>
                <c:pt idx="5309">
                  <c:v>0.0694526159980065</c:v>
                </c:pt>
                <c:pt idx="5310">
                  <c:v>0.0694539144055306</c:v>
                </c:pt>
                <c:pt idx="5311">
                  <c:v>0.0694552124353053</c:v>
                </c:pt>
                <c:pt idx="5312">
                  <c:v>0.0694565100874427</c:v>
                </c:pt>
                <c:pt idx="5313">
                  <c:v>0.0694578073620546</c:v>
                </c:pt>
                <c:pt idx="5314">
                  <c:v>0.0694591042592514</c:v>
                </c:pt>
                <c:pt idx="5315">
                  <c:v>0.0694604007791456</c:v>
                </c:pt>
                <c:pt idx="5316">
                  <c:v>0.0694616969218473</c:v>
                </c:pt>
                <c:pt idx="5317">
                  <c:v>0.0694629926874689</c:v>
                </c:pt>
                <c:pt idx="5318">
                  <c:v>0.0694642880761206</c:v>
                </c:pt>
                <c:pt idx="5319">
                  <c:v>0.0694655830879141</c:v>
                </c:pt>
                <c:pt idx="5320">
                  <c:v>0.0694668777229612</c:v>
                </c:pt>
                <c:pt idx="5321">
                  <c:v>0.0694681719813719</c:v>
                </c:pt>
                <c:pt idx="5322">
                  <c:v>0.0694694658632584</c:v>
                </c:pt>
                <c:pt idx="5323">
                  <c:v>0.0694707593687308</c:v>
                </c:pt>
                <c:pt idx="5324">
                  <c:v>0.069472052497901</c:v>
                </c:pt>
                <c:pt idx="5325">
                  <c:v>0.0694733452508792</c:v>
                </c:pt>
                <c:pt idx="5326">
                  <c:v>0.0694746376277767</c:v>
                </c:pt>
                <c:pt idx="5327">
                  <c:v>0.069475929628705</c:v>
                </c:pt>
                <c:pt idx="5328">
                  <c:v>0.069477221253774</c:v>
                </c:pt>
                <c:pt idx="5329">
                  <c:v>0.0694785125030957</c:v>
                </c:pt>
                <c:pt idx="5330">
                  <c:v>0.0694798033767798</c:v>
                </c:pt>
                <c:pt idx="5331">
                  <c:v>0.0694810938749381</c:v>
                </c:pt>
                <c:pt idx="5332">
                  <c:v>0.0694823839976804</c:v>
                </c:pt>
                <c:pt idx="5333">
                  <c:v>0.069483673745118</c:v>
                </c:pt>
                <c:pt idx="5334">
                  <c:v>0.069484963117362</c:v>
                </c:pt>
                <c:pt idx="5335">
                  <c:v>0.0694862521145222</c:v>
                </c:pt>
                <c:pt idx="5336">
                  <c:v>0.0694875407367101</c:v>
                </c:pt>
                <c:pt idx="5337">
                  <c:v>0.0694888289840354</c:v>
                </c:pt>
                <c:pt idx="5338">
                  <c:v>0.0694901168566096</c:v>
                </c:pt>
                <c:pt idx="5339">
                  <c:v>0.0694914043545422</c:v>
                </c:pt>
                <c:pt idx="5340">
                  <c:v>0.0694926914779443</c:v>
                </c:pt>
                <c:pt idx="5341">
                  <c:v>0.0694939782269269</c:v>
                </c:pt>
                <c:pt idx="5342">
                  <c:v>0.0694952646015993</c:v>
                </c:pt>
                <c:pt idx="5343">
                  <c:v>0.0694965506020729</c:v>
                </c:pt>
                <c:pt idx="5344">
                  <c:v>0.0694978362284572</c:v>
                </c:pt>
                <c:pt idx="5345">
                  <c:v>0.0694991214808634</c:v>
                </c:pt>
                <c:pt idx="5346">
                  <c:v>0.0695004063594009</c:v>
                </c:pt>
                <c:pt idx="5347">
                  <c:v>0.0695016908641804</c:v>
                </c:pt>
                <c:pt idx="5348">
                  <c:v>0.0695029749953126</c:v>
                </c:pt>
                <c:pt idx="5349">
                  <c:v>0.0695042587529068</c:v>
                </c:pt>
                <c:pt idx="5350">
                  <c:v>0.069505542137074</c:v>
                </c:pt>
                <c:pt idx="5351">
                  <c:v>0.0695068251479235</c:v>
                </c:pt>
                <c:pt idx="5352">
                  <c:v>0.0695081077855663</c:v>
                </c:pt>
                <c:pt idx="5353">
                  <c:v>0.0695093900501115</c:v>
                </c:pt>
                <c:pt idx="5354">
                  <c:v>0.0695106719416696</c:v>
                </c:pt>
                <c:pt idx="5355">
                  <c:v>0.0695119534603511</c:v>
                </c:pt>
                <c:pt idx="5356">
                  <c:v>0.069513234606265</c:v>
                </c:pt>
                <c:pt idx="5357">
                  <c:v>0.0695145153795222</c:v>
                </c:pt>
                <c:pt idx="5358">
                  <c:v>0.0695157957802315</c:v>
                </c:pt>
                <c:pt idx="5359">
                  <c:v>0.0695170758085039</c:v>
                </c:pt>
                <c:pt idx="5360">
                  <c:v>0.0695183554644481</c:v>
                </c:pt>
                <c:pt idx="5361">
                  <c:v>0.0695196347481745</c:v>
                </c:pt>
                <c:pt idx="5362">
                  <c:v>0.0695209136597933</c:v>
                </c:pt>
                <c:pt idx="5363">
                  <c:v>0.0695221921994133</c:v>
                </c:pt>
                <c:pt idx="5364">
                  <c:v>0.0695234703671451</c:v>
                </c:pt>
                <c:pt idx="5365">
                  <c:v>0.0695247481630973</c:v>
                </c:pt>
                <c:pt idx="5366">
                  <c:v>0.0695260255873807</c:v>
                </c:pt>
                <c:pt idx="5367">
                  <c:v>0.0695273026401038</c:v>
                </c:pt>
                <c:pt idx="5368">
                  <c:v>0.0695285793213766</c:v>
                </c:pt>
                <c:pt idx="5369">
                  <c:v>0.0695298556313093</c:v>
                </c:pt>
                <c:pt idx="5370">
                  <c:v>0.0695311315700101</c:v>
                </c:pt>
                <c:pt idx="5371">
                  <c:v>0.0695324071375897</c:v>
                </c:pt>
                <c:pt idx="5372">
                  <c:v>0.0695336823341565</c:v>
                </c:pt>
                <c:pt idx="5373">
                  <c:v>0.0695349571598208</c:v>
                </c:pt>
                <c:pt idx="5374">
                  <c:v>0.069536231614691</c:v>
                </c:pt>
                <c:pt idx="5375">
                  <c:v>0.0695375056988769</c:v>
                </c:pt>
                <c:pt idx="5376">
                  <c:v>0.0695387794124883</c:v>
                </c:pt>
                <c:pt idx="5377">
                  <c:v>0.0695400527556335</c:v>
                </c:pt>
                <c:pt idx="5378">
                  <c:v>0.0695413257284226</c:v>
                </c:pt>
                <c:pt idx="5379">
                  <c:v>0.069542598330964</c:v>
                </c:pt>
                <c:pt idx="5380">
                  <c:v>0.0695438705633676</c:v>
                </c:pt>
                <c:pt idx="5381">
                  <c:v>0.0695451424257417</c:v>
                </c:pt>
                <c:pt idx="5382">
                  <c:v>0.0695464139181958</c:v>
                </c:pt>
                <c:pt idx="5383">
                  <c:v>0.0695476850408396</c:v>
                </c:pt>
                <c:pt idx="5384">
                  <c:v>0.0695489557937809</c:v>
                </c:pt>
                <c:pt idx="5385">
                  <c:v>0.0695502261771298</c:v>
                </c:pt>
                <c:pt idx="5386">
                  <c:v>0.0695514961909943</c:v>
                </c:pt>
                <c:pt idx="5387">
                  <c:v>0.0695527658354843</c:v>
                </c:pt>
                <c:pt idx="5388">
                  <c:v>0.0695540351107076</c:v>
                </c:pt>
                <c:pt idx="5389">
                  <c:v>0.0695553040167736</c:v>
                </c:pt>
                <c:pt idx="5390">
                  <c:v>0.0695565725537917</c:v>
                </c:pt>
                <c:pt idx="5391">
                  <c:v>0.0695578407218697</c:v>
                </c:pt>
                <c:pt idx="5392">
                  <c:v>0.0695591085211172</c:v>
                </c:pt>
                <c:pt idx="5393">
                  <c:v>0.0695603759516419</c:v>
                </c:pt>
                <c:pt idx="5394">
                  <c:v>0.0695616430135538</c:v>
                </c:pt>
                <c:pt idx="5395">
                  <c:v>0.0695629097069602</c:v>
                </c:pt>
                <c:pt idx="5396">
                  <c:v>0.0695641760319705</c:v>
                </c:pt>
                <c:pt idx="5397">
                  <c:v>0.0695654419886936</c:v>
                </c:pt>
                <c:pt idx="5398">
                  <c:v>0.0695667075772371</c:v>
                </c:pt>
                <c:pt idx="5399">
                  <c:v>0.0695679727977105</c:v>
                </c:pt>
                <c:pt idx="5400">
                  <c:v>0.0695692376502214</c:v>
                </c:pt>
                <c:pt idx="5401">
                  <c:v>0.0695705021348792</c:v>
                </c:pt>
                <c:pt idx="5402">
                  <c:v>0.0695717662517913</c:v>
                </c:pt>
                <c:pt idx="5403">
                  <c:v>0.0695730300010666</c:v>
                </c:pt>
                <c:pt idx="5404">
                  <c:v>0.0695742933828139</c:v>
                </c:pt>
                <c:pt idx="5405">
                  <c:v>0.0695755563971407</c:v>
                </c:pt>
                <c:pt idx="5406">
                  <c:v>0.0695768190441561</c:v>
                </c:pt>
                <c:pt idx="5407">
                  <c:v>0.0695780813239674</c:v>
                </c:pt>
                <c:pt idx="5408">
                  <c:v>0.0695793432366839</c:v>
                </c:pt>
                <c:pt idx="5409">
                  <c:v>0.0695806047824127</c:v>
                </c:pt>
                <c:pt idx="5410">
                  <c:v>0.0695818659612626</c:v>
                </c:pt>
                <c:pt idx="5411">
                  <c:v>0.0695831267733421</c:v>
                </c:pt>
                <c:pt idx="5412">
                  <c:v>0.0695843872187583</c:v>
                </c:pt>
                <c:pt idx="5413">
                  <c:v>0.0695856472976203</c:v>
                </c:pt>
                <c:pt idx="5414">
                  <c:v>0.069586907010035</c:v>
                </c:pt>
                <c:pt idx="5415">
                  <c:v>0.0695881663561116</c:v>
                </c:pt>
                <c:pt idx="5416">
                  <c:v>0.069589425335957</c:v>
                </c:pt>
                <c:pt idx="5417">
                  <c:v>0.0695906839496796</c:v>
                </c:pt>
                <c:pt idx="5418">
                  <c:v>0.0695919421973877</c:v>
                </c:pt>
                <c:pt idx="5419">
                  <c:v>0.0695932000791883</c:v>
                </c:pt>
                <c:pt idx="5420">
                  <c:v>0.0695944575951901</c:v>
                </c:pt>
                <c:pt idx="5421">
                  <c:v>0.0695957147455001</c:v>
                </c:pt>
                <c:pt idx="5422">
                  <c:v>0.0695969715302269</c:v>
                </c:pt>
                <c:pt idx="5423">
                  <c:v>0.0695982279494772</c:v>
                </c:pt>
                <c:pt idx="5424">
                  <c:v>0.0695994840033593</c:v>
                </c:pt>
                <c:pt idx="5425">
                  <c:v>0.0696007396919813</c:v>
                </c:pt>
                <c:pt idx="5426">
                  <c:v>0.0696019950154499</c:v>
                </c:pt>
                <c:pt idx="5427">
                  <c:v>0.0696032499738736</c:v>
                </c:pt>
                <c:pt idx="5428">
                  <c:v>0.0696045045673591</c:v>
                </c:pt>
                <c:pt idx="5429">
                  <c:v>0.0696057587960148</c:v>
                </c:pt>
                <c:pt idx="5430">
                  <c:v>0.0696070126599473</c:v>
                </c:pt>
                <c:pt idx="5431">
                  <c:v>0.0696082661592645</c:v>
                </c:pt>
                <c:pt idx="5432">
                  <c:v>0.0696095192940743</c:v>
                </c:pt>
                <c:pt idx="5433">
                  <c:v>0.0696107720644832</c:v>
                </c:pt>
                <c:pt idx="5434">
                  <c:v>0.0696120244705996</c:v>
                </c:pt>
                <c:pt idx="5435">
                  <c:v>0.0696132765125296</c:v>
                </c:pt>
                <c:pt idx="5436">
                  <c:v>0.0696145281903818</c:v>
                </c:pt>
                <c:pt idx="5437">
                  <c:v>0.0696157795042623</c:v>
                </c:pt>
                <c:pt idx="5438">
                  <c:v>0.0696170304542789</c:v>
                </c:pt>
                <c:pt idx="5439">
                  <c:v>0.0696182810405392</c:v>
                </c:pt>
                <c:pt idx="5440">
                  <c:v>0.0696195312631495</c:v>
                </c:pt>
                <c:pt idx="5441">
                  <c:v>0.0696207811222179</c:v>
                </c:pt>
                <c:pt idx="5442">
                  <c:v>0.0696220306178504</c:v>
                </c:pt>
                <c:pt idx="5443">
                  <c:v>0.0696232797501553</c:v>
                </c:pt>
                <c:pt idx="5444">
                  <c:v>0.0696245285192385</c:v>
                </c:pt>
                <c:pt idx="5445">
                  <c:v>0.0696257769252075</c:v>
                </c:pt>
                <c:pt idx="5446">
                  <c:v>0.0696270249681697</c:v>
                </c:pt>
                <c:pt idx="5447">
                  <c:v>0.0696282726482313</c:v>
                </c:pt>
                <c:pt idx="5448">
                  <c:v>0.0696295199654999</c:v>
                </c:pt>
                <c:pt idx="5449">
                  <c:v>0.0696307669200816</c:v>
                </c:pt>
                <c:pt idx="5450">
                  <c:v>0.0696320135120842</c:v>
                </c:pt>
                <c:pt idx="5451">
                  <c:v>0.0696332597416135</c:v>
                </c:pt>
                <c:pt idx="5452">
                  <c:v>0.0696345056087767</c:v>
                </c:pt>
                <c:pt idx="5453">
                  <c:v>0.0696357511136812</c:v>
                </c:pt>
                <c:pt idx="5454">
                  <c:v>0.0696369962564326</c:v>
                </c:pt>
                <c:pt idx="5455">
                  <c:v>0.0696382410371386</c:v>
                </c:pt>
                <c:pt idx="5456">
                  <c:v>0.0696394854559049</c:v>
                </c:pt>
                <c:pt idx="5457">
                  <c:v>0.069640729512839</c:v>
                </c:pt>
                <c:pt idx="5458">
                  <c:v>0.0696419732080466</c:v>
                </c:pt>
                <c:pt idx="5459">
                  <c:v>0.0696432165416348</c:v>
                </c:pt>
                <c:pt idx="5460">
                  <c:v>0.0696444595137105</c:v>
                </c:pt>
                <c:pt idx="5461">
                  <c:v>0.0696457021243792</c:v>
                </c:pt>
                <c:pt idx="5462">
                  <c:v>0.0696469443737485</c:v>
                </c:pt>
                <c:pt idx="5463">
                  <c:v>0.0696481862619236</c:v>
                </c:pt>
                <c:pt idx="5464">
                  <c:v>0.069649427789012</c:v>
                </c:pt>
                <c:pt idx="5465">
                  <c:v>0.0696506689551191</c:v>
                </c:pt>
                <c:pt idx="5466">
                  <c:v>0.0696519097603517</c:v>
                </c:pt>
                <c:pt idx="5467">
                  <c:v>0.0696531502048165</c:v>
                </c:pt>
                <c:pt idx="5468">
                  <c:v>0.0696543902886189</c:v>
                </c:pt>
                <c:pt idx="5469">
                  <c:v>0.069655630011866</c:v>
                </c:pt>
                <c:pt idx="5470">
                  <c:v>0.0696568693746632</c:v>
                </c:pt>
                <c:pt idx="5471">
                  <c:v>0.0696581083771174</c:v>
                </c:pt>
                <c:pt idx="5472">
                  <c:v>0.0696593470193339</c:v>
                </c:pt>
                <c:pt idx="5473">
                  <c:v>0.0696605853014192</c:v>
                </c:pt>
                <c:pt idx="5474">
                  <c:v>0.06966182322348</c:v>
                </c:pt>
                <c:pt idx="5475">
                  <c:v>0.0696630607856212</c:v>
                </c:pt>
                <c:pt idx="5476">
                  <c:v>0.0696642979879499</c:v>
                </c:pt>
                <c:pt idx="5477">
                  <c:v>0.069665534830571</c:v>
                </c:pt>
                <c:pt idx="5478">
                  <c:v>0.0696667713135915</c:v>
                </c:pt>
                <c:pt idx="5479">
                  <c:v>0.0696680074371162</c:v>
                </c:pt>
                <c:pt idx="5480">
                  <c:v>0.0696692432012516</c:v>
                </c:pt>
                <c:pt idx="5481">
                  <c:v>0.069670478606104</c:v>
                </c:pt>
                <c:pt idx="5482">
                  <c:v>0.0696717136517782</c:v>
                </c:pt>
                <c:pt idx="5483">
                  <c:v>0.0696729483383809</c:v>
                </c:pt>
                <c:pt idx="5484">
                  <c:v>0.069674182666017</c:v>
                </c:pt>
                <c:pt idx="5485">
                  <c:v>0.0696754166347926</c:v>
                </c:pt>
                <c:pt idx="5486">
                  <c:v>0.0696766502448138</c:v>
                </c:pt>
                <c:pt idx="5487">
                  <c:v>0.0696778834961855</c:v>
                </c:pt>
                <c:pt idx="5488">
                  <c:v>0.0696791163890141</c:v>
                </c:pt>
                <c:pt idx="5489">
                  <c:v>0.0696803489234042</c:v>
                </c:pt>
                <c:pt idx="5490">
                  <c:v>0.0696815810994625</c:v>
                </c:pt>
                <c:pt idx="5491">
                  <c:v>0.0696828129172933</c:v>
                </c:pt>
                <c:pt idx="5492">
                  <c:v>0.0696840443770028</c:v>
                </c:pt>
                <c:pt idx="5493">
                  <c:v>0.0696852754786968</c:v>
                </c:pt>
                <c:pt idx="5494">
                  <c:v>0.0696865062224798</c:v>
                </c:pt>
                <c:pt idx="5495">
                  <c:v>0.0696877366084582</c:v>
                </c:pt>
                <c:pt idx="5496">
                  <c:v>0.0696889666367364</c:v>
                </c:pt>
                <c:pt idx="5497">
                  <c:v>0.0696901963074205</c:v>
                </c:pt>
                <c:pt idx="5498">
                  <c:v>0.069691425620615</c:v>
                </c:pt>
                <c:pt idx="5499">
                  <c:v>0.0696926545764257</c:v>
                </c:pt>
                <c:pt idx="5500">
                  <c:v>0.0696938831749581</c:v>
                </c:pt>
                <c:pt idx="5501">
                  <c:v>0.0696951114163167</c:v>
                </c:pt>
                <c:pt idx="5502">
                  <c:v>0.0696963393006074</c:v>
                </c:pt>
                <c:pt idx="5503">
                  <c:v>0.0696975668279344</c:v>
                </c:pt>
                <c:pt idx="5504">
                  <c:v>0.0696987939984039</c:v>
                </c:pt>
                <c:pt idx="5505">
                  <c:v>0.0697000208121199</c:v>
                </c:pt>
                <c:pt idx="5506">
                  <c:v>0.069701247269188</c:v>
                </c:pt>
                <c:pt idx="5507">
                  <c:v>0.0697024733697136</c:v>
                </c:pt>
                <c:pt idx="5508">
                  <c:v>0.0697036991138007</c:v>
                </c:pt>
                <c:pt idx="5509">
                  <c:v>0.0697049245015553</c:v>
                </c:pt>
                <c:pt idx="5510">
                  <c:v>0.0697061495330813</c:v>
                </c:pt>
                <c:pt idx="5511">
                  <c:v>0.0697073742084844</c:v>
                </c:pt>
                <c:pt idx="5512">
                  <c:v>0.0697085985278688</c:v>
                </c:pt>
                <c:pt idx="5513">
                  <c:v>0.0697098224913396</c:v>
                </c:pt>
                <c:pt idx="5514">
                  <c:v>0.069711046099002</c:v>
                </c:pt>
                <c:pt idx="5515">
                  <c:v>0.0697122693509599</c:v>
                </c:pt>
                <c:pt idx="5516">
                  <c:v>0.0697134922473189</c:v>
                </c:pt>
                <c:pt idx="5517">
                  <c:v>0.0697147147881828</c:v>
                </c:pt>
                <c:pt idx="5518">
                  <c:v>0.0697159369736572</c:v>
                </c:pt>
                <c:pt idx="5519">
                  <c:v>0.0697171588038458</c:v>
                </c:pt>
                <c:pt idx="5520">
                  <c:v>0.0697183802788535</c:v>
                </c:pt>
                <c:pt idx="5521">
                  <c:v>0.0697196013987856</c:v>
                </c:pt>
                <c:pt idx="5522">
                  <c:v>0.0697208221637454</c:v>
                </c:pt>
                <c:pt idx="5523">
                  <c:v>0.0697220425738386</c:v>
                </c:pt>
                <c:pt idx="5524">
                  <c:v>0.0697232626291685</c:v>
                </c:pt>
                <c:pt idx="5525">
                  <c:v>0.0697244823298406</c:v>
                </c:pt>
                <c:pt idx="5526">
                  <c:v>0.0697257016759583</c:v>
                </c:pt>
                <c:pt idx="5527">
                  <c:v>0.0697269206676265</c:v>
                </c:pt>
                <c:pt idx="5528">
                  <c:v>0.06972813930495</c:v>
                </c:pt>
                <c:pt idx="5529">
                  <c:v>0.0697293575880321</c:v>
                </c:pt>
                <c:pt idx="5530">
                  <c:v>0.0697305755169781</c:v>
                </c:pt>
                <c:pt idx="5531">
                  <c:v>0.0697317930918912</c:v>
                </c:pt>
                <c:pt idx="5532">
                  <c:v>0.0697330103128766</c:v>
                </c:pt>
                <c:pt idx="5533">
                  <c:v>0.0697342271800376</c:v>
                </c:pt>
                <c:pt idx="5534">
                  <c:v>0.0697354436934787</c:v>
                </c:pt>
                <c:pt idx="5535">
                  <c:v>0.0697366598533045</c:v>
                </c:pt>
                <c:pt idx="5536">
                  <c:v>0.0697378756596183</c:v>
                </c:pt>
                <c:pt idx="5537">
                  <c:v>0.0697390911125249</c:v>
                </c:pt>
                <c:pt idx="5538">
                  <c:v>0.0697403062121275</c:v>
                </c:pt>
                <c:pt idx="5539">
                  <c:v>0.069741520958531</c:v>
                </c:pt>
                <c:pt idx="5540">
                  <c:v>0.0697427353518383</c:v>
                </c:pt>
                <c:pt idx="5541">
                  <c:v>0.069743949392154</c:v>
                </c:pt>
                <c:pt idx="5542">
                  <c:v>0.0697451630795823</c:v>
                </c:pt>
                <c:pt idx="5543">
                  <c:v>0.0697463764142262</c:v>
                </c:pt>
                <c:pt idx="5544">
                  <c:v>0.0697475893961905</c:v>
                </c:pt>
                <c:pt idx="5545">
                  <c:v>0.0697488020255779</c:v>
                </c:pt>
                <c:pt idx="5546">
                  <c:v>0.0697500143024933</c:v>
                </c:pt>
                <c:pt idx="5547">
                  <c:v>0.0697512262270394</c:v>
                </c:pt>
                <c:pt idx="5548">
                  <c:v>0.0697524377993204</c:v>
                </c:pt>
                <c:pt idx="5549">
                  <c:v>0.0697536490194404</c:v>
                </c:pt>
                <c:pt idx="5550">
                  <c:v>0.0697548598875022</c:v>
                </c:pt>
                <c:pt idx="5551">
                  <c:v>0.0697560704036102</c:v>
                </c:pt>
                <c:pt idx="5552">
                  <c:v>0.0697572805678671</c:v>
                </c:pt>
                <c:pt idx="5553">
                  <c:v>0.0697584903803774</c:v>
                </c:pt>
                <c:pt idx="5554">
                  <c:v>0.0697596998412437</c:v>
                </c:pt>
                <c:pt idx="5555">
                  <c:v>0.06976090895057</c:v>
                </c:pt>
                <c:pt idx="5556">
                  <c:v>0.0697621177084601</c:v>
                </c:pt>
                <c:pt idx="5557">
                  <c:v>0.0697633261150166</c:v>
                </c:pt>
                <c:pt idx="5558">
                  <c:v>0.0697645341703436</c:v>
                </c:pt>
                <c:pt idx="5559">
                  <c:v>0.0697657418745438</c:v>
                </c:pt>
                <c:pt idx="5560">
                  <c:v>0.0697669492277213</c:v>
                </c:pt>
                <c:pt idx="5561">
                  <c:v>0.0697681562299786</c:v>
                </c:pt>
                <c:pt idx="5562">
                  <c:v>0.0697693628814192</c:v>
                </c:pt>
                <c:pt idx="5563">
                  <c:v>0.0697705691821471</c:v>
                </c:pt>
                <c:pt idx="5564">
                  <c:v>0.0697717751322643</c:v>
                </c:pt>
                <c:pt idx="5565">
                  <c:v>0.0697729807318749</c:v>
                </c:pt>
                <c:pt idx="5566">
                  <c:v>0.0697741859810814</c:v>
                </c:pt>
                <c:pt idx="5567">
                  <c:v>0.0697753908799875</c:v>
                </c:pt>
                <c:pt idx="5568">
                  <c:v>0.0697765954286956</c:v>
                </c:pt>
                <c:pt idx="5569">
                  <c:v>0.0697777996273091</c:v>
                </c:pt>
                <c:pt idx="5570">
                  <c:v>0.0697790034759314</c:v>
                </c:pt>
                <c:pt idx="5571">
                  <c:v>0.0697802069746647</c:v>
                </c:pt>
                <c:pt idx="5572">
                  <c:v>0.0697814101236128</c:v>
                </c:pt>
                <c:pt idx="5573">
                  <c:v>0.0697826129228777</c:v>
                </c:pt>
                <c:pt idx="5574">
                  <c:v>0.0697838153725632</c:v>
                </c:pt>
                <c:pt idx="5575">
                  <c:v>0.0697850174727712</c:v>
                </c:pt>
                <c:pt idx="5576">
                  <c:v>0.0697862192236051</c:v>
                </c:pt>
                <c:pt idx="5577">
                  <c:v>0.0697874206251681</c:v>
                </c:pt>
                <c:pt idx="5578">
                  <c:v>0.069788621677562</c:v>
                </c:pt>
                <c:pt idx="5579">
                  <c:v>0.0697898223808905</c:v>
                </c:pt>
                <c:pt idx="5580">
                  <c:v>0.0697910227352554</c:v>
                </c:pt>
                <c:pt idx="5581">
                  <c:v>0.0697922227407602</c:v>
                </c:pt>
                <c:pt idx="5582">
                  <c:v>0.0697934223975067</c:v>
                </c:pt>
                <c:pt idx="5583">
                  <c:v>0.0697946217055979</c:v>
                </c:pt>
                <c:pt idx="5584">
                  <c:v>0.0697958206651369</c:v>
                </c:pt>
                <c:pt idx="5585">
                  <c:v>0.0697970192762253</c:v>
                </c:pt>
                <c:pt idx="5586">
                  <c:v>0.0697982175389665</c:v>
                </c:pt>
                <c:pt idx="5587">
                  <c:v>0.0697994154534621</c:v>
                </c:pt>
                <c:pt idx="5588">
                  <c:v>0.0698006130198156</c:v>
                </c:pt>
                <c:pt idx="5589">
                  <c:v>0.0698018102381282</c:v>
                </c:pt>
                <c:pt idx="5590">
                  <c:v>0.069803007108503</c:v>
                </c:pt>
                <c:pt idx="5591">
                  <c:v>0.0698042036310427</c:v>
                </c:pt>
                <c:pt idx="5592">
                  <c:v>0.0698053998058487</c:v>
                </c:pt>
                <c:pt idx="5593">
                  <c:v>0.0698065956330243</c:v>
                </c:pt>
                <c:pt idx="5594">
                  <c:v>0.0698077911126708</c:v>
                </c:pt>
                <c:pt idx="5595">
                  <c:v>0.0698089862448913</c:v>
                </c:pt>
                <c:pt idx="5596">
                  <c:v>0.0698101810297872</c:v>
                </c:pt>
                <c:pt idx="5597">
                  <c:v>0.0698113754674611</c:v>
                </c:pt>
                <c:pt idx="5598">
                  <c:v>0.0698125695580155</c:v>
                </c:pt>
                <c:pt idx="5599">
                  <c:v>0.0698137633015517</c:v>
                </c:pt>
                <c:pt idx="5600">
                  <c:v>0.0698149566981726</c:v>
                </c:pt>
                <c:pt idx="5601">
                  <c:v>0.0698161497479794</c:v>
                </c:pt>
                <c:pt idx="5602">
                  <c:v>0.0698173424510751</c:v>
                </c:pt>
                <c:pt idx="5603">
                  <c:v>0.0698185348075606</c:v>
                </c:pt>
                <c:pt idx="5604">
                  <c:v>0.0698197268175384</c:v>
                </c:pt>
                <c:pt idx="5605">
                  <c:v>0.069820918481111</c:v>
                </c:pt>
                <c:pt idx="5606">
                  <c:v>0.0698221097983791</c:v>
                </c:pt>
                <c:pt idx="5607">
                  <c:v>0.0698233007694457</c:v>
                </c:pt>
                <c:pt idx="5608">
                  <c:v>0.0698244913944117</c:v>
                </c:pt>
                <c:pt idx="5609">
                  <c:v>0.0698256816733798</c:v>
                </c:pt>
                <c:pt idx="5610">
                  <c:v>0.0698268716064507</c:v>
                </c:pt>
                <c:pt idx="5611">
                  <c:v>0.0698280611937268</c:v>
                </c:pt>
                <c:pt idx="5612">
                  <c:v>0.0698292504353101</c:v>
                </c:pt>
                <c:pt idx="5613">
                  <c:v>0.0698304393313015</c:v>
                </c:pt>
                <c:pt idx="5614">
                  <c:v>0.0698316278818036</c:v>
                </c:pt>
                <c:pt idx="5615">
                  <c:v>0.0698328160869169</c:v>
                </c:pt>
                <c:pt idx="5616">
                  <c:v>0.069834003946744</c:v>
                </c:pt>
                <c:pt idx="5617">
                  <c:v>0.0698351914613856</c:v>
                </c:pt>
                <c:pt idx="5618">
                  <c:v>0.0698363786309435</c:v>
                </c:pt>
                <c:pt idx="5619">
                  <c:v>0.0698375654555199</c:v>
                </c:pt>
                <c:pt idx="5620">
                  <c:v>0.0698387519352152</c:v>
                </c:pt>
                <c:pt idx="5621">
                  <c:v>0.0698399380701317</c:v>
                </c:pt>
                <c:pt idx="5622">
                  <c:v>0.06984112386037</c:v>
                </c:pt>
                <c:pt idx="5623">
                  <c:v>0.0698423093060324</c:v>
                </c:pt>
                <c:pt idx="5624">
                  <c:v>0.0698434944072192</c:v>
                </c:pt>
                <c:pt idx="5625">
                  <c:v>0.0698446791640322</c:v>
                </c:pt>
                <c:pt idx="5626">
                  <c:v>0.0698458635765731</c:v>
                </c:pt>
                <c:pt idx="5627">
                  <c:v>0.0698470476449424</c:v>
                </c:pt>
                <c:pt idx="5628">
                  <c:v>0.069848231369242</c:v>
                </c:pt>
                <c:pt idx="5629">
                  <c:v>0.0698494147495724</c:v>
                </c:pt>
                <c:pt idx="5630">
                  <c:v>0.0698505977860354</c:v>
                </c:pt>
                <c:pt idx="5631">
                  <c:v>0.0698517804787316</c:v>
                </c:pt>
                <c:pt idx="5632">
                  <c:v>0.0698529628277621</c:v>
                </c:pt>
                <c:pt idx="5633">
                  <c:v>0.0698541448332287</c:v>
                </c:pt>
                <c:pt idx="5634">
                  <c:v>0.0698553264952315</c:v>
                </c:pt>
                <c:pt idx="5635">
                  <c:v>0.0698565078138723</c:v>
                </c:pt>
                <c:pt idx="5636">
                  <c:v>0.0698576887892512</c:v>
                </c:pt>
                <c:pt idx="5637">
                  <c:v>0.0698588694214701</c:v>
                </c:pt>
                <c:pt idx="5638">
                  <c:v>0.069860049710629</c:v>
                </c:pt>
                <c:pt idx="5639">
                  <c:v>0.0698612296568292</c:v>
                </c:pt>
                <c:pt idx="5640">
                  <c:v>0.069862409260172</c:v>
                </c:pt>
                <c:pt idx="5641">
                  <c:v>0.0698635885207572</c:v>
                </c:pt>
                <c:pt idx="5642">
                  <c:v>0.0698647674386867</c:v>
                </c:pt>
                <c:pt idx="5643">
                  <c:v>0.0698659460140603</c:v>
                </c:pt>
                <c:pt idx="5644">
                  <c:v>0.0698671242469795</c:v>
                </c:pt>
                <c:pt idx="5645">
                  <c:v>0.0698683021375442</c:v>
                </c:pt>
                <c:pt idx="5646">
                  <c:v>0.0698694796858555</c:v>
                </c:pt>
                <c:pt idx="5647">
                  <c:v>0.0698706568920145</c:v>
                </c:pt>
                <c:pt idx="5648">
                  <c:v>0.0698718337561209</c:v>
                </c:pt>
                <c:pt idx="5649">
                  <c:v>0.0698730102782761</c:v>
                </c:pt>
                <c:pt idx="5650">
                  <c:v>0.0698741864585798</c:v>
                </c:pt>
                <c:pt idx="5651">
                  <c:v>0.0698753622971334</c:v>
                </c:pt>
                <c:pt idx="5652">
                  <c:v>0.0698765377940365</c:v>
                </c:pt>
                <c:pt idx="5653">
                  <c:v>0.06987771294939</c:v>
                </c:pt>
                <c:pt idx="5654">
                  <c:v>0.0698788877632948</c:v>
                </c:pt>
                <c:pt idx="5655">
                  <c:v>0.0698800622358503</c:v>
                </c:pt>
                <c:pt idx="5656">
                  <c:v>0.0698812363671578</c:v>
                </c:pt>
                <c:pt idx="5657">
                  <c:v>0.0698824101573167</c:v>
                </c:pt>
                <c:pt idx="5658">
                  <c:v>0.0698835836064283</c:v>
                </c:pt>
                <c:pt idx="5659">
                  <c:v>0.0698847567145919</c:v>
                </c:pt>
                <c:pt idx="5660">
                  <c:v>0.0698859294819082</c:v>
                </c:pt>
                <c:pt idx="5661">
                  <c:v>0.0698871019084779</c:v>
                </c:pt>
                <c:pt idx="5662">
                  <c:v>0.0698882739944001</c:v>
                </c:pt>
                <c:pt idx="5663">
                  <c:v>0.0698894457397761</c:v>
                </c:pt>
                <c:pt idx="5664">
                  <c:v>0.0698906171447049</c:v>
                </c:pt>
                <c:pt idx="5665">
                  <c:v>0.0698917882092876</c:v>
                </c:pt>
                <c:pt idx="5666">
                  <c:v>0.0698929589336234</c:v>
                </c:pt>
                <c:pt idx="5667">
                  <c:v>0.0698941293178126</c:v>
                </c:pt>
                <c:pt idx="5668">
                  <c:v>0.0698952993619559</c:v>
                </c:pt>
                <c:pt idx="5669">
                  <c:v>0.0698964690661521</c:v>
                </c:pt>
                <c:pt idx="5670">
                  <c:v>0.0698976384305022</c:v>
                </c:pt>
                <c:pt idx="5671">
                  <c:v>0.0698988074551051</c:v>
                </c:pt>
                <c:pt idx="5672">
                  <c:v>0.0698999761400618</c:v>
                </c:pt>
                <c:pt idx="5673">
                  <c:v>0.0699011444854709</c:v>
                </c:pt>
                <c:pt idx="5674">
                  <c:v>0.069902312491433</c:v>
                </c:pt>
                <c:pt idx="5675">
                  <c:v>0.069903480158048</c:v>
                </c:pt>
                <c:pt idx="5676">
                  <c:v>0.0699046474854151</c:v>
                </c:pt>
                <c:pt idx="5677">
                  <c:v>0.0699058144736347</c:v>
                </c:pt>
                <c:pt idx="5678">
                  <c:v>0.0699069811228056</c:v>
                </c:pt>
                <c:pt idx="5679">
                  <c:v>0.0699081474330285</c:v>
                </c:pt>
                <c:pt idx="5680">
                  <c:v>0.0699093134044019</c:v>
                </c:pt>
                <c:pt idx="5681">
                  <c:v>0.0699104790370261</c:v>
                </c:pt>
                <c:pt idx="5682">
                  <c:v>0.0699116443310011</c:v>
                </c:pt>
                <c:pt idx="5683">
                  <c:v>0.0699128092864253</c:v>
                </c:pt>
                <c:pt idx="5684">
                  <c:v>0.0699139739033994</c:v>
                </c:pt>
                <c:pt idx="5685">
                  <c:v>0.0699151381820218</c:v>
                </c:pt>
                <c:pt idx="5686">
                  <c:v>0.0699163021223928</c:v>
                </c:pt>
                <c:pt idx="5687">
                  <c:v>0.0699174657246112</c:v>
                </c:pt>
                <c:pt idx="5688">
                  <c:v>0.0699186289887766</c:v>
                </c:pt>
                <c:pt idx="5689">
                  <c:v>0.0699197919149889</c:v>
                </c:pt>
                <c:pt idx="5690">
                  <c:v>0.0699209545033465</c:v>
                </c:pt>
                <c:pt idx="5691">
                  <c:v>0.0699221167539496</c:v>
                </c:pt>
                <c:pt idx="5692">
                  <c:v>0.0699232786668966</c:v>
                </c:pt>
                <c:pt idx="5693">
                  <c:v>0.0699244402422876</c:v>
                </c:pt>
                <c:pt idx="5694">
                  <c:v>0.069925601480221</c:v>
                </c:pt>
                <c:pt idx="5695">
                  <c:v>0.0699267623807964</c:v>
                </c:pt>
                <c:pt idx="5696">
                  <c:v>0.0699279229441133</c:v>
                </c:pt>
                <c:pt idx="5697">
                  <c:v>0.06992908317027</c:v>
                </c:pt>
                <c:pt idx="5698">
                  <c:v>0.0699302430593665</c:v>
                </c:pt>
                <c:pt idx="5699">
                  <c:v>0.0699314026115009</c:v>
                </c:pt>
                <c:pt idx="5700">
                  <c:v>0.0699325618267733</c:v>
                </c:pt>
                <c:pt idx="5701">
                  <c:v>0.0699337207052816</c:v>
                </c:pt>
                <c:pt idx="5702">
                  <c:v>0.0699348792471253</c:v>
                </c:pt>
                <c:pt idx="5703">
                  <c:v>0.0699360374524038</c:v>
                </c:pt>
                <c:pt idx="5704">
                  <c:v>0.0699371953212151</c:v>
                </c:pt>
                <c:pt idx="5705">
                  <c:v>0.069938352853659</c:v>
                </c:pt>
                <c:pt idx="5706">
                  <c:v>0.0699395100498334</c:v>
                </c:pt>
                <c:pt idx="5707">
                  <c:v>0.0699406669098381</c:v>
                </c:pt>
                <c:pt idx="5708">
                  <c:v>0.069941823433771</c:v>
                </c:pt>
                <c:pt idx="5709">
                  <c:v>0.0699429796217312</c:v>
                </c:pt>
                <c:pt idx="5710">
                  <c:v>0.0699441354738179</c:v>
                </c:pt>
                <c:pt idx="5711">
                  <c:v>0.0699452909901291</c:v>
                </c:pt>
                <c:pt idx="5712">
                  <c:v>0.0699464461707641</c:v>
                </c:pt>
                <c:pt idx="5713">
                  <c:v>0.0699476010158208</c:v>
                </c:pt>
                <c:pt idx="5714">
                  <c:v>0.0699487555253987</c:v>
                </c:pt>
                <c:pt idx="5715">
                  <c:v>0.0699499096995954</c:v>
                </c:pt>
                <c:pt idx="5716">
                  <c:v>0.06995106353851</c:v>
                </c:pt>
                <c:pt idx="5717">
                  <c:v>0.0699522170422415</c:v>
                </c:pt>
                <c:pt idx="5718">
                  <c:v>0.0699533702108873</c:v>
                </c:pt>
                <c:pt idx="5719">
                  <c:v>0.069954523044547</c:v>
                </c:pt>
                <c:pt idx="5720">
                  <c:v>0.069955675543318</c:v>
                </c:pt>
                <c:pt idx="5721">
                  <c:v>0.0699568277072996</c:v>
                </c:pt>
                <c:pt idx="5722">
                  <c:v>0.0699579795365893</c:v>
                </c:pt>
                <c:pt idx="5723">
                  <c:v>0.0699591310312859</c:v>
                </c:pt>
                <c:pt idx="5724">
                  <c:v>0.0699602821914883</c:v>
                </c:pt>
                <c:pt idx="5725">
                  <c:v>0.0699614330172936</c:v>
                </c:pt>
                <c:pt idx="5726">
                  <c:v>0.0699625835088012</c:v>
                </c:pt>
                <c:pt idx="5727">
                  <c:v>0.0699637336661083</c:v>
                </c:pt>
                <c:pt idx="5728">
                  <c:v>0.069964883489314</c:v>
                </c:pt>
                <c:pt idx="5729">
                  <c:v>0.0699660329785156</c:v>
                </c:pt>
                <c:pt idx="5730">
                  <c:v>0.0699671821338118</c:v>
                </c:pt>
                <c:pt idx="5731">
                  <c:v>0.0699683309553009</c:v>
                </c:pt>
                <c:pt idx="5732">
                  <c:v>0.0699694794430803</c:v>
                </c:pt>
                <c:pt idx="5733">
                  <c:v>0.0699706275972488</c:v>
                </c:pt>
                <c:pt idx="5734">
                  <c:v>0.0699717754179037</c:v>
                </c:pt>
                <c:pt idx="5735">
                  <c:v>0.0699729229051436</c:v>
                </c:pt>
                <c:pt idx="5736">
                  <c:v>0.0699740700590659</c:v>
                </c:pt>
                <c:pt idx="5737">
                  <c:v>0.0699752168797687</c:v>
                </c:pt>
                <c:pt idx="5738">
                  <c:v>0.0699763633673505</c:v>
                </c:pt>
                <c:pt idx="5739">
                  <c:v>0.0699775095219083</c:v>
                </c:pt>
                <c:pt idx="5740">
                  <c:v>0.0699786553435407</c:v>
                </c:pt>
                <c:pt idx="5741">
                  <c:v>0.0699798008323447</c:v>
                </c:pt>
                <c:pt idx="5742">
                  <c:v>0.0699809459884189</c:v>
                </c:pt>
                <c:pt idx="5743">
                  <c:v>0.0699820908118604</c:v>
                </c:pt>
                <c:pt idx="5744">
                  <c:v>0.069983235302767</c:v>
                </c:pt>
                <c:pt idx="5745">
                  <c:v>0.0699843794612371</c:v>
                </c:pt>
                <c:pt idx="5746">
                  <c:v>0.0699855232873674</c:v>
                </c:pt>
                <c:pt idx="5747">
                  <c:v>0.0699866667812565</c:v>
                </c:pt>
                <c:pt idx="5748">
                  <c:v>0.0699878099430009</c:v>
                </c:pt>
                <c:pt idx="5749">
                  <c:v>0.0699889527726993</c:v>
                </c:pt>
                <c:pt idx="5750">
                  <c:v>0.0699900952704482</c:v>
                </c:pt>
                <c:pt idx="5751">
                  <c:v>0.0699912374363457</c:v>
                </c:pt>
                <c:pt idx="5752">
                  <c:v>0.0699923792704896</c:v>
                </c:pt>
                <c:pt idx="5753">
                  <c:v>0.0699935207729765</c:v>
                </c:pt>
                <c:pt idx="5754">
                  <c:v>0.0699946619439048</c:v>
                </c:pt>
                <c:pt idx="5755">
                  <c:v>0.0699958027833709</c:v>
                </c:pt>
                <c:pt idx="5756">
                  <c:v>0.0699969432914732</c:v>
                </c:pt>
                <c:pt idx="5757">
                  <c:v>0.0699980834683079</c:v>
                </c:pt>
                <c:pt idx="5758">
                  <c:v>0.069999223313973</c:v>
                </c:pt>
                <c:pt idx="5759">
                  <c:v>0.0700003628285661</c:v>
                </c:pt>
                <c:pt idx="5760">
                  <c:v>0.0700015020121836</c:v>
                </c:pt>
                <c:pt idx="5761">
                  <c:v>0.0700026408649237</c:v>
                </c:pt>
                <c:pt idx="5762">
                  <c:v>0.0700037793868825</c:v>
                </c:pt>
                <c:pt idx="5763">
                  <c:v>0.0700049175781582</c:v>
                </c:pt>
                <c:pt idx="5764">
                  <c:v>0.070006055438847</c:v>
                </c:pt>
                <c:pt idx="5765">
                  <c:v>0.0700071929690464</c:v>
                </c:pt>
                <c:pt idx="5766">
                  <c:v>0.0700083301688541</c:v>
                </c:pt>
                <c:pt idx="5767">
                  <c:v>0.070009467038366</c:v>
                </c:pt>
                <c:pt idx="5768">
                  <c:v>0.0700106035776802</c:v>
                </c:pt>
                <c:pt idx="5769">
                  <c:v>0.0700117397868928</c:v>
                </c:pt>
                <c:pt idx="5770">
                  <c:v>0.0700128756661015</c:v>
                </c:pt>
                <c:pt idx="5771">
                  <c:v>0.0700140112154024</c:v>
                </c:pt>
                <c:pt idx="5772">
                  <c:v>0.0700151464348929</c:v>
                </c:pt>
                <c:pt idx="5773">
                  <c:v>0.0700162813246703</c:v>
                </c:pt>
                <c:pt idx="5774">
                  <c:v>0.0700174158848306</c:v>
                </c:pt>
                <c:pt idx="5775">
                  <c:v>0.0700185501154713</c:v>
                </c:pt>
                <c:pt idx="5776">
                  <c:v>0.0700196840166885</c:v>
                </c:pt>
                <c:pt idx="5777">
                  <c:v>0.0700208175885797</c:v>
                </c:pt>
                <c:pt idx="5778">
                  <c:v>0.0700219508312409</c:v>
                </c:pt>
                <c:pt idx="5779">
                  <c:v>0.0700230837447691</c:v>
                </c:pt>
                <c:pt idx="5780">
                  <c:v>0.0700242163292614</c:v>
                </c:pt>
                <c:pt idx="5781">
                  <c:v>0.0700253485848136</c:v>
                </c:pt>
                <c:pt idx="5782">
                  <c:v>0.0700264805115233</c:v>
                </c:pt>
                <c:pt idx="5783">
                  <c:v>0.070027612109486</c:v>
                </c:pt>
                <c:pt idx="5784">
                  <c:v>0.0700287433787993</c:v>
                </c:pt>
                <c:pt idx="5785">
                  <c:v>0.0700298743195587</c:v>
                </c:pt>
                <c:pt idx="5786">
                  <c:v>0.0700310049318612</c:v>
                </c:pt>
                <c:pt idx="5787">
                  <c:v>0.0700321352158037</c:v>
                </c:pt>
                <c:pt idx="5788">
                  <c:v>0.0700332651714817</c:v>
                </c:pt>
                <c:pt idx="5789">
                  <c:v>0.0700343947989926</c:v>
                </c:pt>
                <c:pt idx="5790">
                  <c:v>0.0700355240984317</c:v>
                </c:pt>
                <c:pt idx="5791">
                  <c:v>0.0700366530698965</c:v>
                </c:pt>
                <c:pt idx="5792">
                  <c:v>0.0700377817134822</c:v>
                </c:pt>
                <c:pt idx="5793">
                  <c:v>0.0700389100292856</c:v>
                </c:pt>
                <c:pt idx="5794">
                  <c:v>0.0700400380174034</c:v>
                </c:pt>
                <c:pt idx="5795">
                  <c:v>0.070041165677931</c:v>
                </c:pt>
                <c:pt idx="5796">
                  <c:v>0.0700422930109654</c:v>
                </c:pt>
                <c:pt idx="5797">
                  <c:v>0.0700434200166019</c:v>
                </c:pt>
                <c:pt idx="5798">
                  <c:v>0.0700445466949376</c:v>
                </c:pt>
                <c:pt idx="5799">
                  <c:v>0.0700456730460677</c:v>
                </c:pt>
                <c:pt idx="5800">
                  <c:v>0.0700467990700886</c:v>
                </c:pt>
                <c:pt idx="5801">
                  <c:v>0.070047924767097</c:v>
                </c:pt>
                <c:pt idx="5802">
                  <c:v>0.0700490501371879</c:v>
                </c:pt>
                <c:pt idx="5803">
                  <c:v>0.0700501751804582</c:v>
                </c:pt>
                <c:pt idx="5804">
                  <c:v>0.0700512998970031</c:v>
                </c:pt>
                <c:pt idx="5805">
                  <c:v>0.0700524242869192</c:v>
                </c:pt>
                <c:pt idx="5806">
                  <c:v>0.0700535483503018</c:v>
                </c:pt>
                <c:pt idx="5807">
                  <c:v>0.0700546720872469</c:v>
                </c:pt>
                <c:pt idx="5808">
                  <c:v>0.0700557954978511</c:v>
                </c:pt>
                <c:pt idx="5809">
                  <c:v>0.0700569185822092</c:v>
                </c:pt>
                <c:pt idx="5810">
                  <c:v>0.0700580413404179</c:v>
                </c:pt>
                <c:pt idx="5811">
                  <c:v>0.070059163772572</c:v>
                </c:pt>
                <c:pt idx="5812">
                  <c:v>0.0700602858787683</c:v>
                </c:pt>
                <c:pt idx="5813">
                  <c:v>0.0700614076591014</c:v>
                </c:pt>
                <c:pt idx="5814">
                  <c:v>0.0700625291136676</c:v>
                </c:pt>
                <c:pt idx="5815">
                  <c:v>0.070063650242563</c:v>
                </c:pt>
                <c:pt idx="5816">
                  <c:v>0.0700647710458822</c:v>
                </c:pt>
                <c:pt idx="5817">
                  <c:v>0.0700658915237217</c:v>
                </c:pt>
                <c:pt idx="5818">
                  <c:v>0.0700670116761763</c:v>
                </c:pt>
                <c:pt idx="5819">
                  <c:v>0.0700681315033422</c:v>
                </c:pt>
                <c:pt idx="5820">
                  <c:v>0.0700692510053143</c:v>
                </c:pt>
                <c:pt idx="5821">
                  <c:v>0.0700703701821883</c:v>
                </c:pt>
                <c:pt idx="5822">
                  <c:v>0.0700714890340602</c:v>
                </c:pt>
                <c:pt idx="5823">
                  <c:v>0.0700726075610246</c:v>
                </c:pt>
                <c:pt idx="5824">
                  <c:v>0.0700737257631775</c:v>
                </c:pt>
                <c:pt idx="5825">
                  <c:v>0.0700748436406137</c:v>
                </c:pt>
                <c:pt idx="5826">
                  <c:v>0.0700759611934292</c:v>
                </c:pt>
                <c:pt idx="5827">
                  <c:v>0.0700770784217186</c:v>
                </c:pt>
                <c:pt idx="5828">
                  <c:v>0.0700781953255774</c:v>
                </c:pt>
                <c:pt idx="5829">
                  <c:v>0.0700793119051014</c:v>
                </c:pt>
                <c:pt idx="5830">
                  <c:v>0.070080428160385</c:v>
                </c:pt>
                <c:pt idx="5831">
                  <c:v>0.0700815440915242</c:v>
                </c:pt>
                <c:pt idx="5832">
                  <c:v>0.0700826596986133</c:v>
                </c:pt>
                <c:pt idx="5833">
                  <c:v>0.0700837749817483</c:v>
                </c:pt>
                <c:pt idx="5834">
                  <c:v>0.0700848899410234</c:v>
                </c:pt>
                <c:pt idx="5835">
                  <c:v>0.0700860045765341</c:v>
                </c:pt>
                <c:pt idx="5836">
                  <c:v>0.070087118888376</c:v>
                </c:pt>
                <c:pt idx="5837">
                  <c:v>0.0700882328766431</c:v>
                </c:pt>
                <c:pt idx="5838">
                  <c:v>0.0700893465414314</c:v>
                </c:pt>
                <c:pt idx="5839">
                  <c:v>0.0700904598828348</c:v>
                </c:pt>
                <c:pt idx="5840">
                  <c:v>0.0700915729009493</c:v>
                </c:pt>
                <c:pt idx="5841">
                  <c:v>0.0700926855958689</c:v>
                </c:pt>
                <c:pt idx="5842">
                  <c:v>0.0700937979676888</c:v>
                </c:pt>
                <c:pt idx="5843">
                  <c:v>0.0700949100165044</c:v>
                </c:pt>
                <c:pt idx="5844">
                  <c:v>0.0700960217424095</c:v>
                </c:pt>
                <c:pt idx="5845">
                  <c:v>0.0700971331454999</c:v>
                </c:pt>
                <c:pt idx="5846">
                  <c:v>0.0700982442258694</c:v>
                </c:pt>
                <c:pt idx="5847">
                  <c:v>0.0700993549836137</c:v>
                </c:pt>
                <c:pt idx="5848">
                  <c:v>0.0701004654188265</c:v>
                </c:pt>
                <c:pt idx="5849">
                  <c:v>0.0701015755316031</c:v>
                </c:pt>
                <c:pt idx="5850">
                  <c:v>0.0701026853220384</c:v>
                </c:pt>
                <c:pt idx="5851">
                  <c:v>0.0701037947902262</c:v>
                </c:pt>
                <c:pt idx="5852">
                  <c:v>0.0701049039362619</c:v>
                </c:pt>
                <c:pt idx="5853">
                  <c:v>0.0701060127602393</c:v>
                </c:pt>
                <c:pt idx="5854">
                  <c:v>0.0701071212622538</c:v>
                </c:pt>
                <c:pt idx="5855">
                  <c:v>0.070108229442399</c:v>
                </c:pt>
                <c:pt idx="5856">
                  <c:v>0.0701093373007697</c:v>
                </c:pt>
                <c:pt idx="5857">
                  <c:v>0.070110444837461</c:v>
                </c:pt>
                <c:pt idx="5858">
                  <c:v>0.0701115520525663</c:v>
                </c:pt>
                <c:pt idx="5859">
                  <c:v>0.070112658946181</c:v>
                </c:pt>
                <c:pt idx="5860">
                  <c:v>0.0701137655183983</c:v>
                </c:pt>
                <c:pt idx="5861">
                  <c:v>0.0701148717693137</c:v>
                </c:pt>
                <c:pt idx="5862">
                  <c:v>0.0701159776990205</c:v>
                </c:pt>
                <c:pt idx="5863">
                  <c:v>0.0701170833076134</c:v>
                </c:pt>
                <c:pt idx="5864">
                  <c:v>0.0701181885951871</c:v>
                </c:pt>
                <c:pt idx="5865">
                  <c:v>0.070119293561835</c:v>
                </c:pt>
                <c:pt idx="5866">
                  <c:v>0.0701203982076521</c:v>
                </c:pt>
                <c:pt idx="5867">
                  <c:v>0.0701215025327318</c:v>
                </c:pt>
                <c:pt idx="5868">
                  <c:v>0.070122606537169</c:v>
                </c:pt>
                <c:pt idx="5869">
                  <c:v>0.0701237102210569</c:v>
                </c:pt>
                <c:pt idx="5870">
                  <c:v>0.0701248135844901</c:v>
                </c:pt>
                <c:pt idx="5871">
                  <c:v>0.070125916627563</c:v>
                </c:pt>
                <c:pt idx="5872">
                  <c:v>0.0701270193503689</c:v>
                </c:pt>
                <c:pt idx="5873">
                  <c:v>0.0701281217530025</c:v>
                </c:pt>
                <c:pt idx="5874">
                  <c:v>0.0701292238355569</c:v>
                </c:pt>
                <c:pt idx="5875">
                  <c:v>0.0701303255981271</c:v>
                </c:pt>
                <c:pt idx="5876">
                  <c:v>0.0701314270408059</c:v>
                </c:pt>
                <c:pt idx="5877">
                  <c:v>0.0701325281636878</c:v>
                </c:pt>
                <c:pt idx="5878">
                  <c:v>0.0701336289668669</c:v>
                </c:pt>
                <c:pt idx="5879">
                  <c:v>0.0701347294504364</c:v>
                </c:pt>
                <c:pt idx="5880">
                  <c:v>0.0701358296144907</c:v>
                </c:pt>
                <c:pt idx="5881">
                  <c:v>0.0701369294591228</c:v>
                </c:pt>
                <c:pt idx="5882">
                  <c:v>0.0701380289844274</c:v>
                </c:pt>
                <c:pt idx="5883">
                  <c:v>0.0701391281904973</c:v>
                </c:pt>
                <c:pt idx="5884">
                  <c:v>0.0701402270774265</c:v>
                </c:pt>
                <c:pt idx="5885">
                  <c:v>0.0701413256453092</c:v>
                </c:pt>
                <c:pt idx="5886">
                  <c:v>0.0701424238942381</c:v>
                </c:pt>
                <c:pt idx="5887">
                  <c:v>0.0701435218243077</c:v>
                </c:pt>
                <c:pt idx="5888">
                  <c:v>0.0701446194356107</c:v>
                </c:pt>
                <c:pt idx="5889">
                  <c:v>0.0701457167282415</c:v>
                </c:pt>
                <c:pt idx="5890">
                  <c:v>0.0701468137022927</c:v>
                </c:pt>
                <c:pt idx="5891">
                  <c:v>0.0701479103578583</c:v>
                </c:pt>
                <c:pt idx="5892">
                  <c:v>0.0701490066950322</c:v>
                </c:pt>
                <c:pt idx="5893">
                  <c:v>0.0701501027139068</c:v>
                </c:pt>
                <c:pt idx="5894">
                  <c:v>0.0701511984145766</c:v>
                </c:pt>
                <c:pt idx="5895">
                  <c:v>0.0701522937971339</c:v>
                </c:pt>
                <c:pt idx="5896">
                  <c:v>0.070153388861673</c:v>
                </c:pt>
                <c:pt idx="5897">
                  <c:v>0.0701544836082864</c:v>
                </c:pt>
                <c:pt idx="5898">
                  <c:v>0.0701555780370677</c:v>
                </c:pt>
                <c:pt idx="5899">
                  <c:v>0.0701566721481107</c:v>
                </c:pt>
                <c:pt idx="5900">
                  <c:v>0.0701577659415077</c:v>
                </c:pt>
                <c:pt idx="5901">
                  <c:v>0.0701588594173528</c:v>
                </c:pt>
                <c:pt idx="5902">
                  <c:v>0.0701599525757383</c:v>
                </c:pt>
                <c:pt idx="5903">
                  <c:v>0.0701610454167582</c:v>
                </c:pt>
                <c:pt idx="5904">
                  <c:v>0.0701621379405048</c:v>
                </c:pt>
                <c:pt idx="5905">
                  <c:v>0.0701632301470716</c:v>
                </c:pt>
                <c:pt idx="5906">
                  <c:v>0.070164322036552</c:v>
                </c:pt>
                <c:pt idx="5907">
                  <c:v>0.0701654136090384</c:v>
                </c:pt>
                <c:pt idx="5908">
                  <c:v>0.0701665048646244</c:v>
                </c:pt>
                <c:pt idx="5909">
                  <c:v>0.0701675958034023</c:v>
                </c:pt>
                <c:pt idx="5910">
                  <c:v>0.0701686864254658</c:v>
                </c:pt>
                <c:pt idx="5911">
                  <c:v>0.0701697767309071</c:v>
                </c:pt>
                <c:pt idx="5912">
                  <c:v>0.0701708667198195</c:v>
                </c:pt>
                <c:pt idx="5913">
                  <c:v>0.0701719563922961</c:v>
                </c:pt>
                <c:pt idx="5914">
                  <c:v>0.0701730457484291</c:v>
                </c:pt>
                <c:pt idx="5915">
                  <c:v>0.070174134788312</c:v>
                </c:pt>
                <c:pt idx="5916">
                  <c:v>0.0701752235120369</c:v>
                </c:pt>
                <c:pt idx="5917">
                  <c:v>0.0701763119196973</c:v>
                </c:pt>
                <c:pt idx="5918">
                  <c:v>0.0701774000113852</c:v>
                </c:pt>
                <c:pt idx="5919">
                  <c:v>0.0701784877871935</c:v>
                </c:pt>
                <c:pt idx="5920">
                  <c:v>0.0701795752472155</c:v>
                </c:pt>
                <c:pt idx="5921">
                  <c:v>0.0701806623915429</c:v>
                </c:pt>
                <c:pt idx="5922">
                  <c:v>0.0701817492202692</c:v>
                </c:pt>
                <c:pt idx="5923">
                  <c:v>0.0701828357334861</c:v>
                </c:pt>
                <c:pt idx="5924">
                  <c:v>0.0701839219312871</c:v>
                </c:pt>
                <c:pt idx="5925">
                  <c:v>0.0701850078137637</c:v>
                </c:pt>
                <c:pt idx="5926">
                  <c:v>0.0701860933810091</c:v>
                </c:pt>
                <c:pt idx="5927">
                  <c:v>0.0701871786331159</c:v>
                </c:pt>
                <c:pt idx="5928">
                  <c:v>0.070188263570176</c:v>
                </c:pt>
                <c:pt idx="5929">
                  <c:v>0.0701893481922824</c:v>
                </c:pt>
                <c:pt idx="5930">
                  <c:v>0.0701904324995268</c:v>
                </c:pt>
                <c:pt idx="5931">
                  <c:v>0.0701915164920024</c:v>
                </c:pt>
                <c:pt idx="5932">
                  <c:v>0.0701926001698007</c:v>
                </c:pt>
                <c:pt idx="5933">
                  <c:v>0.0701936835330143</c:v>
                </c:pt>
                <c:pt idx="5934">
                  <c:v>0.0701947665817361</c:v>
                </c:pt>
                <c:pt idx="5935">
                  <c:v>0.0701958493160574</c:v>
                </c:pt>
                <c:pt idx="5936">
                  <c:v>0.0701969317360713</c:v>
                </c:pt>
                <c:pt idx="5937">
                  <c:v>0.0701980138418691</c:v>
                </c:pt>
                <c:pt idx="5938">
                  <c:v>0.0701990956335439</c:v>
                </c:pt>
                <c:pt idx="5939">
                  <c:v>0.070200177111187</c:v>
                </c:pt>
                <c:pt idx="5940">
                  <c:v>0.0702012582748909</c:v>
                </c:pt>
                <c:pt idx="5941">
                  <c:v>0.070202339124748</c:v>
                </c:pt>
                <c:pt idx="5942">
                  <c:v>0.0702034196608497</c:v>
                </c:pt>
                <c:pt idx="5943">
                  <c:v>0.0702044998832888</c:v>
                </c:pt>
                <c:pt idx="5944">
                  <c:v>0.0702055797921565</c:v>
                </c:pt>
                <c:pt idx="5945">
                  <c:v>0.0702066593875455</c:v>
                </c:pt>
                <c:pt idx="5946">
                  <c:v>0.0702077386695471</c:v>
                </c:pt>
                <c:pt idx="5947">
                  <c:v>0.0702088176382535</c:v>
                </c:pt>
                <c:pt idx="5948">
                  <c:v>0.070209896293757</c:v>
                </c:pt>
                <c:pt idx="5949">
                  <c:v>0.0702109746361487</c:v>
                </c:pt>
                <c:pt idx="5950">
                  <c:v>0.0702120526655213</c:v>
                </c:pt>
                <c:pt idx="5951">
                  <c:v>0.0702131303819657</c:v>
                </c:pt>
                <c:pt idx="5952">
                  <c:v>0.0702142077855746</c:v>
                </c:pt>
                <c:pt idx="5953">
                  <c:v>0.0702152848764389</c:v>
                </c:pt>
                <c:pt idx="5954">
                  <c:v>0.0702163616546506</c:v>
                </c:pt>
                <c:pt idx="5955">
                  <c:v>0.070217438120302</c:v>
                </c:pt>
                <c:pt idx="5956">
                  <c:v>0.0702185142734839</c:v>
                </c:pt>
                <c:pt idx="5957">
                  <c:v>0.0702195901142888</c:v>
                </c:pt>
                <c:pt idx="5958">
                  <c:v>0.0702206656428074</c:v>
                </c:pt>
                <c:pt idx="5959">
                  <c:v>0.0702217408591322</c:v>
                </c:pt>
                <c:pt idx="5960">
                  <c:v>0.0702228157633538</c:v>
                </c:pt>
                <c:pt idx="5961">
                  <c:v>0.0702238903555644</c:v>
                </c:pt>
                <c:pt idx="5962">
                  <c:v>0.0702249646358557</c:v>
                </c:pt>
                <c:pt idx="5963">
                  <c:v>0.0702260386043184</c:v>
                </c:pt>
                <c:pt idx="5964">
                  <c:v>0.0702271122610449</c:v>
                </c:pt>
                <c:pt idx="5965">
                  <c:v>0.0702281856061257</c:v>
                </c:pt>
                <c:pt idx="5966">
                  <c:v>0.070229258639653</c:v>
                </c:pt>
                <c:pt idx="5967">
                  <c:v>0.0702303313617174</c:v>
                </c:pt>
                <c:pt idx="5968">
                  <c:v>0.0702314037724107</c:v>
                </c:pt>
                <c:pt idx="5969">
                  <c:v>0.0702324758718245</c:v>
                </c:pt>
                <c:pt idx="5970">
                  <c:v>0.0702335476600494</c:v>
                </c:pt>
                <c:pt idx="5971">
                  <c:v>0.0702346191371773</c:v>
                </c:pt>
                <c:pt idx="5972">
                  <c:v>0.0702356903032988</c:v>
                </c:pt>
                <c:pt idx="5973">
                  <c:v>0.0702367611585059</c:v>
                </c:pt>
                <c:pt idx="5974">
                  <c:v>0.0702378317028889</c:v>
                </c:pt>
                <c:pt idx="5975">
                  <c:v>0.0702389019365394</c:v>
                </c:pt>
                <c:pt idx="5976">
                  <c:v>0.0702399718595489</c:v>
                </c:pt>
                <c:pt idx="5977">
                  <c:v>0.0702410414720077</c:v>
                </c:pt>
                <c:pt idx="5978">
                  <c:v>0.0702421107740077</c:v>
                </c:pt>
                <c:pt idx="5979">
                  <c:v>0.0702431797656391</c:v>
                </c:pt>
                <c:pt idx="5980">
                  <c:v>0.0702442484469937</c:v>
                </c:pt>
                <c:pt idx="5981">
                  <c:v>0.0702453168181617</c:v>
                </c:pt>
                <c:pt idx="5982">
                  <c:v>0.0702463848792346</c:v>
                </c:pt>
                <c:pt idx="5983">
                  <c:v>0.0702474526303035</c:v>
                </c:pt>
                <c:pt idx="5984">
                  <c:v>0.0702485200714587</c:v>
                </c:pt>
                <c:pt idx="5985">
                  <c:v>0.0702495872027918</c:v>
                </c:pt>
                <c:pt idx="5986">
                  <c:v>0.0702506540243928</c:v>
                </c:pt>
                <c:pt idx="5987">
                  <c:v>0.0702517205363534</c:v>
                </c:pt>
                <c:pt idx="5988">
                  <c:v>0.0702527867387636</c:v>
                </c:pt>
                <c:pt idx="5989">
                  <c:v>0.0702538526317145</c:v>
                </c:pt>
                <c:pt idx="5990">
                  <c:v>0.0702549182152973</c:v>
                </c:pt>
                <c:pt idx="5991">
                  <c:v>0.0702559834896019</c:v>
                </c:pt>
                <c:pt idx="5992">
                  <c:v>0.0702570484547198</c:v>
                </c:pt>
                <c:pt idx="5993">
                  <c:v>0.0702581131107409</c:v>
                </c:pt>
                <c:pt idx="5994">
                  <c:v>0.0702591774577566</c:v>
                </c:pt>
                <c:pt idx="5995">
                  <c:v>0.0702602414958566</c:v>
                </c:pt>
                <c:pt idx="5996">
                  <c:v>0.070261305225132</c:v>
                </c:pt>
                <c:pt idx="5997">
                  <c:v>0.0702623686456737</c:v>
                </c:pt>
                <c:pt idx="5998">
                  <c:v>0.0702634317575715</c:v>
                </c:pt>
                <c:pt idx="5999">
                  <c:v>0.0702644945609166</c:v>
                </c:pt>
                <c:pt idx="6000">
                  <c:v>0.0702655570557987</c:v>
                </c:pt>
                <c:pt idx="6001">
                  <c:v>0.0702666192423091</c:v>
                </c:pt>
                <c:pt idx="6002">
                  <c:v>0.0702676811205374</c:v>
                </c:pt>
                <c:pt idx="6003">
                  <c:v>0.0702687426905743</c:v>
                </c:pt>
                <c:pt idx="6004">
                  <c:v>0.0702698039525106</c:v>
                </c:pt>
                <c:pt idx="6005">
                  <c:v>0.0702708649064359</c:v>
                </c:pt>
                <c:pt idx="6006">
                  <c:v>0.0702719255524413</c:v>
                </c:pt>
                <c:pt idx="6007">
                  <c:v>0.0702729858906162</c:v>
                </c:pt>
                <c:pt idx="6008">
                  <c:v>0.0702740459210517</c:v>
                </c:pt>
                <c:pt idx="6009">
                  <c:v>0.0702751056438372</c:v>
                </c:pt>
                <c:pt idx="6010">
                  <c:v>0.0702761650590634</c:v>
                </c:pt>
                <c:pt idx="6011">
                  <c:v>0.0702772241668208</c:v>
                </c:pt>
                <c:pt idx="6012">
                  <c:v>0.0702782829671987</c:v>
                </c:pt>
                <c:pt idx="6013">
                  <c:v>0.070279341460288</c:v>
                </c:pt>
                <c:pt idx="6014">
                  <c:v>0.0702803996461781</c:v>
                </c:pt>
                <c:pt idx="6015">
                  <c:v>0.0702814575249599</c:v>
                </c:pt>
                <c:pt idx="6016">
                  <c:v>0.0702825150967225</c:v>
                </c:pt>
                <c:pt idx="6017">
                  <c:v>0.0702835723615563</c:v>
                </c:pt>
                <c:pt idx="6018">
                  <c:v>0.0702846293195518</c:v>
                </c:pt>
                <c:pt idx="6019">
                  <c:v>0.0702856859707981</c:v>
                </c:pt>
                <c:pt idx="6020">
                  <c:v>0.0702867423153859</c:v>
                </c:pt>
                <c:pt idx="6021">
                  <c:v>0.0702877983534043</c:v>
                </c:pt>
                <c:pt idx="6022">
                  <c:v>0.0702888540849437</c:v>
                </c:pt>
                <c:pt idx="6023">
                  <c:v>0.0702899095100942</c:v>
                </c:pt>
                <c:pt idx="6024">
                  <c:v>0.0702909646289449</c:v>
                </c:pt>
                <c:pt idx="6025">
                  <c:v>0.0702920194415863</c:v>
                </c:pt>
                <c:pt idx="6026">
                  <c:v>0.0702930739481075</c:v>
                </c:pt>
                <c:pt idx="6027">
                  <c:v>0.070294128148599</c:v>
                </c:pt>
                <c:pt idx="6028">
                  <c:v>0.0702951820431496</c:v>
                </c:pt>
                <c:pt idx="6029">
                  <c:v>0.0702962356318495</c:v>
                </c:pt>
                <c:pt idx="6030">
                  <c:v>0.0702972889147888</c:v>
                </c:pt>
                <c:pt idx="6031">
                  <c:v>0.0702983418920562</c:v>
                </c:pt>
                <c:pt idx="6032">
                  <c:v>0.0702993945637422</c:v>
                </c:pt>
                <c:pt idx="6033">
                  <c:v>0.0703004469299356</c:v>
                </c:pt>
                <c:pt idx="6034">
                  <c:v>0.0703014989907266</c:v>
                </c:pt>
                <c:pt idx="6035">
                  <c:v>0.0703025507462041</c:v>
                </c:pt>
                <c:pt idx="6036">
                  <c:v>0.0703036021964579</c:v>
                </c:pt>
                <c:pt idx="6037">
                  <c:v>0.0703046533415779</c:v>
                </c:pt>
                <c:pt idx="6038">
                  <c:v>0.0703057041816528</c:v>
                </c:pt>
                <c:pt idx="6039">
                  <c:v>0.0703067547167727</c:v>
                </c:pt>
                <c:pt idx="6040">
                  <c:v>0.0703078049470262</c:v>
                </c:pt>
                <c:pt idx="6041">
                  <c:v>0.0703088548725036</c:v>
                </c:pt>
                <c:pt idx="6042">
                  <c:v>0.0703099044932933</c:v>
                </c:pt>
                <c:pt idx="6043">
                  <c:v>0.0703109538094851</c:v>
                </c:pt>
                <c:pt idx="6044">
                  <c:v>0.0703120028211686</c:v>
                </c:pt>
                <c:pt idx="6045">
                  <c:v>0.0703130515284324</c:v>
                </c:pt>
                <c:pt idx="6046">
                  <c:v>0.0703140999313663</c:v>
                </c:pt>
                <c:pt idx="6047">
                  <c:v>0.0703151480300589</c:v>
                </c:pt>
                <c:pt idx="6048">
                  <c:v>0.0703161958246001</c:v>
                </c:pt>
                <c:pt idx="6049">
                  <c:v>0.0703172433150783</c:v>
                </c:pt>
                <c:pt idx="6050">
                  <c:v>0.0703182905015829</c:v>
                </c:pt>
                <c:pt idx="6051">
                  <c:v>0.0703193373842036</c:v>
                </c:pt>
                <c:pt idx="6052">
                  <c:v>0.0703203839630284</c:v>
                </c:pt>
                <c:pt idx="6053">
                  <c:v>0.0703214302381474</c:v>
                </c:pt>
                <c:pt idx="6054">
                  <c:v>0.0703224762096487</c:v>
                </c:pt>
                <c:pt idx="6055">
                  <c:v>0.0703235218776221</c:v>
                </c:pt>
                <c:pt idx="6056">
                  <c:v>0.0703245672421557</c:v>
                </c:pt>
                <c:pt idx="6057">
                  <c:v>0.0703256123033389</c:v>
                </c:pt>
                <c:pt idx="6058">
                  <c:v>0.0703266570612611</c:v>
                </c:pt>
                <c:pt idx="6059">
                  <c:v>0.0703277015160102</c:v>
                </c:pt>
                <c:pt idx="6060">
                  <c:v>0.070328745667676</c:v>
                </c:pt>
                <c:pt idx="6061">
                  <c:v>0.0703297895163464</c:v>
                </c:pt>
                <c:pt idx="6062">
                  <c:v>0.0703308330621112</c:v>
                </c:pt>
                <c:pt idx="6063">
                  <c:v>0.0703318763050582</c:v>
                </c:pt>
                <c:pt idx="6064">
                  <c:v>0.0703329192452766</c:v>
                </c:pt>
                <c:pt idx="6065">
                  <c:v>0.0703339618828555</c:v>
                </c:pt>
                <c:pt idx="6066">
                  <c:v>0.0703350042178828</c:v>
                </c:pt>
                <c:pt idx="6067">
                  <c:v>0.070336046250448</c:v>
                </c:pt>
                <c:pt idx="6068">
                  <c:v>0.070337087980639</c:v>
                </c:pt>
                <c:pt idx="6069">
                  <c:v>0.0703381294085451</c:v>
                </c:pt>
                <c:pt idx="6070">
                  <c:v>0.0703391705342542</c:v>
                </c:pt>
                <c:pt idx="6071">
                  <c:v>0.0703402113578551</c:v>
                </c:pt>
                <c:pt idx="6072">
                  <c:v>0.070341251879437</c:v>
                </c:pt>
                <c:pt idx="6073">
                  <c:v>0.0703422920990873</c:v>
                </c:pt>
                <c:pt idx="6074">
                  <c:v>0.0703433320168955</c:v>
                </c:pt>
                <c:pt idx="6075">
                  <c:v>0.0703443716329492</c:v>
                </c:pt>
                <c:pt idx="6076">
                  <c:v>0.0703454109473376</c:v>
                </c:pt>
                <c:pt idx="6077">
                  <c:v>0.0703464499601484</c:v>
                </c:pt>
                <c:pt idx="6078">
                  <c:v>0.0703474886714703</c:v>
                </c:pt>
                <c:pt idx="6079">
                  <c:v>0.070348527081392</c:v>
                </c:pt>
                <c:pt idx="6080">
                  <c:v>0.0703495651900011</c:v>
                </c:pt>
                <c:pt idx="6081">
                  <c:v>0.0703506029973867</c:v>
                </c:pt>
                <c:pt idx="6082">
                  <c:v>0.0703516405036362</c:v>
                </c:pt>
                <c:pt idx="6083">
                  <c:v>0.0703526777088388</c:v>
                </c:pt>
                <c:pt idx="6084">
                  <c:v>0.0703537146130817</c:v>
                </c:pt>
                <c:pt idx="6085">
                  <c:v>0.0703547512164537</c:v>
                </c:pt>
                <c:pt idx="6086">
                  <c:v>0.0703557875190433</c:v>
                </c:pt>
                <c:pt idx="6087">
                  <c:v>0.0703568235209377</c:v>
                </c:pt>
                <c:pt idx="6088">
                  <c:v>0.0703578592222261</c:v>
                </c:pt>
                <c:pt idx="6089">
                  <c:v>0.0703588946229955</c:v>
                </c:pt>
                <c:pt idx="6090">
                  <c:v>0.0703599297233349</c:v>
                </c:pt>
                <c:pt idx="6091">
                  <c:v>0.0703609645233315</c:v>
                </c:pt>
                <c:pt idx="6092">
                  <c:v>0.0703619990230737</c:v>
                </c:pt>
                <c:pt idx="6093">
                  <c:v>0.07036303322265</c:v>
                </c:pt>
                <c:pt idx="6094">
                  <c:v>0.0703640671221474</c:v>
                </c:pt>
                <c:pt idx="6095">
                  <c:v>0.0703651007216547</c:v>
                </c:pt>
                <c:pt idx="6096">
                  <c:v>0.070366134021259</c:v>
                </c:pt>
                <c:pt idx="6097">
                  <c:v>0.0703671670210489</c:v>
                </c:pt>
                <c:pt idx="6098">
                  <c:v>0.0703681997211116</c:v>
                </c:pt>
                <c:pt idx="6099">
                  <c:v>0.0703692321215352</c:v>
                </c:pt>
                <c:pt idx="6100">
                  <c:v>0.0703702642224079</c:v>
                </c:pt>
                <c:pt idx="6101">
                  <c:v>0.0703712960238168</c:v>
                </c:pt>
                <c:pt idx="6102">
                  <c:v>0.0703723275258502</c:v>
                </c:pt>
                <c:pt idx="6103">
                  <c:v>0.0703733587285953</c:v>
                </c:pt>
                <c:pt idx="6104">
                  <c:v>0.0703743896321404</c:v>
                </c:pt>
                <c:pt idx="6105">
                  <c:v>0.0703754202365725</c:v>
                </c:pt>
                <c:pt idx="6106">
                  <c:v>0.0703764505419795</c:v>
                </c:pt>
                <c:pt idx="6107">
                  <c:v>0.0703774805484495</c:v>
                </c:pt>
                <c:pt idx="6108">
                  <c:v>0.0703785102560693</c:v>
                </c:pt>
                <c:pt idx="6109">
                  <c:v>0.0703795396649272</c:v>
                </c:pt>
                <c:pt idx="6110">
                  <c:v>0.0703805687751099</c:v>
                </c:pt>
                <c:pt idx="6111">
                  <c:v>0.0703815975867058</c:v>
                </c:pt>
                <c:pt idx="6112">
                  <c:v>0.0703826260998016</c:v>
                </c:pt>
                <c:pt idx="6113">
                  <c:v>0.0703836543144851</c:v>
                </c:pt>
                <c:pt idx="6114">
                  <c:v>0.0703846822308442</c:v>
                </c:pt>
                <c:pt idx="6115">
                  <c:v>0.0703857098489653</c:v>
                </c:pt>
                <c:pt idx="6116">
                  <c:v>0.0703867371689368</c:v>
                </c:pt>
                <c:pt idx="6117">
                  <c:v>0.0703877641908451</c:v>
                </c:pt>
                <c:pt idx="6118">
                  <c:v>0.0703887909147785</c:v>
                </c:pt>
                <c:pt idx="6119">
                  <c:v>0.0703898173408233</c:v>
                </c:pt>
                <c:pt idx="6120">
                  <c:v>0.0703908434690674</c:v>
                </c:pt>
                <c:pt idx="6121">
                  <c:v>0.0703918692995982</c:v>
                </c:pt>
                <c:pt idx="6122">
                  <c:v>0.0703928948325023</c:v>
                </c:pt>
                <c:pt idx="6123">
                  <c:v>0.0703939200678676</c:v>
                </c:pt>
                <c:pt idx="6124">
                  <c:v>0.0703949450057804</c:v>
                </c:pt>
                <c:pt idx="6125">
                  <c:v>0.0703959696463289</c:v>
                </c:pt>
                <c:pt idx="6126">
                  <c:v>0.0703969939895991</c:v>
                </c:pt>
                <c:pt idx="6127">
                  <c:v>0.0703980180356788</c:v>
                </c:pt>
                <c:pt idx="6128">
                  <c:v>0.0703990417846552</c:v>
                </c:pt>
                <c:pt idx="6129">
                  <c:v>0.0704000652366147</c:v>
                </c:pt>
                <c:pt idx="6130">
                  <c:v>0.070401088391645</c:v>
                </c:pt>
                <c:pt idx="6131">
                  <c:v>0.0704021112498324</c:v>
                </c:pt>
                <c:pt idx="6132">
                  <c:v>0.0704031338112646</c:v>
                </c:pt>
                <c:pt idx="6133">
                  <c:v>0.0704041560760277</c:v>
                </c:pt>
                <c:pt idx="6134">
                  <c:v>0.0704051780442091</c:v>
                </c:pt>
                <c:pt idx="6135">
                  <c:v>0.070406199715896</c:v>
                </c:pt>
                <c:pt idx="6136">
                  <c:v>0.0704072210911745</c:v>
                </c:pt>
                <c:pt idx="6137">
                  <c:v>0.0704082421701321</c:v>
                </c:pt>
                <c:pt idx="6138">
                  <c:v>0.0704092629528551</c:v>
                </c:pt>
                <c:pt idx="6139">
                  <c:v>0.0704102834394308</c:v>
                </c:pt>
                <c:pt idx="6140">
                  <c:v>0.0704113036299452</c:v>
                </c:pt>
                <c:pt idx="6141">
                  <c:v>0.0704123235244855</c:v>
                </c:pt>
                <c:pt idx="6142">
                  <c:v>0.0704133431231388</c:v>
                </c:pt>
                <c:pt idx="6143">
                  <c:v>0.0704143624259909</c:v>
                </c:pt>
                <c:pt idx="6144">
                  <c:v>0.0704153814331293</c:v>
                </c:pt>
                <c:pt idx="6145">
                  <c:v>0.0704164001446399</c:v>
                </c:pt>
                <c:pt idx="6146">
                  <c:v>0.0704174185606099</c:v>
                </c:pt>
                <c:pt idx="6147">
                  <c:v>0.0704184366811252</c:v>
                </c:pt>
                <c:pt idx="6148">
                  <c:v>0.0704194545062728</c:v>
                </c:pt>
                <c:pt idx="6149">
                  <c:v>0.0704204720361395</c:v>
                </c:pt>
                <c:pt idx="6150">
                  <c:v>0.070421489270811</c:v>
                </c:pt>
                <c:pt idx="6151">
                  <c:v>0.0704225062103746</c:v>
                </c:pt>
                <c:pt idx="6152">
                  <c:v>0.070423522854916</c:v>
                </c:pt>
                <c:pt idx="6153">
                  <c:v>0.0704245392045223</c:v>
                </c:pt>
                <c:pt idx="6154">
                  <c:v>0.0704255552592792</c:v>
                </c:pt>
                <c:pt idx="6155">
                  <c:v>0.0704265710192734</c:v>
                </c:pt>
                <c:pt idx="6156">
                  <c:v>0.0704275864845916</c:v>
                </c:pt>
                <c:pt idx="6157">
                  <c:v>0.0704286016553193</c:v>
                </c:pt>
                <c:pt idx="6158">
                  <c:v>0.0704296165315438</c:v>
                </c:pt>
                <c:pt idx="6159">
                  <c:v>0.0704306311133503</c:v>
                </c:pt>
                <c:pt idx="6160">
                  <c:v>0.070431645400826</c:v>
                </c:pt>
                <c:pt idx="6161">
                  <c:v>0.0704326593940561</c:v>
                </c:pt>
                <c:pt idx="6162">
                  <c:v>0.0704336730931275</c:v>
                </c:pt>
                <c:pt idx="6163">
                  <c:v>0.0704346864981265</c:v>
                </c:pt>
                <c:pt idx="6164">
                  <c:v>0.0704356996091385</c:v>
                </c:pt>
                <c:pt idx="6165">
                  <c:v>0.0704367124262505</c:v>
                </c:pt>
                <c:pt idx="6166">
                  <c:v>0.0704377249495476</c:v>
                </c:pt>
                <c:pt idx="6167">
                  <c:v>0.0704387371791168</c:v>
                </c:pt>
                <c:pt idx="6168">
                  <c:v>0.0704397491150433</c:v>
                </c:pt>
                <c:pt idx="6169">
                  <c:v>0.0704407607574134</c:v>
                </c:pt>
                <c:pt idx="6170">
                  <c:v>0.0704417721063136</c:v>
                </c:pt>
                <c:pt idx="6171">
                  <c:v>0.0704427831618291</c:v>
                </c:pt>
                <c:pt idx="6172">
                  <c:v>0.0704437939240464</c:v>
                </c:pt>
                <c:pt idx="6173">
                  <c:v>0.0704448043930508</c:v>
                </c:pt>
                <c:pt idx="6174">
                  <c:v>0.0704458145689289</c:v>
                </c:pt>
                <c:pt idx="6175">
                  <c:v>0.0704468244517657</c:v>
                </c:pt>
                <c:pt idx="6176">
                  <c:v>0.0704478340416476</c:v>
                </c:pt>
                <c:pt idx="6177">
                  <c:v>0.0704488433386606</c:v>
                </c:pt>
                <c:pt idx="6178">
                  <c:v>0.0704498523428897</c:v>
                </c:pt>
                <c:pt idx="6179">
                  <c:v>0.0704508610544215</c:v>
                </c:pt>
                <c:pt idx="6180">
                  <c:v>0.070451869473341</c:v>
                </c:pt>
                <c:pt idx="6181">
                  <c:v>0.0704528775997345</c:v>
                </c:pt>
                <c:pt idx="6182">
                  <c:v>0.070453885433687</c:v>
                </c:pt>
                <c:pt idx="6183">
                  <c:v>0.0704548929752845</c:v>
                </c:pt>
                <c:pt idx="6184">
                  <c:v>0.0704559002246131</c:v>
                </c:pt>
                <c:pt idx="6185">
                  <c:v>0.0704569071817574</c:v>
                </c:pt>
                <c:pt idx="6186">
                  <c:v>0.0704579138468039</c:v>
                </c:pt>
                <c:pt idx="6187">
                  <c:v>0.0704589202198374</c:v>
                </c:pt>
                <c:pt idx="6188">
                  <c:v>0.0704599263009442</c:v>
                </c:pt>
                <c:pt idx="6189">
                  <c:v>0.0704609320902088</c:v>
                </c:pt>
                <c:pt idx="6190">
                  <c:v>0.0704619375877173</c:v>
                </c:pt>
                <c:pt idx="6191">
                  <c:v>0.0704629427935553</c:v>
                </c:pt>
                <c:pt idx="6192">
                  <c:v>0.0704639477078076</c:v>
                </c:pt>
                <c:pt idx="6193">
                  <c:v>0.0704649523305604</c:v>
                </c:pt>
                <c:pt idx="6194">
                  <c:v>0.0704659566618981</c:v>
                </c:pt>
                <c:pt idx="6195">
                  <c:v>0.0704669607019069</c:v>
                </c:pt>
                <c:pt idx="6196">
                  <c:v>0.0704679644506715</c:v>
                </c:pt>
                <c:pt idx="6197">
                  <c:v>0.0704689679082773</c:v>
                </c:pt>
                <c:pt idx="6198">
                  <c:v>0.0704699710748101</c:v>
                </c:pt>
                <c:pt idx="6199">
                  <c:v>0.0704709739503543</c:v>
                </c:pt>
                <c:pt idx="6200">
                  <c:v>0.070471976534996</c:v>
                </c:pt>
                <c:pt idx="6201">
                  <c:v>0.0704729788288194</c:v>
                </c:pt>
                <c:pt idx="6202">
                  <c:v>0.0704739808319106</c:v>
                </c:pt>
                <c:pt idx="6203">
                  <c:v>0.0704749825443539</c:v>
                </c:pt>
                <c:pt idx="6204">
                  <c:v>0.0704759839662348</c:v>
                </c:pt>
                <c:pt idx="6205">
                  <c:v>0.0704769850976388</c:v>
                </c:pt>
                <c:pt idx="6206">
                  <c:v>0.0704779859386502</c:v>
                </c:pt>
                <c:pt idx="6207">
                  <c:v>0.0704789864893547</c:v>
                </c:pt>
                <c:pt idx="6208">
                  <c:v>0.0704799867498366</c:v>
                </c:pt>
                <c:pt idx="6209">
                  <c:v>0.0704809867201816</c:v>
                </c:pt>
                <c:pt idx="6210">
                  <c:v>0.0704819864004739</c:v>
                </c:pt>
                <c:pt idx="6211">
                  <c:v>0.0704829857907989</c:v>
                </c:pt>
                <c:pt idx="6212">
                  <c:v>0.0704839848912418</c:v>
                </c:pt>
                <c:pt idx="6213">
                  <c:v>0.0704849837018868</c:v>
                </c:pt>
                <c:pt idx="6214">
                  <c:v>0.0704859822228193</c:v>
                </c:pt>
                <c:pt idx="6215">
                  <c:v>0.0704869804541236</c:v>
                </c:pt>
                <c:pt idx="6216">
                  <c:v>0.0704879783958852</c:v>
                </c:pt>
                <c:pt idx="6217">
                  <c:v>0.0704889760481881</c:v>
                </c:pt>
                <c:pt idx="6218">
                  <c:v>0.0704899734111174</c:v>
                </c:pt>
                <c:pt idx="6219">
                  <c:v>0.0704909704847582</c:v>
                </c:pt>
                <c:pt idx="6220">
                  <c:v>0.0704919672691945</c:v>
                </c:pt>
                <c:pt idx="6221">
                  <c:v>0.0704929637645117</c:v>
                </c:pt>
                <c:pt idx="6222">
                  <c:v>0.0704939599707937</c:v>
                </c:pt>
                <c:pt idx="6223">
                  <c:v>0.0704949558881259</c:v>
                </c:pt>
                <c:pt idx="6224">
                  <c:v>0.070495951516592</c:v>
                </c:pt>
                <c:pt idx="6225">
                  <c:v>0.0704969468562772</c:v>
                </c:pt>
                <c:pt idx="6226">
                  <c:v>0.0704979419072663</c:v>
                </c:pt>
                <c:pt idx="6227">
                  <c:v>0.070498936669643</c:v>
                </c:pt>
                <c:pt idx="6228">
                  <c:v>0.0704999311434927</c:v>
                </c:pt>
                <c:pt idx="6229">
                  <c:v>0.070500925328899</c:v>
                </c:pt>
                <c:pt idx="6230">
                  <c:v>0.0705019192259471</c:v>
                </c:pt>
                <c:pt idx="6231">
                  <c:v>0.0705029128347208</c:v>
                </c:pt>
                <c:pt idx="6232">
                  <c:v>0.0705039061553047</c:v>
                </c:pt>
                <c:pt idx="6233">
                  <c:v>0.0705048991877836</c:v>
                </c:pt>
                <c:pt idx="6234">
                  <c:v>0.0705058919322412</c:v>
                </c:pt>
                <c:pt idx="6235">
                  <c:v>0.0705068843887625</c:v>
                </c:pt>
                <c:pt idx="6236">
                  <c:v>0.070507876557431</c:v>
                </c:pt>
                <c:pt idx="6237">
                  <c:v>0.0705088684383318</c:v>
                </c:pt>
                <c:pt idx="6238">
                  <c:v>0.0705098600315484</c:v>
                </c:pt>
                <c:pt idx="6239">
                  <c:v>0.0705108513371653</c:v>
                </c:pt>
                <c:pt idx="6240">
                  <c:v>0.0705118423552671</c:v>
                </c:pt>
                <c:pt idx="6241">
                  <c:v>0.0705128330859373</c:v>
                </c:pt>
                <c:pt idx="6242">
                  <c:v>0.0705138235292607</c:v>
                </c:pt>
                <c:pt idx="6243">
                  <c:v>0.0705148136853208</c:v>
                </c:pt>
                <c:pt idx="6244">
                  <c:v>0.0705158035542023</c:v>
                </c:pt>
                <c:pt idx="6245">
                  <c:v>0.0705167931359886</c:v>
                </c:pt>
                <c:pt idx="6246">
                  <c:v>0.070517782430764</c:v>
                </c:pt>
                <c:pt idx="6247">
                  <c:v>0.0705187714386131</c:v>
                </c:pt>
                <c:pt idx="6248">
                  <c:v>0.070519760159619</c:v>
                </c:pt>
                <c:pt idx="6249">
                  <c:v>0.0705207485938665</c:v>
                </c:pt>
                <c:pt idx="6250">
                  <c:v>0.0705217367414387</c:v>
                </c:pt>
                <c:pt idx="6251">
                  <c:v>0.0705227246024204</c:v>
                </c:pt>
                <c:pt idx="6252">
                  <c:v>0.0705237121768946</c:v>
                </c:pt>
                <c:pt idx="6253">
                  <c:v>0.0705246994649455</c:v>
                </c:pt>
                <c:pt idx="6254">
                  <c:v>0.0705256864666576</c:v>
                </c:pt>
                <c:pt idx="6255">
                  <c:v>0.0705266731821138</c:v>
                </c:pt>
                <c:pt idx="6256">
                  <c:v>0.0705276596113985</c:v>
                </c:pt>
                <c:pt idx="6257">
                  <c:v>0.070528645754595</c:v>
                </c:pt>
                <c:pt idx="6258">
                  <c:v>0.0705296316117876</c:v>
                </c:pt>
                <c:pt idx="6259">
                  <c:v>0.0705306171830593</c:v>
                </c:pt>
                <c:pt idx="6260">
                  <c:v>0.0705316024684942</c:v>
                </c:pt>
                <c:pt idx="6261">
                  <c:v>0.0705325874681764</c:v>
                </c:pt>
                <c:pt idx="6262">
                  <c:v>0.0705335721821887</c:v>
                </c:pt>
                <c:pt idx="6263">
                  <c:v>0.0705345566106155</c:v>
                </c:pt>
                <c:pt idx="6264">
                  <c:v>0.0705355407535396</c:v>
                </c:pt>
                <c:pt idx="6265">
                  <c:v>0.0705365246110455</c:v>
                </c:pt>
                <c:pt idx="6266">
                  <c:v>0.0705375081832157</c:v>
                </c:pt>
                <c:pt idx="6267">
                  <c:v>0.0705384914701343</c:v>
                </c:pt>
                <c:pt idx="6268">
                  <c:v>0.0705394744718852</c:v>
                </c:pt>
                <c:pt idx="6269">
                  <c:v>0.0705404571885509</c:v>
                </c:pt>
                <c:pt idx="6270">
                  <c:v>0.0705414396202159</c:v>
                </c:pt>
                <c:pt idx="6271">
                  <c:v>0.0705424217669626</c:v>
                </c:pt>
                <c:pt idx="6272">
                  <c:v>0.0705434036288753</c:v>
                </c:pt>
                <c:pt idx="6273">
                  <c:v>0.0705443852060365</c:v>
                </c:pt>
                <c:pt idx="6274">
                  <c:v>0.0705453664985301</c:v>
                </c:pt>
                <c:pt idx="6275">
                  <c:v>0.0705463475064396</c:v>
                </c:pt>
                <c:pt idx="6276">
                  <c:v>0.0705473282298476</c:v>
                </c:pt>
                <c:pt idx="6277">
                  <c:v>0.0705483086688382</c:v>
                </c:pt>
                <c:pt idx="6278">
                  <c:v>0.0705492888234939</c:v>
                </c:pt>
                <c:pt idx="6279">
                  <c:v>0.0705502686938986</c:v>
                </c:pt>
                <c:pt idx="6280">
                  <c:v>0.0705512482801347</c:v>
                </c:pt>
                <c:pt idx="6281">
                  <c:v>0.0705522275822859</c:v>
                </c:pt>
                <c:pt idx="6282">
                  <c:v>0.0705532066004355</c:v>
                </c:pt>
                <c:pt idx="6283">
                  <c:v>0.0705541853346661</c:v>
                </c:pt>
                <c:pt idx="6284">
                  <c:v>0.0705551637850614</c:v>
                </c:pt>
                <c:pt idx="6285">
                  <c:v>0.0705561419517038</c:v>
                </c:pt>
                <c:pt idx="6286">
                  <c:v>0.0705571198346771</c:v>
                </c:pt>
                <c:pt idx="6287">
                  <c:v>0.0705580974340635</c:v>
                </c:pt>
                <c:pt idx="6288">
                  <c:v>0.0705590747499464</c:v>
                </c:pt>
                <c:pt idx="6289">
                  <c:v>0.0705600517824092</c:v>
                </c:pt>
                <c:pt idx="6290">
                  <c:v>0.070561028531534</c:v>
                </c:pt>
                <c:pt idx="6291">
                  <c:v>0.0705620049974046</c:v>
                </c:pt>
                <c:pt idx="6292">
                  <c:v>0.070562981180103</c:v>
                </c:pt>
                <c:pt idx="6293">
                  <c:v>0.0705639570797129</c:v>
                </c:pt>
                <c:pt idx="6294">
                  <c:v>0.0705649326963165</c:v>
                </c:pt>
                <c:pt idx="6295">
                  <c:v>0.0705659080299968</c:v>
                </c:pt>
                <c:pt idx="6296">
                  <c:v>0.0705668830808371</c:v>
                </c:pt>
                <c:pt idx="6297">
                  <c:v>0.0705678578489194</c:v>
                </c:pt>
                <c:pt idx="6298">
                  <c:v>0.0705688323343272</c:v>
                </c:pt>
                <c:pt idx="6299">
                  <c:v>0.0705698065371425</c:v>
                </c:pt>
                <c:pt idx="6300">
                  <c:v>0.0705707804574487</c:v>
                </c:pt>
                <c:pt idx="6301">
                  <c:v>0.0705717540953277</c:v>
                </c:pt>
                <c:pt idx="6302">
                  <c:v>0.0705727274508627</c:v>
                </c:pt>
                <c:pt idx="6303">
                  <c:v>0.0705737005241364</c:v>
                </c:pt>
                <c:pt idx="6304">
                  <c:v>0.070574673315231</c:v>
                </c:pt>
                <c:pt idx="6305">
                  <c:v>0.0705756458242296</c:v>
                </c:pt>
                <c:pt idx="6306">
                  <c:v>0.070576618051214</c:v>
                </c:pt>
                <c:pt idx="6307">
                  <c:v>0.0705775899962676</c:v>
                </c:pt>
                <c:pt idx="6308">
                  <c:v>0.0705785616594721</c:v>
                </c:pt>
                <c:pt idx="6309">
                  <c:v>0.0705795330409103</c:v>
                </c:pt>
                <c:pt idx="6310">
                  <c:v>0.0705805041406651</c:v>
                </c:pt>
                <c:pt idx="6311">
                  <c:v>0.0705814749588181</c:v>
                </c:pt>
                <c:pt idx="6312">
                  <c:v>0.0705824454954526</c:v>
                </c:pt>
                <c:pt idx="6313">
                  <c:v>0.0705834157506501</c:v>
                </c:pt>
                <c:pt idx="6314">
                  <c:v>0.0705843857244937</c:v>
                </c:pt>
                <c:pt idx="6315">
                  <c:v>0.0705853554170651</c:v>
                </c:pt>
                <c:pt idx="6316">
                  <c:v>0.0705863248284468</c:v>
                </c:pt>
                <c:pt idx="6317">
                  <c:v>0.0705872939587217</c:v>
                </c:pt>
                <c:pt idx="6318">
                  <c:v>0.070588262807971</c:v>
                </c:pt>
                <c:pt idx="6319">
                  <c:v>0.070589231376278</c:v>
                </c:pt>
                <c:pt idx="6320">
                  <c:v>0.070590199663724</c:v>
                </c:pt>
                <c:pt idx="6321">
                  <c:v>0.0705911676703919</c:v>
                </c:pt>
                <c:pt idx="6322">
                  <c:v>0.0705921353963632</c:v>
                </c:pt>
                <c:pt idx="6323">
                  <c:v>0.0705931028417203</c:v>
                </c:pt>
                <c:pt idx="6324">
                  <c:v>0.0705940700065458</c:v>
                </c:pt>
                <c:pt idx="6325">
                  <c:v>0.070595036890921</c:v>
                </c:pt>
                <c:pt idx="6326">
                  <c:v>0.0705960034949287</c:v>
                </c:pt>
                <c:pt idx="6327">
                  <c:v>0.0705969698186501</c:v>
                </c:pt>
                <c:pt idx="6328">
                  <c:v>0.0705979358621681</c:v>
                </c:pt>
                <c:pt idx="6329">
                  <c:v>0.0705989016255639</c:v>
                </c:pt>
                <c:pt idx="6330">
                  <c:v>0.0705998671089198</c:v>
                </c:pt>
                <c:pt idx="6331">
                  <c:v>0.0706008323123182</c:v>
                </c:pt>
                <c:pt idx="6332">
                  <c:v>0.0706017972358402</c:v>
                </c:pt>
                <c:pt idx="6333">
                  <c:v>0.0706027618795684</c:v>
                </c:pt>
                <c:pt idx="6334">
                  <c:v>0.0706037262435839</c:v>
                </c:pt>
                <c:pt idx="6335">
                  <c:v>0.0706046903279695</c:v>
                </c:pt>
                <c:pt idx="6336">
                  <c:v>0.070605654132806</c:v>
                </c:pt>
                <c:pt idx="6337">
                  <c:v>0.0706066176581757</c:v>
                </c:pt>
                <c:pt idx="6338">
                  <c:v>0.0706075809041608</c:v>
                </c:pt>
                <c:pt idx="6339">
                  <c:v>0.0706085438708421</c:v>
                </c:pt>
                <c:pt idx="6340">
                  <c:v>0.0706095065583024</c:v>
                </c:pt>
                <c:pt idx="6341">
                  <c:v>0.0706104689666223</c:v>
                </c:pt>
                <c:pt idx="6342">
                  <c:v>0.0706114310958843</c:v>
                </c:pt>
                <c:pt idx="6343">
                  <c:v>0.0706123929461694</c:v>
                </c:pt>
                <c:pt idx="6344">
                  <c:v>0.0706133545175596</c:v>
                </c:pt>
                <c:pt idx="6345">
                  <c:v>0.0706143158101368</c:v>
                </c:pt>
                <c:pt idx="6346">
                  <c:v>0.0706152768239819</c:v>
                </c:pt>
                <c:pt idx="6347">
                  <c:v>0.0706162375591771</c:v>
                </c:pt>
                <c:pt idx="6348">
                  <c:v>0.0706171980158032</c:v>
                </c:pt>
                <c:pt idx="6349">
                  <c:v>0.0706181581939425</c:v>
                </c:pt>
                <c:pt idx="6350">
                  <c:v>0.0706191180936757</c:v>
                </c:pt>
                <c:pt idx="6351">
                  <c:v>0.0706200777150846</c:v>
                </c:pt>
                <c:pt idx="6352">
                  <c:v>0.0706210370582511</c:v>
                </c:pt>
                <c:pt idx="6353">
                  <c:v>0.0706219961232557</c:v>
                </c:pt>
                <c:pt idx="6354">
                  <c:v>0.0706229549101806</c:v>
                </c:pt>
                <c:pt idx="6355">
                  <c:v>0.0706239134191065</c:v>
                </c:pt>
                <c:pt idx="6356">
                  <c:v>0.0706248716501153</c:v>
                </c:pt>
                <c:pt idx="6357">
                  <c:v>0.0706258296032878</c:v>
                </c:pt>
                <c:pt idx="6358">
                  <c:v>0.0706267872787054</c:v>
                </c:pt>
                <c:pt idx="6359">
                  <c:v>0.0706277446764498</c:v>
                </c:pt>
                <c:pt idx="6360">
                  <c:v>0.0706287017966016</c:v>
                </c:pt>
                <c:pt idx="6361">
                  <c:v>0.0706296586392427</c:v>
                </c:pt>
                <c:pt idx="6362">
                  <c:v>0.0706306152044535</c:v>
                </c:pt>
                <c:pt idx="6363">
                  <c:v>0.0706315714923159</c:v>
                </c:pt>
                <c:pt idx="6364">
                  <c:v>0.0706325275029103</c:v>
                </c:pt>
                <c:pt idx="6365">
                  <c:v>0.0706334832363183</c:v>
                </c:pt>
                <c:pt idx="6366">
                  <c:v>0.0706344386926212</c:v>
                </c:pt>
                <c:pt idx="6367">
                  <c:v>0.0706353938718994</c:v>
                </c:pt>
                <c:pt idx="6368">
                  <c:v>0.0706363487742346</c:v>
                </c:pt>
                <c:pt idx="6369">
                  <c:v>0.0706373033997073</c:v>
                </c:pt>
                <c:pt idx="6370">
                  <c:v>0.0706382577483989</c:v>
                </c:pt>
                <c:pt idx="6371">
                  <c:v>0.0706392118203899</c:v>
                </c:pt>
                <c:pt idx="6372">
                  <c:v>0.0706401656157615</c:v>
                </c:pt>
                <c:pt idx="6373">
                  <c:v>0.0706411191345951</c:v>
                </c:pt>
                <c:pt idx="6374">
                  <c:v>0.0706420723769707</c:v>
                </c:pt>
                <c:pt idx="6375">
                  <c:v>0.0706430253429699</c:v>
                </c:pt>
                <c:pt idx="6376">
                  <c:v>0.070643978032673</c:v>
                </c:pt>
                <c:pt idx="6377">
                  <c:v>0.0706449304461613</c:v>
                </c:pt>
                <c:pt idx="6378">
                  <c:v>0.0706458825835151</c:v>
                </c:pt>
                <c:pt idx="6379">
                  <c:v>0.0706468344448155</c:v>
                </c:pt>
                <c:pt idx="6380">
                  <c:v>0.0706477860301434</c:v>
                </c:pt>
                <c:pt idx="6381">
                  <c:v>0.0706487373395791</c:v>
                </c:pt>
                <c:pt idx="6382">
                  <c:v>0.0706496883732039</c:v>
                </c:pt>
                <c:pt idx="6383">
                  <c:v>0.0706506391310976</c:v>
                </c:pt>
                <c:pt idx="6384">
                  <c:v>0.0706515896133418</c:v>
                </c:pt>
                <c:pt idx="6385">
                  <c:v>0.0706525398200164</c:v>
                </c:pt>
                <c:pt idx="6386">
                  <c:v>0.0706534897512022</c:v>
                </c:pt>
                <c:pt idx="6387">
                  <c:v>0.0706544394069803</c:v>
                </c:pt>
                <c:pt idx="6388">
                  <c:v>0.0706553887874305</c:v>
                </c:pt>
                <c:pt idx="6389">
                  <c:v>0.070656337892634</c:v>
                </c:pt>
                <c:pt idx="6390">
                  <c:v>0.0706572867226706</c:v>
                </c:pt>
                <c:pt idx="6391">
                  <c:v>0.0706582352776215</c:v>
                </c:pt>
                <c:pt idx="6392">
                  <c:v>0.0706591835575665</c:v>
                </c:pt>
                <c:pt idx="6393">
                  <c:v>0.0706601315625864</c:v>
                </c:pt>
                <c:pt idx="6394">
                  <c:v>0.0706610792927619</c:v>
                </c:pt>
                <c:pt idx="6395">
                  <c:v>0.0706620267481728</c:v>
                </c:pt>
                <c:pt idx="6396">
                  <c:v>0.0706629739289</c:v>
                </c:pt>
                <c:pt idx="6397">
                  <c:v>0.0706639208350233</c:v>
                </c:pt>
                <c:pt idx="6398">
                  <c:v>0.0706648674666237</c:v>
                </c:pt>
                <c:pt idx="6399">
                  <c:v>0.0706658138237807</c:v>
                </c:pt>
                <c:pt idx="6400">
                  <c:v>0.0706667599065749</c:v>
                </c:pt>
                <c:pt idx="6401">
                  <c:v>0.0706677057150871</c:v>
                </c:pt>
                <c:pt idx="6402">
                  <c:v>0.0706686512493965</c:v>
                </c:pt>
                <c:pt idx="6403">
                  <c:v>0.0706695965095844</c:v>
                </c:pt>
                <c:pt idx="6404">
                  <c:v>0.0706705414957299</c:v>
                </c:pt>
                <c:pt idx="6405">
                  <c:v>0.0706714862079141</c:v>
                </c:pt>
                <c:pt idx="6406">
                  <c:v>0.0706724306462163</c:v>
                </c:pt>
                <c:pt idx="6407">
                  <c:v>0.070673374810717</c:v>
                </c:pt>
                <c:pt idx="6408">
                  <c:v>0.0706743187014967</c:v>
                </c:pt>
                <c:pt idx="6409">
                  <c:v>0.0706752623186346</c:v>
                </c:pt>
                <c:pt idx="6410">
                  <c:v>0.0706762056622116</c:v>
                </c:pt>
                <c:pt idx="6411">
                  <c:v>0.0706771487323068</c:v>
                </c:pt>
                <c:pt idx="6412">
                  <c:v>0.0706780915290012</c:v>
                </c:pt>
                <c:pt idx="6413">
                  <c:v>0.0706790340523737</c:v>
                </c:pt>
                <c:pt idx="6414">
                  <c:v>0.0706799763025048</c:v>
                </c:pt>
                <c:pt idx="6415">
                  <c:v>0.0706809182794747</c:v>
                </c:pt>
                <c:pt idx="6416">
                  <c:v>0.0706818599833627</c:v>
                </c:pt>
                <c:pt idx="6417">
                  <c:v>0.0706828014142492</c:v>
                </c:pt>
                <c:pt idx="6418">
                  <c:v>0.0706837425722134</c:v>
                </c:pt>
                <c:pt idx="6419">
                  <c:v>0.0706846834573359</c:v>
                </c:pt>
                <c:pt idx="6420">
                  <c:v>0.0706856240696957</c:v>
                </c:pt>
                <c:pt idx="6421">
                  <c:v>0.0706865644093729</c:v>
                </c:pt>
                <c:pt idx="6422">
                  <c:v>0.0706875044764477</c:v>
                </c:pt>
                <c:pt idx="6423">
                  <c:v>0.070688444270999</c:v>
                </c:pt>
                <c:pt idx="6424">
                  <c:v>0.0706893837931073</c:v>
                </c:pt>
                <c:pt idx="6425">
                  <c:v>0.0706903230428516</c:v>
                </c:pt>
                <c:pt idx="6426">
                  <c:v>0.0706912620203121</c:v>
                </c:pt>
                <c:pt idx="6427">
                  <c:v>0.0706922007255679</c:v>
                </c:pt>
                <c:pt idx="6428">
                  <c:v>0.0706931391586989</c:v>
                </c:pt>
                <c:pt idx="6429">
                  <c:v>0.0706940773197849</c:v>
                </c:pt>
                <c:pt idx="6430">
                  <c:v>0.0706950152089049</c:v>
                </c:pt>
                <c:pt idx="6431">
                  <c:v>0.0706959528261391</c:v>
                </c:pt>
                <c:pt idx="6432">
                  <c:v>0.0706968901715664</c:v>
                </c:pt>
                <c:pt idx="6433">
                  <c:v>0.0706978272452668</c:v>
                </c:pt>
                <c:pt idx="6434">
                  <c:v>0.0706987640473191</c:v>
                </c:pt>
                <c:pt idx="6435">
                  <c:v>0.0706997005778033</c:v>
                </c:pt>
                <c:pt idx="6436">
                  <c:v>0.0707006368367989</c:v>
                </c:pt>
                <c:pt idx="6437">
                  <c:v>0.0707015728243847</c:v>
                </c:pt>
                <c:pt idx="6438">
                  <c:v>0.0707025085406407</c:v>
                </c:pt>
                <c:pt idx="6439">
                  <c:v>0.0707034439856457</c:v>
                </c:pt>
                <c:pt idx="6440">
                  <c:v>0.0707043791594796</c:v>
                </c:pt>
                <c:pt idx="6441">
                  <c:v>0.0707053140622211</c:v>
                </c:pt>
                <c:pt idx="6442">
                  <c:v>0.0707062486939497</c:v>
                </c:pt>
                <c:pt idx="6443">
                  <c:v>0.070707183054745</c:v>
                </c:pt>
                <c:pt idx="6444">
                  <c:v>0.0707081171446856</c:v>
                </c:pt>
                <c:pt idx="6445">
                  <c:v>0.0707090509638514</c:v>
                </c:pt>
                <c:pt idx="6446">
                  <c:v>0.0707099845123209</c:v>
                </c:pt>
                <c:pt idx="6447">
                  <c:v>0.0707109177901739</c:v>
                </c:pt>
                <c:pt idx="6448">
                  <c:v>0.0707118507974887</c:v>
                </c:pt>
                <c:pt idx="6449">
                  <c:v>0.0707127835343451</c:v>
                </c:pt>
                <c:pt idx="6450">
                  <c:v>0.0707137160008222</c:v>
                </c:pt>
                <c:pt idx="6451">
                  <c:v>0.0707146481969986</c:v>
                </c:pt>
                <c:pt idx="6452">
                  <c:v>0.0707155801229538</c:v>
                </c:pt>
                <c:pt idx="6453">
                  <c:v>0.0707165117787664</c:v>
                </c:pt>
                <c:pt idx="6454">
                  <c:v>0.0707174431645158</c:v>
                </c:pt>
                <c:pt idx="6455">
                  <c:v>0.0707183742802805</c:v>
                </c:pt>
                <c:pt idx="6456">
                  <c:v>0.0707193051261396</c:v>
                </c:pt>
                <c:pt idx="6457">
                  <c:v>0.0707202357021726</c:v>
                </c:pt>
                <c:pt idx="6458">
                  <c:v>0.0707211660084575</c:v>
                </c:pt>
                <c:pt idx="6459">
                  <c:v>0.0707220960450739</c:v>
                </c:pt>
                <c:pt idx="6460">
                  <c:v>0.0707230258121</c:v>
                </c:pt>
                <c:pt idx="6461">
                  <c:v>0.0707239553096154</c:v>
                </c:pt>
                <c:pt idx="6462">
                  <c:v>0.070724884537698</c:v>
                </c:pt>
                <c:pt idx="6463">
                  <c:v>0.0707258134964271</c:v>
                </c:pt>
                <c:pt idx="6464">
                  <c:v>0.0707267421858818</c:v>
                </c:pt>
                <c:pt idx="6465">
                  <c:v>0.07072767060614</c:v>
                </c:pt>
                <c:pt idx="6466">
                  <c:v>0.0707285987572812</c:v>
                </c:pt>
                <c:pt idx="6467">
                  <c:v>0.0707295266393835</c:v>
                </c:pt>
                <c:pt idx="6468">
                  <c:v>0.070730454252526</c:v>
                </c:pt>
                <c:pt idx="6469">
                  <c:v>0.0707313815967868</c:v>
                </c:pt>
                <c:pt idx="6470">
                  <c:v>0.0707323086722449</c:v>
                </c:pt>
                <c:pt idx="6471">
                  <c:v>0.0707332354789791</c:v>
                </c:pt>
                <c:pt idx="6472">
                  <c:v>0.0707341620170674</c:v>
                </c:pt>
                <c:pt idx="6473">
                  <c:v>0.070735088286589</c:v>
                </c:pt>
                <c:pt idx="6474">
                  <c:v>0.0707360142876217</c:v>
                </c:pt>
                <c:pt idx="6475">
                  <c:v>0.0707369400202448</c:v>
                </c:pt>
                <c:pt idx="6476">
                  <c:v>0.0707378654845359</c:v>
                </c:pt>
                <c:pt idx="6477">
                  <c:v>0.0707387906805739</c:v>
                </c:pt>
                <c:pt idx="6478">
                  <c:v>0.0707397156084376</c:v>
                </c:pt>
                <c:pt idx="6479">
                  <c:v>0.0707406402682047</c:v>
                </c:pt>
                <c:pt idx="6480">
                  <c:v>0.0707415646599542</c:v>
                </c:pt>
                <c:pt idx="6481">
                  <c:v>0.0707424887837639</c:v>
                </c:pt>
                <c:pt idx="6482">
                  <c:v>0.0707434126397126</c:v>
                </c:pt>
                <c:pt idx="6483">
                  <c:v>0.0707443362278782</c:v>
                </c:pt>
                <c:pt idx="6484">
                  <c:v>0.0707452595483392</c:v>
                </c:pt>
                <c:pt idx="6485">
                  <c:v>0.0707461826011742</c:v>
                </c:pt>
                <c:pt idx="6486">
                  <c:v>0.0707471053864607</c:v>
                </c:pt>
                <c:pt idx="6487">
                  <c:v>0.0707480279042777</c:v>
                </c:pt>
                <c:pt idx="6488">
                  <c:v>0.0707489501547027</c:v>
                </c:pt>
                <c:pt idx="6489">
                  <c:v>0.0707498721378145</c:v>
                </c:pt>
                <c:pt idx="6490">
                  <c:v>0.0707507938536907</c:v>
                </c:pt>
                <c:pt idx="6491">
                  <c:v>0.0707517153024095</c:v>
                </c:pt>
                <c:pt idx="6492">
                  <c:v>0.0707526364840497</c:v>
                </c:pt>
                <c:pt idx="6493">
                  <c:v>0.0707535573986884</c:v>
                </c:pt>
                <c:pt idx="6494">
                  <c:v>0.0707544780464045</c:v>
                </c:pt>
                <c:pt idx="6495">
                  <c:v>0.0707553984272752</c:v>
                </c:pt>
                <c:pt idx="6496">
                  <c:v>0.0707563185413794</c:v>
                </c:pt>
                <c:pt idx="6497">
                  <c:v>0.0707572383887942</c:v>
                </c:pt>
                <c:pt idx="6498">
                  <c:v>0.0707581579695981</c:v>
                </c:pt>
                <c:pt idx="6499">
                  <c:v>0.0707590772838692</c:v>
                </c:pt>
                <c:pt idx="6500">
                  <c:v>0.0707599963316848</c:v>
                </c:pt>
                <c:pt idx="6501">
                  <c:v>0.0707609151131235</c:v>
                </c:pt>
                <c:pt idx="6502">
                  <c:v>0.0707618336282625</c:v>
                </c:pt>
                <c:pt idx="6503">
                  <c:v>0.0707627518771803</c:v>
                </c:pt>
                <c:pt idx="6504">
                  <c:v>0.0707636698599541</c:v>
                </c:pt>
                <c:pt idx="6505">
                  <c:v>0.0707645875766619</c:v>
                </c:pt>
                <c:pt idx="6506">
                  <c:v>0.0707655050273819</c:v>
                </c:pt>
                <c:pt idx="6507">
                  <c:v>0.0707664222121912</c:v>
                </c:pt>
                <c:pt idx="6508">
                  <c:v>0.0707673391311682</c:v>
                </c:pt>
                <c:pt idx="6509">
                  <c:v>0.07076825578439</c:v>
                </c:pt>
                <c:pt idx="6510">
                  <c:v>0.0707691721719348</c:v>
                </c:pt>
                <c:pt idx="6511">
                  <c:v>0.0707700882938797</c:v>
                </c:pt>
                <c:pt idx="6512">
                  <c:v>0.0707710041503026</c:v>
                </c:pt>
                <c:pt idx="6513">
                  <c:v>0.0707719197412815</c:v>
                </c:pt>
                <c:pt idx="6514">
                  <c:v>0.0707728350668934</c:v>
                </c:pt>
                <c:pt idx="6515">
                  <c:v>0.0707737501272164</c:v>
                </c:pt>
                <c:pt idx="6516">
                  <c:v>0.0707746649223274</c:v>
                </c:pt>
                <c:pt idx="6517">
                  <c:v>0.0707755794523047</c:v>
                </c:pt>
                <c:pt idx="6518">
                  <c:v>0.070776493717225</c:v>
                </c:pt>
                <c:pt idx="6519">
                  <c:v>0.0707774077171662</c:v>
                </c:pt>
                <c:pt idx="6520">
                  <c:v>0.0707783214522061</c:v>
                </c:pt>
                <c:pt idx="6521">
                  <c:v>0.0707792349224213</c:v>
                </c:pt>
                <c:pt idx="6522">
                  <c:v>0.0707801481278902</c:v>
                </c:pt>
                <c:pt idx="6523">
                  <c:v>0.0707810610686891</c:v>
                </c:pt>
                <c:pt idx="6524">
                  <c:v>0.0707819737448964</c:v>
                </c:pt>
                <c:pt idx="6525">
                  <c:v>0.0707828861565886</c:v>
                </c:pt>
                <c:pt idx="6526">
                  <c:v>0.0707837983038433</c:v>
                </c:pt>
                <c:pt idx="6527">
                  <c:v>0.0707847101867383</c:v>
                </c:pt>
                <c:pt idx="6528">
                  <c:v>0.07078562180535</c:v>
                </c:pt>
                <c:pt idx="6529">
                  <c:v>0.0707865331597565</c:v>
                </c:pt>
                <c:pt idx="6530">
                  <c:v>0.0707874442500342</c:v>
                </c:pt>
                <c:pt idx="6531">
                  <c:v>0.0707883550762611</c:v>
                </c:pt>
                <c:pt idx="6532">
                  <c:v>0.0707892656385136</c:v>
                </c:pt>
                <c:pt idx="6533">
                  <c:v>0.0707901759368693</c:v>
                </c:pt>
                <c:pt idx="6534">
                  <c:v>0.0707910859714056</c:v>
                </c:pt>
                <c:pt idx="6535">
                  <c:v>0.0707919957421989</c:v>
                </c:pt>
                <c:pt idx="6536">
                  <c:v>0.070792905249327</c:v>
                </c:pt>
                <c:pt idx="6537">
                  <c:v>0.0707938144928664</c:v>
                </c:pt>
                <c:pt idx="6538">
                  <c:v>0.0707947234728946</c:v>
                </c:pt>
                <c:pt idx="6539">
                  <c:v>0.0707956321894881</c:v>
                </c:pt>
                <c:pt idx="6540">
                  <c:v>0.0707965406427242</c:v>
                </c:pt>
                <c:pt idx="6541">
                  <c:v>0.0707974488326802</c:v>
                </c:pt>
                <c:pt idx="6542">
                  <c:v>0.0707983567594324</c:v>
                </c:pt>
                <c:pt idx="6543">
                  <c:v>0.0707992644230584</c:v>
                </c:pt>
                <c:pt idx="6544">
                  <c:v>0.0708001718236343</c:v>
                </c:pt>
                <c:pt idx="6545">
                  <c:v>0.0708010789612378</c:v>
                </c:pt>
                <c:pt idx="6546">
                  <c:v>0.0708019858359451</c:v>
                </c:pt>
                <c:pt idx="6547">
                  <c:v>0.0708028924478333</c:v>
                </c:pt>
                <c:pt idx="6548">
                  <c:v>0.0708037987969795</c:v>
                </c:pt>
                <c:pt idx="6549">
                  <c:v>0.0708047048834599</c:v>
                </c:pt>
                <c:pt idx="6550">
                  <c:v>0.070805610707352</c:v>
                </c:pt>
                <c:pt idx="6551">
                  <c:v>0.0708065162687317</c:v>
                </c:pt>
                <c:pt idx="6552">
                  <c:v>0.0708074215676765</c:v>
                </c:pt>
                <c:pt idx="6553">
                  <c:v>0.0708083266042624</c:v>
                </c:pt>
                <c:pt idx="6554">
                  <c:v>0.0708092313785665</c:v>
                </c:pt>
                <c:pt idx="6555">
                  <c:v>0.0708101358906657</c:v>
                </c:pt>
                <c:pt idx="6556">
                  <c:v>0.0708110401406359</c:v>
                </c:pt>
                <c:pt idx="6557">
                  <c:v>0.0708119441285545</c:v>
                </c:pt>
                <c:pt idx="6558">
                  <c:v>0.0708128478544974</c:v>
                </c:pt>
                <c:pt idx="6559">
                  <c:v>0.0708137513185417</c:v>
                </c:pt>
                <c:pt idx="6560">
                  <c:v>0.0708146545207635</c:v>
                </c:pt>
                <c:pt idx="6561">
                  <c:v>0.0708155574612394</c:v>
                </c:pt>
                <c:pt idx="6562">
                  <c:v>0.0708164601400463</c:v>
                </c:pt>
                <c:pt idx="6563">
                  <c:v>0.0708173625572602</c:v>
                </c:pt>
                <c:pt idx="6564">
                  <c:v>0.070818264712958</c:v>
                </c:pt>
                <c:pt idx="6565">
                  <c:v>0.0708191666072154</c:v>
                </c:pt>
                <c:pt idx="6566">
                  <c:v>0.0708200682401098</c:v>
                </c:pt>
                <c:pt idx="6567">
                  <c:v>0.0708209696117165</c:v>
                </c:pt>
                <c:pt idx="6568">
                  <c:v>0.0708218707221125</c:v>
                </c:pt>
                <c:pt idx="6569">
                  <c:v>0.0708227715713744</c:v>
                </c:pt>
                <c:pt idx="6570">
                  <c:v>0.0708236721595777</c:v>
                </c:pt>
                <c:pt idx="6571">
                  <c:v>0.0708245724867995</c:v>
                </c:pt>
                <c:pt idx="6572">
                  <c:v>0.0708254725531154</c:v>
                </c:pt>
                <c:pt idx="6573">
                  <c:v>0.0708263723586019</c:v>
                </c:pt>
                <c:pt idx="6574">
                  <c:v>0.0708272719033356</c:v>
                </c:pt>
                <c:pt idx="6575">
                  <c:v>0.070828171187392</c:v>
                </c:pt>
                <c:pt idx="6576">
                  <c:v>0.070829070210848</c:v>
                </c:pt>
                <c:pt idx="6577">
                  <c:v>0.0708299689737791</c:v>
                </c:pt>
                <c:pt idx="6578">
                  <c:v>0.0708308674762619</c:v>
                </c:pt>
                <c:pt idx="6579">
                  <c:v>0.0708317657183721</c:v>
                </c:pt>
                <c:pt idx="6580">
                  <c:v>0.070832663700186</c:v>
                </c:pt>
                <c:pt idx="6581">
                  <c:v>0.0708335614217801</c:v>
                </c:pt>
                <c:pt idx="6582">
                  <c:v>0.0708344588832295</c:v>
                </c:pt>
                <c:pt idx="6583">
                  <c:v>0.0708353560846112</c:v>
                </c:pt>
                <c:pt idx="6584">
                  <c:v>0.0708362530260003</c:v>
                </c:pt>
                <c:pt idx="6585">
                  <c:v>0.0708371497074736</c:v>
                </c:pt>
                <c:pt idx="6586">
                  <c:v>0.0708380461291063</c:v>
                </c:pt>
                <c:pt idx="6587">
                  <c:v>0.0708389422909746</c:v>
                </c:pt>
                <c:pt idx="6588">
                  <c:v>0.0708398381931549</c:v>
                </c:pt>
                <c:pt idx="6589">
                  <c:v>0.0708407338357223</c:v>
                </c:pt>
                <c:pt idx="6590">
                  <c:v>0.0708416292187534</c:v>
                </c:pt>
                <c:pt idx="6591">
                  <c:v>0.0708425243423233</c:v>
                </c:pt>
                <c:pt idx="6592">
                  <c:v>0.0708434192065085</c:v>
                </c:pt>
                <c:pt idx="6593">
                  <c:v>0.0708443138113841</c:v>
                </c:pt>
                <c:pt idx="6594">
                  <c:v>0.0708452081570263</c:v>
                </c:pt>
                <c:pt idx="6595">
                  <c:v>0.0708461022435111</c:v>
                </c:pt>
                <c:pt idx="6596">
                  <c:v>0.0708469960709135</c:v>
                </c:pt>
                <c:pt idx="6597">
                  <c:v>0.0708478896393101</c:v>
                </c:pt>
                <c:pt idx="6598">
                  <c:v>0.0708487829487757</c:v>
                </c:pt>
                <c:pt idx="6599">
                  <c:v>0.0708496759993866</c:v>
                </c:pt>
                <c:pt idx="6600">
                  <c:v>0.0708505687912179</c:v>
                </c:pt>
                <c:pt idx="6601">
                  <c:v>0.0708514613243454</c:v>
                </c:pt>
                <c:pt idx="6602">
                  <c:v>0.0708523535988453</c:v>
                </c:pt>
                <c:pt idx="6603">
                  <c:v>0.0708532456147922</c:v>
                </c:pt>
                <c:pt idx="6604">
                  <c:v>0.0708541373722624</c:v>
                </c:pt>
                <c:pt idx="6605">
                  <c:v>0.0708550288713309</c:v>
                </c:pt>
                <c:pt idx="6606">
                  <c:v>0.0708559201120737</c:v>
                </c:pt>
                <c:pt idx="6607">
                  <c:v>0.0708568110945656</c:v>
                </c:pt>
                <c:pt idx="6608">
                  <c:v>0.0708577018188825</c:v>
                </c:pt>
                <c:pt idx="6609">
                  <c:v>0.0708585922851001</c:v>
                </c:pt>
                <c:pt idx="6610">
                  <c:v>0.0708594824932932</c:v>
                </c:pt>
                <c:pt idx="6611">
                  <c:v>0.0708603724435378</c:v>
                </c:pt>
                <c:pt idx="6612">
                  <c:v>0.0708612621359086</c:v>
                </c:pt>
                <c:pt idx="6613">
                  <c:v>0.0708621515704817</c:v>
                </c:pt>
                <c:pt idx="6614">
                  <c:v>0.0708630407473316</c:v>
                </c:pt>
                <c:pt idx="6615">
                  <c:v>0.070863929666534</c:v>
                </c:pt>
                <c:pt idx="6616">
                  <c:v>0.0708648183281646</c:v>
                </c:pt>
                <c:pt idx="6617">
                  <c:v>0.0708657067322978</c:v>
                </c:pt>
                <c:pt idx="6618">
                  <c:v>0.0708665948790097</c:v>
                </c:pt>
                <c:pt idx="6619">
                  <c:v>0.0708674827683747</c:v>
                </c:pt>
                <c:pt idx="6620">
                  <c:v>0.0708683704004687</c:v>
                </c:pt>
                <c:pt idx="6621">
                  <c:v>0.0708692577753662</c:v>
                </c:pt>
                <c:pt idx="6622">
                  <c:v>0.0708701448931427</c:v>
                </c:pt>
                <c:pt idx="6623">
                  <c:v>0.0708710317538736</c:v>
                </c:pt>
                <c:pt idx="6624">
                  <c:v>0.0708719183576334</c:v>
                </c:pt>
                <c:pt idx="6625">
                  <c:v>0.0708728047044978</c:v>
                </c:pt>
                <c:pt idx="6626">
                  <c:v>0.0708736907945411</c:v>
                </c:pt>
                <c:pt idx="6627">
                  <c:v>0.0708745766278392</c:v>
                </c:pt>
                <c:pt idx="6628">
                  <c:v>0.0708754622044663</c:v>
                </c:pt>
                <c:pt idx="6629">
                  <c:v>0.0708763475244977</c:v>
                </c:pt>
                <c:pt idx="6630">
                  <c:v>0.0708772325880088</c:v>
                </c:pt>
                <c:pt idx="6631">
                  <c:v>0.0708781173950738</c:v>
                </c:pt>
                <c:pt idx="6632">
                  <c:v>0.0708790019457682</c:v>
                </c:pt>
                <c:pt idx="6633">
                  <c:v>0.0708798862401665</c:v>
                </c:pt>
                <c:pt idx="6634">
                  <c:v>0.0708807702783439</c:v>
                </c:pt>
                <c:pt idx="6635">
                  <c:v>0.0708816540603749</c:v>
                </c:pt>
                <c:pt idx="6636">
                  <c:v>0.0708825375863345</c:v>
                </c:pt>
                <c:pt idx="6637">
                  <c:v>0.0708834208562979</c:v>
                </c:pt>
                <c:pt idx="6638">
                  <c:v>0.0708843038703391</c:v>
                </c:pt>
                <c:pt idx="6639">
                  <c:v>0.0708851866285337</c:v>
                </c:pt>
                <c:pt idx="6640">
                  <c:v>0.0708860691309556</c:v>
                </c:pt>
                <c:pt idx="6641">
                  <c:v>0.0708869513776804</c:v>
                </c:pt>
                <c:pt idx="6642">
                  <c:v>0.0708878333687819</c:v>
                </c:pt>
                <c:pt idx="6643">
                  <c:v>0.0708887151043353</c:v>
                </c:pt>
                <c:pt idx="6644">
                  <c:v>0.0708895965844155</c:v>
                </c:pt>
                <c:pt idx="6645">
                  <c:v>0.0708904778090964</c:v>
                </c:pt>
                <c:pt idx="6646">
                  <c:v>0.0708913587784534</c:v>
                </c:pt>
                <c:pt idx="6647">
                  <c:v>0.0708922394925603</c:v>
                </c:pt>
                <c:pt idx="6648">
                  <c:v>0.0708931199514924</c:v>
                </c:pt>
                <c:pt idx="6649">
                  <c:v>0.0708940001553237</c:v>
                </c:pt>
                <c:pt idx="6650">
                  <c:v>0.0708948801041288</c:v>
                </c:pt>
                <c:pt idx="6651">
                  <c:v>0.0708957597979827</c:v>
                </c:pt>
                <c:pt idx="6652">
                  <c:v>0.0708966392369591</c:v>
                </c:pt>
                <c:pt idx="6653">
                  <c:v>0.0708975184211333</c:v>
                </c:pt>
                <c:pt idx="6654">
                  <c:v>0.0708983973505789</c:v>
                </c:pt>
                <c:pt idx="6655">
                  <c:v>0.070899276025371</c:v>
                </c:pt>
                <c:pt idx="6656">
                  <c:v>0.0709001544455834</c:v>
                </c:pt>
                <c:pt idx="6657">
                  <c:v>0.0709010326112907</c:v>
                </c:pt>
                <c:pt idx="6658">
                  <c:v>0.0709019105225676</c:v>
                </c:pt>
                <c:pt idx="6659">
                  <c:v>0.0709027881794878</c:v>
                </c:pt>
                <c:pt idx="6660">
                  <c:v>0.0709036655821263</c:v>
                </c:pt>
                <c:pt idx="6661">
                  <c:v>0.0709045427305566</c:v>
                </c:pt>
                <c:pt idx="6662">
                  <c:v>0.0709054196248537</c:v>
                </c:pt>
                <c:pt idx="6663">
                  <c:v>0.0709062962650912</c:v>
                </c:pt>
                <c:pt idx="6664">
                  <c:v>0.0709071726513435</c:v>
                </c:pt>
                <c:pt idx="6665">
                  <c:v>0.0709080487836852</c:v>
                </c:pt>
                <c:pt idx="6666">
                  <c:v>0.0709089246621898</c:v>
                </c:pt>
                <c:pt idx="6667">
                  <c:v>0.0709098002869322</c:v>
                </c:pt>
                <c:pt idx="6668">
                  <c:v>0.0709106756579858</c:v>
                </c:pt>
                <c:pt idx="6669">
                  <c:v>0.0709115507754252</c:v>
                </c:pt>
                <c:pt idx="6670">
                  <c:v>0.0709124256393241</c:v>
                </c:pt>
                <c:pt idx="6671">
                  <c:v>0.0709133002497567</c:v>
                </c:pt>
                <c:pt idx="6672">
                  <c:v>0.0709141746067974</c:v>
                </c:pt>
                <c:pt idx="6673">
                  <c:v>0.0709150487105196</c:v>
                </c:pt>
                <c:pt idx="6674">
                  <c:v>0.0709159225609979</c:v>
                </c:pt>
                <c:pt idx="6675">
                  <c:v>0.0709167961583056</c:v>
                </c:pt>
                <c:pt idx="6676">
                  <c:v>0.0709176695025174</c:v>
                </c:pt>
                <c:pt idx="6677">
                  <c:v>0.0709185425937065</c:v>
                </c:pt>
                <c:pt idx="6678">
                  <c:v>0.0709194154319471</c:v>
                </c:pt>
                <c:pt idx="6679">
                  <c:v>0.0709202880173135</c:v>
                </c:pt>
                <c:pt idx="6680">
                  <c:v>0.0709211603498788</c:v>
                </c:pt>
                <c:pt idx="6681">
                  <c:v>0.0709220324297175</c:v>
                </c:pt>
                <c:pt idx="6682">
                  <c:v>0.0709229042569029</c:v>
                </c:pt>
                <c:pt idx="6683">
                  <c:v>0.0709237758315093</c:v>
                </c:pt>
                <c:pt idx="6684">
                  <c:v>0.0709246471536099</c:v>
                </c:pt>
                <c:pt idx="6685">
                  <c:v>0.0709255182232787</c:v>
                </c:pt>
                <c:pt idx="6686">
                  <c:v>0.0709263890405898</c:v>
                </c:pt>
                <c:pt idx="6687">
                  <c:v>0.0709272596056163</c:v>
                </c:pt>
                <c:pt idx="6688">
                  <c:v>0.0709281299184325</c:v>
                </c:pt>
                <c:pt idx="6689">
                  <c:v>0.0709289999791114</c:v>
                </c:pt>
                <c:pt idx="6690">
                  <c:v>0.0709298697877272</c:v>
                </c:pt>
                <c:pt idx="6691">
                  <c:v>0.070930739344353</c:v>
                </c:pt>
                <c:pt idx="6692">
                  <c:v>0.0709316086490628</c:v>
                </c:pt>
                <c:pt idx="6693">
                  <c:v>0.0709324777019303</c:v>
                </c:pt>
                <c:pt idx="6694">
                  <c:v>0.0709333465030285</c:v>
                </c:pt>
                <c:pt idx="6695">
                  <c:v>0.0709342150524315</c:v>
                </c:pt>
                <c:pt idx="6696">
                  <c:v>0.0709350833502124</c:v>
                </c:pt>
                <c:pt idx="6697">
                  <c:v>0.070935951396445</c:v>
                </c:pt>
                <c:pt idx="6698">
                  <c:v>0.0709368191912024</c:v>
                </c:pt>
                <c:pt idx="6699">
                  <c:v>0.0709376867345582</c:v>
                </c:pt>
                <c:pt idx="6700">
                  <c:v>0.0709385540265862</c:v>
                </c:pt>
                <c:pt idx="6701">
                  <c:v>0.0709394210673592</c:v>
                </c:pt>
                <c:pt idx="6702">
                  <c:v>0.0709402878569512</c:v>
                </c:pt>
                <c:pt idx="6703">
                  <c:v>0.0709411543954348</c:v>
                </c:pt>
                <c:pt idx="6704">
                  <c:v>0.0709420206828841</c:v>
                </c:pt>
                <c:pt idx="6705">
                  <c:v>0.0709428867193718</c:v>
                </c:pt>
                <c:pt idx="6706">
                  <c:v>0.0709437525049715</c:v>
                </c:pt>
                <c:pt idx="6707">
                  <c:v>0.0709446180397566</c:v>
                </c:pt>
                <c:pt idx="6708">
                  <c:v>0.0709454833237999</c:v>
                </c:pt>
                <c:pt idx="6709">
                  <c:v>0.0709463483571753</c:v>
                </c:pt>
                <c:pt idx="6710">
                  <c:v>0.0709472131399553</c:v>
                </c:pt>
                <c:pt idx="6711">
                  <c:v>0.0709480776722137</c:v>
                </c:pt>
                <c:pt idx="6712">
                  <c:v>0.070948941954023</c:v>
                </c:pt>
                <c:pt idx="6713">
                  <c:v>0.0709498059854567</c:v>
                </c:pt>
                <c:pt idx="6714">
                  <c:v>0.0709506697665882</c:v>
                </c:pt>
                <c:pt idx="6715">
                  <c:v>0.07095153329749</c:v>
                </c:pt>
                <c:pt idx="6716">
                  <c:v>0.0709523965782359</c:v>
                </c:pt>
                <c:pt idx="6717">
                  <c:v>0.0709532596088981</c:v>
                </c:pt>
                <c:pt idx="6718">
                  <c:v>0.0709541223895505</c:v>
                </c:pt>
                <c:pt idx="6719">
                  <c:v>0.0709549849202653</c:v>
                </c:pt>
                <c:pt idx="6720">
                  <c:v>0.0709558472011159</c:v>
                </c:pt>
                <c:pt idx="6721">
                  <c:v>0.0709567092321756</c:v>
                </c:pt>
                <c:pt idx="6722">
                  <c:v>0.0709575710135166</c:v>
                </c:pt>
                <c:pt idx="6723">
                  <c:v>0.0709584325452125</c:v>
                </c:pt>
                <c:pt idx="6724">
                  <c:v>0.0709592938273356</c:v>
                </c:pt>
                <c:pt idx="6725">
                  <c:v>0.0709601548599595</c:v>
                </c:pt>
                <c:pt idx="6726">
                  <c:v>0.0709610156431562</c:v>
                </c:pt>
                <c:pt idx="6727">
                  <c:v>0.0709618761769991</c:v>
                </c:pt>
                <c:pt idx="6728">
                  <c:v>0.0709627364615612</c:v>
                </c:pt>
                <c:pt idx="6729">
                  <c:v>0.0709635964969146</c:v>
                </c:pt>
                <c:pt idx="6730">
                  <c:v>0.0709644562831328</c:v>
                </c:pt>
                <c:pt idx="6731">
                  <c:v>0.070965315820288</c:v>
                </c:pt>
                <c:pt idx="6732">
                  <c:v>0.0709661751084534</c:v>
                </c:pt>
                <c:pt idx="6733">
                  <c:v>0.0709670341477011</c:v>
                </c:pt>
                <c:pt idx="6734">
                  <c:v>0.0709678929381042</c:v>
                </c:pt>
                <c:pt idx="6735">
                  <c:v>0.0709687514797356</c:v>
                </c:pt>
                <c:pt idx="6736">
                  <c:v>0.0709696097726674</c:v>
                </c:pt>
                <c:pt idx="6737">
                  <c:v>0.0709704678169728</c:v>
                </c:pt>
                <c:pt idx="6738">
                  <c:v>0.0709713256127236</c:v>
                </c:pt>
                <c:pt idx="6739">
                  <c:v>0.0709721831599933</c:v>
                </c:pt>
                <c:pt idx="6740">
                  <c:v>0.0709730404588537</c:v>
                </c:pt>
                <c:pt idx="6741">
                  <c:v>0.0709738975093775</c:v>
                </c:pt>
                <c:pt idx="6742">
                  <c:v>0.0709747543116378</c:v>
                </c:pt>
                <c:pt idx="6743">
                  <c:v>0.0709756108657063</c:v>
                </c:pt>
                <c:pt idx="6744">
                  <c:v>0.0709764671716562</c:v>
                </c:pt>
                <c:pt idx="6745">
                  <c:v>0.0709773232295592</c:v>
                </c:pt>
                <c:pt idx="6746">
                  <c:v>0.0709781790394884</c:v>
                </c:pt>
                <c:pt idx="6747">
                  <c:v>0.0709790346015156</c:v>
                </c:pt>
                <c:pt idx="6748">
                  <c:v>0.0709798899157135</c:v>
                </c:pt>
                <c:pt idx="6749">
                  <c:v>0.0709807449821548</c:v>
                </c:pt>
                <c:pt idx="6750">
                  <c:v>0.0709815998009111</c:v>
                </c:pt>
                <c:pt idx="6751">
                  <c:v>0.0709824543720555</c:v>
                </c:pt>
                <c:pt idx="6752">
                  <c:v>0.0709833086956596</c:v>
                </c:pt>
                <c:pt idx="6753">
                  <c:v>0.0709841627717963</c:v>
                </c:pt>
                <c:pt idx="6754">
                  <c:v>0.0709850166005372</c:v>
                </c:pt>
                <c:pt idx="6755">
                  <c:v>0.0709858701819549</c:v>
                </c:pt>
                <c:pt idx="6756">
                  <c:v>0.0709867235161219</c:v>
                </c:pt>
                <c:pt idx="6757">
                  <c:v>0.0709875766031098</c:v>
                </c:pt>
                <c:pt idx="6758">
                  <c:v>0.0709884294429915</c:v>
                </c:pt>
                <c:pt idx="6759">
                  <c:v>0.0709892820358382</c:v>
                </c:pt>
                <c:pt idx="6760">
                  <c:v>0.070990134381723</c:v>
                </c:pt>
                <c:pt idx="6761">
                  <c:v>0.0709909864807172</c:v>
                </c:pt>
                <c:pt idx="6762">
                  <c:v>0.0709918383328932</c:v>
                </c:pt>
                <c:pt idx="6763">
                  <c:v>0.0709926899383235</c:v>
                </c:pt>
                <c:pt idx="6764">
                  <c:v>0.0709935412970793</c:v>
                </c:pt>
                <c:pt idx="6765">
                  <c:v>0.0709943924092334</c:v>
                </c:pt>
                <c:pt idx="6766">
                  <c:v>0.0709952432748572</c:v>
                </c:pt>
                <c:pt idx="6767">
                  <c:v>0.0709960938940233</c:v>
                </c:pt>
                <c:pt idx="6768">
                  <c:v>0.0709969442668029</c:v>
                </c:pt>
                <c:pt idx="6769">
                  <c:v>0.0709977943932683</c:v>
                </c:pt>
                <c:pt idx="6770">
                  <c:v>0.0709986442734919</c:v>
                </c:pt>
                <c:pt idx="6771">
                  <c:v>0.0709994939075447</c:v>
                </c:pt>
                <c:pt idx="6772">
                  <c:v>0.0710003432954994</c:v>
                </c:pt>
                <c:pt idx="6773">
                  <c:v>0.0710011924374271</c:v>
                </c:pt>
                <c:pt idx="6774">
                  <c:v>0.0710020413334004</c:v>
                </c:pt>
                <c:pt idx="6775">
                  <c:v>0.0710028899834904</c:v>
                </c:pt>
                <c:pt idx="6776">
                  <c:v>0.071003738387769</c:v>
                </c:pt>
                <c:pt idx="6777">
                  <c:v>0.0710045865463086</c:v>
                </c:pt>
                <c:pt idx="6778">
                  <c:v>0.0710054344591802</c:v>
                </c:pt>
                <c:pt idx="6779">
                  <c:v>0.0710062821264562</c:v>
                </c:pt>
                <c:pt idx="6780">
                  <c:v>0.0710071295482075</c:v>
                </c:pt>
                <c:pt idx="6781">
                  <c:v>0.0710079767245066</c:v>
                </c:pt>
                <c:pt idx="6782">
                  <c:v>0.0710088236554244</c:v>
                </c:pt>
                <c:pt idx="6783">
                  <c:v>0.0710096703410329</c:v>
                </c:pt>
                <c:pt idx="6784">
                  <c:v>0.0710105167814041</c:v>
                </c:pt>
                <c:pt idx="6785">
                  <c:v>0.0710113629766088</c:v>
                </c:pt>
                <c:pt idx="6786">
                  <c:v>0.0710122089267194</c:v>
                </c:pt>
                <c:pt idx="6787">
                  <c:v>0.0710130546318067</c:v>
                </c:pt>
                <c:pt idx="6788">
                  <c:v>0.0710139000919429</c:v>
                </c:pt>
                <c:pt idx="6789">
                  <c:v>0.0710147453071989</c:v>
                </c:pt>
                <c:pt idx="6790">
                  <c:v>0.0710155902776464</c:v>
                </c:pt>
                <c:pt idx="6791">
                  <c:v>0.0710164350033573</c:v>
                </c:pt>
                <c:pt idx="6792">
                  <c:v>0.0710172794844024</c:v>
                </c:pt>
                <c:pt idx="6793">
                  <c:v>0.0710181237208538</c:v>
                </c:pt>
                <c:pt idx="6794">
                  <c:v>0.0710189677127821</c:v>
                </c:pt>
                <c:pt idx="6795">
                  <c:v>0.0710198114602595</c:v>
                </c:pt>
                <c:pt idx="6796">
                  <c:v>0.0710206549633566</c:v>
                </c:pt>
                <c:pt idx="6797">
                  <c:v>0.0710214982221452</c:v>
                </c:pt>
                <c:pt idx="6798">
                  <c:v>0.0710223412366968</c:v>
                </c:pt>
                <c:pt idx="6799">
                  <c:v>0.0710231840070821</c:v>
                </c:pt>
                <c:pt idx="6800">
                  <c:v>0.071024026533373</c:v>
                </c:pt>
                <c:pt idx="6801">
                  <c:v>0.0710248688156403</c:v>
                </c:pt>
                <c:pt idx="6802">
                  <c:v>0.0710257108539556</c:v>
                </c:pt>
                <c:pt idx="6803">
                  <c:v>0.0710265526483896</c:v>
                </c:pt>
                <c:pt idx="6804">
                  <c:v>0.0710273941990139</c:v>
                </c:pt>
                <c:pt idx="6805">
                  <c:v>0.0710282355058999</c:v>
                </c:pt>
                <c:pt idx="6806">
                  <c:v>0.071029076569118</c:v>
                </c:pt>
                <c:pt idx="6807">
                  <c:v>0.0710299173887402</c:v>
                </c:pt>
                <c:pt idx="6808">
                  <c:v>0.0710307579648368</c:v>
                </c:pt>
                <c:pt idx="6809">
                  <c:v>0.0710315982974797</c:v>
                </c:pt>
                <c:pt idx="6810">
                  <c:v>0.0710324383867391</c:v>
                </c:pt>
                <c:pt idx="6811">
                  <c:v>0.0710332782326866</c:v>
                </c:pt>
                <c:pt idx="6812">
                  <c:v>0.0710341178353933</c:v>
                </c:pt>
                <c:pt idx="6813">
                  <c:v>0.0710349571949298</c:v>
                </c:pt>
                <c:pt idx="6814">
                  <c:v>0.0710357963113676</c:v>
                </c:pt>
                <c:pt idx="6815">
                  <c:v>0.071036635184777</c:v>
                </c:pt>
                <c:pt idx="6816">
                  <c:v>0.0710374738152297</c:v>
                </c:pt>
                <c:pt idx="6817">
                  <c:v>0.0710383122027958</c:v>
                </c:pt>
                <c:pt idx="6818">
                  <c:v>0.0710391503475467</c:v>
                </c:pt>
                <c:pt idx="6819">
                  <c:v>0.0710399882495535</c:v>
                </c:pt>
                <c:pt idx="6820">
                  <c:v>0.0710408259088864</c:v>
                </c:pt>
                <c:pt idx="6821">
                  <c:v>0.071041663325617</c:v>
                </c:pt>
                <c:pt idx="6822">
                  <c:v>0.0710425004998153</c:v>
                </c:pt>
                <c:pt idx="6823">
                  <c:v>0.0710433374315529</c:v>
                </c:pt>
                <c:pt idx="6824">
                  <c:v>0.0710441741208998</c:v>
                </c:pt>
                <c:pt idx="6825">
                  <c:v>0.0710450105679271</c:v>
                </c:pt>
                <c:pt idx="6826">
                  <c:v>0.071045846772706</c:v>
                </c:pt>
                <c:pt idx="6827">
                  <c:v>0.0710466827353063</c:v>
                </c:pt>
                <c:pt idx="6828">
                  <c:v>0.0710475184557996</c:v>
                </c:pt>
                <c:pt idx="6829">
                  <c:v>0.0710483539342558</c:v>
                </c:pt>
                <c:pt idx="6830">
                  <c:v>0.0710491891707462</c:v>
                </c:pt>
                <c:pt idx="6831">
                  <c:v>0.0710500241653408</c:v>
                </c:pt>
                <c:pt idx="6832">
                  <c:v>0.0710508589181105</c:v>
                </c:pt>
                <c:pt idx="6833">
                  <c:v>0.0710516934291261</c:v>
                </c:pt>
                <c:pt idx="6834">
                  <c:v>0.0710525276984578</c:v>
                </c:pt>
                <c:pt idx="6835">
                  <c:v>0.0710533617261765</c:v>
                </c:pt>
                <c:pt idx="6836">
                  <c:v>0.0710541955123523</c:v>
                </c:pt>
                <c:pt idx="6837">
                  <c:v>0.0710550290570562</c:v>
                </c:pt>
                <c:pt idx="6838">
                  <c:v>0.0710558623603581</c:v>
                </c:pt>
                <c:pt idx="6839">
                  <c:v>0.0710566954223288</c:v>
                </c:pt>
                <c:pt idx="6840">
                  <c:v>0.071057528243039</c:v>
                </c:pt>
                <c:pt idx="6841">
                  <c:v>0.0710583608225585</c:v>
                </c:pt>
                <c:pt idx="6842">
                  <c:v>0.0710591931609584</c:v>
                </c:pt>
                <c:pt idx="6843">
                  <c:v>0.0710600252583083</c:v>
                </c:pt>
                <c:pt idx="6844">
                  <c:v>0.0710608571146794</c:v>
                </c:pt>
                <c:pt idx="6845">
                  <c:v>0.0710616887301411</c:v>
                </c:pt>
                <c:pt idx="6846">
                  <c:v>0.0710625201047644</c:v>
                </c:pt>
                <c:pt idx="6847">
                  <c:v>0.0710633512386196</c:v>
                </c:pt>
                <c:pt idx="6848">
                  <c:v>0.0710641821317765</c:v>
                </c:pt>
                <c:pt idx="6849">
                  <c:v>0.0710650127843059</c:v>
                </c:pt>
                <c:pt idx="6850">
                  <c:v>0.0710658431962774</c:v>
                </c:pt>
                <c:pt idx="6851">
                  <c:v>0.0710666733677619</c:v>
                </c:pt>
                <c:pt idx="6852">
                  <c:v>0.071067503298829</c:v>
                </c:pt>
                <c:pt idx="6853">
                  <c:v>0.0710683329895491</c:v>
                </c:pt>
                <c:pt idx="6854">
                  <c:v>0.0710691624399926</c:v>
                </c:pt>
                <c:pt idx="6855">
                  <c:v>0.0710699916502292</c:v>
                </c:pt>
                <c:pt idx="6856">
                  <c:v>0.0710708206203295</c:v>
                </c:pt>
                <c:pt idx="6857">
                  <c:v>0.0710716493503629</c:v>
                </c:pt>
                <c:pt idx="6858">
                  <c:v>0.0710724778404002</c:v>
                </c:pt>
                <c:pt idx="6859">
                  <c:v>0.0710733060905108</c:v>
                </c:pt>
                <c:pt idx="6860">
                  <c:v>0.071074134100765</c:v>
                </c:pt>
                <c:pt idx="6861">
                  <c:v>0.0710749618712331</c:v>
                </c:pt>
                <c:pt idx="6862">
                  <c:v>0.0710757894019845</c:v>
                </c:pt>
                <c:pt idx="6863">
                  <c:v>0.0710766166930898</c:v>
                </c:pt>
                <c:pt idx="6864">
                  <c:v>0.0710774437446183</c:v>
                </c:pt>
                <c:pt idx="6865">
                  <c:v>0.0710782705566406</c:v>
                </c:pt>
                <c:pt idx="6866">
                  <c:v>0.0710790971292258</c:v>
                </c:pt>
                <c:pt idx="6867">
                  <c:v>0.0710799234624443</c:v>
                </c:pt>
                <c:pt idx="6868">
                  <c:v>0.0710807495563661</c:v>
                </c:pt>
                <c:pt idx="6869">
                  <c:v>0.0710815754110605</c:v>
                </c:pt>
                <c:pt idx="6870">
                  <c:v>0.0710824010265979</c:v>
                </c:pt>
                <c:pt idx="6871">
                  <c:v>0.0710832264030475</c:v>
                </c:pt>
                <c:pt idx="6872">
                  <c:v>0.0710840515404798</c:v>
                </c:pt>
                <c:pt idx="6873">
                  <c:v>0.0710848764389637</c:v>
                </c:pt>
                <c:pt idx="6874">
                  <c:v>0.0710857010985694</c:v>
                </c:pt>
                <c:pt idx="6875">
                  <c:v>0.0710865255193669</c:v>
                </c:pt>
                <c:pt idx="6876">
                  <c:v>0.0710873497014253</c:v>
                </c:pt>
                <c:pt idx="6877">
                  <c:v>0.0710881736448148</c:v>
                </c:pt>
                <c:pt idx="6878">
                  <c:v>0.0710889973496045</c:v>
                </c:pt>
                <c:pt idx="6879">
                  <c:v>0.0710898208158647</c:v>
                </c:pt>
                <c:pt idx="6880">
                  <c:v>0.0710906440436643</c:v>
                </c:pt>
                <c:pt idx="6881">
                  <c:v>0.0710914670330732</c:v>
                </c:pt>
                <c:pt idx="6882">
                  <c:v>0.0710922897841613</c:v>
                </c:pt>
                <c:pt idx="6883">
                  <c:v>0.0710931122969976</c:v>
                </c:pt>
                <c:pt idx="6884">
                  <c:v>0.0710939345716521</c:v>
                </c:pt>
                <c:pt idx="6885">
                  <c:v>0.0710947566081938</c:v>
                </c:pt>
                <c:pt idx="6886">
                  <c:v>0.0710955784066928</c:v>
                </c:pt>
                <c:pt idx="6887">
                  <c:v>0.0710963999672179</c:v>
                </c:pt>
                <c:pt idx="6888">
                  <c:v>0.0710972212898389</c:v>
                </c:pt>
                <c:pt idx="6889">
                  <c:v>0.0710980423746255</c:v>
                </c:pt>
                <c:pt idx="6890">
                  <c:v>0.0710988632216465</c:v>
                </c:pt>
                <c:pt idx="6891">
                  <c:v>0.0710996838309719</c:v>
                </c:pt>
                <c:pt idx="6892">
                  <c:v>0.0711005042026704</c:v>
                </c:pt>
                <c:pt idx="6893">
                  <c:v>0.071101324336812</c:v>
                </c:pt>
                <c:pt idx="6894">
                  <c:v>0.0711021442334655</c:v>
                </c:pt>
                <c:pt idx="6895">
                  <c:v>0.0711029638927004</c:v>
                </c:pt>
                <c:pt idx="6896">
                  <c:v>0.0711037833145862</c:v>
                </c:pt>
                <c:pt idx="6897">
                  <c:v>0.0711046024991918</c:v>
                </c:pt>
                <c:pt idx="6898">
                  <c:v>0.0711054214465869</c:v>
                </c:pt>
                <c:pt idx="6899">
                  <c:v>0.07110624015684</c:v>
                </c:pt>
                <c:pt idx="6900">
                  <c:v>0.0711070586300211</c:v>
                </c:pt>
                <c:pt idx="6901">
                  <c:v>0.0711078768661987</c:v>
                </c:pt>
                <c:pt idx="6902">
                  <c:v>0.0711086948654422</c:v>
                </c:pt>
                <c:pt idx="6903">
                  <c:v>0.0711095126278211</c:v>
                </c:pt>
                <c:pt idx="6904">
                  <c:v>0.071110330153404</c:v>
                </c:pt>
                <c:pt idx="6905">
                  <c:v>0.0711111474422604</c:v>
                </c:pt>
                <c:pt idx="6906">
                  <c:v>0.071111964494459</c:v>
                </c:pt>
                <c:pt idx="6907">
                  <c:v>0.0711127813100692</c:v>
                </c:pt>
                <c:pt idx="6908">
                  <c:v>0.0711135978891597</c:v>
                </c:pt>
                <c:pt idx="6909">
                  <c:v>0.0711144142317996</c:v>
                </c:pt>
                <c:pt idx="6910">
                  <c:v>0.0711152303380584</c:v>
                </c:pt>
                <c:pt idx="6911">
                  <c:v>0.0711160462080043</c:v>
                </c:pt>
                <c:pt idx="6912">
                  <c:v>0.0711168618417069</c:v>
                </c:pt>
                <c:pt idx="6913">
                  <c:v>0.0711176772392346</c:v>
                </c:pt>
                <c:pt idx="6914">
                  <c:v>0.0711184924006568</c:v>
                </c:pt>
                <c:pt idx="6915">
                  <c:v>0.0711193073260419</c:v>
                </c:pt>
                <c:pt idx="6916">
                  <c:v>0.071120122015459</c:v>
                </c:pt>
                <c:pt idx="6917">
                  <c:v>0.0711209364689773</c:v>
                </c:pt>
                <c:pt idx="6918">
                  <c:v>0.071121750686665</c:v>
                </c:pt>
                <c:pt idx="6919">
                  <c:v>0.0711225646685915</c:v>
                </c:pt>
                <c:pt idx="6920">
                  <c:v>0.071123378414825</c:v>
                </c:pt>
                <c:pt idx="6921">
                  <c:v>0.071124191925435</c:v>
                </c:pt>
                <c:pt idx="6922">
                  <c:v>0.0711250052004894</c:v>
                </c:pt>
                <c:pt idx="6923">
                  <c:v>0.0711258182400574</c:v>
                </c:pt>
                <c:pt idx="6924">
                  <c:v>0.071126631044208</c:v>
                </c:pt>
                <c:pt idx="6925">
                  <c:v>0.0711274436130093</c:v>
                </c:pt>
                <c:pt idx="6926">
                  <c:v>0.0711282559465305</c:v>
                </c:pt>
                <c:pt idx="6927">
                  <c:v>0.0711290680448396</c:v>
                </c:pt>
                <c:pt idx="6928">
                  <c:v>0.071129879908006</c:v>
                </c:pt>
                <c:pt idx="6929">
                  <c:v>0.0711306915360976</c:v>
                </c:pt>
                <c:pt idx="6930">
                  <c:v>0.0711315029291833</c:v>
                </c:pt>
                <c:pt idx="6931">
                  <c:v>0.0711323140873319</c:v>
                </c:pt>
                <c:pt idx="6932">
                  <c:v>0.0711331250106115</c:v>
                </c:pt>
                <c:pt idx="6933">
                  <c:v>0.0711339356990912</c:v>
                </c:pt>
                <c:pt idx="6934">
                  <c:v>0.0711347461528388</c:v>
                </c:pt>
                <c:pt idx="6935">
                  <c:v>0.0711355563719234</c:v>
                </c:pt>
                <c:pt idx="6936">
                  <c:v>0.0711363663564129</c:v>
                </c:pt>
                <c:pt idx="6937">
                  <c:v>0.0711371761063761</c:v>
                </c:pt>
                <c:pt idx="6938">
                  <c:v>0.0711379856218817</c:v>
                </c:pt>
                <c:pt idx="6939">
                  <c:v>0.0711387949029974</c:v>
                </c:pt>
                <c:pt idx="6940">
                  <c:v>0.0711396039497923</c:v>
                </c:pt>
                <c:pt idx="6941">
                  <c:v>0.0711404127623342</c:v>
                </c:pt>
                <c:pt idx="6942">
                  <c:v>0.0711412213406919</c:v>
                </c:pt>
                <c:pt idx="6943">
                  <c:v>0.0711420296849332</c:v>
                </c:pt>
                <c:pt idx="6944">
                  <c:v>0.0711428377951268</c:v>
                </c:pt>
                <c:pt idx="6945">
                  <c:v>0.0711436456713411</c:v>
                </c:pt>
                <c:pt idx="6946">
                  <c:v>0.0711444533136439</c:v>
                </c:pt>
                <c:pt idx="6947">
                  <c:v>0.0711452607221039</c:v>
                </c:pt>
                <c:pt idx="6948">
                  <c:v>0.0711460678967889</c:v>
                </c:pt>
                <c:pt idx="6949">
                  <c:v>0.0711468748377677</c:v>
                </c:pt>
                <c:pt idx="6950">
                  <c:v>0.0711476815451077</c:v>
                </c:pt>
                <c:pt idx="6951">
                  <c:v>0.0711484880188775</c:v>
                </c:pt>
                <c:pt idx="6952">
                  <c:v>0.0711492942591455</c:v>
                </c:pt>
                <c:pt idx="6953">
                  <c:v>0.0711501002659793</c:v>
                </c:pt>
                <c:pt idx="6954">
                  <c:v>0.0711509060394475</c:v>
                </c:pt>
                <c:pt idx="6955">
                  <c:v>0.0711517115796176</c:v>
                </c:pt>
                <c:pt idx="6956">
                  <c:v>0.0711525168865583</c:v>
                </c:pt>
                <c:pt idx="6957">
                  <c:v>0.0711533219603371</c:v>
                </c:pt>
                <c:pt idx="6958">
                  <c:v>0.0711541268010221</c:v>
                </c:pt>
                <c:pt idx="6959">
                  <c:v>0.0711549314086819</c:v>
                </c:pt>
                <c:pt idx="6960">
                  <c:v>0.0711557357833837</c:v>
                </c:pt>
                <c:pt idx="6961">
                  <c:v>0.0711565399251961</c:v>
                </c:pt>
                <c:pt idx="6962">
                  <c:v>0.0711573438341863</c:v>
                </c:pt>
                <c:pt idx="6963">
                  <c:v>0.0711581475104231</c:v>
                </c:pt>
                <c:pt idx="6964">
                  <c:v>0.0711589509539736</c:v>
                </c:pt>
                <c:pt idx="6965">
                  <c:v>0.0711597541649061</c:v>
                </c:pt>
                <c:pt idx="6966">
                  <c:v>0.0711605571432887</c:v>
                </c:pt>
                <c:pt idx="6967">
                  <c:v>0.0711613598891886</c:v>
                </c:pt>
                <c:pt idx="6968">
                  <c:v>0.0711621624026743</c:v>
                </c:pt>
                <c:pt idx="6969">
                  <c:v>0.071162964683813</c:v>
                </c:pt>
                <c:pt idx="6970">
                  <c:v>0.071163766732673</c:v>
                </c:pt>
                <c:pt idx="6971">
                  <c:v>0.0711645685493215</c:v>
                </c:pt>
                <c:pt idx="6972">
                  <c:v>0.0711653701338266</c:v>
                </c:pt>
                <c:pt idx="6973">
                  <c:v>0.0711661714862563</c:v>
                </c:pt>
                <c:pt idx="6974">
                  <c:v>0.0711669726066776</c:v>
                </c:pt>
                <c:pt idx="6975">
                  <c:v>0.0711677734951588</c:v>
                </c:pt>
                <c:pt idx="6976">
                  <c:v>0.0711685741517671</c:v>
                </c:pt>
                <c:pt idx="6977">
                  <c:v>0.0711693745765707</c:v>
                </c:pt>
                <c:pt idx="6978">
                  <c:v>0.0711701747696365</c:v>
                </c:pt>
                <c:pt idx="6979">
                  <c:v>0.0711709747310325</c:v>
                </c:pt>
                <c:pt idx="6980">
                  <c:v>0.0711717744608266</c:v>
                </c:pt>
                <c:pt idx="6981">
                  <c:v>0.0711725739590857</c:v>
                </c:pt>
                <c:pt idx="6982">
                  <c:v>0.071173373225878</c:v>
                </c:pt>
                <c:pt idx="6983">
                  <c:v>0.0711741722612703</c:v>
                </c:pt>
                <c:pt idx="6984">
                  <c:v>0.0711749710653309</c:v>
                </c:pt>
                <c:pt idx="6985">
                  <c:v>0.0711757696381265</c:v>
                </c:pt>
                <c:pt idx="6986">
                  <c:v>0.0711765679797249</c:v>
                </c:pt>
                <c:pt idx="6987">
                  <c:v>0.0711773660901939</c:v>
                </c:pt>
                <c:pt idx="6988">
                  <c:v>0.0711781639696003</c:v>
                </c:pt>
                <c:pt idx="6989">
                  <c:v>0.0711789616180121</c:v>
                </c:pt>
                <c:pt idx="6990">
                  <c:v>0.0711797590354961</c:v>
                </c:pt>
                <c:pt idx="6991">
                  <c:v>0.0711805562221202</c:v>
                </c:pt>
                <c:pt idx="6992">
                  <c:v>0.0711813531779512</c:v>
                </c:pt>
                <c:pt idx="6993">
                  <c:v>0.0711821499030567</c:v>
                </c:pt>
                <c:pt idx="6994">
                  <c:v>0.0711829463975042</c:v>
                </c:pt>
                <c:pt idx="6995">
                  <c:v>0.0711837426613606</c:v>
                </c:pt>
                <c:pt idx="6996">
                  <c:v>0.0711845386946936</c:v>
                </c:pt>
                <c:pt idx="6997">
                  <c:v>0.07118533449757</c:v>
                </c:pt>
                <c:pt idx="6998">
                  <c:v>0.0711861300700574</c:v>
                </c:pt>
                <c:pt idx="6999">
                  <c:v>0.0711869254122226</c:v>
                </c:pt>
                <c:pt idx="7000">
                  <c:v>0.0711877205241329</c:v>
                </c:pt>
                <c:pt idx="7001">
                  <c:v>0.0711885154058559</c:v>
                </c:pt>
                <c:pt idx="7002">
                  <c:v>0.0711893100574581</c:v>
                </c:pt>
                <c:pt idx="7003">
                  <c:v>0.0711901044790073</c:v>
                </c:pt>
                <c:pt idx="7004">
                  <c:v>0.0711908986705699</c:v>
                </c:pt>
                <c:pt idx="7005">
                  <c:v>0.0711916926322136</c:v>
                </c:pt>
                <c:pt idx="7006">
                  <c:v>0.0711924863640048</c:v>
                </c:pt>
                <c:pt idx="7007">
                  <c:v>0.0711932798660111</c:v>
                </c:pt>
                <c:pt idx="7008">
                  <c:v>0.0711940731382995</c:v>
                </c:pt>
                <c:pt idx="7009">
                  <c:v>0.0711948661809366</c:v>
                </c:pt>
                <c:pt idx="7010">
                  <c:v>0.0711956589939899</c:v>
                </c:pt>
                <c:pt idx="7011">
                  <c:v>0.0711964515775259</c:v>
                </c:pt>
                <c:pt idx="7012">
                  <c:v>0.071197243931612</c:v>
                </c:pt>
                <c:pt idx="7013">
                  <c:v>0.0711980360563146</c:v>
                </c:pt>
                <c:pt idx="7014">
                  <c:v>0.0711988279517008</c:v>
                </c:pt>
                <c:pt idx="7015">
                  <c:v>0.0711996196178379</c:v>
                </c:pt>
                <c:pt idx="7016">
                  <c:v>0.0712004110547922</c:v>
                </c:pt>
                <c:pt idx="7017">
                  <c:v>0.071201202262631</c:v>
                </c:pt>
                <c:pt idx="7018">
                  <c:v>0.0712019932414206</c:v>
                </c:pt>
                <c:pt idx="7019">
                  <c:v>0.0712027839912284</c:v>
                </c:pt>
                <c:pt idx="7020">
                  <c:v>0.0712035745121206</c:v>
                </c:pt>
                <c:pt idx="7021">
                  <c:v>0.0712043648041643</c:v>
                </c:pt>
                <c:pt idx="7022">
                  <c:v>0.0712051548674265</c:v>
                </c:pt>
                <c:pt idx="7023">
                  <c:v>0.0712059447019733</c:v>
                </c:pt>
                <c:pt idx="7024">
                  <c:v>0.0712067343078721</c:v>
                </c:pt>
                <c:pt idx="7025">
                  <c:v>0.0712075236851889</c:v>
                </c:pt>
                <c:pt idx="7026">
                  <c:v>0.0712083128339911</c:v>
                </c:pt>
                <c:pt idx="7027">
                  <c:v>0.0712091017543445</c:v>
                </c:pt>
                <c:pt idx="7028">
                  <c:v>0.0712098904463163</c:v>
                </c:pt>
                <c:pt idx="7029">
                  <c:v>0.0712106789099732</c:v>
                </c:pt>
                <c:pt idx="7030">
                  <c:v>0.0712114671453814</c:v>
                </c:pt>
                <c:pt idx="7031">
                  <c:v>0.0712122551526078</c:v>
                </c:pt>
                <c:pt idx="7032">
                  <c:v>0.0712130429317186</c:v>
                </c:pt>
                <c:pt idx="7033">
                  <c:v>0.0712138304827809</c:v>
                </c:pt>
                <c:pt idx="7034">
                  <c:v>0.0712146178058605</c:v>
                </c:pt>
                <c:pt idx="7035">
                  <c:v>0.0712154049010241</c:v>
                </c:pt>
                <c:pt idx="7036">
                  <c:v>0.0712161917683388</c:v>
                </c:pt>
                <c:pt idx="7037">
                  <c:v>0.0712169784078701</c:v>
                </c:pt>
                <c:pt idx="7038">
                  <c:v>0.0712177648196853</c:v>
                </c:pt>
                <c:pt idx="7039">
                  <c:v>0.0712185510038501</c:v>
                </c:pt>
                <c:pt idx="7040">
                  <c:v>0.0712193369604314</c:v>
                </c:pt>
                <c:pt idx="7041">
                  <c:v>0.0712201226894952</c:v>
                </c:pt>
                <c:pt idx="7042">
                  <c:v>0.071220908191108</c:v>
                </c:pt>
                <c:pt idx="7043">
                  <c:v>0.0712216934653365</c:v>
                </c:pt>
                <c:pt idx="7044">
                  <c:v>0.0712224785122462</c:v>
                </c:pt>
                <c:pt idx="7045">
                  <c:v>0.0712232633319043</c:v>
                </c:pt>
                <c:pt idx="7046">
                  <c:v>0.0712240479243764</c:v>
                </c:pt>
                <c:pt idx="7047">
                  <c:v>0.0712248322897293</c:v>
                </c:pt>
                <c:pt idx="7048">
                  <c:v>0.0712256164280285</c:v>
                </c:pt>
                <c:pt idx="7049">
                  <c:v>0.0712264003393408</c:v>
                </c:pt>
                <c:pt idx="7050">
                  <c:v>0.0712271840237326</c:v>
                </c:pt>
                <c:pt idx="7051">
                  <c:v>0.0712279674812693</c:v>
                </c:pt>
                <c:pt idx="7052">
                  <c:v>0.0712287507120178</c:v>
                </c:pt>
                <c:pt idx="7053">
                  <c:v>0.0712295337160437</c:v>
                </c:pt>
                <c:pt idx="7054">
                  <c:v>0.0712303164934137</c:v>
                </c:pt>
                <c:pt idx="7055">
                  <c:v>0.0712310990441932</c:v>
                </c:pt>
                <c:pt idx="7056">
                  <c:v>0.0712318813684486</c:v>
                </c:pt>
                <c:pt idx="7057">
                  <c:v>0.0712326634662463</c:v>
                </c:pt>
                <c:pt idx="7058">
                  <c:v>0.0712334453376518</c:v>
                </c:pt>
                <c:pt idx="7059">
                  <c:v>0.0712342269827316</c:v>
                </c:pt>
                <c:pt idx="7060">
                  <c:v>0.0712350084015512</c:v>
                </c:pt>
                <c:pt idx="7061">
                  <c:v>0.0712357895941771</c:v>
                </c:pt>
                <c:pt idx="7062">
                  <c:v>0.0712365705606747</c:v>
                </c:pt>
                <c:pt idx="7063">
                  <c:v>0.0712373513011103</c:v>
                </c:pt>
                <c:pt idx="7064">
                  <c:v>0.07123813181555</c:v>
                </c:pt>
                <c:pt idx="7065">
                  <c:v>0.0712389121040593</c:v>
                </c:pt>
                <c:pt idx="7066">
                  <c:v>0.0712396921667045</c:v>
                </c:pt>
                <c:pt idx="7067">
                  <c:v>0.0712404720035509</c:v>
                </c:pt>
                <c:pt idx="7068">
                  <c:v>0.071241251614665</c:v>
                </c:pt>
                <c:pt idx="7069">
                  <c:v>0.0712420310001121</c:v>
                </c:pt>
                <c:pt idx="7070">
                  <c:v>0.0712428101599581</c:v>
                </c:pt>
                <c:pt idx="7071">
                  <c:v>0.0712435890942692</c:v>
                </c:pt>
                <c:pt idx="7072">
                  <c:v>0.0712443678031107</c:v>
                </c:pt>
                <c:pt idx="7073">
                  <c:v>0.0712451462865487</c:v>
                </c:pt>
                <c:pt idx="7074">
                  <c:v>0.0712459245446485</c:v>
                </c:pt>
                <c:pt idx="7075">
                  <c:v>0.0712467025774763</c:v>
                </c:pt>
                <c:pt idx="7076">
                  <c:v>0.0712474803850973</c:v>
                </c:pt>
                <c:pt idx="7077">
                  <c:v>0.0712482579675774</c:v>
                </c:pt>
                <c:pt idx="7078">
                  <c:v>0.0712490353249826</c:v>
                </c:pt>
                <c:pt idx="7079">
                  <c:v>0.0712498124573779</c:v>
                </c:pt>
                <c:pt idx="7080">
                  <c:v>0.0712505893648296</c:v>
                </c:pt>
                <c:pt idx="7081">
                  <c:v>0.0712513660474026</c:v>
                </c:pt>
                <c:pt idx="7082">
                  <c:v>0.071252142505163</c:v>
                </c:pt>
                <c:pt idx="7083">
                  <c:v>0.0712529187381759</c:v>
                </c:pt>
                <c:pt idx="7084">
                  <c:v>0.0712536947465071</c:v>
                </c:pt>
                <c:pt idx="7085">
                  <c:v>0.0712544705302224</c:v>
                </c:pt>
                <c:pt idx="7086">
                  <c:v>0.0712552460893867</c:v>
                </c:pt>
                <c:pt idx="7087">
                  <c:v>0.071256021424066</c:v>
                </c:pt>
                <c:pt idx="7088">
                  <c:v>0.0712567965343253</c:v>
                </c:pt>
                <c:pt idx="7089">
                  <c:v>0.0712575714202306</c:v>
                </c:pt>
                <c:pt idx="7090">
                  <c:v>0.0712583460818467</c:v>
                </c:pt>
                <c:pt idx="7091">
                  <c:v>0.0712591205192393</c:v>
                </c:pt>
                <c:pt idx="7092">
                  <c:v>0.071259894732474</c:v>
                </c:pt>
                <c:pt idx="7093">
                  <c:v>0.0712606687216157</c:v>
                </c:pt>
                <c:pt idx="7094">
                  <c:v>0.0712614424867303</c:v>
                </c:pt>
                <c:pt idx="7095">
                  <c:v>0.0712622160278825</c:v>
                </c:pt>
                <c:pt idx="7096">
                  <c:v>0.0712629893451382</c:v>
                </c:pt>
                <c:pt idx="7097">
                  <c:v>0.0712637624385621</c:v>
                </c:pt>
                <c:pt idx="7098">
                  <c:v>0.0712645353082198</c:v>
                </c:pt>
                <c:pt idx="7099">
                  <c:v>0.0712653079541768</c:v>
                </c:pt>
                <c:pt idx="7100">
                  <c:v>0.0712660803764977</c:v>
                </c:pt>
                <c:pt idx="7101">
                  <c:v>0.0712668525752484</c:v>
                </c:pt>
                <c:pt idx="7102">
                  <c:v>0.0712676245504935</c:v>
                </c:pt>
                <c:pt idx="7103">
                  <c:v>0.0712683963022986</c:v>
                </c:pt>
                <c:pt idx="7104">
                  <c:v>0.0712691678307283</c:v>
                </c:pt>
                <c:pt idx="7105">
                  <c:v>0.0712699391358482</c:v>
                </c:pt>
                <c:pt idx="7106">
                  <c:v>0.0712707102177236</c:v>
                </c:pt>
                <c:pt idx="7107">
                  <c:v>0.0712714810764189</c:v>
                </c:pt>
                <c:pt idx="7108">
                  <c:v>0.0712722517119999</c:v>
                </c:pt>
                <c:pt idx="7109">
                  <c:v>0.0712730221245311</c:v>
                </c:pt>
                <c:pt idx="7110">
                  <c:v>0.071273792314078</c:v>
                </c:pt>
                <c:pt idx="7111">
                  <c:v>0.071274562280705</c:v>
                </c:pt>
                <c:pt idx="7112">
                  <c:v>0.0712753320244776</c:v>
                </c:pt>
                <c:pt idx="7113">
                  <c:v>0.0712761015454609</c:v>
                </c:pt>
                <c:pt idx="7114">
                  <c:v>0.0712768708437192</c:v>
                </c:pt>
                <c:pt idx="7115">
                  <c:v>0.0712776399193183</c:v>
                </c:pt>
                <c:pt idx="7116">
                  <c:v>0.0712784087723223</c:v>
                </c:pt>
                <c:pt idx="7117">
                  <c:v>0.0712791774027967</c:v>
                </c:pt>
                <c:pt idx="7118">
                  <c:v>0.0712799458108059</c:v>
                </c:pt>
                <c:pt idx="7119">
                  <c:v>0.0712807139964151</c:v>
                </c:pt>
                <c:pt idx="7120">
                  <c:v>0.0712814819596892</c:v>
                </c:pt>
                <c:pt idx="7121">
                  <c:v>0.0712822497006926</c:v>
                </c:pt>
                <c:pt idx="7122">
                  <c:v>0.0712830172194908</c:v>
                </c:pt>
                <c:pt idx="7123">
                  <c:v>0.0712837845161478</c:v>
                </c:pt>
                <c:pt idx="7124">
                  <c:v>0.0712845515907287</c:v>
                </c:pt>
                <c:pt idx="7125">
                  <c:v>0.0712853184432986</c:v>
                </c:pt>
                <c:pt idx="7126">
                  <c:v>0.0712860850739216</c:v>
                </c:pt>
                <c:pt idx="7127">
                  <c:v>0.0712868514826631</c:v>
                </c:pt>
                <c:pt idx="7128">
                  <c:v>0.071287617669587</c:v>
                </c:pt>
                <c:pt idx="7129">
                  <c:v>0.0712883836347588</c:v>
                </c:pt>
                <c:pt idx="7130">
                  <c:v>0.0712891493782423</c:v>
                </c:pt>
                <c:pt idx="7131">
                  <c:v>0.0712899149001027</c:v>
                </c:pt>
                <c:pt idx="7132">
                  <c:v>0.0712906802004047</c:v>
                </c:pt>
                <c:pt idx="7133">
                  <c:v>0.0712914452792124</c:v>
                </c:pt>
                <c:pt idx="7134">
                  <c:v>0.071292210136591</c:v>
                </c:pt>
                <c:pt idx="7135">
                  <c:v>0.0712929747726043</c:v>
                </c:pt>
                <c:pt idx="7136">
                  <c:v>0.0712937391873176</c:v>
                </c:pt>
                <c:pt idx="7137">
                  <c:v>0.0712945033807948</c:v>
                </c:pt>
                <c:pt idx="7138">
                  <c:v>0.0712952673531007</c:v>
                </c:pt>
                <c:pt idx="7139">
                  <c:v>0.0712960311043</c:v>
                </c:pt>
                <c:pt idx="7140">
                  <c:v>0.0712967946344566</c:v>
                </c:pt>
                <c:pt idx="7141">
                  <c:v>0.0712975579436355</c:v>
                </c:pt>
                <c:pt idx="7142">
                  <c:v>0.0712983210319007</c:v>
                </c:pt>
                <c:pt idx="7143">
                  <c:v>0.071299083899317</c:v>
                </c:pt>
                <c:pt idx="7144">
                  <c:v>0.0712998465459483</c:v>
                </c:pt>
                <c:pt idx="7145">
                  <c:v>0.0713006089718592</c:v>
                </c:pt>
                <c:pt idx="7146">
                  <c:v>0.0713013711771144</c:v>
                </c:pt>
                <c:pt idx="7147">
                  <c:v>0.0713021331617776</c:v>
                </c:pt>
                <c:pt idx="7148">
                  <c:v>0.0713028949259138</c:v>
                </c:pt>
                <c:pt idx="7149">
                  <c:v>0.0713036564695865</c:v>
                </c:pt>
                <c:pt idx="7150">
                  <c:v>0.0713044177928607</c:v>
                </c:pt>
                <c:pt idx="7151">
                  <c:v>0.0713051788958001</c:v>
                </c:pt>
                <c:pt idx="7152">
                  <c:v>0.0713059397784692</c:v>
                </c:pt>
                <c:pt idx="7153">
                  <c:v>0.0713067004409324</c:v>
                </c:pt>
                <c:pt idx="7154">
                  <c:v>0.0713074608832534</c:v>
                </c:pt>
                <c:pt idx="7155">
                  <c:v>0.071308221105497</c:v>
                </c:pt>
                <c:pt idx="7156">
                  <c:v>0.0713089811077266</c:v>
                </c:pt>
                <c:pt idx="7157">
                  <c:v>0.0713097408900071</c:v>
                </c:pt>
                <c:pt idx="7158">
                  <c:v>0.0713105004524021</c:v>
                </c:pt>
                <c:pt idx="7159">
                  <c:v>0.0713112597949758</c:v>
                </c:pt>
                <c:pt idx="7160">
                  <c:v>0.0713120189177926</c:v>
                </c:pt>
                <c:pt idx="7161">
                  <c:v>0.0713127778209161</c:v>
                </c:pt>
                <c:pt idx="7162">
                  <c:v>0.0713135365044108</c:v>
                </c:pt>
                <c:pt idx="7163">
                  <c:v>0.0713142949683403</c:v>
                </c:pt>
                <c:pt idx="7164">
                  <c:v>0.071315053212769</c:v>
                </c:pt>
                <c:pt idx="7165">
                  <c:v>0.0713158112377604</c:v>
                </c:pt>
                <c:pt idx="7166">
                  <c:v>0.0713165690433788</c:v>
                </c:pt>
                <c:pt idx="7167">
                  <c:v>0.0713173266296884</c:v>
                </c:pt>
                <c:pt idx="7168">
                  <c:v>0.0713180839967525</c:v>
                </c:pt>
                <c:pt idx="7169">
                  <c:v>0.0713188411446357</c:v>
                </c:pt>
                <c:pt idx="7170">
                  <c:v>0.0713195980734013</c:v>
                </c:pt>
                <c:pt idx="7171">
                  <c:v>0.0713203547831136</c:v>
                </c:pt>
                <c:pt idx="7172">
                  <c:v>0.0713211112738361</c:v>
                </c:pt>
                <c:pt idx="7173">
                  <c:v>0.0713218675456326</c:v>
                </c:pt>
                <c:pt idx="7174">
                  <c:v>0.0713226235985676</c:v>
                </c:pt>
                <c:pt idx="7175">
                  <c:v>0.0713233794327042</c:v>
                </c:pt>
                <c:pt idx="7176">
                  <c:v>0.0713241350481066</c:v>
                </c:pt>
                <c:pt idx="7177">
                  <c:v>0.0713248904448381</c:v>
                </c:pt>
                <c:pt idx="7178">
                  <c:v>0.071325645622963</c:v>
                </c:pt>
                <c:pt idx="7179">
                  <c:v>0.0713264005825445</c:v>
                </c:pt>
                <c:pt idx="7180">
                  <c:v>0.0713271553236465</c:v>
                </c:pt>
                <c:pt idx="7181">
                  <c:v>0.071327909846333</c:v>
                </c:pt>
                <c:pt idx="7182">
                  <c:v>0.0713286641506671</c:v>
                </c:pt>
                <c:pt idx="7183">
                  <c:v>0.0713294182367131</c:v>
                </c:pt>
                <c:pt idx="7184">
                  <c:v>0.071330172104534</c:v>
                </c:pt>
                <c:pt idx="7185">
                  <c:v>0.071330925754194</c:v>
                </c:pt>
                <c:pt idx="7186">
                  <c:v>0.071331679185756</c:v>
                </c:pt>
                <c:pt idx="7187">
                  <c:v>0.071332432399284</c:v>
                </c:pt>
                <c:pt idx="7188">
                  <c:v>0.0713331853948418</c:v>
                </c:pt>
                <c:pt idx="7189">
                  <c:v>0.0713339381724924</c:v>
                </c:pt>
                <c:pt idx="7190">
                  <c:v>0.0713346907322999</c:v>
                </c:pt>
                <c:pt idx="7191">
                  <c:v>0.0713354430743271</c:v>
                </c:pt>
                <c:pt idx="7192">
                  <c:v>0.0713361951986382</c:v>
                </c:pt>
                <c:pt idx="7193">
                  <c:v>0.071336947105296</c:v>
                </c:pt>
                <c:pt idx="7194">
                  <c:v>0.0713376987943642</c:v>
                </c:pt>
                <c:pt idx="7195">
                  <c:v>0.0713384502659066</c:v>
                </c:pt>
                <c:pt idx="7196">
                  <c:v>0.071339201519986</c:v>
                </c:pt>
                <c:pt idx="7197">
                  <c:v>0.0713399525566664</c:v>
                </c:pt>
                <c:pt idx="7198">
                  <c:v>0.0713407033760105</c:v>
                </c:pt>
                <c:pt idx="7199">
                  <c:v>0.0713414539780823</c:v>
                </c:pt>
                <c:pt idx="7200">
                  <c:v>0.0713422043629445</c:v>
                </c:pt>
                <c:pt idx="7201">
                  <c:v>0.0713429545306608</c:v>
                </c:pt>
                <c:pt idx="7202">
                  <c:v>0.0713437044812946</c:v>
                </c:pt>
                <c:pt idx="7203">
                  <c:v>0.0713444542149088</c:v>
                </c:pt>
                <c:pt idx="7204">
                  <c:v>0.0713452037315671</c:v>
                </c:pt>
                <c:pt idx="7205">
                  <c:v>0.0713459530313322</c:v>
                </c:pt>
                <c:pt idx="7206">
                  <c:v>0.0713467021142679</c:v>
                </c:pt>
                <c:pt idx="7207">
                  <c:v>0.0713474509804368</c:v>
                </c:pt>
                <c:pt idx="7208">
                  <c:v>0.0713481996299025</c:v>
                </c:pt>
                <c:pt idx="7209">
                  <c:v>0.0713489480627283</c:v>
                </c:pt>
                <c:pt idx="7210">
                  <c:v>0.0713496962789768</c:v>
                </c:pt>
                <c:pt idx="7211">
                  <c:v>0.0713504442787117</c:v>
                </c:pt>
                <c:pt idx="7212">
                  <c:v>0.0713511920619955</c:v>
                </c:pt>
                <c:pt idx="7213">
                  <c:v>0.071351939628892</c:v>
                </c:pt>
                <c:pt idx="7214">
                  <c:v>0.0713526869794636</c:v>
                </c:pt>
                <c:pt idx="7215">
                  <c:v>0.0713534341137736</c:v>
                </c:pt>
                <c:pt idx="7216">
                  <c:v>0.0713541810318853</c:v>
                </c:pt>
                <c:pt idx="7217">
                  <c:v>0.0713549277338613</c:v>
                </c:pt>
                <c:pt idx="7218">
                  <c:v>0.0713556742197651</c:v>
                </c:pt>
                <c:pt idx="7219">
                  <c:v>0.071356420489659</c:v>
                </c:pt>
                <c:pt idx="7220">
                  <c:v>0.0713571665436066</c:v>
                </c:pt>
                <c:pt idx="7221">
                  <c:v>0.0713579123816703</c:v>
                </c:pt>
                <c:pt idx="7222">
                  <c:v>0.0713586580039133</c:v>
                </c:pt>
                <c:pt idx="7223">
                  <c:v>0.0713594034103988</c:v>
                </c:pt>
                <c:pt idx="7224">
                  <c:v>0.071360148601189</c:v>
                </c:pt>
                <c:pt idx="7225">
                  <c:v>0.0713608935763474</c:v>
                </c:pt>
                <c:pt idx="7226">
                  <c:v>0.0713616383359364</c:v>
                </c:pt>
                <c:pt idx="7227">
                  <c:v>0.0713623828800192</c:v>
                </c:pt>
                <c:pt idx="7228">
                  <c:v>0.0713631272086582</c:v>
                </c:pt>
                <c:pt idx="7229">
                  <c:v>0.0713638713219164</c:v>
                </c:pt>
                <c:pt idx="7230">
                  <c:v>0.0713646152198568</c:v>
                </c:pt>
                <c:pt idx="7231">
                  <c:v>0.0713653589025418</c:v>
                </c:pt>
                <c:pt idx="7232">
                  <c:v>0.0713661023700344</c:v>
                </c:pt>
                <c:pt idx="7233">
                  <c:v>0.071366845622397</c:v>
                </c:pt>
                <c:pt idx="7234">
                  <c:v>0.0713675886596927</c:v>
                </c:pt>
                <c:pt idx="7235">
                  <c:v>0.0713683314819838</c:v>
                </c:pt>
                <c:pt idx="7236">
                  <c:v>0.071369074089333</c:v>
                </c:pt>
                <c:pt idx="7237">
                  <c:v>0.0713698164818035</c:v>
                </c:pt>
                <c:pt idx="7238">
                  <c:v>0.0713705586594571</c:v>
                </c:pt>
                <c:pt idx="7239">
                  <c:v>0.0713713006223571</c:v>
                </c:pt>
                <c:pt idx="7240">
                  <c:v>0.0713720423705655</c:v>
                </c:pt>
                <c:pt idx="7241">
                  <c:v>0.0713727839041455</c:v>
                </c:pt>
                <c:pt idx="7242">
                  <c:v>0.071373525223159</c:v>
                </c:pt>
                <c:pt idx="7243">
                  <c:v>0.0713742663276689</c:v>
                </c:pt>
                <c:pt idx="7244">
                  <c:v>0.071375007217738</c:v>
                </c:pt>
                <c:pt idx="7245">
                  <c:v>0.0713757478934281</c:v>
                </c:pt>
                <c:pt idx="7246">
                  <c:v>0.0713764883548023</c:v>
                </c:pt>
                <c:pt idx="7247">
                  <c:v>0.0713772286019225</c:v>
                </c:pt>
                <c:pt idx="7248">
                  <c:v>0.0713779686348517</c:v>
                </c:pt>
                <c:pt idx="7249">
                  <c:v>0.0713787084536519</c:v>
                </c:pt>
                <c:pt idx="7250">
                  <c:v>0.0713794480583855</c:v>
                </c:pt>
                <c:pt idx="7251">
                  <c:v>0.0713801874491154</c:v>
                </c:pt>
                <c:pt idx="7252">
                  <c:v>0.0713809266259034</c:v>
                </c:pt>
                <c:pt idx="7253">
                  <c:v>0.0713816655888123</c:v>
                </c:pt>
                <c:pt idx="7254">
                  <c:v>0.0713824043379039</c:v>
                </c:pt>
                <c:pt idx="7255">
                  <c:v>0.0713831428732411</c:v>
                </c:pt>
                <c:pt idx="7256">
                  <c:v>0.0713838811948856</c:v>
                </c:pt>
                <c:pt idx="7257">
                  <c:v>0.0713846193029</c:v>
                </c:pt>
                <c:pt idx="7258">
                  <c:v>0.0713853571973468</c:v>
                </c:pt>
                <c:pt idx="7259">
                  <c:v>0.0713860948782877</c:v>
                </c:pt>
                <c:pt idx="7260">
                  <c:v>0.0713868323457855</c:v>
                </c:pt>
                <c:pt idx="7261">
                  <c:v>0.0713875695999018</c:v>
                </c:pt>
                <c:pt idx="7262">
                  <c:v>0.0713883066406993</c:v>
                </c:pt>
                <c:pt idx="7263">
                  <c:v>0.0713890434682397</c:v>
                </c:pt>
                <c:pt idx="7264">
                  <c:v>0.0713897800825854</c:v>
                </c:pt>
                <c:pt idx="7265">
                  <c:v>0.0713905164837988</c:v>
                </c:pt>
                <c:pt idx="7266">
                  <c:v>0.0713912526719414</c:v>
                </c:pt>
                <c:pt idx="7267">
                  <c:v>0.071391988647076</c:v>
                </c:pt>
                <c:pt idx="7268">
                  <c:v>0.0713927244092639</c:v>
                </c:pt>
                <c:pt idx="7269">
                  <c:v>0.0713934599585679</c:v>
                </c:pt>
                <c:pt idx="7270">
                  <c:v>0.0713941952950493</c:v>
                </c:pt>
                <c:pt idx="7271">
                  <c:v>0.0713949304187706</c:v>
                </c:pt>
                <c:pt idx="7272">
                  <c:v>0.071395665329794</c:v>
                </c:pt>
                <c:pt idx="7273">
                  <c:v>0.0713964000281808</c:v>
                </c:pt>
                <c:pt idx="7274">
                  <c:v>0.0713971345139937</c:v>
                </c:pt>
                <c:pt idx="7275">
                  <c:v>0.0713978687872941</c:v>
                </c:pt>
                <c:pt idx="7276">
                  <c:v>0.0713986028481443</c:v>
                </c:pt>
                <c:pt idx="7277">
                  <c:v>0.0713993366966058</c:v>
                </c:pt>
                <c:pt idx="7278">
                  <c:v>0.0714000703327406</c:v>
                </c:pt>
                <c:pt idx="7279">
                  <c:v>0.0714008037566111</c:v>
                </c:pt>
                <c:pt idx="7280">
                  <c:v>0.0714015369682785</c:v>
                </c:pt>
                <c:pt idx="7281">
                  <c:v>0.0714022699678051</c:v>
                </c:pt>
                <c:pt idx="7282">
                  <c:v>0.0714030027552522</c:v>
                </c:pt>
                <c:pt idx="7283">
                  <c:v>0.0714037353306822</c:v>
                </c:pt>
                <c:pt idx="7284">
                  <c:v>0.0714044676941564</c:v>
                </c:pt>
                <c:pt idx="7285">
                  <c:v>0.0714051998457366</c:v>
                </c:pt>
                <c:pt idx="7286">
                  <c:v>0.0714059317854851</c:v>
                </c:pt>
                <c:pt idx="7287">
                  <c:v>0.0714066635134629</c:v>
                </c:pt>
                <c:pt idx="7288">
                  <c:v>0.0714073950297323</c:v>
                </c:pt>
                <c:pt idx="7289">
                  <c:v>0.0714081263343544</c:v>
                </c:pt>
                <c:pt idx="7290">
                  <c:v>0.0714088574273915</c:v>
                </c:pt>
                <c:pt idx="7291">
                  <c:v>0.0714095883089047</c:v>
                </c:pt>
                <c:pt idx="7292">
                  <c:v>0.0714103189789559</c:v>
                </c:pt>
                <c:pt idx="7293">
                  <c:v>0.071411049437607</c:v>
                </c:pt>
                <c:pt idx="7294">
                  <c:v>0.0714117796849189</c:v>
                </c:pt>
                <c:pt idx="7295">
                  <c:v>0.071412509720954</c:v>
                </c:pt>
                <c:pt idx="7296">
                  <c:v>0.0714132395457731</c:v>
                </c:pt>
                <c:pt idx="7297">
                  <c:v>0.0714139691594384</c:v>
                </c:pt>
                <c:pt idx="7298">
                  <c:v>0.0714146985620108</c:v>
                </c:pt>
                <c:pt idx="7299">
                  <c:v>0.0714154277535521</c:v>
                </c:pt>
                <c:pt idx="7300">
                  <c:v>0.0714161567341242</c:v>
                </c:pt>
                <c:pt idx="7301">
                  <c:v>0.0714168855037878</c:v>
                </c:pt>
                <c:pt idx="7302">
                  <c:v>0.0714176140626051</c:v>
                </c:pt>
                <c:pt idx="7303">
                  <c:v>0.0714183424106369</c:v>
                </c:pt>
                <c:pt idx="7304">
                  <c:v>0.0714190705479452</c:v>
                </c:pt>
                <c:pt idx="7305">
                  <c:v>0.0714197984745908</c:v>
                </c:pt>
                <c:pt idx="7306">
                  <c:v>0.0714205261906354</c:v>
                </c:pt>
                <c:pt idx="7307">
                  <c:v>0.0714212536961406</c:v>
                </c:pt>
                <c:pt idx="7308">
                  <c:v>0.0714219809911672</c:v>
                </c:pt>
                <c:pt idx="7309">
                  <c:v>0.0714227080757771</c:v>
                </c:pt>
                <c:pt idx="7310">
                  <c:v>0.0714234349500311</c:v>
                </c:pt>
                <c:pt idx="7311">
                  <c:v>0.071424161613991</c:v>
                </c:pt>
                <c:pt idx="7312">
                  <c:v>0.0714248880677175</c:v>
                </c:pt>
                <c:pt idx="7313">
                  <c:v>0.0714256143112722</c:v>
                </c:pt>
                <c:pt idx="7314">
                  <c:v>0.0714263403447165</c:v>
                </c:pt>
                <c:pt idx="7315">
                  <c:v>0.0714270661681112</c:v>
                </c:pt>
                <c:pt idx="7316">
                  <c:v>0.071427791781518</c:v>
                </c:pt>
                <c:pt idx="7317">
                  <c:v>0.0714285171849974</c:v>
                </c:pt>
                <c:pt idx="7318">
                  <c:v>0.0714292423786114</c:v>
                </c:pt>
                <c:pt idx="7319">
                  <c:v>0.0714299673624203</c:v>
                </c:pt>
                <c:pt idx="7320">
                  <c:v>0.0714306921364857</c:v>
                </c:pt>
                <c:pt idx="7321">
                  <c:v>0.071431416700869</c:v>
                </c:pt>
                <c:pt idx="7322">
                  <c:v>0.0714321410556306</c:v>
                </c:pt>
                <c:pt idx="7323">
                  <c:v>0.0714328652008322</c:v>
                </c:pt>
                <c:pt idx="7324">
                  <c:v>0.0714335891365343</c:v>
                </c:pt>
                <c:pt idx="7325">
                  <c:v>0.0714343128627985</c:v>
                </c:pt>
                <c:pt idx="7326">
                  <c:v>0.0714350363796852</c:v>
                </c:pt>
                <c:pt idx="7327">
                  <c:v>0.0714357596872558</c:v>
                </c:pt>
                <c:pt idx="7328">
                  <c:v>0.0714364827855716</c:v>
                </c:pt>
                <c:pt idx="7329">
                  <c:v>0.0714372056746928</c:v>
                </c:pt>
                <c:pt idx="7330">
                  <c:v>0.0714379283546811</c:v>
                </c:pt>
                <c:pt idx="7331">
                  <c:v>0.0714386508255968</c:v>
                </c:pt>
                <c:pt idx="7332">
                  <c:v>0.0714393730875013</c:v>
                </c:pt>
                <c:pt idx="7333">
                  <c:v>0.0714400951404551</c:v>
                </c:pt>
                <c:pt idx="7334">
                  <c:v>0.0714408169845192</c:v>
                </c:pt>
                <c:pt idx="7335">
                  <c:v>0.0714415386197548</c:v>
                </c:pt>
                <c:pt idx="7336">
                  <c:v>0.0714422600462223</c:v>
                </c:pt>
                <c:pt idx="7337">
                  <c:v>0.0714429812639829</c:v>
                </c:pt>
                <c:pt idx="7338">
                  <c:v>0.0714437022730969</c:v>
                </c:pt>
                <c:pt idx="7339">
                  <c:v>0.0714444230736257</c:v>
                </c:pt>
                <c:pt idx="7340">
                  <c:v>0.0714451436656294</c:v>
                </c:pt>
                <c:pt idx="7341">
                  <c:v>0.0714458640491692</c:v>
                </c:pt>
                <c:pt idx="7342">
                  <c:v>0.071446584224306</c:v>
                </c:pt>
                <c:pt idx="7343">
                  <c:v>0.0714473041911</c:v>
                </c:pt>
                <c:pt idx="7344">
                  <c:v>0.0714480239496125</c:v>
                </c:pt>
                <c:pt idx="7345">
                  <c:v>0.0714487434999034</c:v>
                </c:pt>
                <c:pt idx="7346">
                  <c:v>0.0714494628420343</c:v>
                </c:pt>
                <c:pt idx="7347">
                  <c:v>0.0714501819760649</c:v>
                </c:pt>
                <c:pt idx="7348">
                  <c:v>0.0714509009020564</c:v>
                </c:pt>
                <c:pt idx="7349">
                  <c:v>0.0714516196200695</c:v>
                </c:pt>
                <c:pt idx="7350">
                  <c:v>0.0714523381301643</c:v>
                </c:pt>
                <c:pt idx="7351">
                  <c:v>0.0714530564324019</c:v>
                </c:pt>
                <c:pt idx="7352">
                  <c:v>0.0714537745268424</c:v>
                </c:pt>
                <c:pt idx="7353">
                  <c:v>0.0714544924135469</c:v>
                </c:pt>
                <c:pt idx="7354">
                  <c:v>0.0714552100925752</c:v>
                </c:pt>
                <c:pt idx="7355">
                  <c:v>0.0714559275639882</c:v>
                </c:pt>
                <c:pt idx="7356">
                  <c:v>0.0714566448278466</c:v>
                </c:pt>
                <c:pt idx="7357">
                  <c:v>0.0714573618842104</c:v>
                </c:pt>
                <c:pt idx="7358">
                  <c:v>0.0714580787331405</c:v>
                </c:pt>
                <c:pt idx="7359">
                  <c:v>0.0714587953746968</c:v>
                </c:pt>
                <c:pt idx="7360">
                  <c:v>0.0714595118089403</c:v>
                </c:pt>
                <c:pt idx="7361">
                  <c:v>0.0714602280359309</c:v>
                </c:pt>
                <c:pt idx="7362">
                  <c:v>0.0714609440557292</c:v>
                </c:pt>
                <c:pt idx="7363">
                  <c:v>0.0714616598683958</c:v>
                </c:pt>
                <c:pt idx="7364">
                  <c:v>0.0714623754739905</c:v>
                </c:pt>
                <c:pt idx="7365">
                  <c:v>0.0714630908725743</c:v>
                </c:pt>
                <c:pt idx="7366">
                  <c:v>0.0714638060642068</c:v>
                </c:pt>
                <c:pt idx="7367">
                  <c:v>0.0714645210489488</c:v>
                </c:pt>
                <c:pt idx="7368">
                  <c:v>0.0714652358268602</c:v>
                </c:pt>
                <c:pt idx="7369">
                  <c:v>0.0714659503980014</c:v>
                </c:pt>
                <c:pt idx="7370">
                  <c:v>0.071466664762433</c:v>
                </c:pt>
                <c:pt idx="7371">
                  <c:v>0.0714673789202146</c:v>
                </c:pt>
                <c:pt idx="7372">
                  <c:v>0.071468092871407</c:v>
                </c:pt>
                <c:pt idx="7373">
                  <c:v>0.0714688066160697</c:v>
                </c:pt>
                <c:pt idx="7374">
                  <c:v>0.0714695201542637</c:v>
                </c:pt>
                <c:pt idx="7375">
                  <c:v>0.0714702334860483</c:v>
                </c:pt>
                <c:pt idx="7376">
                  <c:v>0.071470946611484</c:v>
                </c:pt>
                <c:pt idx="7377">
                  <c:v>0.0714716595306312</c:v>
                </c:pt>
                <c:pt idx="7378">
                  <c:v>0.0714723722435495</c:v>
                </c:pt>
                <c:pt idx="7379">
                  <c:v>0.0714730847502995</c:v>
                </c:pt>
                <c:pt idx="7380">
                  <c:v>0.0714737970509407</c:v>
                </c:pt>
                <c:pt idx="7381">
                  <c:v>0.0714745091455336</c:v>
                </c:pt>
                <c:pt idx="7382">
                  <c:v>0.0714752210341378</c:v>
                </c:pt>
                <c:pt idx="7383">
                  <c:v>0.0714759327168135</c:v>
                </c:pt>
                <c:pt idx="7384">
                  <c:v>0.071476644193621</c:v>
                </c:pt>
                <c:pt idx="7385">
                  <c:v>0.0714773554646198</c:v>
                </c:pt>
                <c:pt idx="7386">
                  <c:v>0.0714780665298702</c:v>
                </c:pt>
                <c:pt idx="7387">
                  <c:v>0.0714787773894318</c:v>
                </c:pt>
                <c:pt idx="7388">
                  <c:v>0.0714794880433649</c:v>
                </c:pt>
                <c:pt idx="7389">
                  <c:v>0.071480198491729</c:v>
                </c:pt>
                <c:pt idx="7390">
                  <c:v>0.0714809087345841</c:v>
                </c:pt>
                <c:pt idx="7391">
                  <c:v>0.0714816187719904</c:v>
                </c:pt>
                <c:pt idx="7392">
                  <c:v>0.0714823286040073</c:v>
                </c:pt>
                <c:pt idx="7393">
                  <c:v>0.071483038230695</c:v>
                </c:pt>
                <c:pt idx="7394">
                  <c:v>0.071483747652113</c:v>
                </c:pt>
                <c:pt idx="7395">
                  <c:v>0.0714844568683214</c:v>
                </c:pt>
                <c:pt idx="7396">
                  <c:v>0.0714851658793796</c:v>
                </c:pt>
                <c:pt idx="7397">
                  <c:v>0.0714858746853474</c:v>
                </c:pt>
                <c:pt idx="7398">
                  <c:v>0.0714865832862851</c:v>
                </c:pt>
                <c:pt idx="7399">
                  <c:v>0.0714872916822518</c:v>
                </c:pt>
                <c:pt idx="7400">
                  <c:v>0.0714879998733076</c:v>
                </c:pt>
                <c:pt idx="7401">
                  <c:v>0.0714887078595118</c:v>
                </c:pt>
                <c:pt idx="7402">
                  <c:v>0.0714894156409245</c:v>
                </c:pt>
                <c:pt idx="7403">
                  <c:v>0.0714901232176049</c:v>
                </c:pt>
                <c:pt idx="7404">
                  <c:v>0.071490830589613</c:v>
                </c:pt>
                <c:pt idx="7405">
                  <c:v>0.0714915377570085</c:v>
                </c:pt>
                <c:pt idx="7406">
                  <c:v>0.0714922447198505</c:v>
                </c:pt>
                <c:pt idx="7407">
                  <c:v>0.0714929514781991</c:v>
                </c:pt>
                <c:pt idx="7408">
                  <c:v>0.0714936580321135</c:v>
                </c:pt>
                <c:pt idx="7409">
                  <c:v>0.0714943643816536</c:v>
                </c:pt>
                <c:pt idx="7410">
                  <c:v>0.0714950705268785</c:v>
                </c:pt>
                <c:pt idx="7411">
                  <c:v>0.0714957764678478</c:v>
                </c:pt>
                <c:pt idx="7412">
                  <c:v>0.0714964822046216</c:v>
                </c:pt>
                <c:pt idx="7413">
                  <c:v>0.0714971877372585</c:v>
                </c:pt>
                <c:pt idx="7414">
                  <c:v>0.0714978930658187</c:v>
                </c:pt>
                <c:pt idx="7415">
                  <c:v>0.0714985981903611</c:v>
                </c:pt>
                <c:pt idx="7416">
                  <c:v>0.0714993031109456</c:v>
                </c:pt>
                <c:pt idx="7417">
                  <c:v>0.071500007827631</c:v>
                </c:pt>
                <c:pt idx="7418">
                  <c:v>0.0715007123404771</c:v>
                </c:pt>
                <c:pt idx="7419">
                  <c:v>0.0715014166495435</c:v>
                </c:pt>
                <c:pt idx="7420">
                  <c:v>0.0715021207548889</c:v>
                </c:pt>
                <c:pt idx="7421">
                  <c:v>0.0715028246565734</c:v>
                </c:pt>
                <c:pt idx="7422">
                  <c:v>0.0715035283546556</c:v>
                </c:pt>
                <c:pt idx="7423">
                  <c:v>0.0715042318491955</c:v>
                </c:pt>
                <c:pt idx="7424">
                  <c:v>0.0715049351402516</c:v>
                </c:pt>
                <c:pt idx="7425">
                  <c:v>0.0715056382278837</c:v>
                </c:pt>
                <c:pt idx="7426">
                  <c:v>0.0715063411121511</c:v>
                </c:pt>
                <c:pt idx="7427">
                  <c:v>0.0715070437931127</c:v>
                </c:pt>
                <c:pt idx="7428">
                  <c:v>0.0715077462708281</c:v>
                </c:pt>
                <c:pt idx="7429">
                  <c:v>0.0715084485453561</c:v>
                </c:pt>
                <c:pt idx="7430">
                  <c:v>0.0715091506167563</c:v>
                </c:pt>
                <c:pt idx="7431">
                  <c:v>0.0715098524850873</c:v>
                </c:pt>
                <c:pt idx="7432">
                  <c:v>0.0715105541504086</c:v>
                </c:pt>
                <c:pt idx="7433">
                  <c:v>0.0715112556127796</c:v>
                </c:pt>
                <c:pt idx="7434">
                  <c:v>0.0715119568722589</c:v>
                </c:pt>
                <c:pt idx="7435">
                  <c:v>0.071512657928906</c:v>
                </c:pt>
                <c:pt idx="7436">
                  <c:v>0.0715133587827795</c:v>
                </c:pt>
                <c:pt idx="7437">
                  <c:v>0.0715140594339391</c:v>
                </c:pt>
                <c:pt idx="7438">
                  <c:v>0.0715147598824432</c:v>
                </c:pt>
                <c:pt idx="7439">
                  <c:v>0.0715154601283511</c:v>
                </c:pt>
                <c:pt idx="7440">
                  <c:v>0.0715161601717221</c:v>
                </c:pt>
                <c:pt idx="7441">
                  <c:v>0.0715168600126146</c:v>
                </c:pt>
                <c:pt idx="7442">
                  <c:v>0.0715175596510882</c:v>
                </c:pt>
                <c:pt idx="7443">
                  <c:v>0.0715182590872013</c:v>
                </c:pt>
                <c:pt idx="7444">
                  <c:v>0.0715189583210133</c:v>
                </c:pt>
                <c:pt idx="7445">
                  <c:v>0.0715196573525826</c:v>
                </c:pt>
                <c:pt idx="7446">
                  <c:v>0.0715203561819685</c:v>
                </c:pt>
                <c:pt idx="7447">
                  <c:v>0.07152105480923</c:v>
                </c:pt>
                <c:pt idx="7448">
                  <c:v>0.0715217532344255</c:v>
                </c:pt>
                <c:pt idx="7449">
                  <c:v>0.0715224514576143</c:v>
                </c:pt>
                <c:pt idx="7450">
                  <c:v>0.0715231494788548</c:v>
                </c:pt>
                <c:pt idx="7451">
                  <c:v>0.0715238472982064</c:v>
                </c:pt>
                <c:pt idx="7452">
                  <c:v>0.0715245449157272</c:v>
                </c:pt>
                <c:pt idx="7453">
                  <c:v>0.0715252423314764</c:v>
                </c:pt>
                <c:pt idx="7454">
                  <c:v>0.0715259395455129</c:v>
                </c:pt>
                <c:pt idx="7455">
                  <c:v>0.0715266365578951</c:v>
                </c:pt>
                <c:pt idx="7456">
                  <c:v>0.0715273333686821</c:v>
                </c:pt>
                <c:pt idx="7457">
                  <c:v>0.0715280299779321</c:v>
                </c:pt>
                <c:pt idx="7458">
                  <c:v>0.0715287263857043</c:v>
                </c:pt>
                <c:pt idx="7459">
                  <c:v>0.071529422592057</c:v>
                </c:pt>
                <c:pt idx="7460">
                  <c:v>0.071530118597049</c:v>
                </c:pt>
                <c:pt idx="7461">
                  <c:v>0.0715308144007392</c:v>
                </c:pt>
                <c:pt idx="7462">
                  <c:v>0.0715315100031857</c:v>
                </c:pt>
                <c:pt idx="7463">
                  <c:v>0.0715322054044478</c:v>
                </c:pt>
                <c:pt idx="7464">
                  <c:v>0.0715329006045833</c:v>
                </c:pt>
                <c:pt idx="7465">
                  <c:v>0.0715335956036515</c:v>
                </c:pt>
                <c:pt idx="7466">
                  <c:v>0.0715342904017104</c:v>
                </c:pt>
                <c:pt idx="7467">
                  <c:v>0.0715349849988187</c:v>
                </c:pt>
                <c:pt idx="7468">
                  <c:v>0.0715356793950353</c:v>
                </c:pt>
                <c:pt idx="7469">
                  <c:v>0.0715363735904181</c:v>
                </c:pt>
                <c:pt idx="7470">
                  <c:v>0.0715370675850262</c:v>
                </c:pt>
                <c:pt idx="7471">
                  <c:v>0.0715377613789175</c:v>
                </c:pt>
                <c:pt idx="7472">
                  <c:v>0.0715384549721509</c:v>
                </c:pt>
                <c:pt idx="7473">
                  <c:v>0.0715391483647845</c:v>
                </c:pt>
                <c:pt idx="7474">
                  <c:v>0.0715398415568768</c:v>
                </c:pt>
                <c:pt idx="7475">
                  <c:v>0.0715405345484865</c:v>
                </c:pt>
                <c:pt idx="7476">
                  <c:v>0.0715412273396716</c:v>
                </c:pt>
                <c:pt idx="7477">
                  <c:v>0.0715419199304908</c:v>
                </c:pt>
                <c:pt idx="7478">
                  <c:v>0.071542612321002</c:v>
                </c:pt>
                <c:pt idx="7479">
                  <c:v>0.0715433045112642</c:v>
                </c:pt>
                <c:pt idx="7480">
                  <c:v>0.0715439965013349</c:v>
                </c:pt>
                <c:pt idx="7481">
                  <c:v>0.0715446882912729</c:v>
                </c:pt>
                <c:pt idx="7482">
                  <c:v>0.0715453798811367</c:v>
                </c:pt>
                <c:pt idx="7483">
                  <c:v>0.071546071270984</c:v>
                </c:pt>
                <c:pt idx="7484">
                  <c:v>0.0715467624608736</c:v>
                </c:pt>
                <c:pt idx="7485">
                  <c:v>0.0715474534508632</c:v>
                </c:pt>
                <c:pt idx="7486">
                  <c:v>0.0715481442410115</c:v>
                </c:pt>
                <c:pt idx="7487">
                  <c:v>0.0715488348313762</c:v>
                </c:pt>
                <c:pt idx="7488">
                  <c:v>0.0715495252220157</c:v>
                </c:pt>
                <c:pt idx="7489">
                  <c:v>0.0715502154129885</c:v>
                </c:pt>
                <c:pt idx="7490">
                  <c:v>0.0715509054043522</c:v>
                </c:pt>
                <c:pt idx="7491">
                  <c:v>0.0715515951961655</c:v>
                </c:pt>
                <c:pt idx="7492">
                  <c:v>0.0715522847884859</c:v>
                </c:pt>
                <c:pt idx="7493">
                  <c:v>0.071552974181372</c:v>
                </c:pt>
                <c:pt idx="7494">
                  <c:v>0.0715536633748814</c:v>
                </c:pt>
                <c:pt idx="7495">
                  <c:v>0.0715543523690725</c:v>
                </c:pt>
                <c:pt idx="7496">
                  <c:v>0.0715550411640034</c:v>
                </c:pt>
                <c:pt idx="7497">
                  <c:v>0.0715557297597318</c:v>
                </c:pt>
                <c:pt idx="7498">
                  <c:v>0.0715564181563162</c:v>
                </c:pt>
                <c:pt idx="7499">
                  <c:v>0.071557106353814</c:v>
                </c:pt>
                <c:pt idx="7500">
                  <c:v>0.0715577943522837</c:v>
                </c:pt>
                <c:pt idx="7501">
                  <c:v>0.0715584821517828</c:v>
                </c:pt>
                <c:pt idx="7502">
                  <c:v>0.0715591697523695</c:v>
                </c:pt>
                <c:pt idx="7503">
                  <c:v>0.0715598571541018</c:v>
                </c:pt>
                <c:pt idx="7504">
                  <c:v>0.0715605443570374</c:v>
                </c:pt>
                <c:pt idx="7505">
                  <c:v>0.0715612313612345</c:v>
                </c:pt>
                <c:pt idx="7506">
                  <c:v>0.0715619181667504</c:v>
                </c:pt>
                <c:pt idx="7507">
                  <c:v>0.0715626047736437</c:v>
                </c:pt>
                <c:pt idx="7508">
                  <c:v>0.0715632911819715</c:v>
                </c:pt>
                <c:pt idx="7509">
                  <c:v>0.071563977391792</c:v>
                </c:pt>
                <c:pt idx="7510">
                  <c:v>0.0715646634031632</c:v>
                </c:pt>
                <c:pt idx="7511">
                  <c:v>0.0715653492161425</c:v>
                </c:pt>
                <c:pt idx="7512">
                  <c:v>0.071566034830788</c:v>
                </c:pt>
                <c:pt idx="7513">
                  <c:v>0.0715667202471571</c:v>
                </c:pt>
                <c:pt idx="7514">
                  <c:v>0.0715674054653079</c:v>
                </c:pt>
                <c:pt idx="7515">
                  <c:v>0.0715680904852977</c:v>
                </c:pt>
                <c:pt idx="7516">
                  <c:v>0.0715687753071845</c:v>
                </c:pt>
                <c:pt idx="7517">
                  <c:v>0.0715694599310261</c:v>
                </c:pt>
                <c:pt idx="7518">
                  <c:v>0.0715701443568798</c:v>
                </c:pt>
                <c:pt idx="7519">
                  <c:v>0.0715708285848037</c:v>
                </c:pt>
                <c:pt idx="7520">
                  <c:v>0.0715715126148549</c:v>
                </c:pt>
                <c:pt idx="7521">
                  <c:v>0.0715721964470916</c:v>
                </c:pt>
                <c:pt idx="7522">
                  <c:v>0.0715728800815708</c:v>
                </c:pt>
                <c:pt idx="7523">
                  <c:v>0.0715735635183504</c:v>
                </c:pt>
                <c:pt idx="7524">
                  <c:v>0.0715742467574882</c:v>
                </c:pt>
                <c:pt idx="7525">
                  <c:v>0.0715749297990413</c:v>
                </c:pt>
                <c:pt idx="7526">
                  <c:v>0.0715756126430676</c:v>
                </c:pt>
                <c:pt idx="7527">
                  <c:v>0.0715762952896242</c:v>
                </c:pt>
                <c:pt idx="7528">
                  <c:v>0.0715769777387692</c:v>
                </c:pt>
                <c:pt idx="7529">
                  <c:v>0.0715776599905594</c:v>
                </c:pt>
                <c:pt idx="7530">
                  <c:v>0.0715783420450526</c:v>
                </c:pt>
                <c:pt idx="7531">
                  <c:v>0.0715790239023065</c:v>
                </c:pt>
                <c:pt idx="7532">
                  <c:v>0.0715797055623781</c:v>
                </c:pt>
                <c:pt idx="7533">
                  <c:v>0.0715803870253252</c:v>
                </c:pt>
                <c:pt idx="7534">
                  <c:v>0.0715810682912047</c:v>
                </c:pt>
                <c:pt idx="7535">
                  <c:v>0.0715817493600745</c:v>
                </c:pt>
                <c:pt idx="7536">
                  <c:v>0.0715824302319915</c:v>
                </c:pt>
                <c:pt idx="7537">
                  <c:v>0.0715831109070133</c:v>
                </c:pt>
                <c:pt idx="7538">
                  <c:v>0.0715837913851974</c:v>
                </c:pt>
                <c:pt idx="7539">
                  <c:v>0.0715844716666008</c:v>
                </c:pt>
                <c:pt idx="7540">
                  <c:v>0.0715851517512811</c:v>
                </c:pt>
                <c:pt idx="7541">
                  <c:v>0.0715858316392951</c:v>
                </c:pt>
                <c:pt idx="7542">
                  <c:v>0.0715865113307007</c:v>
                </c:pt>
                <c:pt idx="7543">
                  <c:v>0.0715871908255545</c:v>
                </c:pt>
                <c:pt idx="7544">
                  <c:v>0.0715878701239141</c:v>
                </c:pt>
                <c:pt idx="7545">
                  <c:v>0.0715885492258368</c:v>
                </c:pt>
                <c:pt idx="7546">
                  <c:v>0.0715892281313794</c:v>
                </c:pt>
                <c:pt idx="7547">
                  <c:v>0.0715899068405997</c:v>
                </c:pt>
                <c:pt idx="7548">
                  <c:v>0.0715905853535541</c:v>
                </c:pt>
                <c:pt idx="7549">
                  <c:v>0.0715912636703004</c:v>
                </c:pt>
                <c:pt idx="7550">
                  <c:v>0.0715919417908953</c:v>
                </c:pt>
                <c:pt idx="7551">
                  <c:v>0.071592619715396</c:v>
                </c:pt>
                <c:pt idx="7552">
                  <c:v>0.0715932974438599</c:v>
                </c:pt>
                <c:pt idx="7553">
                  <c:v>0.0715939749763436</c:v>
                </c:pt>
                <c:pt idx="7554">
                  <c:v>0.0715946523129047</c:v>
                </c:pt>
                <c:pt idx="7555">
                  <c:v>0.0715953294535997</c:v>
                </c:pt>
                <c:pt idx="7556">
                  <c:v>0.0715960063984861</c:v>
                </c:pt>
                <c:pt idx="7557">
                  <c:v>0.0715966831476204</c:v>
                </c:pt>
                <c:pt idx="7558">
                  <c:v>0.0715973597010599</c:v>
                </c:pt>
                <c:pt idx="7559">
                  <c:v>0.0715980360588618</c:v>
                </c:pt>
                <c:pt idx="7560">
                  <c:v>0.0715987122210826</c:v>
                </c:pt>
                <c:pt idx="7561">
                  <c:v>0.0715993881877797</c:v>
                </c:pt>
                <c:pt idx="7562">
                  <c:v>0.0716000639590095</c:v>
                </c:pt>
                <c:pt idx="7563">
                  <c:v>0.0716007395348295</c:v>
                </c:pt>
                <c:pt idx="7564">
                  <c:v>0.071601414915296</c:v>
                </c:pt>
                <c:pt idx="7565">
                  <c:v>0.0716020901004662</c:v>
                </c:pt>
                <c:pt idx="7566">
                  <c:v>0.0716027650903971</c:v>
                </c:pt>
                <c:pt idx="7567">
                  <c:v>0.0716034398851452</c:v>
                </c:pt>
                <c:pt idx="7568">
                  <c:v>0.0716041144847677</c:v>
                </c:pt>
                <c:pt idx="7569">
                  <c:v>0.071604788889321</c:v>
                </c:pt>
                <c:pt idx="7570">
                  <c:v>0.0716054630988623</c:v>
                </c:pt>
                <c:pt idx="7571">
                  <c:v>0.071606137113448</c:v>
                </c:pt>
                <c:pt idx="7572">
                  <c:v>0.071606810933135</c:v>
                </c:pt>
                <c:pt idx="7573">
                  <c:v>0.0716074845579804</c:v>
                </c:pt>
                <c:pt idx="7574">
                  <c:v>0.0716081579880402</c:v>
                </c:pt>
                <c:pt idx="7575">
                  <c:v>0.0716088312233719</c:v>
                </c:pt>
                <c:pt idx="7576">
                  <c:v>0.0716095042640315</c:v>
                </c:pt>
                <c:pt idx="7577">
                  <c:v>0.0716101771100763</c:v>
                </c:pt>
                <c:pt idx="7578">
                  <c:v>0.0716108497615623</c:v>
                </c:pt>
                <c:pt idx="7579">
                  <c:v>0.0716115222185465</c:v>
                </c:pt>
                <c:pt idx="7580">
                  <c:v>0.0716121944810858</c:v>
                </c:pt>
                <c:pt idx="7581">
                  <c:v>0.0716128665492363</c:v>
                </c:pt>
                <c:pt idx="7582">
                  <c:v>0.0716135384230551</c:v>
                </c:pt>
                <c:pt idx="7583">
                  <c:v>0.0716142101025981</c:v>
                </c:pt>
                <c:pt idx="7584">
                  <c:v>0.0716148815879226</c:v>
                </c:pt>
                <c:pt idx="7585">
                  <c:v>0.0716155528790846</c:v>
                </c:pt>
                <c:pt idx="7586">
                  <c:v>0.0716162239761407</c:v>
                </c:pt>
                <c:pt idx="7587">
                  <c:v>0.0716168948791479</c:v>
                </c:pt>
                <c:pt idx="7588">
                  <c:v>0.071617565588162</c:v>
                </c:pt>
                <c:pt idx="7589">
                  <c:v>0.07161823610324</c:v>
                </c:pt>
                <c:pt idx="7590">
                  <c:v>0.0716189064244381</c:v>
                </c:pt>
                <c:pt idx="7591">
                  <c:v>0.0716195765518129</c:v>
                </c:pt>
                <c:pt idx="7592">
                  <c:v>0.0716202464854205</c:v>
                </c:pt>
                <c:pt idx="7593">
                  <c:v>0.0716209162253176</c:v>
                </c:pt>
                <c:pt idx="7594">
                  <c:v>0.0716215857715608</c:v>
                </c:pt>
                <c:pt idx="7595">
                  <c:v>0.0716222551242059</c:v>
                </c:pt>
                <c:pt idx="7596">
                  <c:v>0.0716229242833099</c:v>
                </c:pt>
                <c:pt idx="7597">
                  <c:v>0.0716235932489285</c:v>
                </c:pt>
                <c:pt idx="7598">
                  <c:v>0.0716242620211187</c:v>
                </c:pt>
                <c:pt idx="7599">
                  <c:v>0.0716249305999361</c:v>
                </c:pt>
                <c:pt idx="7600">
                  <c:v>0.0716255989854374</c:v>
                </c:pt>
                <c:pt idx="7601">
                  <c:v>0.0716262671776791</c:v>
                </c:pt>
                <c:pt idx="7602">
                  <c:v>0.0716269351767169</c:v>
                </c:pt>
                <c:pt idx="7603">
                  <c:v>0.0716276029826076</c:v>
                </c:pt>
                <c:pt idx="7604">
                  <c:v>0.071628270595407</c:v>
                </c:pt>
                <c:pt idx="7605">
                  <c:v>0.0716289380151716</c:v>
                </c:pt>
                <c:pt idx="7606">
                  <c:v>0.0716296052419573</c:v>
                </c:pt>
                <c:pt idx="7607">
                  <c:v>0.0716302722758205</c:v>
                </c:pt>
                <c:pt idx="7608">
                  <c:v>0.0716309391168175</c:v>
                </c:pt>
                <c:pt idx="7609">
                  <c:v>0.071631605765004</c:v>
                </c:pt>
                <c:pt idx="7610">
                  <c:v>0.0716322722204367</c:v>
                </c:pt>
                <c:pt idx="7611">
                  <c:v>0.071632938483171</c:v>
                </c:pt>
                <c:pt idx="7612">
                  <c:v>0.0716336045532638</c:v>
                </c:pt>
                <c:pt idx="7613">
                  <c:v>0.0716342704307705</c:v>
                </c:pt>
                <c:pt idx="7614">
                  <c:v>0.0716349361157474</c:v>
                </c:pt>
                <c:pt idx="7615">
                  <c:v>0.0716356016082509</c:v>
                </c:pt>
                <c:pt idx="7616">
                  <c:v>0.0716362669083364</c:v>
                </c:pt>
                <c:pt idx="7617">
                  <c:v>0.0716369320160606</c:v>
                </c:pt>
                <c:pt idx="7618">
                  <c:v>0.0716375969314788</c:v>
                </c:pt>
                <c:pt idx="7619">
                  <c:v>0.0716382616546475</c:v>
                </c:pt>
                <c:pt idx="7620">
                  <c:v>0.0716389261856223</c:v>
                </c:pt>
                <c:pt idx="7621">
                  <c:v>0.0716395905244593</c:v>
                </c:pt>
                <c:pt idx="7622">
                  <c:v>0.0716402546712147</c:v>
                </c:pt>
                <c:pt idx="7623">
                  <c:v>0.071640918625944</c:v>
                </c:pt>
                <c:pt idx="7624">
                  <c:v>0.0716415823887034</c:v>
                </c:pt>
                <c:pt idx="7625">
                  <c:v>0.0716422459595485</c:v>
                </c:pt>
                <c:pt idx="7626">
                  <c:v>0.0716429093385355</c:v>
                </c:pt>
                <c:pt idx="7627">
                  <c:v>0.0716435725257199</c:v>
                </c:pt>
                <c:pt idx="7628">
                  <c:v>0.0716442355211576</c:v>
                </c:pt>
                <c:pt idx="7629">
                  <c:v>0.0716448983249048</c:v>
                </c:pt>
                <c:pt idx="7630">
                  <c:v>0.0716455609370168</c:v>
                </c:pt>
                <c:pt idx="7631">
                  <c:v>0.0716462233575498</c:v>
                </c:pt>
                <c:pt idx="7632">
                  <c:v>0.0716468855865592</c:v>
                </c:pt>
                <c:pt idx="7633">
                  <c:v>0.0716475476241011</c:v>
                </c:pt>
                <c:pt idx="7634">
                  <c:v>0.0716482094702308</c:v>
                </c:pt>
                <c:pt idx="7635">
                  <c:v>0.0716488711250043</c:v>
                </c:pt>
                <c:pt idx="7636">
                  <c:v>0.0716495325884775</c:v>
                </c:pt>
                <c:pt idx="7637">
                  <c:v>0.0716501938607056</c:v>
                </c:pt>
                <c:pt idx="7638">
                  <c:v>0.0716508549417449</c:v>
                </c:pt>
                <c:pt idx="7639">
                  <c:v>0.0716515158316503</c:v>
                </c:pt>
                <c:pt idx="7640">
                  <c:v>0.0716521765304781</c:v>
                </c:pt>
                <c:pt idx="7641">
                  <c:v>0.0716528370382834</c:v>
                </c:pt>
                <c:pt idx="7642">
                  <c:v>0.071653497355122</c:v>
                </c:pt>
                <c:pt idx="7643">
                  <c:v>0.0716541574810498</c:v>
                </c:pt>
                <c:pt idx="7644">
                  <c:v>0.0716548174161219</c:v>
                </c:pt>
                <c:pt idx="7645">
                  <c:v>0.0716554771603943</c:v>
                </c:pt>
                <c:pt idx="7646">
                  <c:v>0.071656136713922</c:v>
                </c:pt>
                <c:pt idx="7647">
                  <c:v>0.0716567960767611</c:v>
                </c:pt>
                <c:pt idx="7648">
                  <c:v>0.0716574552489665</c:v>
                </c:pt>
                <c:pt idx="7649">
                  <c:v>0.0716581142305941</c:v>
                </c:pt>
                <c:pt idx="7650">
                  <c:v>0.0716587730216995</c:v>
                </c:pt>
                <c:pt idx="7651">
                  <c:v>0.0716594316223377</c:v>
                </c:pt>
                <c:pt idx="7652">
                  <c:v>0.0716600900325646</c:v>
                </c:pt>
                <c:pt idx="7653">
                  <c:v>0.0716607482524352</c:v>
                </c:pt>
                <c:pt idx="7654">
                  <c:v>0.0716614062820053</c:v>
                </c:pt>
                <c:pt idx="7655">
                  <c:v>0.0716620641213299</c:v>
                </c:pt>
                <c:pt idx="7656">
                  <c:v>0.0716627217704646</c:v>
                </c:pt>
                <c:pt idx="7657">
                  <c:v>0.071663379229465</c:v>
                </c:pt>
                <c:pt idx="7658">
                  <c:v>0.0716640364983859</c:v>
                </c:pt>
                <c:pt idx="7659">
                  <c:v>0.0716646935772832</c:v>
                </c:pt>
                <c:pt idx="7660">
                  <c:v>0.0716653504662116</c:v>
                </c:pt>
                <c:pt idx="7661">
                  <c:v>0.071666007165227</c:v>
                </c:pt>
                <c:pt idx="7662">
                  <c:v>0.0716666636743841</c:v>
                </c:pt>
                <c:pt idx="7663">
                  <c:v>0.0716673199937385</c:v>
                </c:pt>
                <c:pt idx="7664">
                  <c:v>0.0716679761233457</c:v>
                </c:pt>
                <c:pt idx="7665">
                  <c:v>0.0716686320632603</c:v>
                </c:pt>
                <c:pt idx="7666">
                  <c:v>0.0716692878135381</c:v>
                </c:pt>
                <c:pt idx="7667">
                  <c:v>0.0716699433742338</c:v>
                </c:pt>
                <c:pt idx="7668">
                  <c:v>0.0716705987454029</c:v>
                </c:pt>
                <c:pt idx="7669">
                  <c:v>0.0716712539271006</c:v>
                </c:pt>
                <c:pt idx="7670">
                  <c:v>0.0716719089193818</c:v>
                </c:pt>
                <c:pt idx="7671">
                  <c:v>0.0716725637223019</c:v>
                </c:pt>
                <c:pt idx="7672">
                  <c:v>0.0716732183359157</c:v>
                </c:pt>
                <c:pt idx="7673">
                  <c:v>0.0716738727602788</c:v>
                </c:pt>
                <c:pt idx="7674">
                  <c:v>0.0716745269954456</c:v>
                </c:pt>
                <c:pt idx="7675">
                  <c:v>0.0716751810414716</c:v>
                </c:pt>
                <c:pt idx="7676">
                  <c:v>0.071675834898412</c:v>
                </c:pt>
                <c:pt idx="7677">
                  <c:v>0.0716764885663213</c:v>
                </c:pt>
                <c:pt idx="7678">
                  <c:v>0.0716771420452552</c:v>
                </c:pt>
                <c:pt idx="7679">
                  <c:v>0.071677795335268</c:v>
                </c:pt>
                <c:pt idx="7680">
                  <c:v>0.0716784484364153</c:v>
                </c:pt>
                <c:pt idx="7681">
                  <c:v>0.0716791013487516</c:v>
                </c:pt>
                <c:pt idx="7682">
                  <c:v>0.071679754072332</c:v>
                </c:pt>
                <c:pt idx="7683">
                  <c:v>0.0716804066072117</c:v>
                </c:pt>
                <c:pt idx="7684">
                  <c:v>0.0716810589534452</c:v>
                </c:pt>
                <c:pt idx="7685">
                  <c:v>0.0716817111110879</c:v>
                </c:pt>
                <c:pt idx="7686">
                  <c:v>0.0716823630801941</c:v>
                </c:pt>
                <c:pt idx="7687">
                  <c:v>0.0716830148608192</c:v>
                </c:pt>
                <c:pt idx="7688">
                  <c:v>0.0716836664530176</c:v>
                </c:pt>
                <c:pt idx="7689">
                  <c:v>0.0716843178568444</c:v>
                </c:pt>
                <c:pt idx="7690">
                  <c:v>0.0716849690723547</c:v>
                </c:pt>
                <c:pt idx="7691">
                  <c:v>0.0716856200996027</c:v>
                </c:pt>
                <c:pt idx="7692">
                  <c:v>0.0716862709386438</c:v>
                </c:pt>
                <c:pt idx="7693">
                  <c:v>0.0716869215895321</c:v>
                </c:pt>
                <c:pt idx="7694">
                  <c:v>0.0716875720523231</c:v>
                </c:pt>
                <c:pt idx="7695">
                  <c:v>0.0716882223270709</c:v>
                </c:pt>
                <c:pt idx="7696">
                  <c:v>0.0716888724138305</c:v>
                </c:pt>
                <c:pt idx="7697">
                  <c:v>0.0716895223126569</c:v>
                </c:pt>
                <c:pt idx="7698">
                  <c:v>0.0716901720236043</c:v>
                </c:pt>
                <c:pt idx="7699">
                  <c:v>0.0716908215467278</c:v>
                </c:pt>
                <c:pt idx="7700">
                  <c:v>0.0716914708820816</c:v>
                </c:pt>
                <c:pt idx="7701">
                  <c:v>0.0716921200297209</c:v>
                </c:pt>
                <c:pt idx="7702">
                  <c:v>0.0716927689896998</c:v>
                </c:pt>
                <c:pt idx="7703">
                  <c:v>0.0716934177620732</c:v>
                </c:pt>
                <c:pt idx="7704">
                  <c:v>0.0716940663468958</c:v>
                </c:pt>
                <c:pt idx="7705">
                  <c:v>0.0716947147442219</c:v>
                </c:pt>
                <c:pt idx="7706">
                  <c:v>0.0716953629541064</c:v>
                </c:pt>
                <c:pt idx="7707">
                  <c:v>0.0716960109766035</c:v>
                </c:pt>
                <c:pt idx="7708">
                  <c:v>0.0716966588117681</c:v>
                </c:pt>
                <c:pt idx="7709">
                  <c:v>0.0716973064596542</c:v>
                </c:pt>
                <c:pt idx="7710">
                  <c:v>0.0716979539203167</c:v>
                </c:pt>
                <c:pt idx="7711">
                  <c:v>0.0716986011938103</c:v>
                </c:pt>
                <c:pt idx="7712">
                  <c:v>0.0716992482801888</c:v>
                </c:pt>
                <c:pt idx="7713">
                  <c:v>0.0716998951795074</c:v>
                </c:pt>
                <c:pt idx="7714">
                  <c:v>0.0717005418918199</c:v>
                </c:pt>
                <c:pt idx="7715">
                  <c:v>0.0717011884171813</c:v>
                </c:pt>
                <c:pt idx="7716">
                  <c:v>0.0717018347556454</c:v>
                </c:pt>
                <c:pt idx="7717">
                  <c:v>0.0717024809072669</c:v>
                </c:pt>
                <c:pt idx="7718">
                  <c:v>0.0717031268721005</c:v>
                </c:pt>
                <c:pt idx="7719">
                  <c:v>0.0717037726501999</c:v>
                </c:pt>
                <c:pt idx="7720">
                  <c:v>0.0717044182416201</c:v>
                </c:pt>
                <c:pt idx="7721">
                  <c:v>0.0717050636464149</c:v>
                </c:pt>
                <c:pt idx="7722">
                  <c:v>0.071705708864639</c:v>
                </c:pt>
                <c:pt idx="7723">
                  <c:v>0.0717063538963463</c:v>
                </c:pt>
                <c:pt idx="7724">
                  <c:v>0.0717069987415913</c:v>
                </c:pt>
                <c:pt idx="7725">
                  <c:v>0.0717076434004285</c:v>
                </c:pt>
                <c:pt idx="7726">
                  <c:v>0.0717082878729116</c:v>
                </c:pt>
                <c:pt idx="7727">
                  <c:v>0.0717089321590955</c:v>
                </c:pt>
                <c:pt idx="7728">
                  <c:v>0.0717095762590338</c:v>
                </c:pt>
                <c:pt idx="7729">
                  <c:v>0.0717102201727812</c:v>
                </c:pt>
                <c:pt idx="7730">
                  <c:v>0.0717108639003913</c:v>
                </c:pt>
                <c:pt idx="7731">
                  <c:v>0.0717115074419188</c:v>
                </c:pt>
                <c:pt idx="7732">
                  <c:v>0.0717121507974178</c:v>
                </c:pt>
                <c:pt idx="7733">
                  <c:v>0.0717127939669421</c:v>
                </c:pt>
                <c:pt idx="7734">
                  <c:v>0.0717134369505462</c:v>
                </c:pt>
                <c:pt idx="7735">
                  <c:v>0.0717140797482839</c:v>
                </c:pt>
                <c:pt idx="7736">
                  <c:v>0.0717147223602096</c:v>
                </c:pt>
                <c:pt idx="7737">
                  <c:v>0.071715364786377</c:v>
                </c:pt>
                <c:pt idx="7738">
                  <c:v>0.0717160070268402</c:v>
                </c:pt>
                <c:pt idx="7739">
                  <c:v>0.0717166490816538</c:v>
                </c:pt>
                <c:pt idx="7740">
                  <c:v>0.0717172909508711</c:v>
                </c:pt>
                <c:pt idx="7741">
                  <c:v>0.0717179326345467</c:v>
                </c:pt>
                <c:pt idx="7742">
                  <c:v>0.0717185741327341</c:v>
                </c:pt>
                <c:pt idx="7743">
                  <c:v>0.0717192154454877</c:v>
                </c:pt>
                <c:pt idx="7744">
                  <c:v>0.0717198565728611</c:v>
                </c:pt>
                <c:pt idx="7745">
                  <c:v>0.0717204975149083</c:v>
                </c:pt>
                <c:pt idx="7746">
                  <c:v>0.0717211382716837</c:v>
                </c:pt>
                <c:pt idx="7747">
                  <c:v>0.0717217788432405</c:v>
                </c:pt>
                <c:pt idx="7748">
                  <c:v>0.0717224192296333</c:v>
                </c:pt>
                <c:pt idx="7749">
                  <c:v>0.0717230594309153</c:v>
                </c:pt>
                <c:pt idx="7750">
                  <c:v>0.071723699447141</c:v>
                </c:pt>
                <c:pt idx="7751">
                  <c:v>0.0717243392783637</c:v>
                </c:pt>
                <c:pt idx="7752">
                  <c:v>0.0717249789246375</c:v>
                </c:pt>
                <c:pt idx="7753">
                  <c:v>0.0717256183860165</c:v>
                </c:pt>
                <c:pt idx="7754">
                  <c:v>0.0717262576625539</c:v>
                </c:pt>
                <c:pt idx="7755">
                  <c:v>0.0717268967543041</c:v>
                </c:pt>
                <c:pt idx="7756">
                  <c:v>0.0717275356613203</c:v>
                </c:pt>
                <c:pt idx="7757">
                  <c:v>0.0717281743836568</c:v>
                </c:pt>
                <c:pt idx="7758">
                  <c:v>0.0717288129213668</c:v>
                </c:pt>
                <c:pt idx="7759">
                  <c:v>0.0717294512745043</c:v>
                </c:pt>
                <c:pt idx="7760">
                  <c:v>0.0717300894431233</c:v>
                </c:pt>
                <c:pt idx="7761">
                  <c:v>0.0717307274272769</c:v>
                </c:pt>
                <c:pt idx="7762">
                  <c:v>0.0717313652270194</c:v>
                </c:pt>
                <c:pt idx="7763">
                  <c:v>0.0717320028424038</c:v>
                </c:pt>
                <c:pt idx="7764">
                  <c:v>0.0717326402734844</c:v>
                </c:pt>
                <c:pt idx="7765">
                  <c:v>0.0717332775203143</c:v>
                </c:pt>
                <c:pt idx="7766">
                  <c:v>0.0717339145829473</c:v>
                </c:pt>
                <c:pt idx="7767">
                  <c:v>0.0717345514614373</c:v>
                </c:pt>
                <c:pt idx="7768">
                  <c:v>0.0717351881558373</c:v>
                </c:pt>
                <c:pt idx="7769">
                  <c:v>0.0717358246662015</c:v>
                </c:pt>
                <c:pt idx="7770">
                  <c:v>0.0717364609925828</c:v>
                </c:pt>
                <c:pt idx="7771">
                  <c:v>0.0717370971350354</c:v>
                </c:pt>
                <c:pt idx="7772">
                  <c:v>0.0717377330936123</c:v>
                </c:pt>
                <c:pt idx="7773">
                  <c:v>0.0717383688683671</c:v>
                </c:pt>
                <c:pt idx="7774">
                  <c:v>0.0717390044593536</c:v>
                </c:pt>
                <c:pt idx="7775">
                  <c:v>0.0717396398666249</c:v>
                </c:pt>
                <c:pt idx="7776">
                  <c:v>0.0717402750902348</c:v>
                </c:pt>
                <c:pt idx="7777">
                  <c:v>0.0717409101302364</c:v>
                </c:pt>
                <c:pt idx="7778">
                  <c:v>0.0717415449866835</c:v>
                </c:pt>
                <c:pt idx="7779">
                  <c:v>0.071742179659629</c:v>
                </c:pt>
                <c:pt idx="7780">
                  <c:v>0.0717428141491266</c:v>
                </c:pt>
                <c:pt idx="7781">
                  <c:v>0.07174344845523</c:v>
                </c:pt>
                <c:pt idx="7782">
                  <c:v>0.0717440825779919</c:v>
                </c:pt>
                <c:pt idx="7783">
                  <c:v>0.0717447165174662</c:v>
                </c:pt>
                <c:pt idx="7784">
                  <c:v>0.0717453502737059</c:v>
                </c:pt>
                <c:pt idx="7785">
                  <c:v>0.0717459838467646</c:v>
                </c:pt>
                <c:pt idx="7786">
                  <c:v>0.0717466172366952</c:v>
                </c:pt>
                <c:pt idx="7787">
                  <c:v>0.0717472504435512</c:v>
                </c:pt>
                <c:pt idx="7788">
                  <c:v>0.0717478834673861</c:v>
                </c:pt>
                <c:pt idx="7789">
                  <c:v>0.0717485163082527</c:v>
                </c:pt>
                <c:pt idx="7790">
                  <c:v>0.0717491489662048</c:v>
                </c:pt>
                <c:pt idx="7791">
                  <c:v>0.071749781441295</c:v>
                </c:pt>
                <c:pt idx="7792">
                  <c:v>0.071750413733577</c:v>
                </c:pt>
                <c:pt idx="7793">
                  <c:v>0.0717510458431037</c:v>
                </c:pt>
                <c:pt idx="7794">
                  <c:v>0.0717516777699282</c:v>
                </c:pt>
                <c:pt idx="7795">
                  <c:v>0.0717523095141042</c:v>
                </c:pt>
                <c:pt idx="7796">
                  <c:v>0.0717529410756842</c:v>
                </c:pt>
                <c:pt idx="7797">
                  <c:v>0.0717535724547219</c:v>
                </c:pt>
                <c:pt idx="7798">
                  <c:v>0.0717542036512698</c:v>
                </c:pt>
                <c:pt idx="7799">
                  <c:v>0.0717548346653816</c:v>
                </c:pt>
                <c:pt idx="7800">
                  <c:v>0.0717554654971099</c:v>
                </c:pt>
                <c:pt idx="7801">
                  <c:v>0.0717560961465079</c:v>
                </c:pt>
                <c:pt idx="7802">
                  <c:v>0.071756726613629</c:v>
                </c:pt>
                <c:pt idx="7803">
                  <c:v>0.0717573568985257</c:v>
                </c:pt>
                <c:pt idx="7804">
                  <c:v>0.0717579870012515</c:v>
                </c:pt>
                <c:pt idx="7805">
                  <c:v>0.071758616921859</c:v>
                </c:pt>
                <c:pt idx="7806">
                  <c:v>0.0717592466604016</c:v>
                </c:pt>
                <c:pt idx="7807">
                  <c:v>0.0717598762169317</c:v>
                </c:pt>
                <c:pt idx="7808">
                  <c:v>0.0717605055915027</c:v>
                </c:pt>
                <c:pt idx="7809">
                  <c:v>0.0717611347841677</c:v>
                </c:pt>
                <c:pt idx="7810">
                  <c:v>0.0717617637949791</c:v>
                </c:pt>
                <c:pt idx="7811">
                  <c:v>0.0717623926239903</c:v>
                </c:pt>
                <c:pt idx="7812">
                  <c:v>0.0717630212712537</c:v>
                </c:pt>
                <c:pt idx="7813">
                  <c:v>0.0717636497368228</c:v>
                </c:pt>
                <c:pt idx="7814">
                  <c:v>0.0717642780207498</c:v>
                </c:pt>
                <c:pt idx="7815">
                  <c:v>0.0717649061230879</c:v>
                </c:pt>
                <c:pt idx="7816">
                  <c:v>0.0717655340438901</c:v>
                </c:pt>
                <c:pt idx="7817">
                  <c:v>0.0717661617832088</c:v>
                </c:pt>
                <c:pt idx="7818">
                  <c:v>0.0717667893410973</c:v>
                </c:pt>
                <c:pt idx="7819">
                  <c:v>0.0717674167176079</c:v>
                </c:pt>
                <c:pt idx="7820">
                  <c:v>0.0717680439127937</c:v>
                </c:pt>
                <c:pt idx="7821">
                  <c:v>0.0717686709267072</c:v>
                </c:pt>
                <c:pt idx="7822">
                  <c:v>0.0717692977594012</c:v>
                </c:pt>
                <c:pt idx="7823">
                  <c:v>0.0717699244109288</c:v>
                </c:pt>
                <c:pt idx="7824">
                  <c:v>0.0717705508813422</c:v>
                </c:pt>
                <c:pt idx="7825">
                  <c:v>0.0717711771706945</c:v>
                </c:pt>
                <c:pt idx="7826">
                  <c:v>0.071771803279038</c:v>
                </c:pt>
                <c:pt idx="7827">
                  <c:v>0.0717724292064257</c:v>
                </c:pt>
                <c:pt idx="7828">
                  <c:v>0.07177305495291</c:v>
                </c:pt>
                <c:pt idx="7829">
                  <c:v>0.0717736805185435</c:v>
                </c:pt>
                <c:pt idx="7830">
                  <c:v>0.0717743059033792</c:v>
                </c:pt>
                <c:pt idx="7831">
                  <c:v>0.0717749311074692</c:v>
                </c:pt>
                <c:pt idx="7832">
                  <c:v>0.0717755561308667</c:v>
                </c:pt>
                <c:pt idx="7833">
                  <c:v>0.0717761809736235</c:v>
                </c:pt>
                <c:pt idx="7834">
                  <c:v>0.0717768056357929</c:v>
                </c:pt>
                <c:pt idx="7835">
                  <c:v>0.0717774301174268</c:v>
                </c:pt>
                <c:pt idx="7836">
                  <c:v>0.0717780544185781</c:v>
                </c:pt>
                <c:pt idx="7837">
                  <c:v>0.0717786785392994</c:v>
                </c:pt>
                <c:pt idx="7838">
                  <c:v>0.0717793024796428</c:v>
                </c:pt>
                <c:pt idx="7839">
                  <c:v>0.0717799262396612</c:v>
                </c:pt>
                <c:pt idx="7840">
                  <c:v>0.0717805498194067</c:v>
                </c:pt>
                <c:pt idx="7841">
                  <c:v>0.0717811732189322</c:v>
                </c:pt>
                <c:pt idx="7842">
                  <c:v>0.0717817964382895</c:v>
                </c:pt>
                <c:pt idx="7843">
                  <c:v>0.0717824194775314</c:v>
                </c:pt>
                <c:pt idx="7844">
                  <c:v>0.0717830423367105</c:v>
                </c:pt>
                <c:pt idx="7845">
                  <c:v>0.0717836650158787</c:v>
                </c:pt>
                <c:pt idx="7846">
                  <c:v>0.0717842875150889</c:v>
                </c:pt>
                <c:pt idx="7847">
                  <c:v>0.0717849098343929</c:v>
                </c:pt>
                <c:pt idx="7848">
                  <c:v>0.0717855319738436</c:v>
                </c:pt>
                <c:pt idx="7849">
                  <c:v>0.0717861539334927</c:v>
                </c:pt>
                <c:pt idx="7850">
                  <c:v>0.0717867757133929</c:v>
                </c:pt>
                <c:pt idx="7851">
                  <c:v>0.0717873973135967</c:v>
                </c:pt>
                <c:pt idx="7852">
                  <c:v>0.0717880187341559</c:v>
                </c:pt>
                <c:pt idx="7853">
                  <c:v>0.0717886399751232</c:v>
                </c:pt>
                <c:pt idx="7854">
                  <c:v>0.0717892610365504</c:v>
                </c:pt>
                <c:pt idx="7855">
                  <c:v>0.0717898819184901</c:v>
                </c:pt>
                <c:pt idx="7856">
                  <c:v>0.0717905026209942</c:v>
                </c:pt>
                <c:pt idx="7857">
                  <c:v>0.0717911231441151</c:v>
                </c:pt>
                <c:pt idx="7858">
                  <c:v>0.0717917434879052</c:v>
                </c:pt>
                <c:pt idx="7859">
                  <c:v>0.0717923636524162</c:v>
                </c:pt>
                <c:pt idx="7860">
                  <c:v>0.0717929836377008</c:v>
                </c:pt>
                <c:pt idx="7861">
                  <c:v>0.0717936034438105</c:v>
                </c:pt>
                <c:pt idx="7862">
                  <c:v>0.071794223070798</c:v>
                </c:pt>
                <c:pt idx="7863">
                  <c:v>0.071794842518715</c:v>
                </c:pt>
                <c:pt idx="7864">
                  <c:v>0.0717954617876136</c:v>
                </c:pt>
                <c:pt idx="7865">
                  <c:v>0.0717960808775464</c:v>
                </c:pt>
                <c:pt idx="7866">
                  <c:v>0.0717966997885649</c:v>
                </c:pt>
                <c:pt idx="7867">
                  <c:v>0.0717973185207216</c:v>
                </c:pt>
                <c:pt idx="7868">
                  <c:v>0.071797937074068</c:v>
                </c:pt>
                <c:pt idx="7869">
                  <c:v>0.0717985554486566</c:v>
                </c:pt>
                <c:pt idx="7870">
                  <c:v>0.071799173644539</c:v>
                </c:pt>
                <c:pt idx="7871">
                  <c:v>0.0717997916617674</c:v>
                </c:pt>
                <c:pt idx="7872">
                  <c:v>0.0718004095003941</c:v>
                </c:pt>
                <c:pt idx="7873">
                  <c:v>0.0718010271604703</c:v>
                </c:pt>
                <c:pt idx="7874">
                  <c:v>0.0718016446420487</c:v>
                </c:pt>
                <c:pt idx="7875">
                  <c:v>0.0718022619451807</c:v>
                </c:pt>
                <c:pt idx="7876">
                  <c:v>0.0718028790699186</c:v>
                </c:pt>
                <c:pt idx="7877">
                  <c:v>0.0718034960163139</c:v>
                </c:pt>
                <c:pt idx="7878">
                  <c:v>0.0718041127844186</c:v>
                </c:pt>
                <c:pt idx="7879">
                  <c:v>0.0718047293742849</c:v>
                </c:pt>
                <c:pt idx="7880">
                  <c:v>0.0718053457859642</c:v>
                </c:pt>
                <c:pt idx="7881">
                  <c:v>0.0718059620195088</c:v>
                </c:pt>
                <c:pt idx="7882">
                  <c:v>0.07180657807497</c:v>
                </c:pt>
                <c:pt idx="7883">
                  <c:v>0.0718071939524</c:v>
                </c:pt>
                <c:pt idx="7884">
                  <c:v>0.0718078096518503</c:v>
                </c:pt>
                <c:pt idx="7885">
                  <c:v>0.0718084251733728</c:v>
                </c:pt>
                <c:pt idx="7886">
                  <c:v>0.0718090405170195</c:v>
                </c:pt>
                <c:pt idx="7887">
                  <c:v>0.0718096556828418</c:v>
                </c:pt>
                <c:pt idx="7888">
                  <c:v>0.0718102706708917</c:v>
                </c:pt>
                <c:pt idx="7889">
                  <c:v>0.0718108854812205</c:v>
                </c:pt>
                <c:pt idx="7890">
                  <c:v>0.0718115001138804</c:v>
                </c:pt>
                <c:pt idx="7891">
                  <c:v>0.0718121145689226</c:v>
                </c:pt>
                <c:pt idx="7892">
                  <c:v>0.0718127288463991</c:v>
                </c:pt>
                <c:pt idx="7893">
                  <c:v>0.0718133429463617</c:v>
                </c:pt>
                <c:pt idx="7894">
                  <c:v>0.0718139568688615</c:v>
                </c:pt>
                <c:pt idx="7895">
                  <c:v>0.0718145706139507</c:v>
                </c:pt>
                <c:pt idx="7896">
                  <c:v>0.0718151841816804</c:v>
                </c:pt>
                <c:pt idx="7897">
                  <c:v>0.0718157975721027</c:v>
                </c:pt>
                <c:pt idx="7898">
                  <c:v>0.0718164107852686</c:v>
                </c:pt>
                <c:pt idx="7899">
                  <c:v>0.07181702382123</c:v>
                </c:pt>
                <c:pt idx="7900">
                  <c:v>0.0718176366800387</c:v>
                </c:pt>
                <c:pt idx="7901">
                  <c:v>0.0718182493617457</c:v>
                </c:pt>
                <c:pt idx="7902">
                  <c:v>0.071818861866403</c:v>
                </c:pt>
                <c:pt idx="7903">
                  <c:v>0.0718194741940616</c:v>
                </c:pt>
                <c:pt idx="7904">
                  <c:v>0.0718200863447735</c:v>
                </c:pt>
                <c:pt idx="7905">
                  <c:v>0.0718206983185897</c:v>
                </c:pt>
                <c:pt idx="7906">
                  <c:v>0.0718213101155619</c:v>
                </c:pt>
                <c:pt idx="7907">
                  <c:v>0.0718219217357417</c:v>
                </c:pt>
                <c:pt idx="7908">
                  <c:v>0.0718225331791802</c:v>
                </c:pt>
                <c:pt idx="7909">
                  <c:v>0.0718231444459291</c:v>
                </c:pt>
                <c:pt idx="7910">
                  <c:v>0.0718237555360395</c:v>
                </c:pt>
                <c:pt idx="7911">
                  <c:v>0.0718243664495632</c:v>
                </c:pt>
                <c:pt idx="7912">
                  <c:v>0.071824977186551</c:v>
                </c:pt>
                <c:pt idx="7913">
                  <c:v>0.0718255877470546</c:v>
                </c:pt>
                <c:pt idx="7914">
                  <c:v>0.0718261981311254</c:v>
                </c:pt>
                <c:pt idx="7915">
                  <c:v>0.0718268083388145</c:v>
                </c:pt>
                <c:pt idx="7916">
                  <c:v>0.0718274183701735</c:v>
                </c:pt>
                <c:pt idx="7917">
                  <c:v>0.0718280282252533</c:v>
                </c:pt>
                <c:pt idx="7918">
                  <c:v>0.0718286379041056</c:v>
                </c:pt>
                <c:pt idx="7919">
                  <c:v>0.0718292474067813</c:v>
                </c:pt>
                <c:pt idx="7920">
                  <c:v>0.0718298567333317</c:v>
                </c:pt>
                <c:pt idx="7921">
                  <c:v>0.0718304658838083</c:v>
                </c:pt>
                <c:pt idx="7922">
                  <c:v>0.071831074858262</c:v>
                </c:pt>
                <c:pt idx="7923">
                  <c:v>0.0718316836567443</c:v>
                </c:pt>
                <c:pt idx="7924">
                  <c:v>0.071832292279306</c:v>
                </c:pt>
                <c:pt idx="7925">
                  <c:v>0.0718329007259988</c:v>
                </c:pt>
                <c:pt idx="7926">
                  <c:v>0.0718335089968733</c:v>
                </c:pt>
                <c:pt idx="7927">
                  <c:v>0.0718341170919808</c:v>
                </c:pt>
                <c:pt idx="7928">
                  <c:v>0.0718347250113728</c:v>
                </c:pt>
                <c:pt idx="7929">
                  <c:v>0.0718353327550999</c:v>
                </c:pt>
                <c:pt idx="7930">
                  <c:v>0.0718359403232136</c:v>
                </c:pt>
                <c:pt idx="7931">
                  <c:v>0.0718365477157646</c:v>
                </c:pt>
                <c:pt idx="7932">
                  <c:v>0.0718371549328044</c:v>
                </c:pt>
                <c:pt idx="7933">
                  <c:v>0.0718377619743836</c:v>
                </c:pt>
                <c:pt idx="7934">
                  <c:v>0.0718383688405534</c:v>
                </c:pt>
                <c:pt idx="7935">
                  <c:v>0.0718389755313651</c:v>
                </c:pt>
                <c:pt idx="7936">
                  <c:v>0.0718395820468693</c:v>
                </c:pt>
                <c:pt idx="7937">
                  <c:v>0.0718401883871174</c:v>
                </c:pt>
                <c:pt idx="7938">
                  <c:v>0.0718407945521598</c:v>
                </c:pt>
                <c:pt idx="7939">
                  <c:v>0.0718414005420482</c:v>
                </c:pt>
                <c:pt idx="7940">
                  <c:v>0.0718420063568328</c:v>
                </c:pt>
                <c:pt idx="7941">
                  <c:v>0.0718426119965649</c:v>
                </c:pt>
                <c:pt idx="7942">
                  <c:v>0.0718432174612956</c:v>
                </c:pt>
                <c:pt idx="7943">
                  <c:v>0.0718438227510754</c:v>
                </c:pt>
                <c:pt idx="7944">
                  <c:v>0.0718444278659556</c:v>
                </c:pt>
                <c:pt idx="7945">
                  <c:v>0.0718450328059867</c:v>
                </c:pt>
                <c:pt idx="7946">
                  <c:v>0.0718456375712199</c:v>
                </c:pt>
                <c:pt idx="7947">
                  <c:v>0.0718462421617056</c:v>
                </c:pt>
                <c:pt idx="7948">
                  <c:v>0.0718468465774948</c:v>
                </c:pt>
                <c:pt idx="7949">
                  <c:v>0.0718474508186387</c:v>
                </c:pt>
                <c:pt idx="7950">
                  <c:v>0.0718480548851876</c:v>
                </c:pt>
                <c:pt idx="7951">
                  <c:v>0.0718486587771926</c:v>
                </c:pt>
                <c:pt idx="7952">
                  <c:v>0.0718492624947042</c:v>
                </c:pt>
                <c:pt idx="7953">
                  <c:v>0.0718498660377734</c:v>
                </c:pt>
                <c:pt idx="7954">
                  <c:v>0.0718504694064506</c:v>
                </c:pt>
                <c:pt idx="7955">
                  <c:v>0.0718510726007869</c:v>
                </c:pt>
                <c:pt idx="7956">
                  <c:v>0.0718516756208329</c:v>
                </c:pt>
                <c:pt idx="7957">
                  <c:v>0.0718522784666391</c:v>
                </c:pt>
                <c:pt idx="7958">
                  <c:v>0.0718528811382566</c:v>
                </c:pt>
                <c:pt idx="7959">
                  <c:v>0.0718534836357355</c:v>
                </c:pt>
                <c:pt idx="7960">
                  <c:v>0.0718540859591269</c:v>
                </c:pt>
                <c:pt idx="7961">
                  <c:v>0.0718546881084811</c:v>
                </c:pt>
                <c:pt idx="7962">
                  <c:v>0.0718552900838489</c:v>
                </c:pt>
                <c:pt idx="7963">
                  <c:v>0.071855891885281</c:v>
                </c:pt>
                <c:pt idx="7964">
                  <c:v>0.0718564935128278</c:v>
                </c:pt>
                <c:pt idx="7965">
                  <c:v>0.0718570949665401</c:v>
                </c:pt>
                <c:pt idx="7966">
                  <c:v>0.0718576962464681</c:v>
                </c:pt>
                <c:pt idx="7967">
                  <c:v>0.0718582973526627</c:v>
                </c:pt>
                <c:pt idx="7968">
                  <c:v>0.0718588982851741</c:v>
                </c:pt>
                <c:pt idx="7969">
                  <c:v>0.071859499044053</c:v>
                </c:pt>
                <c:pt idx="7970">
                  <c:v>0.0718600996293502</c:v>
                </c:pt>
                <c:pt idx="7971">
                  <c:v>0.0718607000411156</c:v>
                </c:pt>
                <c:pt idx="7972">
                  <c:v>0.0718613002794001</c:v>
                </c:pt>
                <c:pt idx="7973">
                  <c:v>0.0718619003442538</c:v>
                </c:pt>
                <c:pt idx="7974">
                  <c:v>0.0718625002357277</c:v>
                </c:pt>
                <c:pt idx="7975">
                  <c:v>0.0718630999538715</c:v>
                </c:pt>
                <c:pt idx="7976">
                  <c:v>0.071863699498736</c:v>
                </c:pt>
                <c:pt idx="7977">
                  <c:v>0.0718642988703718</c:v>
                </c:pt>
                <c:pt idx="7978">
                  <c:v>0.0718648980688288</c:v>
                </c:pt>
                <c:pt idx="7979">
                  <c:v>0.071865497094158</c:v>
                </c:pt>
                <c:pt idx="7980">
                  <c:v>0.071866095946409</c:v>
                </c:pt>
                <c:pt idx="7981">
                  <c:v>0.0718666946256327</c:v>
                </c:pt>
                <c:pt idx="7982">
                  <c:v>0.0718672931318791</c:v>
                </c:pt>
                <c:pt idx="7983">
                  <c:v>0.0718678914651987</c:v>
                </c:pt>
                <c:pt idx="7984">
                  <c:v>0.0718684896256419</c:v>
                </c:pt>
                <c:pt idx="7985">
                  <c:v>0.0718690876132585</c:v>
                </c:pt>
                <c:pt idx="7986">
                  <c:v>0.0718696854280993</c:v>
                </c:pt>
                <c:pt idx="7987">
                  <c:v>0.0718702830702142</c:v>
                </c:pt>
                <c:pt idx="7988">
                  <c:v>0.0718708805396537</c:v>
                </c:pt>
                <c:pt idx="7989">
                  <c:v>0.0718714778364677</c:v>
                </c:pt>
                <c:pt idx="7990">
                  <c:v>0.0718720749607066</c:v>
                </c:pt>
                <c:pt idx="7991">
                  <c:v>0.0718726719124207</c:v>
                </c:pt>
                <c:pt idx="7992">
                  <c:v>0.0718732686916599</c:v>
                </c:pt>
                <c:pt idx="7993">
                  <c:v>0.0718738652984747</c:v>
                </c:pt>
                <c:pt idx="7994">
                  <c:v>0.0718744617329148</c:v>
                </c:pt>
                <c:pt idx="7995">
                  <c:v>0.0718750579950309</c:v>
                </c:pt>
                <c:pt idx="7996">
                  <c:v>0.0718756540848725</c:v>
                </c:pt>
                <c:pt idx="7997">
                  <c:v>0.0718762500024899</c:v>
                </c:pt>
                <c:pt idx="7998">
                  <c:v>0.0718768457479336</c:v>
                </c:pt>
                <c:pt idx="7999">
                  <c:v>0.0718774413212531</c:v>
                </c:pt>
                <c:pt idx="8000">
                  <c:v>0.071878036722499</c:v>
                </c:pt>
                <c:pt idx="8001">
                  <c:v>0.0718786319517208</c:v>
                </c:pt>
                <c:pt idx="8002">
                  <c:v>0.071879227008969</c:v>
                </c:pt>
                <c:pt idx="8003">
                  <c:v>0.0718798218942931</c:v>
                </c:pt>
                <c:pt idx="8004">
                  <c:v>0.0718804166077435</c:v>
                </c:pt>
                <c:pt idx="8005">
                  <c:v>0.0718810111493702</c:v>
                </c:pt>
                <c:pt idx="8006">
                  <c:v>0.0718816055192229</c:v>
                </c:pt>
                <c:pt idx="8007">
                  <c:v>0.0718821997173519</c:v>
                </c:pt>
                <c:pt idx="8008">
                  <c:v>0.0718827937438067</c:v>
                </c:pt>
                <c:pt idx="8009">
                  <c:v>0.0718833875986377</c:v>
                </c:pt>
                <c:pt idx="8010">
                  <c:v>0.0718839812818943</c:v>
                </c:pt>
                <c:pt idx="8011">
                  <c:v>0.0718845747936267</c:v>
                </c:pt>
                <c:pt idx="8012">
                  <c:v>0.071885168133885</c:v>
                </c:pt>
                <c:pt idx="8013">
                  <c:v>0.0718857613027186</c:v>
                </c:pt>
                <c:pt idx="8014">
                  <c:v>0.0718863543001778</c:v>
                </c:pt>
                <c:pt idx="8015">
                  <c:v>0.071886947126312</c:v>
                </c:pt>
                <c:pt idx="8016">
                  <c:v>0.0718875397811714</c:v>
                </c:pt>
                <c:pt idx="8017">
                  <c:v>0.0718881322648054</c:v>
                </c:pt>
                <c:pt idx="8018">
                  <c:v>0.0718887245772641</c:v>
                </c:pt>
                <c:pt idx="8019">
                  <c:v>0.0718893167185974</c:v>
                </c:pt>
                <c:pt idx="8020">
                  <c:v>0.0718899086888547</c:v>
                </c:pt>
                <c:pt idx="8021">
                  <c:v>0.0718905004880861</c:v>
                </c:pt>
                <c:pt idx="8022">
                  <c:v>0.0718910921163409</c:v>
                </c:pt>
                <c:pt idx="8023">
                  <c:v>0.0718916835736694</c:v>
                </c:pt>
                <c:pt idx="8024">
                  <c:v>0.0718922748601207</c:v>
                </c:pt>
                <c:pt idx="8025">
                  <c:v>0.0718928659757448</c:v>
                </c:pt>
                <c:pt idx="8026">
                  <c:v>0.0718934569205916</c:v>
                </c:pt>
                <c:pt idx="8027">
                  <c:v>0.0718940476947102</c:v>
                </c:pt>
                <c:pt idx="8028">
                  <c:v>0.0718946382981509</c:v>
                </c:pt>
                <c:pt idx="8029">
                  <c:v>0.0718952287309628</c:v>
                </c:pt>
                <c:pt idx="8030">
                  <c:v>0.0718958189931959</c:v>
                </c:pt>
                <c:pt idx="8031">
                  <c:v>0.0718964090848994</c:v>
                </c:pt>
                <c:pt idx="8032">
                  <c:v>0.071896999006123</c:v>
                </c:pt>
                <c:pt idx="8033">
                  <c:v>0.0718975887569168</c:v>
                </c:pt>
                <c:pt idx="8034">
                  <c:v>0.0718981783373296</c:v>
                </c:pt>
                <c:pt idx="8035">
                  <c:v>0.0718987677474116</c:v>
                </c:pt>
                <c:pt idx="8036">
                  <c:v>0.0718993569872117</c:v>
                </c:pt>
                <c:pt idx="8037">
                  <c:v>0.0718999460567801</c:v>
                </c:pt>
                <c:pt idx="8038">
                  <c:v>0.0719005349561656</c:v>
                </c:pt>
                <c:pt idx="8039">
                  <c:v>0.0719011236854181</c:v>
                </c:pt>
                <c:pt idx="8040">
                  <c:v>0.0719017122445872</c:v>
                </c:pt>
                <c:pt idx="8041">
                  <c:v>0.071902300633722</c:v>
                </c:pt>
                <c:pt idx="8042">
                  <c:v>0.0719028888528722</c:v>
                </c:pt>
                <c:pt idx="8043">
                  <c:v>0.0719034769020871</c:v>
                </c:pt>
                <c:pt idx="8044">
                  <c:v>0.0719040647814163</c:v>
                </c:pt>
                <c:pt idx="8045">
                  <c:v>0.0719046524909088</c:v>
                </c:pt>
                <c:pt idx="8046">
                  <c:v>0.0719052400306143</c:v>
                </c:pt>
                <c:pt idx="8047">
                  <c:v>0.0719058274005823</c:v>
                </c:pt>
                <c:pt idx="8048">
                  <c:v>0.0719064146008618</c:v>
                </c:pt>
                <c:pt idx="8049">
                  <c:v>0.0719070016315024</c:v>
                </c:pt>
                <c:pt idx="8050">
                  <c:v>0.0719075884925533</c:v>
                </c:pt>
                <c:pt idx="8051">
                  <c:v>0.071908175184064</c:v>
                </c:pt>
                <c:pt idx="8052">
                  <c:v>0.0719087617060835</c:v>
                </c:pt>
                <c:pt idx="8053">
                  <c:v>0.0719093480586612</c:v>
                </c:pt>
                <c:pt idx="8054">
                  <c:v>0.0719099342418466</c:v>
                </c:pt>
                <c:pt idx="8055">
                  <c:v>0.0719105202556886</c:v>
                </c:pt>
                <c:pt idx="8056">
                  <c:v>0.0719111061002368</c:v>
                </c:pt>
                <c:pt idx="8057">
                  <c:v>0.07191169177554</c:v>
                </c:pt>
                <c:pt idx="8058">
                  <c:v>0.071912277281648</c:v>
                </c:pt>
                <c:pt idx="8059">
                  <c:v>0.0719128626186093</c:v>
                </c:pt>
                <c:pt idx="8060">
                  <c:v>0.0719134477864735</c:v>
                </c:pt>
                <c:pt idx="8061">
                  <c:v>0.07191403278529</c:v>
                </c:pt>
                <c:pt idx="8062">
                  <c:v>0.0719146176151073</c:v>
                </c:pt>
                <c:pt idx="8063">
                  <c:v>0.0719152022759752</c:v>
                </c:pt>
                <c:pt idx="8064">
                  <c:v>0.0719157867679423</c:v>
                </c:pt>
                <c:pt idx="8065">
                  <c:v>0.0719163710910582</c:v>
                </c:pt>
                <c:pt idx="8066">
                  <c:v>0.0719169552453715</c:v>
                </c:pt>
                <c:pt idx="8067">
                  <c:v>0.0719175392309315</c:v>
                </c:pt>
                <c:pt idx="8068">
                  <c:v>0.0719181230477875</c:v>
                </c:pt>
                <c:pt idx="8069">
                  <c:v>0.0719187066959882</c:v>
                </c:pt>
                <c:pt idx="8070">
                  <c:v>0.071919290175583</c:v>
                </c:pt>
                <c:pt idx="8071">
                  <c:v>0.0719198734866204</c:v>
                </c:pt>
                <c:pt idx="8072">
                  <c:v>0.0719204566291501</c:v>
                </c:pt>
                <c:pt idx="8073">
                  <c:v>0.0719210396032204</c:v>
                </c:pt>
                <c:pt idx="8074">
                  <c:v>0.0719216224088806</c:v>
                </c:pt>
                <c:pt idx="8075">
                  <c:v>0.07192220504618</c:v>
                </c:pt>
                <c:pt idx="8076">
                  <c:v>0.0719227875151669</c:v>
                </c:pt>
                <c:pt idx="8077">
                  <c:v>0.0719233698158908</c:v>
                </c:pt>
                <c:pt idx="8078">
                  <c:v>0.0719239519484002</c:v>
                </c:pt>
                <c:pt idx="8079">
                  <c:v>0.0719245339127444</c:v>
                </c:pt>
                <c:pt idx="8080">
                  <c:v>0.071925115708972</c:v>
                </c:pt>
                <c:pt idx="8081">
                  <c:v>0.0719256973371319</c:v>
                </c:pt>
                <c:pt idx="8082">
                  <c:v>0.0719262787972733</c:v>
                </c:pt>
                <c:pt idx="8083">
                  <c:v>0.0719268600894445</c:v>
                </c:pt>
                <c:pt idx="8084">
                  <c:v>0.071927441213695</c:v>
                </c:pt>
                <c:pt idx="8085">
                  <c:v>0.0719280221700729</c:v>
                </c:pt>
                <c:pt idx="8086">
                  <c:v>0.0719286029586278</c:v>
                </c:pt>
                <c:pt idx="8087">
                  <c:v>0.0719291835794077</c:v>
                </c:pt>
                <c:pt idx="8088">
                  <c:v>0.0719297640324618</c:v>
                </c:pt>
                <c:pt idx="8089">
                  <c:v>0.0719303443178391</c:v>
                </c:pt>
                <c:pt idx="8090">
                  <c:v>0.0719309244355878</c:v>
                </c:pt>
                <c:pt idx="8091">
                  <c:v>0.0719315043857572</c:v>
                </c:pt>
                <c:pt idx="8092">
                  <c:v>0.0719320841683955</c:v>
                </c:pt>
                <c:pt idx="8093">
                  <c:v>0.0719326637835519</c:v>
                </c:pt>
                <c:pt idx="8094">
                  <c:v>0.0719332432312746</c:v>
                </c:pt>
                <c:pt idx="8095">
                  <c:v>0.0719338225116126</c:v>
                </c:pt>
                <c:pt idx="8096">
                  <c:v>0.0719344016246147</c:v>
                </c:pt>
                <c:pt idx="8097">
                  <c:v>0.0719349805703292</c:v>
                </c:pt>
                <c:pt idx="8098">
                  <c:v>0.071935559348805</c:v>
                </c:pt>
                <c:pt idx="8099">
                  <c:v>0.0719361379600905</c:v>
                </c:pt>
                <c:pt idx="8100">
                  <c:v>0.0719367164042346</c:v>
                </c:pt>
                <c:pt idx="8101">
                  <c:v>0.0719372946812855</c:v>
                </c:pt>
                <c:pt idx="8102">
                  <c:v>0.0719378727912921</c:v>
                </c:pt>
                <c:pt idx="8103">
                  <c:v>0.071938450734303</c:v>
                </c:pt>
                <c:pt idx="8104">
                  <c:v>0.0719390285103665</c:v>
                </c:pt>
                <c:pt idx="8105">
                  <c:v>0.0719396061195315</c:v>
                </c:pt>
                <c:pt idx="8106">
                  <c:v>0.0719401835618461</c:v>
                </c:pt>
                <c:pt idx="8107">
                  <c:v>0.0719407608373592</c:v>
                </c:pt>
                <c:pt idx="8108">
                  <c:v>0.0719413379461189</c:v>
                </c:pt>
                <c:pt idx="8109">
                  <c:v>0.0719419148881739</c:v>
                </c:pt>
                <c:pt idx="8110">
                  <c:v>0.0719424916635729</c:v>
                </c:pt>
                <c:pt idx="8111">
                  <c:v>0.0719430682723639</c:v>
                </c:pt>
                <c:pt idx="8112">
                  <c:v>0.0719436447145957</c:v>
                </c:pt>
                <c:pt idx="8113">
                  <c:v>0.0719442209903165</c:v>
                </c:pt>
                <c:pt idx="8114">
                  <c:v>0.0719447970995749</c:v>
                </c:pt>
                <c:pt idx="8115">
                  <c:v>0.071945373042419</c:v>
                </c:pt>
                <c:pt idx="8116">
                  <c:v>0.0719459488188974</c:v>
                </c:pt>
                <c:pt idx="8117">
                  <c:v>0.0719465244290587</c:v>
                </c:pt>
                <c:pt idx="8118">
                  <c:v>0.0719470998729508</c:v>
                </c:pt>
                <c:pt idx="8119">
                  <c:v>0.0719476751506224</c:v>
                </c:pt>
                <c:pt idx="8120">
                  <c:v>0.0719482502621215</c:v>
                </c:pt>
                <c:pt idx="8121">
                  <c:v>0.0719488252074968</c:v>
                </c:pt>
                <c:pt idx="8122">
                  <c:v>0.0719493999867962</c:v>
                </c:pt>
                <c:pt idx="8123">
                  <c:v>0.0719499746000681</c:v>
                </c:pt>
                <c:pt idx="8124">
                  <c:v>0.0719505490473611</c:v>
                </c:pt>
                <c:pt idx="8125">
                  <c:v>0.0719511233287229</c:v>
                </c:pt>
                <c:pt idx="8126">
                  <c:v>0.0719516974442023</c:v>
                </c:pt>
                <c:pt idx="8127">
                  <c:v>0.0719522713938471</c:v>
                </c:pt>
                <c:pt idx="8128">
                  <c:v>0.0719528451777059</c:v>
                </c:pt>
                <c:pt idx="8129">
                  <c:v>0.0719534187958264</c:v>
                </c:pt>
                <c:pt idx="8130">
                  <c:v>0.0719539922482571</c:v>
                </c:pt>
                <c:pt idx="8131">
                  <c:v>0.0719545655350464</c:v>
                </c:pt>
                <c:pt idx="8132">
                  <c:v>0.0719551386562419</c:v>
                </c:pt>
                <c:pt idx="8133">
                  <c:v>0.0719557116118923</c:v>
                </c:pt>
                <c:pt idx="8134">
                  <c:v>0.0719562844020452</c:v>
                </c:pt>
                <c:pt idx="8135">
                  <c:v>0.0719568570267493</c:v>
                </c:pt>
                <c:pt idx="8136">
                  <c:v>0.0719574294860521</c:v>
                </c:pt>
                <c:pt idx="8137">
                  <c:v>0.0719580017800019</c:v>
                </c:pt>
                <c:pt idx="8138">
                  <c:v>0.0719585739086472</c:v>
                </c:pt>
                <c:pt idx="8139">
                  <c:v>0.0719591458720354</c:v>
                </c:pt>
                <c:pt idx="8140">
                  <c:v>0.0719597176702151</c:v>
                </c:pt>
                <c:pt idx="8141">
                  <c:v>0.0719602893032338</c:v>
                </c:pt>
                <c:pt idx="8142">
                  <c:v>0.0719608607711401</c:v>
                </c:pt>
                <c:pt idx="8143">
                  <c:v>0.0719614320739814</c:v>
                </c:pt>
                <c:pt idx="8144">
                  <c:v>0.071962003211806</c:v>
                </c:pt>
                <c:pt idx="8145">
                  <c:v>0.0719625741846621</c:v>
                </c:pt>
                <c:pt idx="8146">
                  <c:v>0.0719631449925972</c:v>
                </c:pt>
                <c:pt idx="8147">
                  <c:v>0.0719637156356597</c:v>
                </c:pt>
                <c:pt idx="8148">
                  <c:v>0.0719642861138971</c:v>
                </c:pt>
                <c:pt idx="8149">
                  <c:v>0.0719648564273577</c:v>
                </c:pt>
                <c:pt idx="8150">
                  <c:v>0.071965426576089</c:v>
                </c:pt>
                <c:pt idx="8151">
                  <c:v>0.0719659965601391</c:v>
                </c:pt>
                <c:pt idx="8152">
                  <c:v>0.0719665663795561</c:v>
                </c:pt>
                <c:pt idx="8153">
                  <c:v>0.0719671360343874</c:v>
                </c:pt>
                <c:pt idx="8154">
                  <c:v>0.0719677055246814</c:v>
                </c:pt>
                <c:pt idx="8155">
                  <c:v>0.0719682748504853</c:v>
                </c:pt>
                <c:pt idx="8156">
                  <c:v>0.0719688440118476</c:v>
                </c:pt>
                <c:pt idx="8157">
                  <c:v>0.0719694130088154</c:v>
                </c:pt>
                <c:pt idx="8158">
                  <c:v>0.0719699818414369</c:v>
                </c:pt>
                <c:pt idx="8159">
                  <c:v>0.0719705505097601</c:v>
                </c:pt>
                <c:pt idx="8160">
                  <c:v>0.0719711190138322</c:v>
                </c:pt>
                <c:pt idx="8161">
                  <c:v>0.0719716873537015</c:v>
                </c:pt>
                <c:pt idx="8162">
                  <c:v>0.0719722555294153</c:v>
                </c:pt>
                <c:pt idx="8163">
                  <c:v>0.0719728235410216</c:v>
                </c:pt>
                <c:pt idx="8164">
                  <c:v>0.0719733913885679</c:v>
                </c:pt>
                <c:pt idx="8165">
                  <c:v>0.071973959072102</c:v>
                </c:pt>
                <c:pt idx="8166">
                  <c:v>0.0719745265916717</c:v>
                </c:pt>
                <c:pt idx="8167">
                  <c:v>0.0719750939473244</c:v>
                </c:pt>
                <c:pt idx="8168">
                  <c:v>0.071975661139108</c:v>
                </c:pt>
                <c:pt idx="8169">
                  <c:v>0.07197622816707</c:v>
                </c:pt>
                <c:pt idx="8170">
                  <c:v>0.0719767950312581</c:v>
                </c:pt>
                <c:pt idx="8171">
                  <c:v>0.0719773617317198</c:v>
                </c:pt>
                <c:pt idx="8172">
                  <c:v>0.0719779282685027</c:v>
                </c:pt>
                <c:pt idx="8173">
                  <c:v>0.0719784946416547</c:v>
                </c:pt>
                <c:pt idx="8174">
                  <c:v>0.0719790608512228</c:v>
                </c:pt>
                <c:pt idx="8175">
                  <c:v>0.0719796268972552</c:v>
                </c:pt>
                <c:pt idx="8176">
                  <c:v>0.0719801927797988</c:v>
                </c:pt>
                <c:pt idx="8177">
                  <c:v>0.0719807584989018</c:v>
                </c:pt>
                <c:pt idx="8178">
                  <c:v>0.071981324054611</c:v>
                </c:pt>
                <c:pt idx="8179">
                  <c:v>0.0719818894469743</c:v>
                </c:pt>
                <c:pt idx="8180">
                  <c:v>0.0719824546760394</c:v>
                </c:pt>
                <c:pt idx="8181">
                  <c:v>0.0719830197418532</c:v>
                </c:pt>
                <c:pt idx="8182">
                  <c:v>0.0719835846444637</c:v>
                </c:pt>
                <c:pt idx="8183">
                  <c:v>0.0719841493839179</c:v>
                </c:pt>
                <c:pt idx="8184">
                  <c:v>0.0719847139602637</c:v>
                </c:pt>
                <c:pt idx="8185">
                  <c:v>0.071985278373548</c:v>
                </c:pt>
                <c:pt idx="8186">
                  <c:v>0.0719858426238185</c:v>
                </c:pt>
                <c:pt idx="8187">
                  <c:v>0.0719864067111227</c:v>
                </c:pt>
                <c:pt idx="8188">
                  <c:v>0.0719869706355076</c:v>
                </c:pt>
                <c:pt idx="8189">
                  <c:v>0.071987534397021</c:v>
                </c:pt>
                <c:pt idx="8190">
                  <c:v>0.0719880979957098</c:v>
                </c:pt>
                <c:pt idx="8191">
                  <c:v>0.0719886614316218</c:v>
                </c:pt>
                <c:pt idx="8192">
                  <c:v>0.0719892247048038</c:v>
                </c:pt>
                <c:pt idx="8193">
                  <c:v>0.0719897878153034</c:v>
                </c:pt>
                <c:pt idx="8194">
                  <c:v>0.0719903507631682</c:v>
                </c:pt>
                <c:pt idx="8195">
                  <c:v>0.0719909135484447</c:v>
                </c:pt>
                <c:pt idx="8196">
                  <c:v>0.071991476171181</c:v>
                </c:pt>
                <c:pt idx="8197">
                  <c:v>0.0719920386314237</c:v>
                </c:pt>
                <c:pt idx="8198">
                  <c:v>0.0719926009292205</c:v>
                </c:pt>
                <c:pt idx="8199">
                  <c:v>0.0719931630646182</c:v>
                </c:pt>
                <c:pt idx="8200">
                  <c:v>0.0719937250376642</c:v>
                </c:pt>
                <c:pt idx="8201">
                  <c:v>0.0719942868484059</c:v>
                </c:pt>
                <c:pt idx="8202">
                  <c:v>0.0719948484968901</c:v>
                </c:pt>
                <c:pt idx="8203">
                  <c:v>0.0719954099831644</c:v>
                </c:pt>
                <c:pt idx="8204">
                  <c:v>0.0719959713072754</c:v>
                </c:pt>
                <c:pt idx="8205">
                  <c:v>0.0719965324692709</c:v>
                </c:pt>
                <c:pt idx="8206">
                  <c:v>0.0719970934691974</c:v>
                </c:pt>
                <c:pt idx="8207">
                  <c:v>0.0719976543071023</c:v>
                </c:pt>
                <c:pt idx="8208">
                  <c:v>0.0719982149830329</c:v>
                </c:pt>
                <c:pt idx="8209">
                  <c:v>0.0719987754970358</c:v>
                </c:pt>
                <c:pt idx="8210">
                  <c:v>0.0719993358491586</c:v>
                </c:pt>
                <c:pt idx="8211">
                  <c:v>0.0719998960394479</c:v>
                </c:pt>
                <c:pt idx="8212">
                  <c:v>0.0720004560679509</c:v>
                </c:pt>
                <c:pt idx="8213">
                  <c:v>0.0720010159347149</c:v>
                </c:pt>
                <c:pt idx="8214">
                  <c:v>0.0720015756397864</c:v>
                </c:pt>
                <c:pt idx="8215">
                  <c:v>0.0720021351832129</c:v>
                </c:pt>
                <c:pt idx="8216">
                  <c:v>0.072002694565041</c:v>
                </c:pt>
                <c:pt idx="8217">
                  <c:v>0.072003253785318</c:v>
                </c:pt>
                <c:pt idx="8218">
                  <c:v>0.0720038128440905</c:v>
                </c:pt>
                <c:pt idx="8219">
                  <c:v>0.0720043717414057</c:v>
                </c:pt>
                <c:pt idx="8220">
                  <c:v>0.0720049304773106</c:v>
                </c:pt>
                <c:pt idx="8221">
                  <c:v>0.0720054890518518</c:v>
                </c:pt>
                <c:pt idx="8222">
                  <c:v>0.0720060474650766</c:v>
                </c:pt>
                <c:pt idx="8223">
                  <c:v>0.0720066057170315</c:v>
                </c:pt>
                <c:pt idx="8224">
                  <c:v>0.0720071638077638</c:v>
                </c:pt>
                <c:pt idx="8225">
                  <c:v>0.0720077217373199</c:v>
                </c:pt>
                <c:pt idx="8226">
                  <c:v>0.0720082795057468</c:v>
                </c:pt>
                <c:pt idx="8227">
                  <c:v>0.0720088371130917</c:v>
                </c:pt>
                <c:pt idx="8228">
                  <c:v>0.0720093945594009</c:v>
                </c:pt>
                <c:pt idx="8229">
                  <c:v>0.0720099518447217</c:v>
                </c:pt>
                <c:pt idx="8230">
                  <c:v>0.0720105089691003</c:v>
                </c:pt>
                <c:pt idx="8231">
                  <c:v>0.0720110659325841</c:v>
                </c:pt>
                <c:pt idx="8232">
                  <c:v>0.0720116227352194</c:v>
                </c:pt>
                <c:pt idx="8233">
                  <c:v>0.0720121793770532</c:v>
                </c:pt>
                <c:pt idx="8234">
                  <c:v>0.0720127358581323</c:v>
                </c:pt>
                <c:pt idx="8235">
                  <c:v>0.072013292178503</c:v>
                </c:pt>
                <c:pt idx="8236">
                  <c:v>0.0720138483382127</c:v>
                </c:pt>
                <c:pt idx="8237">
                  <c:v>0.0720144043373074</c:v>
                </c:pt>
                <c:pt idx="8238">
                  <c:v>0.0720149601758343</c:v>
                </c:pt>
                <c:pt idx="8239">
                  <c:v>0.0720155158538397</c:v>
                </c:pt>
                <c:pt idx="8240">
                  <c:v>0.0720160713713704</c:v>
                </c:pt>
                <c:pt idx="8241">
                  <c:v>0.0720166267284734</c:v>
                </c:pt>
                <c:pt idx="8242">
                  <c:v>0.0720171819251947</c:v>
                </c:pt>
                <c:pt idx="8243">
                  <c:v>0.0720177369615814</c:v>
                </c:pt>
                <c:pt idx="8244">
                  <c:v>0.0720182918376798</c:v>
                </c:pt>
                <c:pt idx="8245">
                  <c:v>0.0720188465535367</c:v>
                </c:pt>
                <c:pt idx="8246">
                  <c:v>0.0720194011091985</c:v>
                </c:pt>
                <c:pt idx="8247">
                  <c:v>0.0720199555047118</c:v>
                </c:pt>
                <c:pt idx="8248">
                  <c:v>0.0720205097401234</c:v>
                </c:pt>
                <c:pt idx="8249">
                  <c:v>0.0720210638154794</c:v>
                </c:pt>
                <c:pt idx="8250">
                  <c:v>0.0720216177308268</c:v>
                </c:pt>
                <c:pt idx="8251">
                  <c:v>0.0720221714862117</c:v>
                </c:pt>
                <c:pt idx="8252">
                  <c:v>0.0720227250816809</c:v>
                </c:pt>
                <c:pt idx="8253">
                  <c:v>0.0720232785172806</c:v>
                </c:pt>
                <c:pt idx="8254">
                  <c:v>0.0720238317930573</c:v>
                </c:pt>
                <c:pt idx="8255">
                  <c:v>0.0720243849090578</c:v>
                </c:pt>
                <c:pt idx="8256">
                  <c:v>0.0720249378653281</c:v>
                </c:pt>
                <c:pt idx="8257">
                  <c:v>0.0720254906619151</c:v>
                </c:pt>
                <c:pt idx="8258">
                  <c:v>0.0720260432988647</c:v>
                </c:pt>
                <c:pt idx="8259">
                  <c:v>0.0720265957762237</c:v>
                </c:pt>
                <c:pt idx="8260">
                  <c:v>0.0720271480940381</c:v>
                </c:pt>
                <c:pt idx="8261">
                  <c:v>0.0720277002523545</c:v>
                </c:pt>
                <c:pt idx="8262">
                  <c:v>0.0720282522512195</c:v>
                </c:pt>
                <c:pt idx="8263">
                  <c:v>0.072028804090679</c:v>
                </c:pt>
                <c:pt idx="8264">
                  <c:v>0.0720293557707796</c:v>
                </c:pt>
                <c:pt idx="8265">
                  <c:v>0.0720299072915675</c:v>
                </c:pt>
                <c:pt idx="8266">
                  <c:v>0.0720304586530892</c:v>
                </c:pt>
                <c:pt idx="8267">
                  <c:v>0.0720310098553906</c:v>
                </c:pt>
                <c:pt idx="8268">
                  <c:v>0.0720315608985182</c:v>
                </c:pt>
                <c:pt idx="8269">
                  <c:v>0.0720321117825186</c:v>
                </c:pt>
                <c:pt idx="8270">
                  <c:v>0.0720326625074374</c:v>
                </c:pt>
                <c:pt idx="8271">
                  <c:v>0.0720332130733214</c:v>
                </c:pt>
                <c:pt idx="8272">
                  <c:v>0.0720337634802164</c:v>
                </c:pt>
                <c:pt idx="8273">
                  <c:v>0.072034313728169</c:v>
                </c:pt>
                <c:pt idx="8274">
                  <c:v>0.072034863817225</c:v>
                </c:pt>
                <c:pt idx="8275">
                  <c:v>0.0720354137474307</c:v>
                </c:pt>
                <c:pt idx="8276">
                  <c:v>0.0720359635188326</c:v>
                </c:pt>
                <c:pt idx="8277">
                  <c:v>0.0720365131314764</c:v>
                </c:pt>
                <c:pt idx="8278">
                  <c:v>0.0720370625854086</c:v>
                </c:pt>
                <c:pt idx="8279">
                  <c:v>0.072037611880675</c:v>
                </c:pt>
                <c:pt idx="8280">
                  <c:v>0.0720381610173221</c:v>
                </c:pt>
                <c:pt idx="8281">
                  <c:v>0.0720387099953955</c:v>
                </c:pt>
                <c:pt idx="8282">
                  <c:v>0.0720392588149416</c:v>
                </c:pt>
                <c:pt idx="8283">
                  <c:v>0.0720398074760067</c:v>
                </c:pt>
                <c:pt idx="8284">
                  <c:v>0.0720403559786364</c:v>
                </c:pt>
                <c:pt idx="8285">
                  <c:v>0.0720409043228771</c:v>
                </c:pt>
                <c:pt idx="8286">
                  <c:v>0.0720414525087745</c:v>
                </c:pt>
                <c:pt idx="8287">
                  <c:v>0.072042000536375</c:v>
                </c:pt>
                <c:pt idx="8288">
                  <c:v>0.0720425484057242</c:v>
                </c:pt>
                <c:pt idx="8289">
                  <c:v>0.0720430961168683</c:v>
                </c:pt>
                <c:pt idx="8290">
                  <c:v>0.0720436436698535</c:v>
                </c:pt>
                <c:pt idx="8291">
                  <c:v>0.0720441910647254</c:v>
                </c:pt>
                <c:pt idx="8292">
                  <c:v>0.0720447383015302</c:v>
                </c:pt>
                <c:pt idx="8293">
                  <c:v>0.0720452853803136</c:v>
                </c:pt>
                <c:pt idx="8294">
                  <c:v>0.0720458323011219</c:v>
                </c:pt>
                <c:pt idx="8295">
                  <c:v>0.0720463790640005</c:v>
                </c:pt>
                <c:pt idx="8296">
                  <c:v>0.0720469256689956</c:v>
                </c:pt>
                <c:pt idx="8297">
                  <c:v>0.0720474721161533</c:v>
                </c:pt>
                <c:pt idx="8298">
                  <c:v>0.072048018405519</c:v>
                </c:pt>
                <c:pt idx="8299">
                  <c:v>0.072048564537139</c:v>
                </c:pt>
                <c:pt idx="8300">
                  <c:v>0.0720491105110588</c:v>
                </c:pt>
                <c:pt idx="8301">
                  <c:v>0.0720496563273245</c:v>
                </c:pt>
                <c:pt idx="8302">
                  <c:v>0.0720502019859817</c:v>
                </c:pt>
                <c:pt idx="8303">
                  <c:v>0.0720507474870762</c:v>
                </c:pt>
                <c:pt idx="8304">
                  <c:v>0.072051292830654</c:v>
                </c:pt>
                <c:pt idx="8305">
                  <c:v>0.0720518380167607</c:v>
                </c:pt>
                <c:pt idx="8306">
                  <c:v>0.0720523830454423</c:v>
                </c:pt>
                <c:pt idx="8307">
                  <c:v>0.0720529279167442</c:v>
                </c:pt>
                <c:pt idx="8308">
                  <c:v>0.0720534726307125</c:v>
                </c:pt>
                <c:pt idx="8309">
                  <c:v>0.0720540171873925</c:v>
                </c:pt>
                <c:pt idx="8310">
                  <c:v>0.0720545615868302</c:v>
                </c:pt>
                <c:pt idx="8311">
                  <c:v>0.0720551058290714</c:v>
                </c:pt>
                <c:pt idx="8312">
                  <c:v>0.0720556499141615</c:v>
                </c:pt>
                <c:pt idx="8313">
                  <c:v>0.0720561938421465</c:v>
                </c:pt>
                <c:pt idx="8314">
                  <c:v>0.0720567376130716</c:v>
                </c:pt>
                <c:pt idx="8315">
                  <c:v>0.072057281226983</c:v>
                </c:pt>
                <c:pt idx="8316">
                  <c:v>0.0720578246839258</c:v>
                </c:pt>
                <c:pt idx="8317">
                  <c:v>0.0720583679839459</c:v>
                </c:pt>
                <c:pt idx="8318">
                  <c:v>0.072058911127089</c:v>
                </c:pt>
                <c:pt idx="8319">
                  <c:v>0.0720594541134004</c:v>
                </c:pt>
                <c:pt idx="8320">
                  <c:v>0.072059996942926</c:v>
                </c:pt>
                <c:pt idx="8321">
                  <c:v>0.072060539615711</c:v>
                </c:pt>
                <c:pt idx="8322">
                  <c:v>0.0720610821318014</c:v>
                </c:pt>
                <c:pt idx="8323">
                  <c:v>0.0720616244912422</c:v>
                </c:pt>
                <c:pt idx="8324">
                  <c:v>0.0720621666940792</c:v>
                </c:pt>
                <c:pt idx="8325">
                  <c:v>0.0720627087403582</c:v>
                </c:pt>
                <c:pt idx="8326">
                  <c:v>0.0720632506301242</c:v>
                </c:pt>
                <c:pt idx="8327">
                  <c:v>0.0720637923634231</c:v>
                </c:pt>
                <c:pt idx="8328">
                  <c:v>0.0720643339402999</c:v>
                </c:pt>
                <c:pt idx="8329">
                  <c:v>0.0720648753608007</c:v>
                </c:pt>
                <c:pt idx="8330">
                  <c:v>0.0720654166249702</c:v>
                </c:pt>
                <c:pt idx="8331">
                  <c:v>0.0720659577328542</c:v>
                </c:pt>
                <c:pt idx="8332">
                  <c:v>0.0720664986844985</c:v>
                </c:pt>
                <c:pt idx="8333">
                  <c:v>0.0720670394799478</c:v>
                </c:pt>
                <c:pt idx="8334">
                  <c:v>0.072067580119248</c:v>
                </c:pt>
                <c:pt idx="8335">
                  <c:v>0.0720681206024442</c:v>
                </c:pt>
                <c:pt idx="8336">
                  <c:v>0.072068660929582</c:v>
                </c:pt>
                <c:pt idx="8337">
                  <c:v>0.0720692011007064</c:v>
                </c:pt>
                <c:pt idx="8338">
                  <c:v>0.0720697411158629</c:v>
                </c:pt>
                <c:pt idx="8339">
                  <c:v>0.0720702809750972</c:v>
                </c:pt>
                <c:pt idx="8340">
                  <c:v>0.072070820678454</c:v>
                </c:pt>
                <c:pt idx="8341">
                  <c:v>0.0720713602259792</c:v>
                </c:pt>
                <c:pt idx="8342">
                  <c:v>0.0720718996177174</c:v>
                </c:pt>
                <c:pt idx="8343">
                  <c:v>0.0720724388537146</c:v>
                </c:pt>
                <c:pt idx="8344">
                  <c:v>0.0720729779340154</c:v>
                </c:pt>
                <c:pt idx="8345">
                  <c:v>0.0720735168586654</c:v>
                </c:pt>
                <c:pt idx="8346">
                  <c:v>0.07207405562771</c:v>
                </c:pt>
                <c:pt idx="8347">
                  <c:v>0.0720745942411939</c:v>
                </c:pt>
                <c:pt idx="8348">
                  <c:v>0.0720751326991629</c:v>
                </c:pt>
                <c:pt idx="8349">
                  <c:v>0.0720756710016616</c:v>
                </c:pt>
                <c:pt idx="8350">
                  <c:v>0.0720762091487357</c:v>
                </c:pt>
                <c:pt idx="8351">
                  <c:v>0.07207674714043</c:v>
                </c:pt>
                <c:pt idx="8352">
                  <c:v>0.0720772849767898</c:v>
                </c:pt>
                <c:pt idx="8353">
                  <c:v>0.0720778226578603</c:v>
                </c:pt>
                <c:pt idx="8354">
                  <c:v>0.0720783601836865</c:v>
                </c:pt>
                <c:pt idx="8355">
                  <c:v>0.0720788975543137</c:v>
                </c:pt>
                <c:pt idx="8356">
                  <c:v>0.0720794347697867</c:v>
                </c:pt>
                <c:pt idx="8357">
                  <c:v>0.072079971830151</c:v>
                </c:pt>
                <c:pt idx="8358">
                  <c:v>0.0720805087354512</c:v>
                </c:pt>
                <c:pt idx="8359">
                  <c:v>0.0720810454857326</c:v>
                </c:pt>
                <c:pt idx="8360">
                  <c:v>0.0720815820810404</c:v>
                </c:pt>
                <c:pt idx="8361">
                  <c:v>0.0720821185214193</c:v>
                </c:pt>
                <c:pt idx="8362">
                  <c:v>0.0720826548069147</c:v>
                </c:pt>
                <c:pt idx="8363">
                  <c:v>0.0720831909375712</c:v>
                </c:pt>
                <c:pt idx="8364">
                  <c:v>0.0720837269134341</c:v>
                </c:pt>
                <c:pt idx="8365">
                  <c:v>0.0720842627345482</c:v>
                </c:pt>
                <c:pt idx="8366">
                  <c:v>0.0720847984009585</c:v>
                </c:pt>
                <c:pt idx="8367">
                  <c:v>0.0720853339127102</c:v>
                </c:pt>
                <c:pt idx="8368">
                  <c:v>0.0720858692698479</c:v>
                </c:pt>
                <c:pt idx="8369">
                  <c:v>0.0720864044724168</c:v>
                </c:pt>
                <c:pt idx="8370">
                  <c:v>0.0720869395204615</c:v>
                </c:pt>
                <c:pt idx="8371">
                  <c:v>0.0720874744140273</c:v>
                </c:pt>
                <c:pt idx="8372">
                  <c:v>0.0720880091531587</c:v>
                </c:pt>
                <c:pt idx="8373">
                  <c:v>0.0720885437379007</c:v>
                </c:pt>
                <c:pt idx="8374">
                  <c:v>0.0720890781682984</c:v>
                </c:pt>
                <c:pt idx="8375">
                  <c:v>0.0720896124443964</c:v>
                </c:pt>
                <c:pt idx="8376">
                  <c:v>0.0720901465662397</c:v>
                </c:pt>
                <c:pt idx="8377">
                  <c:v>0.0720906805338728</c:v>
                </c:pt>
                <c:pt idx="8378">
                  <c:v>0.072091214347341</c:v>
                </c:pt>
                <c:pt idx="8379">
                  <c:v>0.0720917480066886</c:v>
                </c:pt>
                <c:pt idx="8380">
                  <c:v>0.0720922815119606</c:v>
                </c:pt>
                <c:pt idx="8381">
                  <c:v>0.072092814863202</c:v>
                </c:pt>
                <c:pt idx="8382">
                  <c:v>0.0720933480604572</c:v>
                </c:pt>
                <c:pt idx="8383">
                  <c:v>0.0720938811037713</c:v>
                </c:pt>
                <c:pt idx="8384">
                  <c:v>0.0720944139931886</c:v>
                </c:pt>
                <c:pt idx="8385">
                  <c:v>0.0720949467287542</c:v>
                </c:pt>
                <c:pt idx="8386">
                  <c:v>0.0720954793105124</c:v>
                </c:pt>
                <c:pt idx="8387">
                  <c:v>0.0720960117385082</c:v>
                </c:pt>
                <c:pt idx="8388">
                  <c:v>0.0720965440127865</c:v>
                </c:pt>
                <c:pt idx="8389">
                  <c:v>0.0720970761333914</c:v>
                </c:pt>
                <c:pt idx="8390">
                  <c:v>0.0720976081003681</c:v>
                </c:pt>
                <c:pt idx="8391">
                  <c:v>0.0720981399137607</c:v>
                </c:pt>
                <c:pt idx="8392">
                  <c:v>0.0720986715736144</c:v>
                </c:pt>
                <c:pt idx="8393">
                  <c:v>0.0720992030799732</c:v>
                </c:pt>
                <c:pt idx="8394">
                  <c:v>0.0720997344328821</c:v>
                </c:pt>
                <c:pt idx="8395">
                  <c:v>0.0721002656323858</c:v>
                </c:pt>
                <c:pt idx="8396">
                  <c:v>0.0721007966785285</c:v>
                </c:pt>
                <c:pt idx="8397">
                  <c:v>0.0721013275713551</c:v>
                </c:pt>
                <c:pt idx="8398">
                  <c:v>0.0721018583109099</c:v>
                </c:pt>
                <c:pt idx="8399">
                  <c:v>0.0721023888972376</c:v>
                </c:pt>
                <c:pt idx="8400">
                  <c:v>0.0721029193303826</c:v>
                </c:pt>
                <c:pt idx="8401">
                  <c:v>0.0721034496103894</c:v>
                </c:pt>
                <c:pt idx="8402">
                  <c:v>0.0721039797373027</c:v>
                </c:pt>
                <c:pt idx="8403">
                  <c:v>0.0721045097111667</c:v>
                </c:pt>
                <c:pt idx="8404">
                  <c:v>0.0721050395320262</c:v>
                </c:pt>
                <c:pt idx="8405">
                  <c:v>0.0721055691999253</c:v>
                </c:pt>
                <c:pt idx="8406">
                  <c:v>0.0721060987149088</c:v>
                </c:pt>
                <c:pt idx="8407">
                  <c:v>0.0721066280770208</c:v>
                </c:pt>
                <c:pt idx="8408">
                  <c:v>0.0721071572863058</c:v>
                </c:pt>
                <c:pt idx="8409">
                  <c:v>0.0721076863428085</c:v>
                </c:pt>
                <c:pt idx="8410">
                  <c:v>0.0721082152465729</c:v>
                </c:pt>
                <c:pt idx="8411">
                  <c:v>0.0721087439976437</c:v>
                </c:pt>
                <c:pt idx="8412">
                  <c:v>0.0721092725960649</c:v>
                </c:pt>
                <c:pt idx="8413">
                  <c:v>0.0721098010418813</c:v>
                </c:pt>
                <c:pt idx="8414">
                  <c:v>0.0721103293351368</c:v>
                </c:pt>
                <c:pt idx="8415">
                  <c:v>0.072110857475876</c:v>
                </c:pt>
                <c:pt idx="8416">
                  <c:v>0.0721113854641433</c:v>
                </c:pt>
                <c:pt idx="8417">
                  <c:v>0.0721119132999827</c:v>
                </c:pt>
                <c:pt idx="8418">
                  <c:v>0.0721124409834388</c:v>
                </c:pt>
                <c:pt idx="8419">
                  <c:v>0.0721129685145555</c:v>
                </c:pt>
                <c:pt idx="8420">
                  <c:v>0.0721134958933775</c:v>
                </c:pt>
                <c:pt idx="8421">
                  <c:v>0.0721140231199486</c:v>
                </c:pt>
                <c:pt idx="8422">
                  <c:v>0.0721145501943133</c:v>
                </c:pt>
                <c:pt idx="8423">
                  <c:v>0.072115077116516</c:v>
                </c:pt>
                <c:pt idx="8424">
                  <c:v>0.0721156038866005</c:v>
                </c:pt>
                <c:pt idx="8425">
                  <c:v>0.0721161305046114</c:v>
                </c:pt>
                <c:pt idx="8426">
                  <c:v>0.0721166569705925</c:v>
                </c:pt>
                <c:pt idx="8427">
                  <c:v>0.0721171832845883</c:v>
                </c:pt>
                <c:pt idx="8428">
                  <c:v>0.0721177094466427</c:v>
                </c:pt>
                <c:pt idx="8429">
                  <c:v>0.0721182354567999</c:v>
                </c:pt>
                <c:pt idx="8430">
                  <c:v>0.0721187613151044</c:v>
                </c:pt>
                <c:pt idx="8431">
                  <c:v>0.0721192870215998</c:v>
                </c:pt>
                <c:pt idx="8432">
                  <c:v>0.0721198125763306</c:v>
                </c:pt>
                <c:pt idx="8433">
                  <c:v>0.0721203379793405</c:v>
                </c:pt>
                <c:pt idx="8434">
                  <c:v>0.072120863230674</c:v>
                </c:pt>
                <c:pt idx="8435">
                  <c:v>0.0721213883303748</c:v>
                </c:pt>
                <c:pt idx="8436">
                  <c:v>0.0721219132784872</c:v>
                </c:pt>
                <c:pt idx="8437">
                  <c:v>0.0721224380750552</c:v>
                </c:pt>
                <c:pt idx="8438">
                  <c:v>0.0721229627201228</c:v>
                </c:pt>
                <c:pt idx="8439">
                  <c:v>0.0721234872137341</c:v>
                </c:pt>
                <c:pt idx="8440">
                  <c:v>0.0721240115559329</c:v>
                </c:pt>
                <c:pt idx="8441">
                  <c:v>0.0721245357467635</c:v>
                </c:pt>
                <c:pt idx="8442">
                  <c:v>0.0721250597862695</c:v>
                </c:pt>
                <c:pt idx="8443">
                  <c:v>0.072125583674495</c:v>
                </c:pt>
                <c:pt idx="8444">
                  <c:v>0.0721261074114843</c:v>
                </c:pt>
                <c:pt idx="8445">
                  <c:v>0.0721266309972809</c:v>
                </c:pt>
                <c:pt idx="8446">
                  <c:v>0.072127154431929</c:v>
                </c:pt>
                <c:pt idx="8447">
                  <c:v>0.0721276777154722</c:v>
                </c:pt>
                <c:pt idx="8448">
                  <c:v>0.0721282008479548</c:v>
                </c:pt>
                <c:pt idx="8449">
                  <c:v>0.0721287238294204</c:v>
                </c:pt>
                <c:pt idx="8450">
                  <c:v>0.0721292466599129</c:v>
                </c:pt>
                <c:pt idx="8451">
                  <c:v>0.0721297693394764</c:v>
                </c:pt>
                <c:pt idx="8452">
                  <c:v>0.0721302918681544</c:v>
                </c:pt>
                <c:pt idx="8453">
                  <c:v>0.0721308142459912</c:v>
                </c:pt>
                <c:pt idx="8454">
                  <c:v>0.0721313364730301</c:v>
                </c:pt>
                <c:pt idx="8455">
                  <c:v>0.0721318585493153</c:v>
                </c:pt>
                <c:pt idx="8456">
                  <c:v>0.0721323804748903</c:v>
                </c:pt>
                <c:pt idx="8457">
                  <c:v>0.0721329022497991</c:v>
                </c:pt>
                <c:pt idx="8458">
                  <c:v>0.0721334238740855</c:v>
                </c:pt>
                <c:pt idx="8459">
                  <c:v>0.0721339453477931</c:v>
                </c:pt>
                <c:pt idx="8460">
                  <c:v>0.0721344666709658</c:v>
                </c:pt>
                <c:pt idx="8461">
                  <c:v>0.0721349878436472</c:v>
                </c:pt>
                <c:pt idx="8462">
                  <c:v>0.0721355088658812</c:v>
                </c:pt>
                <c:pt idx="8463">
                  <c:v>0.0721360297377112</c:v>
                </c:pt>
                <c:pt idx="8464">
                  <c:v>0.0721365504591811</c:v>
                </c:pt>
                <c:pt idx="8465">
                  <c:v>0.0721370710303348</c:v>
                </c:pt>
                <c:pt idx="8466">
                  <c:v>0.0721375914512155</c:v>
                </c:pt>
                <c:pt idx="8467">
                  <c:v>0.0721381117218674</c:v>
                </c:pt>
                <c:pt idx="8468">
                  <c:v>0.0721386318423336</c:v>
                </c:pt>
                <c:pt idx="8469">
                  <c:v>0.0721391518126581</c:v>
                </c:pt>
                <c:pt idx="8470">
                  <c:v>0.0721396716328843</c:v>
                </c:pt>
                <c:pt idx="8471">
                  <c:v>0.0721401913030559</c:v>
                </c:pt>
                <c:pt idx="8472">
                  <c:v>0.0721407108232167</c:v>
                </c:pt>
                <c:pt idx="8473">
                  <c:v>0.0721412301934099</c:v>
                </c:pt>
                <c:pt idx="8474">
                  <c:v>0.0721417494136794</c:v>
                </c:pt>
                <c:pt idx="8475">
                  <c:v>0.0721422684840685</c:v>
                </c:pt>
                <c:pt idx="8476">
                  <c:v>0.072142787404621</c:v>
                </c:pt>
                <c:pt idx="8477">
                  <c:v>0.0721433061753801</c:v>
                </c:pt>
                <c:pt idx="8478">
                  <c:v>0.0721438247963895</c:v>
                </c:pt>
                <c:pt idx="8479">
                  <c:v>0.072144343267693</c:v>
                </c:pt>
                <c:pt idx="8480">
                  <c:v>0.0721448615893335</c:v>
                </c:pt>
                <c:pt idx="8481">
                  <c:v>0.072145379761355</c:v>
                </c:pt>
                <c:pt idx="8482">
                  <c:v>0.0721458977838006</c:v>
                </c:pt>
                <c:pt idx="8483">
                  <c:v>0.0721464156567141</c:v>
                </c:pt>
                <c:pt idx="8484">
                  <c:v>0.0721469333801385</c:v>
                </c:pt>
                <c:pt idx="8485">
                  <c:v>0.0721474509541175</c:v>
                </c:pt>
                <c:pt idx="8486">
                  <c:v>0.0721479683786948</c:v>
                </c:pt>
                <c:pt idx="8487">
                  <c:v>0.0721484856539132</c:v>
                </c:pt>
                <c:pt idx="8488">
                  <c:v>0.0721490027798166</c:v>
                </c:pt>
                <c:pt idx="8489">
                  <c:v>0.072149519756448</c:v>
                </c:pt>
                <c:pt idx="8490">
                  <c:v>0.0721500365838511</c:v>
                </c:pt>
                <c:pt idx="8491">
                  <c:v>0.0721505532620689</c:v>
                </c:pt>
                <c:pt idx="8492">
                  <c:v>0.0721510697911449</c:v>
                </c:pt>
                <c:pt idx="8493">
                  <c:v>0.0721515861711227</c:v>
                </c:pt>
                <c:pt idx="8494">
                  <c:v>0.0721521024020452</c:v>
                </c:pt>
                <c:pt idx="8495">
                  <c:v>0.0721526184839561</c:v>
                </c:pt>
                <c:pt idx="8496">
                  <c:v>0.0721531344168982</c:v>
                </c:pt>
                <c:pt idx="8497">
                  <c:v>0.0721536502009152</c:v>
                </c:pt>
                <c:pt idx="8498">
                  <c:v>0.0721541658360501</c:v>
                </c:pt>
                <c:pt idx="8499">
                  <c:v>0.0721546813223462</c:v>
                </c:pt>
                <c:pt idx="8500">
                  <c:v>0.072155196659847</c:v>
                </c:pt>
                <c:pt idx="8501">
                  <c:v>0.0721557118485954</c:v>
                </c:pt>
                <c:pt idx="8502">
                  <c:v>0.0721562268886348</c:v>
                </c:pt>
                <c:pt idx="8503">
                  <c:v>0.0721567417800083</c:v>
                </c:pt>
                <c:pt idx="8504">
                  <c:v>0.0721572565227592</c:v>
                </c:pt>
                <c:pt idx="8505">
                  <c:v>0.0721577711169305</c:v>
                </c:pt>
                <c:pt idx="8506">
                  <c:v>0.0721582855625654</c:v>
                </c:pt>
                <c:pt idx="8507">
                  <c:v>0.0721587998597074</c:v>
                </c:pt>
                <c:pt idx="8508">
                  <c:v>0.072159314008399</c:v>
                </c:pt>
                <c:pt idx="8509">
                  <c:v>0.072159828008684</c:v>
                </c:pt>
                <c:pt idx="8510">
                  <c:v>0.072160341860605</c:v>
                </c:pt>
                <c:pt idx="8511">
                  <c:v>0.0721608555642055</c:v>
                </c:pt>
                <c:pt idx="8512">
                  <c:v>0.0721613691195281</c:v>
                </c:pt>
                <c:pt idx="8513">
                  <c:v>0.0721618825266162</c:v>
                </c:pt>
                <c:pt idx="8514">
                  <c:v>0.0721623957855131</c:v>
                </c:pt>
                <c:pt idx="8515">
                  <c:v>0.0721629088962613</c:v>
                </c:pt>
                <c:pt idx="8516">
                  <c:v>0.0721634218589043</c:v>
                </c:pt>
                <c:pt idx="8517">
                  <c:v>0.0721639346734847</c:v>
                </c:pt>
                <c:pt idx="8518">
                  <c:v>0.072164447340046</c:v>
                </c:pt>
                <c:pt idx="8519">
                  <c:v>0.0721649598586307</c:v>
                </c:pt>
                <c:pt idx="8520">
                  <c:v>0.0721654722292821</c:v>
                </c:pt>
                <c:pt idx="8521">
                  <c:v>0.0721659844520433</c:v>
                </c:pt>
                <c:pt idx="8522">
                  <c:v>0.0721664965269568</c:v>
                </c:pt>
                <c:pt idx="8523">
                  <c:v>0.0721670084540661</c:v>
                </c:pt>
                <c:pt idx="8524">
                  <c:v>0.0721675202334136</c:v>
                </c:pt>
                <c:pt idx="8525">
                  <c:v>0.0721680318650427</c:v>
                </c:pt>
                <c:pt idx="8526">
                  <c:v>0.0721685433489959</c:v>
                </c:pt>
                <c:pt idx="8527">
                  <c:v>0.0721690546853163</c:v>
                </c:pt>
                <c:pt idx="8528">
                  <c:v>0.0721695658740469</c:v>
                </c:pt>
                <c:pt idx="8529">
                  <c:v>0.0721700769152303</c:v>
                </c:pt>
                <c:pt idx="8530">
                  <c:v>0.0721705878089097</c:v>
                </c:pt>
                <c:pt idx="8531">
                  <c:v>0.0721710985551276</c:v>
                </c:pt>
                <c:pt idx="8532">
                  <c:v>0.0721716091539271</c:v>
                </c:pt>
                <c:pt idx="8533">
                  <c:v>0.0721721196053508</c:v>
                </c:pt>
                <c:pt idx="8534">
                  <c:v>0.0721726299094416</c:v>
                </c:pt>
                <c:pt idx="8535">
                  <c:v>0.0721731400662426</c:v>
                </c:pt>
                <c:pt idx="8536">
                  <c:v>0.072173650075796</c:v>
                </c:pt>
                <c:pt idx="8537">
                  <c:v>0.0721741599381452</c:v>
                </c:pt>
                <c:pt idx="8538">
                  <c:v>0.0721746696533324</c:v>
                </c:pt>
                <c:pt idx="8539">
                  <c:v>0.0721751792214008</c:v>
                </c:pt>
                <c:pt idx="8540">
                  <c:v>0.0721756886423927</c:v>
                </c:pt>
                <c:pt idx="8541">
                  <c:v>0.0721761979163511</c:v>
                </c:pt>
                <c:pt idx="8542">
                  <c:v>0.0721767070433189</c:v>
                </c:pt>
                <c:pt idx="8543">
                  <c:v>0.0721772160233383</c:v>
                </c:pt>
                <c:pt idx="8544">
                  <c:v>0.0721777248564525</c:v>
                </c:pt>
                <c:pt idx="8545">
                  <c:v>0.0721782335427037</c:v>
                </c:pt>
                <c:pt idx="8546">
                  <c:v>0.072178742082135</c:v>
                </c:pt>
                <c:pt idx="8547">
                  <c:v>0.0721792504747887</c:v>
                </c:pt>
                <c:pt idx="8548">
                  <c:v>0.0721797587207076</c:v>
                </c:pt>
                <c:pt idx="8549">
                  <c:v>0.0721802668199344</c:v>
                </c:pt>
                <c:pt idx="8550">
                  <c:v>0.0721807747725114</c:v>
                </c:pt>
                <c:pt idx="8551">
                  <c:v>0.0721812825784817</c:v>
                </c:pt>
                <c:pt idx="8552">
                  <c:v>0.0721817902378874</c:v>
                </c:pt>
                <c:pt idx="8553">
                  <c:v>0.0721822977507714</c:v>
                </c:pt>
                <c:pt idx="8554">
                  <c:v>0.072182805117176</c:v>
                </c:pt>
                <c:pt idx="8555">
                  <c:v>0.0721833123371439</c:v>
                </c:pt>
                <c:pt idx="8556">
                  <c:v>0.0721838194107177</c:v>
                </c:pt>
                <c:pt idx="8557">
                  <c:v>0.0721843263379398</c:v>
                </c:pt>
                <c:pt idx="8558">
                  <c:v>0.0721848331188528</c:v>
                </c:pt>
                <c:pt idx="8559">
                  <c:v>0.072185339753499</c:v>
                </c:pt>
                <c:pt idx="8560">
                  <c:v>0.0721858462419213</c:v>
                </c:pt>
                <c:pt idx="8561">
                  <c:v>0.0721863525841617</c:v>
                </c:pt>
                <c:pt idx="8562">
                  <c:v>0.0721868587802629</c:v>
                </c:pt>
                <c:pt idx="8563">
                  <c:v>0.0721873648302675</c:v>
                </c:pt>
                <c:pt idx="8564">
                  <c:v>0.0721878707342176</c:v>
                </c:pt>
                <c:pt idx="8565">
                  <c:v>0.072188376492156</c:v>
                </c:pt>
                <c:pt idx="8566">
                  <c:v>0.0721888821041246</c:v>
                </c:pt>
                <c:pt idx="8567">
                  <c:v>0.0721893875701664</c:v>
                </c:pt>
                <c:pt idx="8568">
                  <c:v>0.0721898928903232</c:v>
                </c:pt>
                <c:pt idx="8569">
                  <c:v>0.0721903980646378</c:v>
                </c:pt>
                <c:pt idx="8570">
                  <c:v>0.0721909030931526</c:v>
                </c:pt>
                <c:pt idx="8571">
                  <c:v>0.0721914079759095</c:v>
                </c:pt>
                <c:pt idx="8572">
                  <c:v>0.0721919127129514</c:v>
                </c:pt>
                <c:pt idx="8573">
                  <c:v>0.0721924173043201</c:v>
                </c:pt>
                <c:pt idx="8574">
                  <c:v>0.0721929217500584</c:v>
                </c:pt>
                <c:pt idx="8575">
                  <c:v>0.0721934260502081</c:v>
                </c:pt>
                <c:pt idx="8576">
                  <c:v>0.0721939302048118</c:v>
                </c:pt>
                <c:pt idx="8577">
                  <c:v>0.072194434213912</c:v>
                </c:pt>
                <c:pt idx="8578">
                  <c:v>0.0721949380775504</c:v>
                </c:pt>
                <c:pt idx="8579">
                  <c:v>0.0721954417957697</c:v>
                </c:pt>
                <c:pt idx="8580">
                  <c:v>0.0721959453686118</c:v>
                </c:pt>
                <c:pt idx="8581">
                  <c:v>0.0721964487961194</c:v>
                </c:pt>
                <c:pt idx="8582">
                  <c:v>0.0721969520783342</c:v>
                </c:pt>
                <c:pt idx="8583">
                  <c:v>0.0721974552152986</c:v>
                </c:pt>
                <c:pt idx="8584">
                  <c:v>0.0721979582070549</c:v>
                </c:pt>
                <c:pt idx="8585">
                  <c:v>0.0721984610536451</c:v>
                </c:pt>
                <c:pt idx="8586">
                  <c:v>0.0721989637551117</c:v>
                </c:pt>
                <c:pt idx="8587">
                  <c:v>0.0721994663114964</c:v>
                </c:pt>
                <c:pt idx="8588">
                  <c:v>0.0721999687228417</c:v>
                </c:pt>
                <c:pt idx="8589">
                  <c:v>0.0722004709891894</c:v>
                </c:pt>
                <c:pt idx="8590">
                  <c:v>0.0722009731105818</c:v>
                </c:pt>
                <c:pt idx="8591">
                  <c:v>0.0722014750870612</c:v>
                </c:pt>
                <c:pt idx="8592">
                  <c:v>0.0722019769186693</c:v>
                </c:pt>
                <c:pt idx="8593">
                  <c:v>0.0722024786054485</c:v>
                </c:pt>
                <c:pt idx="8594">
                  <c:v>0.0722029801474406</c:v>
                </c:pt>
                <c:pt idx="8595">
                  <c:v>0.072203481544688</c:v>
                </c:pt>
                <c:pt idx="8596">
                  <c:v>0.0722039827972323</c:v>
                </c:pt>
                <c:pt idx="8597">
                  <c:v>0.0722044839051158</c:v>
                </c:pt>
                <c:pt idx="8598">
                  <c:v>0.0722049848683807</c:v>
                </c:pt>
                <c:pt idx="8599">
                  <c:v>0.0722054856870685</c:v>
                </c:pt>
                <c:pt idx="8600">
                  <c:v>0.0722059863612218</c:v>
                </c:pt>
                <c:pt idx="8601">
                  <c:v>0.072206486890882</c:v>
                </c:pt>
                <c:pt idx="8602">
                  <c:v>0.0722069872760915</c:v>
                </c:pt>
                <c:pt idx="8603">
                  <c:v>0.0722074875168919</c:v>
                </c:pt>
                <c:pt idx="8604">
                  <c:v>0.0722079876133253</c:v>
                </c:pt>
                <c:pt idx="8605">
                  <c:v>0.072208487565434</c:v>
                </c:pt>
                <c:pt idx="8606">
                  <c:v>0.0722089873732592</c:v>
                </c:pt>
                <c:pt idx="8607">
                  <c:v>0.0722094870368435</c:v>
                </c:pt>
                <c:pt idx="8608">
                  <c:v>0.0722099865562282</c:v>
                </c:pt>
                <c:pt idx="8609">
                  <c:v>0.0722104859314557</c:v>
                </c:pt>
                <c:pt idx="8610">
                  <c:v>0.0722109851625675</c:v>
                </c:pt>
                <c:pt idx="8611">
                  <c:v>0.0722114842496055</c:v>
                </c:pt>
                <c:pt idx="8612">
                  <c:v>0.0722119831926119</c:v>
                </c:pt>
                <c:pt idx="8613">
                  <c:v>0.0722124819916281</c:v>
                </c:pt>
                <c:pt idx="8614">
                  <c:v>0.0722129806466962</c:v>
                </c:pt>
                <c:pt idx="8615">
                  <c:v>0.0722134791578578</c:v>
                </c:pt>
                <c:pt idx="8616">
                  <c:v>0.072213977525155</c:v>
                </c:pt>
                <c:pt idx="8617">
                  <c:v>0.0722144757486291</c:v>
                </c:pt>
                <c:pt idx="8618">
                  <c:v>0.0722149738283222</c:v>
                </c:pt>
                <c:pt idx="8619">
                  <c:v>0.0722154717642763</c:v>
                </c:pt>
                <c:pt idx="8620">
                  <c:v>0.0722159695565326</c:v>
                </c:pt>
                <c:pt idx="8621">
                  <c:v>0.0722164672051333</c:v>
                </c:pt>
                <c:pt idx="8622">
                  <c:v>0.0722169647101197</c:v>
                </c:pt>
                <c:pt idx="8623">
                  <c:v>0.072217462071534</c:v>
                </c:pt>
                <c:pt idx="8624">
                  <c:v>0.0722179592894174</c:v>
                </c:pt>
                <c:pt idx="8625">
                  <c:v>0.0722184563638118</c:v>
                </c:pt>
                <c:pt idx="8626">
                  <c:v>0.0722189532947592</c:v>
                </c:pt>
                <c:pt idx="8627">
                  <c:v>0.0722194500823007</c:v>
                </c:pt>
                <c:pt idx="8628">
                  <c:v>0.0722199467264784</c:v>
                </c:pt>
                <c:pt idx="8629">
                  <c:v>0.0722204432273336</c:v>
                </c:pt>
                <c:pt idx="8630">
                  <c:v>0.0722209395849082</c:v>
                </c:pt>
                <c:pt idx="8631">
                  <c:v>0.0722214357992435</c:v>
                </c:pt>
                <c:pt idx="8632">
                  <c:v>0.0722219318703814</c:v>
                </c:pt>
                <c:pt idx="8633">
                  <c:v>0.0722224277983635</c:v>
                </c:pt>
                <c:pt idx="8634">
                  <c:v>0.0722229235832311</c:v>
                </c:pt>
                <c:pt idx="8635">
                  <c:v>0.0722234192250261</c:v>
                </c:pt>
                <c:pt idx="8636">
                  <c:v>0.0722239147237897</c:v>
                </c:pt>
                <c:pt idx="8637">
                  <c:v>0.0722244100795639</c:v>
                </c:pt>
                <c:pt idx="8638">
                  <c:v>0.0722249052923896</c:v>
                </c:pt>
                <c:pt idx="8639">
                  <c:v>0.0722254003623088</c:v>
                </c:pt>
                <c:pt idx="8640">
                  <c:v>0.072225895289363</c:v>
                </c:pt>
                <c:pt idx="8641">
                  <c:v>0.0722263900735934</c:v>
                </c:pt>
                <c:pt idx="8642">
                  <c:v>0.0722268847150419</c:v>
                </c:pt>
                <c:pt idx="8643">
                  <c:v>0.0722273792137494</c:v>
                </c:pt>
                <c:pt idx="8644">
                  <c:v>0.072227873569758</c:v>
                </c:pt>
                <c:pt idx="8645">
                  <c:v>0.0722283677831085</c:v>
                </c:pt>
                <c:pt idx="8646">
                  <c:v>0.0722288618538427</c:v>
                </c:pt>
                <c:pt idx="8647">
                  <c:v>0.0722293557820022</c:v>
                </c:pt>
                <c:pt idx="8648">
                  <c:v>0.072229849567628</c:v>
                </c:pt>
                <c:pt idx="8649">
                  <c:v>0.0722303432107618</c:v>
                </c:pt>
                <c:pt idx="8650">
                  <c:v>0.0722308367114446</c:v>
                </c:pt>
                <c:pt idx="8651">
                  <c:v>0.0722313300697184</c:v>
                </c:pt>
                <c:pt idx="8652">
                  <c:v>0.0722318232856239</c:v>
                </c:pt>
                <c:pt idx="8653">
                  <c:v>0.0722323163592027</c:v>
                </c:pt>
                <c:pt idx="8654">
                  <c:v>0.0722328092904964</c:v>
                </c:pt>
                <c:pt idx="8655">
                  <c:v>0.0722333020795459</c:v>
                </c:pt>
                <c:pt idx="8656">
                  <c:v>0.0722337947263929</c:v>
                </c:pt>
                <c:pt idx="8657">
                  <c:v>0.0722342872310783</c:v>
                </c:pt>
                <c:pt idx="8658">
                  <c:v>0.0722347795936438</c:v>
                </c:pt>
                <c:pt idx="8659">
                  <c:v>0.0722352718141303</c:v>
                </c:pt>
                <c:pt idx="8660">
                  <c:v>0.0722357638925792</c:v>
                </c:pt>
                <c:pt idx="8661">
                  <c:v>0.072236255829032</c:v>
                </c:pt>
                <c:pt idx="8662">
                  <c:v>0.0722367476235295</c:v>
                </c:pt>
                <c:pt idx="8663">
                  <c:v>0.0722372392761133</c:v>
                </c:pt>
                <c:pt idx="8664">
                  <c:v>0.0722377307868244</c:v>
                </c:pt>
                <c:pt idx="8665">
                  <c:v>0.0722382221557041</c:v>
                </c:pt>
                <c:pt idx="8666">
                  <c:v>0.0722387133827934</c:v>
                </c:pt>
                <c:pt idx="8667">
                  <c:v>0.0722392044681337</c:v>
                </c:pt>
                <c:pt idx="8668">
                  <c:v>0.0722396954117663</c:v>
                </c:pt>
                <c:pt idx="8669">
                  <c:v>0.0722401862137319</c:v>
                </c:pt>
                <c:pt idx="8670">
                  <c:v>0.0722406768740721</c:v>
                </c:pt>
                <c:pt idx="8671">
                  <c:v>0.0722411673928276</c:v>
                </c:pt>
                <c:pt idx="8672">
                  <c:v>0.07224165777004</c:v>
                </c:pt>
                <c:pt idx="8673">
                  <c:v>0.0722421480057499</c:v>
                </c:pt>
                <c:pt idx="8674">
                  <c:v>0.0722426380999987</c:v>
                </c:pt>
                <c:pt idx="8675">
                  <c:v>0.0722431280528276</c:v>
                </c:pt>
                <c:pt idx="8676">
                  <c:v>0.0722436178642774</c:v>
                </c:pt>
                <c:pt idx="8677">
                  <c:v>0.0722441075343893</c:v>
                </c:pt>
                <c:pt idx="8678">
                  <c:v>0.0722445970632042</c:v>
                </c:pt>
                <c:pt idx="8679">
                  <c:v>0.0722450864507634</c:v>
                </c:pt>
                <c:pt idx="8680">
                  <c:v>0.0722455756971076</c:v>
                </c:pt>
                <c:pt idx="8681">
                  <c:v>0.0722460648022779</c:v>
                </c:pt>
                <c:pt idx="8682">
                  <c:v>0.0722465537663156</c:v>
                </c:pt>
                <c:pt idx="8683">
                  <c:v>0.0722470425892613</c:v>
                </c:pt>
                <c:pt idx="8684">
                  <c:v>0.0722475312711563</c:v>
                </c:pt>
                <c:pt idx="8685">
                  <c:v>0.0722480198120412</c:v>
                </c:pt>
                <c:pt idx="8686">
                  <c:v>0.0722485082119573</c:v>
                </c:pt>
                <c:pt idx="8687">
                  <c:v>0.0722489964709452</c:v>
                </c:pt>
                <c:pt idx="8688">
                  <c:v>0.072249484589046</c:v>
                </c:pt>
                <c:pt idx="8689">
                  <c:v>0.0722499725663009</c:v>
                </c:pt>
                <c:pt idx="8690">
                  <c:v>0.0722504604027503</c:v>
                </c:pt>
                <c:pt idx="8691">
                  <c:v>0.0722509480984355</c:v>
                </c:pt>
                <c:pt idx="8692">
                  <c:v>0.0722514356533969</c:v>
                </c:pt>
                <c:pt idx="8693">
                  <c:v>0.072251923067676</c:v>
                </c:pt>
                <c:pt idx="8694">
                  <c:v>0.0722524103413131</c:v>
                </c:pt>
                <c:pt idx="8695">
                  <c:v>0.0722528974743492</c:v>
                </c:pt>
                <c:pt idx="8696">
                  <c:v>0.0722533844668254</c:v>
                </c:pt>
                <c:pt idx="8697">
                  <c:v>0.0722538713187822</c:v>
                </c:pt>
                <c:pt idx="8698">
                  <c:v>0.0722543580302606</c:v>
                </c:pt>
                <c:pt idx="8699">
                  <c:v>0.0722548446013012</c:v>
                </c:pt>
                <c:pt idx="8700">
                  <c:v>0.072255331031945</c:v>
                </c:pt>
                <c:pt idx="8701">
                  <c:v>0.0722558173222326</c:v>
                </c:pt>
                <c:pt idx="8702">
                  <c:v>0.0722563034722047</c:v>
                </c:pt>
                <c:pt idx="8703">
                  <c:v>0.0722567894819024</c:v>
                </c:pt>
                <c:pt idx="8704">
                  <c:v>0.0722572753513661</c:v>
                </c:pt>
                <c:pt idx="8705">
                  <c:v>0.0722577610806368</c:v>
                </c:pt>
                <c:pt idx="8706">
                  <c:v>0.0722582466697548</c:v>
                </c:pt>
                <c:pt idx="8707">
                  <c:v>0.0722587321187613</c:v>
                </c:pt>
                <c:pt idx="8708">
                  <c:v>0.0722592174276965</c:v>
                </c:pt>
                <c:pt idx="8709">
                  <c:v>0.0722597025966013</c:v>
                </c:pt>
                <c:pt idx="8710">
                  <c:v>0.0722601876255166</c:v>
                </c:pt>
                <c:pt idx="8711">
                  <c:v>0.0722606725144826</c:v>
                </c:pt>
                <c:pt idx="8712">
                  <c:v>0.0722611572635404</c:v>
                </c:pt>
                <c:pt idx="8713">
                  <c:v>0.0722616418727302</c:v>
                </c:pt>
                <c:pt idx="8714">
                  <c:v>0.072262126342093</c:v>
                </c:pt>
                <c:pt idx="8715">
                  <c:v>0.072262610671669</c:v>
                </c:pt>
                <c:pt idx="8716">
                  <c:v>0.0722630948614991</c:v>
                </c:pt>
                <c:pt idx="8717">
                  <c:v>0.0722635789116239</c:v>
                </c:pt>
                <c:pt idx="8718">
                  <c:v>0.0722640628220837</c:v>
                </c:pt>
                <c:pt idx="8719">
                  <c:v>0.0722645465929194</c:v>
                </c:pt>
                <c:pt idx="8720">
                  <c:v>0.0722650302241711</c:v>
                </c:pt>
                <c:pt idx="8721">
                  <c:v>0.0722655137158799</c:v>
                </c:pt>
                <c:pt idx="8722">
                  <c:v>0.0722659970680858</c:v>
                </c:pt>
                <c:pt idx="8723">
                  <c:v>0.0722664802808295</c:v>
                </c:pt>
                <c:pt idx="8724">
                  <c:v>0.0722669633541518</c:v>
                </c:pt>
                <c:pt idx="8725">
                  <c:v>0.0722674462880926</c:v>
                </c:pt>
                <c:pt idx="8726">
                  <c:v>0.072267929082693</c:v>
                </c:pt>
                <c:pt idx="8727">
                  <c:v>0.0722684117379929</c:v>
                </c:pt>
                <c:pt idx="8728">
                  <c:v>0.0722688942540332</c:v>
                </c:pt>
                <c:pt idx="8729">
                  <c:v>0.0722693766308539</c:v>
                </c:pt>
                <c:pt idx="8730">
                  <c:v>0.0722698588684958</c:v>
                </c:pt>
                <c:pt idx="8731">
                  <c:v>0.0722703409669993</c:v>
                </c:pt>
                <c:pt idx="8732">
                  <c:v>0.0722708229264045</c:v>
                </c:pt>
                <c:pt idx="8733">
                  <c:v>0.0722713047467522</c:v>
                </c:pt>
                <c:pt idx="8734">
                  <c:v>0.0722717864280824</c:v>
                </c:pt>
                <c:pt idx="8735">
                  <c:v>0.0722722679704357</c:v>
                </c:pt>
                <c:pt idx="8736">
                  <c:v>0.0722727493738523</c:v>
                </c:pt>
                <c:pt idx="8737">
                  <c:v>0.0722732306383726</c:v>
                </c:pt>
                <c:pt idx="8738">
                  <c:v>0.0722737117640372</c:v>
                </c:pt>
                <c:pt idx="8739">
                  <c:v>0.072274192750886</c:v>
                </c:pt>
                <c:pt idx="8740">
                  <c:v>0.0722746735989596</c:v>
                </c:pt>
                <c:pt idx="8741">
                  <c:v>0.072275154308298</c:v>
                </c:pt>
                <c:pt idx="8742">
                  <c:v>0.072275634878942</c:v>
                </c:pt>
                <c:pt idx="8743">
                  <c:v>0.0722761153109312</c:v>
                </c:pt>
                <c:pt idx="8744">
                  <c:v>0.0722765956043063</c:v>
                </c:pt>
                <c:pt idx="8745">
                  <c:v>0.0722770757591077</c:v>
                </c:pt>
                <c:pt idx="8746">
                  <c:v>0.0722775557753751</c:v>
                </c:pt>
                <c:pt idx="8747">
                  <c:v>0.0722780356531493</c:v>
                </c:pt>
                <c:pt idx="8748">
                  <c:v>0.0722785153924701</c:v>
                </c:pt>
                <c:pt idx="8749">
                  <c:v>0.072278994993378</c:v>
                </c:pt>
                <c:pt idx="8750">
                  <c:v>0.0722794744559128</c:v>
                </c:pt>
                <c:pt idx="8751">
                  <c:v>0.072279953780115</c:v>
                </c:pt>
                <c:pt idx="8752">
                  <c:v>0.0722804329660248</c:v>
                </c:pt>
                <c:pt idx="8753">
                  <c:v>0.0722809120136821</c:v>
                </c:pt>
                <c:pt idx="8754">
                  <c:v>0.0722813909231274</c:v>
                </c:pt>
                <c:pt idx="8755">
                  <c:v>0.0722818696944004</c:v>
                </c:pt>
                <c:pt idx="8756">
                  <c:v>0.0722823483275416</c:v>
                </c:pt>
                <c:pt idx="8757">
                  <c:v>0.0722828268225908</c:v>
                </c:pt>
                <c:pt idx="8758">
                  <c:v>0.0722833051795883</c:v>
                </c:pt>
                <c:pt idx="8759">
                  <c:v>0.0722837833985743</c:v>
                </c:pt>
                <c:pt idx="8760">
                  <c:v>0.0722842614795886</c:v>
                </c:pt>
                <c:pt idx="8761">
                  <c:v>0.0722847394226714</c:v>
                </c:pt>
                <c:pt idx="8762">
                  <c:v>0.0722852172278627</c:v>
                </c:pt>
                <c:pt idx="8763">
                  <c:v>0.0722856948952025</c:v>
                </c:pt>
                <c:pt idx="8764">
                  <c:v>0.0722861724247311</c:v>
                </c:pt>
                <c:pt idx="8765">
                  <c:v>0.0722866498164881</c:v>
                </c:pt>
                <c:pt idx="8766">
                  <c:v>0.0722871270705139</c:v>
                </c:pt>
                <c:pt idx="8767">
                  <c:v>0.0722876041868482</c:v>
                </c:pt>
                <c:pt idx="8768">
                  <c:v>0.0722880811655312</c:v>
                </c:pt>
                <c:pt idx="8769">
                  <c:v>0.0722885580066026</c:v>
                </c:pt>
                <c:pt idx="8770">
                  <c:v>0.0722890347101024</c:v>
                </c:pt>
                <c:pt idx="8771">
                  <c:v>0.072289511276071</c:v>
                </c:pt>
                <c:pt idx="8772">
                  <c:v>0.0722899877045478</c:v>
                </c:pt>
                <c:pt idx="8773">
                  <c:v>0.072290463995573</c:v>
                </c:pt>
                <c:pt idx="8774">
                  <c:v>0.0722909401491864</c:v>
                </c:pt>
                <c:pt idx="8775">
                  <c:v>0.072291416165428</c:v>
                </c:pt>
                <c:pt idx="8776">
                  <c:v>0.0722918920443374</c:v>
                </c:pt>
                <c:pt idx="8777">
                  <c:v>0.0722923677859548</c:v>
                </c:pt>
                <c:pt idx="8778">
                  <c:v>0.07229284339032</c:v>
                </c:pt>
                <c:pt idx="8779">
                  <c:v>0.0722933188574728</c:v>
                </c:pt>
                <c:pt idx="8780">
                  <c:v>0.0722937941874532</c:v>
                </c:pt>
                <c:pt idx="8781">
                  <c:v>0.0722942693803006</c:v>
                </c:pt>
                <c:pt idx="8782">
                  <c:v>0.0722947444360554</c:v>
                </c:pt>
                <c:pt idx="8783">
                  <c:v>0.0722952193547568</c:v>
                </c:pt>
                <c:pt idx="8784">
                  <c:v>0.0722956941364449</c:v>
                </c:pt>
                <c:pt idx="8785">
                  <c:v>0.0722961687811598</c:v>
                </c:pt>
                <c:pt idx="8786">
                  <c:v>0.0722966432889407</c:v>
                </c:pt>
                <c:pt idx="8787">
                  <c:v>0.0722971176598277</c:v>
                </c:pt>
                <c:pt idx="8788">
                  <c:v>0.0722975918938604</c:v>
                </c:pt>
                <c:pt idx="8789">
                  <c:v>0.0722980659910788</c:v>
                </c:pt>
                <c:pt idx="8790">
                  <c:v>0.0722985399515221</c:v>
                </c:pt>
                <c:pt idx="8791">
                  <c:v>0.0722990137752304</c:v>
                </c:pt>
                <c:pt idx="8792">
                  <c:v>0.0722994874622436</c:v>
                </c:pt>
                <c:pt idx="8793">
                  <c:v>0.0722999610126009</c:v>
                </c:pt>
                <c:pt idx="8794">
                  <c:v>0.0723004344263423</c:v>
                </c:pt>
                <c:pt idx="8795">
                  <c:v>0.0723009077035073</c:v>
                </c:pt>
                <c:pt idx="8796">
                  <c:v>0.0723013808441357</c:v>
                </c:pt>
                <c:pt idx="8797">
                  <c:v>0.072301853848267</c:v>
                </c:pt>
                <c:pt idx="8798">
                  <c:v>0.0723023267159409</c:v>
                </c:pt>
                <c:pt idx="8799">
                  <c:v>0.0723027994471971</c:v>
                </c:pt>
                <c:pt idx="8800">
                  <c:v>0.072303272042075</c:v>
                </c:pt>
                <c:pt idx="8801">
                  <c:v>0.0723037445006146</c:v>
                </c:pt>
                <c:pt idx="8802">
                  <c:v>0.0723042168228549</c:v>
                </c:pt>
                <c:pt idx="8803">
                  <c:v>0.0723046890088361</c:v>
                </c:pt>
                <c:pt idx="8804">
                  <c:v>0.0723051610585971</c:v>
                </c:pt>
                <c:pt idx="8805">
                  <c:v>0.072305632972178</c:v>
                </c:pt>
                <c:pt idx="8806">
                  <c:v>0.0723061047496182</c:v>
                </c:pt>
                <c:pt idx="8807">
                  <c:v>0.072306576390957</c:v>
                </c:pt>
                <c:pt idx="8808">
                  <c:v>0.0723070478962343</c:v>
                </c:pt>
                <c:pt idx="8809">
                  <c:v>0.0723075192654892</c:v>
                </c:pt>
                <c:pt idx="8810">
                  <c:v>0.0723079904987616</c:v>
                </c:pt>
                <c:pt idx="8811">
                  <c:v>0.0723084615960905</c:v>
                </c:pt>
                <c:pt idx="8812">
                  <c:v>0.0723089325575157</c:v>
                </c:pt>
                <c:pt idx="8813">
                  <c:v>0.0723094033830768</c:v>
                </c:pt>
                <c:pt idx="8814">
                  <c:v>0.0723098740728128</c:v>
                </c:pt>
                <c:pt idx="8815">
                  <c:v>0.0723103446267636</c:v>
                </c:pt>
                <c:pt idx="8816">
                  <c:v>0.0723108150449682</c:v>
                </c:pt>
                <c:pt idx="8817">
                  <c:v>0.0723112853274664</c:v>
                </c:pt>
                <c:pt idx="8818">
                  <c:v>0.0723117554742972</c:v>
                </c:pt>
                <c:pt idx="8819">
                  <c:v>0.0723122254855003</c:v>
                </c:pt>
                <c:pt idx="8820">
                  <c:v>0.0723126953611151</c:v>
                </c:pt>
                <c:pt idx="8821">
                  <c:v>0.0723131651011807</c:v>
                </c:pt>
                <c:pt idx="8822">
                  <c:v>0.0723136347057368</c:v>
                </c:pt>
                <c:pt idx="8823">
                  <c:v>0.0723141041748223</c:v>
                </c:pt>
                <c:pt idx="8824">
                  <c:v>0.0723145735084771</c:v>
                </c:pt>
                <c:pt idx="8825">
                  <c:v>0.0723150427067399</c:v>
                </c:pt>
                <c:pt idx="8826">
                  <c:v>0.0723155117696503</c:v>
                </c:pt>
                <c:pt idx="8827">
                  <c:v>0.0723159806972479</c:v>
                </c:pt>
                <c:pt idx="8828">
                  <c:v>0.0723164494895714</c:v>
                </c:pt>
                <c:pt idx="8829">
                  <c:v>0.0723169181466606</c:v>
                </c:pt>
                <c:pt idx="8830">
                  <c:v>0.0723173866685544</c:v>
                </c:pt>
                <c:pt idx="8831">
                  <c:v>0.0723178550552923</c:v>
                </c:pt>
                <c:pt idx="8832">
                  <c:v>0.0723183233069133</c:v>
                </c:pt>
                <c:pt idx="8833">
                  <c:v>0.0723187914234567</c:v>
                </c:pt>
                <c:pt idx="8834">
                  <c:v>0.072319259404962</c:v>
                </c:pt>
                <c:pt idx="8835">
                  <c:v>0.072319727251468</c:v>
                </c:pt>
                <c:pt idx="8836">
                  <c:v>0.0723201949630142</c:v>
                </c:pt>
                <c:pt idx="8837">
                  <c:v>0.0723206625396396</c:v>
                </c:pt>
                <c:pt idx="8838">
                  <c:v>0.0723211299813835</c:v>
                </c:pt>
                <c:pt idx="8839">
                  <c:v>0.0723215972882848</c:v>
                </c:pt>
                <c:pt idx="8840">
                  <c:v>0.0723220644603829</c:v>
                </c:pt>
                <c:pt idx="8841">
                  <c:v>0.072322531497717</c:v>
                </c:pt>
                <c:pt idx="8842">
                  <c:v>0.072322998400326</c:v>
                </c:pt>
                <c:pt idx="8843">
                  <c:v>0.0723234651682492</c:v>
                </c:pt>
                <c:pt idx="8844">
                  <c:v>0.0723239318015255</c:v>
                </c:pt>
                <c:pt idx="8845">
                  <c:v>0.0723243983001943</c:v>
                </c:pt>
                <c:pt idx="8846">
                  <c:v>0.0723248646642943</c:v>
                </c:pt>
                <c:pt idx="8847">
                  <c:v>0.0723253308938647</c:v>
                </c:pt>
                <c:pt idx="8848">
                  <c:v>0.0723257969889448</c:v>
                </c:pt>
                <c:pt idx="8849">
                  <c:v>0.0723262629495734</c:v>
                </c:pt>
                <c:pt idx="8850">
                  <c:v>0.0723267287757897</c:v>
                </c:pt>
                <c:pt idx="8851">
                  <c:v>0.0723271944676324</c:v>
                </c:pt>
                <c:pt idx="8852">
                  <c:v>0.0723276600251409</c:v>
                </c:pt>
                <c:pt idx="8853">
                  <c:v>0.0723281254483539</c:v>
                </c:pt>
                <c:pt idx="8854">
                  <c:v>0.0723285907373106</c:v>
                </c:pt>
                <c:pt idx="8855">
                  <c:v>0.07232905589205</c:v>
                </c:pt>
                <c:pt idx="8856">
                  <c:v>0.0723295209126108</c:v>
                </c:pt>
                <c:pt idx="8857">
                  <c:v>0.0723299857990323</c:v>
                </c:pt>
                <c:pt idx="8858">
                  <c:v>0.072330450551353</c:v>
                </c:pt>
                <c:pt idx="8859">
                  <c:v>0.0723309151696124</c:v>
                </c:pt>
                <c:pt idx="8860">
                  <c:v>0.0723313796538489</c:v>
                </c:pt>
                <c:pt idx="8861">
                  <c:v>0.0723318440041016</c:v>
                </c:pt>
                <c:pt idx="8862">
                  <c:v>0.0723323082204096</c:v>
                </c:pt>
                <c:pt idx="8863">
                  <c:v>0.0723327723028115</c:v>
                </c:pt>
                <c:pt idx="8864">
                  <c:v>0.0723332362513464</c:v>
                </c:pt>
                <c:pt idx="8865">
                  <c:v>0.0723337000660529</c:v>
                </c:pt>
                <c:pt idx="8866">
                  <c:v>0.0723341637469702</c:v>
                </c:pt>
                <c:pt idx="8867">
                  <c:v>0.0723346272941367</c:v>
                </c:pt>
                <c:pt idx="8868">
                  <c:v>0.0723350907075915</c:v>
                </c:pt>
                <c:pt idx="8869">
                  <c:v>0.0723355539873736</c:v>
                </c:pt>
                <c:pt idx="8870">
                  <c:v>0.0723360171335214</c:v>
                </c:pt>
                <c:pt idx="8871">
                  <c:v>0.072336480146074</c:v>
                </c:pt>
                <c:pt idx="8872">
                  <c:v>0.07233694302507</c:v>
                </c:pt>
                <c:pt idx="8873">
                  <c:v>0.0723374057705485</c:v>
                </c:pt>
                <c:pt idx="8874">
                  <c:v>0.0723378683825477</c:v>
                </c:pt>
                <c:pt idx="8875">
                  <c:v>0.0723383308611067</c:v>
                </c:pt>
                <c:pt idx="8876">
                  <c:v>0.0723387932062644</c:v>
                </c:pt>
                <c:pt idx="8877">
                  <c:v>0.0723392554180592</c:v>
                </c:pt>
                <c:pt idx="8878">
                  <c:v>0.07233971749653</c:v>
                </c:pt>
                <c:pt idx="8879">
                  <c:v>0.0723401794417154</c:v>
                </c:pt>
                <c:pt idx="8880">
                  <c:v>0.0723406412536543</c:v>
                </c:pt>
                <c:pt idx="8881">
                  <c:v>0.072341102932385</c:v>
                </c:pt>
                <c:pt idx="8882">
                  <c:v>0.0723415644779464</c:v>
                </c:pt>
                <c:pt idx="8883">
                  <c:v>0.0723420258903774</c:v>
                </c:pt>
                <c:pt idx="8884">
                  <c:v>0.0723424871697163</c:v>
                </c:pt>
                <c:pt idx="8885">
                  <c:v>0.0723429483160019</c:v>
                </c:pt>
                <c:pt idx="8886">
                  <c:v>0.0723434093292726</c:v>
                </c:pt>
                <c:pt idx="8887">
                  <c:v>0.0723438702095675</c:v>
                </c:pt>
                <c:pt idx="8888">
                  <c:v>0.0723443309569246</c:v>
                </c:pt>
                <c:pt idx="8889">
                  <c:v>0.0723447915713828</c:v>
                </c:pt>
                <c:pt idx="8890">
                  <c:v>0.0723452520529809</c:v>
                </c:pt>
                <c:pt idx="8891">
                  <c:v>0.072345712401757</c:v>
                </c:pt>
                <c:pt idx="8892">
                  <c:v>0.0723461726177502</c:v>
                </c:pt>
                <c:pt idx="8893">
                  <c:v>0.0723466327009984</c:v>
                </c:pt>
                <c:pt idx="8894">
                  <c:v>0.0723470926515408</c:v>
                </c:pt>
                <c:pt idx="8895">
                  <c:v>0.0723475524694153</c:v>
                </c:pt>
                <c:pt idx="8896">
                  <c:v>0.0723480121546608</c:v>
                </c:pt>
                <c:pt idx="8897">
                  <c:v>0.0723484717073159</c:v>
                </c:pt>
                <c:pt idx="8898">
                  <c:v>0.0723489311274187</c:v>
                </c:pt>
                <c:pt idx="8899">
                  <c:v>0.0723493904150081</c:v>
                </c:pt>
                <c:pt idx="8900">
                  <c:v>0.0723498495701222</c:v>
                </c:pt>
                <c:pt idx="8901">
                  <c:v>0.0723503085927997</c:v>
                </c:pt>
                <c:pt idx="8902">
                  <c:v>0.0723507674830789</c:v>
                </c:pt>
                <c:pt idx="8903">
                  <c:v>0.0723512262409983</c:v>
                </c:pt>
                <c:pt idx="8904">
                  <c:v>0.0723516848665964</c:v>
                </c:pt>
                <c:pt idx="8905">
                  <c:v>0.0723521433599114</c:v>
                </c:pt>
                <c:pt idx="8906">
                  <c:v>0.0723526017209821</c:v>
                </c:pt>
                <c:pt idx="8907">
                  <c:v>0.0723530599498464</c:v>
                </c:pt>
                <c:pt idx="8908">
                  <c:v>0.0723535180465431</c:v>
                </c:pt>
                <c:pt idx="8909">
                  <c:v>0.0723539760111101</c:v>
                </c:pt>
                <c:pt idx="8910">
                  <c:v>0.0723544338435861</c:v>
                </c:pt>
                <c:pt idx="8911">
                  <c:v>0.0723548915440096</c:v>
                </c:pt>
                <c:pt idx="8912">
                  <c:v>0.0723553491124185</c:v>
                </c:pt>
                <c:pt idx="8913">
                  <c:v>0.0723558065488515</c:v>
                </c:pt>
                <c:pt idx="8914">
                  <c:v>0.0723562638533466</c:v>
                </c:pt>
                <c:pt idx="8915">
                  <c:v>0.0723567210259424</c:v>
                </c:pt>
                <c:pt idx="8916">
                  <c:v>0.0723571780666768</c:v>
                </c:pt>
                <c:pt idx="8917">
                  <c:v>0.0723576349755884</c:v>
                </c:pt>
                <c:pt idx="8918">
                  <c:v>0.0723580917527155</c:v>
                </c:pt>
                <c:pt idx="8919">
                  <c:v>0.0723585483980961</c:v>
                </c:pt>
                <c:pt idx="8920">
                  <c:v>0.0723590049117688</c:v>
                </c:pt>
                <c:pt idx="8921">
                  <c:v>0.0723594612937714</c:v>
                </c:pt>
                <c:pt idx="8922">
                  <c:v>0.0723599175441425</c:v>
                </c:pt>
                <c:pt idx="8923">
                  <c:v>0.0723603736629199</c:v>
                </c:pt>
                <c:pt idx="8924">
                  <c:v>0.0723608296501422</c:v>
                </c:pt>
                <c:pt idx="8925">
                  <c:v>0.0723612855058475</c:v>
                </c:pt>
                <c:pt idx="8926">
                  <c:v>0.0723617412300738</c:v>
                </c:pt>
                <c:pt idx="8927">
                  <c:v>0.0723621968228596</c:v>
                </c:pt>
                <c:pt idx="8928">
                  <c:v>0.0723626522842426</c:v>
                </c:pt>
                <c:pt idx="8929">
                  <c:v>0.0723631076142613</c:v>
                </c:pt>
                <c:pt idx="8930">
                  <c:v>0.0723635628129536</c:v>
                </c:pt>
                <c:pt idx="8931">
                  <c:v>0.0723640178803578</c:v>
                </c:pt>
                <c:pt idx="8932">
                  <c:v>0.072364472816512</c:v>
                </c:pt>
                <c:pt idx="8933">
                  <c:v>0.0723649276214542</c:v>
                </c:pt>
                <c:pt idx="8934">
                  <c:v>0.0723653822952226</c:v>
                </c:pt>
                <c:pt idx="8935">
                  <c:v>0.0723658368378551</c:v>
                </c:pt>
                <c:pt idx="8936">
                  <c:v>0.0723662912493901</c:v>
                </c:pt>
                <c:pt idx="8937">
                  <c:v>0.0723667455298652</c:v>
                </c:pt>
                <c:pt idx="8938">
                  <c:v>0.0723671996793186</c:v>
                </c:pt>
                <c:pt idx="8939">
                  <c:v>0.0723676536977887</c:v>
                </c:pt>
                <c:pt idx="8940">
                  <c:v>0.072368107585313</c:v>
                </c:pt>
                <c:pt idx="8941">
                  <c:v>0.07236856134193</c:v>
                </c:pt>
                <c:pt idx="8942">
                  <c:v>0.0723690149676772</c:v>
                </c:pt>
                <c:pt idx="8943">
                  <c:v>0.0723694684625931</c:v>
                </c:pt>
                <c:pt idx="8944">
                  <c:v>0.0723699218267152</c:v>
                </c:pt>
                <c:pt idx="8945">
                  <c:v>0.0723703750600816</c:v>
                </c:pt>
                <c:pt idx="8946">
                  <c:v>0.0723708281627306</c:v>
                </c:pt>
                <c:pt idx="8947">
                  <c:v>0.0723712811346996</c:v>
                </c:pt>
                <c:pt idx="8948">
                  <c:v>0.0723717339760271</c:v>
                </c:pt>
                <c:pt idx="8949">
                  <c:v>0.0723721866867505</c:v>
                </c:pt>
                <c:pt idx="8950">
                  <c:v>0.0723726392669081</c:v>
                </c:pt>
                <c:pt idx="8951">
                  <c:v>0.0723730917165375</c:v>
                </c:pt>
                <c:pt idx="8952">
                  <c:v>0.0723735440356767</c:v>
                </c:pt>
                <c:pt idx="8953">
                  <c:v>0.0723739962243639</c:v>
                </c:pt>
                <c:pt idx="8954">
                  <c:v>0.0723744482826364</c:v>
                </c:pt>
                <c:pt idx="8955">
                  <c:v>0.0723749002105326</c:v>
                </c:pt>
                <c:pt idx="8956">
                  <c:v>0.0723753520080898</c:v>
                </c:pt>
                <c:pt idx="8957">
                  <c:v>0.0723758036753463</c:v>
                </c:pt>
                <c:pt idx="8958">
                  <c:v>0.0723762552123396</c:v>
                </c:pt>
                <c:pt idx="8959">
                  <c:v>0.0723767066191077</c:v>
                </c:pt>
                <c:pt idx="8960">
                  <c:v>0.0723771578956884</c:v>
                </c:pt>
                <c:pt idx="8961">
                  <c:v>0.0723776090421193</c:v>
                </c:pt>
                <c:pt idx="8962">
                  <c:v>0.0723780600584386</c:v>
                </c:pt>
                <c:pt idx="8963">
                  <c:v>0.0723785109446835</c:v>
                </c:pt>
                <c:pt idx="8964">
                  <c:v>0.0723789617008923</c:v>
                </c:pt>
                <c:pt idx="8965">
                  <c:v>0.0723794123271022</c:v>
                </c:pt>
                <c:pt idx="8966">
                  <c:v>0.0723798628233513</c:v>
                </c:pt>
                <c:pt idx="8967">
                  <c:v>0.0723803131896774</c:v>
                </c:pt>
                <c:pt idx="8968">
                  <c:v>0.0723807634261178</c:v>
                </c:pt>
                <c:pt idx="8969">
                  <c:v>0.0723812135327108</c:v>
                </c:pt>
                <c:pt idx="8970">
                  <c:v>0.0723816635094934</c:v>
                </c:pt>
                <c:pt idx="8971">
                  <c:v>0.0723821133565039</c:v>
                </c:pt>
                <c:pt idx="8972">
                  <c:v>0.0723825630737795</c:v>
                </c:pt>
                <c:pt idx="8973">
                  <c:v>0.0723830126613581</c:v>
                </c:pt>
                <c:pt idx="8974">
                  <c:v>0.0723834621192774</c:v>
                </c:pt>
                <c:pt idx="8975">
                  <c:v>0.0723839114475748</c:v>
                </c:pt>
                <c:pt idx="8976">
                  <c:v>0.0723843606462882</c:v>
                </c:pt>
                <c:pt idx="8977">
                  <c:v>0.0723848097154549</c:v>
                </c:pt>
                <c:pt idx="8978">
                  <c:v>0.0723852586551129</c:v>
                </c:pt>
                <c:pt idx="8979">
                  <c:v>0.0723857074652994</c:v>
                </c:pt>
                <c:pt idx="8980">
                  <c:v>0.0723861561460521</c:v>
                </c:pt>
                <c:pt idx="8981">
                  <c:v>0.0723866046974088</c:v>
                </c:pt>
                <c:pt idx="8982">
                  <c:v>0.0723870531194067</c:v>
                </c:pt>
                <c:pt idx="8983">
                  <c:v>0.0723875014120837</c:v>
                </c:pt>
                <c:pt idx="8984">
                  <c:v>0.072387949575477</c:v>
                </c:pt>
                <c:pt idx="8985">
                  <c:v>0.0723883976096244</c:v>
                </c:pt>
                <c:pt idx="8986">
                  <c:v>0.0723888455145632</c:v>
                </c:pt>
                <c:pt idx="8987">
                  <c:v>0.072389293290331</c:v>
                </c:pt>
                <c:pt idx="8988">
                  <c:v>0.0723897409369654</c:v>
                </c:pt>
                <c:pt idx="8989">
                  <c:v>0.0723901884545037</c:v>
                </c:pt>
                <c:pt idx="8990">
                  <c:v>0.0723906358429836</c:v>
                </c:pt>
                <c:pt idx="8991">
                  <c:v>0.0723910831024422</c:v>
                </c:pt>
                <c:pt idx="8992">
                  <c:v>0.0723915302329173</c:v>
                </c:pt>
                <c:pt idx="8993">
                  <c:v>0.0723919772344461</c:v>
                </c:pt>
                <c:pt idx="8994">
                  <c:v>0.0723924241070661</c:v>
                </c:pt>
                <c:pt idx="8995">
                  <c:v>0.0723928708508149</c:v>
                </c:pt>
                <c:pt idx="8996">
                  <c:v>0.0723933174657295</c:v>
                </c:pt>
                <c:pt idx="8997">
                  <c:v>0.0723937639518478</c:v>
                </c:pt>
                <c:pt idx="8998">
                  <c:v>0.0723942103092068</c:v>
                </c:pt>
                <c:pt idx="8999">
                  <c:v>0.0723946565378441</c:v>
                </c:pt>
                <c:pt idx="9000">
                  <c:v>0.0723951026377968</c:v>
                </c:pt>
                <c:pt idx="9001">
                  <c:v>0.0723955486091024</c:v>
                </c:pt>
                <c:pt idx="9002">
                  <c:v>0.0723959944517984</c:v>
                </c:pt>
                <c:pt idx="9003">
                  <c:v>0.0723964401659219</c:v>
                </c:pt>
                <c:pt idx="9004">
                  <c:v>0.0723968857515104</c:v>
                </c:pt>
                <c:pt idx="9005">
                  <c:v>0.0723973312086009</c:v>
                </c:pt>
                <c:pt idx="9006">
                  <c:v>0.0723977765372311</c:v>
                </c:pt>
                <c:pt idx="9007">
                  <c:v>0.0723982217374379</c:v>
                </c:pt>
                <c:pt idx="9008">
                  <c:v>0.0723986668092588</c:v>
                </c:pt>
                <c:pt idx="9009">
                  <c:v>0.0723991117527312</c:v>
                </c:pt>
                <c:pt idx="9010">
                  <c:v>0.0723995565678919</c:v>
                </c:pt>
                <c:pt idx="9011">
                  <c:v>0.0724000012547787</c:v>
                </c:pt>
                <c:pt idx="9012">
                  <c:v>0.0724004458134283</c:v>
                </c:pt>
                <c:pt idx="9013">
                  <c:v>0.0724008902438784</c:v>
                </c:pt>
                <c:pt idx="9014">
                  <c:v>0.0724013345461658</c:v>
                </c:pt>
                <c:pt idx="9015">
                  <c:v>0.0724017787203279</c:v>
                </c:pt>
                <c:pt idx="9016">
                  <c:v>0.072402222766402</c:v>
                </c:pt>
                <c:pt idx="9017">
                  <c:v>0.0724026666844249</c:v>
                </c:pt>
                <c:pt idx="9018">
                  <c:v>0.0724031104744343</c:v>
                </c:pt>
                <c:pt idx="9019">
                  <c:v>0.0724035541364668</c:v>
                </c:pt>
                <c:pt idx="9020">
                  <c:v>0.07240399767056</c:v>
                </c:pt>
                <c:pt idx="9021">
                  <c:v>0.0724044410767507</c:v>
                </c:pt>
                <c:pt idx="9022">
                  <c:v>0.0724048843550762</c:v>
                </c:pt>
                <c:pt idx="9023">
                  <c:v>0.0724053275055737</c:v>
                </c:pt>
                <c:pt idx="9024">
                  <c:v>0.07240577052828</c:v>
                </c:pt>
                <c:pt idx="9025">
                  <c:v>0.0724062134232325</c:v>
                </c:pt>
                <c:pt idx="9026">
                  <c:v>0.072406656190468</c:v>
                </c:pt>
                <c:pt idx="9027">
                  <c:v>0.0724070988300239</c:v>
                </c:pt>
                <c:pt idx="9028">
                  <c:v>0.0724075413419369</c:v>
                </c:pt>
                <c:pt idx="9029">
                  <c:v>0.0724079837262442</c:v>
                </c:pt>
                <c:pt idx="9030">
                  <c:v>0.072408425982983</c:v>
                </c:pt>
                <c:pt idx="9031">
                  <c:v>0.07240886811219</c:v>
                </c:pt>
                <c:pt idx="9032">
                  <c:v>0.0724093101139027</c:v>
                </c:pt>
                <c:pt idx="9033">
                  <c:v>0.0724097519881575</c:v>
                </c:pt>
                <c:pt idx="9034">
                  <c:v>0.0724101937349919</c:v>
                </c:pt>
                <c:pt idx="9035">
                  <c:v>0.0724106353544424</c:v>
                </c:pt>
                <c:pt idx="9036">
                  <c:v>0.0724110768465464</c:v>
                </c:pt>
                <c:pt idx="9037">
                  <c:v>0.0724115182113408</c:v>
                </c:pt>
                <c:pt idx="9038">
                  <c:v>0.0724119594488623</c:v>
                </c:pt>
                <c:pt idx="9039">
                  <c:v>0.0724124005591481</c:v>
                </c:pt>
                <c:pt idx="9040">
                  <c:v>0.0724128415422349</c:v>
                </c:pt>
                <c:pt idx="9041">
                  <c:v>0.0724132823981599</c:v>
                </c:pt>
                <c:pt idx="9042">
                  <c:v>0.0724137231269597</c:v>
                </c:pt>
                <c:pt idx="9043">
                  <c:v>0.0724141637286713</c:v>
                </c:pt>
                <c:pt idx="9044">
                  <c:v>0.0724146042033318</c:v>
                </c:pt>
                <c:pt idx="9045">
                  <c:v>0.0724150445509777</c:v>
                </c:pt>
                <c:pt idx="9046">
                  <c:v>0.0724154847716462</c:v>
                </c:pt>
                <c:pt idx="9047">
                  <c:v>0.0724159248653739</c:v>
                </c:pt>
                <c:pt idx="9048">
                  <c:v>0.072416364832198</c:v>
                </c:pt>
                <c:pt idx="9049">
                  <c:v>0.0724168046721548</c:v>
                </c:pt>
                <c:pt idx="9050">
                  <c:v>0.0724172443852814</c:v>
                </c:pt>
                <c:pt idx="9051">
                  <c:v>0.0724176839716149</c:v>
                </c:pt>
                <c:pt idx="9052">
                  <c:v>0.0724181234311915</c:v>
                </c:pt>
                <c:pt idx="9053">
                  <c:v>0.0724185627640486</c:v>
                </c:pt>
                <c:pt idx="9054">
                  <c:v>0.0724190019702224</c:v>
                </c:pt>
                <c:pt idx="9055">
                  <c:v>0.0724194410497502</c:v>
                </c:pt>
                <c:pt idx="9056">
                  <c:v>0.0724198800026683</c:v>
                </c:pt>
                <c:pt idx="9057">
                  <c:v>0.0724203188290137</c:v>
                </c:pt>
                <c:pt idx="9058">
                  <c:v>0.0724207575288232</c:v>
                </c:pt>
                <c:pt idx="9059">
                  <c:v>0.0724211961021332</c:v>
                </c:pt>
                <c:pt idx="9060">
                  <c:v>0.0724216345489809</c:v>
                </c:pt>
                <c:pt idx="9061">
                  <c:v>0.0724220728694025</c:v>
                </c:pt>
                <c:pt idx="9062">
                  <c:v>0.072422511063435</c:v>
                </c:pt>
                <c:pt idx="9063">
                  <c:v>0.0724229491311149</c:v>
                </c:pt>
                <c:pt idx="9064">
                  <c:v>0.072423387072479</c:v>
                </c:pt>
                <c:pt idx="9065">
                  <c:v>0.072423824887564</c:v>
                </c:pt>
                <c:pt idx="9066">
                  <c:v>0.0724242625764064</c:v>
                </c:pt>
                <c:pt idx="9067">
                  <c:v>0.072424700139043</c:v>
                </c:pt>
                <c:pt idx="9068">
                  <c:v>0.0724251375755102</c:v>
                </c:pt>
                <c:pt idx="9069">
                  <c:v>0.0724255748858449</c:v>
                </c:pt>
                <c:pt idx="9070">
                  <c:v>0.0724260120700834</c:v>
                </c:pt>
                <c:pt idx="9071">
                  <c:v>0.0724264491282625</c:v>
                </c:pt>
                <c:pt idx="9072">
                  <c:v>0.0724268860604189</c:v>
                </c:pt>
                <c:pt idx="9073">
                  <c:v>0.0724273228665888</c:v>
                </c:pt>
                <c:pt idx="9074">
                  <c:v>0.0724277595468092</c:v>
                </c:pt>
                <c:pt idx="9075">
                  <c:v>0.0724281961011163</c:v>
                </c:pt>
                <c:pt idx="9076">
                  <c:v>0.0724286325295468</c:v>
                </c:pt>
                <c:pt idx="9077">
                  <c:v>0.0724290688321371</c:v>
                </c:pt>
                <c:pt idx="9078">
                  <c:v>0.0724295050089239</c:v>
                </c:pt>
                <c:pt idx="9079">
                  <c:v>0.0724299410599438</c:v>
                </c:pt>
                <c:pt idx="9080">
                  <c:v>0.0724303769852328</c:v>
                </c:pt>
                <c:pt idx="9081">
                  <c:v>0.072430812784828</c:v>
                </c:pt>
                <c:pt idx="9082">
                  <c:v>0.0724312484587655</c:v>
                </c:pt>
                <c:pt idx="9083">
                  <c:v>0.072431684007082</c:v>
                </c:pt>
                <c:pt idx="9084">
                  <c:v>0.0724321194298136</c:v>
                </c:pt>
                <c:pt idx="9085">
                  <c:v>0.072432554726997</c:v>
                </c:pt>
                <c:pt idx="9086">
                  <c:v>0.0724329898986688</c:v>
                </c:pt>
                <c:pt idx="9087">
                  <c:v>0.072433424944865</c:v>
                </c:pt>
                <c:pt idx="9088">
                  <c:v>0.0724338598656225</c:v>
                </c:pt>
                <c:pt idx="9089">
                  <c:v>0.0724342946609772</c:v>
                </c:pt>
                <c:pt idx="9090">
                  <c:v>0.0724347293309659</c:v>
                </c:pt>
                <c:pt idx="9091">
                  <c:v>0.0724351638756247</c:v>
                </c:pt>
                <c:pt idx="9092">
                  <c:v>0.0724355982949901</c:v>
                </c:pt>
                <c:pt idx="9093">
                  <c:v>0.0724360325890986</c:v>
                </c:pt>
                <c:pt idx="9094">
                  <c:v>0.0724364667579863</c:v>
                </c:pt>
                <c:pt idx="9095">
                  <c:v>0.0724369008016898</c:v>
                </c:pt>
                <c:pt idx="9096">
                  <c:v>0.0724373347202451</c:v>
                </c:pt>
                <c:pt idx="9097">
                  <c:v>0.0724377685136888</c:v>
                </c:pt>
                <c:pt idx="9098">
                  <c:v>0.072438202182057</c:v>
                </c:pt>
                <c:pt idx="9099">
                  <c:v>0.0724386357253861</c:v>
                </c:pt>
                <c:pt idx="9100">
                  <c:v>0.0724390691437126</c:v>
                </c:pt>
                <c:pt idx="9101">
                  <c:v>0.0724395024370724</c:v>
                </c:pt>
                <c:pt idx="9102">
                  <c:v>0.072439935605502</c:v>
                </c:pt>
                <c:pt idx="9103">
                  <c:v>0.0724403686490375</c:v>
                </c:pt>
                <c:pt idx="9104">
                  <c:v>0.0724408015677153</c:v>
                </c:pt>
                <c:pt idx="9105">
                  <c:v>0.0724412343615715</c:v>
                </c:pt>
                <c:pt idx="9106">
                  <c:v>0.0724416670306423</c:v>
                </c:pt>
                <c:pt idx="9107">
                  <c:v>0.0724420995749642</c:v>
                </c:pt>
                <c:pt idx="9108">
                  <c:v>0.0724425319945731</c:v>
                </c:pt>
                <c:pt idx="9109">
                  <c:v>0.0724429642895054</c:v>
                </c:pt>
                <c:pt idx="9110">
                  <c:v>0.072443396459797</c:v>
                </c:pt>
                <c:pt idx="9111">
                  <c:v>0.0724438285054845</c:v>
                </c:pt>
                <c:pt idx="9112">
                  <c:v>0.0724442604266036</c:v>
                </c:pt>
                <c:pt idx="9113">
                  <c:v>0.0724446922231906</c:v>
                </c:pt>
                <c:pt idx="9114">
                  <c:v>0.0724451238952819</c:v>
                </c:pt>
                <c:pt idx="9115">
                  <c:v>0.0724455554429132</c:v>
                </c:pt>
                <c:pt idx="9116">
                  <c:v>0.0724459868661211</c:v>
                </c:pt>
                <c:pt idx="9117">
                  <c:v>0.0724464181649413</c:v>
                </c:pt>
                <c:pt idx="9118">
                  <c:v>0.0724468493394101</c:v>
                </c:pt>
                <c:pt idx="9119">
                  <c:v>0.0724472803895635</c:v>
                </c:pt>
                <c:pt idx="9120">
                  <c:v>0.0724477113154375</c:v>
                </c:pt>
                <c:pt idx="9121">
                  <c:v>0.0724481421170685</c:v>
                </c:pt>
                <c:pt idx="9122">
                  <c:v>0.0724485727944921</c:v>
                </c:pt>
                <c:pt idx="9123">
                  <c:v>0.0724490033477447</c:v>
                </c:pt>
                <c:pt idx="9124">
                  <c:v>0.0724494337768622</c:v>
                </c:pt>
                <c:pt idx="9125">
                  <c:v>0.0724498640818807</c:v>
                </c:pt>
                <c:pt idx="9126">
                  <c:v>0.072450294262836</c:v>
                </c:pt>
                <c:pt idx="9127">
                  <c:v>0.0724507243197642</c:v>
                </c:pt>
                <c:pt idx="9128">
                  <c:v>0.0724511542527015</c:v>
                </c:pt>
                <c:pt idx="9129">
                  <c:v>0.0724515840616836</c:v>
                </c:pt>
                <c:pt idx="9130">
                  <c:v>0.0724520137467468</c:v>
                </c:pt>
                <c:pt idx="9131">
                  <c:v>0.0724524433079266</c:v>
                </c:pt>
                <c:pt idx="9132">
                  <c:v>0.0724528727452593</c:v>
                </c:pt>
                <c:pt idx="9133">
                  <c:v>0.0724533020587807</c:v>
                </c:pt>
                <c:pt idx="9134">
                  <c:v>0.0724537312485267</c:v>
                </c:pt>
                <c:pt idx="9135">
                  <c:v>0.0724541603145335</c:v>
                </c:pt>
                <c:pt idx="9136">
                  <c:v>0.0724545892568366</c:v>
                </c:pt>
                <c:pt idx="9137">
                  <c:v>0.0724550180754722</c:v>
                </c:pt>
                <c:pt idx="9138">
                  <c:v>0.072455446770476</c:v>
                </c:pt>
                <c:pt idx="9139">
                  <c:v>0.0724558753418841</c:v>
                </c:pt>
                <c:pt idx="9140">
                  <c:v>0.0724563037897319</c:v>
                </c:pt>
                <c:pt idx="9141">
                  <c:v>0.0724567321140557</c:v>
                </c:pt>
                <c:pt idx="9142">
                  <c:v>0.0724571603148914</c:v>
                </c:pt>
                <c:pt idx="9143">
                  <c:v>0.0724575883922745</c:v>
                </c:pt>
                <c:pt idx="9144">
                  <c:v>0.0724580163462411</c:v>
                </c:pt>
                <c:pt idx="9145">
                  <c:v>0.0724584441768267</c:v>
                </c:pt>
                <c:pt idx="9146">
                  <c:v>0.0724588718840675</c:v>
                </c:pt>
                <c:pt idx="9147">
                  <c:v>0.0724592994679989</c:v>
                </c:pt>
                <c:pt idx="9148">
                  <c:v>0.0724597269286569</c:v>
                </c:pt>
                <c:pt idx="9149">
                  <c:v>0.0724601542660773</c:v>
                </c:pt>
                <c:pt idx="9150">
                  <c:v>0.0724605814802958</c:v>
                </c:pt>
                <c:pt idx="9151">
                  <c:v>0.0724610085713482</c:v>
                </c:pt>
                <c:pt idx="9152">
                  <c:v>0.07246143553927</c:v>
                </c:pt>
                <c:pt idx="9153">
                  <c:v>0.0724618623840974</c:v>
                </c:pt>
                <c:pt idx="9154">
                  <c:v>0.0724622891058656</c:v>
                </c:pt>
                <c:pt idx="9155">
                  <c:v>0.0724627157046105</c:v>
                </c:pt>
                <c:pt idx="9156">
                  <c:v>0.0724631421803681</c:v>
                </c:pt>
                <c:pt idx="9157">
                  <c:v>0.0724635685331737</c:v>
                </c:pt>
                <c:pt idx="9158">
                  <c:v>0.0724639947630632</c:v>
                </c:pt>
                <c:pt idx="9159">
                  <c:v>0.072464420870072</c:v>
                </c:pt>
                <c:pt idx="9160">
                  <c:v>0.0724648468542362</c:v>
                </c:pt>
                <c:pt idx="9161">
                  <c:v>0.072465272715591</c:v>
                </c:pt>
                <c:pt idx="9162">
                  <c:v>0.0724656984541722</c:v>
                </c:pt>
                <c:pt idx="9163">
                  <c:v>0.0724661240700156</c:v>
                </c:pt>
                <c:pt idx="9164">
                  <c:v>0.0724665495631565</c:v>
                </c:pt>
                <c:pt idx="9165">
                  <c:v>0.0724669749336309</c:v>
                </c:pt>
                <c:pt idx="9166">
                  <c:v>0.0724674001814739</c:v>
                </c:pt>
                <c:pt idx="9167">
                  <c:v>0.0724678253067215</c:v>
                </c:pt>
                <c:pt idx="9168">
                  <c:v>0.0724682503094091</c:v>
                </c:pt>
                <c:pt idx="9169">
                  <c:v>0.0724686751895722</c:v>
                </c:pt>
                <c:pt idx="9170">
                  <c:v>0.0724690999472466</c:v>
                </c:pt>
                <c:pt idx="9171">
                  <c:v>0.0724695245824675</c:v>
                </c:pt>
                <c:pt idx="9172">
                  <c:v>0.0724699490952708</c:v>
                </c:pt>
                <c:pt idx="9173">
                  <c:v>0.0724703734856917</c:v>
                </c:pt>
                <c:pt idx="9174">
                  <c:v>0.072470797753766</c:v>
                </c:pt>
                <c:pt idx="9175">
                  <c:v>0.0724712218995289</c:v>
                </c:pt>
                <c:pt idx="9176">
                  <c:v>0.072471645923016</c:v>
                </c:pt>
                <c:pt idx="9177">
                  <c:v>0.072472069824263</c:v>
                </c:pt>
                <c:pt idx="9178">
                  <c:v>0.072472493603305</c:v>
                </c:pt>
                <c:pt idx="9179">
                  <c:v>0.0724729172601779</c:v>
                </c:pt>
                <c:pt idx="9180">
                  <c:v>0.0724733407949167</c:v>
                </c:pt>
                <c:pt idx="9181">
                  <c:v>0.0724737642075571</c:v>
                </c:pt>
                <c:pt idx="9182">
                  <c:v>0.0724741874981344</c:v>
                </c:pt>
                <c:pt idx="9183">
                  <c:v>0.0724746106666841</c:v>
                </c:pt>
                <c:pt idx="9184">
                  <c:v>0.0724750337132418</c:v>
                </c:pt>
                <c:pt idx="9185">
                  <c:v>0.0724754566378424</c:v>
                </c:pt>
                <c:pt idx="9186">
                  <c:v>0.0724758794405219</c:v>
                </c:pt>
                <c:pt idx="9187">
                  <c:v>0.0724763021213151</c:v>
                </c:pt>
                <c:pt idx="9188">
                  <c:v>0.0724767246802578</c:v>
                </c:pt>
                <c:pt idx="9189">
                  <c:v>0.072477147117385</c:v>
                </c:pt>
                <c:pt idx="9190">
                  <c:v>0.0724775694327323</c:v>
                </c:pt>
                <c:pt idx="9191">
                  <c:v>0.0724779916263351</c:v>
                </c:pt>
                <c:pt idx="9192">
                  <c:v>0.0724784136982284</c:v>
                </c:pt>
                <c:pt idx="9193">
                  <c:v>0.0724788356484479</c:v>
                </c:pt>
                <c:pt idx="9194">
                  <c:v>0.0724792574770285</c:v>
                </c:pt>
                <c:pt idx="9195">
                  <c:v>0.0724796791840059</c:v>
                </c:pt>
                <c:pt idx="9196">
                  <c:v>0.072480100769415</c:v>
                </c:pt>
                <c:pt idx="9197">
                  <c:v>0.0724805222332913</c:v>
                </c:pt>
                <c:pt idx="9198">
                  <c:v>0.0724809435756702</c:v>
                </c:pt>
                <c:pt idx="9199">
                  <c:v>0.0724813647965866</c:v>
                </c:pt>
                <c:pt idx="9200">
                  <c:v>0.0724817858960762</c:v>
                </c:pt>
                <c:pt idx="9201">
                  <c:v>0.0724822068741736</c:v>
                </c:pt>
                <c:pt idx="9202">
                  <c:v>0.0724826277309147</c:v>
                </c:pt>
                <c:pt idx="9203">
                  <c:v>0.0724830484663342</c:v>
                </c:pt>
                <c:pt idx="9204">
                  <c:v>0.0724834690804675</c:v>
                </c:pt>
                <c:pt idx="9205">
                  <c:v>0.0724838895733499</c:v>
                </c:pt>
                <c:pt idx="9206">
                  <c:v>0.0724843099450163</c:v>
                </c:pt>
                <c:pt idx="9207">
                  <c:v>0.0724847301955023</c:v>
                </c:pt>
                <c:pt idx="9208">
                  <c:v>0.0724851503248426</c:v>
                </c:pt>
                <c:pt idx="9209">
                  <c:v>0.0724855703330726</c:v>
                </c:pt>
                <c:pt idx="9210">
                  <c:v>0.0724859902202274</c:v>
                </c:pt>
                <c:pt idx="9211">
                  <c:v>0.0724864099863421</c:v>
                </c:pt>
                <c:pt idx="9212">
                  <c:v>0.0724868296314519</c:v>
                </c:pt>
                <c:pt idx="9213">
                  <c:v>0.0724872491555918</c:v>
                </c:pt>
                <c:pt idx="9214">
                  <c:v>0.0724876685587971</c:v>
                </c:pt>
                <c:pt idx="9215">
                  <c:v>0.0724880878411025</c:v>
                </c:pt>
                <c:pt idx="9216">
                  <c:v>0.0724885070025436</c:v>
                </c:pt>
                <c:pt idx="9217">
                  <c:v>0.072488926043155</c:v>
                </c:pt>
                <c:pt idx="9218">
                  <c:v>0.0724893449629719</c:v>
                </c:pt>
                <c:pt idx="9219">
                  <c:v>0.0724897637620296</c:v>
                </c:pt>
                <c:pt idx="9220">
                  <c:v>0.0724901824403628</c:v>
                </c:pt>
                <c:pt idx="9221">
                  <c:v>0.0724906009980068</c:v>
                </c:pt>
                <c:pt idx="9222">
                  <c:v>0.0724910194349964</c:v>
                </c:pt>
                <c:pt idx="9223">
                  <c:v>0.0724914377513668</c:v>
                </c:pt>
                <c:pt idx="9224">
                  <c:v>0.0724918559471527</c:v>
                </c:pt>
                <c:pt idx="9225">
                  <c:v>0.0724922740223893</c:v>
                </c:pt>
                <c:pt idx="9226">
                  <c:v>0.0724926919771117</c:v>
                </c:pt>
                <c:pt idx="9227">
                  <c:v>0.0724931098113546</c:v>
                </c:pt>
                <c:pt idx="9228">
                  <c:v>0.0724935275251532</c:v>
                </c:pt>
                <c:pt idx="9229">
                  <c:v>0.0724939451185422</c:v>
                </c:pt>
                <c:pt idx="9230">
                  <c:v>0.0724943625915568</c:v>
                </c:pt>
                <c:pt idx="9231">
                  <c:v>0.0724947799442316</c:v>
                </c:pt>
                <c:pt idx="9232">
                  <c:v>0.0724951971766017</c:v>
                </c:pt>
                <c:pt idx="9233">
                  <c:v>0.0724956142887023</c:v>
                </c:pt>
                <c:pt idx="9234">
                  <c:v>0.0724960312805677</c:v>
                </c:pt>
                <c:pt idx="9235">
                  <c:v>0.0724964481522333</c:v>
                </c:pt>
                <c:pt idx="9236">
                  <c:v>0.0724968649037336</c:v>
                </c:pt>
                <c:pt idx="9237">
                  <c:v>0.0724972815351038</c:v>
                </c:pt>
                <c:pt idx="9238">
                  <c:v>0.0724976980463784</c:v>
                </c:pt>
                <c:pt idx="9239">
                  <c:v>0.0724981144375925</c:v>
                </c:pt>
                <c:pt idx="9240">
                  <c:v>0.0724985307087809</c:v>
                </c:pt>
                <c:pt idx="9241">
                  <c:v>0.0724989468599784</c:v>
                </c:pt>
                <c:pt idx="9242">
                  <c:v>0.0724993628912198</c:v>
                </c:pt>
                <c:pt idx="9243">
                  <c:v>0.0724997788025398</c:v>
                </c:pt>
                <c:pt idx="9244">
                  <c:v>0.0725001945939735</c:v>
                </c:pt>
                <c:pt idx="9245">
                  <c:v>0.0725006102655553</c:v>
                </c:pt>
                <c:pt idx="9246">
                  <c:v>0.0725010258173202</c:v>
                </c:pt>
                <c:pt idx="9247">
                  <c:v>0.072501441249303</c:v>
                </c:pt>
                <c:pt idx="9248">
                  <c:v>0.0725018565615383</c:v>
                </c:pt>
                <c:pt idx="9249">
                  <c:v>0.072502271754061</c:v>
                </c:pt>
                <c:pt idx="9250">
                  <c:v>0.0725026868269056</c:v>
                </c:pt>
                <c:pt idx="9251">
                  <c:v>0.0725031017801072</c:v>
                </c:pt>
                <c:pt idx="9252">
                  <c:v>0.0725035166137001</c:v>
                </c:pt>
                <c:pt idx="9253">
                  <c:v>0.0725039313277191</c:v>
                </c:pt>
                <c:pt idx="9254">
                  <c:v>0.0725043459221993</c:v>
                </c:pt>
                <c:pt idx="9255">
                  <c:v>0.0725047603971748</c:v>
                </c:pt>
                <c:pt idx="9256">
                  <c:v>0.0725051747526807</c:v>
                </c:pt>
                <c:pt idx="9257">
                  <c:v>0.0725055889887514</c:v>
                </c:pt>
                <c:pt idx="9258">
                  <c:v>0.0725060031054217</c:v>
                </c:pt>
                <c:pt idx="9259">
                  <c:v>0.0725064171027261</c:v>
                </c:pt>
                <c:pt idx="9260">
                  <c:v>0.0725068309806994</c:v>
                </c:pt>
                <c:pt idx="9261">
                  <c:v>0.0725072447393762</c:v>
                </c:pt>
                <c:pt idx="9262">
                  <c:v>0.0725076583787909</c:v>
                </c:pt>
                <c:pt idx="9263">
                  <c:v>0.0725080718989785</c:v>
                </c:pt>
                <c:pt idx="9264">
                  <c:v>0.0725084852999731</c:v>
                </c:pt>
                <c:pt idx="9265">
                  <c:v>0.0725088985818098</c:v>
                </c:pt>
                <c:pt idx="9266">
                  <c:v>0.0725093117445226</c:v>
                </c:pt>
                <c:pt idx="9267">
                  <c:v>0.0725097247881465</c:v>
                </c:pt>
                <c:pt idx="9268">
                  <c:v>0.072510137712716</c:v>
                </c:pt>
                <c:pt idx="9269">
                  <c:v>0.0725105505182654</c:v>
                </c:pt>
                <c:pt idx="9270">
                  <c:v>0.0725109632048296</c:v>
                </c:pt>
                <c:pt idx="9271">
                  <c:v>0.0725113757724427</c:v>
                </c:pt>
                <c:pt idx="9272">
                  <c:v>0.0725117882211396</c:v>
                </c:pt>
                <c:pt idx="9273">
                  <c:v>0.0725122005509545</c:v>
                </c:pt>
                <c:pt idx="9274">
                  <c:v>0.072512612761922</c:v>
                </c:pt>
                <c:pt idx="9275">
                  <c:v>0.0725130248540767</c:v>
                </c:pt>
                <c:pt idx="9276">
                  <c:v>0.0725134368274528</c:v>
                </c:pt>
                <c:pt idx="9277">
                  <c:v>0.0725138486820851</c:v>
                </c:pt>
                <c:pt idx="9278">
                  <c:v>0.0725142604180077</c:v>
                </c:pt>
                <c:pt idx="9279">
                  <c:v>0.0725146720352555</c:v>
                </c:pt>
                <c:pt idx="9280">
                  <c:v>0.0725150835338624</c:v>
                </c:pt>
                <c:pt idx="9281">
                  <c:v>0.072515494913863</c:v>
                </c:pt>
                <c:pt idx="9282">
                  <c:v>0.072515906175292</c:v>
                </c:pt>
                <c:pt idx="9283">
                  <c:v>0.0725163173181834</c:v>
                </c:pt>
                <c:pt idx="9284">
                  <c:v>0.0725167283425719</c:v>
                </c:pt>
                <c:pt idx="9285">
                  <c:v>0.0725171392484917</c:v>
                </c:pt>
                <c:pt idx="9286">
                  <c:v>0.0725175500359772</c:v>
                </c:pt>
                <c:pt idx="9287">
                  <c:v>0.0725179607050628</c:v>
                </c:pt>
                <c:pt idx="9288">
                  <c:v>0.0725183712557827</c:v>
                </c:pt>
                <c:pt idx="9289">
                  <c:v>0.0725187816881716</c:v>
                </c:pt>
                <c:pt idx="9290">
                  <c:v>0.0725191920022634</c:v>
                </c:pt>
                <c:pt idx="9291">
                  <c:v>0.0725196021980928</c:v>
                </c:pt>
                <c:pt idx="9292">
                  <c:v>0.0725200122756937</c:v>
                </c:pt>
                <c:pt idx="9293">
                  <c:v>0.0725204222351009</c:v>
                </c:pt>
                <c:pt idx="9294">
                  <c:v>0.0725208320763482</c:v>
                </c:pt>
                <c:pt idx="9295">
                  <c:v>0.0725212417994701</c:v>
                </c:pt>
                <c:pt idx="9296">
                  <c:v>0.072521651404501</c:v>
                </c:pt>
                <c:pt idx="9297">
                  <c:v>0.0725220608914749</c:v>
                </c:pt>
                <c:pt idx="9298">
                  <c:v>0.0725224702604263</c:v>
                </c:pt>
                <c:pt idx="9299">
                  <c:v>0.0725228795113892</c:v>
                </c:pt>
                <c:pt idx="9300">
                  <c:v>0.0725232886443981</c:v>
                </c:pt>
                <c:pt idx="9301">
                  <c:v>0.0725236976594869</c:v>
                </c:pt>
                <c:pt idx="9302">
                  <c:v>0.07252410655669</c:v>
                </c:pt>
                <c:pt idx="9303">
                  <c:v>0.0725245153360417</c:v>
                </c:pt>
                <c:pt idx="9304">
                  <c:v>0.072524923997576</c:v>
                </c:pt>
                <c:pt idx="9305">
                  <c:v>0.0725253325413272</c:v>
                </c:pt>
                <c:pt idx="9306">
                  <c:v>0.0725257409673293</c:v>
                </c:pt>
                <c:pt idx="9307">
                  <c:v>0.0725261492756168</c:v>
                </c:pt>
                <c:pt idx="9308">
                  <c:v>0.0725265574662234</c:v>
                </c:pt>
                <c:pt idx="9309">
                  <c:v>0.0725269655391835</c:v>
                </c:pt>
                <c:pt idx="9310">
                  <c:v>0.0725273734945314</c:v>
                </c:pt>
                <c:pt idx="9311">
                  <c:v>0.0725277813323008</c:v>
                </c:pt>
                <c:pt idx="9312">
                  <c:v>0.0725281890525262</c:v>
                </c:pt>
                <c:pt idx="9313">
                  <c:v>0.0725285966552414</c:v>
                </c:pt>
                <c:pt idx="9314">
                  <c:v>0.0725290041404806</c:v>
                </c:pt>
                <c:pt idx="9315">
                  <c:v>0.0725294115082781</c:v>
                </c:pt>
                <c:pt idx="9316">
                  <c:v>0.0725298187586675</c:v>
                </c:pt>
                <c:pt idx="9317">
                  <c:v>0.0725302258916834</c:v>
                </c:pt>
                <c:pt idx="9318">
                  <c:v>0.0725306329073594</c:v>
                </c:pt>
                <c:pt idx="9319">
                  <c:v>0.0725310398057299</c:v>
                </c:pt>
                <c:pt idx="9320">
                  <c:v>0.0725314465868286</c:v>
                </c:pt>
                <c:pt idx="9321">
                  <c:v>0.0725318532506897</c:v>
                </c:pt>
                <c:pt idx="9322">
                  <c:v>0.0725322597973474</c:v>
                </c:pt>
                <c:pt idx="9323">
                  <c:v>0.0725326662268352</c:v>
                </c:pt>
                <c:pt idx="9324">
                  <c:v>0.0725330725391877</c:v>
                </c:pt>
                <c:pt idx="9325">
                  <c:v>0.0725334787344383</c:v>
                </c:pt>
                <c:pt idx="9326">
                  <c:v>0.0725338848126214</c:v>
                </c:pt>
                <c:pt idx="9327">
                  <c:v>0.0725342907737706</c:v>
                </c:pt>
                <c:pt idx="9328">
                  <c:v>0.0725346966179202</c:v>
                </c:pt>
                <c:pt idx="9329">
                  <c:v>0.072535102345104</c:v>
                </c:pt>
                <c:pt idx="9330">
                  <c:v>0.0725355079553558</c:v>
                </c:pt>
                <c:pt idx="9331">
                  <c:v>0.0725359134487099</c:v>
                </c:pt>
                <c:pt idx="9332">
                  <c:v>0.0725363188251997</c:v>
                </c:pt>
                <c:pt idx="9333">
                  <c:v>0.0725367240848596</c:v>
                </c:pt>
                <c:pt idx="9334">
                  <c:v>0.072537129227723</c:v>
                </c:pt>
                <c:pt idx="9335">
                  <c:v>0.0725375342538241</c:v>
                </c:pt>
                <c:pt idx="9336">
                  <c:v>0.0725379391631969</c:v>
                </c:pt>
                <c:pt idx="9337">
                  <c:v>0.0725383439558748</c:v>
                </c:pt>
                <c:pt idx="9338">
                  <c:v>0.0725387486318922</c:v>
                </c:pt>
                <c:pt idx="9339">
                  <c:v>0.0725391531912825</c:v>
                </c:pt>
                <c:pt idx="9340">
                  <c:v>0.0725395576340798</c:v>
                </c:pt>
                <c:pt idx="9341">
                  <c:v>0.0725399619603177</c:v>
                </c:pt>
                <c:pt idx="9342">
                  <c:v>0.0725403661700301</c:v>
                </c:pt>
                <c:pt idx="9343">
                  <c:v>0.072540770263251</c:v>
                </c:pt>
                <c:pt idx="9344">
                  <c:v>0.0725411742400139</c:v>
                </c:pt>
                <c:pt idx="9345">
                  <c:v>0.0725415781003529</c:v>
                </c:pt>
                <c:pt idx="9346">
                  <c:v>0.0725419818443014</c:v>
                </c:pt>
                <c:pt idx="9347">
                  <c:v>0.0725423854718935</c:v>
                </c:pt>
                <c:pt idx="9348">
                  <c:v>0.0725427889831627</c:v>
                </c:pt>
                <c:pt idx="9349">
                  <c:v>0.0725431923781429</c:v>
                </c:pt>
                <c:pt idx="9350">
                  <c:v>0.0725435956568679</c:v>
                </c:pt>
                <c:pt idx="9351">
                  <c:v>0.0725439988193711</c:v>
                </c:pt>
                <c:pt idx="9352">
                  <c:v>0.0725444018656866</c:v>
                </c:pt>
                <c:pt idx="9353">
                  <c:v>0.0725448047958478</c:v>
                </c:pt>
                <c:pt idx="9354">
                  <c:v>0.0725452076098887</c:v>
                </c:pt>
                <c:pt idx="9355">
                  <c:v>0.0725456103078427</c:v>
                </c:pt>
                <c:pt idx="9356">
                  <c:v>0.0725460128897435</c:v>
                </c:pt>
                <c:pt idx="9357">
                  <c:v>0.0725464153556251</c:v>
                </c:pt>
                <c:pt idx="9358">
                  <c:v>0.0725468177055207</c:v>
                </c:pt>
                <c:pt idx="9359">
                  <c:v>0.0725472199394643</c:v>
                </c:pt>
                <c:pt idx="9360">
                  <c:v>0.0725476220574893</c:v>
                </c:pt>
                <c:pt idx="9361">
                  <c:v>0.0725480240596296</c:v>
                </c:pt>
                <c:pt idx="9362">
                  <c:v>0.0725484259459184</c:v>
                </c:pt>
                <c:pt idx="9363">
                  <c:v>0.0725488277163896</c:v>
                </c:pt>
                <c:pt idx="9364">
                  <c:v>0.0725492293710769</c:v>
                </c:pt>
                <c:pt idx="9365">
                  <c:v>0.0725496309100135</c:v>
                </c:pt>
                <c:pt idx="9366">
                  <c:v>0.0725500323332335</c:v>
                </c:pt>
                <c:pt idx="9367">
                  <c:v>0.0725504336407699</c:v>
                </c:pt>
                <c:pt idx="9368">
                  <c:v>0.0725508348326568</c:v>
                </c:pt>
                <c:pt idx="9369">
                  <c:v>0.0725512359089272</c:v>
                </c:pt>
                <c:pt idx="9370">
                  <c:v>0.072551636869615</c:v>
                </c:pt>
                <c:pt idx="9371">
                  <c:v>0.0725520377147538</c:v>
                </c:pt>
                <c:pt idx="9372">
                  <c:v>0.0725524384443768</c:v>
                </c:pt>
                <c:pt idx="9373">
                  <c:v>0.0725528390585178</c:v>
                </c:pt>
                <c:pt idx="9374">
                  <c:v>0.0725532395572101</c:v>
                </c:pt>
                <c:pt idx="9375">
                  <c:v>0.0725536399404874</c:v>
                </c:pt>
                <c:pt idx="9376">
                  <c:v>0.0725540402083829</c:v>
                </c:pt>
                <c:pt idx="9377">
                  <c:v>0.0725544403609301</c:v>
                </c:pt>
                <c:pt idx="9378">
                  <c:v>0.0725548403981628</c:v>
                </c:pt>
                <c:pt idx="9379">
                  <c:v>0.0725552403201141</c:v>
                </c:pt>
                <c:pt idx="9380">
                  <c:v>0.0725556401268178</c:v>
                </c:pt>
                <c:pt idx="9381">
                  <c:v>0.0725560398183068</c:v>
                </c:pt>
                <c:pt idx="9382">
                  <c:v>0.0725564393946151</c:v>
                </c:pt>
                <c:pt idx="9383">
                  <c:v>0.0725568388557756</c:v>
                </c:pt>
                <c:pt idx="9384">
                  <c:v>0.0725572382018219</c:v>
                </c:pt>
                <c:pt idx="9385">
                  <c:v>0.0725576374327876</c:v>
                </c:pt>
                <c:pt idx="9386">
                  <c:v>0.0725580365487058</c:v>
                </c:pt>
                <c:pt idx="9387">
                  <c:v>0.0725584355496101</c:v>
                </c:pt>
                <c:pt idx="9388">
                  <c:v>0.0725588344355337</c:v>
                </c:pt>
                <c:pt idx="9389">
                  <c:v>0.07255923320651</c:v>
                </c:pt>
                <c:pt idx="9390">
                  <c:v>0.0725596318625723</c:v>
                </c:pt>
                <c:pt idx="9391">
                  <c:v>0.0725600304037539</c:v>
                </c:pt>
                <c:pt idx="9392">
                  <c:v>0.0725604288300883</c:v>
                </c:pt>
                <c:pt idx="9393">
                  <c:v>0.0725608271416087</c:v>
                </c:pt>
                <c:pt idx="9394">
                  <c:v>0.0725612253383485</c:v>
                </c:pt>
                <c:pt idx="9395">
                  <c:v>0.0725616234203407</c:v>
                </c:pt>
                <c:pt idx="9396">
                  <c:v>0.072562021387619</c:v>
                </c:pt>
                <c:pt idx="9397">
                  <c:v>0.0725624192402164</c:v>
                </c:pt>
                <c:pt idx="9398">
                  <c:v>0.0725628169781661</c:v>
                </c:pt>
                <c:pt idx="9399">
                  <c:v>0.0725632146015017</c:v>
                </c:pt>
                <c:pt idx="9400">
                  <c:v>0.0725636121102561</c:v>
                </c:pt>
                <c:pt idx="9401">
                  <c:v>0.0725640095044629</c:v>
                </c:pt>
                <c:pt idx="9402">
                  <c:v>0.0725644067841548</c:v>
                </c:pt>
                <c:pt idx="9403">
                  <c:v>0.0725648039493656</c:v>
                </c:pt>
                <c:pt idx="9404">
                  <c:v>0.072565201000128</c:v>
                </c:pt>
                <c:pt idx="9405">
                  <c:v>0.0725655979364755</c:v>
                </c:pt>
                <c:pt idx="9406">
                  <c:v>0.0725659947584413</c:v>
                </c:pt>
                <c:pt idx="9407">
                  <c:v>0.0725663914660584</c:v>
                </c:pt>
                <c:pt idx="9408">
                  <c:v>0.0725667880593602</c:v>
                </c:pt>
                <c:pt idx="9409">
                  <c:v>0.0725671845383795</c:v>
                </c:pt>
                <c:pt idx="9410">
                  <c:v>0.0725675809031499</c:v>
                </c:pt>
                <c:pt idx="9411">
                  <c:v>0.0725679771537041</c:v>
                </c:pt>
                <c:pt idx="9412">
                  <c:v>0.0725683732900755</c:v>
                </c:pt>
                <c:pt idx="9413">
                  <c:v>0.0725687693122973</c:v>
                </c:pt>
                <c:pt idx="9414">
                  <c:v>0.0725691652204023</c:v>
                </c:pt>
                <c:pt idx="9415">
                  <c:v>0.0725695610144239</c:v>
                </c:pt>
                <c:pt idx="9416">
                  <c:v>0.072569956694395</c:v>
                </c:pt>
                <c:pt idx="9417">
                  <c:v>0.0725703522603488</c:v>
                </c:pt>
                <c:pt idx="9418">
                  <c:v>0.0725707477123182</c:v>
                </c:pt>
                <c:pt idx="9419">
                  <c:v>0.0725711430503364</c:v>
                </c:pt>
                <c:pt idx="9420">
                  <c:v>0.0725715382744366</c:v>
                </c:pt>
                <c:pt idx="9421">
                  <c:v>0.0725719333846515</c:v>
                </c:pt>
                <c:pt idx="9422">
                  <c:v>0.0725723283810145</c:v>
                </c:pt>
                <c:pt idx="9423">
                  <c:v>0.0725727232635583</c:v>
                </c:pt>
                <c:pt idx="9424">
                  <c:v>0.0725731180323161</c:v>
                </c:pt>
                <c:pt idx="9425">
                  <c:v>0.0725735126873208</c:v>
                </c:pt>
                <c:pt idx="9426">
                  <c:v>0.0725739072286054</c:v>
                </c:pt>
                <c:pt idx="9427">
                  <c:v>0.0725743016562031</c:v>
                </c:pt>
                <c:pt idx="9428">
                  <c:v>0.0725746959701466</c:v>
                </c:pt>
                <c:pt idx="9429">
                  <c:v>0.0725750901704691</c:v>
                </c:pt>
                <c:pt idx="9430">
                  <c:v>0.0725754842572033</c:v>
                </c:pt>
                <c:pt idx="9431">
                  <c:v>0.0725758782303824</c:v>
                </c:pt>
                <c:pt idx="9432">
                  <c:v>0.0725762720900391</c:v>
                </c:pt>
                <c:pt idx="9433">
                  <c:v>0.0725766658362064</c:v>
                </c:pt>
                <c:pt idx="9434">
                  <c:v>0.0725770594689175</c:v>
                </c:pt>
                <c:pt idx="9435">
                  <c:v>0.0725774529882049</c:v>
                </c:pt>
                <c:pt idx="9436">
                  <c:v>0.0725778463941018</c:v>
                </c:pt>
                <c:pt idx="9437">
                  <c:v>0.0725782396866408</c:v>
                </c:pt>
                <c:pt idx="9438">
                  <c:v>0.0725786328658551</c:v>
                </c:pt>
                <c:pt idx="9439">
                  <c:v>0.0725790259317773</c:v>
                </c:pt>
                <c:pt idx="9440">
                  <c:v>0.0725794188844403</c:v>
                </c:pt>
                <c:pt idx="9441">
                  <c:v>0.0725798117238773</c:v>
                </c:pt>
                <c:pt idx="9442">
                  <c:v>0.0725802044501206</c:v>
                </c:pt>
                <c:pt idx="9443">
                  <c:v>0.0725805970632035</c:v>
                </c:pt>
                <c:pt idx="9444">
                  <c:v>0.0725809895631585</c:v>
                </c:pt>
                <c:pt idx="9445">
                  <c:v>0.0725813819500187</c:v>
                </c:pt>
                <c:pt idx="9446">
                  <c:v>0.0725817742238165</c:v>
                </c:pt>
                <c:pt idx="9447">
                  <c:v>0.072582166384585</c:v>
                </c:pt>
                <c:pt idx="9448">
                  <c:v>0.0725825584323571</c:v>
                </c:pt>
                <c:pt idx="9449">
                  <c:v>0.0725829503671652</c:v>
                </c:pt>
                <c:pt idx="9450">
                  <c:v>0.0725833421890424</c:v>
                </c:pt>
                <c:pt idx="9451">
                  <c:v>0.0725837338980212</c:v>
                </c:pt>
                <c:pt idx="9452">
                  <c:v>0.0725841254941346</c:v>
                </c:pt>
                <c:pt idx="9453">
                  <c:v>0.072584516977415</c:v>
                </c:pt>
                <c:pt idx="9454">
                  <c:v>0.0725849083478954</c:v>
                </c:pt>
                <c:pt idx="9455">
                  <c:v>0.0725852996056085</c:v>
                </c:pt>
                <c:pt idx="9456">
                  <c:v>0.0725856907505868</c:v>
                </c:pt>
                <c:pt idx="9457">
                  <c:v>0.0725860817828634</c:v>
                </c:pt>
                <c:pt idx="9458">
                  <c:v>0.0725864727024705</c:v>
                </c:pt>
                <c:pt idx="9459">
                  <c:v>0.0725868635094412</c:v>
                </c:pt>
                <c:pt idx="9460">
                  <c:v>0.0725872542038078</c:v>
                </c:pt>
                <c:pt idx="9461">
                  <c:v>0.0725876447856032</c:v>
                </c:pt>
                <c:pt idx="9462">
                  <c:v>0.0725880352548601</c:v>
                </c:pt>
                <c:pt idx="9463">
                  <c:v>0.0725884256116109</c:v>
                </c:pt>
                <c:pt idx="9464">
                  <c:v>0.0725888158558885</c:v>
                </c:pt>
                <c:pt idx="9465">
                  <c:v>0.0725892059877253</c:v>
                </c:pt>
                <c:pt idx="9466">
                  <c:v>0.0725895960071541</c:v>
                </c:pt>
                <c:pt idx="9467">
                  <c:v>0.0725899859142073</c:v>
                </c:pt>
                <c:pt idx="9468">
                  <c:v>0.0725903757089176</c:v>
                </c:pt>
                <c:pt idx="9469">
                  <c:v>0.0725907653913177</c:v>
                </c:pt>
                <c:pt idx="9470">
                  <c:v>0.0725911549614399</c:v>
                </c:pt>
                <c:pt idx="9471">
                  <c:v>0.0725915444193171</c:v>
                </c:pt>
                <c:pt idx="9472">
                  <c:v>0.0725919337649815</c:v>
                </c:pt>
                <c:pt idx="9473">
                  <c:v>0.072592322998466</c:v>
                </c:pt>
                <c:pt idx="9474">
                  <c:v>0.0725927121198029</c:v>
                </c:pt>
                <c:pt idx="9475">
                  <c:v>0.0725931011290247</c:v>
                </c:pt>
                <c:pt idx="9476">
                  <c:v>0.0725934900261641</c:v>
                </c:pt>
                <c:pt idx="9477">
                  <c:v>0.0725938788112535</c:v>
                </c:pt>
                <c:pt idx="9478">
                  <c:v>0.0725942674843255</c:v>
                </c:pt>
                <c:pt idx="9479">
                  <c:v>0.0725946560454123</c:v>
                </c:pt>
                <c:pt idx="9480">
                  <c:v>0.0725950444945468</c:v>
                </c:pt>
                <c:pt idx="9481">
                  <c:v>0.0725954328317611</c:v>
                </c:pt>
                <c:pt idx="9482">
                  <c:v>0.0725958210570878</c:v>
                </c:pt>
                <c:pt idx="9483">
                  <c:v>0.0725962091705595</c:v>
                </c:pt>
                <c:pt idx="9484">
                  <c:v>0.0725965971722084</c:v>
                </c:pt>
                <c:pt idx="9485">
                  <c:v>0.0725969850620672</c:v>
                </c:pt>
                <c:pt idx="9486">
                  <c:v>0.072597372840168</c:v>
                </c:pt>
                <c:pt idx="9487">
                  <c:v>0.0725977605065435</c:v>
                </c:pt>
                <c:pt idx="9488">
                  <c:v>0.0725981480612259</c:v>
                </c:pt>
                <c:pt idx="9489">
                  <c:v>0.0725985355042476</c:v>
                </c:pt>
                <c:pt idx="9490">
                  <c:v>0.0725989228356413</c:v>
                </c:pt>
                <c:pt idx="9491">
                  <c:v>0.0725993100554389</c:v>
                </c:pt>
                <c:pt idx="9492">
                  <c:v>0.0725996971636732</c:v>
                </c:pt>
                <c:pt idx="9493">
                  <c:v>0.0726000841603762</c:v>
                </c:pt>
                <c:pt idx="9494">
                  <c:v>0.0726004710455806</c:v>
                </c:pt>
                <c:pt idx="9495">
                  <c:v>0.0726008578193183</c:v>
                </c:pt>
                <c:pt idx="9496">
                  <c:v>0.072601244481622</c:v>
                </c:pt>
                <c:pt idx="9497">
                  <c:v>0.072601631032524</c:v>
                </c:pt>
                <c:pt idx="9498">
                  <c:v>0.0726020174720563</c:v>
                </c:pt>
                <c:pt idx="9499">
                  <c:v>0.0726024038002516</c:v>
                </c:pt>
                <c:pt idx="9500">
                  <c:v>0.0726027900171419</c:v>
                </c:pt>
                <c:pt idx="9501">
                  <c:v>0.0726031761227597</c:v>
                </c:pt>
                <c:pt idx="9502">
                  <c:v>0.0726035621171369</c:v>
                </c:pt>
                <c:pt idx="9503">
                  <c:v>0.0726039480003061</c:v>
                </c:pt>
                <c:pt idx="9504">
                  <c:v>0.0726043337722996</c:v>
                </c:pt>
                <c:pt idx="9505">
                  <c:v>0.0726047194331494</c:v>
                </c:pt>
                <c:pt idx="9506">
                  <c:v>0.072605104982888</c:v>
                </c:pt>
                <c:pt idx="9507">
                  <c:v>0.0726054904215473</c:v>
                </c:pt>
                <c:pt idx="9508">
                  <c:v>0.0726058757491598</c:v>
                </c:pt>
                <c:pt idx="9509">
                  <c:v>0.0726062609657575</c:v>
                </c:pt>
                <c:pt idx="9510">
                  <c:v>0.0726066460713726</c:v>
                </c:pt>
                <c:pt idx="9511">
                  <c:v>0.0726070310660376</c:v>
                </c:pt>
                <c:pt idx="9512">
                  <c:v>0.0726074159497843</c:v>
                </c:pt>
                <c:pt idx="9513">
                  <c:v>0.0726078007226452</c:v>
                </c:pt>
                <c:pt idx="9514">
                  <c:v>0.0726081853846521</c:v>
                </c:pt>
                <c:pt idx="9515">
                  <c:v>0.0726085699358375</c:v>
                </c:pt>
                <c:pt idx="9516">
                  <c:v>0.0726089543762332</c:v>
                </c:pt>
                <c:pt idx="9517">
                  <c:v>0.0726093387058715</c:v>
                </c:pt>
                <c:pt idx="9518">
                  <c:v>0.0726097229247847</c:v>
                </c:pt>
                <c:pt idx="9519">
                  <c:v>0.0726101070330047</c:v>
                </c:pt>
                <c:pt idx="9520">
                  <c:v>0.0726104910305636</c:v>
                </c:pt>
                <c:pt idx="9521">
                  <c:v>0.0726108749174935</c:v>
                </c:pt>
                <c:pt idx="9522">
                  <c:v>0.0726112586938267</c:v>
                </c:pt>
                <c:pt idx="9523">
                  <c:v>0.0726116423595949</c:v>
                </c:pt>
                <c:pt idx="9524">
                  <c:v>0.0726120259148304</c:v>
                </c:pt>
                <c:pt idx="9525">
                  <c:v>0.0726124093595653</c:v>
                </c:pt>
                <c:pt idx="9526">
                  <c:v>0.0726127926938315</c:v>
                </c:pt>
                <c:pt idx="9527">
                  <c:v>0.0726131759176612</c:v>
                </c:pt>
                <c:pt idx="9528">
                  <c:v>0.0726135590310863</c:v>
                </c:pt>
                <c:pt idx="9529">
                  <c:v>0.0726139420341388</c:v>
                </c:pt>
                <c:pt idx="9530">
                  <c:v>0.0726143249268508</c:v>
                </c:pt>
                <c:pt idx="9531">
                  <c:v>0.0726147077092542</c:v>
                </c:pt>
                <c:pt idx="9532">
                  <c:v>0.0726150903813812</c:v>
                </c:pt>
                <c:pt idx="9533">
                  <c:v>0.0726154729432635</c:v>
                </c:pt>
                <c:pt idx="9534">
                  <c:v>0.0726158553949333</c:v>
                </c:pt>
                <c:pt idx="9535">
                  <c:v>0.0726162377364224</c:v>
                </c:pt>
                <c:pt idx="9536">
                  <c:v>0.0726166199677629</c:v>
                </c:pt>
                <c:pt idx="9537">
                  <c:v>0.0726170020889866</c:v>
                </c:pt>
                <c:pt idx="9538">
                  <c:v>0.0726173841001255</c:v>
                </c:pt>
                <c:pt idx="9539">
                  <c:v>0.0726177660012117</c:v>
                </c:pt>
                <c:pt idx="9540">
                  <c:v>0.0726181477922768</c:v>
                </c:pt>
                <c:pt idx="9541">
                  <c:v>0.072618529473353</c:v>
                </c:pt>
                <c:pt idx="9542">
                  <c:v>0.0726189110444718</c:v>
                </c:pt>
                <c:pt idx="9543">
                  <c:v>0.0726192925056656</c:v>
                </c:pt>
                <c:pt idx="9544">
                  <c:v>0.0726196738569659</c:v>
                </c:pt>
                <c:pt idx="9545">
                  <c:v>0.0726200550984047</c:v>
                </c:pt>
                <c:pt idx="9546">
                  <c:v>0.0726204362300139</c:v>
                </c:pt>
                <c:pt idx="9547">
                  <c:v>0.0726208172518252</c:v>
                </c:pt>
                <c:pt idx="9548">
                  <c:v>0.0726211981638707</c:v>
                </c:pt>
                <c:pt idx="9549">
                  <c:v>0.072621578966182</c:v>
                </c:pt>
                <c:pt idx="9550">
                  <c:v>0.0726219596587911</c:v>
                </c:pt>
                <c:pt idx="9551">
                  <c:v>0.0726223402417296</c:v>
                </c:pt>
                <c:pt idx="9552">
                  <c:v>0.0726227207150294</c:v>
                </c:pt>
                <c:pt idx="9553">
                  <c:v>0.0726231010787225</c:v>
                </c:pt>
                <c:pt idx="9554">
                  <c:v>0.0726234813328404</c:v>
                </c:pt>
                <c:pt idx="9555">
                  <c:v>0.072623861477415</c:v>
                </c:pt>
                <c:pt idx="9556">
                  <c:v>0.072624241512478</c:v>
                </c:pt>
                <c:pt idx="9557">
                  <c:v>0.0726246214380614</c:v>
                </c:pt>
                <c:pt idx="9558">
                  <c:v>0.0726250012541965</c:v>
                </c:pt>
                <c:pt idx="9559">
                  <c:v>0.0726253809609154</c:v>
                </c:pt>
                <c:pt idx="9560">
                  <c:v>0.0726257605582499</c:v>
                </c:pt>
                <c:pt idx="9561">
                  <c:v>0.0726261400462314</c:v>
                </c:pt>
                <c:pt idx="9562">
                  <c:v>0.0726265194248918</c:v>
                </c:pt>
                <c:pt idx="9563">
                  <c:v>0.0726268986942627</c:v>
                </c:pt>
                <c:pt idx="9564">
                  <c:v>0.0726272778543761</c:v>
                </c:pt>
                <c:pt idx="9565">
                  <c:v>0.0726276569052632</c:v>
                </c:pt>
                <c:pt idx="9566">
                  <c:v>0.072628035846956</c:v>
                </c:pt>
                <c:pt idx="9567">
                  <c:v>0.0726284146794862</c:v>
                </c:pt>
                <c:pt idx="9568">
                  <c:v>0.0726287934028852</c:v>
                </c:pt>
                <c:pt idx="9569">
                  <c:v>0.072629172017185</c:v>
                </c:pt>
                <c:pt idx="9570">
                  <c:v>0.0726295505224169</c:v>
                </c:pt>
                <c:pt idx="9571">
                  <c:v>0.0726299289186127</c:v>
                </c:pt>
                <c:pt idx="9572">
                  <c:v>0.0726303072058039</c:v>
                </c:pt>
                <c:pt idx="9573">
                  <c:v>0.0726306853840222</c:v>
                </c:pt>
                <c:pt idx="9574">
                  <c:v>0.0726310634532994</c:v>
                </c:pt>
                <c:pt idx="9575">
                  <c:v>0.0726314414136667</c:v>
                </c:pt>
                <c:pt idx="9576">
                  <c:v>0.0726318192651561</c:v>
                </c:pt>
                <c:pt idx="9577">
                  <c:v>0.0726321970077987</c:v>
                </c:pt>
                <c:pt idx="9578">
                  <c:v>0.0726325746416265</c:v>
                </c:pt>
                <c:pt idx="9579">
                  <c:v>0.0726329521666708</c:v>
                </c:pt>
                <c:pt idx="9580">
                  <c:v>0.0726333295829631</c:v>
                </c:pt>
                <c:pt idx="9581">
                  <c:v>0.0726337068905353</c:v>
                </c:pt>
                <c:pt idx="9582">
                  <c:v>0.0726340840894186</c:v>
                </c:pt>
                <c:pt idx="9583">
                  <c:v>0.0726344611796447</c:v>
                </c:pt>
                <c:pt idx="9584">
                  <c:v>0.0726348381612448</c:v>
                </c:pt>
                <c:pt idx="9585">
                  <c:v>0.0726352150342508</c:v>
                </c:pt>
                <c:pt idx="9586">
                  <c:v>0.0726355917986939</c:v>
                </c:pt>
                <c:pt idx="9587">
                  <c:v>0.0726359684546056</c:v>
                </c:pt>
                <c:pt idx="9588">
                  <c:v>0.0726363450020177</c:v>
                </c:pt>
                <c:pt idx="9589">
                  <c:v>0.0726367214409613</c:v>
                </c:pt>
                <c:pt idx="9590">
                  <c:v>0.0726370977714681</c:v>
                </c:pt>
                <c:pt idx="9591">
                  <c:v>0.0726374739935692</c:v>
                </c:pt>
                <c:pt idx="9592">
                  <c:v>0.0726378501072965</c:v>
                </c:pt>
                <c:pt idx="9593">
                  <c:v>0.0726382261126811</c:v>
                </c:pt>
                <c:pt idx="9594">
                  <c:v>0.0726386020097544</c:v>
                </c:pt>
                <c:pt idx="9595">
                  <c:v>0.0726389777985482</c:v>
                </c:pt>
                <c:pt idx="9596">
                  <c:v>0.0726393534790934</c:v>
                </c:pt>
                <c:pt idx="9597">
                  <c:v>0.0726397290514217</c:v>
                </c:pt>
                <c:pt idx="9598">
                  <c:v>0.0726401045155643</c:v>
                </c:pt>
                <c:pt idx="9599">
                  <c:v>0.0726404798715528</c:v>
                </c:pt>
                <c:pt idx="9600">
                  <c:v>0.0726408551194184</c:v>
                </c:pt>
                <c:pt idx="9601">
                  <c:v>0.0726412302591923</c:v>
                </c:pt>
                <c:pt idx="9602">
                  <c:v>0.0726416052909063</c:v>
                </c:pt>
                <c:pt idx="9603">
                  <c:v>0.0726419802145913</c:v>
                </c:pt>
                <c:pt idx="9604">
                  <c:v>0.0726423550302789</c:v>
                </c:pt>
                <c:pt idx="9605">
                  <c:v>0.0726427297380002</c:v>
                </c:pt>
                <c:pt idx="9606">
                  <c:v>0.0726431043377868</c:v>
                </c:pt>
                <c:pt idx="9607">
                  <c:v>0.0726434788296696</c:v>
                </c:pt>
                <c:pt idx="9608">
                  <c:v>0.0726438532136801</c:v>
                </c:pt>
                <c:pt idx="9609">
                  <c:v>0.0726442274898498</c:v>
                </c:pt>
                <c:pt idx="9610">
                  <c:v>0.0726446016582096</c:v>
                </c:pt>
                <c:pt idx="9611">
                  <c:v>0.0726449757187911</c:v>
                </c:pt>
                <c:pt idx="9612">
                  <c:v>0.0726453496716252</c:v>
                </c:pt>
                <c:pt idx="9613">
                  <c:v>0.0726457235167435</c:v>
                </c:pt>
                <c:pt idx="9614">
                  <c:v>0.0726460972541769</c:v>
                </c:pt>
                <c:pt idx="9615">
                  <c:v>0.0726464708839567</c:v>
                </c:pt>
                <c:pt idx="9616">
                  <c:v>0.0726468444061145</c:v>
                </c:pt>
                <c:pt idx="9617">
                  <c:v>0.072647217820681</c:v>
                </c:pt>
                <c:pt idx="9618">
                  <c:v>0.0726475911276877</c:v>
                </c:pt>
                <c:pt idx="9619">
                  <c:v>0.0726479643271656</c:v>
                </c:pt>
                <c:pt idx="9620">
                  <c:v>0.0726483374191462</c:v>
                </c:pt>
                <c:pt idx="9621">
                  <c:v>0.0726487104036602</c:v>
                </c:pt>
                <c:pt idx="9622">
                  <c:v>0.0726490832807391</c:v>
                </c:pt>
                <c:pt idx="9623">
                  <c:v>0.0726494560504141</c:v>
                </c:pt>
                <c:pt idx="9624">
                  <c:v>0.0726498287127161</c:v>
                </c:pt>
                <c:pt idx="9625">
                  <c:v>0.0726502012676765</c:v>
                </c:pt>
                <c:pt idx="9626">
                  <c:v>0.072650573715326</c:v>
                </c:pt>
                <c:pt idx="9627">
                  <c:v>0.0726509460556963</c:v>
                </c:pt>
                <c:pt idx="9628">
                  <c:v>0.072651318288818</c:v>
                </c:pt>
                <c:pt idx="9629">
                  <c:v>0.0726516904147224</c:v>
                </c:pt>
                <c:pt idx="9630">
                  <c:v>0.0726520624334407</c:v>
                </c:pt>
                <c:pt idx="9631">
                  <c:v>0.0726524343450038</c:v>
                </c:pt>
                <c:pt idx="9632">
                  <c:v>0.072652806149443</c:v>
                </c:pt>
                <c:pt idx="9633">
                  <c:v>0.0726531778467891</c:v>
                </c:pt>
                <c:pt idx="9634">
                  <c:v>0.0726535494370734</c:v>
                </c:pt>
                <c:pt idx="9635">
                  <c:v>0.0726539209203266</c:v>
                </c:pt>
                <c:pt idx="9636">
                  <c:v>0.07265429229658</c:v>
                </c:pt>
                <c:pt idx="9637">
                  <c:v>0.0726546635658647</c:v>
                </c:pt>
                <c:pt idx="9638">
                  <c:v>0.0726550347282114</c:v>
                </c:pt>
                <c:pt idx="9639">
                  <c:v>0.0726554057836515</c:v>
                </c:pt>
                <c:pt idx="9640">
                  <c:v>0.0726557767322157</c:v>
                </c:pt>
                <c:pt idx="9641">
                  <c:v>0.0726561475739352</c:v>
                </c:pt>
                <c:pt idx="9642">
                  <c:v>0.0726565183088407</c:v>
                </c:pt>
                <c:pt idx="9643">
                  <c:v>0.0726568889369634</c:v>
                </c:pt>
                <c:pt idx="9644">
                  <c:v>0.0726572594583344</c:v>
                </c:pt>
                <c:pt idx="9645">
                  <c:v>0.0726576298729842</c:v>
                </c:pt>
                <c:pt idx="9646">
                  <c:v>0.0726580001809443</c:v>
                </c:pt>
                <c:pt idx="9647">
                  <c:v>0.0726583703822451</c:v>
                </c:pt>
                <c:pt idx="9648">
                  <c:v>0.0726587404769179</c:v>
                </c:pt>
                <c:pt idx="9649">
                  <c:v>0.0726591104649934</c:v>
                </c:pt>
                <c:pt idx="9650">
                  <c:v>0.0726594803465027</c:v>
                </c:pt>
                <c:pt idx="9651">
                  <c:v>0.0726598501214766</c:v>
                </c:pt>
                <c:pt idx="9652">
                  <c:v>0.072660219789946</c:v>
                </c:pt>
                <c:pt idx="9653">
                  <c:v>0.0726605893519418</c:v>
                </c:pt>
                <c:pt idx="9654">
                  <c:v>0.0726609588074947</c:v>
                </c:pt>
                <c:pt idx="9655">
                  <c:v>0.072661328156636</c:v>
                </c:pt>
                <c:pt idx="9656">
                  <c:v>0.072661697399396</c:v>
                </c:pt>
                <c:pt idx="9657">
                  <c:v>0.0726620665358059</c:v>
                </c:pt>
                <c:pt idx="9658">
                  <c:v>0.0726624355658966</c:v>
                </c:pt>
                <c:pt idx="9659">
                  <c:v>0.0726628044896986</c:v>
                </c:pt>
                <c:pt idx="9660">
                  <c:v>0.0726631733072431</c:v>
                </c:pt>
                <c:pt idx="9661">
                  <c:v>0.0726635420185606</c:v>
                </c:pt>
                <c:pt idx="9662">
                  <c:v>0.0726639106236821</c:v>
                </c:pt>
                <c:pt idx="9663">
                  <c:v>0.0726642791226382</c:v>
                </c:pt>
                <c:pt idx="9664">
                  <c:v>0.0726646475154598</c:v>
                </c:pt>
                <c:pt idx="9665">
                  <c:v>0.0726650158021778</c:v>
                </c:pt>
                <c:pt idx="9666">
                  <c:v>0.0726653839828227</c:v>
                </c:pt>
                <c:pt idx="9667">
                  <c:v>0.0726657520574256</c:v>
                </c:pt>
                <c:pt idx="9668">
                  <c:v>0.0726661200260168</c:v>
                </c:pt>
                <c:pt idx="9669">
                  <c:v>0.0726664878886275</c:v>
                </c:pt>
                <c:pt idx="9670">
                  <c:v>0.0726668556452881</c:v>
                </c:pt>
                <c:pt idx="9671">
                  <c:v>0.0726672232960294</c:v>
                </c:pt>
                <c:pt idx="9672">
                  <c:v>0.0726675908408823</c:v>
                </c:pt>
                <c:pt idx="9673">
                  <c:v>0.0726679582798771</c:v>
                </c:pt>
                <c:pt idx="9674">
                  <c:v>0.072668325613045</c:v>
                </c:pt>
                <c:pt idx="9675">
                  <c:v>0.0726686928404163</c:v>
                </c:pt>
                <c:pt idx="9676">
                  <c:v>0.0726690599620219</c:v>
                </c:pt>
                <c:pt idx="9677">
                  <c:v>0.0726694269778922</c:v>
                </c:pt>
                <c:pt idx="9678">
                  <c:v>0.0726697938880581</c:v>
                </c:pt>
                <c:pt idx="9679">
                  <c:v>0.0726701606925504</c:v>
                </c:pt>
                <c:pt idx="9680">
                  <c:v>0.0726705273913992</c:v>
                </c:pt>
                <c:pt idx="9681">
                  <c:v>0.0726708939846357</c:v>
                </c:pt>
                <c:pt idx="9682">
                  <c:v>0.0726712604722902</c:v>
                </c:pt>
                <c:pt idx="9683">
                  <c:v>0.0726716268543934</c:v>
                </c:pt>
                <c:pt idx="9684">
                  <c:v>0.0726719931309758</c:v>
                </c:pt>
                <c:pt idx="9685">
                  <c:v>0.0726723593020682</c:v>
                </c:pt>
                <c:pt idx="9686">
                  <c:v>0.0726727253677011</c:v>
                </c:pt>
                <c:pt idx="9687">
                  <c:v>0.072673091327905</c:v>
                </c:pt>
                <c:pt idx="9688">
                  <c:v>0.0726734571827106</c:v>
                </c:pt>
                <c:pt idx="9689">
                  <c:v>0.0726738229321483</c:v>
                </c:pt>
                <c:pt idx="9690">
                  <c:v>0.0726741885762488</c:v>
                </c:pt>
                <c:pt idx="9691">
                  <c:v>0.0726745541150425</c:v>
                </c:pt>
                <c:pt idx="9692">
                  <c:v>0.07267491954856</c:v>
                </c:pt>
                <c:pt idx="9693">
                  <c:v>0.0726752848768321</c:v>
                </c:pt>
                <c:pt idx="9694">
                  <c:v>0.0726756500998888</c:v>
                </c:pt>
                <c:pt idx="9695">
                  <c:v>0.072676015217761</c:v>
                </c:pt>
                <c:pt idx="9696">
                  <c:v>0.072676380230479</c:v>
                </c:pt>
                <c:pt idx="9697">
                  <c:v>0.0726767451380734</c:v>
                </c:pt>
                <c:pt idx="9698">
                  <c:v>0.0726771099405745</c:v>
                </c:pt>
                <c:pt idx="9699">
                  <c:v>0.072677474638013</c:v>
                </c:pt>
                <c:pt idx="9700">
                  <c:v>0.0726778392304193</c:v>
                </c:pt>
                <c:pt idx="9701">
                  <c:v>0.0726782037178238</c:v>
                </c:pt>
                <c:pt idx="9702">
                  <c:v>0.072678568100257</c:v>
                </c:pt>
                <c:pt idx="9703">
                  <c:v>0.0726789323777492</c:v>
                </c:pt>
                <c:pt idx="9704">
                  <c:v>0.0726792965503311</c:v>
                </c:pt>
                <c:pt idx="9705">
                  <c:v>0.0726796606180328</c:v>
                </c:pt>
                <c:pt idx="9706">
                  <c:v>0.0726800245808848</c:v>
                </c:pt>
                <c:pt idx="9707">
                  <c:v>0.0726803884389178</c:v>
                </c:pt>
                <c:pt idx="9708">
                  <c:v>0.0726807521921617</c:v>
                </c:pt>
                <c:pt idx="9709">
                  <c:v>0.0726811158406473</c:v>
                </c:pt>
                <c:pt idx="9710">
                  <c:v>0.0726814793844047</c:v>
                </c:pt>
                <c:pt idx="9711">
                  <c:v>0.0726818428234645</c:v>
                </c:pt>
                <c:pt idx="9712">
                  <c:v>0.0726822061578568</c:v>
                </c:pt>
                <c:pt idx="9713">
                  <c:v>0.0726825693876121</c:v>
                </c:pt>
                <c:pt idx="9714">
                  <c:v>0.0726829325127608</c:v>
                </c:pt>
                <c:pt idx="9715">
                  <c:v>0.0726832955333331</c:v>
                </c:pt>
                <c:pt idx="9716">
                  <c:v>0.0726836584493594</c:v>
                </c:pt>
                <c:pt idx="9717">
                  <c:v>0.0726840212608699</c:v>
                </c:pt>
                <c:pt idx="9718">
                  <c:v>0.0726843839678951</c:v>
                </c:pt>
                <c:pt idx="9719">
                  <c:v>0.072684746570465</c:v>
                </c:pt>
                <c:pt idx="9720">
                  <c:v>0.0726851090686101</c:v>
                </c:pt>
                <c:pt idx="9721">
                  <c:v>0.0726854714623608</c:v>
                </c:pt>
                <c:pt idx="9722">
                  <c:v>0.072685833751747</c:v>
                </c:pt>
                <c:pt idx="9723">
                  <c:v>0.0726861959367994</c:v>
                </c:pt>
                <c:pt idx="9724">
                  <c:v>0.0726865580175478</c:v>
                </c:pt>
                <c:pt idx="9725">
                  <c:v>0.0726869199940229</c:v>
                </c:pt>
                <c:pt idx="9726">
                  <c:v>0.0726872818662544</c:v>
                </c:pt>
                <c:pt idx="9727">
                  <c:v>0.0726876436342729</c:v>
                </c:pt>
                <c:pt idx="9728">
                  <c:v>0.0726880052981087</c:v>
                </c:pt>
                <c:pt idx="9729">
                  <c:v>0.0726883668577917</c:v>
                </c:pt>
                <c:pt idx="9730">
                  <c:v>0.0726887283133523</c:v>
                </c:pt>
                <c:pt idx="9731">
                  <c:v>0.0726890896648205</c:v>
                </c:pt>
                <c:pt idx="9732">
                  <c:v>0.0726894509122268</c:v>
                </c:pt>
                <c:pt idx="9733">
                  <c:v>0.072689812055601</c:v>
                </c:pt>
                <c:pt idx="9734">
                  <c:v>0.0726901730949734</c:v>
                </c:pt>
                <c:pt idx="9735">
                  <c:v>0.0726905340303744</c:v>
                </c:pt>
                <c:pt idx="9736">
                  <c:v>0.0726908948618337</c:v>
                </c:pt>
                <c:pt idx="9737">
                  <c:v>0.0726912555893819</c:v>
                </c:pt>
                <c:pt idx="9738">
                  <c:v>0.0726916162130488</c:v>
                </c:pt>
                <c:pt idx="9739">
                  <c:v>0.0726919767328647</c:v>
                </c:pt>
                <c:pt idx="9740">
                  <c:v>0.0726923371488594</c:v>
                </c:pt>
                <c:pt idx="9741">
                  <c:v>0.0726926974610633</c:v>
                </c:pt>
                <c:pt idx="9742">
                  <c:v>0.0726930576695066</c:v>
                </c:pt>
                <c:pt idx="9743">
                  <c:v>0.0726934177742191</c:v>
                </c:pt>
                <c:pt idx="9744">
                  <c:v>0.072693777775231</c:v>
                </c:pt>
                <c:pt idx="9745">
                  <c:v>0.0726941376725723</c:v>
                </c:pt>
                <c:pt idx="9746">
                  <c:v>0.0726944974662732</c:v>
                </c:pt>
                <c:pt idx="9747">
                  <c:v>0.0726948571563635</c:v>
                </c:pt>
                <c:pt idx="9748">
                  <c:v>0.0726952167428734</c:v>
                </c:pt>
                <c:pt idx="9749">
                  <c:v>0.072695576225833</c:v>
                </c:pt>
                <c:pt idx="9750">
                  <c:v>0.0726959356052722</c:v>
                </c:pt>
                <c:pt idx="9751">
                  <c:v>0.0726962948812212</c:v>
                </c:pt>
                <c:pt idx="9752">
                  <c:v>0.0726966540537097</c:v>
                </c:pt>
                <c:pt idx="9753">
                  <c:v>0.0726970131227679</c:v>
                </c:pt>
                <c:pt idx="9754">
                  <c:v>0.0726973720884257</c:v>
                </c:pt>
                <c:pt idx="9755">
                  <c:v>0.0726977309507131</c:v>
                </c:pt>
                <c:pt idx="9756">
                  <c:v>0.0726980897096603</c:v>
                </c:pt>
                <c:pt idx="9757">
                  <c:v>0.0726984483652968</c:v>
                </c:pt>
                <c:pt idx="9758">
                  <c:v>0.072698806917653</c:v>
                </c:pt>
                <c:pt idx="9759">
                  <c:v>0.0726991653667585</c:v>
                </c:pt>
                <c:pt idx="9760">
                  <c:v>0.0726995237126436</c:v>
                </c:pt>
                <c:pt idx="9761">
                  <c:v>0.0726998819553378</c:v>
                </c:pt>
                <c:pt idx="9762">
                  <c:v>0.0727002400948712</c:v>
                </c:pt>
                <c:pt idx="9763">
                  <c:v>0.0727005981312739</c:v>
                </c:pt>
                <c:pt idx="9764">
                  <c:v>0.0727009560645755</c:v>
                </c:pt>
                <c:pt idx="9765">
                  <c:v>0.0727013138948062</c:v>
                </c:pt>
                <c:pt idx="9766">
                  <c:v>0.0727016716219956</c:v>
                </c:pt>
                <c:pt idx="9767">
                  <c:v>0.0727020292461737</c:v>
                </c:pt>
                <c:pt idx="9768">
                  <c:v>0.0727023867673703</c:v>
                </c:pt>
                <c:pt idx="9769">
                  <c:v>0.0727027441856153</c:v>
                </c:pt>
                <c:pt idx="9770">
                  <c:v>0.0727031015009387</c:v>
                </c:pt>
                <c:pt idx="9771">
                  <c:v>0.07270345871337</c:v>
                </c:pt>
                <c:pt idx="9772">
                  <c:v>0.0727038158229394</c:v>
                </c:pt>
                <c:pt idx="9773">
                  <c:v>0.0727041728296764</c:v>
                </c:pt>
                <c:pt idx="9774">
                  <c:v>0.0727045297336111</c:v>
                </c:pt>
                <c:pt idx="9775">
                  <c:v>0.072704886534773</c:v>
                </c:pt>
                <c:pt idx="9776">
                  <c:v>0.0727052432331921</c:v>
                </c:pt>
                <c:pt idx="9777">
                  <c:v>0.0727055998288983</c:v>
                </c:pt>
                <c:pt idx="9778">
                  <c:v>0.072705956321921</c:v>
                </c:pt>
                <c:pt idx="9779">
                  <c:v>0.0727063127122904</c:v>
                </c:pt>
                <c:pt idx="9780">
                  <c:v>0.0727066690000359</c:v>
                </c:pt>
                <c:pt idx="9781">
                  <c:v>0.0727070251851875</c:v>
                </c:pt>
                <c:pt idx="9782">
                  <c:v>0.0727073812677748</c:v>
                </c:pt>
                <c:pt idx="9783">
                  <c:v>0.0727077372478275</c:v>
                </c:pt>
                <c:pt idx="9784">
                  <c:v>0.0727080931253756</c:v>
                </c:pt>
                <c:pt idx="9785">
                  <c:v>0.0727084489004485</c:v>
                </c:pt>
                <c:pt idx="9786">
                  <c:v>0.0727088045730761</c:v>
                </c:pt>
                <c:pt idx="9787">
                  <c:v>0.0727091601432879</c:v>
                </c:pt>
                <c:pt idx="9788">
                  <c:v>0.072709515611114</c:v>
                </c:pt>
                <c:pt idx="9789">
                  <c:v>0.0727098709765835</c:v>
                </c:pt>
                <c:pt idx="9790">
                  <c:v>0.0727102262397265</c:v>
                </c:pt>
                <c:pt idx="9791">
                  <c:v>0.0727105814005727</c:v>
                </c:pt>
                <c:pt idx="9792">
                  <c:v>0.0727109364591514</c:v>
                </c:pt>
                <c:pt idx="9793">
                  <c:v>0.0727112914154927</c:v>
                </c:pt>
                <c:pt idx="9794">
                  <c:v>0.0727116462696258</c:v>
                </c:pt>
                <c:pt idx="9795">
                  <c:v>0.0727120010215806</c:v>
                </c:pt>
                <c:pt idx="9796">
                  <c:v>0.0727123556713866</c:v>
                </c:pt>
                <c:pt idx="9797">
                  <c:v>0.0727127102190735</c:v>
                </c:pt>
                <c:pt idx="9798">
                  <c:v>0.0727130646646709</c:v>
                </c:pt>
                <c:pt idx="9799">
                  <c:v>0.0727134190082083</c:v>
                </c:pt>
                <c:pt idx="9800">
                  <c:v>0.0727137732497154</c:v>
                </c:pt>
                <c:pt idx="9801">
                  <c:v>0.0727141273892217</c:v>
                </c:pt>
                <c:pt idx="9802">
                  <c:v>0.0727144814267569</c:v>
                </c:pt>
                <c:pt idx="9803">
                  <c:v>0.0727148353623503</c:v>
                </c:pt>
                <c:pt idx="9804">
                  <c:v>0.0727151891960317</c:v>
                </c:pt>
                <c:pt idx="9805">
                  <c:v>0.0727155429278307</c:v>
                </c:pt>
                <c:pt idx="9806">
                  <c:v>0.0727158965577765</c:v>
                </c:pt>
                <c:pt idx="9807">
                  <c:v>0.072716250085899</c:v>
                </c:pt>
                <c:pt idx="9808">
                  <c:v>0.0727166035122274</c:v>
                </c:pt>
                <c:pt idx="9809">
                  <c:v>0.0727169568367915</c:v>
                </c:pt>
                <c:pt idx="9810">
                  <c:v>0.0727173100596206</c:v>
                </c:pt>
                <c:pt idx="9811">
                  <c:v>0.0727176631807442</c:v>
                </c:pt>
                <c:pt idx="9812">
                  <c:v>0.0727180162001919</c:v>
                </c:pt>
                <c:pt idx="9813">
                  <c:v>0.0727183691179931</c:v>
                </c:pt>
                <c:pt idx="9814">
                  <c:v>0.0727187219341773</c:v>
                </c:pt>
                <c:pt idx="9815">
                  <c:v>0.0727190746487739</c:v>
                </c:pt>
                <c:pt idx="9816">
                  <c:v>0.0727194272618125</c:v>
                </c:pt>
                <c:pt idx="9817">
                  <c:v>0.0727197797733223</c:v>
                </c:pt>
                <c:pt idx="9818">
                  <c:v>0.0727201321833329</c:v>
                </c:pt>
                <c:pt idx="9819">
                  <c:v>0.0727204844918738</c:v>
                </c:pt>
                <c:pt idx="9820">
                  <c:v>0.0727208366989742</c:v>
                </c:pt>
                <c:pt idx="9821">
                  <c:v>0.0727211888046637</c:v>
                </c:pt>
                <c:pt idx="9822">
                  <c:v>0.0727215408089715</c:v>
                </c:pt>
                <c:pt idx="9823">
                  <c:v>0.0727218927119273</c:v>
                </c:pt>
                <c:pt idx="9824">
                  <c:v>0.0727222445135601</c:v>
                </c:pt>
                <c:pt idx="9825">
                  <c:v>0.0727225962138995</c:v>
                </c:pt>
                <c:pt idx="9826">
                  <c:v>0.0727229478129749</c:v>
                </c:pt>
                <c:pt idx="9827">
                  <c:v>0.0727232993108155</c:v>
                </c:pt>
                <c:pt idx="9828">
                  <c:v>0.0727236507074509</c:v>
                </c:pt>
                <c:pt idx="9829">
                  <c:v>0.0727240020029101</c:v>
                </c:pt>
                <c:pt idx="9830">
                  <c:v>0.0727243531972227</c:v>
                </c:pt>
                <c:pt idx="9831">
                  <c:v>0.0727247042904178</c:v>
                </c:pt>
                <c:pt idx="9832">
                  <c:v>0.0727250552825248</c:v>
                </c:pt>
                <c:pt idx="9833">
                  <c:v>0.0727254061735733</c:v>
                </c:pt>
                <c:pt idx="9834">
                  <c:v>0.0727257569635921</c:v>
                </c:pt>
                <c:pt idx="9835">
                  <c:v>0.0727261076526109</c:v>
                </c:pt>
                <c:pt idx="9836">
                  <c:v>0.0727264582406587</c:v>
                </c:pt>
                <c:pt idx="9837">
                  <c:v>0.072726808727765</c:v>
                </c:pt>
                <c:pt idx="9838">
                  <c:v>0.0727271591139588</c:v>
                </c:pt>
                <c:pt idx="9839">
                  <c:v>0.0727275093992694</c:v>
                </c:pt>
                <c:pt idx="9840">
                  <c:v>0.0727278595837263</c:v>
                </c:pt>
                <c:pt idx="9841">
                  <c:v>0.0727282096673585</c:v>
                </c:pt>
                <c:pt idx="9842">
                  <c:v>0.0727285596501955</c:v>
                </c:pt>
                <c:pt idx="9843">
                  <c:v>0.0727289095322661</c:v>
                </c:pt>
                <c:pt idx="9844">
                  <c:v>0.0727292593135999</c:v>
                </c:pt>
                <c:pt idx="9845">
                  <c:v>0.0727296089942257</c:v>
                </c:pt>
                <c:pt idx="9846">
                  <c:v>0.0727299585741731</c:v>
                </c:pt>
                <c:pt idx="9847">
                  <c:v>0.0727303080534711</c:v>
                </c:pt>
                <c:pt idx="9848">
                  <c:v>0.0727306574321488</c:v>
                </c:pt>
                <c:pt idx="9849">
                  <c:v>0.0727310067102357</c:v>
                </c:pt>
                <c:pt idx="9850">
                  <c:v>0.0727313558877605</c:v>
                </c:pt>
                <c:pt idx="9851">
                  <c:v>0.0727317049647526</c:v>
                </c:pt>
                <c:pt idx="9852">
                  <c:v>0.0727320539412412</c:v>
                </c:pt>
                <c:pt idx="9853">
                  <c:v>0.0727324028172553</c:v>
                </c:pt>
                <c:pt idx="9854">
                  <c:v>0.0727327515928242</c:v>
                </c:pt>
                <c:pt idx="9855">
                  <c:v>0.0727331002679767</c:v>
                </c:pt>
                <c:pt idx="9856">
                  <c:v>0.0727334488427423</c:v>
                </c:pt>
                <c:pt idx="9857">
                  <c:v>0.0727337973171497</c:v>
                </c:pt>
                <c:pt idx="9858">
                  <c:v>0.0727341456912283</c:v>
                </c:pt>
                <c:pt idx="9859">
                  <c:v>0.0727344939650072</c:v>
                </c:pt>
                <c:pt idx="9860">
                  <c:v>0.0727348421385152</c:v>
                </c:pt>
                <c:pt idx="9861">
                  <c:v>0.0727351902117816</c:v>
                </c:pt>
                <c:pt idx="9862">
                  <c:v>0.0727355381848353</c:v>
                </c:pt>
                <c:pt idx="9863">
                  <c:v>0.0727358860577056</c:v>
                </c:pt>
                <c:pt idx="9864">
                  <c:v>0.0727362338304212</c:v>
                </c:pt>
                <c:pt idx="9865">
                  <c:v>0.0727365815030113</c:v>
                </c:pt>
                <c:pt idx="9866">
                  <c:v>0.0727369290755051</c:v>
                </c:pt>
                <c:pt idx="9867">
                  <c:v>0.0727372765479313</c:v>
                </c:pt>
                <c:pt idx="9868">
                  <c:v>0.0727376239203193</c:v>
                </c:pt>
                <c:pt idx="9869">
                  <c:v>0.0727379711926976</c:v>
                </c:pt>
                <c:pt idx="9870">
                  <c:v>0.0727383183650956</c:v>
                </c:pt>
                <c:pt idx="9871">
                  <c:v>0.072738665437542</c:v>
                </c:pt>
                <c:pt idx="9872">
                  <c:v>0.0727390124100659</c:v>
                </c:pt>
                <c:pt idx="9873">
                  <c:v>0.0727393592826965</c:v>
                </c:pt>
                <c:pt idx="9874">
                  <c:v>0.0727397060554623</c:v>
                </c:pt>
                <c:pt idx="9875">
                  <c:v>0.0727400527283926</c:v>
                </c:pt>
                <c:pt idx="9876">
                  <c:v>0.0727403993015161</c:v>
                </c:pt>
                <c:pt idx="9877">
                  <c:v>0.072740745774862</c:v>
                </c:pt>
                <c:pt idx="9878">
                  <c:v>0.0727410921484589</c:v>
                </c:pt>
                <c:pt idx="9879">
                  <c:v>0.0727414384223359</c:v>
                </c:pt>
                <c:pt idx="9880">
                  <c:v>0.0727417845965221</c:v>
                </c:pt>
                <c:pt idx="9881">
                  <c:v>0.072742130671046</c:v>
                </c:pt>
                <c:pt idx="9882">
                  <c:v>0.0727424766459368</c:v>
                </c:pt>
                <c:pt idx="9883">
                  <c:v>0.0727428225212231</c:v>
                </c:pt>
                <c:pt idx="9884">
                  <c:v>0.0727431682969342</c:v>
                </c:pt>
                <c:pt idx="9885">
                  <c:v>0.0727435139730984</c:v>
                </c:pt>
                <c:pt idx="9886">
                  <c:v>0.072743859549745</c:v>
                </c:pt>
                <c:pt idx="9887">
                  <c:v>0.0727442050269027</c:v>
                </c:pt>
                <c:pt idx="9888">
                  <c:v>0.0727445504046003</c:v>
                </c:pt>
                <c:pt idx="9889">
                  <c:v>0.0727448956828668</c:v>
                </c:pt>
                <c:pt idx="9890">
                  <c:v>0.0727452408617308</c:v>
                </c:pt>
                <c:pt idx="9891">
                  <c:v>0.0727455859412213</c:v>
                </c:pt>
                <c:pt idx="9892">
                  <c:v>0.0727459309213669</c:v>
                </c:pt>
                <c:pt idx="9893">
                  <c:v>0.0727462758021965</c:v>
                </c:pt>
                <c:pt idx="9894">
                  <c:v>0.072746620583739</c:v>
                </c:pt>
                <c:pt idx="9895">
                  <c:v>0.072746965266023</c:v>
                </c:pt>
                <c:pt idx="9896">
                  <c:v>0.0727473098490775</c:v>
                </c:pt>
                <c:pt idx="9897">
                  <c:v>0.072747654332931</c:v>
                </c:pt>
                <c:pt idx="9898">
                  <c:v>0.0727479987176124</c:v>
                </c:pt>
                <c:pt idx="9899">
                  <c:v>0.0727483430031504</c:v>
                </c:pt>
                <c:pt idx="9900">
                  <c:v>0.0727486871895737</c:v>
                </c:pt>
                <c:pt idx="9901">
                  <c:v>0.0727490312769113</c:v>
                </c:pt>
                <c:pt idx="9902">
                  <c:v>0.0727493752651915</c:v>
                </c:pt>
                <c:pt idx="9903">
                  <c:v>0.0727497191544434</c:v>
                </c:pt>
                <c:pt idx="9904">
                  <c:v>0.0727500629446954</c:v>
                </c:pt>
                <c:pt idx="9905">
                  <c:v>0.0727504066359764</c:v>
                </c:pt>
                <c:pt idx="9906">
                  <c:v>0.072750750228315</c:v>
                </c:pt>
                <c:pt idx="9907">
                  <c:v>0.0727510937217398</c:v>
                </c:pt>
                <c:pt idx="9908">
                  <c:v>0.0727514371162797</c:v>
                </c:pt>
                <c:pt idx="9909">
                  <c:v>0.0727517804119632</c:v>
                </c:pt>
                <c:pt idx="9910">
                  <c:v>0.072752123608819</c:v>
                </c:pt>
                <c:pt idx="9911">
                  <c:v>0.0727524667068757</c:v>
                </c:pt>
                <c:pt idx="9912">
                  <c:v>0.072752809706162</c:v>
                </c:pt>
                <c:pt idx="9913">
                  <c:v>0.0727531526067065</c:v>
                </c:pt>
                <c:pt idx="9914">
                  <c:v>0.0727534954085378</c:v>
                </c:pt>
                <c:pt idx="9915">
                  <c:v>0.0727538381116846</c:v>
                </c:pt>
                <c:pt idx="9916">
                  <c:v>0.0727541807161753</c:v>
                </c:pt>
                <c:pt idx="9917">
                  <c:v>0.0727545232220388</c:v>
                </c:pt>
                <c:pt idx="9918">
                  <c:v>0.0727548656293035</c:v>
                </c:pt>
                <c:pt idx="9919">
                  <c:v>0.072755207937998</c:v>
                </c:pt>
                <c:pt idx="9920">
                  <c:v>0.0727555501481508</c:v>
                </c:pt>
                <c:pt idx="9921">
                  <c:v>0.0727558922597906</c:v>
                </c:pt>
                <c:pt idx="9922">
                  <c:v>0.072756234272946</c:v>
                </c:pt>
                <c:pt idx="9923">
                  <c:v>0.0727565761876453</c:v>
                </c:pt>
                <c:pt idx="9924">
                  <c:v>0.0727569180039173</c:v>
                </c:pt>
                <c:pt idx="9925">
                  <c:v>0.0727572597217903</c:v>
                </c:pt>
                <c:pt idx="9926">
                  <c:v>0.072757601341293</c:v>
                </c:pt>
                <c:pt idx="9927">
                  <c:v>0.0727579428624538</c:v>
                </c:pt>
                <c:pt idx="9928">
                  <c:v>0.0727582842853013</c:v>
                </c:pt>
                <c:pt idx="9929">
                  <c:v>0.072758625609864</c:v>
                </c:pt>
                <c:pt idx="9930">
                  <c:v>0.0727589668361702</c:v>
                </c:pt>
                <c:pt idx="9931">
                  <c:v>0.0727593079642487</c:v>
                </c:pt>
                <c:pt idx="9932">
                  <c:v>0.0727596489941277</c:v>
                </c:pt>
                <c:pt idx="9933">
                  <c:v>0.0727599899258358</c:v>
                </c:pt>
                <c:pt idx="9934">
                  <c:v>0.0727603307594014</c:v>
                </c:pt>
                <c:pt idx="9935">
                  <c:v>0.0727606714948528</c:v>
                </c:pt>
                <c:pt idx="9936">
                  <c:v>0.0727610121322189</c:v>
                </c:pt>
                <c:pt idx="9937">
                  <c:v>0.0727613526715276</c:v>
                </c:pt>
                <c:pt idx="9938">
                  <c:v>0.0727616931128077</c:v>
                </c:pt>
                <c:pt idx="9939">
                  <c:v>0.0727620334560873</c:v>
                </c:pt>
                <c:pt idx="9940">
                  <c:v>0.0727623737013952</c:v>
                </c:pt>
                <c:pt idx="9941">
                  <c:v>0.0727627138487594</c:v>
                </c:pt>
                <c:pt idx="9942">
                  <c:v>0.0727630538982084</c:v>
                </c:pt>
                <c:pt idx="9943">
                  <c:v>0.0727633938497708</c:v>
                </c:pt>
                <c:pt idx="9944">
                  <c:v>0.0727637337034747</c:v>
                </c:pt>
                <c:pt idx="9945">
                  <c:v>0.0727640734593488</c:v>
                </c:pt>
                <c:pt idx="9946">
                  <c:v>0.072764413117421</c:v>
                </c:pt>
                <c:pt idx="9947">
                  <c:v>0.07276475267772</c:v>
                </c:pt>
                <c:pt idx="9948">
                  <c:v>0.0727650921402739</c:v>
                </c:pt>
                <c:pt idx="9949">
                  <c:v>0.0727654315051112</c:v>
                </c:pt>
                <c:pt idx="9950">
                  <c:v>0.0727657707722603</c:v>
                </c:pt>
                <c:pt idx="9951">
                  <c:v>0.0727661099417492</c:v>
                </c:pt>
                <c:pt idx="9952">
                  <c:v>0.0727664490136066</c:v>
                </c:pt>
                <c:pt idx="9953">
                  <c:v>0.0727667879878605</c:v>
                </c:pt>
                <c:pt idx="9954">
                  <c:v>0.0727671268645393</c:v>
                </c:pt>
                <c:pt idx="9955">
                  <c:v>0.0727674656436712</c:v>
                </c:pt>
                <c:pt idx="9956">
                  <c:v>0.0727678043252846</c:v>
                </c:pt>
                <c:pt idx="9957">
                  <c:v>0.0727681429094078</c:v>
                </c:pt>
                <c:pt idx="9958">
                  <c:v>0.0727684813960688</c:v>
                </c:pt>
                <c:pt idx="9959">
                  <c:v>0.0727688197852962</c:v>
                </c:pt>
                <c:pt idx="9960">
                  <c:v>0.0727691580771179</c:v>
                </c:pt>
                <c:pt idx="9961">
                  <c:v>0.0727694962715624</c:v>
                </c:pt>
                <c:pt idx="9962">
                  <c:v>0.0727698343686577</c:v>
                </c:pt>
                <c:pt idx="9963">
                  <c:v>0.0727701723684322</c:v>
                </c:pt>
                <c:pt idx="9964">
                  <c:v>0.0727705102709141</c:v>
                </c:pt>
                <c:pt idx="9965">
                  <c:v>0.0727708480761314</c:v>
                </c:pt>
                <c:pt idx="9966">
                  <c:v>0.0727711857841125</c:v>
                </c:pt>
                <c:pt idx="9967">
                  <c:v>0.0727715233948855</c:v>
                </c:pt>
                <c:pt idx="9968">
                  <c:v>0.0727718609084787</c:v>
                </c:pt>
                <c:pt idx="9969">
                  <c:v>0.07277219832492</c:v>
                </c:pt>
                <c:pt idx="9970">
                  <c:v>0.0727725356442377</c:v>
                </c:pt>
                <c:pt idx="9971">
                  <c:v>0.0727728728664601</c:v>
                </c:pt>
                <c:pt idx="9972">
                  <c:v>0.0727732099916151</c:v>
                </c:pt>
                <c:pt idx="9973">
                  <c:v>0.0727735470197311</c:v>
                </c:pt>
                <c:pt idx="9974">
                  <c:v>0.0727738839508359</c:v>
                </c:pt>
                <c:pt idx="9975">
                  <c:v>0.0727742207849579</c:v>
                </c:pt>
                <c:pt idx="9976">
                  <c:v>0.072774557522125</c:v>
                </c:pt>
                <c:pt idx="9977">
                  <c:v>0.0727748941623654</c:v>
                </c:pt>
                <c:pt idx="9978">
                  <c:v>0.0727752307057073</c:v>
                </c:pt>
                <c:pt idx="9979">
                  <c:v>0.0727755671521785</c:v>
                </c:pt>
                <c:pt idx="9980">
                  <c:v>0.0727759035018075</c:v>
                </c:pt>
                <c:pt idx="9981">
                  <c:v>0.0727762397546219</c:v>
                </c:pt>
                <c:pt idx="9982">
                  <c:v>0.0727765759106501</c:v>
                </c:pt>
                <c:pt idx="9983">
                  <c:v>0.07277691196992</c:v>
                </c:pt>
                <c:pt idx="9984">
                  <c:v>0.0727772479324596</c:v>
                </c:pt>
                <c:pt idx="9985">
                  <c:v>0.0727775837982971</c:v>
                </c:pt>
                <c:pt idx="9986">
                  <c:v>0.0727779195674604</c:v>
                </c:pt>
                <c:pt idx="9987">
                  <c:v>0.0727782552399777</c:v>
                </c:pt>
                <c:pt idx="9988">
                  <c:v>0.0727785908158767</c:v>
                </c:pt>
                <c:pt idx="9989">
                  <c:v>0.0727789262951857</c:v>
                </c:pt>
                <c:pt idx="9990">
                  <c:v>0.0727792616779325</c:v>
                </c:pt>
                <c:pt idx="9991">
                  <c:v>0.0727795969641451</c:v>
                </c:pt>
                <c:pt idx="9992">
                  <c:v>0.0727799321538517</c:v>
                </c:pt>
                <c:pt idx="9993">
                  <c:v>0.07278026724708</c:v>
                </c:pt>
                <c:pt idx="9994">
                  <c:v>0.0727806022438581</c:v>
                </c:pt>
                <c:pt idx="9995">
                  <c:v>0.0727809371442139</c:v>
                </c:pt>
                <c:pt idx="9996">
                  <c:v>0.0727812719481755</c:v>
                </c:pt>
                <c:pt idx="9997">
                  <c:v>0.0727816066557706</c:v>
                </c:pt>
                <c:pt idx="9998">
                  <c:v>0.0727819412670272</c:v>
                </c:pt>
                <c:pt idx="9999">
                  <c:v>0.0727822757819733</c:v>
                </c:pt>
                <c:pt idx="10000">
                  <c:v>0.0727826102006368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D20-4AD7-B340-F3151599EB63}"/>
            </c:ext>
          </c:extLst>
        </c:ser>
        <c:ser>
          <c:idx val="1"/>
          <c:order val="4"/>
          <c:spPr>
            <a:ln w="254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tx!$B:$B</c:f>
              <c:numCache>
                <c:formatCode>General</c:formatCode>
                <c:ptCount val="1048576"/>
                <c:pt idx="1">
                  <c:v>0.01</c:v>
                </c:pt>
                <c:pt idx="2">
                  <c:v>0.11000900090009</c:v>
                </c:pt>
                <c:pt idx="3">
                  <c:v>0.21001800180018</c:v>
                </c:pt>
                <c:pt idx="4">
                  <c:v>0.31002700270027</c:v>
                </c:pt>
                <c:pt idx="5">
                  <c:v>0.41003600360036</c:v>
                </c:pt>
                <c:pt idx="6">
                  <c:v>0.51004500450045</c:v>
                </c:pt>
                <c:pt idx="7">
                  <c:v>0.61005400540054</c:v>
                </c:pt>
                <c:pt idx="8">
                  <c:v>0.71006300630063</c:v>
                </c:pt>
                <c:pt idx="9">
                  <c:v>0.81007200720072</c:v>
                </c:pt>
                <c:pt idx="10">
                  <c:v>0.91008100810081</c:v>
                </c:pt>
                <c:pt idx="11">
                  <c:v>1.0100900090009</c:v>
                </c:pt>
                <c:pt idx="12">
                  <c:v>1.11009900990099</c:v>
                </c:pt>
                <c:pt idx="13">
                  <c:v>1.21010801080108</c:v>
                </c:pt>
                <c:pt idx="14">
                  <c:v>1.31011701170117</c:v>
                </c:pt>
                <c:pt idx="15">
                  <c:v>1.41012601260126</c:v>
                </c:pt>
                <c:pt idx="16">
                  <c:v>1.51013501350135</c:v>
                </c:pt>
                <c:pt idx="17">
                  <c:v>1.61014401440144</c:v>
                </c:pt>
                <c:pt idx="18">
                  <c:v>1.71015301530153</c:v>
                </c:pt>
                <c:pt idx="19">
                  <c:v>1.81016201620162</c:v>
                </c:pt>
                <c:pt idx="20">
                  <c:v>1.91017101710171</c:v>
                </c:pt>
                <c:pt idx="21">
                  <c:v>2.01018001800179</c:v>
                </c:pt>
                <c:pt idx="22">
                  <c:v>2.11018901890189</c:v>
                </c:pt>
                <c:pt idx="23">
                  <c:v>2.21019801980197</c:v>
                </c:pt>
                <c:pt idx="24">
                  <c:v>2.31020702070207</c:v>
                </c:pt>
                <c:pt idx="25">
                  <c:v>2.41021602160215</c:v>
                </c:pt>
                <c:pt idx="26">
                  <c:v>2.51022502250225</c:v>
                </c:pt>
                <c:pt idx="27">
                  <c:v>2.61023402340234</c:v>
                </c:pt>
                <c:pt idx="28">
                  <c:v>2.71024302430243</c:v>
                </c:pt>
                <c:pt idx="29">
                  <c:v>2.810252025202518</c:v>
                </c:pt>
                <c:pt idx="30">
                  <c:v>2.91026102610261</c:v>
                </c:pt>
                <c:pt idx="31">
                  <c:v>3.0102700270027</c:v>
                </c:pt>
                <c:pt idx="32">
                  <c:v>3.11027902790279</c:v>
                </c:pt>
                <c:pt idx="33">
                  <c:v>3.21028802880288</c:v>
                </c:pt>
                <c:pt idx="34">
                  <c:v>3.31029702970296</c:v>
                </c:pt>
                <c:pt idx="35">
                  <c:v>3.410306030603059</c:v>
                </c:pt>
                <c:pt idx="36">
                  <c:v>3.51031503150314</c:v>
                </c:pt>
                <c:pt idx="37">
                  <c:v>3.61032403240324</c:v>
                </c:pt>
                <c:pt idx="38">
                  <c:v>3.71033303330332</c:v>
                </c:pt>
                <c:pt idx="39">
                  <c:v>3.810342034203418</c:v>
                </c:pt>
                <c:pt idx="40">
                  <c:v>3.910351035103508</c:v>
                </c:pt>
                <c:pt idx="41">
                  <c:v>4.0103600360036</c:v>
                </c:pt>
                <c:pt idx="42">
                  <c:v>4.11036903690369</c:v>
                </c:pt>
                <c:pt idx="43">
                  <c:v>4.21037803780378</c:v>
                </c:pt>
                <c:pt idx="44">
                  <c:v>4.31038703870387</c:v>
                </c:pt>
                <c:pt idx="45">
                  <c:v>4.41039603960396</c:v>
                </c:pt>
                <c:pt idx="46">
                  <c:v>4.510405040504049</c:v>
                </c:pt>
                <c:pt idx="47">
                  <c:v>4.610414041404138</c:v>
                </c:pt>
                <c:pt idx="48">
                  <c:v>4.71042304230423</c:v>
                </c:pt>
                <c:pt idx="49">
                  <c:v>4.81043204320432</c:v>
                </c:pt>
                <c:pt idx="50">
                  <c:v>4.9104410441044</c:v>
                </c:pt>
                <c:pt idx="51">
                  <c:v>5.0104500450045</c:v>
                </c:pt>
                <c:pt idx="52">
                  <c:v>5.11045904590459</c:v>
                </c:pt>
                <c:pt idx="53">
                  <c:v>5.21046804680468</c:v>
                </c:pt>
                <c:pt idx="54">
                  <c:v>5.31047704770477</c:v>
                </c:pt>
                <c:pt idx="55">
                  <c:v>5.41048604860486</c:v>
                </c:pt>
                <c:pt idx="56">
                  <c:v>5.510495049504948</c:v>
                </c:pt>
                <c:pt idx="57">
                  <c:v>5.610504050405036</c:v>
                </c:pt>
                <c:pt idx="58">
                  <c:v>5.71051305130513</c:v>
                </c:pt>
                <c:pt idx="59">
                  <c:v>5.810522052205218</c:v>
                </c:pt>
                <c:pt idx="60">
                  <c:v>5.910531053105308</c:v>
                </c:pt>
                <c:pt idx="61">
                  <c:v>6.010540054005398</c:v>
                </c:pt>
                <c:pt idx="62">
                  <c:v>6.110549054905488</c:v>
                </c:pt>
                <c:pt idx="63">
                  <c:v>6.21055805580558</c:v>
                </c:pt>
                <c:pt idx="64">
                  <c:v>6.310567056705668</c:v>
                </c:pt>
                <c:pt idx="65">
                  <c:v>6.410576057605757</c:v>
                </c:pt>
                <c:pt idx="66">
                  <c:v>6.510585058505846</c:v>
                </c:pt>
                <c:pt idx="67">
                  <c:v>6.610594059405936</c:v>
                </c:pt>
                <c:pt idx="68">
                  <c:v>6.71060306030603</c:v>
                </c:pt>
                <c:pt idx="69">
                  <c:v>6.81061206120612</c:v>
                </c:pt>
                <c:pt idx="70">
                  <c:v>6.91062106210621</c:v>
                </c:pt>
                <c:pt idx="71">
                  <c:v>7.010630063006298</c:v>
                </c:pt>
                <c:pt idx="72">
                  <c:v>7.110639063906389</c:v>
                </c:pt>
                <c:pt idx="73">
                  <c:v>7.21064806480648</c:v>
                </c:pt>
                <c:pt idx="74">
                  <c:v>7.31065706570657</c:v>
                </c:pt>
                <c:pt idx="75">
                  <c:v>7.41066606660666</c:v>
                </c:pt>
                <c:pt idx="76">
                  <c:v>7.510675067506748</c:v>
                </c:pt>
                <c:pt idx="77">
                  <c:v>7.610684068406837</c:v>
                </c:pt>
                <c:pt idx="78">
                  <c:v>7.71069306930693</c:v>
                </c:pt>
                <c:pt idx="79">
                  <c:v>7.810702070207018</c:v>
                </c:pt>
                <c:pt idx="80">
                  <c:v>7.91071107110711</c:v>
                </c:pt>
                <c:pt idx="81">
                  <c:v>8.0107200720072</c:v>
                </c:pt>
                <c:pt idx="82">
                  <c:v>8.11072907290729</c:v>
                </c:pt>
                <c:pt idx="83">
                  <c:v>8.21073807380738</c:v>
                </c:pt>
                <c:pt idx="84">
                  <c:v>8.31074707470747</c:v>
                </c:pt>
                <c:pt idx="85">
                  <c:v>8.41075607560756</c:v>
                </c:pt>
                <c:pt idx="86">
                  <c:v>8.51076507650765</c:v>
                </c:pt>
                <c:pt idx="87">
                  <c:v>8.61077407740774</c:v>
                </c:pt>
                <c:pt idx="88">
                  <c:v>8.71078307830783</c:v>
                </c:pt>
                <c:pt idx="89">
                  <c:v>8.81079207920792</c:v>
                </c:pt>
                <c:pt idx="90">
                  <c:v>8.91080108010801</c:v>
                </c:pt>
                <c:pt idx="91">
                  <c:v>9.010810081008101</c:v>
                </c:pt>
                <c:pt idx="92">
                  <c:v>9.110819081908188</c:v>
                </c:pt>
                <c:pt idx="93">
                  <c:v>9.210828082808277</c:v>
                </c:pt>
                <c:pt idx="94">
                  <c:v>9.31083708370837</c:v>
                </c:pt>
                <c:pt idx="95">
                  <c:v>9.41084608460846</c:v>
                </c:pt>
                <c:pt idx="96">
                  <c:v>9.510855085508548</c:v>
                </c:pt>
                <c:pt idx="97">
                  <c:v>9.61086408640864</c:v>
                </c:pt>
                <c:pt idx="98">
                  <c:v>9.710873087308727</c:v>
                </c:pt>
                <c:pt idx="99">
                  <c:v>9.81088208820882</c:v>
                </c:pt>
                <c:pt idx="100">
                  <c:v>9.91089108910891</c:v>
                </c:pt>
                <c:pt idx="101">
                  <c:v>10.010900090009</c:v>
                </c:pt>
                <c:pt idx="102">
                  <c:v>10.110909090909</c:v>
                </c:pt>
                <c:pt idx="103">
                  <c:v>10.2109180918091</c:v>
                </c:pt>
                <c:pt idx="104">
                  <c:v>10.3109270927092</c:v>
                </c:pt>
                <c:pt idx="105">
                  <c:v>10.4109360936093</c:v>
                </c:pt>
                <c:pt idx="106">
                  <c:v>10.5109450945094</c:v>
                </c:pt>
                <c:pt idx="107">
                  <c:v>10.6109540954095</c:v>
                </c:pt>
                <c:pt idx="108">
                  <c:v>10.7109630963096</c:v>
                </c:pt>
                <c:pt idx="109">
                  <c:v>10.8109720972097</c:v>
                </c:pt>
                <c:pt idx="110">
                  <c:v>10.9109810981098</c:v>
                </c:pt>
                <c:pt idx="111">
                  <c:v>11.0109900990099</c:v>
                </c:pt>
                <c:pt idx="112">
                  <c:v>11.1109990999099</c:v>
                </c:pt>
                <c:pt idx="113">
                  <c:v>11.21100810081</c:v>
                </c:pt>
                <c:pt idx="114">
                  <c:v>11.3110171017101</c:v>
                </c:pt>
                <c:pt idx="115">
                  <c:v>11.4110261026102</c:v>
                </c:pt>
                <c:pt idx="116">
                  <c:v>11.5110351035103</c:v>
                </c:pt>
                <c:pt idx="117">
                  <c:v>11.6110441044104</c:v>
                </c:pt>
                <c:pt idx="118">
                  <c:v>11.7110531053105</c:v>
                </c:pt>
                <c:pt idx="119">
                  <c:v>11.8110621062106</c:v>
                </c:pt>
                <c:pt idx="120">
                  <c:v>11.9110711071107</c:v>
                </c:pt>
                <c:pt idx="121">
                  <c:v>12.0110801080108</c:v>
                </c:pt>
                <c:pt idx="122">
                  <c:v>12.1110891089108</c:v>
                </c:pt>
                <c:pt idx="123">
                  <c:v>12.2110981098109</c:v>
                </c:pt>
                <c:pt idx="124">
                  <c:v>12.311107110711</c:v>
                </c:pt>
                <c:pt idx="125">
                  <c:v>12.4111161116111</c:v>
                </c:pt>
                <c:pt idx="126">
                  <c:v>12.5111251125112</c:v>
                </c:pt>
                <c:pt idx="127">
                  <c:v>12.6111341134113</c:v>
                </c:pt>
                <c:pt idx="128">
                  <c:v>12.7111431143114</c:v>
                </c:pt>
                <c:pt idx="129">
                  <c:v>12.8111521152115</c:v>
                </c:pt>
                <c:pt idx="130">
                  <c:v>12.9111611161116</c:v>
                </c:pt>
                <c:pt idx="131">
                  <c:v>13.0111701170117</c:v>
                </c:pt>
                <c:pt idx="132">
                  <c:v>13.1111791179117</c:v>
                </c:pt>
                <c:pt idx="133">
                  <c:v>13.2111881188118</c:v>
                </c:pt>
                <c:pt idx="134">
                  <c:v>13.3111971197119</c:v>
                </c:pt>
                <c:pt idx="135">
                  <c:v>13.411206120612</c:v>
                </c:pt>
                <c:pt idx="136">
                  <c:v>13.5112151215121</c:v>
                </c:pt>
                <c:pt idx="137">
                  <c:v>13.6112241224122</c:v>
                </c:pt>
                <c:pt idx="138">
                  <c:v>13.7112331233123</c:v>
                </c:pt>
                <c:pt idx="139">
                  <c:v>13.8112421242124</c:v>
                </c:pt>
                <c:pt idx="140">
                  <c:v>13.9112511251125</c:v>
                </c:pt>
                <c:pt idx="141">
                  <c:v>14.0112601260126</c:v>
                </c:pt>
                <c:pt idx="142">
                  <c:v>14.1112691269126</c:v>
                </c:pt>
                <c:pt idx="143">
                  <c:v>14.2112781278127</c:v>
                </c:pt>
                <c:pt idx="144">
                  <c:v>14.3112871287128</c:v>
                </c:pt>
                <c:pt idx="145">
                  <c:v>14.4112961296129</c:v>
                </c:pt>
                <c:pt idx="146">
                  <c:v>14.511305130513</c:v>
                </c:pt>
                <c:pt idx="147">
                  <c:v>14.6113141314131</c:v>
                </c:pt>
                <c:pt idx="148">
                  <c:v>14.7113231323132</c:v>
                </c:pt>
                <c:pt idx="149">
                  <c:v>14.8113321332133</c:v>
                </c:pt>
                <c:pt idx="150">
                  <c:v>14.9113411341134</c:v>
                </c:pt>
                <c:pt idx="151">
                  <c:v>15.0113501350135</c:v>
                </c:pt>
                <c:pt idx="152">
                  <c:v>15.1113591359135</c:v>
                </c:pt>
                <c:pt idx="153">
                  <c:v>15.2113681368136</c:v>
                </c:pt>
                <c:pt idx="154">
                  <c:v>15.3113771377137</c:v>
                </c:pt>
                <c:pt idx="155">
                  <c:v>15.4113861386138</c:v>
                </c:pt>
                <c:pt idx="156">
                  <c:v>15.5113951395139</c:v>
                </c:pt>
                <c:pt idx="157">
                  <c:v>15.611404140414</c:v>
                </c:pt>
                <c:pt idx="158">
                  <c:v>15.7114131413141</c:v>
                </c:pt>
                <c:pt idx="159">
                  <c:v>15.8114221422142</c:v>
                </c:pt>
                <c:pt idx="160">
                  <c:v>15.9114311431143</c:v>
                </c:pt>
                <c:pt idx="161">
                  <c:v>16.0114401440144</c:v>
                </c:pt>
                <c:pt idx="162">
                  <c:v>16.1114491449144</c:v>
                </c:pt>
                <c:pt idx="163">
                  <c:v>16.2114581458145</c:v>
                </c:pt>
                <c:pt idx="164">
                  <c:v>16.31146714671461</c:v>
                </c:pt>
                <c:pt idx="165">
                  <c:v>16.4114761476147</c:v>
                </c:pt>
                <c:pt idx="166">
                  <c:v>16.5114851485148</c:v>
                </c:pt>
                <c:pt idx="167">
                  <c:v>16.6114941494149</c:v>
                </c:pt>
                <c:pt idx="168">
                  <c:v>16.711503150315</c:v>
                </c:pt>
                <c:pt idx="169">
                  <c:v>16.8115121512151</c:v>
                </c:pt>
                <c:pt idx="170">
                  <c:v>16.9115211521152</c:v>
                </c:pt>
                <c:pt idx="171">
                  <c:v>17.0115301530153</c:v>
                </c:pt>
                <c:pt idx="172">
                  <c:v>17.1115391539153</c:v>
                </c:pt>
                <c:pt idx="173">
                  <c:v>17.2115481548154</c:v>
                </c:pt>
                <c:pt idx="174">
                  <c:v>17.3115571557155</c:v>
                </c:pt>
                <c:pt idx="175">
                  <c:v>17.4115661566156</c:v>
                </c:pt>
                <c:pt idx="176">
                  <c:v>17.5115751575157</c:v>
                </c:pt>
                <c:pt idx="177">
                  <c:v>17.6115841584158</c:v>
                </c:pt>
                <c:pt idx="178">
                  <c:v>17.7115931593159</c:v>
                </c:pt>
                <c:pt idx="179">
                  <c:v>17.811602160216</c:v>
                </c:pt>
                <c:pt idx="180">
                  <c:v>17.9116111611161</c:v>
                </c:pt>
                <c:pt idx="181">
                  <c:v>18.0116201620162</c:v>
                </c:pt>
                <c:pt idx="182">
                  <c:v>18.1116291629162</c:v>
                </c:pt>
                <c:pt idx="183">
                  <c:v>18.2116381638163</c:v>
                </c:pt>
                <c:pt idx="184">
                  <c:v>18.3116471647164</c:v>
                </c:pt>
                <c:pt idx="185">
                  <c:v>18.4116561656165</c:v>
                </c:pt>
                <c:pt idx="186">
                  <c:v>18.5116651665166</c:v>
                </c:pt>
                <c:pt idx="187">
                  <c:v>18.61167416741671</c:v>
                </c:pt>
                <c:pt idx="188">
                  <c:v>18.7116831683168</c:v>
                </c:pt>
                <c:pt idx="189">
                  <c:v>18.8116921692169</c:v>
                </c:pt>
                <c:pt idx="190">
                  <c:v>18.911701170117</c:v>
                </c:pt>
                <c:pt idx="191">
                  <c:v>19.0117101710171</c:v>
                </c:pt>
                <c:pt idx="192">
                  <c:v>19.11171917191709</c:v>
                </c:pt>
                <c:pt idx="193">
                  <c:v>19.2117281728172</c:v>
                </c:pt>
                <c:pt idx="194">
                  <c:v>19.3117371737173</c:v>
                </c:pt>
                <c:pt idx="195">
                  <c:v>19.4117461746174</c:v>
                </c:pt>
                <c:pt idx="196">
                  <c:v>19.5117551755175</c:v>
                </c:pt>
                <c:pt idx="197">
                  <c:v>19.6117641764176</c:v>
                </c:pt>
                <c:pt idx="198">
                  <c:v>19.7117731773177</c:v>
                </c:pt>
                <c:pt idx="199">
                  <c:v>19.8117821782178</c:v>
                </c:pt>
                <c:pt idx="200">
                  <c:v>19.91179117911789</c:v>
                </c:pt>
                <c:pt idx="201">
                  <c:v>20.011800180018</c:v>
                </c:pt>
                <c:pt idx="202">
                  <c:v>20.11180918091801</c:v>
                </c:pt>
                <c:pt idx="203">
                  <c:v>20.2118181818181</c:v>
                </c:pt>
                <c:pt idx="204">
                  <c:v>20.3118271827182</c:v>
                </c:pt>
                <c:pt idx="205">
                  <c:v>20.4118361836183</c:v>
                </c:pt>
                <c:pt idx="206">
                  <c:v>20.5118451845184</c:v>
                </c:pt>
                <c:pt idx="207">
                  <c:v>20.6118541854185</c:v>
                </c:pt>
                <c:pt idx="208">
                  <c:v>20.7118631863186</c:v>
                </c:pt>
                <c:pt idx="209">
                  <c:v>20.8118721872187</c:v>
                </c:pt>
                <c:pt idx="210">
                  <c:v>20.91188118811881</c:v>
                </c:pt>
                <c:pt idx="211">
                  <c:v>21.0118901890189</c:v>
                </c:pt>
                <c:pt idx="212">
                  <c:v>21.1118991899189</c:v>
                </c:pt>
                <c:pt idx="213">
                  <c:v>21.211908190819</c:v>
                </c:pt>
                <c:pt idx="214">
                  <c:v>21.3119171917191</c:v>
                </c:pt>
                <c:pt idx="215">
                  <c:v>21.41192619261921</c:v>
                </c:pt>
                <c:pt idx="216">
                  <c:v>21.5119351935193</c:v>
                </c:pt>
                <c:pt idx="217">
                  <c:v>21.6119441944194</c:v>
                </c:pt>
                <c:pt idx="218">
                  <c:v>21.7119531953195</c:v>
                </c:pt>
                <c:pt idx="219">
                  <c:v>21.8119621962196</c:v>
                </c:pt>
                <c:pt idx="220">
                  <c:v>21.9119711971197</c:v>
                </c:pt>
                <c:pt idx="221">
                  <c:v>22.0119801980198</c:v>
                </c:pt>
                <c:pt idx="222">
                  <c:v>22.1119891989198</c:v>
                </c:pt>
                <c:pt idx="223">
                  <c:v>22.2119981998199</c:v>
                </c:pt>
                <c:pt idx="224">
                  <c:v>22.31200720072</c:v>
                </c:pt>
                <c:pt idx="225">
                  <c:v>22.41201620162008</c:v>
                </c:pt>
                <c:pt idx="226">
                  <c:v>22.5120252025202</c:v>
                </c:pt>
                <c:pt idx="227">
                  <c:v>22.6120342034203</c:v>
                </c:pt>
                <c:pt idx="228">
                  <c:v>22.71204320432038</c:v>
                </c:pt>
                <c:pt idx="229">
                  <c:v>22.8120522052205</c:v>
                </c:pt>
                <c:pt idx="230">
                  <c:v>22.9120612061206</c:v>
                </c:pt>
                <c:pt idx="231">
                  <c:v>23.0120702070207</c:v>
                </c:pt>
                <c:pt idx="232">
                  <c:v>23.1120792079207</c:v>
                </c:pt>
                <c:pt idx="233">
                  <c:v>23.21208820882079</c:v>
                </c:pt>
                <c:pt idx="234">
                  <c:v>23.3120972097209</c:v>
                </c:pt>
                <c:pt idx="235">
                  <c:v>23.41210621062098</c:v>
                </c:pt>
                <c:pt idx="236">
                  <c:v>23.5121152115211</c:v>
                </c:pt>
                <c:pt idx="237">
                  <c:v>23.6121242124212</c:v>
                </c:pt>
                <c:pt idx="238">
                  <c:v>23.71213321332128</c:v>
                </c:pt>
                <c:pt idx="239">
                  <c:v>23.81214221422138</c:v>
                </c:pt>
                <c:pt idx="240">
                  <c:v>23.9121512151215</c:v>
                </c:pt>
                <c:pt idx="241">
                  <c:v>24.0121602160216</c:v>
                </c:pt>
                <c:pt idx="242">
                  <c:v>24.1121692169216</c:v>
                </c:pt>
                <c:pt idx="243">
                  <c:v>24.2121782178217</c:v>
                </c:pt>
                <c:pt idx="244">
                  <c:v>24.3121872187218</c:v>
                </c:pt>
                <c:pt idx="245">
                  <c:v>24.41219621962188</c:v>
                </c:pt>
                <c:pt idx="246">
                  <c:v>24.512205220522</c:v>
                </c:pt>
                <c:pt idx="247">
                  <c:v>24.6122142214221</c:v>
                </c:pt>
                <c:pt idx="248">
                  <c:v>24.71222322232218</c:v>
                </c:pt>
                <c:pt idx="249">
                  <c:v>24.8122322232223</c:v>
                </c:pt>
                <c:pt idx="250">
                  <c:v>24.9122412241224</c:v>
                </c:pt>
                <c:pt idx="251">
                  <c:v>25.0122502250225</c:v>
                </c:pt>
                <c:pt idx="252">
                  <c:v>25.1122592259225</c:v>
                </c:pt>
                <c:pt idx="253">
                  <c:v>25.2122682268226</c:v>
                </c:pt>
                <c:pt idx="254">
                  <c:v>25.3122772277227</c:v>
                </c:pt>
                <c:pt idx="255">
                  <c:v>25.4122862286228</c:v>
                </c:pt>
                <c:pt idx="256">
                  <c:v>25.51229522952289</c:v>
                </c:pt>
                <c:pt idx="257">
                  <c:v>25.612304230423</c:v>
                </c:pt>
                <c:pt idx="258">
                  <c:v>25.71231323132308</c:v>
                </c:pt>
                <c:pt idx="259">
                  <c:v>25.81232223222318</c:v>
                </c:pt>
                <c:pt idx="260">
                  <c:v>25.91233123312328</c:v>
                </c:pt>
                <c:pt idx="261">
                  <c:v>26.01234023402339</c:v>
                </c:pt>
                <c:pt idx="262">
                  <c:v>26.11234923492338</c:v>
                </c:pt>
                <c:pt idx="263">
                  <c:v>26.2123582358235</c:v>
                </c:pt>
                <c:pt idx="264">
                  <c:v>26.3123672367236</c:v>
                </c:pt>
                <c:pt idx="265">
                  <c:v>26.41237623762368</c:v>
                </c:pt>
                <c:pt idx="266">
                  <c:v>26.51238523852379</c:v>
                </c:pt>
                <c:pt idx="267">
                  <c:v>26.6123942394239</c:v>
                </c:pt>
                <c:pt idx="268">
                  <c:v>26.71240324032398</c:v>
                </c:pt>
                <c:pt idx="269">
                  <c:v>26.8124122412241</c:v>
                </c:pt>
                <c:pt idx="270">
                  <c:v>26.91242124212418</c:v>
                </c:pt>
                <c:pt idx="271">
                  <c:v>27.01243024302428</c:v>
                </c:pt>
                <c:pt idx="272">
                  <c:v>27.11243924392428</c:v>
                </c:pt>
                <c:pt idx="273">
                  <c:v>27.2124482448244</c:v>
                </c:pt>
                <c:pt idx="274">
                  <c:v>27.3124572457245</c:v>
                </c:pt>
                <c:pt idx="275">
                  <c:v>27.4124662466246</c:v>
                </c:pt>
                <c:pt idx="276">
                  <c:v>27.5124752475247</c:v>
                </c:pt>
                <c:pt idx="277">
                  <c:v>27.6124842484248</c:v>
                </c:pt>
                <c:pt idx="278">
                  <c:v>27.71249324932488</c:v>
                </c:pt>
                <c:pt idx="279">
                  <c:v>27.81250225022498</c:v>
                </c:pt>
                <c:pt idx="280">
                  <c:v>27.91251125112508</c:v>
                </c:pt>
                <c:pt idx="281">
                  <c:v>28.01252025202518</c:v>
                </c:pt>
                <c:pt idx="282">
                  <c:v>28.11252925292518</c:v>
                </c:pt>
                <c:pt idx="283">
                  <c:v>28.21253825382528</c:v>
                </c:pt>
                <c:pt idx="284">
                  <c:v>28.31254725472538</c:v>
                </c:pt>
                <c:pt idx="285">
                  <c:v>28.4125562556255</c:v>
                </c:pt>
                <c:pt idx="286">
                  <c:v>28.5125652565256</c:v>
                </c:pt>
                <c:pt idx="287">
                  <c:v>28.6125742574257</c:v>
                </c:pt>
                <c:pt idx="288">
                  <c:v>28.71258325832578</c:v>
                </c:pt>
                <c:pt idx="289">
                  <c:v>28.81259225922589</c:v>
                </c:pt>
                <c:pt idx="290">
                  <c:v>28.91260126012598</c:v>
                </c:pt>
                <c:pt idx="291">
                  <c:v>29.0126102610261</c:v>
                </c:pt>
                <c:pt idx="292">
                  <c:v>29.1126192619261</c:v>
                </c:pt>
                <c:pt idx="293">
                  <c:v>29.2126282628262</c:v>
                </c:pt>
                <c:pt idx="294">
                  <c:v>29.31263726372629</c:v>
                </c:pt>
                <c:pt idx="295">
                  <c:v>29.4126462646264</c:v>
                </c:pt>
                <c:pt idx="296">
                  <c:v>29.5126552655265</c:v>
                </c:pt>
                <c:pt idx="297">
                  <c:v>29.6126642664266</c:v>
                </c:pt>
                <c:pt idx="298">
                  <c:v>29.7126732673267</c:v>
                </c:pt>
                <c:pt idx="299">
                  <c:v>29.8126822682268</c:v>
                </c:pt>
                <c:pt idx="300">
                  <c:v>29.9126912691269</c:v>
                </c:pt>
                <c:pt idx="301">
                  <c:v>30.01270027002698</c:v>
                </c:pt>
                <c:pt idx="302">
                  <c:v>30.11270927092698</c:v>
                </c:pt>
                <c:pt idx="303">
                  <c:v>30.21271827182708</c:v>
                </c:pt>
                <c:pt idx="304">
                  <c:v>30.31272727272718</c:v>
                </c:pt>
                <c:pt idx="305">
                  <c:v>30.41273627362728</c:v>
                </c:pt>
                <c:pt idx="306">
                  <c:v>30.51274527452738</c:v>
                </c:pt>
                <c:pt idx="307">
                  <c:v>30.61275427542749</c:v>
                </c:pt>
                <c:pt idx="308">
                  <c:v>30.71276327632758</c:v>
                </c:pt>
                <c:pt idx="309">
                  <c:v>30.81277227722768</c:v>
                </c:pt>
                <c:pt idx="310">
                  <c:v>30.91278127812778</c:v>
                </c:pt>
                <c:pt idx="311">
                  <c:v>31.01279027902788</c:v>
                </c:pt>
                <c:pt idx="312">
                  <c:v>31.11279927992788</c:v>
                </c:pt>
                <c:pt idx="313">
                  <c:v>31.212808280828</c:v>
                </c:pt>
                <c:pt idx="314">
                  <c:v>31.3128172817281</c:v>
                </c:pt>
                <c:pt idx="315">
                  <c:v>31.4128262826282</c:v>
                </c:pt>
                <c:pt idx="316">
                  <c:v>31.5128352835283</c:v>
                </c:pt>
                <c:pt idx="317">
                  <c:v>31.61284428442841</c:v>
                </c:pt>
                <c:pt idx="318">
                  <c:v>31.7128532853285</c:v>
                </c:pt>
                <c:pt idx="319">
                  <c:v>31.8128622862286</c:v>
                </c:pt>
                <c:pt idx="320">
                  <c:v>31.9128712871287</c:v>
                </c:pt>
                <c:pt idx="321">
                  <c:v>32.0128802880287</c:v>
                </c:pt>
                <c:pt idx="322">
                  <c:v>32.1128892889288</c:v>
                </c:pt>
                <c:pt idx="323">
                  <c:v>32.2128982898289</c:v>
                </c:pt>
                <c:pt idx="324">
                  <c:v>32.312907290729</c:v>
                </c:pt>
                <c:pt idx="325">
                  <c:v>32.4129162916291</c:v>
                </c:pt>
                <c:pt idx="326">
                  <c:v>32.5129252925292</c:v>
                </c:pt>
                <c:pt idx="327">
                  <c:v>32.6129342934293</c:v>
                </c:pt>
                <c:pt idx="328">
                  <c:v>32.7129432943294</c:v>
                </c:pt>
                <c:pt idx="329">
                  <c:v>32.8129522952295</c:v>
                </c:pt>
                <c:pt idx="330">
                  <c:v>32.9129612961296</c:v>
                </c:pt>
                <c:pt idx="331">
                  <c:v>33.0129702970296</c:v>
                </c:pt>
                <c:pt idx="332">
                  <c:v>33.1129792979297</c:v>
                </c:pt>
                <c:pt idx="333">
                  <c:v>33.2129882988298</c:v>
                </c:pt>
                <c:pt idx="334">
                  <c:v>33.3129972997299</c:v>
                </c:pt>
                <c:pt idx="335">
                  <c:v>33.41300630063</c:v>
                </c:pt>
                <c:pt idx="336">
                  <c:v>33.5130153015301</c:v>
                </c:pt>
                <c:pt idx="337">
                  <c:v>33.6130243024302</c:v>
                </c:pt>
                <c:pt idx="338">
                  <c:v>33.7130333033303</c:v>
                </c:pt>
                <c:pt idx="339">
                  <c:v>33.81304230423039</c:v>
                </c:pt>
                <c:pt idx="340">
                  <c:v>33.91305130513049</c:v>
                </c:pt>
                <c:pt idx="341">
                  <c:v>34.0130603060305</c:v>
                </c:pt>
                <c:pt idx="342">
                  <c:v>34.1130693069306</c:v>
                </c:pt>
                <c:pt idx="343">
                  <c:v>34.2130783078307</c:v>
                </c:pt>
                <c:pt idx="344">
                  <c:v>34.31308730873079</c:v>
                </c:pt>
                <c:pt idx="345">
                  <c:v>34.41309630963089</c:v>
                </c:pt>
                <c:pt idx="346">
                  <c:v>34.513105310531</c:v>
                </c:pt>
                <c:pt idx="347">
                  <c:v>34.6131143114311</c:v>
                </c:pt>
                <c:pt idx="348">
                  <c:v>34.7131233123312</c:v>
                </c:pt>
                <c:pt idx="349">
                  <c:v>34.8131323132313</c:v>
                </c:pt>
                <c:pt idx="350">
                  <c:v>34.9131413141314</c:v>
                </c:pt>
                <c:pt idx="351">
                  <c:v>35.0131503150315</c:v>
                </c:pt>
                <c:pt idx="352">
                  <c:v>35.1131593159315</c:v>
                </c:pt>
                <c:pt idx="353">
                  <c:v>35.2131683168316</c:v>
                </c:pt>
                <c:pt idx="354">
                  <c:v>35.3131773177317</c:v>
                </c:pt>
                <c:pt idx="355">
                  <c:v>35.4131863186318</c:v>
                </c:pt>
                <c:pt idx="356">
                  <c:v>35.5131953195319</c:v>
                </c:pt>
                <c:pt idx="357">
                  <c:v>35.613204320432</c:v>
                </c:pt>
                <c:pt idx="358">
                  <c:v>35.7132133213321</c:v>
                </c:pt>
                <c:pt idx="359">
                  <c:v>35.81322232223219</c:v>
                </c:pt>
                <c:pt idx="360">
                  <c:v>35.91323132313229</c:v>
                </c:pt>
                <c:pt idx="361">
                  <c:v>36.0132403240324</c:v>
                </c:pt>
                <c:pt idx="362">
                  <c:v>36.1132493249324</c:v>
                </c:pt>
                <c:pt idx="363">
                  <c:v>36.2132583258325</c:v>
                </c:pt>
                <c:pt idx="364">
                  <c:v>36.31326732673258</c:v>
                </c:pt>
                <c:pt idx="365">
                  <c:v>36.41327632763268</c:v>
                </c:pt>
                <c:pt idx="366">
                  <c:v>36.5132853285328</c:v>
                </c:pt>
                <c:pt idx="367">
                  <c:v>36.6132943294329</c:v>
                </c:pt>
                <c:pt idx="368">
                  <c:v>36.713303330333</c:v>
                </c:pt>
                <c:pt idx="369">
                  <c:v>36.8133123312331</c:v>
                </c:pt>
                <c:pt idx="370">
                  <c:v>36.9133213321332</c:v>
                </c:pt>
                <c:pt idx="371">
                  <c:v>37.0133303330333</c:v>
                </c:pt>
                <c:pt idx="372">
                  <c:v>37.1133393339333</c:v>
                </c:pt>
                <c:pt idx="373">
                  <c:v>37.2133483348334</c:v>
                </c:pt>
                <c:pt idx="374">
                  <c:v>37.31335733573349</c:v>
                </c:pt>
                <c:pt idx="375">
                  <c:v>37.41336633663359</c:v>
                </c:pt>
                <c:pt idx="376">
                  <c:v>37.5133753375337</c:v>
                </c:pt>
                <c:pt idx="377">
                  <c:v>37.6133843384338</c:v>
                </c:pt>
                <c:pt idx="378">
                  <c:v>37.7133933393339</c:v>
                </c:pt>
                <c:pt idx="379">
                  <c:v>37.813402340234</c:v>
                </c:pt>
                <c:pt idx="380">
                  <c:v>37.9134113411341</c:v>
                </c:pt>
                <c:pt idx="381">
                  <c:v>38.0134203420342</c:v>
                </c:pt>
                <c:pt idx="382">
                  <c:v>38.1134293429342</c:v>
                </c:pt>
                <c:pt idx="383">
                  <c:v>38.2134383438343</c:v>
                </c:pt>
                <c:pt idx="384">
                  <c:v>38.31344734473439</c:v>
                </c:pt>
                <c:pt idx="385">
                  <c:v>38.41345634563449</c:v>
                </c:pt>
                <c:pt idx="386">
                  <c:v>38.5134653465346</c:v>
                </c:pt>
                <c:pt idx="387">
                  <c:v>38.6134743474347</c:v>
                </c:pt>
                <c:pt idx="388">
                  <c:v>38.7134833483348</c:v>
                </c:pt>
                <c:pt idx="389">
                  <c:v>38.8134923492349</c:v>
                </c:pt>
                <c:pt idx="390">
                  <c:v>38.913501350135</c:v>
                </c:pt>
                <c:pt idx="391">
                  <c:v>39.0135103510351</c:v>
                </c:pt>
                <c:pt idx="392">
                  <c:v>39.1135193519351</c:v>
                </c:pt>
                <c:pt idx="393">
                  <c:v>39.2135283528352</c:v>
                </c:pt>
                <c:pt idx="394">
                  <c:v>39.31353735373528</c:v>
                </c:pt>
                <c:pt idx="395">
                  <c:v>39.41354635463539</c:v>
                </c:pt>
                <c:pt idx="396">
                  <c:v>39.5135553555355</c:v>
                </c:pt>
                <c:pt idx="397">
                  <c:v>39.6135643564356</c:v>
                </c:pt>
                <c:pt idx="398">
                  <c:v>39.7135733573357</c:v>
                </c:pt>
                <c:pt idx="399">
                  <c:v>39.8135823582358</c:v>
                </c:pt>
                <c:pt idx="400">
                  <c:v>39.9135913591359</c:v>
                </c:pt>
                <c:pt idx="401">
                  <c:v>40.013600360036</c:v>
                </c:pt>
                <c:pt idx="402">
                  <c:v>40.113609360936</c:v>
                </c:pt>
                <c:pt idx="403">
                  <c:v>40.2136183618361</c:v>
                </c:pt>
                <c:pt idx="404">
                  <c:v>40.31362736273616</c:v>
                </c:pt>
                <c:pt idx="405">
                  <c:v>40.41363636363628</c:v>
                </c:pt>
                <c:pt idx="406">
                  <c:v>40.51364536453639</c:v>
                </c:pt>
                <c:pt idx="407">
                  <c:v>40.61365436543648</c:v>
                </c:pt>
                <c:pt idx="408">
                  <c:v>40.71366336633658</c:v>
                </c:pt>
                <c:pt idx="409">
                  <c:v>40.81367236723666</c:v>
                </c:pt>
                <c:pt idx="410">
                  <c:v>40.91368136813679</c:v>
                </c:pt>
                <c:pt idx="411">
                  <c:v>41.01369036903689</c:v>
                </c:pt>
                <c:pt idx="412">
                  <c:v>41.1136993699369</c:v>
                </c:pt>
                <c:pt idx="413">
                  <c:v>41.213708370837</c:v>
                </c:pt>
                <c:pt idx="414">
                  <c:v>41.31371737173708</c:v>
                </c:pt>
                <c:pt idx="415">
                  <c:v>41.41372637263719</c:v>
                </c:pt>
                <c:pt idx="416">
                  <c:v>41.5137353735373</c:v>
                </c:pt>
                <c:pt idx="417">
                  <c:v>41.6137443744374</c:v>
                </c:pt>
                <c:pt idx="418">
                  <c:v>41.7137533753375</c:v>
                </c:pt>
                <c:pt idx="419">
                  <c:v>41.81376237623758</c:v>
                </c:pt>
                <c:pt idx="420">
                  <c:v>41.91377137713769</c:v>
                </c:pt>
                <c:pt idx="421">
                  <c:v>42.0137803780378</c:v>
                </c:pt>
                <c:pt idx="422">
                  <c:v>42.1137893789378</c:v>
                </c:pt>
                <c:pt idx="423">
                  <c:v>42.2137983798379</c:v>
                </c:pt>
                <c:pt idx="424">
                  <c:v>42.31380738073798</c:v>
                </c:pt>
                <c:pt idx="425">
                  <c:v>42.41381638163809</c:v>
                </c:pt>
                <c:pt idx="426">
                  <c:v>42.5138253825382</c:v>
                </c:pt>
                <c:pt idx="427">
                  <c:v>42.6138343834383</c:v>
                </c:pt>
                <c:pt idx="428">
                  <c:v>42.7138433843384</c:v>
                </c:pt>
                <c:pt idx="429">
                  <c:v>42.81385238523848</c:v>
                </c:pt>
                <c:pt idx="430">
                  <c:v>42.91386138613858</c:v>
                </c:pt>
                <c:pt idx="431">
                  <c:v>43.0138703870387</c:v>
                </c:pt>
                <c:pt idx="432">
                  <c:v>43.1138793879387</c:v>
                </c:pt>
                <c:pt idx="433">
                  <c:v>43.2138883888388</c:v>
                </c:pt>
                <c:pt idx="434">
                  <c:v>43.31389738973888</c:v>
                </c:pt>
                <c:pt idx="435">
                  <c:v>43.413906390639</c:v>
                </c:pt>
                <c:pt idx="436">
                  <c:v>43.5139153915391</c:v>
                </c:pt>
                <c:pt idx="437">
                  <c:v>43.6139243924392</c:v>
                </c:pt>
                <c:pt idx="438">
                  <c:v>43.7139333933393</c:v>
                </c:pt>
                <c:pt idx="439">
                  <c:v>43.8139423942394</c:v>
                </c:pt>
                <c:pt idx="440">
                  <c:v>43.9139513951395</c:v>
                </c:pt>
                <c:pt idx="441">
                  <c:v>44.0139603960396</c:v>
                </c:pt>
                <c:pt idx="442">
                  <c:v>44.1139693969396</c:v>
                </c:pt>
                <c:pt idx="443">
                  <c:v>44.2139783978397</c:v>
                </c:pt>
                <c:pt idx="444">
                  <c:v>44.3139873987398</c:v>
                </c:pt>
                <c:pt idx="445">
                  <c:v>44.4139963996399</c:v>
                </c:pt>
                <c:pt idx="446">
                  <c:v>44.51400540054</c:v>
                </c:pt>
                <c:pt idx="447">
                  <c:v>44.61401440144008</c:v>
                </c:pt>
                <c:pt idx="448">
                  <c:v>44.71402340234018</c:v>
                </c:pt>
                <c:pt idx="449">
                  <c:v>44.81403240324026</c:v>
                </c:pt>
                <c:pt idx="450">
                  <c:v>44.91404140414036</c:v>
                </c:pt>
                <c:pt idx="451">
                  <c:v>45.01405040504048</c:v>
                </c:pt>
                <c:pt idx="452">
                  <c:v>45.11405940594048</c:v>
                </c:pt>
                <c:pt idx="453">
                  <c:v>45.21406840684058</c:v>
                </c:pt>
                <c:pt idx="454">
                  <c:v>45.31407740774065</c:v>
                </c:pt>
                <c:pt idx="455">
                  <c:v>45.41408640864076</c:v>
                </c:pt>
                <c:pt idx="456">
                  <c:v>45.51409540954089</c:v>
                </c:pt>
                <c:pt idx="457">
                  <c:v>45.61410441044099</c:v>
                </c:pt>
                <c:pt idx="458">
                  <c:v>45.7141134113411</c:v>
                </c:pt>
                <c:pt idx="459">
                  <c:v>45.81412241224118</c:v>
                </c:pt>
                <c:pt idx="460">
                  <c:v>45.91413141314128</c:v>
                </c:pt>
                <c:pt idx="461">
                  <c:v>46.01414041404139</c:v>
                </c:pt>
                <c:pt idx="462">
                  <c:v>46.11414941494139</c:v>
                </c:pt>
                <c:pt idx="463">
                  <c:v>46.2141584158415</c:v>
                </c:pt>
                <c:pt idx="464">
                  <c:v>46.31416741674156</c:v>
                </c:pt>
                <c:pt idx="465">
                  <c:v>46.41417641764166</c:v>
                </c:pt>
                <c:pt idx="466">
                  <c:v>46.5141854185418</c:v>
                </c:pt>
                <c:pt idx="467">
                  <c:v>46.61419441944189</c:v>
                </c:pt>
                <c:pt idx="468">
                  <c:v>46.71420342034199</c:v>
                </c:pt>
                <c:pt idx="469">
                  <c:v>46.81421242124206</c:v>
                </c:pt>
                <c:pt idx="470">
                  <c:v>46.91422142214216</c:v>
                </c:pt>
                <c:pt idx="471">
                  <c:v>47.01423042304228</c:v>
                </c:pt>
                <c:pt idx="472">
                  <c:v>47.11423942394228</c:v>
                </c:pt>
                <c:pt idx="473">
                  <c:v>47.21424842484238</c:v>
                </c:pt>
                <c:pt idx="474">
                  <c:v>47.31425742574245</c:v>
                </c:pt>
                <c:pt idx="475">
                  <c:v>47.41426642664256</c:v>
                </c:pt>
                <c:pt idx="476">
                  <c:v>47.51427542754268</c:v>
                </c:pt>
                <c:pt idx="477">
                  <c:v>47.61428442844278</c:v>
                </c:pt>
                <c:pt idx="478">
                  <c:v>47.71429342934288</c:v>
                </c:pt>
                <c:pt idx="479">
                  <c:v>47.81430243024299</c:v>
                </c:pt>
                <c:pt idx="480">
                  <c:v>47.91431143114308</c:v>
                </c:pt>
                <c:pt idx="481">
                  <c:v>48.01432043204318</c:v>
                </c:pt>
                <c:pt idx="482">
                  <c:v>48.11432943294319</c:v>
                </c:pt>
                <c:pt idx="483">
                  <c:v>48.2143384338433</c:v>
                </c:pt>
                <c:pt idx="484">
                  <c:v>48.31434743474336</c:v>
                </c:pt>
                <c:pt idx="485">
                  <c:v>48.41435643564346</c:v>
                </c:pt>
                <c:pt idx="486">
                  <c:v>48.51436543654359</c:v>
                </c:pt>
                <c:pt idx="487">
                  <c:v>48.61437443744368</c:v>
                </c:pt>
                <c:pt idx="488">
                  <c:v>48.71438343834379</c:v>
                </c:pt>
                <c:pt idx="489">
                  <c:v>48.81439243924388</c:v>
                </c:pt>
                <c:pt idx="490">
                  <c:v>48.91440144014398</c:v>
                </c:pt>
                <c:pt idx="491">
                  <c:v>49.01441044104408</c:v>
                </c:pt>
                <c:pt idx="492">
                  <c:v>49.11441944194409</c:v>
                </c:pt>
                <c:pt idx="493">
                  <c:v>49.21442844284419</c:v>
                </c:pt>
                <c:pt idx="494">
                  <c:v>49.31443744374426</c:v>
                </c:pt>
                <c:pt idx="495">
                  <c:v>49.41444644464436</c:v>
                </c:pt>
                <c:pt idx="496">
                  <c:v>49.51445544554448</c:v>
                </c:pt>
                <c:pt idx="497">
                  <c:v>49.61446444644458</c:v>
                </c:pt>
                <c:pt idx="498">
                  <c:v>49.71447344734468</c:v>
                </c:pt>
                <c:pt idx="499">
                  <c:v>49.81448244824478</c:v>
                </c:pt>
                <c:pt idx="500">
                  <c:v>49.91449144914488</c:v>
                </c:pt>
                <c:pt idx="501">
                  <c:v>50.01450045004498</c:v>
                </c:pt>
                <c:pt idx="502">
                  <c:v>50.11450945094499</c:v>
                </c:pt>
                <c:pt idx="503">
                  <c:v>50.21451845184509</c:v>
                </c:pt>
                <c:pt idx="504">
                  <c:v>50.31452745274516</c:v>
                </c:pt>
                <c:pt idx="505">
                  <c:v>50.41453645364526</c:v>
                </c:pt>
                <c:pt idx="506">
                  <c:v>50.51454545454538</c:v>
                </c:pt>
                <c:pt idx="507">
                  <c:v>50.61455445544548</c:v>
                </c:pt>
                <c:pt idx="508">
                  <c:v>50.71456345634558</c:v>
                </c:pt>
                <c:pt idx="509">
                  <c:v>50.81457245724567</c:v>
                </c:pt>
                <c:pt idx="510">
                  <c:v>50.91458145814578</c:v>
                </c:pt>
                <c:pt idx="511">
                  <c:v>51.01459045904588</c:v>
                </c:pt>
                <c:pt idx="512">
                  <c:v>51.11459945994589</c:v>
                </c:pt>
                <c:pt idx="513">
                  <c:v>51.21460846084599</c:v>
                </c:pt>
                <c:pt idx="514">
                  <c:v>51.31461746174605</c:v>
                </c:pt>
                <c:pt idx="515">
                  <c:v>51.41462646264615</c:v>
                </c:pt>
                <c:pt idx="516">
                  <c:v>51.51463546354626</c:v>
                </c:pt>
                <c:pt idx="517">
                  <c:v>51.61464446444636</c:v>
                </c:pt>
                <c:pt idx="518">
                  <c:v>51.71465346534646</c:v>
                </c:pt>
                <c:pt idx="519">
                  <c:v>51.81466246624655</c:v>
                </c:pt>
                <c:pt idx="520">
                  <c:v>51.91467146714665</c:v>
                </c:pt>
                <c:pt idx="521">
                  <c:v>52.01468046804676</c:v>
                </c:pt>
                <c:pt idx="522">
                  <c:v>52.11468946894678</c:v>
                </c:pt>
                <c:pt idx="523">
                  <c:v>52.21469846984688</c:v>
                </c:pt>
                <c:pt idx="524">
                  <c:v>52.31470747074696</c:v>
                </c:pt>
                <c:pt idx="525">
                  <c:v>52.41471647164706</c:v>
                </c:pt>
                <c:pt idx="526">
                  <c:v>52.51472547254718</c:v>
                </c:pt>
                <c:pt idx="527">
                  <c:v>52.61473447344728</c:v>
                </c:pt>
                <c:pt idx="528">
                  <c:v>52.71474347434738</c:v>
                </c:pt>
                <c:pt idx="529">
                  <c:v>52.81475247524746</c:v>
                </c:pt>
                <c:pt idx="530">
                  <c:v>52.91476147614758</c:v>
                </c:pt>
                <c:pt idx="531">
                  <c:v>53.01477047704766</c:v>
                </c:pt>
                <c:pt idx="532">
                  <c:v>53.11477947794768</c:v>
                </c:pt>
                <c:pt idx="533">
                  <c:v>53.21478847884779</c:v>
                </c:pt>
                <c:pt idx="534">
                  <c:v>53.31479747974786</c:v>
                </c:pt>
                <c:pt idx="535">
                  <c:v>53.41480648064796</c:v>
                </c:pt>
                <c:pt idx="536">
                  <c:v>53.51481548154808</c:v>
                </c:pt>
                <c:pt idx="537">
                  <c:v>53.61482448244816</c:v>
                </c:pt>
                <c:pt idx="538">
                  <c:v>53.71483348334828</c:v>
                </c:pt>
                <c:pt idx="539">
                  <c:v>53.81484248424836</c:v>
                </c:pt>
                <c:pt idx="540">
                  <c:v>53.91485148514846</c:v>
                </c:pt>
                <c:pt idx="541">
                  <c:v>54.01486048604856</c:v>
                </c:pt>
                <c:pt idx="542">
                  <c:v>54.11486948694858</c:v>
                </c:pt>
                <c:pt idx="543">
                  <c:v>54.21487848784868</c:v>
                </c:pt>
                <c:pt idx="544">
                  <c:v>54.31488748874876</c:v>
                </c:pt>
                <c:pt idx="545">
                  <c:v>54.41489648964886</c:v>
                </c:pt>
                <c:pt idx="546">
                  <c:v>54.514905490549</c:v>
                </c:pt>
                <c:pt idx="547">
                  <c:v>54.61491449144908</c:v>
                </c:pt>
                <c:pt idx="548">
                  <c:v>54.71492349234919</c:v>
                </c:pt>
                <c:pt idx="549">
                  <c:v>54.81493249324928</c:v>
                </c:pt>
                <c:pt idx="550">
                  <c:v>54.91494149414938</c:v>
                </c:pt>
                <c:pt idx="551">
                  <c:v>55.01495049504948</c:v>
                </c:pt>
                <c:pt idx="552">
                  <c:v>55.11495949594948</c:v>
                </c:pt>
                <c:pt idx="553">
                  <c:v>55.21496849684959</c:v>
                </c:pt>
                <c:pt idx="554">
                  <c:v>55.31497749774967</c:v>
                </c:pt>
                <c:pt idx="555">
                  <c:v>55.41498649864978</c:v>
                </c:pt>
                <c:pt idx="556">
                  <c:v>55.5149954995499</c:v>
                </c:pt>
                <c:pt idx="557">
                  <c:v>55.61500450045</c:v>
                </c:pt>
                <c:pt idx="558">
                  <c:v>55.7150135013501</c:v>
                </c:pt>
                <c:pt idx="559">
                  <c:v>55.81502250225019</c:v>
                </c:pt>
                <c:pt idx="560">
                  <c:v>55.9150315031503</c:v>
                </c:pt>
                <c:pt idx="561">
                  <c:v>56.0150405040504</c:v>
                </c:pt>
                <c:pt idx="562">
                  <c:v>56.1150495049504</c:v>
                </c:pt>
                <c:pt idx="563">
                  <c:v>56.2150585058505</c:v>
                </c:pt>
                <c:pt idx="564">
                  <c:v>56.31506750675058</c:v>
                </c:pt>
                <c:pt idx="565">
                  <c:v>56.4150765076507</c:v>
                </c:pt>
                <c:pt idx="566">
                  <c:v>56.5150855085508</c:v>
                </c:pt>
                <c:pt idx="567">
                  <c:v>56.6150945094509</c:v>
                </c:pt>
                <c:pt idx="568">
                  <c:v>56.715103510351</c:v>
                </c:pt>
                <c:pt idx="569">
                  <c:v>56.8151125112511</c:v>
                </c:pt>
                <c:pt idx="570">
                  <c:v>56.9151215121512</c:v>
                </c:pt>
                <c:pt idx="571">
                  <c:v>57.0151305130513</c:v>
                </c:pt>
                <c:pt idx="572">
                  <c:v>57.1151395139513</c:v>
                </c:pt>
                <c:pt idx="573">
                  <c:v>57.2151485148514</c:v>
                </c:pt>
                <c:pt idx="574">
                  <c:v>57.31515751575149</c:v>
                </c:pt>
                <c:pt idx="575">
                  <c:v>57.4151665166516</c:v>
                </c:pt>
                <c:pt idx="576">
                  <c:v>57.5151755175517</c:v>
                </c:pt>
                <c:pt idx="577">
                  <c:v>57.6151845184518</c:v>
                </c:pt>
                <c:pt idx="578">
                  <c:v>57.7151935193519</c:v>
                </c:pt>
                <c:pt idx="579">
                  <c:v>57.815202520252</c:v>
                </c:pt>
                <c:pt idx="580">
                  <c:v>57.9152115211521</c:v>
                </c:pt>
                <c:pt idx="581">
                  <c:v>58.0152205220521</c:v>
                </c:pt>
                <c:pt idx="582">
                  <c:v>58.1152295229522</c:v>
                </c:pt>
                <c:pt idx="583">
                  <c:v>58.2152385238523</c:v>
                </c:pt>
                <c:pt idx="584">
                  <c:v>58.31524752475238</c:v>
                </c:pt>
                <c:pt idx="585">
                  <c:v>58.41525652565248</c:v>
                </c:pt>
                <c:pt idx="586">
                  <c:v>58.5152655265526</c:v>
                </c:pt>
                <c:pt idx="587">
                  <c:v>58.61527452745268</c:v>
                </c:pt>
                <c:pt idx="588">
                  <c:v>58.7152835283528</c:v>
                </c:pt>
                <c:pt idx="589">
                  <c:v>58.81529252925289</c:v>
                </c:pt>
                <c:pt idx="590">
                  <c:v>58.915301530153</c:v>
                </c:pt>
                <c:pt idx="591">
                  <c:v>59.0153105310531</c:v>
                </c:pt>
                <c:pt idx="592">
                  <c:v>59.1153195319531</c:v>
                </c:pt>
                <c:pt idx="593">
                  <c:v>59.2153285328532</c:v>
                </c:pt>
                <c:pt idx="594">
                  <c:v>59.31533753375329</c:v>
                </c:pt>
                <c:pt idx="595">
                  <c:v>59.41534653465339</c:v>
                </c:pt>
                <c:pt idx="596">
                  <c:v>59.5153555355535</c:v>
                </c:pt>
                <c:pt idx="597">
                  <c:v>59.6153645364536</c:v>
                </c:pt>
                <c:pt idx="598">
                  <c:v>59.7153735373537</c:v>
                </c:pt>
                <c:pt idx="599">
                  <c:v>59.8153825382538</c:v>
                </c:pt>
                <c:pt idx="600">
                  <c:v>59.9153915391539</c:v>
                </c:pt>
                <c:pt idx="601">
                  <c:v>60.015400540054</c:v>
                </c:pt>
                <c:pt idx="602">
                  <c:v>60.115409540954</c:v>
                </c:pt>
                <c:pt idx="603">
                  <c:v>60.2154185418541</c:v>
                </c:pt>
                <c:pt idx="604">
                  <c:v>60.31542754275419</c:v>
                </c:pt>
                <c:pt idx="605">
                  <c:v>60.41543654365429</c:v>
                </c:pt>
                <c:pt idx="606">
                  <c:v>60.5154455445544</c:v>
                </c:pt>
                <c:pt idx="607">
                  <c:v>60.6154545454545</c:v>
                </c:pt>
                <c:pt idx="608">
                  <c:v>60.7154635463546</c:v>
                </c:pt>
                <c:pt idx="609">
                  <c:v>60.8154725472547</c:v>
                </c:pt>
                <c:pt idx="610">
                  <c:v>60.9154815481548</c:v>
                </c:pt>
                <c:pt idx="611">
                  <c:v>61.0154905490549</c:v>
                </c:pt>
                <c:pt idx="612">
                  <c:v>61.1154995499549</c:v>
                </c:pt>
                <c:pt idx="613">
                  <c:v>61.215508550855</c:v>
                </c:pt>
                <c:pt idx="614">
                  <c:v>61.31551755175509</c:v>
                </c:pt>
                <c:pt idx="615">
                  <c:v>61.41552655265519</c:v>
                </c:pt>
                <c:pt idx="616">
                  <c:v>61.5155355535553</c:v>
                </c:pt>
                <c:pt idx="617">
                  <c:v>61.6155445544554</c:v>
                </c:pt>
                <c:pt idx="618">
                  <c:v>61.7155535553555</c:v>
                </c:pt>
                <c:pt idx="619">
                  <c:v>61.81556255625559</c:v>
                </c:pt>
                <c:pt idx="620">
                  <c:v>61.9155715571557</c:v>
                </c:pt>
                <c:pt idx="621">
                  <c:v>62.0155805580558</c:v>
                </c:pt>
                <c:pt idx="622">
                  <c:v>62.1155895589558</c:v>
                </c:pt>
                <c:pt idx="623">
                  <c:v>62.2155985598559</c:v>
                </c:pt>
                <c:pt idx="624">
                  <c:v>62.31560756075599</c:v>
                </c:pt>
                <c:pt idx="625">
                  <c:v>62.41561656165608</c:v>
                </c:pt>
                <c:pt idx="626">
                  <c:v>62.5156255625562</c:v>
                </c:pt>
                <c:pt idx="627">
                  <c:v>62.61563456345628</c:v>
                </c:pt>
                <c:pt idx="628">
                  <c:v>62.71564356435638</c:v>
                </c:pt>
                <c:pt idx="629">
                  <c:v>62.81565256525648</c:v>
                </c:pt>
                <c:pt idx="630">
                  <c:v>62.91566156615658</c:v>
                </c:pt>
                <c:pt idx="631">
                  <c:v>63.0156705670567</c:v>
                </c:pt>
                <c:pt idx="632">
                  <c:v>63.11567956795668</c:v>
                </c:pt>
                <c:pt idx="633">
                  <c:v>63.2156885688568</c:v>
                </c:pt>
                <c:pt idx="634">
                  <c:v>63.31569756975688</c:v>
                </c:pt>
                <c:pt idx="635">
                  <c:v>63.41570657065699</c:v>
                </c:pt>
                <c:pt idx="636">
                  <c:v>63.5157155715571</c:v>
                </c:pt>
                <c:pt idx="637">
                  <c:v>63.6157245724572</c:v>
                </c:pt>
                <c:pt idx="638">
                  <c:v>63.7157335733573</c:v>
                </c:pt>
                <c:pt idx="639">
                  <c:v>63.81574257425738</c:v>
                </c:pt>
                <c:pt idx="640">
                  <c:v>63.91575157515749</c:v>
                </c:pt>
                <c:pt idx="641">
                  <c:v>64.01576057605757</c:v>
                </c:pt>
                <c:pt idx="642">
                  <c:v>64.11576957695767</c:v>
                </c:pt>
                <c:pt idx="643">
                  <c:v>64.21577857785766</c:v>
                </c:pt>
                <c:pt idx="644">
                  <c:v>64.31578757875776</c:v>
                </c:pt>
                <c:pt idx="645">
                  <c:v>64.41579657965788</c:v>
                </c:pt>
                <c:pt idx="646">
                  <c:v>64.51580558055798</c:v>
                </c:pt>
                <c:pt idx="647">
                  <c:v>64.61581458145808</c:v>
                </c:pt>
                <c:pt idx="648">
                  <c:v>64.7158235823582</c:v>
                </c:pt>
                <c:pt idx="649">
                  <c:v>64.81583258325827</c:v>
                </c:pt>
                <c:pt idx="650">
                  <c:v>64.9158415841584</c:v>
                </c:pt>
                <c:pt idx="651">
                  <c:v>65.0158505850585</c:v>
                </c:pt>
                <c:pt idx="652">
                  <c:v>65.1158595859586</c:v>
                </c:pt>
                <c:pt idx="653">
                  <c:v>65.21586858685858</c:v>
                </c:pt>
                <c:pt idx="654">
                  <c:v>65.31587758775866</c:v>
                </c:pt>
                <c:pt idx="655">
                  <c:v>65.41588658865878</c:v>
                </c:pt>
                <c:pt idx="656">
                  <c:v>65.51589558955888</c:v>
                </c:pt>
                <c:pt idx="657">
                  <c:v>65.61590459045895</c:v>
                </c:pt>
                <c:pt idx="658">
                  <c:v>65.7159135913591</c:v>
                </c:pt>
                <c:pt idx="659">
                  <c:v>65.81592259225917</c:v>
                </c:pt>
                <c:pt idx="660">
                  <c:v>65.91593159315927</c:v>
                </c:pt>
                <c:pt idx="661">
                  <c:v>66.01594059405937</c:v>
                </c:pt>
                <c:pt idx="662">
                  <c:v>66.11594959495947</c:v>
                </c:pt>
                <c:pt idx="663">
                  <c:v>66.21595859585948</c:v>
                </c:pt>
                <c:pt idx="664">
                  <c:v>66.31596759675956</c:v>
                </c:pt>
                <c:pt idx="665">
                  <c:v>66.41597659765964</c:v>
                </c:pt>
                <c:pt idx="666">
                  <c:v>66.51598559855975</c:v>
                </c:pt>
                <c:pt idx="667">
                  <c:v>66.61599459945985</c:v>
                </c:pt>
                <c:pt idx="668">
                  <c:v>66.71600360036</c:v>
                </c:pt>
                <c:pt idx="669">
                  <c:v>66.8160126012601</c:v>
                </c:pt>
                <c:pt idx="670">
                  <c:v>66.9160216021602</c:v>
                </c:pt>
                <c:pt idx="671">
                  <c:v>67.0160306030603</c:v>
                </c:pt>
                <c:pt idx="672">
                  <c:v>67.1160396039604</c:v>
                </c:pt>
                <c:pt idx="673">
                  <c:v>67.2160486048604</c:v>
                </c:pt>
                <c:pt idx="674">
                  <c:v>67.3160576057605</c:v>
                </c:pt>
                <c:pt idx="675">
                  <c:v>67.4160666066606</c:v>
                </c:pt>
                <c:pt idx="676">
                  <c:v>67.51607560756068</c:v>
                </c:pt>
                <c:pt idx="677">
                  <c:v>67.61608460846078</c:v>
                </c:pt>
                <c:pt idx="678">
                  <c:v>67.7160936093609</c:v>
                </c:pt>
                <c:pt idx="679">
                  <c:v>67.816102610261</c:v>
                </c:pt>
                <c:pt idx="680">
                  <c:v>67.9161116111611</c:v>
                </c:pt>
                <c:pt idx="681">
                  <c:v>68.0161206120612</c:v>
                </c:pt>
                <c:pt idx="682">
                  <c:v>68.1161296129613</c:v>
                </c:pt>
                <c:pt idx="683">
                  <c:v>68.21613861386128</c:v>
                </c:pt>
                <c:pt idx="684">
                  <c:v>68.31614761476138</c:v>
                </c:pt>
                <c:pt idx="685">
                  <c:v>68.4161566156615</c:v>
                </c:pt>
                <c:pt idx="686">
                  <c:v>68.51616561656158</c:v>
                </c:pt>
                <c:pt idx="687">
                  <c:v>68.61617461746165</c:v>
                </c:pt>
                <c:pt idx="688">
                  <c:v>68.7161836183618</c:v>
                </c:pt>
                <c:pt idx="689">
                  <c:v>68.8161926192619</c:v>
                </c:pt>
                <c:pt idx="690">
                  <c:v>68.916201620162</c:v>
                </c:pt>
                <c:pt idx="691">
                  <c:v>69.0162106210621</c:v>
                </c:pt>
                <c:pt idx="692">
                  <c:v>69.1162196219622</c:v>
                </c:pt>
                <c:pt idx="693">
                  <c:v>69.2162286228622</c:v>
                </c:pt>
                <c:pt idx="694">
                  <c:v>69.3162376237623</c:v>
                </c:pt>
                <c:pt idx="695">
                  <c:v>69.4162466246624</c:v>
                </c:pt>
                <c:pt idx="696">
                  <c:v>69.5162556255625</c:v>
                </c:pt>
                <c:pt idx="697">
                  <c:v>69.6162646264626</c:v>
                </c:pt>
                <c:pt idx="698">
                  <c:v>69.7162736273627</c:v>
                </c:pt>
                <c:pt idx="699">
                  <c:v>69.8162826282628</c:v>
                </c:pt>
                <c:pt idx="700">
                  <c:v>69.9162916291629</c:v>
                </c:pt>
                <c:pt idx="701">
                  <c:v>70.016300630063</c:v>
                </c:pt>
                <c:pt idx="702">
                  <c:v>70.1163096309631</c:v>
                </c:pt>
                <c:pt idx="703">
                  <c:v>70.2163186318631</c:v>
                </c:pt>
                <c:pt idx="704">
                  <c:v>70.31632763276318</c:v>
                </c:pt>
                <c:pt idx="705">
                  <c:v>70.41633663366328</c:v>
                </c:pt>
                <c:pt idx="706">
                  <c:v>70.51634563456338</c:v>
                </c:pt>
                <c:pt idx="707">
                  <c:v>70.61635463546348</c:v>
                </c:pt>
                <c:pt idx="708">
                  <c:v>70.7163636363636</c:v>
                </c:pt>
                <c:pt idx="709">
                  <c:v>70.81637263726365</c:v>
                </c:pt>
                <c:pt idx="710">
                  <c:v>70.9163816381638</c:v>
                </c:pt>
                <c:pt idx="711">
                  <c:v>71.0163906390639</c:v>
                </c:pt>
                <c:pt idx="712">
                  <c:v>71.116399639964</c:v>
                </c:pt>
                <c:pt idx="713">
                  <c:v>71.216408640864</c:v>
                </c:pt>
                <c:pt idx="714">
                  <c:v>71.3164176417641</c:v>
                </c:pt>
                <c:pt idx="715">
                  <c:v>71.4164266426642</c:v>
                </c:pt>
                <c:pt idx="716">
                  <c:v>71.51643564356428</c:v>
                </c:pt>
                <c:pt idx="717">
                  <c:v>71.61644464446438</c:v>
                </c:pt>
                <c:pt idx="718">
                  <c:v>71.7164536453645</c:v>
                </c:pt>
                <c:pt idx="719">
                  <c:v>71.81646264626458</c:v>
                </c:pt>
                <c:pt idx="720">
                  <c:v>71.9164716471647</c:v>
                </c:pt>
                <c:pt idx="721">
                  <c:v>72.0164806480648</c:v>
                </c:pt>
                <c:pt idx="722">
                  <c:v>72.1164896489649</c:v>
                </c:pt>
                <c:pt idx="723">
                  <c:v>72.2164986498649</c:v>
                </c:pt>
                <c:pt idx="724">
                  <c:v>72.316507650765</c:v>
                </c:pt>
                <c:pt idx="725">
                  <c:v>72.4165166516651</c:v>
                </c:pt>
                <c:pt idx="726">
                  <c:v>72.5165256525652</c:v>
                </c:pt>
                <c:pt idx="727">
                  <c:v>72.61653465346528</c:v>
                </c:pt>
                <c:pt idx="728">
                  <c:v>72.7165436543654</c:v>
                </c:pt>
                <c:pt idx="729">
                  <c:v>72.8165526552655</c:v>
                </c:pt>
                <c:pt idx="730">
                  <c:v>72.9165616561656</c:v>
                </c:pt>
                <c:pt idx="731">
                  <c:v>73.0165706570657</c:v>
                </c:pt>
                <c:pt idx="732">
                  <c:v>73.1165796579658</c:v>
                </c:pt>
                <c:pt idx="733">
                  <c:v>73.2165886588658</c:v>
                </c:pt>
                <c:pt idx="734">
                  <c:v>73.3165976597659</c:v>
                </c:pt>
                <c:pt idx="735">
                  <c:v>73.416606660666</c:v>
                </c:pt>
                <c:pt idx="736">
                  <c:v>73.5166156615661</c:v>
                </c:pt>
                <c:pt idx="737">
                  <c:v>73.6166246624662</c:v>
                </c:pt>
                <c:pt idx="738">
                  <c:v>73.7166336633663</c:v>
                </c:pt>
                <c:pt idx="739">
                  <c:v>73.8166426642664</c:v>
                </c:pt>
                <c:pt idx="740">
                  <c:v>73.9166516651665</c:v>
                </c:pt>
                <c:pt idx="741">
                  <c:v>74.0166606660666</c:v>
                </c:pt>
                <c:pt idx="742">
                  <c:v>74.1166696669667</c:v>
                </c:pt>
                <c:pt idx="743">
                  <c:v>74.2166786678667</c:v>
                </c:pt>
                <c:pt idx="744">
                  <c:v>74.3166876687668</c:v>
                </c:pt>
                <c:pt idx="745">
                  <c:v>74.4166966696669</c:v>
                </c:pt>
                <c:pt idx="746">
                  <c:v>74.516705670567</c:v>
                </c:pt>
                <c:pt idx="747">
                  <c:v>74.6167146714671</c:v>
                </c:pt>
                <c:pt idx="748">
                  <c:v>74.7167236723672</c:v>
                </c:pt>
                <c:pt idx="749">
                  <c:v>74.81673267326728</c:v>
                </c:pt>
                <c:pt idx="750">
                  <c:v>74.9167416741674</c:v>
                </c:pt>
                <c:pt idx="751">
                  <c:v>75.0167506750675</c:v>
                </c:pt>
                <c:pt idx="752">
                  <c:v>75.1167596759676</c:v>
                </c:pt>
                <c:pt idx="753">
                  <c:v>75.2167686768676</c:v>
                </c:pt>
                <c:pt idx="754">
                  <c:v>75.31677767776767</c:v>
                </c:pt>
                <c:pt idx="755">
                  <c:v>75.4167866786678</c:v>
                </c:pt>
                <c:pt idx="756">
                  <c:v>75.5167956795679</c:v>
                </c:pt>
                <c:pt idx="757">
                  <c:v>75.616804680468</c:v>
                </c:pt>
                <c:pt idx="758">
                  <c:v>75.7168136813681</c:v>
                </c:pt>
                <c:pt idx="759">
                  <c:v>75.8168226822682</c:v>
                </c:pt>
                <c:pt idx="760">
                  <c:v>75.9168316831683</c:v>
                </c:pt>
                <c:pt idx="761">
                  <c:v>76.0168406840684</c:v>
                </c:pt>
                <c:pt idx="762">
                  <c:v>76.1168496849685</c:v>
                </c:pt>
                <c:pt idx="763">
                  <c:v>76.2168586858685</c:v>
                </c:pt>
                <c:pt idx="764">
                  <c:v>76.3168676867686</c:v>
                </c:pt>
                <c:pt idx="765">
                  <c:v>76.4168766876687</c:v>
                </c:pt>
                <c:pt idx="766">
                  <c:v>76.5168856885688</c:v>
                </c:pt>
                <c:pt idx="767">
                  <c:v>76.6168946894689</c:v>
                </c:pt>
                <c:pt idx="768">
                  <c:v>76.716903690369</c:v>
                </c:pt>
                <c:pt idx="769">
                  <c:v>76.8169126912691</c:v>
                </c:pt>
                <c:pt idx="770">
                  <c:v>76.9169216921692</c:v>
                </c:pt>
                <c:pt idx="771">
                  <c:v>77.0169306930693</c:v>
                </c:pt>
                <c:pt idx="772">
                  <c:v>77.1169396939694</c:v>
                </c:pt>
                <c:pt idx="773">
                  <c:v>77.2169486948694</c:v>
                </c:pt>
                <c:pt idx="774">
                  <c:v>77.3169576957695</c:v>
                </c:pt>
                <c:pt idx="775">
                  <c:v>77.4169666966696</c:v>
                </c:pt>
                <c:pt idx="776">
                  <c:v>77.51697569756968</c:v>
                </c:pt>
                <c:pt idx="777">
                  <c:v>77.61698469846978</c:v>
                </c:pt>
                <c:pt idx="778">
                  <c:v>77.7169936993699</c:v>
                </c:pt>
                <c:pt idx="779">
                  <c:v>77.81700270026998</c:v>
                </c:pt>
                <c:pt idx="780">
                  <c:v>77.9170117011701</c:v>
                </c:pt>
                <c:pt idx="781">
                  <c:v>78.0170207020702</c:v>
                </c:pt>
                <c:pt idx="782">
                  <c:v>78.1170297029703</c:v>
                </c:pt>
                <c:pt idx="783">
                  <c:v>78.2170387038703</c:v>
                </c:pt>
                <c:pt idx="784">
                  <c:v>78.3170477047704</c:v>
                </c:pt>
                <c:pt idx="785">
                  <c:v>78.4170567056705</c:v>
                </c:pt>
                <c:pt idx="786">
                  <c:v>78.5170657065706</c:v>
                </c:pt>
                <c:pt idx="787">
                  <c:v>78.61707470747068</c:v>
                </c:pt>
                <c:pt idx="788">
                  <c:v>78.7170837083708</c:v>
                </c:pt>
                <c:pt idx="789">
                  <c:v>78.8170927092709</c:v>
                </c:pt>
                <c:pt idx="790">
                  <c:v>78.917101710171</c:v>
                </c:pt>
                <c:pt idx="791">
                  <c:v>79.0171107110711</c:v>
                </c:pt>
                <c:pt idx="792">
                  <c:v>79.1171197119712</c:v>
                </c:pt>
                <c:pt idx="793">
                  <c:v>79.2171287128712</c:v>
                </c:pt>
                <c:pt idx="794">
                  <c:v>79.31713771377127</c:v>
                </c:pt>
                <c:pt idx="795">
                  <c:v>79.4171467146714</c:v>
                </c:pt>
                <c:pt idx="796">
                  <c:v>79.5171557155715</c:v>
                </c:pt>
                <c:pt idx="797">
                  <c:v>79.61716471647158</c:v>
                </c:pt>
                <c:pt idx="798">
                  <c:v>79.7171737173717</c:v>
                </c:pt>
                <c:pt idx="799">
                  <c:v>79.81718271827178</c:v>
                </c:pt>
                <c:pt idx="800">
                  <c:v>79.9171917191719</c:v>
                </c:pt>
                <c:pt idx="801">
                  <c:v>80.017200720072</c:v>
                </c:pt>
                <c:pt idx="802">
                  <c:v>80.1172097209721</c:v>
                </c:pt>
                <c:pt idx="803">
                  <c:v>80.2172187218721</c:v>
                </c:pt>
                <c:pt idx="804">
                  <c:v>80.3172277227722</c:v>
                </c:pt>
                <c:pt idx="805">
                  <c:v>80.4172367236723</c:v>
                </c:pt>
                <c:pt idx="806">
                  <c:v>80.5172457245724</c:v>
                </c:pt>
                <c:pt idx="807">
                  <c:v>80.6172547254725</c:v>
                </c:pt>
                <c:pt idx="808">
                  <c:v>80.7172637263726</c:v>
                </c:pt>
                <c:pt idx="809">
                  <c:v>80.8172727272727</c:v>
                </c:pt>
                <c:pt idx="810">
                  <c:v>80.9172817281728</c:v>
                </c:pt>
                <c:pt idx="811">
                  <c:v>81.0172907290729</c:v>
                </c:pt>
                <c:pt idx="812">
                  <c:v>81.117299729973</c:v>
                </c:pt>
                <c:pt idx="813">
                  <c:v>81.217308730873</c:v>
                </c:pt>
                <c:pt idx="814">
                  <c:v>81.3173177317731</c:v>
                </c:pt>
                <c:pt idx="815">
                  <c:v>81.4173267326732</c:v>
                </c:pt>
                <c:pt idx="816">
                  <c:v>81.51733573357328</c:v>
                </c:pt>
                <c:pt idx="817">
                  <c:v>81.61734473447338</c:v>
                </c:pt>
                <c:pt idx="818">
                  <c:v>81.7173537353735</c:v>
                </c:pt>
                <c:pt idx="819">
                  <c:v>81.81736273627358</c:v>
                </c:pt>
                <c:pt idx="820">
                  <c:v>81.91737173717368</c:v>
                </c:pt>
                <c:pt idx="821">
                  <c:v>82.01738073807378</c:v>
                </c:pt>
                <c:pt idx="822">
                  <c:v>82.1173897389739</c:v>
                </c:pt>
                <c:pt idx="823">
                  <c:v>82.2173987398739</c:v>
                </c:pt>
                <c:pt idx="824">
                  <c:v>82.317407740774</c:v>
                </c:pt>
                <c:pt idx="825">
                  <c:v>82.4174167416741</c:v>
                </c:pt>
                <c:pt idx="826">
                  <c:v>82.5174257425742</c:v>
                </c:pt>
                <c:pt idx="827">
                  <c:v>82.61743474347428</c:v>
                </c:pt>
                <c:pt idx="828">
                  <c:v>82.7174437443744</c:v>
                </c:pt>
                <c:pt idx="829">
                  <c:v>82.8174527452745</c:v>
                </c:pt>
                <c:pt idx="830">
                  <c:v>82.9174617461746</c:v>
                </c:pt>
                <c:pt idx="831">
                  <c:v>83.01747074707468</c:v>
                </c:pt>
                <c:pt idx="832">
                  <c:v>83.1174797479748</c:v>
                </c:pt>
                <c:pt idx="833">
                  <c:v>83.2174887488748</c:v>
                </c:pt>
                <c:pt idx="834">
                  <c:v>83.3174977497749</c:v>
                </c:pt>
                <c:pt idx="835">
                  <c:v>83.417506750675</c:v>
                </c:pt>
                <c:pt idx="836">
                  <c:v>83.5175157515751</c:v>
                </c:pt>
                <c:pt idx="837">
                  <c:v>83.6175247524752</c:v>
                </c:pt>
                <c:pt idx="838">
                  <c:v>83.7175337533753</c:v>
                </c:pt>
                <c:pt idx="839">
                  <c:v>83.8175427542754</c:v>
                </c:pt>
                <c:pt idx="840">
                  <c:v>83.9175517551755</c:v>
                </c:pt>
                <c:pt idx="841">
                  <c:v>84.0175607560756</c:v>
                </c:pt>
                <c:pt idx="842">
                  <c:v>84.1175697569757</c:v>
                </c:pt>
                <c:pt idx="843">
                  <c:v>84.2175787578757</c:v>
                </c:pt>
                <c:pt idx="844">
                  <c:v>84.3175877587758</c:v>
                </c:pt>
                <c:pt idx="845">
                  <c:v>84.4175967596759</c:v>
                </c:pt>
                <c:pt idx="846">
                  <c:v>84.517605760576</c:v>
                </c:pt>
                <c:pt idx="847">
                  <c:v>84.6176147614761</c:v>
                </c:pt>
                <c:pt idx="848">
                  <c:v>84.7176237623762</c:v>
                </c:pt>
                <c:pt idx="849">
                  <c:v>84.8176327632763</c:v>
                </c:pt>
                <c:pt idx="850">
                  <c:v>84.9176417641764</c:v>
                </c:pt>
                <c:pt idx="851">
                  <c:v>85.0176507650765</c:v>
                </c:pt>
                <c:pt idx="852">
                  <c:v>85.1176597659766</c:v>
                </c:pt>
                <c:pt idx="853">
                  <c:v>85.2176687668766</c:v>
                </c:pt>
                <c:pt idx="854">
                  <c:v>85.3176777677767</c:v>
                </c:pt>
                <c:pt idx="855">
                  <c:v>85.4176867686768</c:v>
                </c:pt>
                <c:pt idx="856">
                  <c:v>85.5176957695769</c:v>
                </c:pt>
                <c:pt idx="857">
                  <c:v>85.617704770477</c:v>
                </c:pt>
                <c:pt idx="858">
                  <c:v>85.7177137713771</c:v>
                </c:pt>
                <c:pt idx="859">
                  <c:v>85.8177227722772</c:v>
                </c:pt>
                <c:pt idx="860">
                  <c:v>85.9177317731773</c:v>
                </c:pt>
                <c:pt idx="861">
                  <c:v>86.0177407740774</c:v>
                </c:pt>
                <c:pt idx="862">
                  <c:v>86.1177497749775</c:v>
                </c:pt>
                <c:pt idx="863">
                  <c:v>86.2177587758775</c:v>
                </c:pt>
                <c:pt idx="864">
                  <c:v>86.3177677767776</c:v>
                </c:pt>
                <c:pt idx="865">
                  <c:v>86.4177767776777</c:v>
                </c:pt>
                <c:pt idx="866">
                  <c:v>86.5177857785778</c:v>
                </c:pt>
                <c:pt idx="867">
                  <c:v>86.6177947794779</c:v>
                </c:pt>
                <c:pt idx="868">
                  <c:v>86.717803780378</c:v>
                </c:pt>
                <c:pt idx="869">
                  <c:v>86.8178127812781</c:v>
                </c:pt>
                <c:pt idx="870">
                  <c:v>86.9178217821782</c:v>
                </c:pt>
                <c:pt idx="871">
                  <c:v>87.0178307830783</c:v>
                </c:pt>
                <c:pt idx="872">
                  <c:v>87.1178397839784</c:v>
                </c:pt>
                <c:pt idx="873">
                  <c:v>87.2178487848784</c:v>
                </c:pt>
                <c:pt idx="874">
                  <c:v>87.3178577857785</c:v>
                </c:pt>
                <c:pt idx="875">
                  <c:v>87.4178667866786</c:v>
                </c:pt>
                <c:pt idx="876">
                  <c:v>87.5178757875787</c:v>
                </c:pt>
                <c:pt idx="877">
                  <c:v>87.6178847884788</c:v>
                </c:pt>
                <c:pt idx="878">
                  <c:v>87.7178937893789</c:v>
                </c:pt>
                <c:pt idx="879">
                  <c:v>87.817902790279</c:v>
                </c:pt>
                <c:pt idx="880">
                  <c:v>87.9179117911791</c:v>
                </c:pt>
                <c:pt idx="881">
                  <c:v>88.0179207920792</c:v>
                </c:pt>
                <c:pt idx="882">
                  <c:v>88.1179297929793</c:v>
                </c:pt>
                <c:pt idx="883">
                  <c:v>88.2179387938793</c:v>
                </c:pt>
                <c:pt idx="884">
                  <c:v>88.3179477947794</c:v>
                </c:pt>
                <c:pt idx="885">
                  <c:v>88.4179567956795</c:v>
                </c:pt>
                <c:pt idx="886">
                  <c:v>88.5179657965796</c:v>
                </c:pt>
                <c:pt idx="887">
                  <c:v>88.61797479747968</c:v>
                </c:pt>
                <c:pt idx="888">
                  <c:v>88.7179837983798</c:v>
                </c:pt>
                <c:pt idx="889">
                  <c:v>88.8179927992799</c:v>
                </c:pt>
                <c:pt idx="890">
                  <c:v>88.91800180017998</c:v>
                </c:pt>
                <c:pt idx="891">
                  <c:v>89.01801080108008</c:v>
                </c:pt>
                <c:pt idx="892">
                  <c:v>89.11801980198018</c:v>
                </c:pt>
                <c:pt idx="893">
                  <c:v>89.21802880288017</c:v>
                </c:pt>
                <c:pt idx="894">
                  <c:v>89.31803780378024</c:v>
                </c:pt>
                <c:pt idx="895">
                  <c:v>89.41804680468037</c:v>
                </c:pt>
                <c:pt idx="896">
                  <c:v>89.51805580558047</c:v>
                </c:pt>
                <c:pt idx="897">
                  <c:v>89.61806480648056</c:v>
                </c:pt>
                <c:pt idx="898">
                  <c:v>89.71807380738068</c:v>
                </c:pt>
                <c:pt idx="899">
                  <c:v>89.81808280828076</c:v>
                </c:pt>
                <c:pt idx="900">
                  <c:v>89.91809180918088</c:v>
                </c:pt>
                <c:pt idx="901">
                  <c:v>90.01810081008095</c:v>
                </c:pt>
                <c:pt idx="902">
                  <c:v>90.11810981098105</c:v>
                </c:pt>
                <c:pt idx="903">
                  <c:v>90.21811881188107</c:v>
                </c:pt>
                <c:pt idx="904">
                  <c:v>90.31812781278114</c:v>
                </c:pt>
                <c:pt idx="905">
                  <c:v>90.41813681368124</c:v>
                </c:pt>
                <c:pt idx="906">
                  <c:v>90.51814581458135</c:v>
                </c:pt>
                <c:pt idx="907">
                  <c:v>90.61815481548145</c:v>
                </c:pt>
                <c:pt idx="908">
                  <c:v>90.71816381638158</c:v>
                </c:pt>
                <c:pt idx="909">
                  <c:v>90.81817281728162</c:v>
                </c:pt>
                <c:pt idx="910">
                  <c:v>90.91818181818174</c:v>
                </c:pt>
                <c:pt idx="911">
                  <c:v>91.01819081908185</c:v>
                </c:pt>
                <c:pt idx="912">
                  <c:v>91.11819981998195</c:v>
                </c:pt>
                <c:pt idx="913">
                  <c:v>91.21820882088197</c:v>
                </c:pt>
                <c:pt idx="914">
                  <c:v>91.3182178217821</c:v>
                </c:pt>
                <c:pt idx="915">
                  <c:v>91.4182268226822</c:v>
                </c:pt>
                <c:pt idx="916">
                  <c:v>91.51823582358227</c:v>
                </c:pt>
                <c:pt idx="917">
                  <c:v>91.61824482448237</c:v>
                </c:pt>
                <c:pt idx="918">
                  <c:v>91.7182538253825</c:v>
                </c:pt>
                <c:pt idx="919">
                  <c:v>91.81826282628258</c:v>
                </c:pt>
                <c:pt idx="920">
                  <c:v>91.91827182718268</c:v>
                </c:pt>
                <c:pt idx="921">
                  <c:v>92.01828082808278</c:v>
                </c:pt>
                <c:pt idx="922">
                  <c:v>92.11828982898288</c:v>
                </c:pt>
                <c:pt idx="923">
                  <c:v>92.21829882988288</c:v>
                </c:pt>
                <c:pt idx="924">
                  <c:v>92.31830783078294</c:v>
                </c:pt>
                <c:pt idx="925">
                  <c:v>92.41831683168307</c:v>
                </c:pt>
                <c:pt idx="926">
                  <c:v>92.51832583258314</c:v>
                </c:pt>
                <c:pt idx="927">
                  <c:v>92.61833483348322</c:v>
                </c:pt>
                <c:pt idx="928">
                  <c:v>92.71834383438338</c:v>
                </c:pt>
                <c:pt idx="929">
                  <c:v>92.81835283528346</c:v>
                </c:pt>
                <c:pt idx="930">
                  <c:v>92.91836183618356</c:v>
                </c:pt>
                <c:pt idx="931">
                  <c:v>93.01837083708362</c:v>
                </c:pt>
                <c:pt idx="932">
                  <c:v>93.11837983798372</c:v>
                </c:pt>
                <c:pt idx="933">
                  <c:v>93.21838883888373</c:v>
                </c:pt>
                <c:pt idx="934">
                  <c:v>93.31839783978384</c:v>
                </c:pt>
                <c:pt idx="935">
                  <c:v>93.41840684068397</c:v>
                </c:pt>
                <c:pt idx="936">
                  <c:v>93.51841584158407</c:v>
                </c:pt>
                <c:pt idx="937">
                  <c:v>93.61842484248415</c:v>
                </c:pt>
                <c:pt idx="938">
                  <c:v>93.71843384338428</c:v>
                </c:pt>
                <c:pt idx="939">
                  <c:v>93.81844284428436</c:v>
                </c:pt>
                <c:pt idx="940">
                  <c:v>93.91845184518448</c:v>
                </c:pt>
                <c:pt idx="941">
                  <c:v>94.01846084608455</c:v>
                </c:pt>
                <c:pt idx="942">
                  <c:v>94.11846984698465</c:v>
                </c:pt>
                <c:pt idx="943">
                  <c:v>94.21847884788463</c:v>
                </c:pt>
                <c:pt idx="944">
                  <c:v>94.31848784878474</c:v>
                </c:pt>
                <c:pt idx="945">
                  <c:v>94.41849684968487</c:v>
                </c:pt>
                <c:pt idx="946">
                  <c:v>94.51850585058496</c:v>
                </c:pt>
                <c:pt idx="947">
                  <c:v>94.61851485148507</c:v>
                </c:pt>
                <c:pt idx="948">
                  <c:v>94.7185238523852</c:v>
                </c:pt>
                <c:pt idx="949">
                  <c:v>94.81853285328526</c:v>
                </c:pt>
                <c:pt idx="950">
                  <c:v>94.91854185418538</c:v>
                </c:pt>
                <c:pt idx="951">
                  <c:v>95.01855085508548</c:v>
                </c:pt>
                <c:pt idx="952">
                  <c:v>95.11855985598558</c:v>
                </c:pt>
                <c:pt idx="953">
                  <c:v>95.21856885688555</c:v>
                </c:pt>
                <c:pt idx="954">
                  <c:v>95.31857785778564</c:v>
                </c:pt>
                <c:pt idx="955">
                  <c:v>95.41858685868577</c:v>
                </c:pt>
                <c:pt idx="956">
                  <c:v>95.51859585958587</c:v>
                </c:pt>
                <c:pt idx="957">
                  <c:v>95.61860486048597</c:v>
                </c:pt>
                <c:pt idx="958">
                  <c:v>95.7186138613861</c:v>
                </c:pt>
                <c:pt idx="959">
                  <c:v>95.81862286228618</c:v>
                </c:pt>
                <c:pt idx="960">
                  <c:v>95.91863186318628</c:v>
                </c:pt>
                <c:pt idx="961">
                  <c:v>96.01864086408638</c:v>
                </c:pt>
                <c:pt idx="962">
                  <c:v>96.11864986498648</c:v>
                </c:pt>
                <c:pt idx="963">
                  <c:v>96.21865886588648</c:v>
                </c:pt>
                <c:pt idx="964">
                  <c:v>96.31866786678657</c:v>
                </c:pt>
                <c:pt idx="965">
                  <c:v>96.41867686768667</c:v>
                </c:pt>
                <c:pt idx="966">
                  <c:v>96.51868586858677</c:v>
                </c:pt>
                <c:pt idx="967">
                  <c:v>96.61869486948687</c:v>
                </c:pt>
                <c:pt idx="968">
                  <c:v>96.718703870387</c:v>
                </c:pt>
                <c:pt idx="969">
                  <c:v>96.81871287128708</c:v>
                </c:pt>
                <c:pt idx="970">
                  <c:v>96.91872187218718</c:v>
                </c:pt>
                <c:pt idx="971">
                  <c:v>97.01873087308726</c:v>
                </c:pt>
                <c:pt idx="972">
                  <c:v>97.11873987398735</c:v>
                </c:pt>
                <c:pt idx="973">
                  <c:v>97.21874887488735</c:v>
                </c:pt>
                <c:pt idx="974">
                  <c:v>97.31875787578745</c:v>
                </c:pt>
                <c:pt idx="975">
                  <c:v>97.41876687668757</c:v>
                </c:pt>
                <c:pt idx="976">
                  <c:v>97.51877587758764</c:v>
                </c:pt>
                <c:pt idx="977">
                  <c:v>97.61878487848774</c:v>
                </c:pt>
                <c:pt idx="978">
                  <c:v>97.7187938793879</c:v>
                </c:pt>
                <c:pt idx="979">
                  <c:v>97.81880288028798</c:v>
                </c:pt>
                <c:pt idx="980">
                  <c:v>97.9188118811881</c:v>
                </c:pt>
                <c:pt idx="981">
                  <c:v>98.01882088208818</c:v>
                </c:pt>
                <c:pt idx="982">
                  <c:v>98.11882988298828</c:v>
                </c:pt>
                <c:pt idx="983">
                  <c:v>98.21883888388835</c:v>
                </c:pt>
                <c:pt idx="984">
                  <c:v>98.31884788478835</c:v>
                </c:pt>
                <c:pt idx="985">
                  <c:v>98.4188568856885</c:v>
                </c:pt>
                <c:pt idx="986">
                  <c:v>98.51886588658857</c:v>
                </c:pt>
                <c:pt idx="987">
                  <c:v>98.61887488748864</c:v>
                </c:pt>
                <c:pt idx="988">
                  <c:v>98.7188838883888</c:v>
                </c:pt>
                <c:pt idx="989">
                  <c:v>98.81889288928888</c:v>
                </c:pt>
                <c:pt idx="990">
                  <c:v>98.91890189018898</c:v>
                </c:pt>
                <c:pt idx="991">
                  <c:v>99.01891089108908</c:v>
                </c:pt>
                <c:pt idx="992">
                  <c:v>99.11891989198918</c:v>
                </c:pt>
                <c:pt idx="993">
                  <c:v>99.21892889288925</c:v>
                </c:pt>
                <c:pt idx="994">
                  <c:v>99.31893789378923</c:v>
                </c:pt>
                <c:pt idx="995">
                  <c:v>99.41894689468937</c:v>
                </c:pt>
                <c:pt idx="996">
                  <c:v>99.51895589558947</c:v>
                </c:pt>
                <c:pt idx="997">
                  <c:v>99.61896489648954</c:v>
                </c:pt>
                <c:pt idx="998">
                  <c:v>99.71897389738967</c:v>
                </c:pt>
                <c:pt idx="999">
                  <c:v>99.81898289828976</c:v>
                </c:pt>
                <c:pt idx="1000">
                  <c:v>99.91899189918988</c:v>
                </c:pt>
                <c:pt idx="1001">
                  <c:v>100.01900090009</c:v>
                </c:pt>
                <c:pt idx="1002">
                  <c:v>100.11900990099</c:v>
                </c:pt>
                <c:pt idx="1003">
                  <c:v>100.21901890189</c:v>
                </c:pt>
                <c:pt idx="1004">
                  <c:v>100.31902790279</c:v>
                </c:pt>
                <c:pt idx="1005">
                  <c:v>100.41903690369</c:v>
                </c:pt>
                <c:pt idx="1006">
                  <c:v>100.51904590459</c:v>
                </c:pt>
                <c:pt idx="1007">
                  <c:v>100.61905490549</c:v>
                </c:pt>
                <c:pt idx="1008">
                  <c:v>100.71906390639</c:v>
                </c:pt>
                <c:pt idx="1009">
                  <c:v>100.81907290729</c:v>
                </c:pt>
                <c:pt idx="1010">
                  <c:v>100.91908190819</c:v>
                </c:pt>
                <c:pt idx="1011">
                  <c:v>101.01909090909</c:v>
                </c:pt>
                <c:pt idx="1012">
                  <c:v>101.119099909991</c:v>
                </c:pt>
                <c:pt idx="1013">
                  <c:v>101.219108910891</c:v>
                </c:pt>
                <c:pt idx="1014">
                  <c:v>101.319117911791</c:v>
                </c:pt>
                <c:pt idx="1015">
                  <c:v>101.419126912691</c:v>
                </c:pt>
                <c:pt idx="1016">
                  <c:v>101.519135913591</c:v>
                </c:pt>
                <c:pt idx="1017">
                  <c:v>101.619144914491</c:v>
                </c:pt>
                <c:pt idx="1018">
                  <c:v>101.719153915391</c:v>
                </c:pt>
                <c:pt idx="1019">
                  <c:v>101.819162916291</c:v>
                </c:pt>
                <c:pt idx="1020">
                  <c:v>101.919171917191</c:v>
                </c:pt>
                <c:pt idx="1021">
                  <c:v>102.019180918091</c:v>
                </c:pt>
                <c:pt idx="1022">
                  <c:v>102.119189918991</c:v>
                </c:pt>
                <c:pt idx="1023">
                  <c:v>102.219198919892</c:v>
                </c:pt>
                <c:pt idx="1024">
                  <c:v>102.319207920792</c:v>
                </c:pt>
                <c:pt idx="1025">
                  <c:v>102.419216921692</c:v>
                </c:pt>
                <c:pt idx="1026">
                  <c:v>102.519225922592</c:v>
                </c:pt>
                <c:pt idx="1027">
                  <c:v>102.619234923492</c:v>
                </c:pt>
                <c:pt idx="1028">
                  <c:v>102.719243924392</c:v>
                </c:pt>
                <c:pt idx="1029">
                  <c:v>102.819252925292</c:v>
                </c:pt>
                <c:pt idx="1030">
                  <c:v>102.919261926192</c:v>
                </c:pt>
                <c:pt idx="1031">
                  <c:v>103.019270927092</c:v>
                </c:pt>
                <c:pt idx="1032">
                  <c:v>103.119279927992</c:v>
                </c:pt>
                <c:pt idx="1033">
                  <c:v>103.219288928892</c:v>
                </c:pt>
                <c:pt idx="1034">
                  <c:v>103.319297929792</c:v>
                </c:pt>
                <c:pt idx="1035">
                  <c:v>103.419306930693</c:v>
                </c:pt>
                <c:pt idx="1036">
                  <c:v>103.519315931593</c:v>
                </c:pt>
                <c:pt idx="1037">
                  <c:v>103.619324932493</c:v>
                </c:pt>
                <c:pt idx="1038">
                  <c:v>103.719333933393</c:v>
                </c:pt>
                <c:pt idx="1039">
                  <c:v>103.819342934293</c:v>
                </c:pt>
                <c:pt idx="1040">
                  <c:v>103.919351935193</c:v>
                </c:pt>
                <c:pt idx="1041">
                  <c:v>104.019360936093</c:v>
                </c:pt>
                <c:pt idx="1042">
                  <c:v>104.119369936993</c:v>
                </c:pt>
                <c:pt idx="1043">
                  <c:v>104.219378937893</c:v>
                </c:pt>
                <c:pt idx="1044">
                  <c:v>104.319387938793</c:v>
                </c:pt>
                <c:pt idx="1045">
                  <c:v>104.419396939693</c:v>
                </c:pt>
                <c:pt idx="1046">
                  <c:v>104.519405940594</c:v>
                </c:pt>
                <c:pt idx="1047">
                  <c:v>104.619414941494</c:v>
                </c:pt>
                <c:pt idx="1048">
                  <c:v>104.719423942394</c:v>
                </c:pt>
                <c:pt idx="1049">
                  <c:v>104.819432943294</c:v>
                </c:pt>
                <c:pt idx="1050">
                  <c:v>104.919441944194</c:v>
                </c:pt>
                <c:pt idx="1051">
                  <c:v>105.019450945094</c:v>
                </c:pt>
                <c:pt idx="1052">
                  <c:v>105.119459945994</c:v>
                </c:pt>
                <c:pt idx="1053">
                  <c:v>105.219468946894</c:v>
                </c:pt>
                <c:pt idx="1054">
                  <c:v>105.319477947794</c:v>
                </c:pt>
                <c:pt idx="1055">
                  <c:v>105.419486948694</c:v>
                </c:pt>
                <c:pt idx="1056">
                  <c:v>105.519495949594</c:v>
                </c:pt>
                <c:pt idx="1057">
                  <c:v>105.619504950495</c:v>
                </c:pt>
                <c:pt idx="1058">
                  <c:v>105.719513951395</c:v>
                </c:pt>
                <c:pt idx="1059">
                  <c:v>105.819522952295</c:v>
                </c:pt>
                <c:pt idx="1060">
                  <c:v>105.919531953195</c:v>
                </c:pt>
                <c:pt idx="1061">
                  <c:v>106.019540954095</c:v>
                </c:pt>
                <c:pt idx="1062">
                  <c:v>106.119549954995</c:v>
                </c:pt>
                <c:pt idx="1063">
                  <c:v>106.219558955895</c:v>
                </c:pt>
                <c:pt idx="1064">
                  <c:v>106.319567956795</c:v>
                </c:pt>
                <c:pt idx="1065">
                  <c:v>106.419576957695</c:v>
                </c:pt>
                <c:pt idx="1066">
                  <c:v>106.519585958595</c:v>
                </c:pt>
                <c:pt idx="1067">
                  <c:v>106.619594959495</c:v>
                </c:pt>
                <c:pt idx="1068">
                  <c:v>106.719603960396</c:v>
                </c:pt>
                <c:pt idx="1069">
                  <c:v>106.819612961296</c:v>
                </c:pt>
                <c:pt idx="1070">
                  <c:v>106.919621962196</c:v>
                </c:pt>
                <c:pt idx="1071">
                  <c:v>107.019630963096</c:v>
                </c:pt>
                <c:pt idx="1072">
                  <c:v>107.119639963996</c:v>
                </c:pt>
                <c:pt idx="1073">
                  <c:v>107.219648964896</c:v>
                </c:pt>
                <c:pt idx="1074">
                  <c:v>107.319657965796</c:v>
                </c:pt>
                <c:pt idx="1075">
                  <c:v>107.419666966696</c:v>
                </c:pt>
                <c:pt idx="1076">
                  <c:v>107.519675967596</c:v>
                </c:pt>
                <c:pt idx="1077">
                  <c:v>107.619684968496</c:v>
                </c:pt>
                <c:pt idx="1078">
                  <c:v>107.719693969396</c:v>
                </c:pt>
                <c:pt idx="1079">
                  <c:v>107.819702970297</c:v>
                </c:pt>
                <c:pt idx="1080">
                  <c:v>107.919711971197</c:v>
                </c:pt>
                <c:pt idx="1081">
                  <c:v>108.019720972097</c:v>
                </c:pt>
                <c:pt idx="1082">
                  <c:v>108.119729972997</c:v>
                </c:pt>
                <c:pt idx="1083">
                  <c:v>108.219738973897</c:v>
                </c:pt>
                <c:pt idx="1084">
                  <c:v>108.319747974797</c:v>
                </c:pt>
                <c:pt idx="1085">
                  <c:v>108.419756975697</c:v>
                </c:pt>
                <c:pt idx="1086">
                  <c:v>108.519765976597</c:v>
                </c:pt>
                <c:pt idx="1087">
                  <c:v>108.619774977497</c:v>
                </c:pt>
                <c:pt idx="1088">
                  <c:v>108.719783978397</c:v>
                </c:pt>
                <c:pt idx="1089">
                  <c:v>108.819792979297</c:v>
                </c:pt>
                <c:pt idx="1090">
                  <c:v>108.919801980198</c:v>
                </c:pt>
                <c:pt idx="1091">
                  <c:v>109.019810981098</c:v>
                </c:pt>
                <c:pt idx="1092">
                  <c:v>109.119819981998</c:v>
                </c:pt>
                <c:pt idx="1093">
                  <c:v>109.219828982898</c:v>
                </c:pt>
                <c:pt idx="1094">
                  <c:v>109.319837983798</c:v>
                </c:pt>
                <c:pt idx="1095">
                  <c:v>109.419846984698</c:v>
                </c:pt>
                <c:pt idx="1096">
                  <c:v>109.519855985598</c:v>
                </c:pt>
                <c:pt idx="1097">
                  <c:v>109.619864986498</c:v>
                </c:pt>
                <c:pt idx="1098">
                  <c:v>109.719873987398</c:v>
                </c:pt>
                <c:pt idx="1099">
                  <c:v>109.819882988298</c:v>
                </c:pt>
                <c:pt idx="1100">
                  <c:v>109.919891989198</c:v>
                </c:pt>
                <c:pt idx="1101">
                  <c:v>110.019900990099</c:v>
                </c:pt>
                <c:pt idx="1102">
                  <c:v>110.119909990999</c:v>
                </c:pt>
                <c:pt idx="1103">
                  <c:v>110.219918991899</c:v>
                </c:pt>
                <c:pt idx="1104">
                  <c:v>110.319927992799</c:v>
                </c:pt>
                <c:pt idx="1105">
                  <c:v>110.419936993699</c:v>
                </c:pt>
                <c:pt idx="1106">
                  <c:v>110.519945994599</c:v>
                </c:pt>
                <c:pt idx="1107">
                  <c:v>110.619954995499</c:v>
                </c:pt>
                <c:pt idx="1108">
                  <c:v>110.719963996399</c:v>
                </c:pt>
                <c:pt idx="1109">
                  <c:v>110.819972997299</c:v>
                </c:pt>
                <c:pt idx="1110">
                  <c:v>110.919981998199</c:v>
                </c:pt>
                <c:pt idx="1111">
                  <c:v>111.019990999099</c:v>
                </c:pt>
                <c:pt idx="1112">
                  <c:v>111.12</c:v>
                </c:pt>
                <c:pt idx="1113">
                  <c:v>111.2200090009</c:v>
                </c:pt>
                <c:pt idx="1114">
                  <c:v>111.3200180018</c:v>
                </c:pt>
                <c:pt idx="1115">
                  <c:v>111.4200270027</c:v>
                </c:pt>
                <c:pt idx="1116">
                  <c:v>111.5200360036</c:v>
                </c:pt>
                <c:pt idx="1117">
                  <c:v>111.6200450045</c:v>
                </c:pt>
                <c:pt idx="1118">
                  <c:v>111.7200540054</c:v>
                </c:pt>
                <c:pt idx="1119">
                  <c:v>111.8200630063</c:v>
                </c:pt>
                <c:pt idx="1120">
                  <c:v>111.9200720072</c:v>
                </c:pt>
                <c:pt idx="1121">
                  <c:v>112.0200810081</c:v>
                </c:pt>
                <c:pt idx="1122">
                  <c:v>112.120090009</c:v>
                </c:pt>
                <c:pt idx="1123">
                  <c:v>112.2200990099</c:v>
                </c:pt>
                <c:pt idx="1124">
                  <c:v>112.320108010801</c:v>
                </c:pt>
                <c:pt idx="1125">
                  <c:v>112.420117011701</c:v>
                </c:pt>
                <c:pt idx="1126">
                  <c:v>112.520126012601</c:v>
                </c:pt>
                <c:pt idx="1127">
                  <c:v>112.620135013501</c:v>
                </c:pt>
                <c:pt idx="1128">
                  <c:v>112.720144014401</c:v>
                </c:pt>
                <c:pt idx="1129">
                  <c:v>112.820153015301</c:v>
                </c:pt>
                <c:pt idx="1130">
                  <c:v>112.920162016201</c:v>
                </c:pt>
                <c:pt idx="1131">
                  <c:v>113.020171017101</c:v>
                </c:pt>
                <c:pt idx="1132">
                  <c:v>113.120180018001</c:v>
                </c:pt>
                <c:pt idx="1133">
                  <c:v>113.220189018901</c:v>
                </c:pt>
                <c:pt idx="1134">
                  <c:v>113.320198019801</c:v>
                </c:pt>
                <c:pt idx="1135">
                  <c:v>113.420207020702</c:v>
                </c:pt>
                <c:pt idx="1136">
                  <c:v>113.520216021602</c:v>
                </c:pt>
                <c:pt idx="1137">
                  <c:v>113.620225022502</c:v>
                </c:pt>
                <c:pt idx="1138">
                  <c:v>113.720234023402</c:v>
                </c:pt>
                <c:pt idx="1139">
                  <c:v>113.820243024302</c:v>
                </c:pt>
                <c:pt idx="1140">
                  <c:v>113.920252025202</c:v>
                </c:pt>
                <c:pt idx="1141">
                  <c:v>114.020261026102</c:v>
                </c:pt>
                <c:pt idx="1142">
                  <c:v>114.120270027002</c:v>
                </c:pt>
                <c:pt idx="1143">
                  <c:v>114.220279027902</c:v>
                </c:pt>
                <c:pt idx="1144">
                  <c:v>114.320288028802</c:v>
                </c:pt>
                <c:pt idx="1145">
                  <c:v>114.420297029702</c:v>
                </c:pt>
                <c:pt idx="1146">
                  <c:v>114.520306030603</c:v>
                </c:pt>
                <c:pt idx="1147">
                  <c:v>114.620315031503</c:v>
                </c:pt>
                <c:pt idx="1148">
                  <c:v>114.720324032403</c:v>
                </c:pt>
                <c:pt idx="1149">
                  <c:v>114.820333033303</c:v>
                </c:pt>
                <c:pt idx="1150">
                  <c:v>114.920342034203</c:v>
                </c:pt>
                <c:pt idx="1151">
                  <c:v>115.020351035103</c:v>
                </c:pt>
                <c:pt idx="1152">
                  <c:v>115.120360036003</c:v>
                </c:pt>
                <c:pt idx="1153">
                  <c:v>115.220369036903</c:v>
                </c:pt>
                <c:pt idx="1154">
                  <c:v>115.320378037803</c:v>
                </c:pt>
                <c:pt idx="1155">
                  <c:v>115.420387038703</c:v>
                </c:pt>
                <c:pt idx="1156">
                  <c:v>115.520396039603</c:v>
                </c:pt>
                <c:pt idx="1157">
                  <c:v>115.620405040504</c:v>
                </c:pt>
                <c:pt idx="1158">
                  <c:v>115.720414041404</c:v>
                </c:pt>
                <c:pt idx="1159">
                  <c:v>115.820423042304</c:v>
                </c:pt>
                <c:pt idx="1160">
                  <c:v>115.920432043204</c:v>
                </c:pt>
                <c:pt idx="1161">
                  <c:v>116.020441044104</c:v>
                </c:pt>
                <c:pt idx="1162">
                  <c:v>116.120450045004</c:v>
                </c:pt>
                <c:pt idx="1163">
                  <c:v>116.220459045904</c:v>
                </c:pt>
                <c:pt idx="1164">
                  <c:v>116.320468046804</c:v>
                </c:pt>
                <c:pt idx="1165">
                  <c:v>116.420477047704</c:v>
                </c:pt>
                <c:pt idx="1166">
                  <c:v>116.520486048604</c:v>
                </c:pt>
                <c:pt idx="1167">
                  <c:v>116.620495049504</c:v>
                </c:pt>
                <c:pt idx="1168">
                  <c:v>116.720504050405</c:v>
                </c:pt>
                <c:pt idx="1169">
                  <c:v>116.820513051305</c:v>
                </c:pt>
                <c:pt idx="1170">
                  <c:v>116.920522052205</c:v>
                </c:pt>
                <c:pt idx="1171">
                  <c:v>117.020531053105</c:v>
                </c:pt>
                <c:pt idx="1172">
                  <c:v>117.120540054005</c:v>
                </c:pt>
                <c:pt idx="1173">
                  <c:v>117.220549054905</c:v>
                </c:pt>
                <c:pt idx="1174">
                  <c:v>117.320558055805</c:v>
                </c:pt>
                <c:pt idx="1175">
                  <c:v>117.420567056705</c:v>
                </c:pt>
                <c:pt idx="1176">
                  <c:v>117.520576057605</c:v>
                </c:pt>
                <c:pt idx="1177">
                  <c:v>117.620585058505</c:v>
                </c:pt>
                <c:pt idx="1178">
                  <c:v>117.720594059405</c:v>
                </c:pt>
                <c:pt idx="1179">
                  <c:v>117.820603060306</c:v>
                </c:pt>
                <c:pt idx="1180">
                  <c:v>117.920612061206</c:v>
                </c:pt>
                <c:pt idx="1181">
                  <c:v>118.020621062106</c:v>
                </c:pt>
                <c:pt idx="1182">
                  <c:v>118.120630063006</c:v>
                </c:pt>
                <c:pt idx="1183">
                  <c:v>118.220639063906</c:v>
                </c:pt>
                <c:pt idx="1184">
                  <c:v>118.320648064806</c:v>
                </c:pt>
                <c:pt idx="1185">
                  <c:v>118.420657065706</c:v>
                </c:pt>
                <c:pt idx="1186">
                  <c:v>118.520666066606</c:v>
                </c:pt>
                <c:pt idx="1187">
                  <c:v>118.620675067506</c:v>
                </c:pt>
                <c:pt idx="1188">
                  <c:v>118.720684068406</c:v>
                </c:pt>
                <c:pt idx="1189">
                  <c:v>118.820693069306</c:v>
                </c:pt>
                <c:pt idx="1190">
                  <c:v>118.920702070207</c:v>
                </c:pt>
                <c:pt idx="1191">
                  <c:v>119.020711071107</c:v>
                </c:pt>
                <c:pt idx="1192">
                  <c:v>119.120720072007</c:v>
                </c:pt>
                <c:pt idx="1193">
                  <c:v>119.220729072907</c:v>
                </c:pt>
                <c:pt idx="1194">
                  <c:v>119.320738073807</c:v>
                </c:pt>
                <c:pt idx="1195">
                  <c:v>119.420747074707</c:v>
                </c:pt>
                <c:pt idx="1196">
                  <c:v>119.520756075607</c:v>
                </c:pt>
                <c:pt idx="1197">
                  <c:v>119.620765076507</c:v>
                </c:pt>
                <c:pt idx="1198">
                  <c:v>119.720774077407</c:v>
                </c:pt>
                <c:pt idx="1199">
                  <c:v>119.820783078307</c:v>
                </c:pt>
                <c:pt idx="1200">
                  <c:v>119.920792079207</c:v>
                </c:pt>
                <c:pt idx="1201">
                  <c:v>120.020801080108</c:v>
                </c:pt>
                <c:pt idx="1202">
                  <c:v>120.120810081008</c:v>
                </c:pt>
                <c:pt idx="1203">
                  <c:v>120.220819081908</c:v>
                </c:pt>
                <c:pt idx="1204">
                  <c:v>120.320828082808</c:v>
                </c:pt>
                <c:pt idx="1205">
                  <c:v>120.420837083708</c:v>
                </c:pt>
                <c:pt idx="1206">
                  <c:v>120.520846084608</c:v>
                </c:pt>
                <c:pt idx="1207">
                  <c:v>120.620855085508</c:v>
                </c:pt>
                <c:pt idx="1208">
                  <c:v>120.720864086408</c:v>
                </c:pt>
                <c:pt idx="1209">
                  <c:v>120.820873087308</c:v>
                </c:pt>
                <c:pt idx="1210">
                  <c:v>120.920882088208</c:v>
                </c:pt>
                <c:pt idx="1211">
                  <c:v>121.020891089108</c:v>
                </c:pt>
                <c:pt idx="1212">
                  <c:v>121.120900090009</c:v>
                </c:pt>
                <c:pt idx="1213">
                  <c:v>121.220909090909</c:v>
                </c:pt>
                <c:pt idx="1214">
                  <c:v>121.320918091809</c:v>
                </c:pt>
                <c:pt idx="1215">
                  <c:v>121.420927092709</c:v>
                </c:pt>
                <c:pt idx="1216">
                  <c:v>121.520936093609</c:v>
                </c:pt>
                <c:pt idx="1217">
                  <c:v>121.620945094509</c:v>
                </c:pt>
                <c:pt idx="1218">
                  <c:v>121.720954095409</c:v>
                </c:pt>
                <c:pt idx="1219">
                  <c:v>121.820963096309</c:v>
                </c:pt>
                <c:pt idx="1220">
                  <c:v>121.920972097209</c:v>
                </c:pt>
                <c:pt idx="1221">
                  <c:v>122.020981098109</c:v>
                </c:pt>
                <c:pt idx="1222">
                  <c:v>122.120990099009</c:v>
                </c:pt>
                <c:pt idx="1223">
                  <c:v>122.220999099909</c:v>
                </c:pt>
                <c:pt idx="1224">
                  <c:v>122.32100810081</c:v>
                </c:pt>
                <c:pt idx="1225">
                  <c:v>122.42101710171</c:v>
                </c:pt>
                <c:pt idx="1226">
                  <c:v>122.52102610261</c:v>
                </c:pt>
                <c:pt idx="1227">
                  <c:v>122.62103510351</c:v>
                </c:pt>
                <c:pt idx="1228">
                  <c:v>122.72104410441</c:v>
                </c:pt>
                <c:pt idx="1229">
                  <c:v>122.82105310531</c:v>
                </c:pt>
                <c:pt idx="1230">
                  <c:v>122.92106210621</c:v>
                </c:pt>
                <c:pt idx="1231">
                  <c:v>123.02107110711</c:v>
                </c:pt>
                <c:pt idx="1232">
                  <c:v>123.12108010801</c:v>
                </c:pt>
                <c:pt idx="1233">
                  <c:v>123.22108910891</c:v>
                </c:pt>
                <c:pt idx="1234">
                  <c:v>123.32109810981</c:v>
                </c:pt>
                <c:pt idx="1235">
                  <c:v>123.421107110711</c:v>
                </c:pt>
                <c:pt idx="1236">
                  <c:v>123.521116111611</c:v>
                </c:pt>
                <c:pt idx="1237">
                  <c:v>123.621125112511</c:v>
                </c:pt>
                <c:pt idx="1238">
                  <c:v>123.721134113411</c:v>
                </c:pt>
                <c:pt idx="1239">
                  <c:v>123.821143114311</c:v>
                </c:pt>
                <c:pt idx="1240">
                  <c:v>123.921152115211</c:v>
                </c:pt>
                <c:pt idx="1241">
                  <c:v>124.021161116111</c:v>
                </c:pt>
                <c:pt idx="1242">
                  <c:v>124.121170117011</c:v>
                </c:pt>
                <c:pt idx="1243">
                  <c:v>124.221179117911</c:v>
                </c:pt>
                <c:pt idx="1244">
                  <c:v>124.321188118811</c:v>
                </c:pt>
                <c:pt idx="1245">
                  <c:v>124.421197119711</c:v>
                </c:pt>
                <c:pt idx="1246">
                  <c:v>124.521206120612</c:v>
                </c:pt>
                <c:pt idx="1247">
                  <c:v>124.621215121512</c:v>
                </c:pt>
                <c:pt idx="1248">
                  <c:v>124.721224122412</c:v>
                </c:pt>
                <c:pt idx="1249">
                  <c:v>124.821233123312</c:v>
                </c:pt>
                <c:pt idx="1250">
                  <c:v>124.921242124212</c:v>
                </c:pt>
                <c:pt idx="1251">
                  <c:v>125.021251125112</c:v>
                </c:pt>
                <c:pt idx="1252">
                  <c:v>125.121260126012</c:v>
                </c:pt>
                <c:pt idx="1253">
                  <c:v>125.221269126912</c:v>
                </c:pt>
                <c:pt idx="1254">
                  <c:v>125.321278127812</c:v>
                </c:pt>
                <c:pt idx="1255">
                  <c:v>125.421287128712</c:v>
                </c:pt>
                <c:pt idx="1256">
                  <c:v>125.521296129612</c:v>
                </c:pt>
                <c:pt idx="1257">
                  <c:v>125.621305130513</c:v>
                </c:pt>
                <c:pt idx="1258">
                  <c:v>125.721314131413</c:v>
                </c:pt>
                <c:pt idx="1259">
                  <c:v>125.821323132313</c:v>
                </c:pt>
                <c:pt idx="1260">
                  <c:v>125.921332133213</c:v>
                </c:pt>
                <c:pt idx="1261">
                  <c:v>126.021341134113</c:v>
                </c:pt>
                <c:pt idx="1262">
                  <c:v>126.121350135013</c:v>
                </c:pt>
                <c:pt idx="1263">
                  <c:v>126.221359135913</c:v>
                </c:pt>
                <c:pt idx="1264">
                  <c:v>126.321368136813</c:v>
                </c:pt>
                <c:pt idx="1265">
                  <c:v>126.421377137713</c:v>
                </c:pt>
                <c:pt idx="1266">
                  <c:v>126.521386138613</c:v>
                </c:pt>
                <c:pt idx="1267">
                  <c:v>126.621395139513</c:v>
                </c:pt>
                <c:pt idx="1268">
                  <c:v>126.721404140414</c:v>
                </c:pt>
                <c:pt idx="1269">
                  <c:v>126.821413141314</c:v>
                </c:pt>
                <c:pt idx="1270">
                  <c:v>126.921422142214</c:v>
                </c:pt>
                <c:pt idx="1271">
                  <c:v>127.021431143114</c:v>
                </c:pt>
                <c:pt idx="1272">
                  <c:v>127.121440144014</c:v>
                </c:pt>
                <c:pt idx="1273">
                  <c:v>127.221449144914</c:v>
                </c:pt>
                <c:pt idx="1274">
                  <c:v>127.321458145814</c:v>
                </c:pt>
                <c:pt idx="1275">
                  <c:v>127.421467146714</c:v>
                </c:pt>
                <c:pt idx="1276">
                  <c:v>127.521476147614</c:v>
                </c:pt>
                <c:pt idx="1277">
                  <c:v>127.621485148514</c:v>
                </c:pt>
                <c:pt idx="1278">
                  <c:v>127.721494149414</c:v>
                </c:pt>
                <c:pt idx="1279">
                  <c:v>127.821503150315</c:v>
                </c:pt>
                <c:pt idx="1280">
                  <c:v>127.921512151215</c:v>
                </c:pt>
                <c:pt idx="1281">
                  <c:v>128.021521152115</c:v>
                </c:pt>
                <c:pt idx="1282">
                  <c:v>128.121530153015</c:v>
                </c:pt>
                <c:pt idx="1283">
                  <c:v>128.221539153915</c:v>
                </c:pt>
                <c:pt idx="1284">
                  <c:v>128.321548154815</c:v>
                </c:pt>
                <c:pt idx="1285">
                  <c:v>128.421557155715</c:v>
                </c:pt>
                <c:pt idx="1286">
                  <c:v>128.521566156615</c:v>
                </c:pt>
                <c:pt idx="1287">
                  <c:v>128.621575157515</c:v>
                </c:pt>
                <c:pt idx="1288">
                  <c:v>128.721584158415</c:v>
                </c:pt>
                <c:pt idx="1289">
                  <c:v>128.821593159315</c:v>
                </c:pt>
                <c:pt idx="1290">
                  <c:v>128.921602160216</c:v>
                </c:pt>
                <c:pt idx="1291">
                  <c:v>129.021611161116</c:v>
                </c:pt>
                <c:pt idx="1292">
                  <c:v>129.121620162016</c:v>
                </c:pt>
                <c:pt idx="1293">
                  <c:v>129.221629162916</c:v>
                </c:pt>
                <c:pt idx="1294">
                  <c:v>129.321638163816</c:v>
                </c:pt>
                <c:pt idx="1295">
                  <c:v>129.421647164716</c:v>
                </c:pt>
                <c:pt idx="1296">
                  <c:v>129.521656165616</c:v>
                </c:pt>
                <c:pt idx="1297">
                  <c:v>129.621665166516</c:v>
                </c:pt>
                <c:pt idx="1298">
                  <c:v>129.721674167416</c:v>
                </c:pt>
                <c:pt idx="1299">
                  <c:v>129.821683168316</c:v>
                </c:pt>
                <c:pt idx="1300">
                  <c:v>129.921692169216</c:v>
                </c:pt>
                <c:pt idx="1301">
                  <c:v>130.021701170116</c:v>
                </c:pt>
                <c:pt idx="1302">
                  <c:v>130.121710171017</c:v>
                </c:pt>
                <c:pt idx="1303">
                  <c:v>130.221719171917</c:v>
                </c:pt>
                <c:pt idx="1304">
                  <c:v>130.321728172817</c:v>
                </c:pt>
                <c:pt idx="1305">
                  <c:v>130.421737173717</c:v>
                </c:pt>
                <c:pt idx="1306">
                  <c:v>130.521746174617</c:v>
                </c:pt>
                <c:pt idx="1307">
                  <c:v>130.621755175517</c:v>
                </c:pt>
                <c:pt idx="1308">
                  <c:v>130.721764176417</c:v>
                </c:pt>
                <c:pt idx="1309">
                  <c:v>130.821773177317</c:v>
                </c:pt>
                <c:pt idx="1310">
                  <c:v>130.921782178217</c:v>
                </c:pt>
                <c:pt idx="1311">
                  <c:v>131.021791179117</c:v>
                </c:pt>
                <c:pt idx="1312">
                  <c:v>131.121800180018</c:v>
                </c:pt>
                <c:pt idx="1313">
                  <c:v>131.221809180918</c:v>
                </c:pt>
                <c:pt idx="1314">
                  <c:v>131.321818181818</c:v>
                </c:pt>
                <c:pt idx="1315">
                  <c:v>131.421827182718</c:v>
                </c:pt>
                <c:pt idx="1316">
                  <c:v>131.521836183618</c:v>
                </c:pt>
                <c:pt idx="1317">
                  <c:v>131.621845184518</c:v>
                </c:pt>
                <c:pt idx="1318">
                  <c:v>131.721854185418</c:v>
                </c:pt>
                <c:pt idx="1319">
                  <c:v>131.821863186318</c:v>
                </c:pt>
                <c:pt idx="1320">
                  <c:v>131.921872187218</c:v>
                </c:pt>
                <c:pt idx="1321">
                  <c:v>132.021881188118</c:v>
                </c:pt>
                <c:pt idx="1322">
                  <c:v>132.121890189018</c:v>
                </c:pt>
                <c:pt idx="1323">
                  <c:v>132.221899189919</c:v>
                </c:pt>
                <c:pt idx="1324">
                  <c:v>132.321908190819</c:v>
                </c:pt>
                <c:pt idx="1325">
                  <c:v>132.421917191719</c:v>
                </c:pt>
                <c:pt idx="1326">
                  <c:v>132.521926192619</c:v>
                </c:pt>
                <c:pt idx="1327">
                  <c:v>132.621935193519</c:v>
                </c:pt>
                <c:pt idx="1328">
                  <c:v>132.721944194419</c:v>
                </c:pt>
                <c:pt idx="1329">
                  <c:v>132.821953195319</c:v>
                </c:pt>
                <c:pt idx="1330">
                  <c:v>132.921962196219</c:v>
                </c:pt>
                <c:pt idx="1331">
                  <c:v>133.021971197119</c:v>
                </c:pt>
                <c:pt idx="1332">
                  <c:v>133.121980198019</c:v>
                </c:pt>
                <c:pt idx="1333">
                  <c:v>133.221989198919</c:v>
                </c:pt>
                <c:pt idx="1334">
                  <c:v>133.321998199819</c:v>
                </c:pt>
                <c:pt idx="1335">
                  <c:v>133.42200720072</c:v>
                </c:pt>
                <c:pt idx="1336">
                  <c:v>133.52201620162</c:v>
                </c:pt>
                <c:pt idx="1337">
                  <c:v>133.62202520252</c:v>
                </c:pt>
                <c:pt idx="1338">
                  <c:v>133.72203420342</c:v>
                </c:pt>
                <c:pt idx="1339">
                  <c:v>133.82204320432</c:v>
                </c:pt>
                <c:pt idx="1340">
                  <c:v>133.92205220522</c:v>
                </c:pt>
                <c:pt idx="1341">
                  <c:v>134.02206120612</c:v>
                </c:pt>
                <c:pt idx="1342">
                  <c:v>134.12207020702</c:v>
                </c:pt>
                <c:pt idx="1343">
                  <c:v>134.22207920792</c:v>
                </c:pt>
                <c:pt idx="1344">
                  <c:v>134.32208820882</c:v>
                </c:pt>
                <c:pt idx="1345">
                  <c:v>134.42209720972</c:v>
                </c:pt>
                <c:pt idx="1346">
                  <c:v>134.522106210621</c:v>
                </c:pt>
                <c:pt idx="1347">
                  <c:v>134.622115211521</c:v>
                </c:pt>
                <c:pt idx="1348">
                  <c:v>134.722124212421</c:v>
                </c:pt>
                <c:pt idx="1349">
                  <c:v>134.822133213321</c:v>
                </c:pt>
                <c:pt idx="1350">
                  <c:v>134.922142214221</c:v>
                </c:pt>
                <c:pt idx="1351">
                  <c:v>135.022151215121</c:v>
                </c:pt>
                <c:pt idx="1352">
                  <c:v>135.122160216021</c:v>
                </c:pt>
                <c:pt idx="1353">
                  <c:v>135.222169216921</c:v>
                </c:pt>
                <c:pt idx="1354">
                  <c:v>135.322178217821</c:v>
                </c:pt>
                <c:pt idx="1355">
                  <c:v>135.422187218721</c:v>
                </c:pt>
                <c:pt idx="1356">
                  <c:v>135.522196219621</c:v>
                </c:pt>
                <c:pt idx="1357">
                  <c:v>135.622205220522</c:v>
                </c:pt>
                <c:pt idx="1358">
                  <c:v>135.722214221422</c:v>
                </c:pt>
                <c:pt idx="1359">
                  <c:v>135.822223222322</c:v>
                </c:pt>
                <c:pt idx="1360">
                  <c:v>135.922232223222</c:v>
                </c:pt>
                <c:pt idx="1361">
                  <c:v>136.022241224122</c:v>
                </c:pt>
                <c:pt idx="1362">
                  <c:v>136.122250225022</c:v>
                </c:pt>
                <c:pt idx="1363">
                  <c:v>136.222259225922</c:v>
                </c:pt>
                <c:pt idx="1364">
                  <c:v>136.322268226822</c:v>
                </c:pt>
                <c:pt idx="1365">
                  <c:v>136.422277227722</c:v>
                </c:pt>
                <c:pt idx="1366">
                  <c:v>136.522286228622</c:v>
                </c:pt>
                <c:pt idx="1367">
                  <c:v>136.622295229522</c:v>
                </c:pt>
                <c:pt idx="1368">
                  <c:v>136.722304230423</c:v>
                </c:pt>
                <c:pt idx="1369">
                  <c:v>136.822313231323</c:v>
                </c:pt>
                <c:pt idx="1370">
                  <c:v>136.922322232223</c:v>
                </c:pt>
                <c:pt idx="1371">
                  <c:v>137.022331233123</c:v>
                </c:pt>
                <c:pt idx="1372">
                  <c:v>137.122340234023</c:v>
                </c:pt>
                <c:pt idx="1373">
                  <c:v>137.222349234923</c:v>
                </c:pt>
                <c:pt idx="1374">
                  <c:v>137.322358235823</c:v>
                </c:pt>
                <c:pt idx="1375">
                  <c:v>137.422367236723</c:v>
                </c:pt>
                <c:pt idx="1376">
                  <c:v>137.522376237623</c:v>
                </c:pt>
                <c:pt idx="1377">
                  <c:v>137.622385238523</c:v>
                </c:pt>
                <c:pt idx="1378">
                  <c:v>137.722394239423</c:v>
                </c:pt>
                <c:pt idx="1379">
                  <c:v>137.822403240324</c:v>
                </c:pt>
                <c:pt idx="1380">
                  <c:v>137.922412241224</c:v>
                </c:pt>
                <c:pt idx="1381">
                  <c:v>138.022421242124</c:v>
                </c:pt>
                <c:pt idx="1382">
                  <c:v>138.122430243024</c:v>
                </c:pt>
                <c:pt idx="1383">
                  <c:v>138.222439243924</c:v>
                </c:pt>
                <c:pt idx="1384">
                  <c:v>138.322448244824</c:v>
                </c:pt>
                <c:pt idx="1385">
                  <c:v>138.422457245724</c:v>
                </c:pt>
                <c:pt idx="1386">
                  <c:v>138.522466246624</c:v>
                </c:pt>
                <c:pt idx="1387">
                  <c:v>138.622475247524</c:v>
                </c:pt>
                <c:pt idx="1388">
                  <c:v>138.722484248424</c:v>
                </c:pt>
                <c:pt idx="1389">
                  <c:v>138.822493249324</c:v>
                </c:pt>
                <c:pt idx="1390">
                  <c:v>138.922502250225</c:v>
                </c:pt>
                <c:pt idx="1391">
                  <c:v>139.022511251125</c:v>
                </c:pt>
                <c:pt idx="1392">
                  <c:v>139.122520252025</c:v>
                </c:pt>
                <c:pt idx="1393">
                  <c:v>139.222529252925</c:v>
                </c:pt>
                <c:pt idx="1394">
                  <c:v>139.322538253825</c:v>
                </c:pt>
                <c:pt idx="1395">
                  <c:v>139.422547254725</c:v>
                </c:pt>
                <c:pt idx="1396">
                  <c:v>139.522556255625</c:v>
                </c:pt>
                <c:pt idx="1397">
                  <c:v>139.622565256525</c:v>
                </c:pt>
                <c:pt idx="1398">
                  <c:v>139.722574257425</c:v>
                </c:pt>
                <c:pt idx="1399">
                  <c:v>139.822583258325</c:v>
                </c:pt>
                <c:pt idx="1400">
                  <c:v>139.922592259225</c:v>
                </c:pt>
                <c:pt idx="1401">
                  <c:v>140.022601260126</c:v>
                </c:pt>
                <c:pt idx="1402">
                  <c:v>140.122610261026</c:v>
                </c:pt>
                <c:pt idx="1403">
                  <c:v>140.222619261926</c:v>
                </c:pt>
                <c:pt idx="1404">
                  <c:v>140.322628262826</c:v>
                </c:pt>
                <c:pt idx="1405">
                  <c:v>140.422637263726</c:v>
                </c:pt>
                <c:pt idx="1406">
                  <c:v>140.522646264626</c:v>
                </c:pt>
                <c:pt idx="1407">
                  <c:v>140.622655265526</c:v>
                </c:pt>
                <c:pt idx="1408">
                  <c:v>140.722664266426</c:v>
                </c:pt>
                <c:pt idx="1409">
                  <c:v>140.822673267326</c:v>
                </c:pt>
                <c:pt idx="1410">
                  <c:v>140.922682268226</c:v>
                </c:pt>
                <c:pt idx="1411">
                  <c:v>141.022691269126</c:v>
                </c:pt>
                <c:pt idx="1412">
                  <c:v>141.122700270027</c:v>
                </c:pt>
                <c:pt idx="1413">
                  <c:v>141.222709270927</c:v>
                </c:pt>
                <c:pt idx="1414">
                  <c:v>141.322718271827</c:v>
                </c:pt>
                <c:pt idx="1415">
                  <c:v>141.422727272727</c:v>
                </c:pt>
                <c:pt idx="1416">
                  <c:v>141.522736273627</c:v>
                </c:pt>
                <c:pt idx="1417">
                  <c:v>141.622745274527</c:v>
                </c:pt>
                <c:pt idx="1418">
                  <c:v>141.722754275427</c:v>
                </c:pt>
                <c:pt idx="1419">
                  <c:v>141.822763276327</c:v>
                </c:pt>
                <c:pt idx="1420">
                  <c:v>141.922772277227</c:v>
                </c:pt>
                <c:pt idx="1421">
                  <c:v>142.022781278127</c:v>
                </c:pt>
                <c:pt idx="1422">
                  <c:v>142.122790279027</c:v>
                </c:pt>
                <c:pt idx="1423">
                  <c:v>142.222799279927</c:v>
                </c:pt>
                <c:pt idx="1424">
                  <c:v>142.322808280828</c:v>
                </c:pt>
                <c:pt idx="1425">
                  <c:v>142.422817281728</c:v>
                </c:pt>
                <c:pt idx="1426">
                  <c:v>142.522826282628</c:v>
                </c:pt>
                <c:pt idx="1427">
                  <c:v>142.622835283528</c:v>
                </c:pt>
                <c:pt idx="1428">
                  <c:v>142.722844284428</c:v>
                </c:pt>
                <c:pt idx="1429">
                  <c:v>142.822853285328</c:v>
                </c:pt>
                <c:pt idx="1430">
                  <c:v>142.922862286228</c:v>
                </c:pt>
                <c:pt idx="1431">
                  <c:v>143.022871287128</c:v>
                </c:pt>
                <c:pt idx="1432">
                  <c:v>143.122880288028</c:v>
                </c:pt>
                <c:pt idx="1433">
                  <c:v>143.222889288928</c:v>
                </c:pt>
                <c:pt idx="1434">
                  <c:v>143.322898289828</c:v>
                </c:pt>
                <c:pt idx="1435">
                  <c:v>143.422907290729</c:v>
                </c:pt>
                <c:pt idx="1436">
                  <c:v>143.522916291629</c:v>
                </c:pt>
                <c:pt idx="1437">
                  <c:v>143.622925292529</c:v>
                </c:pt>
                <c:pt idx="1438">
                  <c:v>143.722934293429</c:v>
                </c:pt>
                <c:pt idx="1439">
                  <c:v>143.822943294329</c:v>
                </c:pt>
                <c:pt idx="1440">
                  <c:v>143.922952295229</c:v>
                </c:pt>
                <c:pt idx="1441">
                  <c:v>144.022961296129</c:v>
                </c:pt>
                <c:pt idx="1442">
                  <c:v>144.122970297029</c:v>
                </c:pt>
                <c:pt idx="1443">
                  <c:v>144.222979297929</c:v>
                </c:pt>
                <c:pt idx="1444">
                  <c:v>144.322988298829</c:v>
                </c:pt>
                <c:pt idx="1445">
                  <c:v>144.422997299729</c:v>
                </c:pt>
                <c:pt idx="1446">
                  <c:v>144.52300630063</c:v>
                </c:pt>
                <c:pt idx="1447">
                  <c:v>144.62301530153</c:v>
                </c:pt>
                <c:pt idx="1448">
                  <c:v>144.72302430243</c:v>
                </c:pt>
                <c:pt idx="1449">
                  <c:v>144.82303330333</c:v>
                </c:pt>
                <c:pt idx="1450">
                  <c:v>144.92304230423</c:v>
                </c:pt>
                <c:pt idx="1451">
                  <c:v>145.02305130513</c:v>
                </c:pt>
                <c:pt idx="1452">
                  <c:v>145.12306030603</c:v>
                </c:pt>
                <c:pt idx="1453">
                  <c:v>145.22306930693</c:v>
                </c:pt>
                <c:pt idx="1454">
                  <c:v>145.32307830783</c:v>
                </c:pt>
                <c:pt idx="1455">
                  <c:v>145.42308730873</c:v>
                </c:pt>
                <c:pt idx="1456">
                  <c:v>145.52309630963</c:v>
                </c:pt>
                <c:pt idx="1457">
                  <c:v>145.623105310531</c:v>
                </c:pt>
                <c:pt idx="1458">
                  <c:v>145.723114311431</c:v>
                </c:pt>
                <c:pt idx="1459">
                  <c:v>145.823123312331</c:v>
                </c:pt>
                <c:pt idx="1460">
                  <c:v>145.923132313231</c:v>
                </c:pt>
                <c:pt idx="1461">
                  <c:v>146.023141314131</c:v>
                </c:pt>
                <c:pt idx="1462">
                  <c:v>146.123150315031</c:v>
                </c:pt>
                <c:pt idx="1463">
                  <c:v>146.223159315931</c:v>
                </c:pt>
                <c:pt idx="1464">
                  <c:v>146.323168316831</c:v>
                </c:pt>
                <c:pt idx="1465">
                  <c:v>146.423177317731</c:v>
                </c:pt>
                <c:pt idx="1466">
                  <c:v>146.523186318631</c:v>
                </c:pt>
                <c:pt idx="1467">
                  <c:v>146.623195319531</c:v>
                </c:pt>
                <c:pt idx="1468">
                  <c:v>146.723204320432</c:v>
                </c:pt>
                <c:pt idx="1469">
                  <c:v>146.823213321332</c:v>
                </c:pt>
                <c:pt idx="1470">
                  <c:v>146.923222322232</c:v>
                </c:pt>
                <c:pt idx="1471">
                  <c:v>147.023231323132</c:v>
                </c:pt>
                <c:pt idx="1472">
                  <c:v>147.123240324032</c:v>
                </c:pt>
                <c:pt idx="1473">
                  <c:v>147.223249324932</c:v>
                </c:pt>
                <c:pt idx="1474">
                  <c:v>147.323258325832</c:v>
                </c:pt>
                <c:pt idx="1475">
                  <c:v>147.423267326732</c:v>
                </c:pt>
                <c:pt idx="1476">
                  <c:v>147.523276327632</c:v>
                </c:pt>
                <c:pt idx="1477">
                  <c:v>147.623285328532</c:v>
                </c:pt>
                <c:pt idx="1478">
                  <c:v>147.723294329432</c:v>
                </c:pt>
                <c:pt idx="1479">
                  <c:v>147.823303330333</c:v>
                </c:pt>
                <c:pt idx="1480">
                  <c:v>147.923312331233</c:v>
                </c:pt>
                <c:pt idx="1481">
                  <c:v>148.023321332133</c:v>
                </c:pt>
                <c:pt idx="1482">
                  <c:v>148.123330333033</c:v>
                </c:pt>
                <c:pt idx="1483">
                  <c:v>148.223339333933</c:v>
                </c:pt>
                <c:pt idx="1484">
                  <c:v>148.323348334833</c:v>
                </c:pt>
                <c:pt idx="1485">
                  <c:v>148.423357335733</c:v>
                </c:pt>
                <c:pt idx="1486">
                  <c:v>148.523366336633</c:v>
                </c:pt>
                <c:pt idx="1487">
                  <c:v>148.623375337533</c:v>
                </c:pt>
                <c:pt idx="1488">
                  <c:v>148.723384338433</c:v>
                </c:pt>
                <c:pt idx="1489">
                  <c:v>148.823393339333</c:v>
                </c:pt>
                <c:pt idx="1490">
                  <c:v>148.923402340234</c:v>
                </c:pt>
                <c:pt idx="1491">
                  <c:v>149.023411341134</c:v>
                </c:pt>
                <c:pt idx="1492">
                  <c:v>149.123420342034</c:v>
                </c:pt>
                <c:pt idx="1493">
                  <c:v>149.223429342934</c:v>
                </c:pt>
                <c:pt idx="1494">
                  <c:v>149.323438343834</c:v>
                </c:pt>
                <c:pt idx="1495">
                  <c:v>149.423447344734</c:v>
                </c:pt>
                <c:pt idx="1496">
                  <c:v>149.523456345634</c:v>
                </c:pt>
                <c:pt idx="1497">
                  <c:v>149.623465346534</c:v>
                </c:pt>
                <c:pt idx="1498">
                  <c:v>149.723474347434</c:v>
                </c:pt>
                <c:pt idx="1499">
                  <c:v>149.823483348334</c:v>
                </c:pt>
                <c:pt idx="1500">
                  <c:v>149.923492349234</c:v>
                </c:pt>
                <c:pt idx="1501">
                  <c:v>150.023501350135</c:v>
                </c:pt>
                <c:pt idx="1502">
                  <c:v>150.123510351035</c:v>
                </c:pt>
                <c:pt idx="1503">
                  <c:v>150.223519351935</c:v>
                </c:pt>
                <c:pt idx="1504">
                  <c:v>150.323528352835</c:v>
                </c:pt>
                <c:pt idx="1505">
                  <c:v>150.423537353735</c:v>
                </c:pt>
                <c:pt idx="1506">
                  <c:v>150.523546354635</c:v>
                </c:pt>
                <c:pt idx="1507">
                  <c:v>150.623555355535</c:v>
                </c:pt>
                <c:pt idx="1508">
                  <c:v>150.723564356435</c:v>
                </c:pt>
                <c:pt idx="1509">
                  <c:v>150.823573357335</c:v>
                </c:pt>
                <c:pt idx="1510">
                  <c:v>150.923582358235</c:v>
                </c:pt>
                <c:pt idx="1511">
                  <c:v>151.023591359135</c:v>
                </c:pt>
                <c:pt idx="1512">
                  <c:v>151.123600360036</c:v>
                </c:pt>
                <c:pt idx="1513">
                  <c:v>151.223609360936</c:v>
                </c:pt>
                <c:pt idx="1514">
                  <c:v>151.323618361836</c:v>
                </c:pt>
                <c:pt idx="1515">
                  <c:v>151.423627362736</c:v>
                </c:pt>
                <c:pt idx="1516">
                  <c:v>151.523636363636</c:v>
                </c:pt>
                <c:pt idx="1517">
                  <c:v>151.623645364536</c:v>
                </c:pt>
                <c:pt idx="1518">
                  <c:v>151.723654365436</c:v>
                </c:pt>
                <c:pt idx="1519">
                  <c:v>151.823663366336</c:v>
                </c:pt>
                <c:pt idx="1520">
                  <c:v>151.923672367236</c:v>
                </c:pt>
                <c:pt idx="1521">
                  <c:v>152.023681368136</c:v>
                </c:pt>
                <c:pt idx="1522">
                  <c:v>152.123690369036</c:v>
                </c:pt>
                <c:pt idx="1523">
                  <c:v>152.223699369936</c:v>
                </c:pt>
                <c:pt idx="1524">
                  <c:v>152.323708370837</c:v>
                </c:pt>
                <c:pt idx="1525">
                  <c:v>152.423717371737</c:v>
                </c:pt>
                <c:pt idx="1526">
                  <c:v>152.523726372637</c:v>
                </c:pt>
                <c:pt idx="1527">
                  <c:v>152.623735373537</c:v>
                </c:pt>
                <c:pt idx="1528">
                  <c:v>152.723744374437</c:v>
                </c:pt>
                <c:pt idx="1529">
                  <c:v>152.823753375337</c:v>
                </c:pt>
                <c:pt idx="1530">
                  <c:v>152.923762376237</c:v>
                </c:pt>
                <c:pt idx="1531">
                  <c:v>153.023771377137</c:v>
                </c:pt>
                <c:pt idx="1532">
                  <c:v>153.123780378037</c:v>
                </c:pt>
                <c:pt idx="1533">
                  <c:v>153.223789378937</c:v>
                </c:pt>
                <c:pt idx="1534">
                  <c:v>153.323798379837</c:v>
                </c:pt>
                <c:pt idx="1535">
                  <c:v>153.423807380738</c:v>
                </c:pt>
                <c:pt idx="1536">
                  <c:v>153.523816381638</c:v>
                </c:pt>
                <c:pt idx="1537">
                  <c:v>153.623825382538</c:v>
                </c:pt>
                <c:pt idx="1538">
                  <c:v>153.723834383438</c:v>
                </c:pt>
                <c:pt idx="1539">
                  <c:v>153.823843384338</c:v>
                </c:pt>
                <c:pt idx="1540">
                  <c:v>153.923852385238</c:v>
                </c:pt>
                <c:pt idx="1541">
                  <c:v>154.023861386138</c:v>
                </c:pt>
                <c:pt idx="1542">
                  <c:v>154.123870387038</c:v>
                </c:pt>
                <c:pt idx="1543">
                  <c:v>154.223879387938</c:v>
                </c:pt>
                <c:pt idx="1544">
                  <c:v>154.323888388838</c:v>
                </c:pt>
                <c:pt idx="1545">
                  <c:v>154.423897389738</c:v>
                </c:pt>
                <c:pt idx="1546">
                  <c:v>154.523906390639</c:v>
                </c:pt>
                <c:pt idx="1547">
                  <c:v>154.623915391539</c:v>
                </c:pt>
                <c:pt idx="1548">
                  <c:v>154.723924392439</c:v>
                </c:pt>
                <c:pt idx="1549">
                  <c:v>154.823933393339</c:v>
                </c:pt>
                <c:pt idx="1550">
                  <c:v>154.923942394239</c:v>
                </c:pt>
                <c:pt idx="1551">
                  <c:v>155.023951395139</c:v>
                </c:pt>
                <c:pt idx="1552">
                  <c:v>155.123960396039</c:v>
                </c:pt>
                <c:pt idx="1553">
                  <c:v>155.223969396939</c:v>
                </c:pt>
                <c:pt idx="1554">
                  <c:v>155.323978397839</c:v>
                </c:pt>
                <c:pt idx="1555">
                  <c:v>155.423987398739</c:v>
                </c:pt>
                <c:pt idx="1556">
                  <c:v>155.523996399639</c:v>
                </c:pt>
                <c:pt idx="1557">
                  <c:v>155.62400540054</c:v>
                </c:pt>
                <c:pt idx="1558">
                  <c:v>155.72401440144</c:v>
                </c:pt>
                <c:pt idx="1559">
                  <c:v>155.82402340234</c:v>
                </c:pt>
                <c:pt idx="1560">
                  <c:v>155.92403240324</c:v>
                </c:pt>
                <c:pt idx="1561">
                  <c:v>156.02404140414</c:v>
                </c:pt>
                <c:pt idx="1562">
                  <c:v>156.12405040504</c:v>
                </c:pt>
                <c:pt idx="1563">
                  <c:v>156.22405940594</c:v>
                </c:pt>
                <c:pt idx="1564">
                  <c:v>156.32406840684</c:v>
                </c:pt>
                <c:pt idx="1565">
                  <c:v>156.42407740774</c:v>
                </c:pt>
                <c:pt idx="1566">
                  <c:v>156.52408640864</c:v>
                </c:pt>
                <c:pt idx="1567">
                  <c:v>156.62409540954</c:v>
                </c:pt>
                <c:pt idx="1568">
                  <c:v>156.724104410441</c:v>
                </c:pt>
                <c:pt idx="1569">
                  <c:v>156.824113411341</c:v>
                </c:pt>
                <c:pt idx="1570">
                  <c:v>156.924122412241</c:v>
                </c:pt>
                <c:pt idx="1571">
                  <c:v>157.024131413141</c:v>
                </c:pt>
                <c:pt idx="1572">
                  <c:v>157.124140414041</c:v>
                </c:pt>
                <c:pt idx="1573">
                  <c:v>157.224149414941</c:v>
                </c:pt>
                <c:pt idx="1574">
                  <c:v>157.324158415841</c:v>
                </c:pt>
                <c:pt idx="1575">
                  <c:v>157.424167416741</c:v>
                </c:pt>
                <c:pt idx="1576">
                  <c:v>157.524176417641</c:v>
                </c:pt>
                <c:pt idx="1577">
                  <c:v>157.624185418541</c:v>
                </c:pt>
                <c:pt idx="1578">
                  <c:v>157.724194419441</c:v>
                </c:pt>
                <c:pt idx="1579">
                  <c:v>157.824203420342</c:v>
                </c:pt>
                <c:pt idx="1580">
                  <c:v>157.924212421242</c:v>
                </c:pt>
                <c:pt idx="1581">
                  <c:v>158.024221422142</c:v>
                </c:pt>
                <c:pt idx="1582">
                  <c:v>158.124230423042</c:v>
                </c:pt>
                <c:pt idx="1583">
                  <c:v>158.224239423942</c:v>
                </c:pt>
                <c:pt idx="1584">
                  <c:v>158.324248424842</c:v>
                </c:pt>
                <c:pt idx="1585">
                  <c:v>158.424257425742</c:v>
                </c:pt>
                <c:pt idx="1586">
                  <c:v>158.524266426642</c:v>
                </c:pt>
                <c:pt idx="1587">
                  <c:v>158.624275427542</c:v>
                </c:pt>
                <c:pt idx="1588">
                  <c:v>158.724284428442</c:v>
                </c:pt>
                <c:pt idx="1589">
                  <c:v>158.824293429342</c:v>
                </c:pt>
                <c:pt idx="1590">
                  <c:v>158.924302430243</c:v>
                </c:pt>
                <c:pt idx="1591">
                  <c:v>159.024311431143</c:v>
                </c:pt>
                <c:pt idx="1592">
                  <c:v>159.124320432043</c:v>
                </c:pt>
                <c:pt idx="1593">
                  <c:v>159.224329432943</c:v>
                </c:pt>
                <c:pt idx="1594">
                  <c:v>159.324338433843</c:v>
                </c:pt>
                <c:pt idx="1595">
                  <c:v>159.424347434743</c:v>
                </c:pt>
                <c:pt idx="1596">
                  <c:v>159.524356435643</c:v>
                </c:pt>
                <c:pt idx="1597">
                  <c:v>159.624365436543</c:v>
                </c:pt>
                <c:pt idx="1598">
                  <c:v>159.724374437443</c:v>
                </c:pt>
                <c:pt idx="1599">
                  <c:v>159.824383438343</c:v>
                </c:pt>
                <c:pt idx="1600">
                  <c:v>159.924392439243</c:v>
                </c:pt>
                <c:pt idx="1601">
                  <c:v>160.024401440144</c:v>
                </c:pt>
                <c:pt idx="1602">
                  <c:v>160.124410441044</c:v>
                </c:pt>
                <c:pt idx="1603">
                  <c:v>160.224419441944</c:v>
                </c:pt>
                <c:pt idx="1604">
                  <c:v>160.324428442844</c:v>
                </c:pt>
                <c:pt idx="1605">
                  <c:v>160.424437443744</c:v>
                </c:pt>
                <c:pt idx="1606">
                  <c:v>160.524446444644</c:v>
                </c:pt>
                <c:pt idx="1607">
                  <c:v>160.624455445544</c:v>
                </c:pt>
                <c:pt idx="1608">
                  <c:v>160.724464446444</c:v>
                </c:pt>
                <c:pt idx="1609">
                  <c:v>160.824473447344</c:v>
                </c:pt>
                <c:pt idx="1610">
                  <c:v>160.924482448244</c:v>
                </c:pt>
                <c:pt idx="1611">
                  <c:v>161.024491449144</c:v>
                </c:pt>
                <c:pt idx="1612">
                  <c:v>161.124500450045</c:v>
                </c:pt>
                <c:pt idx="1613">
                  <c:v>161.224509450945</c:v>
                </c:pt>
                <c:pt idx="1614">
                  <c:v>161.324518451845</c:v>
                </c:pt>
                <c:pt idx="1615">
                  <c:v>161.424527452745</c:v>
                </c:pt>
                <c:pt idx="1616">
                  <c:v>161.524536453645</c:v>
                </c:pt>
                <c:pt idx="1617">
                  <c:v>161.624545454545</c:v>
                </c:pt>
                <c:pt idx="1618">
                  <c:v>161.724554455445</c:v>
                </c:pt>
                <c:pt idx="1619">
                  <c:v>161.824563456345</c:v>
                </c:pt>
                <c:pt idx="1620">
                  <c:v>161.924572457245</c:v>
                </c:pt>
                <c:pt idx="1621">
                  <c:v>162.024581458145</c:v>
                </c:pt>
                <c:pt idx="1622">
                  <c:v>162.124590459045</c:v>
                </c:pt>
                <c:pt idx="1623">
                  <c:v>162.224599459945</c:v>
                </c:pt>
                <c:pt idx="1624">
                  <c:v>162.324608460846</c:v>
                </c:pt>
                <c:pt idx="1625">
                  <c:v>162.424617461746</c:v>
                </c:pt>
                <c:pt idx="1626">
                  <c:v>162.524626462646</c:v>
                </c:pt>
                <c:pt idx="1627">
                  <c:v>162.624635463546</c:v>
                </c:pt>
                <c:pt idx="1628">
                  <c:v>162.724644464446</c:v>
                </c:pt>
                <c:pt idx="1629">
                  <c:v>162.824653465346</c:v>
                </c:pt>
                <c:pt idx="1630">
                  <c:v>162.924662466246</c:v>
                </c:pt>
                <c:pt idx="1631">
                  <c:v>163.024671467146</c:v>
                </c:pt>
                <c:pt idx="1632">
                  <c:v>163.124680468046</c:v>
                </c:pt>
                <c:pt idx="1633">
                  <c:v>163.224689468946</c:v>
                </c:pt>
                <c:pt idx="1634">
                  <c:v>163.324698469846</c:v>
                </c:pt>
                <c:pt idx="1635">
                  <c:v>163.424707470747</c:v>
                </c:pt>
                <c:pt idx="1636">
                  <c:v>163.524716471647</c:v>
                </c:pt>
                <c:pt idx="1637">
                  <c:v>163.624725472547</c:v>
                </c:pt>
                <c:pt idx="1638">
                  <c:v>163.724734473447</c:v>
                </c:pt>
                <c:pt idx="1639">
                  <c:v>163.824743474347</c:v>
                </c:pt>
                <c:pt idx="1640">
                  <c:v>163.924752475247</c:v>
                </c:pt>
                <c:pt idx="1641">
                  <c:v>164.0247614761469</c:v>
                </c:pt>
                <c:pt idx="1642">
                  <c:v>164.124770477047</c:v>
                </c:pt>
                <c:pt idx="1643">
                  <c:v>164.224779477947</c:v>
                </c:pt>
                <c:pt idx="1644">
                  <c:v>164.324788478847</c:v>
                </c:pt>
                <c:pt idx="1645">
                  <c:v>164.424797479747</c:v>
                </c:pt>
                <c:pt idx="1646">
                  <c:v>164.524806480648</c:v>
                </c:pt>
                <c:pt idx="1647">
                  <c:v>164.624815481548</c:v>
                </c:pt>
                <c:pt idx="1648">
                  <c:v>164.724824482448</c:v>
                </c:pt>
                <c:pt idx="1649">
                  <c:v>164.824833483348</c:v>
                </c:pt>
                <c:pt idx="1650">
                  <c:v>164.924842484248</c:v>
                </c:pt>
                <c:pt idx="1651">
                  <c:v>165.024851485148</c:v>
                </c:pt>
                <c:pt idx="1652">
                  <c:v>165.124860486048</c:v>
                </c:pt>
                <c:pt idx="1653">
                  <c:v>165.224869486948</c:v>
                </c:pt>
                <c:pt idx="1654">
                  <c:v>165.324878487848</c:v>
                </c:pt>
                <c:pt idx="1655">
                  <c:v>165.424887488748</c:v>
                </c:pt>
                <c:pt idx="1656">
                  <c:v>165.524896489648</c:v>
                </c:pt>
                <c:pt idx="1657">
                  <c:v>165.624905490549</c:v>
                </c:pt>
                <c:pt idx="1658">
                  <c:v>165.724914491449</c:v>
                </c:pt>
                <c:pt idx="1659">
                  <c:v>165.824923492349</c:v>
                </c:pt>
                <c:pt idx="1660">
                  <c:v>165.924932493249</c:v>
                </c:pt>
                <c:pt idx="1661">
                  <c:v>166.024941494149</c:v>
                </c:pt>
                <c:pt idx="1662">
                  <c:v>166.124950495049</c:v>
                </c:pt>
                <c:pt idx="1663">
                  <c:v>166.224959495949</c:v>
                </c:pt>
                <c:pt idx="1664">
                  <c:v>166.324968496849</c:v>
                </c:pt>
                <c:pt idx="1665">
                  <c:v>166.424977497749</c:v>
                </c:pt>
                <c:pt idx="1666">
                  <c:v>166.524986498649</c:v>
                </c:pt>
                <c:pt idx="1667">
                  <c:v>166.6249954995488</c:v>
                </c:pt>
                <c:pt idx="1668">
                  <c:v>166.72500450045</c:v>
                </c:pt>
                <c:pt idx="1669">
                  <c:v>166.82501350135</c:v>
                </c:pt>
                <c:pt idx="1670">
                  <c:v>166.92502250225</c:v>
                </c:pt>
                <c:pt idx="1671">
                  <c:v>167.02503150315</c:v>
                </c:pt>
                <c:pt idx="1672">
                  <c:v>167.12504050405</c:v>
                </c:pt>
                <c:pt idx="1673">
                  <c:v>167.22504950495</c:v>
                </c:pt>
                <c:pt idx="1674">
                  <c:v>167.32505850585</c:v>
                </c:pt>
                <c:pt idx="1675">
                  <c:v>167.42506750675</c:v>
                </c:pt>
                <c:pt idx="1676">
                  <c:v>167.52507650765</c:v>
                </c:pt>
                <c:pt idx="1677">
                  <c:v>167.62508550855</c:v>
                </c:pt>
                <c:pt idx="1678">
                  <c:v>167.72509450945</c:v>
                </c:pt>
                <c:pt idx="1679">
                  <c:v>167.825103510351</c:v>
                </c:pt>
                <c:pt idx="1680">
                  <c:v>167.925112511251</c:v>
                </c:pt>
                <c:pt idx="1681">
                  <c:v>168.025121512151</c:v>
                </c:pt>
                <c:pt idx="1682">
                  <c:v>168.125130513051</c:v>
                </c:pt>
                <c:pt idx="1683">
                  <c:v>168.225139513951</c:v>
                </c:pt>
                <c:pt idx="1684">
                  <c:v>168.325148514851</c:v>
                </c:pt>
                <c:pt idx="1685">
                  <c:v>168.425157515751</c:v>
                </c:pt>
                <c:pt idx="1686">
                  <c:v>168.525166516651</c:v>
                </c:pt>
                <c:pt idx="1687">
                  <c:v>168.625175517551</c:v>
                </c:pt>
                <c:pt idx="1688">
                  <c:v>168.725184518451</c:v>
                </c:pt>
                <c:pt idx="1689">
                  <c:v>168.825193519351</c:v>
                </c:pt>
                <c:pt idx="1690">
                  <c:v>168.925202520252</c:v>
                </c:pt>
                <c:pt idx="1691">
                  <c:v>169.025211521152</c:v>
                </c:pt>
                <c:pt idx="1692">
                  <c:v>169.125220522052</c:v>
                </c:pt>
                <c:pt idx="1693">
                  <c:v>169.225229522952</c:v>
                </c:pt>
                <c:pt idx="1694">
                  <c:v>169.325238523852</c:v>
                </c:pt>
                <c:pt idx="1695">
                  <c:v>169.425247524752</c:v>
                </c:pt>
                <c:pt idx="1696">
                  <c:v>169.525256525652</c:v>
                </c:pt>
                <c:pt idx="1697">
                  <c:v>169.6252655265519</c:v>
                </c:pt>
                <c:pt idx="1698">
                  <c:v>169.725274527452</c:v>
                </c:pt>
                <c:pt idx="1699">
                  <c:v>169.825283528352</c:v>
                </c:pt>
                <c:pt idx="1700">
                  <c:v>169.925292529252</c:v>
                </c:pt>
                <c:pt idx="1701">
                  <c:v>170.025301530153</c:v>
                </c:pt>
                <c:pt idx="1702">
                  <c:v>170.125310531053</c:v>
                </c:pt>
                <c:pt idx="1703">
                  <c:v>170.225319531953</c:v>
                </c:pt>
                <c:pt idx="1704">
                  <c:v>170.325328532853</c:v>
                </c:pt>
                <c:pt idx="1705">
                  <c:v>170.425337533753</c:v>
                </c:pt>
                <c:pt idx="1706">
                  <c:v>170.525346534653</c:v>
                </c:pt>
                <c:pt idx="1707">
                  <c:v>170.625355535553</c:v>
                </c:pt>
                <c:pt idx="1708">
                  <c:v>170.725364536453</c:v>
                </c:pt>
                <c:pt idx="1709">
                  <c:v>170.825373537353</c:v>
                </c:pt>
                <c:pt idx="1710">
                  <c:v>170.925382538253</c:v>
                </c:pt>
                <c:pt idx="1711">
                  <c:v>171.025391539153</c:v>
                </c:pt>
                <c:pt idx="1712">
                  <c:v>171.125400540054</c:v>
                </c:pt>
                <c:pt idx="1713">
                  <c:v>171.225409540954</c:v>
                </c:pt>
                <c:pt idx="1714">
                  <c:v>171.325418541854</c:v>
                </c:pt>
                <c:pt idx="1715">
                  <c:v>171.425427542754</c:v>
                </c:pt>
                <c:pt idx="1716">
                  <c:v>171.525436543654</c:v>
                </c:pt>
                <c:pt idx="1717">
                  <c:v>171.625445544554</c:v>
                </c:pt>
                <c:pt idx="1718">
                  <c:v>171.725454545454</c:v>
                </c:pt>
                <c:pt idx="1719">
                  <c:v>171.825463546354</c:v>
                </c:pt>
                <c:pt idx="1720">
                  <c:v>171.925472547254</c:v>
                </c:pt>
                <c:pt idx="1721">
                  <c:v>172.025481548154</c:v>
                </c:pt>
                <c:pt idx="1722">
                  <c:v>172.125490549054</c:v>
                </c:pt>
                <c:pt idx="1723">
                  <c:v>172.225499549954</c:v>
                </c:pt>
                <c:pt idx="1724">
                  <c:v>172.325508550855</c:v>
                </c:pt>
                <c:pt idx="1725">
                  <c:v>172.425517551755</c:v>
                </c:pt>
                <c:pt idx="1726">
                  <c:v>172.525526552655</c:v>
                </c:pt>
                <c:pt idx="1727">
                  <c:v>172.625535553555</c:v>
                </c:pt>
                <c:pt idx="1728">
                  <c:v>172.725544554455</c:v>
                </c:pt>
                <c:pt idx="1729">
                  <c:v>172.825553555355</c:v>
                </c:pt>
                <c:pt idx="1730">
                  <c:v>172.925562556255</c:v>
                </c:pt>
                <c:pt idx="1731">
                  <c:v>173.025571557155</c:v>
                </c:pt>
                <c:pt idx="1732">
                  <c:v>173.125580558055</c:v>
                </c:pt>
                <c:pt idx="1733">
                  <c:v>173.225589558955</c:v>
                </c:pt>
                <c:pt idx="1734">
                  <c:v>173.325598559855</c:v>
                </c:pt>
                <c:pt idx="1735">
                  <c:v>173.425607560756</c:v>
                </c:pt>
                <c:pt idx="1736">
                  <c:v>173.525616561656</c:v>
                </c:pt>
                <c:pt idx="1737">
                  <c:v>173.625625562556</c:v>
                </c:pt>
                <c:pt idx="1738">
                  <c:v>173.725634563456</c:v>
                </c:pt>
                <c:pt idx="1739">
                  <c:v>173.825643564356</c:v>
                </c:pt>
                <c:pt idx="1740">
                  <c:v>173.925652565256</c:v>
                </c:pt>
                <c:pt idx="1741">
                  <c:v>174.0256615661559</c:v>
                </c:pt>
                <c:pt idx="1742">
                  <c:v>174.125670567056</c:v>
                </c:pt>
                <c:pt idx="1743">
                  <c:v>174.225679567956</c:v>
                </c:pt>
                <c:pt idx="1744">
                  <c:v>174.325688568856</c:v>
                </c:pt>
                <c:pt idx="1745">
                  <c:v>174.425697569756</c:v>
                </c:pt>
                <c:pt idx="1746">
                  <c:v>174.525706570657</c:v>
                </c:pt>
                <c:pt idx="1747">
                  <c:v>174.625715571557</c:v>
                </c:pt>
                <c:pt idx="1748">
                  <c:v>174.725724572457</c:v>
                </c:pt>
                <c:pt idx="1749">
                  <c:v>174.825733573357</c:v>
                </c:pt>
                <c:pt idx="1750">
                  <c:v>174.925742574257</c:v>
                </c:pt>
                <c:pt idx="1751">
                  <c:v>175.025751575157</c:v>
                </c:pt>
                <c:pt idx="1752">
                  <c:v>175.125760576057</c:v>
                </c:pt>
                <c:pt idx="1753">
                  <c:v>175.225769576957</c:v>
                </c:pt>
                <c:pt idx="1754">
                  <c:v>175.325778577857</c:v>
                </c:pt>
                <c:pt idx="1755">
                  <c:v>175.425787578757</c:v>
                </c:pt>
                <c:pt idx="1756">
                  <c:v>175.525796579657</c:v>
                </c:pt>
                <c:pt idx="1757">
                  <c:v>175.625805580558</c:v>
                </c:pt>
                <c:pt idx="1758">
                  <c:v>175.725814581458</c:v>
                </c:pt>
                <c:pt idx="1759">
                  <c:v>175.825823582358</c:v>
                </c:pt>
                <c:pt idx="1760">
                  <c:v>175.925832583258</c:v>
                </c:pt>
                <c:pt idx="1761">
                  <c:v>176.025841584158</c:v>
                </c:pt>
                <c:pt idx="1762">
                  <c:v>176.125850585058</c:v>
                </c:pt>
                <c:pt idx="1763">
                  <c:v>176.225859585958</c:v>
                </c:pt>
                <c:pt idx="1764">
                  <c:v>176.325868586858</c:v>
                </c:pt>
                <c:pt idx="1765">
                  <c:v>176.425877587758</c:v>
                </c:pt>
                <c:pt idx="1766">
                  <c:v>176.525886588658</c:v>
                </c:pt>
                <c:pt idx="1767">
                  <c:v>176.625895589558</c:v>
                </c:pt>
                <c:pt idx="1768">
                  <c:v>176.725904590459</c:v>
                </c:pt>
                <c:pt idx="1769">
                  <c:v>176.825913591359</c:v>
                </c:pt>
                <c:pt idx="1770">
                  <c:v>176.925922592259</c:v>
                </c:pt>
                <c:pt idx="1771">
                  <c:v>177.025931593159</c:v>
                </c:pt>
                <c:pt idx="1772">
                  <c:v>177.125940594059</c:v>
                </c:pt>
                <c:pt idx="1773">
                  <c:v>177.225949594959</c:v>
                </c:pt>
                <c:pt idx="1774">
                  <c:v>177.325958595859</c:v>
                </c:pt>
                <c:pt idx="1775">
                  <c:v>177.425967596759</c:v>
                </c:pt>
                <c:pt idx="1776">
                  <c:v>177.525976597659</c:v>
                </c:pt>
                <c:pt idx="1777">
                  <c:v>177.625985598559</c:v>
                </c:pt>
                <c:pt idx="1778">
                  <c:v>177.725994599459</c:v>
                </c:pt>
                <c:pt idx="1779">
                  <c:v>177.82600360036</c:v>
                </c:pt>
                <c:pt idx="1780">
                  <c:v>177.92601260126</c:v>
                </c:pt>
                <c:pt idx="1781">
                  <c:v>178.02602160216</c:v>
                </c:pt>
                <c:pt idx="1782">
                  <c:v>178.12603060306</c:v>
                </c:pt>
                <c:pt idx="1783">
                  <c:v>178.22603960396</c:v>
                </c:pt>
                <c:pt idx="1784">
                  <c:v>178.32604860486</c:v>
                </c:pt>
                <c:pt idx="1785">
                  <c:v>178.42605760576</c:v>
                </c:pt>
                <c:pt idx="1786">
                  <c:v>178.52606660666</c:v>
                </c:pt>
                <c:pt idx="1787">
                  <c:v>178.62607560756</c:v>
                </c:pt>
                <c:pt idx="1788">
                  <c:v>178.72608460846</c:v>
                </c:pt>
                <c:pt idx="1789">
                  <c:v>178.82609360936</c:v>
                </c:pt>
                <c:pt idx="1790">
                  <c:v>178.926102610261</c:v>
                </c:pt>
                <c:pt idx="1791">
                  <c:v>179.026111611161</c:v>
                </c:pt>
                <c:pt idx="1792">
                  <c:v>179.126120612061</c:v>
                </c:pt>
                <c:pt idx="1793">
                  <c:v>179.226129612961</c:v>
                </c:pt>
                <c:pt idx="1794">
                  <c:v>179.326138613861</c:v>
                </c:pt>
                <c:pt idx="1795">
                  <c:v>179.426147614761</c:v>
                </c:pt>
                <c:pt idx="1796">
                  <c:v>179.526156615661</c:v>
                </c:pt>
                <c:pt idx="1797">
                  <c:v>179.626165616561</c:v>
                </c:pt>
                <c:pt idx="1798">
                  <c:v>179.726174617461</c:v>
                </c:pt>
                <c:pt idx="1799">
                  <c:v>179.826183618361</c:v>
                </c:pt>
                <c:pt idx="1800">
                  <c:v>179.926192619261</c:v>
                </c:pt>
                <c:pt idx="1801">
                  <c:v>180.026201620162</c:v>
                </c:pt>
                <c:pt idx="1802">
                  <c:v>180.126210621062</c:v>
                </c:pt>
                <c:pt idx="1803">
                  <c:v>180.226219621962</c:v>
                </c:pt>
                <c:pt idx="1804">
                  <c:v>180.326228622862</c:v>
                </c:pt>
                <c:pt idx="1805">
                  <c:v>180.426237623762</c:v>
                </c:pt>
                <c:pt idx="1806">
                  <c:v>180.526246624662</c:v>
                </c:pt>
                <c:pt idx="1807">
                  <c:v>180.626255625562</c:v>
                </c:pt>
                <c:pt idx="1808">
                  <c:v>180.726264626462</c:v>
                </c:pt>
                <c:pt idx="1809">
                  <c:v>180.826273627362</c:v>
                </c:pt>
                <c:pt idx="1810">
                  <c:v>180.926282628262</c:v>
                </c:pt>
                <c:pt idx="1811">
                  <c:v>181.026291629162</c:v>
                </c:pt>
                <c:pt idx="1812">
                  <c:v>181.126300630062</c:v>
                </c:pt>
                <c:pt idx="1813">
                  <c:v>181.226309630963</c:v>
                </c:pt>
                <c:pt idx="1814">
                  <c:v>181.326318631863</c:v>
                </c:pt>
                <c:pt idx="1815">
                  <c:v>181.426327632763</c:v>
                </c:pt>
                <c:pt idx="1816">
                  <c:v>181.526336633663</c:v>
                </c:pt>
                <c:pt idx="1817">
                  <c:v>181.626345634563</c:v>
                </c:pt>
                <c:pt idx="1818">
                  <c:v>181.726354635463</c:v>
                </c:pt>
                <c:pt idx="1819">
                  <c:v>181.826363636363</c:v>
                </c:pt>
                <c:pt idx="1820">
                  <c:v>181.926372637263</c:v>
                </c:pt>
                <c:pt idx="1821">
                  <c:v>182.026381638163</c:v>
                </c:pt>
                <c:pt idx="1822">
                  <c:v>182.126390639063</c:v>
                </c:pt>
                <c:pt idx="1823">
                  <c:v>182.226399639963</c:v>
                </c:pt>
                <c:pt idx="1824">
                  <c:v>182.326408640864</c:v>
                </c:pt>
                <c:pt idx="1825">
                  <c:v>182.426417641764</c:v>
                </c:pt>
                <c:pt idx="1826">
                  <c:v>182.526426642664</c:v>
                </c:pt>
                <c:pt idx="1827">
                  <c:v>182.626435643564</c:v>
                </c:pt>
                <c:pt idx="1828">
                  <c:v>182.726444644464</c:v>
                </c:pt>
                <c:pt idx="1829">
                  <c:v>182.826453645364</c:v>
                </c:pt>
                <c:pt idx="1830">
                  <c:v>182.926462646264</c:v>
                </c:pt>
                <c:pt idx="1831">
                  <c:v>183.026471647164</c:v>
                </c:pt>
                <c:pt idx="1832">
                  <c:v>183.126480648064</c:v>
                </c:pt>
                <c:pt idx="1833">
                  <c:v>183.226489648964</c:v>
                </c:pt>
                <c:pt idx="1834">
                  <c:v>183.326498649864</c:v>
                </c:pt>
                <c:pt idx="1835">
                  <c:v>183.426507650765</c:v>
                </c:pt>
                <c:pt idx="1836">
                  <c:v>183.526516651665</c:v>
                </c:pt>
                <c:pt idx="1837">
                  <c:v>183.626525652565</c:v>
                </c:pt>
                <c:pt idx="1838">
                  <c:v>183.726534653465</c:v>
                </c:pt>
                <c:pt idx="1839">
                  <c:v>183.826543654365</c:v>
                </c:pt>
                <c:pt idx="1840">
                  <c:v>183.926552655265</c:v>
                </c:pt>
                <c:pt idx="1841">
                  <c:v>184.026561656165</c:v>
                </c:pt>
                <c:pt idx="1842">
                  <c:v>184.126570657065</c:v>
                </c:pt>
                <c:pt idx="1843">
                  <c:v>184.226579657965</c:v>
                </c:pt>
                <c:pt idx="1844">
                  <c:v>184.326588658865</c:v>
                </c:pt>
                <c:pt idx="1845">
                  <c:v>184.426597659765</c:v>
                </c:pt>
                <c:pt idx="1846">
                  <c:v>184.526606660666</c:v>
                </c:pt>
                <c:pt idx="1847">
                  <c:v>184.6266156615659</c:v>
                </c:pt>
                <c:pt idx="1848">
                  <c:v>184.726624662466</c:v>
                </c:pt>
                <c:pt idx="1849">
                  <c:v>184.826633663366</c:v>
                </c:pt>
                <c:pt idx="1850">
                  <c:v>184.926642664266</c:v>
                </c:pt>
                <c:pt idx="1851">
                  <c:v>185.026651665166</c:v>
                </c:pt>
                <c:pt idx="1852">
                  <c:v>185.126660666066</c:v>
                </c:pt>
                <c:pt idx="1853">
                  <c:v>185.226669666966</c:v>
                </c:pt>
                <c:pt idx="1854">
                  <c:v>185.326678667866</c:v>
                </c:pt>
                <c:pt idx="1855">
                  <c:v>185.426687668766</c:v>
                </c:pt>
                <c:pt idx="1856">
                  <c:v>185.526696669666</c:v>
                </c:pt>
                <c:pt idx="1857">
                  <c:v>185.626705670567</c:v>
                </c:pt>
                <c:pt idx="1858">
                  <c:v>185.726714671467</c:v>
                </c:pt>
                <c:pt idx="1859">
                  <c:v>185.826723672367</c:v>
                </c:pt>
                <c:pt idx="1860">
                  <c:v>185.926732673267</c:v>
                </c:pt>
                <c:pt idx="1861">
                  <c:v>186.026741674167</c:v>
                </c:pt>
                <c:pt idx="1862">
                  <c:v>186.126750675067</c:v>
                </c:pt>
                <c:pt idx="1863">
                  <c:v>186.226759675967</c:v>
                </c:pt>
                <c:pt idx="1864">
                  <c:v>186.326768676867</c:v>
                </c:pt>
                <c:pt idx="1865">
                  <c:v>186.426777677767</c:v>
                </c:pt>
                <c:pt idx="1866">
                  <c:v>186.526786678667</c:v>
                </c:pt>
                <c:pt idx="1867">
                  <c:v>186.626795679567</c:v>
                </c:pt>
                <c:pt idx="1868">
                  <c:v>186.726804680468</c:v>
                </c:pt>
                <c:pt idx="1869">
                  <c:v>186.826813681368</c:v>
                </c:pt>
                <c:pt idx="1870">
                  <c:v>186.926822682268</c:v>
                </c:pt>
                <c:pt idx="1871">
                  <c:v>187.026831683168</c:v>
                </c:pt>
                <c:pt idx="1872">
                  <c:v>187.126840684068</c:v>
                </c:pt>
                <c:pt idx="1873">
                  <c:v>187.226849684968</c:v>
                </c:pt>
                <c:pt idx="1874">
                  <c:v>187.326858685868</c:v>
                </c:pt>
                <c:pt idx="1875">
                  <c:v>187.426867686768</c:v>
                </c:pt>
                <c:pt idx="1876">
                  <c:v>187.526876687668</c:v>
                </c:pt>
                <c:pt idx="1877">
                  <c:v>187.626885688568</c:v>
                </c:pt>
                <c:pt idx="1878">
                  <c:v>187.726894689468</c:v>
                </c:pt>
                <c:pt idx="1879">
                  <c:v>187.826903690369</c:v>
                </c:pt>
                <c:pt idx="1880">
                  <c:v>187.926912691269</c:v>
                </c:pt>
                <c:pt idx="1881">
                  <c:v>188.026921692169</c:v>
                </c:pt>
                <c:pt idx="1882">
                  <c:v>188.126930693069</c:v>
                </c:pt>
                <c:pt idx="1883">
                  <c:v>188.226939693969</c:v>
                </c:pt>
                <c:pt idx="1884">
                  <c:v>188.326948694869</c:v>
                </c:pt>
                <c:pt idx="1885">
                  <c:v>188.426957695769</c:v>
                </c:pt>
                <c:pt idx="1886">
                  <c:v>188.526966696669</c:v>
                </c:pt>
                <c:pt idx="1887">
                  <c:v>188.626975697569</c:v>
                </c:pt>
                <c:pt idx="1888">
                  <c:v>188.726984698469</c:v>
                </c:pt>
                <c:pt idx="1889">
                  <c:v>188.826993699369</c:v>
                </c:pt>
                <c:pt idx="1890">
                  <c:v>188.92700270027</c:v>
                </c:pt>
                <c:pt idx="1891">
                  <c:v>189.02701170117</c:v>
                </c:pt>
                <c:pt idx="1892">
                  <c:v>189.12702070207</c:v>
                </c:pt>
                <c:pt idx="1893">
                  <c:v>189.22702970297</c:v>
                </c:pt>
                <c:pt idx="1894">
                  <c:v>189.32703870387</c:v>
                </c:pt>
                <c:pt idx="1895">
                  <c:v>189.42704770477</c:v>
                </c:pt>
                <c:pt idx="1896">
                  <c:v>189.52705670567</c:v>
                </c:pt>
                <c:pt idx="1897">
                  <c:v>189.62706570657</c:v>
                </c:pt>
                <c:pt idx="1898">
                  <c:v>189.72707470747</c:v>
                </c:pt>
                <c:pt idx="1899">
                  <c:v>189.82708370837</c:v>
                </c:pt>
                <c:pt idx="1900">
                  <c:v>189.92709270927</c:v>
                </c:pt>
                <c:pt idx="1901">
                  <c:v>190.027101710171</c:v>
                </c:pt>
                <c:pt idx="1902">
                  <c:v>190.127110711071</c:v>
                </c:pt>
                <c:pt idx="1903">
                  <c:v>190.227119711971</c:v>
                </c:pt>
                <c:pt idx="1904">
                  <c:v>190.327128712871</c:v>
                </c:pt>
                <c:pt idx="1905">
                  <c:v>190.427137713771</c:v>
                </c:pt>
                <c:pt idx="1906">
                  <c:v>190.527146714671</c:v>
                </c:pt>
                <c:pt idx="1907">
                  <c:v>190.627155715571</c:v>
                </c:pt>
                <c:pt idx="1908">
                  <c:v>190.727164716471</c:v>
                </c:pt>
                <c:pt idx="1909">
                  <c:v>190.827173717371</c:v>
                </c:pt>
                <c:pt idx="1910">
                  <c:v>190.927182718271</c:v>
                </c:pt>
                <c:pt idx="1911">
                  <c:v>191.027191719171</c:v>
                </c:pt>
                <c:pt idx="1912">
                  <c:v>191.127200720071</c:v>
                </c:pt>
                <c:pt idx="1913">
                  <c:v>191.227209720972</c:v>
                </c:pt>
                <c:pt idx="1914">
                  <c:v>191.327218721872</c:v>
                </c:pt>
                <c:pt idx="1915">
                  <c:v>191.427227722772</c:v>
                </c:pt>
                <c:pt idx="1916">
                  <c:v>191.527236723672</c:v>
                </c:pt>
                <c:pt idx="1917">
                  <c:v>191.627245724572</c:v>
                </c:pt>
                <c:pt idx="1918">
                  <c:v>191.727254725472</c:v>
                </c:pt>
                <c:pt idx="1919">
                  <c:v>191.827263726372</c:v>
                </c:pt>
                <c:pt idx="1920">
                  <c:v>191.927272727272</c:v>
                </c:pt>
                <c:pt idx="1921">
                  <c:v>192.027281728172</c:v>
                </c:pt>
                <c:pt idx="1922">
                  <c:v>192.127290729072</c:v>
                </c:pt>
                <c:pt idx="1923">
                  <c:v>192.227299729972</c:v>
                </c:pt>
                <c:pt idx="1924">
                  <c:v>192.327308730873</c:v>
                </c:pt>
                <c:pt idx="1925">
                  <c:v>192.427317731773</c:v>
                </c:pt>
                <c:pt idx="1926">
                  <c:v>192.527326732673</c:v>
                </c:pt>
                <c:pt idx="1927">
                  <c:v>192.627335733573</c:v>
                </c:pt>
                <c:pt idx="1928">
                  <c:v>192.727344734473</c:v>
                </c:pt>
                <c:pt idx="1929">
                  <c:v>192.827353735373</c:v>
                </c:pt>
                <c:pt idx="1930">
                  <c:v>192.927362736273</c:v>
                </c:pt>
                <c:pt idx="1931">
                  <c:v>193.027371737173</c:v>
                </c:pt>
                <c:pt idx="1932">
                  <c:v>193.127380738073</c:v>
                </c:pt>
                <c:pt idx="1933">
                  <c:v>193.227389738973</c:v>
                </c:pt>
                <c:pt idx="1934">
                  <c:v>193.327398739873</c:v>
                </c:pt>
                <c:pt idx="1935">
                  <c:v>193.427407740774</c:v>
                </c:pt>
                <c:pt idx="1936">
                  <c:v>193.527416741674</c:v>
                </c:pt>
                <c:pt idx="1937">
                  <c:v>193.627425742574</c:v>
                </c:pt>
                <c:pt idx="1938">
                  <c:v>193.727434743474</c:v>
                </c:pt>
                <c:pt idx="1939">
                  <c:v>193.827443744374</c:v>
                </c:pt>
                <c:pt idx="1940">
                  <c:v>193.927452745274</c:v>
                </c:pt>
                <c:pt idx="1941">
                  <c:v>194.027461746174</c:v>
                </c:pt>
                <c:pt idx="1942">
                  <c:v>194.127470747074</c:v>
                </c:pt>
                <c:pt idx="1943">
                  <c:v>194.227479747974</c:v>
                </c:pt>
                <c:pt idx="1944">
                  <c:v>194.327488748874</c:v>
                </c:pt>
                <c:pt idx="1945">
                  <c:v>194.427497749774</c:v>
                </c:pt>
                <c:pt idx="1946">
                  <c:v>194.527506750675</c:v>
                </c:pt>
                <c:pt idx="1947">
                  <c:v>194.627515751575</c:v>
                </c:pt>
                <c:pt idx="1948">
                  <c:v>194.727524752475</c:v>
                </c:pt>
                <c:pt idx="1949">
                  <c:v>194.827533753375</c:v>
                </c:pt>
                <c:pt idx="1950">
                  <c:v>194.927542754275</c:v>
                </c:pt>
                <c:pt idx="1951">
                  <c:v>195.027551755175</c:v>
                </c:pt>
                <c:pt idx="1952">
                  <c:v>195.127560756075</c:v>
                </c:pt>
                <c:pt idx="1953">
                  <c:v>195.227569756975</c:v>
                </c:pt>
                <c:pt idx="1954">
                  <c:v>195.327578757875</c:v>
                </c:pt>
                <c:pt idx="1955">
                  <c:v>195.427587758775</c:v>
                </c:pt>
                <c:pt idx="1956">
                  <c:v>195.527596759675</c:v>
                </c:pt>
                <c:pt idx="1957">
                  <c:v>195.627605760576</c:v>
                </c:pt>
                <c:pt idx="1958">
                  <c:v>195.727614761476</c:v>
                </c:pt>
                <c:pt idx="1959">
                  <c:v>195.827623762376</c:v>
                </c:pt>
                <c:pt idx="1960">
                  <c:v>195.927632763276</c:v>
                </c:pt>
                <c:pt idx="1961">
                  <c:v>196.027641764176</c:v>
                </c:pt>
                <c:pt idx="1962">
                  <c:v>196.127650765076</c:v>
                </c:pt>
                <c:pt idx="1963">
                  <c:v>196.227659765976</c:v>
                </c:pt>
                <c:pt idx="1964">
                  <c:v>196.327668766876</c:v>
                </c:pt>
                <c:pt idx="1965">
                  <c:v>196.427677767776</c:v>
                </c:pt>
                <c:pt idx="1966">
                  <c:v>196.527686768676</c:v>
                </c:pt>
                <c:pt idx="1967">
                  <c:v>196.627695769576</c:v>
                </c:pt>
                <c:pt idx="1968">
                  <c:v>196.727704770477</c:v>
                </c:pt>
                <c:pt idx="1969">
                  <c:v>196.827713771377</c:v>
                </c:pt>
                <c:pt idx="1970">
                  <c:v>196.927722772277</c:v>
                </c:pt>
                <c:pt idx="1971">
                  <c:v>197.027731773177</c:v>
                </c:pt>
                <c:pt idx="1972">
                  <c:v>197.127740774077</c:v>
                </c:pt>
                <c:pt idx="1973">
                  <c:v>197.227749774977</c:v>
                </c:pt>
                <c:pt idx="1974">
                  <c:v>197.327758775877</c:v>
                </c:pt>
                <c:pt idx="1975">
                  <c:v>197.427767776777</c:v>
                </c:pt>
                <c:pt idx="1976">
                  <c:v>197.527776777677</c:v>
                </c:pt>
                <c:pt idx="1977">
                  <c:v>197.627785778577</c:v>
                </c:pt>
                <c:pt idx="1978">
                  <c:v>197.727794779477</c:v>
                </c:pt>
                <c:pt idx="1979">
                  <c:v>197.827803780378</c:v>
                </c:pt>
                <c:pt idx="1980">
                  <c:v>197.927812781278</c:v>
                </c:pt>
                <c:pt idx="1981">
                  <c:v>198.027821782178</c:v>
                </c:pt>
                <c:pt idx="1982">
                  <c:v>198.127830783078</c:v>
                </c:pt>
                <c:pt idx="1983">
                  <c:v>198.227839783978</c:v>
                </c:pt>
                <c:pt idx="1984">
                  <c:v>198.327848784878</c:v>
                </c:pt>
                <c:pt idx="1985">
                  <c:v>198.427857785778</c:v>
                </c:pt>
                <c:pt idx="1986">
                  <c:v>198.527866786678</c:v>
                </c:pt>
                <c:pt idx="1987">
                  <c:v>198.627875787578</c:v>
                </c:pt>
                <c:pt idx="1988">
                  <c:v>198.727884788478</c:v>
                </c:pt>
                <c:pt idx="1989">
                  <c:v>198.827893789378</c:v>
                </c:pt>
                <c:pt idx="1990">
                  <c:v>198.927902790279</c:v>
                </c:pt>
                <c:pt idx="1991">
                  <c:v>199.027911791179</c:v>
                </c:pt>
                <c:pt idx="1992">
                  <c:v>199.127920792079</c:v>
                </c:pt>
                <c:pt idx="1993">
                  <c:v>199.227929792979</c:v>
                </c:pt>
                <c:pt idx="1994">
                  <c:v>199.327938793879</c:v>
                </c:pt>
                <c:pt idx="1995">
                  <c:v>199.427947794779</c:v>
                </c:pt>
                <c:pt idx="1996">
                  <c:v>199.527956795679</c:v>
                </c:pt>
                <c:pt idx="1997">
                  <c:v>199.6279657965788</c:v>
                </c:pt>
                <c:pt idx="1998">
                  <c:v>199.727974797479</c:v>
                </c:pt>
                <c:pt idx="1999">
                  <c:v>199.827983798379</c:v>
                </c:pt>
                <c:pt idx="2000">
                  <c:v>199.927992799279</c:v>
                </c:pt>
                <c:pt idx="2001">
                  <c:v>200.02800180018</c:v>
                </c:pt>
                <c:pt idx="2002">
                  <c:v>200.12801080108</c:v>
                </c:pt>
                <c:pt idx="2003">
                  <c:v>200.22801980198</c:v>
                </c:pt>
                <c:pt idx="2004">
                  <c:v>200.32802880288</c:v>
                </c:pt>
                <c:pt idx="2005">
                  <c:v>200.42803780378</c:v>
                </c:pt>
                <c:pt idx="2006">
                  <c:v>200.52804680468</c:v>
                </c:pt>
                <c:pt idx="2007">
                  <c:v>200.62805580558</c:v>
                </c:pt>
                <c:pt idx="2008">
                  <c:v>200.72806480648</c:v>
                </c:pt>
                <c:pt idx="2009">
                  <c:v>200.82807380738</c:v>
                </c:pt>
                <c:pt idx="2010">
                  <c:v>200.92808280828</c:v>
                </c:pt>
                <c:pt idx="2011">
                  <c:v>201.02809180918</c:v>
                </c:pt>
                <c:pt idx="2012">
                  <c:v>201.12810081008</c:v>
                </c:pt>
                <c:pt idx="2013">
                  <c:v>201.228109810981</c:v>
                </c:pt>
                <c:pt idx="2014">
                  <c:v>201.328118811881</c:v>
                </c:pt>
                <c:pt idx="2015">
                  <c:v>201.428127812781</c:v>
                </c:pt>
                <c:pt idx="2016">
                  <c:v>201.528136813681</c:v>
                </c:pt>
                <c:pt idx="2017">
                  <c:v>201.628145814581</c:v>
                </c:pt>
                <c:pt idx="2018">
                  <c:v>201.728154815481</c:v>
                </c:pt>
                <c:pt idx="2019">
                  <c:v>201.828163816381</c:v>
                </c:pt>
                <c:pt idx="2020">
                  <c:v>201.928172817281</c:v>
                </c:pt>
                <c:pt idx="2021">
                  <c:v>202.028181818181</c:v>
                </c:pt>
                <c:pt idx="2022">
                  <c:v>202.128190819081</c:v>
                </c:pt>
                <c:pt idx="2023">
                  <c:v>202.228199819981</c:v>
                </c:pt>
                <c:pt idx="2024">
                  <c:v>202.328208820882</c:v>
                </c:pt>
                <c:pt idx="2025">
                  <c:v>202.428217821782</c:v>
                </c:pt>
                <c:pt idx="2026">
                  <c:v>202.528226822682</c:v>
                </c:pt>
                <c:pt idx="2027">
                  <c:v>202.628235823582</c:v>
                </c:pt>
                <c:pt idx="2028">
                  <c:v>202.728244824482</c:v>
                </c:pt>
                <c:pt idx="2029">
                  <c:v>202.828253825382</c:v>
                </c:pt>
                <c:pt idx="2030">
                  <c:v>202.928262826282</c:v>
                </c:pt>
                <c:pt idx="2031">
                  <c:v>203.028271827182</c:v>
                </c:pt>
                <c:pt idx="2032">
                  <c:v>203.128280828082</c:v>
                </c:pt>
                <c:pt idx="2033">
                  <c:v>203.228289828982</c:v>
                </c:pt>
                <c:pt idx="2034">
                  <c:v>203.328298829882</c:v>
                </c:pt>
                <c:pt idx="2035">
                  <c:v>203.428307830783</c:v>
                </c:pt>
                <c:pt idx="2036">
                  <c:v>203.528316831683</c:v>
                </c:pt>
                <c:pt idx="2037">
                  <c:v>203.628325832583</c:v>
                </c:pt>
                <c:pt idx="2038">
                  <c:v>203.728334833483</c:v>
                </c:pt>
                <c:pt idx="2039">
                  <c:v>203.828343834383</c:v>
                </c:pt>
                <c:pt idx="2040">
                  <c:v>203.928352835283</c:v>
                </c:pt>
                <c:pt idx="2041">
                  <c:v>204.028361836183</c:v>
                </c:pt>
                <c:pt idx="2042">
                  <c:v>204.128370837083</c:v>
                </c:pt>
                <c:pt idx="2043">
                  <c:v>204.228379837983</c:v>
                </c:pt>
                <c:pt idx="2044">
                  <c:v>204.328388838883</c:v>
                </c:pt>
                <c:pt idx="2045">
                  <c:v>204.428397839783</c:v>
                </c:pt>
                <c:pt idx="2046">
                  <c:v>204.528406840684</c:v>
                </c:pt>
                <c:pt idx="2047">
                  <c:v>204.628415841584</c:v>
                </c:pt>
                <c:pt idx="2048">
                  <c:v>204.728424842484</c:v>
                </c:pt>
                <c:pt idx="2049">
                  <c:v>204.828433843384</c:v>
                </c:pt>
                <c:pt idx="2050">
                  <c:v>204.928442844284</c:v>
                </c:pt>
                <c:pt idx="2051">
                  <c:v>205.028451845184</c:v>
                </c:pt>
                <c:pt idx="2052">
                  <c:v>205.128460846084</c:v>
                </c:pt>
                <c:pt idx="2053">
                  <c:v>205.228469846984</c:v>
                </c:pt>
                <c:pt idx="2054">
                  <c:v>205.328478847884</c:v>
                </c:pt>
                <c:pt idx="2055">
                  <c:v>205.428487848784</c:v>
                </c:pt>
                <c:pt idx="2056">
                  <c:v>205.528496849684</c:v>
                </c:pt>
                <c:pt idx="2057">
                  <c:v>205.628505850585</c:v>
                </c:pt>
                <c:pt idx="2058">
                  <c:v>205.728514851485</c:v>
                </c:pt>
                <c:pt idx="2059">
                  <c:v>205.828523852385</c:v>
                </c:pt>
                <c:pt idx="2060">
                  <c:v>205.928532853285</c:v>
                </c:pt>
                <c:pt idx="2061">
                  <c:v>206.028541854185</c:v>
                </c:pt>
                <c:pt idx="2062">
                  <c:v>206.128550855085</c:v>
                </c:pt>
                <c:pt idx="2063">
                  <c:v>206.228559855985</c:v>
                </c:pt>
                <c:pt idx="2064">
                  <c:v>206.328568856885</c:v>
                </c:pt>
                <c:pt idx="2065">
                  <c:v>206.428577857785</c:v>
                </c:pt>
                <c:pt idx="2066">
                  <c:v>206.528586858685</c:v>
                </c:pt>
                <c:pt idx="2067">
                  <c:v>206.628595859585</c:v>
                </c:pt>
                <c:pt idx="2068">
                  <c:v>206.728604860486</c:v>
                </c:pt>
                <c:pt idx="2069">
                  <c:v>206.828613861386</c:v>
                </c:pt>
                <c:pt idx="2070">
                  <c:v>206.928622862286</c:v>
                </c:pt>
                <c:pt idx="2071">
                  <c:v>207.028631863186</c:v>
                </c:pt>
                <c:pt idx="2072">
                  <c:v>207.128640864086</c:v>
                </c:pt>
                <c:pt idx="2073">
                  <c:v>207.228649864986</c:v>
                </c:pt>
                <c:pt idx="2074">
                  <c:v>207.328658865886</c:v>
                </c:pt>
                <c:pt idx="2075">
                  <c:v>207.428667866786</c:v>
                </c:pt>
                <c:pt idx="2076">
                  <c:v>207.528676867686</c:v>
                </c:pt>
                <c:pt idx="2077">
                  <c:v>207.628685868586</c:v>
                </c:pt>
                <c:pt idx="2078">
                  <c:v>207.728694869486</c:v>
                </c:pt>
                <c:pt idx="2079">
                  <c:v>207.828703870387</c:v>
                </c:pt>
                <c:pt idx="2080">
                  <c:v>207.928712871287</c:v>
                </c:pt>
                <c:pt idx="2081">
                  <c:v>208.028721872187</c:v>
                </c:pt>
                <c:pt idx="2082">
                  <c:v>208.128730873087</c:v>
                </c:pt>
                <c:pt idx="2083">
                  <c:v>208.228739873987</c:v>
                </c:pt>
                <c:pt idx="2084">
                  <c:v>208.328748874887</c:v>
                </c:pt>
                <c:pt idx="2085">
                  <c:v>208.428757875787</c:v>
                </c:pt>
                <c:pt idx="2086">
                  <c:v>208.528766876687</c:v>
                </c:pt>
                <c:pt idx="2087">
                  <c:v>208.628775877587</c:v>
                </c:pt>
                <c:pt idx="2088">
                  <c:v>208.728784878487</c:v>
                </c:pt>
                <c:pt idx="2089">
                  <c:v>208.828793879387</c:v>
                </c:pt>
                <c:pt idx="2090">
                  <c:v>208.928802880288</c:v>
                </c:pt>
                <c:pt idx="2091">
                  <c:v>209.028811881188</c:v>
                </c:pt>
                <c:pt idx="2092">
                  <c:v>209.128820882088</c:v>
                </c:pt>
                <c:pt idx="2093">
                  <c:v>209.228829882988</c:v>
                </c:pt>
                <c:pt idx="2094">
                  <c:v>209.328838883888</c:v>
                </c:pt>
                <c:pt idx="2095">
                  <c:v>209.428847884788</c:v>
                </c:pt>
                <c:pt idx="2096">
                  <c:v>209.528856885688</c:v>
                </c:pt>
                <c:pt idx="2097">
                  <c:v>209.628865886588</c:v>
                </c:pt>
                <c:pt idx="2098">
                  <c:v>209.728874887488</c:v>
                </c:pt>
                <c:pt idx="2099">
                  <c:v>209.828883888388</c:v>
                </c:pt>
                <c:pt idx="2100">
                  <c:v>209.928892889288</c:v>
                </c:pt>
                <c:pt idx="2101">
                  <c:v>210.028901890189</c:v>
                </c:pt>
                <c:pt idx="2102">
                  <c:v>210.128910891089</c:v>
                </c:pt>
                <c:pt idx="2103">
                  <c:v>210.228919891989</c:v>
                </c:pt>
                <c:pt idx="2104">
                  <c:v>210.328928892889</c:v>
                </c:pt>
                <c:pt idx="2105">
                  <c:v>210.428937893789</c:v>
                </c:pt>
                <c:pt idx="2106">
                  <c:v>210.528946894689</c:v>
                </c:pt>
                <c:pt idx="2107">
                  <c:v>210.628955895589</c:v>
                </c:pt>
                <c:pt idx="2108">
                  <c:v>210.728964896489</c:v>
                </c:pt>
                <c:pt idx="2109">
                  <c:v>210.828973897389</c:v>
                </c:pt>
                <c:pt idx="2110">
                  <c:v>210.928982898289</c:v>
                </c:pt>
                <c:pt idx="2111">
                  <c:v>211.028991899189</c:v>
                </c:pt>
                <c:pt idx="2112">
                  <c:v>211.129000900089</c:v>
                </c:pt>
                <c:pt idx="2113">
                  <c:v>211.22900990099</c:v>
                </c:pt>
                <c:pt idx="2114">
                  <c:v>211.32901890189</c:v>
                </c:pt>
                <c:pt idx="2115">
                  <c:v>211.42902790279</c:v>
                </c:pt>
                <c:pt idx="2116">
                  <c:v>211.52903690369</c:v>
                </c:pt>
                <c:pt idx="2117">
                  <c:v>211.62904590459</c:v>
                </c:pt>
                <c:pt idx="2118">
                  <c:v>211.72905490549</c:v>
                </c:pt>
                <c:pt idx="2119">
                  <c:v>211.82906390639</c:v>
                </c:pt>
                <c:pt idx="2120">
                  <c:v>211.92907290729</c:v>
                </c:pt>
                <c:pt idx="2121">
                  <c:v>212.02908190819</c:v>
                </c:pt>
                <c:pt idx="2122">
                  <c:v>212.12909090909</c:v>
                </c:pt>
                <c:pt idx="2123">
                  <c:v>212.22909990999</c:v>
                </c:pt>
                <c:pt idx="2124">
                  <c:v>212.329108910891</c:v>
                </c:pt>
                <c:pt idx="2125">
                  <c:v>212.429117911791</c:v>
                </c:pt>
                <c:pt idx="2126">
                  <c:v>212.529126912691</c:v>
                </c:pt>
                <c:pt idx="2127">
                  <c:v>212.629135913591</c:v>
                </c:pt>
                <c:pt idx="2128">
                  <c:v>212.729144914491</c:v>
                </c:pt>
                <c:pt idx="2129">
                  <c:v>212.829153915391</c:v>
                </c:pt>
                <c:pt idx="2130">
                  <c:v>212.929162916291</c:v>
                </c:pt>
                <c:pt idx="2131">
                  <c:v>213.029171917191</c:v>
                </c:pt>
                <c:pt idx="2132">
                  <c:v>213.129180918091</c:v>
                </c:pt>
                <c:pt idx="2133">
                  <c:v>213.229189918991</c:v>
                </c:pt>
                <c:pt idx="2134">
                  <c:v>213.329198919891</c:v>
                </c:pt>
                <c:pt idx="2135">
                  <c:v>213.429207920792</c:v>
                </c:pt>
                <c:pt idx="2136">
                  <c:v>213.529216921692</c:v>
                </c:pt>
                <c:pt idx="2137">
                  <c:v>213.629225922592</c:v>
                </c:pt>
                <c:pt idx="2138">
                  <c:v>213.729234923492</c:v>
                </c:pt>
                <c:pt idx="2139">
                  <c:v>213.829243924392</c:v>
                </c:pt>
                <c:pt idx="2140">
                  <c:v>213.929252925292</c:v>
                </c:pt>
                <c:pt idx="2141">
                  <c:v>214.029261926192</c:v>
                </c:pt>
                <c:pt idx="2142">
                  <c:v>214.129270927092</c:v>
                </c:pt>
                <c:pt idx="2143">
                  <c:v>214.229279927992</c:v>
                </c:pt>
                <c:pt idx="2144">
                  <c:v>214.329288928892</c:v>
                </c:pt>
                <c:pt idx="2145">
                  <c:v>214.429297929792</c:v>
                </c:pt>
                <c:pt idx="2146">
                  <c:v>214.529306930693</c:v>
                </c:pt>
                <c:pt idx="2147">
                  <c:v>214.629315931593</c:v>
                </c:pt>
                <c:pt idx="2148">
                  <c:v>214.729324932493</c:v>
                </c:pt>
                <c:pt idx="2149">
                  <c:v>214.829333933393</c:v>
                </c:pt>
                <c:pt idx="2150">
                  <c:v>214.929342934293</c:v>
                </c:pt>
                <c:pt idx="2151">
                  <c:v>215.029351935193</c:v>
                </c:pt>
                <c:pt idx="2152">
                  <c:v>215.129360936093</c:v>
                </c:pt>
                <c:pt idx="2153">
                  <c:v>215.229369936993</c:v>
                </c:pt>
                <c:pt idx="2154">
                  <c:v>215.329378937893</c:v>
                </c:pt>
                <c:pt idx="2155">
                  <c:v>215.429387938793</c:v>
                </c:pt>
                <c:pt idx="2156">
                  <c:v>215.529396939693</c:v>
                </c:pt>
                <c:pt idx="2157">
                  <c:v>215.629405940594</c:v>
                </c:pt>
                <c:pt idx="2158">
                  <c:v>215.729414941494</c:v>
                </c:pt>
                <c:pt idx="2159">
                  <c:v>215.829423942394</c:v>
                </c:pt>
                <c:pt idx="2160">
                  <c:v>215.929432943294</c:v>
                </c:pt>
                <c:pt idx="2161">
                  <c:v>216.029441944194</c:v>
                </c:pt>
                <c:pt idx="2162">
                  <c:v>216.129450945094</c:v>
                </c:pt>
                <c:pt idx="2163">
                  <c:v>216.229459945994</c:v>
                </c:pt>
                <c:pt idx="2164">
                  <c:v>216.329468946894</c:v>
                </c:pt>
                <c:pt idx="2165">
                  <c:v>216.429477947794</c:v>
                </c:pt>
                <c:pt idx="2166">
                  <c:v>216.529486948694</c:v>
                </c:pt>
                <c:pt idx="2167">
                  <c:v>216.629495949594</c:v>
                </c:pt>
                <c:pt idx="2168">
                  <c:v>216.729504950495</c:v>
                </c:pt>
                <c:pt idx="2169">
                  <c:v>216.829513951395</c:v>
                </c:pt>
                <c:pt idx="2170">
                  <c:v>216.929522952295</c:v>
                </c:pt>
                <c:pt idx="2171">
                  <c:v>217.029531953195</c:v>
                </c:pt>
                <c:pt idx="2172">
                  <c:v>217.129540954095</c:v>
                </c:pt>
                <c:pt idx="2173">
                  <c:v>217.229549954995</c:v>
                </c:pt>
                <c:pt idx="2174">
                  <c:v>217.329558955895</c:v>
                </c:pt>
                <c:pt idx="2175">
                  <c:v>217.429567956795</c:v>
                </c:pt>
                <c:pt idx="2176">
                  <c:v>217.529576957695</c:v>
                </c:pt>
                <c:pt idx="2177">
                  <c:v>217.629585958595</c:v>
                </c:pt>
                <c:pt idx="2178">
                  <c:v>217.729594959495</c:v>
                </c:pt>
                <c:pt idx="2179">
                  <c:v>217.829603960396</c:v>
                </c:pt>
                <c:pt idx="2180">
                  <c:v>217.929612961296</c:v>
                </c:pt>
                <c:pt idx="2181">
                  <c:v>218.029621962196</c:v>
                </c:pt>
                <c:pt idx="2182">
                  <c:v>218.129630963096</c:v>
                </c:pt>
                <c:pt idx="2183">
                  <c:v>218.229639963996</c:v>
                </c:pt>
                <c:pt idx="2184">
                  <c:v>218.329648964896</c:v>
                </c:pt>
                <c:pt idx="2185">
                  <c:v>218.429657965796</c:v>
                </c:pt>
                <c:pt idx="2186">
                  <c:v>218.529666966696</c:v>
                </c:pt>
                <c:pt idx="2187">
                  <c:v>218.629675967596</c:v>
                </c:pt>
                <c:pt idx="2188">
                  <c:v>218.729684968496</c:v>
                </c:pt>
                <c:pt idx="2189">
                  <c:v>218.829693969396</c:v>
                </c:pt>
                <c:pt idx="2190">
                  <c:v>218.929702970297</c:v>
                </c:pt>
                <c:pt idx="2191">
                  <c:v>219.029711971197</c:v>
                </c:pt>
                <c:pt idx="2192">
                  <c:v>219.129720972097</c:v>
                </c:pt>
                <c:pt idx="2193">
                  <c:v>219.229729972997</c:v>
                </c:pt>
                <c:pt idx="2194">
                  <c:v>219.329738973897</c:v>
                </c:pt>
                <c:pt idx="2195">
                  <c:v>219.429747974797</c:v>
                </c:pt>
                <c:pt idx="2196">
                  <c:v>219.529756975697</c:v>
                </c:pt>
                <c:pt idx="2197">
                  <c:v>219.629765976597</c:v>
                </c:pt>
                <c:pt idx="2198">
                  <c:v>219.729774977497</c:v>
                </c:pt>
                <c:pt idx="2199">
                  <c:v>219.829783978397</c:v>
                </c:pt>
                <c:pt idx="2200">
                  <c:v>219.929792979297</c:v>
                </c:pt>
                <c:pt idx="2201">
                  <c:v>220.029801980198</c:v>
                </c:pt>
                <c:pt idx="2202">
                  <c:v>220.129810981098</c:v>
                </c:pt>
                <c:pt idx="2203">
                  <c:v>220.229819981998</c:v>
                </c:pt>
                <c:pt idx="2204">
                  <c:v>220.329828982898</c:v>
                </c:pt>
                <c:pt idx="2205">
                  <c:v>220.429837983798</c:v>
                </c:pt>
                <c:pt idx="2206">
                  <c:v>220.529846984698</c:v>
                </c:pt>
                <c:pt idx="2207">
                  <c:v>220.629855985598</c:v>
                </c:pt>
                <c:pt idx="2208">
                  <c:v>220.729864986498</c:v>
                </c:pt>
                <c:pt idx="2209">
                  <c:v>220.829873987398</c:v>
                </c:pt>
                <c:pt idx="2210">
                  <c:v>220.929882988298</c:v>
                </c:pt>
                <c:pt idx="2211">
                  <c:v>221.029891989198</c:v>
                </c:pt>
                <c:pt idx="2212">
                  <c:v>221.129900990098</c:v>
                </c:pt>
                <c:pt idx="2213">
                  <c:v>221.229909990999</c:v>
                </c:pt>
                <c:pt idx="2214">
                  <c:v>221.329918991899</c:v>
                </c:pt>
                <c:pt idx="2215">
                  <c:v>221.429927992799</c:v>
                </c:pt>
                <c:pt idx="2216">
                  <c:v>221.529936993699</c:v>
                </c:pt>
                <c:pt idx="2217">
                  <c:v>221.629945994599</c:v>
                </c:pt>
                <c:pt idx="2218">
                  <c:v>221.729954995499</c:v>
                </c:pt>
                <c:pt idx="2219">
                  <c:v>221.829963996399</c:v>
                </c:pt>
                <c:pt idx="2220">
                  <c:v>221.929972997299</c:v>
                </c:pt>
                <c:pt idx="2221">
                  <c:v>222.029981998199</c:v>
                </c:pt>
                <c:pt idx="2222">
                  <c:v>222.129990999099</c:v>
                </c:pt>
                <c:pt idx="2223">
                  <c:v>222.23</c:v>
                </c:pt>
                <c:pt idx="2224">
                  <c:v>222.3300090009</c:v>
                </c:pt>
                <c:pt idx="2225">
                  <c:v>222.4300180018</c:v>
                </c:pt>
                <c:pt idx="2226">
                  <c:v>222.5300270027</c:v>
                </c:pt>
                <c:pt idx="2227">
                  <c:v>222.6300360036</c:v>
                </c:pt>
                <c:pt idx="2228">
                  <c:v>222.7300450045</c:v>
                </c:pt>
                <c:pt idx="2229">
                  <c:v>222.8300540054</c:v>
                </c:pt>
                <c:pt idx="2230">
                  <c:v>222.9300630063</c:v>
                </c:pt>
                <c:pt idx="2231">
                  <c:v>223.0300720072</c:v>
                </c:pt>
                <c:pt idx="2232">
                  <c:v>223.1300810081</c:v>
                </c:pt>
                <c:pt idx="2233">
                  <c:v>223.230090009</c:v>
                </c:pt>
                <c:pt idx="2234">
                  <c:v>223.3300990099</c:v>
                </c:pt>
                <c:pt idx="2235">
                  <c:v>223.430108010801</c:v>
                </c:pt>
                <c:pt idx="2236">
                  <c:v>223.530117011701</c:v>
                </c:pt>
                <c:pt idx="2237">
                  <c:v>223.630126012601</c:v>
                </c:pt>
                <c:pt idx="2238">
                  <c:v>223.730135013501</c:v>
                </c:pt>
                <c:pt idx="2239">
                  <c:v>223.830144014401</c:v>
                </c:pt>
                <c:pt idx="2240">
                  <c:v>223.930153015301</c:v>
                </c:pt>
                <c:pt idx="2241">
                  <c:v>224.030162016201</c:v>
                </c:pt>
                <c:pt idx="2242">
                  <c:v>224.130171017101</c:v>
                </c:pt>
                <c:pt idx="2243">
                  <c:v>224.230180018001</c:v>
                </c:pt>
                <c:pt idx="2244">
                  <c:v>224.330189018901</c:v>
                </c:pt>
                <c:pt idx="2245">
                  <c:v>224.430198019801</c:v>
                </c:pt>
                <c:pt idx="2246">
                  <c:v>224.530207020702</c:v>
                </c:pt>
                <c:pt idx="2247">
                  <c:v>224.630216021602</c:v>
                </c:pt>
                <c:pt idx="2248">
                  <c:v>224.730225022502</c:v>
                </c:pt>
                <c:pt idx="2249">
                  <c:v>224.830234023402</c:v>
                </c:pt>
                <c:pt idx="2250">
                  <c:v>224.930243024302</c:v>
                </c:pt>
                <c:pt idx="2251">
                  <c:v>225.030252025202</c:v>
                </c:pt>
                <c:pt idx="2252">
                  <c:v>225.1302610261019</c:v>
                </c:pt>
                <c:pt idx="2253">
                  <c:v>225.230270027002</c:v>
                </c:pt>
                <c:pt idx="2254">
                  <c:v>225.330279027902</c:v>
                </c:pt>
                <c:pt idx="2255">
                  <c:v>225.430288028802</c:v>
                </c:pt>
                <c:pt idx="2256">
                  <c:v>225.530297029702</c:v>
                </c:pt>
                <c:pt idx="2257">
                  <c:v>225.630306030603</c:v>
                </c:pt>
                <c:pt idx="2258">
                  <c:v>225.730315031503</c:v>
                </c:pt>
                <c:pt idx="2259">
                  <c:v>225.830324032403</c:v>
                </c:pt>
                <c:pt idx="2260">
                  <c:v>225.930333033303</c:v>
                </c:pt>
                <c:pt idx="2261">
                  <c:v>226.030342034203</c:v>
                </c:pt>
                <c:pt idx="2262">
                  <c:v>226.130351035103</c:v>
                </c:pt>
                <c:pt idx="2263">
                  <c:v>226.230360036003</c:v>
                </c:pt>
                <c:pt idx="2264">
                  <c:v>226.330369036903</c:v>
                </c:pt>
                <c:pt idx="2265">
                  <c:v>226.430378037803</c:v>
                </c:pt>
                <c:pt idx="2266">
                  <c:v>226.530387038703</c:v>
                </c:pt>
                <c:pt idx="2267">
                  <c:v>226.630396039603</c:v>
                </c:pt>
                <c:pt idx="2268">
                  <c:v>226.730405040504</c:v>
                </c:pt>
                <c:pt idx="2269">
                  <c:v>226.830414041404</c:v>
                </c:pt>
                <c:pt idx="2270">
                  <c:v>226.930423042304</c:v>
                </c:pt>
                <c:pt idx="2271">
                  <c:v>227.030432043204</c:v>
                </c:pt>
                <c:pt idx="2272">
                  <c:v>227.130441044104</c:v>
                </c:pt>
                <c:pt idx="2273">
                  <c:v>227.230450045004</c:v>
                </c:pt>
                <c:pt idx="2274">
                  <c:v>227.330459045904</c:v>
                </c:pt>
                <c:pt idx="2275">
                  <c:v>227.430468046804</c:v>
                </c:pt>
                <c:pt idx="2276">
                  <c:v>227.530477047704</c:v>
                </c:pt>
                <c:pt idx="2277">
                  <c:v>227.630486048604</c:v>
                </c:pt>
                <c:pt idx="2278">
                  <c:v>227.730495049504</c:v>
                </c:pt>
                <c:pt idx="2279">
                  <c:v>227.830504050405</c:v>
                </c:pt>
                <c:pt idx="2280">
                  <c:v>227.930513051305</c:v>
                </c:pt>
                <c:pt idx="2281">
                  <c:v>228.030522052205</c:v>
                </c:pt>
                <c:pt idx="2282">
                  <c:v>228.130531053105</c:v>
                </c:pt>
                <c:pt idx="2283">
                  <c:v>228.230540054005</c:v>
                </c:pt>
                <c:pt idx="2284">
                  <c:v>228.330549054905</c:v>
                </c:pt>
                <c:pt idx="2285">
                  <c:v>228.430558055805</c:v>
                </c:pt>
                <c:pt idx="2286">
                  <c:v>228.530567056705</c:v>
                </c:pt>
                <c:pt idx="2287">
                  <c:v>228.630576057605</c:v>
                </c:pt>
                <c:pt idx="2288">
                  <c:v>228.730585058505</c:v>
                </c:pt>
                <c:pt idx="2289">
                  <c:v>228.830594059405</c:v>
                </c:pt>
                <c:pt idx="2290">
                  <c:v>228.930603060306</c:v>
                </c:pt>
                <c:pt idx="2291">
                  <c:v>229.030612061206</c:v>
                </c:pt>
                <c:pt idx="2292">
                  <c:v>229.130621062106</c:v>
                </c:pt>
                <c:pt idx="2293">
                  <c:v>229.230630063006</c:v>
                </c:pt>
                <c:pt idx="2294">
                  <c:v>229.330639063906</c:v>
                </c:pt>
                <c:pt idx="2295">
                  <c:v>229.430648064806</c:v>
                </c:pt>
                <c:pt idx="2296">
                  <c:v>229.530657065706</c:v>
                </c:pt>
                <c:pt idx="2297">
                  <c:v>229.630666066606</c:v>
                </c:pt>
                <c:pt idx="2298">
                  <c:v>229.730675067506</c:v>
                </c:pt>
                <c:pt idx="2299">
                  <c:v>229.830684068406</c:v>
                </c:pt>
                <c:pt idx="2300">
                  <c:v>229.930693069306</c:v>
                </c:pt>
                <c:pt idx="2301">
                  <c:v>230.030702070206</c:v>
                </c:pt>
                <c:pt idx="2302">
                  <c:v>230.130711071107</c:v>
                </c:pt>
                <c:pt idx="2303">
                  <c:v>230.230720072007</c:v>
                </c:pt>
                <c:pt idx="2304">
                  <c:v>230.330729072907</c:v>
                </c:pt>
                <c:pt idx="2305">
                  <c:v>230.430738073807</c:v>
                </c:pt>
                <c:pt idx="2306">
                  <c:v>230.530747074707</c:v>
                </c:pt>
                <c:pt idx="2307">
                  <c:v>230.630756075607</c:v>
                </c:pt>
                <c:pt idx="2308">
                  <c:v>230.7307650765069</c:v>
                </c:pt>
                <c:pt idx="2309">
                  <c:v>230.830774077407</c:v>
                </c:pt>
                <c:pt idx="2310">
                  <c:v>230.930783078307</c:v>
                </c:pt>
                <c:pt idx="2311">
                  <c:v>231.030792079207</c:v>
                </c:pt>
                <c:pt idx="2312">
                  <c:v>231.130801080108</c:v>
                </c:pt>
                <c:pt idx="2313">
                  <c:v>231.230810081008</c:v>
                </c:pt>
                <c:pt idx="2314">
                  <c:v>231.330819081908</c:v>
                </c:pt>
                <c:pt idx="2315">
                  <c:v>231.430828082808</c:v>
                </c:pt>
                <c:pt idx="2316">
                  <c:v>231.530837083708</c:v>
                </c:pt>
                <c:pt idx="2317">
                  <c:v>231.630846084608</c:v>
                </c:pt>
                <c:pt idx="2318">
                  <c:v>231.730855085508</c:v>
                </c:pt>
                <c:pt idx="2319">
                  <c:v>231.830864086408</c:v>
                </c:pt>
                <c:pt idx="2320">
                  <c:v>231.930873087308</c:v>
                </c:pt>
                <c:pt idx="2321">
                  <c:v>232.030882088208</c:v>
                </c:pt>
                <c:pt idx="2322">
                  <c:v>232.130891089108</c:v>
                </c:pt>
                <c:pt idx="2323">
                  <c:v>232.230900090009</c:v>
                </c:pt>
                <c:pt idx="2324">
                  <c:v>232.330909090909</c:v>
                </c:pt>
                <c:pt idx="2325">
                  <c:v>232.430918091809</c:v>
                </c:pt>
                <c:pt idx="2326">
                  <c:v>232.530927092709</c:v>
                </c:pt>
                <c:pt idx="2327">
                  <c:v>232.630936093609</c:v>
                </c:pt>
                <c:pt idx="2328">
                  <c:v>232.730945094509</c:v>
                </c:pt>
                <c:pt idx="2329">
                  <c:v>232.830954095409</c:v>
                </c:pt>
                <c:pt idx="2330">
                  <c:v>232.930963096309</c:v>
                </c:pt>
                <c:pt idx="2331">
                  <c:v>233.030972097209</c:v>
                </c:pt>
                <c:pt idx="2332">
                  <c:v>233.130981098109</c:v>
                </c:pt>
                <c:pt idx="2333">
                  <c:v>233.230990099009</c:v>
                </c:pt>
                <c:pt idx="2334">
                  <c:v>233.330999099909</c:v>
                </c:pt>
                <c:pt idx="2335">
                  <c:v>233.43100810081</c:v>
                </c:pt>
                <c:pt idx="2336">
                  <c:v>233.53101710171</c:v>
                </c:pt>
                <c:pt idx="2337">
                  <c:v>233.63102610261</c:v>
                </c:pt>
                <c:pt idx="2338">
                  <c:v>233.73103510351</c:v>
                </c:pt>
                <c:pt idx="2339">
                  <c:v>233.83104410441</c:v>
                </c:pt>
                <c:pt idx="2340">
                  <c:v>233.93105310531</c:v>
                </c:pt>
                <c:pt idx="2341">
                  <c:v>234.03106210621</c:v>
                </c:pt>
                <c:pt idx="2342">
                  <c:v>234.13107110711</c:v>
                </c:pt>
                <c:pt idx="2343">
                  <c:v>234.23108010801</c:v>
                </c:pt>
                <c:pt idx="2344">
                  <c:v>234.33108910891</c:v>
                </c:pt>
                <c:pt idx="2345">
                  <c:v>234.43109810981</c:v>
                </c:pt>
                <c:pt idx="2346">
                  <c:v>234.531107110711</c:v>
                </c:pt>
                <c:pt idx="2347">
                  <c:v>234.631116111611</c:v>
                </c:pt>
                <c:pt idx="2348">
                  <c:v>234.731125112511</c:v>
                </c:pt>
                <c:pt idx="2349">
                  <c:v>234.831134113411</c:v>
                </c:pt>
                <c:pt idx="2350">
                  <c:v>234.931143114311</c:v>
                </c:pt>
                <c:pt idx="2351">
                  <c:v>235.031152115211</c:v>
                </c:pt>
                <c:pt idx="2352">
                  <c:v>235.131161116111</c:v>
                </c:pt>
                <c:pt idx="2353">
                  <c:v>235.231170117011</c:v>
                </c:pt>
                <c:pt idx="2354">
                  <c:v>235.331179117911</c:v>
                </c:pt>
                <c:pt idx="2355">
                  <c:v>235.431188118811</c:v>
                </c:pt>
                <c:pt idx="2356">
                  <c:v>235.531197119711</c:v>
                </c:pt>
                <c:pt idx="2357">
                  <c:v>235.631206120612</c:v>
                </c:pt>
                <c:pt idx="2358">
                  <c:v>235.731215121512</c:v>
                </c:pt>
                <c:pt idx="2359">
                  <c:v>235.831224122412</c:v>
                </c:pt>
                <c:pt idx="2360">
                  <c:v>235.931233123312</c:v>
                </c:pt>
                <c:pt idx="2361">
                  <c:v>236.031242124212</c:v>
                </c:pt>
                <c:pt idx="2362">
                  <c:v>236.131251125112</c:v>
                </c:pt>
                <c:pt idx="2363">
                  <c:v>236.231260126012</c:v>
                </c:pt>
                <c:pt idx="2364">
                  <c:v>236.331269126912</c:v>
                </c:pt>
                <c:pt idx="2365">
                  <c:v>236.431278127812</c:v>
                </c:pt>
                <c:pt idx="2366">
                  <c:v>236.531287128712</c:v>
                </c:pt>
                <c:pt idx="2367">
                  <c:v>236.631296129612</c:v>
                </c:pt>
                <c:pt idx="2368">
                  <c:v>236.731305130513</c:v>
                </c:pt>
                <c:pt idx="2369">
                  <c:v>236.831314131413</c:v>
                </c:pt>
                <c:pt idx="2370">
                  <c:v>236.931323132313</c:v>
                </c:pt>
                <c:pt idx="2371">
                  <c:v>237.031332133213</c:v>
                </c:pt>
                <c:pt idx="2372">
                  <c:v>237.131341134113</c:v>
                </c:pt>
                <c:pt idx="2373">
                  <c:v>237.231350135013</c:v>
                </c:pt>
                <c:pt idx="2374">
                  <c:v>237.331359135913</c:v>
                </c:pt>
                <c:pt idx="2375">
                  <c:v>237.431368136813</c:v>
                </c:pt>
                <c:pt idx="2376">
                  <c:v>237.531377137713</c:v>
                </c:pt>
                <c:pt idx="2377">
                  <c:v>237.631386138613</c:v>
                </c:pt>
                <c:pt idx="2378">
                  <c:v>237.731395139513</c:v>
                </c:pt>
                <c:pt idx="2379">
                  <c:v>237.831404140414</c:v>
                </c:pt>
                <c:pt idx="2380">
                  <c:v>237.931413141314</c:v>
                </c:pt>
                <c:pt idx="2381">
                  <c:v>238.031422142214</c:v>
                </c:pt>
                <c:pt idx="2382">
                  <c:v>238.131431143114</c:v>
                </c:pt>
                <c:pt idx="2383">
                  <c:v>238.231440144014</c:v>
                </c:pt>
                <c:pt idx="2384">
                  <c:v>238.331449144914</c:v>
                </c:pt>
                <c:pt idx="2385">
                  <c:v>238.431458145814</c:v>
                </c:pt>
                <c:pt idx="2386">
                  <c:v>238.531467146714</c:v>
                </c:pt>
                <c:pt idx="2387">
                  <c:v>238.631476147614</c:v>
                </c:pt>
                <c:pt idx="2388">
                  <c:v>238.731485148514</c:v>
                </c:pt>
                <c:pt idx="2389">
                  <c:v>238.831494149414</c:v>
                </c:pt>
                <c:pt idx="2390">
                  <c:v>238.931503150315</c:v>
                </c:pt>
                <c:pt idx="2391">
                  <c:v>239.031512151215</c:v>
                </c:pt>
                <c:pt idx="2392">
                  <c:v>239.131521152115</c:v>
                </c:pt>
                <c:pt idx="2393">
                  <c:v>239.231530153015</c:v>
                </c:pt>
                <c:pt idx="2394">
                  <c:v>239.331539153915</c:v>
                </c:pt>
                <c:pt idx="2395">
                  <c:v>239.431548154815</c:v>
                </c:pt>
                <c:pt idx="2396">
                  <c:v>239.531557155715</c:v>
                </c:pt>
                <c:pt idx="2397">
                  <c:v>239.631566156615</c:v>
                </c:pt>
                <c:pt idx="2398">
                  <c:v>239.731575157515</c:v>
                </c:pt>
                <c:pt idx="2399">
                  <c:v>239.831584158415</c:v>
                </c:pt>
                <c:pt idx="2400">
                  <c:v>239.931593159315</c:v>
                </c:pt>
                <c:pt idx="2401">
                  <c:v>240.031602160216</c:v>
                </c:pt>
                <c:pt idx="2402">
                  <c:v>240.131611161116</c:v>
                </c:pt>
                <c:pt idx="2403">
                  <c:v>240.231620162016</c:v>
                </c:pt>
                <c:pt idx="2404">
                  <c:v>240.331629162916</c:v>
                </c:pt>
                <c:pt idx="2405">
                  <c:v>240.431638163816</c:v>
                </c:pt>
                <c:pt idx="2406">
                  <c:v>240.531647164716</c:v>
                </c:pt>
                <c:pt idx="2407">
                  <c:v>240.631656165616</c:v>
                </c:pt>
                <c:pt idx="2408">
                  <c:v>240.7316651665159</c:v>
                </c:pt>
                <c:pt idx="2409">
                  <c:v>240.831674167416</c:v>
                </c:pt>
                <c:pt idx="2410">
                  <c:v>240.931683168316</c:v>
                </c:pt>
                <c:pt idx="2411">
                  <c:v>241.031692169216</c:v>
                </c:pt>
                <c:pt idx="2412">
                  <c:v>241.131701170117</c:v>
                </c:pt>
                <c:pt idx="2413">
                  <c:v>241.231710171017</c:v>
                </c:pt>
                <c:pt idx="2414">
                  <c:v>241.331719171917</c:v>
                </c:pt>
                <c:pt idx="2415">
                  <c:v>241.431728172817</c:v>
                </c:pt>
                <c:pt idx="2416">
                  <c:v>241.531737173717</c:v>
                </c:pt>
                <c:pt idx="2417">
                  <c:v>241.631746174617</c:v>
                </c:pt>
                <c:pt idx="2418">
                  <c:v>241.731755175517</c:v>
                </c:pt>
                <c:pt idx="2419">
                  <c:v>241.831764176417</c:v>
                </c:pt>
                <c:pt idx="2420">
                  <c:v>241.931773177317</c:v>
                </c:pt>
                <c:pt idx="2421">
                  <c:v>242.031782178217</c:v>
                </c:pt>
                <c:pt idx="2422">
                  <c:v>242.131791179117</c:v>
                </c:pt>
                <c:pt idx="2423">
                  <c:v>242.231800180017</c:v>
                </c:pt>
                <c:pt idx="2424">
                  <c:v>242.331809180918</c:v>
                </c:pt>
                <c:pt idx="2425">
                  <c:v>242.431818181818</c:v>
                </c:pt>
                <c:pt idx="2426">
                  <c:v>242.531827182718</c:v>
                </c:pt>
                <c:pt idx="2427">
                  <c:v>242.631836183618</c:v>
                </c:pt>
                <c:pt idx="2428">
                  <c:v>242.731845184518</c:v>
                </c:pt>
                <c:pt idx="2429">
                  <c:v>242.831854185418</c:v>
                </c:pt>
                <c:pt idx="2430">
                  <c:v>242.931863186318</c:v>
                </c:pt>
                <c:pt idx="2431">
                  <c:v>243.031872187218</c:v>
                </c:pt>
                <c:pt idx="2432">
                  <c:v>243.131881188118</c:v>
                </c:pt>
                <c:pt idx="2433">
                  <c:v>243.231890189018</c:v>
                </c:pt>
                <c:pt idx="2434">
                  <c:v>243.331899189918</c:v>
                </c:pt>
                <c:pt idx="2435">
                  <c:v>243.431908190819</c:v>
                </c:pt>
                <c:pt idx="2436">
                  <c:v>243.531917191719</c:v>
                </c:pt>
                <c:pt idx="2437">
                  <c:v>243.631926192619</c:v>
                </c:pt>
                <c:pt idx="2438">
                  <c:v>243.731935193519</c:v>
                </c:pt>
                <c:pt idx="2439">
                  <c:v>243.831944194419</c:v>
                </c:pt>
                <c:pt idx="2440">
                  <c:v>243.931953195319</c:v>
                </c:pt>
                <c:pt idx="2441">
                  <c:v>244.031962196219</c:v>
                </c:pt>
                <c:pt idx="2442">
                  <c:v>244.131971197119</c:v>
                </c:pt>
                <c:pt idx="2443">
                  <c:v>244.231980198019</c:v>
                </c:pt>
                <c:pt idx="2444">
                  <c:v>244.331989198919</c:v>
                </c:pt>
                <c:pt idx="2445">
                  <c:v>244.431998199819</c:v>
                </c:pt>
                <c:pt idx="2446">
                  <c:v>244.53200720072</c:v>
                </c:pt>
                <c:pt idx="2447">
                  <c:v>244.63201620162</c:v>
                </c:pt>
                <c:pt idx="2448">
                  <c:v>244.73202520252</c:v>
                </c:pt>
                <c:pt idx="2449">
                  <c:v>244.83203420342</c:v>
                </c:pt>
                <c:pt idx="2450">
                  <c:v>244.93204320432</c:v>
                </c:pt>
                <c:pt idx="2451">
                  <c:v>245.03205220522</c:v>
                </c:pt>
                <c:pt idx="2452">
                  <c:v>245.13206120612</c:v>
                </c:pt>
                <c:pt idx="2453">
                  <c:v>245.23207020702</c:v>
                </c:pt>
                <c:pt idx="2454">
                  <c:v>245.33207920792</c:v>
                </c:pt>
                <c:pt idx="2455">
                  <c:v>245.43208820882</c:v>
                </c:pt>
                <c:pt idx="2456">
                  <c:v>245.53209720972</c:v>
                </c:pt>
                <c:pt idx="2457">
                  <c:v>245.632106210621</c:v>
                </c:pt>
                <c:pt idx="2458">
                  <c:v>245.732115211521</c:v>
                </c:pt>
                <c:pt idx="2459">
                  <c:v>245.832124212421</c:v>
                </c:pt>
                <c:pt idx="2460">
                  <c:v>245.932133213321</c:v>
                </c:pt>
                <c:pt idx="2461">
                  <c:v>246.032142214221</c:v>
                </c:pt>
                <c:pt idx="2462">
                  <c:v>246.132151215121</c:v>
                </c:pt>
                <c:pt idx="2463">
                  <c:v>246.232160216021</c:v>
                </c:pt>
                <c:pt idx="2464">
                  <c:v>246.332169216921</c:v>
                </c:pt>
                <c:pt idx="2465">
                  <c:v>246.432178217821</c:v>
                </c:pt>
                <c:pt idx="2466">
                  <c:v>246.532187218721</c:v>
                </c:pt>
                <c:pt idx="2467">
                  <c:v>246.632196219621</c:v>
                </c:pt>
                <c:pt idx="2468">
                  <c:v>246.732205220522</c:v>
                </c:pt>
                <c:pt idx="2469">
                  <c:v>246.832214221422</c:v>
                </c:pt>
                <c:pt idx="2470">
                  <c:v>246.932223222322</c:v>
                </c:pt>
                <c:pt idx="2471">
                  <c:v>247.032232223222</c:v>
                </c:pt>
                <c:pt idx="2472">
                  <c:v>247.132241224122</c:v>
                </c:pt>
                <c:pt idx="2473">
                  <c:v>247.232250225022</c:v>
                </c:pt>
                <c:pt idx="2474">
                  <c:v>247.332259225922</c:v>
                </c:pt>
                <c:pt idx="2475">
                  <c:v>247.432268226822</c:v>
                </c:pt>
                <c:pt idx="2476">
                  <c:v>247.532277227722</c:v>
                </c:pt>
                <c:pt idx="2477">
                  <c:v>247.632286228622</c:v>
                </c:pt>
                <c:pt idx="2478">
                  <c:v>247.732295229522</c:v>
                </c:pt>
                <c:pt idx="2479">
                  <c:v>247.832304230423</c:v>
                </c:pt>
                <c:pt idx="2480">
                  <c:v>247.932313231323</c:v>
                </c:pt>
                <c:pt idx="2481">
                  <c:v>248.032322232223</c:v>
                </c:pt>
                <c:pt idx="2482">
                  <c:v>248.132331233123</c:v>
                </c:pt>
                <c:pt idx="2483">
                  <c:v>248.232340234023</c:v>
                </c:pt>
                <c:pt idx="2484">
                  <c:v>248.332349234923</c:v>
                </c:pt>
                <c:pt idx="2485">
                  <c:v>248.432358235823</c:v>
                </c:pt>
                <c:pt idx="2486">
                  <c:v>248.532367236723</c:v>
                </c:pt>
                <c:pt idx="2487">
                  <c:v>248.632376237623</c:v>
                </c:pt>
                <c:pt idx="2488">
                  <c:v>248.732385238523</c:v>
                </c:pt>
                <c:pt idx="2489">
                  <c:v>248.832394239423</c:v>
                </c:pt>
                <c:pt idx="2490">
                  <c:v>248.932403240324</c:v>
                </c:pt>
                <c:pt idx="2491">
                  <c:v>249.032412241224</c:v>
                </c:pt>
                <c:pt idx="2492">
                  <c:v>249.132421242124</c:v>
                </c:pt>
                <c:pt idx="2493">
                  <c:v>249.232430243024</c:v>
                </c:pt>
                <c:pt idx="2494">
                  <c:v>249.332439243924</c:v>
                </c:pt>
                <c:pt idx="2495">
                  <c:v>249.432448244824</c:v>
                </c:pt>
                <c:pt idx="2496">
                  <c:v>249.532457245724</c:v>
                </c:pt>
                <c:pt idx="2497">
                  <c:v>249.632466246624</c:v>
                </c:pt>
                <c:pt idx="2498">
                  <c:v>249.732475247524</c:v>
                </c:pt>
                <c:pt idx="2499">
                  <c:v>249.832484248424</c:v>
                </c:pt>
                <c:pt idx="2500">
                  <c:v>249.932493249324</c:v>
                </c:pt>
                <c:pt idx="2501">
                  <c:v>250.032502250225</c:v>
                </c:pt>
                <c:pt idx="2502">
                  <c:v>250.132511251125</c:v>
                </c:pt>
                <c:pt idx="2503">
                  <c:v>250.232520252025</c:v>
                </c:pt>
                <c:pt idx="2504">
                  <c:v>250.332529252925</c:v>
                </c:pt>
                <c:pt idx="2505">
                  <c:v>250.432538253825</c:v>
                </c:pt>
                <c:pt idx="2506">
                  <c:v>250.532547254725</c:v>
                </c:pt>
                <c:pt idx="2507">
                  <c:v>250.632556255625</c:v>
                </c:pt>
                <c:pt idx="2508">
                  <c:v>250.732565256525</c:v>
                </c:pt>
                <c:pt idx="2509">
                  <c:v>250.832574257425</c:v>
                </c:pt>
                <c:pt idx="2510">
                  <c:v>250.932583258325</c:v>
                </c:pt>
                <c:pt idx="2511">
                  <c:v>251.032592259225</c:v>
                </c:pt>
                <c:pt idx="2512">
                  <c:v>251.132601260126</c:v>
                </c:pt>
                <c:pt idx="2513">
                  <c:v>251.232610261026</c:v>
                </c:pt>
                <c:pt idx="2514">
                  <c:v>251.332619261926</c:v>
                </c:pt>
                <c:pt idx="2515">
                  <c:v>251.432628262826</c:v>
                </c:pt>
                <c:pt idx="2516">
                  <c:v>251.532637263726</c:v>
                </c:pt>
                <c:pt idx="2517">
                  <c:v>251.632646264626</c:v>
                </c:pt>
                <c:pt idx="2518">
                  <c:v>251.7326552655259</c:v>
                </c:pt>
                <c:pt idx="2519">
                  <c:v>251.832664266426</c:v>
                </c:pt>
                <c:pt idx="2520">
                  <c:v>251.932673267326</c:v>
                </c:pt>
                <c:pt idx="2521">
                  <c:v>252.032682268226</c:v>
                </c:pt>
                <c:pt idx="2522">
                  <c:v>252.132691269126</c:v>
                </c:pt>
                <c:pt idx="2523">
                  <c:v>252.232700270026</c:v>
                </c:pt>
                <c:pt idx="2524">
                  <c:v>252.332709270927</c:v>
                </c:pt>
                <c:pt idx="2525">
                  <c:v>252.432718271827</c:v>
                </c:pt>
                <c:pt idx="2526">
                  <c:v>252.532727272727</c:v>
                </c:pt>
                <c:pt idx="2527">
                  <c:v>252.632736273627</c:v>
                </c:pt>
                <c:pt idx="2528">
                  <c:v>252.732745274527</c:v>
                </c:pt>
                <c:pt idx="2529">
                  <c:v>252.832754275427</c:v>
                </c:pt>
                <c:pt idx="2530">
                  <c:v>252.932763276327</c:v>
                </c:pt>
                <c:pt idx="2531">
                  <c:v>253.032772277227</c:v>
                </c:pt>
                <c:pt idx="2532">
                  <c:v>253.132781278127</c:v>
                </c:pt>
                <c:pt idx="2533">
                  <c:v>253.232790279027</c:v>
                </c:pt>
                <c:pt idx="2534">
                  <c:v>253.332799279927</c:v>
                </c:pt>
                <c:pt idx="2535">
                  <c:v>253.432808280828</c:v>
                </c:pt>
                <c:pt idx="2536">
                  <c:v>253.532817281728</c:v>
                </c:pt>
                <c:pt idx="2537">
                  <c:v>253.632826282628</c:v>
                </c:pt>
                <c:pt idx="2538">
                  <c:v>253.732835283528</c:v>
                </c:pt>
                <c:pt idx="2539">
                  <c:v>253.832844284428</c:v>
                </c:pt>
                <c:pt idx="2540">
                  <c:v>253.932853285328</c:v>
                </c:pt>
                <c:pt idx="2541">
                  <c:v>254.032862286228</c:v>
                </c:pt>
                <c:pt idx="2542">
                  <c:v>254.132871287128</c:v>
                </c:pt>
                <c:pt idx="2543">
                  <c:v>254.232880288028</c:v>
                </c:pt>
                <c:pt idx="2544">
                  <c:v>254.332889288928</c:v>
                </c:pt>
                <c:pt idx="2545">
                  <c:v>254.432898289828</c:v>
                </c:pt>
                <c:pt idx="2546">
                  <c:v>254.532907290729</c:v>
                </c:pt>
                <c:pt idx="2547">
                  <c:v>254.632916291629</c:v>
                </c:pt>
                <c:pt idx="2548">
                  <c:v>254.732925292529</c:v>
                </c:pt>
                <c:pt idx="2549">
                  <c:v>254.832934293429</c:v>
                </c:pt>
                <c:pt idx="2550">
                  <c:v>254.932943294329</c:v>
                </c:pt>
                <c:pt idx="2551">
                  <c:v>255.032952295229</c:v>
                </c:pt>
                <c:pt idx="2552">
                  <c:v>255.132961296129</c:v>
                </c:pt>
                <c:pt idx="2553">
                  <c:v>255.232970297029</c:v>
                </c:pt>
                <c:pt idx="2554">
                  <c:v>255.332979297929</c:v>
                </c:pt>
                <c:pt idx="2555">
                  <c:v>255.432988298829</c:v>
                </c:pt>
                <c:pt idx="2556">
                  <c:v>255.532997299729</c:v>
                </c:pt>
                <c:pt idx="2557">
                  <c:v>255.63300630063</c:v>
                </c:pt>
                <c:pt idx="2558">
                  <c:v>255.73301530153</c:v>
                </c:pt>
                <c:pt idx="2559">
                  <c:v>255.83302430243</c:v>
                </c:pt>
                <c:pt idx="2560">
                  <c:v>255.93303330333</c:v>
                </c:pt>
                <c:pt idx="2561">
                  <c:v>256.0330423042299</c:v>
                </c:pt>
                <c:pt idx="2562">
                  <c:v>256.1330513051299</c:v>
                </c:pt>
                <c:pt idx="2563">
                  <c:v>256.2330603060299</c:v>
                </c:pt>
                <c:pt idx="2564">
                  <c:v>256.33306930693</c:v>
                </c:pt>
                <c:pt idx="2565">
                  <c:v>256.4330783078298</c:v>
                </c:pt>
                <c:pt idx="2566">
                  <c:v>256.53308730873</c:v>
                </c:pt>
                <c:pt idx="2567">
                  <c:v>256.63309630963</c:v>
                </c:pt>
                <c:pt idx="2568">
                  <c:v>256.733105310531</c:v>
                </c:pt>
                <c:pt idx="2569">
                  <c:v>256.833114311431</c:v>
                </c:pt>
                <c:pt idx="2570">
                  <c:v>256.933123312331</c:v>
                </c:pt>
                <c:pt idx="2571">
                  <c:v>257.033132313231</c:v>
                </c:pt>
                <c:pt idx="2572">
                  <c:v>257.133141314131</c:v>
                </c:pt>
                <c:pt idx="2573">
                  <c:v>257.233150315031</c:v>
                </c:pt>
                <c:pt idx="2574">
                  <c:v>257.333159315931</c:v>
                </c:pt>
                <c:pt idx="2575">
                  <c:v>257.4331683168309</c:v>
                </c:pt>
                <c:pt idx="2576">
                  <c:v>257.5331773177309</c:v>
                </c:pt>
                <c:pt idx="2577">
                  <c:v>257.6331863186309</c:v>
                </c:pt>
                <c:pt idx="2578">
                  <c:v>257.7331953195309</c:v>
                </c:pt>
                <c:pt idx="2579">
                  <c:v>257.833204320432</c:v>
                </c:pt>
                <c:pt idx="2580">
                  <c:v>257.9332133213319</c:v>
                </c:pt>
                <c:pt idx="2581">
                  <c:v>258.0332223222319</c:v>
                </c:pt>
                <c:pt idx="2582">
                  <c:v>258.133231323132</c:v>
                </c:pt>
                <c:pt idx="2583">
                  <c:v>258.233240324032</c:v>
                </c:pt>
                <c:pt idx="2584">
                  <c:v>258.333249324932</c:v>
                </c:pt>
                <c:pt idx="2585">
                  <c:v>258.433258325832</c:v>
                </c:pt>
                <c:pt idx="2586">
                  <c:v>258.533267326732</c:v>
                </c:pt>
                <c:pt idx="2587">
                  <c:v>258.633276327632</c:v>
                </c:pt>
                <c:pt idx="2588">
                  <c:v>258.733285328532</c:v>
                </c:pt>
                <c:pt idx="2589">
                  <c:v>258.833294329432</c:v>
                </c:pt>
                <c:pt idx="2590">
                  <c:v>258.933303330333</c:v>
                </c:pt>
                <c:pt idx="2591">
                  <c:v>259.0333123312328</c:v>
                </c:pt>
                <c:pt idx="2592">
                  <c:v>259.133321332133</c:v>
                </c:pt>
                <c:pt idx="2593">
                  <c:v>259.233330333033</c:v>
                </c:pt>
                <c:pt idx="2594">
                  <c:v>259.333339333933</c:v>
                </c:pt>
                <c:pt idx="2595">
                  <c:v>259.433348334833</c:v>
                </c:pt>
                <c:pt idx="2596">
                  <c:v>259.533357335733</c:v>
                </c:pt>
                <c:pt idx="2597">
                  <c:v>259.633366336633</c:v>
                </c:pt>
                <c:pt idx="2598">
                  <c:v>259.7333753375328</c:v>
                </c:pt>
                <c:pt idx="2599">
                  <c:v>259.833384338433</c:v>
                </c:pt>
                <c:pt idx="2600">
                  <c:v>259.933393339333</c:v>
                </c:pt>
                <c:pt idx="2601">
                  <c:v>260.0334023402339</c:v>
                </c:pt>
                <c:pt idx="2602">
                  <c:v>260.1334113411339</c:v>
                </c:pt>
                <c:pt idx="2603">
                  <c:v>260.2334203420339</c:v>
                </c:pt>
                <c:pt idx="2604">
                  <c:v>260.3334293429339</c:v>
                </c:pt>
                <c:pt idx="2605">
                  <c:v>260.4334383438339</c:v>
                </c:pt>
                <c:pt idx="2606">
                  <c:v>260.533447344734</c:v>
                </c:pt>
                <c:pt idx="2607">
                  <c:v>260.6334563456339</c:v>
                </c:pt>
                <c:pt idx="2608">
                  <c:v>260.7334653465339</c:v>
                </c:pt>
                <c:pt idx="2609">
                  <c:v>260.8334743474339</c:v>
                </c:pt>
                <c:pt idx="2610">
                  <c:v>260.9334833483339</c:v>
                </c:pt>
                <c:pt idx="2611">
                  <c:v>261.0334923492339</c:v>
                </c:pt>
                <c:pt idx="2612">
                  <c:v>261.1335013501339</c:v>
                </c:pt>
                <c:pt idx="2613">
                  <c:v>261.2335103510348</c:v>
                </c:pt>
                <c:pt idx="2614">
                  <c:v>261.3335193519348</c:v>
                </c:pt>
                <c:pt idx="2615">
                  <c:v>261.4335283528349</c:v>
                </c:pt>
                <c:pt idx="2616">
                  <c:v>261.533537353735</c:v>
                </c:pt>
                <c:pt idx="2617">
                  <c:v>261.6335463546349</c:v>
                </c:pt>
                <c:pt idx="2618">
                  <c:v>261.7335553555348</c:v>
                </c:pt>
                <c:pt idx="2619">
                  <c:v>261.8335643564349</c:v>
                </c:pt>
                <c:pt idx="2620">
                  <c:v>261.9335733573348</c:v>
                </c:pt>
                <c:pt idx="2621">
                  <c:v>262.0335823582348</c:v>
                </c:pt>
                <c:pt idx="2622">
                  <c:v>262.1335913591349</c:v>
                </c:pt>
                <c:pt idx="2623">
                  <c:v>262.233600360036</c:v>
                </c:pt>
                <c:pt idx="2624">
                  <c:v>262.333609360936</c:v>
                </c:pt>
                <c:pt idx="2625">
                  <c:v>262.433618361836</c:v>
                </c:pt>
                <c:pt idx="2626">
                  <c:v>262.533627362736</c:v>
                </c:pt>
                <c:pt idx="2627">
                  <c:v>262.633636363636</c:v>
                </c:pt>
                <c:pt idx="2628">
                  <c:v>262.733645364536</c:v>
                </c:pt>
                <c:pt idx="2629">
                  <c:v>262.833654365436</c:v>
                </c:pt>
                <c:pt idx="2630">
                  <c:v>262.933663366336</c:v>
                </c:pt>
                <c:pt idx="2631">
                  <c:v>263.033672367236</c:v>
                </c:pt>
                <c:pt idx="2632">
                  <c:v>263.133681368136</c:v>
                </c:pt>
                <c:pt idx="2633">
                  <c:v>263.2336903690361</c:v>
                </c:pt>
                <c:pt idx="2634">
                  <c:v>263.3336993699371</c:v>
                </c:pt>
                <c:pt idx="2635">
                  <c:v>263.4337083708369</c:v>
                </c:pt>
                <c:pt idx="2636">
                  <c:v>263.5337173717369</c:v>
                </c:pt>
                <c:pt idx="2637">
                  <c:v>263.6337263726369</c:v>
                </c:pt>
                <c:pt idx="2638">
                  <c:v>263.7337353735369</c:v>
                </c:pt>
                <c:pt idx="2639">
                  <c:v>263.833744374437</c:v>
                </c:pt>
                <c:pt idx="2640">
                  <c:v>263.9337533753369</c:v>
                </c:pt>
                <c:pt idx="2641">
                  <c:v>264.033762376237</c:v>
                </c:pt>
                <c:pt idx="2642">
                  <c:v>264.133771377137</c:v>
                </c:pt>
                <c:pt idx="2643">
                  <c:v>264.233780378037</c:v>
                </c:pt>
                <c:pt idx="2644">
                  <c:v>264.333789378937</c:v>
                </c:pt>
                <c:pt idx="2645">
                  <c:v>264.4337983798379</c:v>
                </c:pt>
                <c:pt idx="2646">
                  <c:v>264.533807380738</c:v>
                </c:pt>
                <c:pt idx="2647">
                  <c:v>264.6338163816379</c:v>
                </c:pt>
                <c:pt idx="2648">
                  <c:v>264.733825382538</c:v>
                </c:pt>
                <c:pt idx="2649">
                  <c:v>264.833834383438</c:v>
                </c:pt>
                <c:pt idx="2650">
                  <c:v>264.933843384338</c:v>
                </c:pt>
                <c:pt idx="2651">
                  <c:v>265.033852385238</c:v>
                </c:pt>
                <c:pt idx="2652">
                  <c:v>265.133861386138</c:v>
                </c:pt>
                <c:pt idx="2653">
                  <c:v>265.233870387038</c:v>
                </c:pt>
                <c:pt idx="2654">
                  <c:v>265.333879387938</c:v>
                </c:pt>
                <c:pt idx="2655">
                  <c:v>265.433888388838</c:v>
                </c:pt>
                <c:pt idx="2656">
                  <c:v>265.533897389738</c:v>
                </c:pt>
                <c:pt idx="2657">
                  <c:v>265.633906390639</c:v>
                </c:pt>
                <c:pt idx="2658">
                  <c:v>265.7339153915389</c:v>
                </c:pt>
                <c:pt idx="2659">
                  <c:v>265.833924392439</c:v>
                </c:pt>
                <c:pt idx="2660">
                  <c:v>265.933933393339</c:v>
                </c:pt>
                <c:pt idx="2661">
                  <c:v>266.033942394239</c:v>
                </c:pt>
                <c:pt idx="2662">
                  <c:v>266.133951395139</c:v>
                </c:pt>
                <c:pt idx="2663">
                  <c:v>266.233960396039</c:v>
                </c:pt>
                <c:pt idx="2664">
                  <c:v>266.333969396939</c:v>
                </c:pt>
                <c:pt idx="2665">
                  <c:v>266.4339783978389</c:v>
                </c:pt>
                <c:pt idx="2666">
                  <c:v>266.533987398739</c:v>
                </c:pt>
                <c:pt idx="2667">
                  <c:v>266.633996399639</c:v>
                </c:pt>
                <c:pt idx="2668">
                  <c:v>266.73400540054</c:v>
                </c:pt>
                <c:pt idx="2669">
                  <c:v>266.83401440144</c:v>
                </c:pt>
                <c:pt idx="2670">
                  <c:v>266.93402340234</c:v>
                </c:pt>
                <c:pt idx="2671">
                  <c:v>267.03403240324</c:v>
                </c:pt>
                <c:pt idx="2672">
                  <c:v>267.13404140414</c:v>
                </c:pt>
                <c:pt idx="2673">
                  <c:v>267.23405040504</c:v>
                </c:pt>
                <c:pt idx="2674">
                  <c:v>267.33405940594</c:v>
                </c:pt>
                <c:pt idx="2675">
                  <c:v>267.43406840684</c:v>
                </c:pt>
                <c:pt idx="2676">
                  <c:v>267.53407740774</c:v>
                </c:pt>
                <c:pt idx="2677">
                  <c:v>267.6340864086399</c:v>
                </c:pt>
                <c:pt idx="2678">
                  <c:v>267.7340954095399</c:v>
                </c:pt>
                <c:pt idx="2679">
                  <c:v>267.834104410441</c:v>
                </c:pt>
                <c:pt idx="2680">
                  <c:v>267.9341134113408</c:v>
                </c:pt>
                <c:pt idx="2681">
                  <c:v>268.0341224122408</c:v>
                </c:pt>
                <c:pt idx="2682">
                  <c:v>268.134131413141</c:v>
                </c:pt>
                <c:pt idx="2683">
                  <c:v>268.234140414041</c:v>
                </c:pt>
                <c:pt idx="2684">
                  <c:v>268.334149414941</c:v>
                </c:pt>
                <c:pt idx="2685">
                  <c:v>268.434158415841</c:v>
                </c:pt>
                <c:pt idx="2686">
                  <c:v>268.534167416741</c:v>
                </c:pt>
                <c:pt idx="2687">
                  <c:v>268.634176417641</c:v>
                </c:pt>
                <c:pt idx="2688">
                  <c:v>268.734185418541</c:v>
                </c:pt>
                <c:pt idx="2689">
                  <c:v>268.834194419441</c:v>
                </c:pt>
                <c:pt idx="2690">
                  <c:v>268.934203420342</c:v>
                </c:pt>
                <c:pt idx="2691">
                  <c:v>269.0342124212419</c:v>
                </c:pt>
                <c:pt idx="2692">
                  <c:v>269.134221422142</c:v>
                </c:pt>
                <c:pt idx="2693">
                  <c:v>269.234230423042</c:v>
                </c:pt>
                <c:pt idx="2694">
                  <c:v>269.3342394239421</c:v>
                </c:pt>
                <c:pt idx="2695">
                  <c:v>269.434248424842</c:v>
                </c:pt>
                <c:pt idx="2696">
                  <c:v>269.534257425742</c:v>
                </c:pt>
                <c:pt idx="2697">
                  <c:v>269.634266426642</c:v>
                </c:pt>
                <c:pt idx="2698">
                  <c:v>269.7342754275419</c:v>
                </c:pt>
                <c:pt idx="2699">
                  <c:v>269.834284428442</c:v>
                </c:pt>
                <c:pt idx="2700">
                  <c:v>269.934293429342</c:v>
                </c:pt>
                <c:pt idx="2701">
                  <c:v>270.0343024302429</c:v>
                </c:pt>
                <c:pt idx="2702">
                  <c:v>270.1343114311429</c:v>
                </c:pt>
                <c:pt idx="2703">
                  <c:v>270.2343204320429</c:v>
                </c:pt>
                <c:pt idx="2704">
                  <c:v>270.3343294329429</c:v>
                </c:pt>
                <c:pt idx="2705">
                  <c:v>270.4343384338429</c:v>
                </c:pt>
                <c:pt idx="2706">
                  <c:v>270.534347434743</c:v>
                </c:pt>
                <c:pt idx="2707">
                  <c:v>270.634356435643</c:v>
                </c:pt>
                <c:pt idx="2708">
                  <c:v>270.734365436543</c:v>
                </c:pt>
                <c:pt idx="2709">
                  <c:v>270.834374437443</c:v>
                </c:pt>
                <c:pt idx="2710">
                  <c:v>270.934383438343</c:v>
                </c:pt>
                <c:pt idx="2711">
                  <c:v>271.034392439243</c:v>
                </c:pt>
                <c:pt idx="2712">
                  <c:v>271.134401440144</c:v>
                </c:pt>
                <c:pt idx="2713">
                  <c:v>271.2344104410438</c:v>
                </c:pt>
                <c:pt idx="2714">
                  <c:v>271.3344194419439</c:v>
                </c:pt>
                <c:pt idx="2715">
                  <c:v>271.4344284428439</c:v>
                </c:pt>
                <c:pt idx="2716">
                  <c:v>271.534437443744</c:v>
                </c:pt>
                <c:pt idx="2717">
                  <c:v>271.634446444644</c:v>
                </c:pt>
                <c:pt idx="2718">
                  <c:v>271.7344554455439</c:v>
                </c:pt>
                <c:pt idx="2719">
                  <c:v>271.834464446444</c:v>
                </c:pt>
                <c:pt idx="2720">
                  <c:v>271.9344734473439</c:v>
                </c:pt>
                <c:pt idx="2721">
                  <c:v>272.0344824482439</c:v>
                </c:pt>
                <c:pt idx="2722">
                  <c:v>272.134491449144</c:v>
                </c:pt>
                <c:pt idx="2723">
                  <c:v>272.2345004500448</c:v>
                </c:pt>
                <c:pt idx="2724">
                  <c:v>272.3345094509448</c:v>
                </c:pt>
                <c:pt idx="2725">
                  <c:v>272.4345184518448</c:v>
                </c:pt>
                <c:pt idx="2726">
                  <c:v>272.534527452745</c:v>
                </c:pt>
                <c:pt idx="2727">
                  <c:v>272.634536453645</c:v>
                </c:pt>
                <c:pt idx="2728">
                  <c:v>272.734545454545</c:v>
                </c:pt>
                <c:pt idx="2729">
                  <c:v>272.834554455445</c:v>
                </c:pt>
                <c:pt idx="2730">
                  <c:v>272.934563456345</c:v>
                </c:pt>
                <c:pt idx="2731">
                  <c:v>273.0345724572448</c:v>
                </c:pt>
                <c:pt idx="2732">
                  <c:v>273.134581458145</c:v>
                </c:pt>
                <c:pt idx="2733">
                  <c:v>273.234590459045</c:v>
                </c:pt>
                <c:pt idx="2734">
                  <c:v>273.334599459946</c:v>
                </c:pt>
                <c:pt idx="2735">
                  <c:v>273.434608460846</c:v>
                </c:pt>
                <c:pt idx="2736">
                  <c:v>273.534617461746</c:v>
                </c:pt>
                <c:pt idx="2737">
                  <c:v>273.634626462646</c:v>
                </c:pt>
                <c:pt idx="2738">
                  <c:v>273.734635463546</c:v>
                </c:pt>
                <c:pt idx="2739">
                  <c:v>273.834644464446</c:v>
                </c:pt>
                <c:pt idx="2740">
                  <c:v>273.934653465346</c:v>
                </c:pt>
                <c:pt idx="2741">
                  <c:v>274.034662466246</c:v>
                </c:pt>
                <c:pt idx="2742">
                  <c:v>274.134671467146</c:v>
                </c:pt>
                <c:pt idx="2743">
                  <c:v>274.234680468046</c:v>
                </c:pt>
                <c:pt idx="2744">
                  <c:v>274.334689468946</c:v>
                </c:pt>
                <c:pt idx="2745">
                  <c:v>274.434698469847</c:v>
                </c:pt>
                <c:pt idx="2746">
                  <c:v>274.534707470747</c:v>
                </c:pt>
                <c:pt idx="2747">
                  <c:v>274.6347164716469</c:v>
                </c:pt>
                <c:pt idx="2748">
                  <c:v>274.7347254725469</c:v>
                </c:pt>
                <c:pt idx="2749">
                  <c:v>274.834734473447</c:v>
                </c:pt>
                <c:pt idx="2750">
                  <c:v>274.934743474347</c:v>
                </c:pt>
                <c:pt idx="2751">
                  <c:v>275.0347524752469</c:v>
                </c:pt>
                <c:pt idx="2752">
                  <c:v>275.134761476147</c:v>
                </c:pt>
                <c:pt idx="2753">
                  <c:v>275.2347704770469</c:v>
                </c:pt>
                <c:pt idx="2754">
                  <c:v>275.3347794779469</c:v>
                </c:pt>
                <c:pt idx="2755">
                  <c:v>275.4347884788469</c:v>
                </c:pt>
                <c:pt idx="2756">
                  <c:v>275.534797479747</c:v>
                </c:pt>
                <c:pt idx="2757">
                  <c:v>275.634806480648</c:v>
                </c:pt>
                <c:pt idx="2758">
                  <c:v>275.734815481548</c:v>
                </c:pt>
                <c:pt idx="2759">
                  <c:v>275.8348244824481</c:v>
                </c:pt>
                <c:pt idx="2760">
                  <c:v>275.934833483348</c:v>
                </c:pt>
                <c:pt idx="2761">
                  <c:v>276.034842484248</c:v>
                </c:pt>
                <c:pt idx="2762">
                  <c:v>276.134851485148</c:v>
                </c:pt>
                <c:pt idx="2763">
                  <c:v>276.234860486048</c:v>
                </c:pt>
                <c:pt idx="2764">
                  <c:v>276.334869486948</c:v>
                </c:pt>
                <c:pt idx="2765">
                  <c:v>276.4348784878479</c:v>
                </c:pt>
                <c:pt idx="2766">
                  <c:v>276.534887488748</c:v>
                </c:pt>
                <c:pt idx="2767">
                  <c:v>276.634896489648</c:v>
                </c:pt>
                <c:pt idx="2768">
                  <c:v>276.734905490549</c:v>
                </c:pt>
                <c:pt idx="2769">
                  <c:v>276.834914491449</c:v>
                </c:pt>
                <c:pt idx="2770">
                  <c:v>276.934923492349</c:v>
                </c:pt>
                <c:pt idx="2771">
                  <c:v>277.034932493249</c:v>
                </c:pt>
                <c:pt idx="2772">
                  <c:v>277.134941494149</c:v>
                </c:pt>
                <c:pt idx="2773">
                  <c:v>277.234950495049</c:v>
                </c:pt>
                <c:pt idx="2774">
                  <c:v>277.334959495949</c:v>
                </c:pt>
                <c:pt idx="2775">
                  <c:v>277.434968496849</c:v>
                </c:pt>
                <c:pt idx="2776">
                  <c:v>277.534977497749</c:v>
                </c:pt>
                <c:pt idx="2777">
                  <c:v>277.634986498649</c:v>
                </c:pt>
                <c:pt idx="2778">
                  <c:v>277.734995499549</c:v>
                </c:pt>
                <c:pt idx="2779">
                  <c:v>277.83500450045</c:v>
                </c:pt>
                <c:pt idx="2780">
                  <c:v>277.9350135013498</c:v>
                </c:pt>
                <c:pt idx="2781">
                  <c:v>278.0350225022498</c:v>
                </c:pt>
                <c:pt idx="2782">
                  <c:v>278.13503150315</c:v>
                </c:pt>
                <c:pt idx="2783">
                  <c:v>278.23504050405</c:v>
                </c:pt>
                <c:pt idx="2784">
                  <c:v>278.33504950495</c:v>
                </c:pt>
                <c:pt idx="2785">
                  <c:v>278.43505850585</c:v>
                </c:pt>
                <c:pt idx="2786">
                  <c:v>278.53506750675</c:v>
                </c:pt>
                <c:pt idx="2787">
                  <c:v>278.63507650765</c:v>
                </c:pt>
                <c:pt idx="2788">
                  <c:v>278.73508550855</c:v>
                </c:pt>
                <c:pt idx="2789">
                  <c:v>278.83509450945</c:v>
                </c:pt>
                <c:pt idx="2790">
                  <c:v>278.9351035103509</c:v>
                </c:pt>
                <c:pt idx="2791">
                  <c:v>279.0351125112508</c:v>
                </c:pt>
                <c:pt idx="2792">
                  <c:v>279.135121512151</c:v>
                </c:pt>
                <c:pt idx="2793">
                  <c:v>279.235130513051</c:v>
                </c:pt>
                <c:pt idx="2794">
                  <c:v>279.335139513951</c:v>
                </c:pt>
                <c:pt idx="2795">
                  <c:v>279.435148514851</c:v>
                </c:pt>
                <c:pt idx="2796">
                  <c:v>279.535157515751</c:v>
                </c:pt>
                <c:pt idx="2797">
                  <c:v>279.635166516651</c:v>
                </c:pt>
                <c:pt idx="2798">
                  <c:v>279.7351755175508</c:v>
                </c:pt>
                <c:pt idx="2799">
                  <c:v>279.835184518451</c:v>
                </c:pt>
                <c:pt idx="2800">
                  <c:v>279.935193519351</c:v>
                </c:pt>
                <c:pt idx="2801">
                  <c:v>280.035202520252</c:v>
                </c:pt>
                <c:pt idx="2802">
                  <c:v>280.135211521152</c:v>
                </c:pt>
                <c:pt idx="2803">
                  <c:v>280.235220522052</c:v>
                </c:pt>
                <c:pt idx="2804">
                  <c:v>280.335229522952</c:v>
                </c:pt>
                <c:pt idx="2805">
                  <c:v>280.435238523852</c:v>
                </c:pt>
                <c:pt idx="2806">
                  <c:v>280.535247524752</c:v>
                </c:pt>
                <c:pt idx="2807">
                  <c:v>280.635256525652</c:v>
                </c:pt>
                <c:pt idx="2808">
                  <c:v>280.735265526552</c:v>
                </c:pt>
                <c:pt idx="2809">
                  <c:v>280.835274527452</c:v>
                </c:pt>
                <c:pt idx="2810">
                  <c:v>280.935283528352</c:v>
                </c:pt>
                <c:pt idx="2811">
                  <c:v>281.035292529252</c:v>
                </c:pt>
                <c:pt idx="2812">
                  <c:v>281.135301530153</c:v>
                </c:pt>
                <c:pt idx="2813">
                  <c:v>281.235310531053</c:v>
                </c:pt>
                <c:pt idx="2814">
                  <c:v>281.335319531953</c:v>
                </c:pt>
                <c:pt idx="2815">
                  <c:v>281.435328532853</c:v>
                </c:pt>
                <c:pt idx="2816">
                  <c:v>281.535337533753</c:v>
                </c:pt>
                <c:pt idx="2817">
                  <c:v>281.635346534653</c:v>
                </c:pt>
                <c:pt idx="2818">
                  <c:v>281.735355535553</c:v>
                </c:pt>
                <c:pt idx="2819">
                  <c:v>281.8353645364531</c:v>
                </c:pt>
                <c:pt idx="2820">
                  <c:v>281.9353735373529</c:v>
                </c:pt>
                <c:pt idx="2821">
                  <c:v>282.0353825382529</c:v>
                </c:pt>
                <c:pt idx="2822">
                  <c:v>282.135391539153</c:v>
                </c:pt>
                <c:pt idx="2823">
                  <c:v>282.2354005400539</c:v>
                </c:pt>
                <c:pt idx="2824">
                  <c:v>282.3354095409539</c:v>
                </c:pt>
                <c:pt idx="2825">
                  <c:v>282.4354185418538</c:v>
                </c:pt>
                <c:pt idx="2826">
                  <c:v>282.535427542754</c:v>
                </c:pt>
                <c:pt idx="2827">
                  <c:v>282.635436543654</c:v>
                </c:pt>
                <c:pt idx="2828">
                  <c:v>282.735445544554</c:v>
                </c:pt>
                <c:pt idx="2829">
                  <c:v>282.835454545454</c:v>
                </c:pt>
                <c:pt idx="2830">
                  <c:v>282.935463546354</c:v>
                </c:pt>
                <c:pt idx="2831">
                  <c:v>283.0354725472538</c:v>
                </c:pt>
                <c:pt idx="2832">
                  <c:v>283.135481548154</c:v>
                </c:pt>
                <c:pt idx="2833">
                  <c:v>283.235490549054</c:v>
                </c:pt>
                <c:pt idx="2834">
                  <c:v>283.335499549955</c:v>
                </c:pt>
                <c:pt idx="2835">
                  <c:v>283.4355085508548</c:v>
                </c:pt>
                <c:pt idx="2836">
                  <c:v>283.5355175517548</c:v>
                </c:pt>
                <c:pt idx="2837">
                  <c:v>283.6355265526548</c:v>
                </c:pt>
                <c:pt idx="2838">
                  <c:v>283.7355355535548</c:v>
                </c:pt>
                <c:pt idx="2839">
                  <c:v>283.835544554455</c:v>
                </c:pt>
                <c:pt idx="2840">
                  <c:v>283.9355535553548</c:v>
                </c:pt>
                <c:pt idx="2841">
                  <c:v>284.0355625562548</c:v>
                </c:pt>
                <c:pt idx="2842">
                  <c:v>284.1355715571548</c:v>
                </c:pt>
                <c:pt idx="2843">
                  <c:v>284.2355805580548</c:v>
                </c:pt>
                <c:pt idx="2844">
                  <c:v>284.335589558955</c:v>
                </c:pt>
                <c:pt idx="2845">
                  <c:v>284.4355985598559</c:v>
                </c:pt>
                <c:pt idx="2846">
                  <c:v>284.535607560756</c:v>
                </c:pt>
                <c:pt idx="2847">
                  <c:v>284.6356165616559</c:v>
                </c:pt>
                <c:pt idx="2848">
                  <c:v>284.7356255625559</c:v>
                </c:pt>
                <c:pt idx="2849">
                  <c:v>284.835634563456</c:v>
                </c:pt>
                <c:pt idx="2850">
                  <c:v>284.935643564356</c:v>
                </c:pt>
                <c:pt idx="2851">
                  <c:v>285.035652565256</c:v>
                </c:pt>
                <c:pt idx="2852">
                  <c:v>285.135661566156</c:v>
                </c:pt>
                <c:pt idx="2853">
                  <c:v>285.235670567056</c:v>
                </c:pt>
                <c:pt idx="2854">
                  <c:v>285.335679567956</c:v>
                </c:pt>
                <c:pt idx="2855">
                  <c:v>285.435688568856</c:v>
                </c:pt>
                <c:pt idx="2856">
                  <c:v>285.535697569756</c:v>
                </c:pt>
                <c:pt idx="2857">
                  <c:v>285.635706570657</c:v>
                </c:pt>
                <c:pt idx="2858">
                  <c:v>285.7357155715569</c:v>
                </c:pt>
                <c:pt idx="2859">
                  <c:v>285.835724572457</c:v>
                </c:pt>
                <c:pt idx="2860">
                  <c:v>285.935733573357</c:v>
                </c:pt>
                <c:pt idx="2861">
                  <c:v>286.035742574257</c:v>
                </c:pt>
                <c:pt idx="2862">
                  <c:v>286.135751575157</c:v>
                </c:pt>
                <c:pt idx="2863">
                  <c:v>286.235760576057</c:v>
                </c:pt>
                <c:pt idx="2864">
                  <c:v>286.335769576957</c:v>
                </c:pt>
                <c:pt idx="2865">
                  <c:v>286.4357785778569</c:v>
                </c:pt>
                <c:pt idx="2866">
                  <c:v>286.535787578757</c:v>
                </c:pt>
                <c:pt idx="2867">
                  <c:v>286.635796579657</c:v>
                </c:pt>
                <c:pt idx="2868">
                  <c:v>286.735805580558</c:v>
                </c:pt>
                <c:pt idx="2869">
                  <c:v>286.835814581458</c:v>
                </c:pt>
                <c:pt idx="2870">
                  <c:v>286.935823582358</c:v>
                </c:pt>
                <c:pt idx="2871">
                  <c:v>287.035832583258</c:v>
                </c:pt>
                <c:pt idx="2872">
                  <c:v>287.135841584158</c:v>
                </c:pt>
                <c:pt idx="2873">
                  <c:v>287.235850585058</c:v>
                </c:pt>
                <c:pt idx="2874">
                  <c:v>287.335859585958</c:v>
                </c:pt>
                <c:pt idx="2875">
                  <c:v>287.435868586858</c:v>
                </c:pt>
                <c:pt idx="2876">
                  <c:v>287.535877587758</c:v>
                </c:pt>
                <c:pt idx="2877">
                  <c:v>287.635886588658</c:v>
                </c:pt>
                <c:pt idx="2878">
                  <c:v>287.7358955895581</c:v>
                </c:pt>
                <c:pt idx="2879">
                  <c:v>287.8359045904591</c:v>
                </c:pt>
                <c:pt idx="2880">
                  <c:v>287.9359135913589</c:v>
                </c:pt>
                <c:pt idx="2881">
                  <c:v>288.0359225922589</c:v>
                </c:pt>
                <c:pt idx="2882">
                  <c:v>288.135931593159</c:v>
                </c:pt>
                <c:pt idx="2883">
                  <c:v>288.235940594059</c:v>
                </c:pt>
                <c:pt idx="2884">
                  <c:v>288.335949594959</c:v>
                </c:pt>
                <c:pt idx="2885">
                  <c:v>288.4359585958589</c:v>
                </c:pt>
                <c:pt idx="2886">
                  <c:v>288.535967596759</c:v>
                </c:pt>
                <c:pt idx="2887">
                  <c:v>288.635976597659</c:v>
                </c:pt>
                <c:pt idx="2888">
                  <c:v>288.735985598559</c:v>
                </c:pt>
                <c:pt idx="2889">
                  <c:v>288.835994599459</c:v>
                </c:pt>
                <c:pt idx="2890">
                  <c:v>288.9360036003599</c:v>
                </c:pt>
                <c:pt idx="2891">
                  <c:v>289.0360126012598</c:v>
                </c:pt>
                <c:pt idx="2892">
                  <c:v>289.13602160216</c:v>
                </c:pt>
                <c:pt idx="2893">
                  <c:v>289.23603060306</c:v>
                </c:pt>
                <c:pt idx="2894">
                  <c:v>289.33603960396</c:v>
                </c:pt>
                <c:pt idx="2895">
                  <c:v>289.43604860486</c:v>
                </c:pt>
                <c:pt idx="2896">
                  <c:v>289.53605760576</c:v>
                </c:pt>
                <c:pt idx="2897">
                  <c:v>289.63606660666</c:v>
                </c:pt>
                <c:pt idx="2898">
                  <c:v>289.7360756075598</c:v>
                </c:pt>
                <c:pt idx="2899">
                  <c:v>289.83608460846</c:v>
                </c:pt>
                <c:pt idx="2900">
                  <c:v>289.93609360936</c:v>
                </c:pt>
                <c:pt idx="2901">
                  <c:v>290.036102610261</c:v>
                </c:pt>
                <c:pt idx="2902">
                  <c:v>290.136111611161</c:v>
                </c:pt>
                <c:pt idx="2903">
                  <c:v>290.2361206120609</c:v>
                </c:pt>
                <c:pt idx="2904">
                  <c:v>290.3361296129609</c:v>
                </c:pt>
                <c:pt idx="2905">
                  <c:v>290.4361386138609</c:v>
                </c:pt>
                <c:pt idx="2906">
                  <c:v>290.536147614761</c:v>
                </c:pt>
                <c:pt idx="2907">
                  <c:v>290.6361566156609</c:v>
                </c:pt>
                <c:pt idx="2908">
                  <c:v>290.7361656165609</c:v>
                </c:pt>
                <c:pt idx="2909">
                  <c:v>290.8361746174609</c:v>
                </c:pt>
                <c:pt idx="2910">
                  <c:v>290.936183618361</c:v>
                </c:pt>
                <c:pt idx="2911">
                  <c:v>291.036192619261</c:v>
                </c:pt>
                <c:pt idx="2912">
                  <c:v>291.136201620162</c:v>
                </c:pt>
                <c:pt idx="2913">
                  <c:v>291.236210621062</c:v>
                </c:pt>
                <c:pt idx="2914">
                  <c:v>291.336219621962</c:v>
                </c:pt>
                <c:pt idx="2915">
                  <c:v>291.436228622862</c:v>
                </c:pt>
                <c:pt idx="2916">
                  <c:v>291.536237623762</c:v>
                </c:pt>
                <c:pt idx="2917">
                  <c:v>291.636246624662</c:v>
                </c:pt>
                <c:pt idx="2918">
                  <c:v>291.736255625562</c:v>
                </c:pt>
                <c:pt idx="2919">
                  <c:v>291.8362646264621</c:v>
                </c:pt>
                <c:pt idx="2920">
                  <c:v>291.936273627362</c:v>
                </c:pt>
                <c:pt idx="2921">
                  <c:v>292.036282628262</c:v>
                </c:pt>
                <c:pt idx="2922">
                  <c:v>292.136291629162</c:v>
                </c:pt>
                <c:pt idx="2923">
                  <c:v>292.236300630063</c:v>
                </c:pt>
                <c:pt idx="2924">
                  <c:v>292.336309630963</c:v>
                </c:pt>
                <c:pt idx="2925">
                  <c:v>292.4363186318628</c:v>
                </c:pt>
                <c:pt idx="2926">
                  <c:v>292.536327632763</c:v>
                </c:pt>
                <c:pt idx="2927">
                  <c:v>292.636336633663</c:v>
                </c:pt>
                <c:pt idx="2928">
                  <c:v>292.736345634563</c:v>
                </c:pt>
                <c:pt idx="2929">
                  <c:v>292.836354635463</c:v>
                </c:pt>
                <c:pt idx="2930">
                  <c:v>292.936363636363</c:v>
                </c:pt>
                <c:pt idx="2931">
                  <c:v>293.036372637263</c:v>
                </c:pt>
                <c:pt idx="2932">
                  <c:v>293.136381638163</c:v>
                </c:pt>
                <c:pt idx="2933">
                  <c:v>293.236390639063</c:v>
                </c:pt>
                <c:pt idx="2934">
                  <c:v>293.336399639964</c:v>
                </c:pt>
                <c:pt idx="2935">
                  <c:v>293.4364086408639</c:v>
                </c:pt>
                <c:pt idx="2936">
                  <c:v>293.5364176417639</c:v>
                </c:pt>
                <c:pt idx="2937">
                  <c:v>293.6364266426639</c:v>
                </c:pt>
                <c:pt idx="2938">
                  <c:v>293.7364356435639</c:v>
                </c:pt>
                <c:pt idx="2939">
                  <c:v>293.836444644464</c:v>
                </c:pt>
                <c:pt idx="2940">
                  <c:v>293.9364536453639</c:v>
                </c:pt>
                <c:pt idx="2941">
                  <c:v>294.0364626462639</c:v>
                </c:pt>
                <c:pt idx="2942">
                  <c:v>294.1364716471639</c:v>
                </c:pt>
                <c:pt idx="2943">
                  <c:v>294.2364806480639</c:v>
                </c:pt>
                <c:pt idx="2944">
                  <c:v>294.3364896489639</c:v>
                </c:pt>
                <c:pt idx="2945">
                  <c:v>294.4364986498649</c:v>
                </c:pt>
                <c:pt idx="2946">
                  <c:v>294.5365076507649</c:v>
                </c:pt>
                <c:pt idx="2947">
                  <c:v>294.6365166516648</c:v>
                </c:pt>
                <c:pt idx="2948">
                  <c:v>294.7365256525648</c:v>
                </c:pt>
                <c:pt idx="2949">
                  <c:v>294.8365346534649</c:v>
                </c:pt>
                <c:pt idx="2950">
                  <c:v>294.9365436543649</c:v>
                </c:pt>
                <c:pt idx="2951">
                  <c:v>295.0365526552648</c:v>
                </c:pt>
                <c:pt idx="2952">
                  <c:v>295.136561656165</c:v>
                </c:pt>
                <c:pt idx="2953">
                  <c:v>295.2365706570648</c:v>
                </c:pt>
                <c:pt idx="2954">
                  <c:v>295.3365796579648</c:v>
                </c:pt>
                <c:pt idx="2955">
                  <c:v>295.4365886588648</c:v>
                </c:pt>
                <c:pt idx="2956">
                  <c:v>295.536597659765</c:v>
                </c:pt>
                <c:pt idx="2957">
                  <c:v>295.636606660666</c:v>
                </c:pt>
                <c:pt idx="2958">
                  <c:v>295.736615661566</c:v>
                </c:pt>
                <c:pt idx="2959">
                  <c:v>295.836624662466</c:v>
                </c:pt>
                <c:pt idx="2960">
                  <c:v>295.936633663366</c:v>
                </c:pt>
                <c:pt idx="2961">
                  <c:v>296.0366426642661</c:v>
                </c:pt>
                <c:pt idx="2962">
                  <c:v>296.1366516651661</c:v>
                </c:pt>
                <c:pt idx="2963">
                  <c:v>296.236660666066</c:v>
                </c:pt>
                <c:pt idx="2964">
                  <c:v>296.336669666966</c:v>
                </c:pt>
                <c:pt idx="2965">
                  <c:v>296.4366786678659</c:v>
                </c:pt>
                <c:pt idx="2966">
                  <c:v>296.536687668766</c:v>
                </c:pt>
                <c:pt idx="2967">
                  <c:v>296.636696669666</c:v>
                </c:pt>
                <c:pt idx="2968">
                  <c:v>296.7367056705669</c:v>
                </c:pt>
                <c:pt idx="2969">
                  <c:v>296.836714671467</c:v>
                </c:pt>
                <c:pt idx="2970">
                  <c:v>296.936723672367</c:v>
                </c:pt>
                <c:pt idx="2971">
                  <c:v>297.036732673267</c:v>
                </c:pt>
                <c:pt idx="2972">
                  <c:v>297.136741674167</c:v>
                </c:pt>
                <c:pt idx="2973">
                  <c:v>297.236750675067</c:v>
                </c:pt>
                <c:pt idx="2974">
                  <c:v>297.336759675967</c:v>
                </c:pt>
                <c:pt idx="2975">
                  <c:v>297.436768676867</c:v>
                </c:pt>
                <c:pt idx="2976">
                  <c:v>297.536777677767</c:v>
                </c:pt>
                <c:pt idx="2977">
                  <c:v>297.636786678667</c:v>
                </c:pt>
                <c:pt idx="2978">
                  <c:v>297.736795679567</c:v>
                </c:pt>
                <c:pt idx="2979">
                  <c:v>297.836804680468</c:v>
                </c:pt>
                <c:pt idx="2980">
                  <c:v>297.936813681368</c:v>
                </c:pt>
                <c:pt idx="2981">
                  <c:v>298.036822682268</c:v>
                </c:pt>
                <c:pt idx="2982">
                  <c:v>298.136831683168</c:v>
                </c:pt>
                <c:pt idx="2983">
                  <c:v>298.236840684068</c:v>
                </c:pt>
                <c:pt idx="2984">
                  <c:v>298.336849684968</c:v>
                </c:pt>
                <c:pt idx="2985">
                  <c:v>298.436858685868</c:v>
                </c:pt>
                <c:pt idx="2986">
                  <c:v>298.536867686768</c:v>
                </c:pt>
                <c:pt idx="2987">
                  <c:v>298.636876687668</c:v>
                </c:pt>
                <c:pt idx="2988">
                  <c:v>298.736885688568</c:v>
                </c:pt>
                <c:pt idx="2989">
                  <c:v>298.836894689468</c:v>
                </c:pt>
                <c:pt idx="2990">
                  <c:v>298.936903690369</c:v>
                </c:pt>
                <c:pt idx="2991">
                  <c:v>299.0369126912689</c:v>
                </c:pt>
                <c:pt idx="2992">
                  <c:v>299.136921692169</c:v>
                </c:pt>
                <c:pt idx="2993">
                  <c:v>299.236930693069</c:v>
                </c:pt>
                <c:pt idx="2994">
                  <c:v>299.336939693969</c:v>
                </c:pt>
                <c:pt idx="2995">
                  <c:v>299.436948694869</c:v>
                </c:pt>
                <c:pt idx="2996">
                  <c:v>299.536957695769</c:v>
                </c:pt>
                <c:pt idx="2997">
                  <c:v>299.636966696669</c:v>
                </c:pt>
                <c:pt idx="2998">
                  <c:v>299.7369756975689</c:v>
                </c:pt>
                <c:pt idx="2999">
                  <c:v>299.836984698469</c:v>
                </c:pt>
                <c:pt idx="3000">
                  <c:v>299.936993699369</c:v>
                </c:pt>
                <c:pt idx="3001">
                  <c:v>300.0370027002699</c:v>
                </c:pt>
                <c:pt idx="3002">
                  <c:v>300.1370117011699</c:v>
                </c:pt>
                <c:pt idx="3003">
                  <c:v>300.2370207020699</c:v>
                </c:pt>
                <c:pt idx="3004">
                  <c:v>300.3370297029699</c:v>
                </c:pt>
                <c:pt idx="3005">
                  <c:v>300.4370387038699</c:v>
                </c:pt>
                <c:pt idx="3006">
                  <c:v>300.53704770477</c:v>
                </c:pt>
                <c:pt idx="3007">
                  <c:v>300.6370567056699</c:v>
                </c:pt>
                <c:pt idx="3008">
                  <c:v>300.7370657065699</c:v>
                </c:pt>
                <c:pt idx="3009">
                  <c:v>300.8370747074699</c:v>
                </c:pt>
                <c:pt idx="3010">
                  <c:v>300.9370837083699</c:v>
                </c:pt>
                <c:pt idx="3011">
                  <c:v>301.0370927092699</c:v>
                </c:pt>
                <c:pt idx="3012">
                  <c:v>301.137101710171</c:v>
                </c:pt>
                <c:pt idx="3013">
                  <c:v>301.2371107110708</c:v>
                </c:pt>
                <c:pt idx="3014">
                  <c:v>301.3371197119708</c:v>
                </c:pt>
                <c:pt idx="3015">
                  <c:v>301.4371287128708</c:v>
                </c:pt>
                <c:pt idx="3016">
                  <c:v>301.537137713771</c:v>
                </c:pt>
                <c:pt idx="3017">
                  <c:v>301.637146714671</c:v>
                </c:pt>
                <c:pt idx="3018">
                  <c:v>301.7371557155708</c:v>
                </c:pt>
                <c:pt idx="3019">
                  <c:v>301.837164716471</c:v>
                </c:pt>
                <c:pt idx="3020">
                  <c:v>301.9371737173708</c:v>
                </c:pt>
                <c:pt idx="3021">
                  <c:v>302.0371827182709</c:v>
                </c:pt>
                <c:pt idx="3022">
                  <c:v>302.137191719171</c:v>
                </c:pt>
                <c:pt idx="3023">
                  <c:v>302.2372007200719</c:v>
                </c:pt>
                <c:pt idx="3024">
                  <c:v>302.3372097209719</c:v>
                </c:pt>
                <c:pt idx="3025">
                  <c:v>302.4372187218718</c:v>
                </c:pt>
                <c:pt idx="3026">
                  <c:v>302.5372277227719</c:v>
                </c:pt>
                <c:pt idx="3027">
                  <c:v>302.6372367236719</c:v>
                </c:pt>
                <c:pt idx="3028">
                  <c:v>302.7372457245719</c:v>
                </c:pt>
                <c:pt idx="3029">
                  <c:v>302.837254725472</c:v>
                </c:pt>
                <c:pt idx="3030">
                  <c:v>302.937263726372</c:v>
                </c:pt>
                <c:pt idx="3031">
                  <c:v>303.0372727272718</c:v>
                </c:pt>
                <c:pt idx="3032">
                  <c:v>303.137281728172</c:v>
                </c:pt>
                <c:pt idx="3033">
                  <c:v>303.237290729072</c:v>
                </c:pt>
                <c:pt idx="3034">
                  <c:v>303.3372997299729</c:v>
                </c:pt>
                <c:pt idx="3035">
                  <c:v>303.4373087308728</c:v>
                </c:pt>
                <c:pt idx="3036">
                  <c:v>303.5373177317728</c:v>
                </c:pt>
                <c:pt idx="3037">
                  <c:v>303.6373267326728</c:v>
                </c:pt>
                <c:pt idx="3038">
                  <c:v>303.7373357335728</c:v>
                </c:pt>
                <c:pt idx="3039">
                  <c:v>303.837344734473</c:v>
                </c:pt>
                <c:pt idx="3040">
                  <c:v>303.9373537353728</c:v>
                </c:pt>
                <c:pt idx="3041">
                  <c:v>304.0373627362728</c:v>
                </c:pt>
                <c:pt idx="3042">
                  <c:v>304.1373717371728</c:v>
                </c:pt>
                <c:pt idx="3043">
                  <c:v>304.2373807380728</c:v>
                </c:pt>
                <c:pt idx="3044">
                  <c:v>304.3373897389728</c:v>
                </c:pt>
                <c:pt idx="3045">
                  <c:v>304.4373987398728</c:v>
                </c:pt>
                <c:pt idx="3046">
                  <c:v>304.5374077407739</c:v>
                </c:pt>
                <c:pt idx="3047">
                  <c:v>304.6374167416738</c:v>
                </c:pt>
                <c:pt idx="3048">
                  <c:v>304.7374257425738</c:v>
                </c:pt>
                <c:pt idx="3049">
                  <c:v>304.8374347434739</c:v>
                </c:pt>
                <c:pt idx="3050">
                  <c:v>304.9374437443739</c:v>
                </c:pt>
                <c:pt idx="3051">
                  <c:v>305.0374527452738</c:v>
                </c:pt>
                <c:pt idx="3052">
                  <c:v>305.1374617461739</c:v>
                </c:pt>
                <c:pt idx="3053">
                  <c:v>305.2374707470738</c:v>
                </c:pt>
                <c:pt idx="3054">
                  <c:v>305.3374797479738</c:v>
                </c:pt>
                <c:pt idx="3055">
                  <c:v>305.4374887488738</c:v>
                </c:pt>
                <c:pt idx="3056">
                  <c:v>305.5374977497739</c:v>
                </c:pt>
                <c:pt idx="3057">
                  <c:v>305.6375067506748</c:v>
                </c:pt>
                <c:pt idx="3058">
                  <c:v>305.7375157515746</c:v>
                </c:pt>
                <c:pt idx="3059">
                  <c:v>305.8375247524748</c:v>
                </c:pt>
                <c:pt idx="3060">
                  <c:v>305.9375337533748</c:v>
                </c:pt>
                <c:pt idx="3061">
                  <c:v>306.0375427542748</c:v>
                </c:pt>
                <c:pt idx="3062">
                  <c:v>306.1375517551748</c:v>
                </c:pt>
                <c:pt idx="3063">
                  <c:v>306.2375607560749</c:v>
                </c:pt>
                <c:pt idx="3064">
                  <c:v>306.3375697569748</c:v>
                </c:pt>
                <c:pt idx="3065">
                  <c:v>306.4375787578746</c:v>
                </c:pt>
                <c:pt idx="3066">
                  <c:v>306.5375877587748</c:v>
                </c:pt>
                <c:pt idx="3067">
                  <c:v>306.6375967596748</c:v>
                </c:pt>
                <c:pt idx="3068">
                  <c:v>306.7376057605758</c:v>
                </c:pt>
                <c:pt idx="3069">
                  <c:v>306.8376147614758</c:v>
                </c:pt>
                <c:pt idx="3070">
                  <c:v>306.9376237623758</c:v>
                </c:pt>
                <c:pt idx="3071">
                  <c:v>307.037632763276</c:v>
                </c:pt>
                <c:pt idx="3072">
                  <c:v>307.137641764176</c:v>
                </c:pt>
                <c:pt idx="3073">
                  <c:v>307.237650765076</c:v>
                </c:pt>
                <c:pt idx="3074">
                  <c:v>307.337659765976</c:v>
                </c:pt>
                <c:pt idx="3075">
                  <c:v>307.437668766876</c:v>
                </c:pt>
                <c:pt idx="3076">
                  <c:v>307.537677767776</c:v>
                </c:pt>
                <c:pt idx="3077">
                  <c:v>307.637686768676</c:v>
                </c:pt>
                <c:pt idx="3078">
                  <c:v>307.737695769576</c:v>
                </c:pt>
                <c:pt idx="3079">
                  <c:v>307.8377047704769</c:v>
                </c:pt>
                <c:pt idx="3080">
                  <c:v>307.9377137713768</c:v>
                </c:pt>
                <c:pt idx="3081">
                  <c:v>308.0377227722768</c:v>
                </c:pt>
                <c:pt idx="3082">
                  <c:v>308.1377317731769</c:v>
                </c:pt>
                <c:pt idx="3083">
                  <c:v>308.2377407740769</c:v>
                </c:pt>
                <c:pt idx="3084">
                  <c:v>308.3377497749769</c:v>
                </c:pt>
                <c:pt idx="3085">
                  <c:v>308.4377587758768</c:v>
                </c:pt>
                <c:pt idx="3086">
                  <c:v>308.5377677767769</c:v>
                </c:pt>
                <c:pt idx="3087">
                  <c:v>308.6377767776768</c:v>
                </c:pt>
                <c:pt idx="3088">
                  <c:v>308.7377857785768</c:v>
                </c:pt>
                <c:pt idx="3089">
                  <c:v>308.837794779477</c:v>
                </c:pt>
                <c:pt idx="3090">
                  <c:v>308.9378037803779</c:v>
                </c:pt>
                <c:pt idx="3091">
                  <c:v>309.0378127812778</c:v>
                </c:pt>
                <c:pt idx="3092">
                  <c:v>309.1378217821779</c:v>
                </c:pt>
                <c:pt idx="3093">
                  <c:v>309.2378307830779</c:v>
                </c:pt>
                <c:pt idx="3094">
                  <c:v>309.3378397839779</c:v>
                </c:pt>
                <c:pt idx="3095">
                  <c:v>309.437848784878</c:v>
                </c:pt>
                <c:pt idx="3096">
                  <c:v>309.537857785778</c:v>
                </c:pt>
                <c:pt idx="3097">
                  <c:v>309.637866786678</c:v>
                </c:pt>
                <c:pt idx="3098">
                  <c:v>309.7378757875778</c:v>
                </c:pt>
                <c:pt idx="3099">
                  <c:v>309.837884788478</c:v>
                </c:pt>
                <c:pt idx="3100">
                  <c:v>309.937893789378</c:v>
                </c:pt>
                <c:pt idx="3101">
                  <c:v>310.0379027902788</c:v>
                </c:pt>
                <c:pt idx="3102">
                  <c:v>310.1379117911789</c:v>
                </c:pt>
                <c:pt idx="3103">
                  <c:v>310.2379207920789</c:v>
                </c:pt>
                <c:pt idx="3104">
                  <c:v>310.3379297929789</c:v>
                </c:pt>
                <c:pt idx="3105">
                  <c:v>310.4379387938789</c:v>
                </c:pt>
                <c:pt idx="3106">
                  <c:v>310.537947794779</c:v>
                </c:pt>
                <c:pt idx="3107">
                  <c:v>310.6379567956789</c:v>
                </c:pt>
                <c:pt idx="3108">
                  <c:v>310.7379657965789</c:v>
                </c:pt>
                <c:pt idx="3109">
                  <c:v>310.8379747974789</c:v>
                </c:pt>
                <c:pt idx="3110">
                  <c:v>310.9379837983789</c:v>
                </c:pt>
                <c:pt idx="3111">
                  <c:v>311.0379927992789</c:v>
                </c:pt>
                <c:pt idx="3112">
                  <c:v>311.1380018001798</c:v>
                </c:pt>
                <c:pt idx="3113">
                  <c:v>311.2380108010798</c:v>
                </c:pt>
                <c:pt idx="3114">
                  <c:v>311.3380198019798</c:v>
                </c:pt>
                <c:pt idx="3115">
                  <c:v>311.4380288028798</c:v>
                </c:pt>
                <c:pt idx="3116">
                  <c:v>311.53803780378</c:v>
                </c:pt>
                <c:pt idx="3117">
                  <c:v>311.63804680468</c:v>
                </c:pt>
                <c:pt idx="3118">
                  <c:v>311.7380558055798</c:v>
                </c:pt>
                <c:pt idx="3119">
                  <c:v>311.83806480648</c:v>
                </c:pt>
                <c:pt idx="3120">
                  <c:v>311.9380738073798</c:v>
                </c:pt>
                <c:pt idx="3121">
                  <c:v>312.0380828082798</c:v>
                </c:pt>
                <c:pt idx="3122">
                  <c:v>312.13809180918</c:v>
                </c:pt>
                <c:pt idx="3123">
                  <c:v>312.2381008100808</c:v>
                </c:pt>
                <c:pt idx="3124">
                  <c:v>312.3381098109808</c:v>
                </c:pt>
                <c:pt idx="3125">
                  <c:v>312.4381188118808</c:v>
                </c:pt>
                <c:pt idx="3126">
                  <c:v>312.5381278127808</c:v>
                </c:pt>
                <c:pt idx="3127">
                  <c:v>312.6381368136808</c:v>
                </c:pt>
                <c:pt idx="3128">
                  <c:v>312.7381458145808</c:v>
                </c:pt>
                <c:pt idx="3129">
                  <c:v>312.8381548154808</c:v>
                </c:pt>
                <c:pt idx="3130">
                  <c:v>312.9381638163808</c:v>
                </c:pt>
                <c:pt idx="3131">
                  <c:v>313.0381728172808</c:v>
                </c:pt>
                <c:pt idx="3132">
                  <c:v>313.138181818181</c:v>
                </c:pt>
                <c:pt idx="3133">
                  <c:v>313.238190819081</c:v>
                </c:pt>
                <c:pt idx="3134">
                  <c:v>313.3381998199819</c:v>
                </c:pt>
                <c:pt idx="3135">
                  <c:v>313.4382088208819</c:v>
                </c:pt>
                <c:pt idx="3136">
                  <c:v>313.5382178217819</c:v>
                </c:pt>
                <c:pt idx="3137">
                  <c:v>313.6382268226819</c:v>
                </c:pt>
                <c:pt idx="3138">
                  <c:v>313.7382358235819</c:v>
                </c:pt>
                <c:pt idx="3139">
                  <c:v>313.838244824482</c:v>
                </c:pt>
                <c:pt idx="3140">
                  <c:v>313.9382538253819</c:v>
                </c:pt>
                <c:pt idx="3141">
                  <c:v>314.0382628262819</c:v>
                </c:pt>
                <c:pt idx="3142">
                  <c:v>314.1382718271819</c:v>
                </c:pt>
                <c:pt idx="3143">
                  <c:v>314.2382808280819</c:v>
                </c:pt>
                <c:pt idx="3144">
                  <c:v>314.3382898289819</c:v>
                </c:pt>
                <c:pt idx="3145">
                  <c:v>314.4382988298819</c:v>
                </c:pt>
                <c:pt idx="3146">
                  <c:v>314.538307830783</c:v>
                </c:pt>
                <c:pt idx="3147">
                  <c:v>314.6383168316829</c:v>
                </c:pt>
                <c:pt idx="3148">
                  <c:v>314.7383258325828</c:v>
                </c:pt>
                <c:pt idx="3149">
                  <c:v>314.8383348334829</c:v>
                </c:pt>
                <c:pt idx="3150">
                  <c:v>314.9383438343829</c:v>
                </c:pt>
                <c:pt idx="3151">
                  <c:v>315.0383528352828</c:v>
                </c:pt>
                <c:pt idx="3152">
                  <c:v>315.1383618361829</c:v>
                </c:pt>
                <c:pt idx="3153">
                  <c:v>315.2383708370828</c:v>
                </c:pt>
                <c:pt idx="3154">
                  <c:v>315.3383798379828</c:v>
                </c:pt>
                <c:pt idx="3155">
                  <c:v>315.4383888388828</c:v>
                </c:pt>
                <c:pt idx="3156">
                  <c:v>315.538397839783</c:v>
                </c:pt>
                <c:pt idx="3157">
                  <c:v>315.6384068406838</c:v>
                </c:pt>
                <c:pt idx="3158">
                  <c:v>315.7384158415837</c:v>
                </c:pt>
                <c:pt idx="3159">
                  <c:v>315.8384248424838</c:v>
                </c:pt>
                <c:pt idx="3160">
                  <c:v>315.9384338433838</c:v>
                </c:pt>
                <c:pt idx="3161">
                  <c:v>316.0384428442838</c:v>
                </c:pt>
                <c:pt idx="3162">
                  <c:v>316.1384518451839</c:v>
                </c:pt>
                <c:pt idx="3163">
                  <c:v>316.2384608460839</c:v>
                </c:pt>
                <c:pt idx="3164">
                  <c:v>316.3384698469839</c:v>
                </c:pt>
                <c:pt idx="3165">
                  <c:v>316.4384788478838</c:v>
                </c:pt>
                <c:pt idx="3166">
                  <c:v>316.5384878487839</c:v>
                </c:pt>
                <c:pt idx="3167">
                  <c:v>316.6384968496839</c:v>
                </c:pt>
                <c:pt idx="3168">
                  <c:v>316.7385058505848</c:v>
                </c:pt>
                <c:pt idx="3169">
                  <c:v>316.8385148514848</c:v>
                </c:pt>
                <c:pt idx="3170">
                  <c:v>316.9385238523848</c:v>
                </c:pt>
                <c:pt idx="3171">
                  <c:v>317.0385328532848</c:v>
                </c:pt>
                <c:pt idx="3172">
                  <c:v>317.138541854185</c:v>
                </c:pt>
                <c:pt idx="3173">
                  <c:v>317.2385508550848</c:v>
                </c:pt>
                <c:pt idx="3174">
                  <c:v>317.3385598559848</c:v>
                </c:pt>
                <c:pt idx="3175">
                  <c:v>317.4385688568848</c:v>
                </c:pt>
                <c:pt idx="3176">
                  <c:v>317.5385778577848</c:v>
                </c:pt>
                <c:pt idx="3177">
                  <c:v>317.6385868586848</c:v>
                </c:pt>
                <c:pt idx="3178">
                  <c:v>317.7385958595848</c:v>
                </c:pt>
                <c:pt idx="3179">
                  <c:v>317.838604860486</c:v>
                </c:pt>
                <c:pt idx="3180">
                  <c:v>317.9386138613858</c:v>
                </c:pt>
                <c:pt idx="3181">
                  <c:v>318.0386228622858</c:v>
                </c:pt>
                <c:pt idx="3182">
                  <c:v>318.138631863186</c:v>
                </c:pt>
                <c:pt idx="3183">
                  <c:v>318.238640864086</c:v>
                </c:pt>
                <c:pt idx="3184">
                  <c:v>318.338649864986</c:v>
                </c:pt>
                <c:pt idx="3185">
                  <c:v>318.4386588658858</c:v>
                </c:pt>
                <c:pt idx="3186">
                  <c:v>318.538667866786</c:v>
                </c:pt>
                <c:pt idx="3187">
                  <c:v>318.6386768676858</c:v>
                </c:pt>
                <c:pt idx="3188">
                  <c:v>318.7386858685858</c:v>
                </c:pt>
                <c:pt idx="3189">
                  <c:v>318.838694869486</c:v>
                </c:pt>
                <c:pt idx="3190">
                  <c:v>318.9387038703869</c:v>
                </c:pt>
                <c:pt idx="3191">
                  <c:v>319.0387128712868</c:v>
                </c:pt>
                <c:pt idx="3192">
                  <c:v>319.1387218721869</c:v>
                </c:pt>
                <c:pt idx="3193">
                  <c:v>319.2387308730869</c:v>
                </c:pt>
                <c:pt idx="3194">
                  <c:v>319.3387398739869</c:v>
                </c:pt>
                <c:pt idx="3195">
                  <c:v>319.4387488748869</c:v>
                </c:pt>
                <c:pt idx="3196">
                  <c:v>319.5387578757869</c:v>
                </c:pt>
                <c:pt idx="3197">
                  <c:v>319.6387668766869</c:v>
                </c:pt>
                <c:pt idx="3198">
                  <c:v>319.7387758775868</c:v>
                </c:pt>
                <c:pt idx="3199">
                  <c:v>319.8387848784869</c:v>
                </c:pt>
                <c:pt idx="3200">
                  <c:v>319.9387938793869</c:v>
                </c:pt>
                <c:pt idx="3201">
                  <c:v>320.038802880288</c:v>
                </c:pt>
                <c:pt idx="3202">
                  <c:v>320.138811881188</c:v>
                </c:pt>
                <c:pt idx="3203">
                  <c:v>320.238820882088</c:v>
                </c:pt>
                <c:pt idx="3204">
                  <c:v>320.338829882988</c:v>
                </c:pt>
                <c:pt idx="3205">
                  <c:v>320.438838883888</c:v>
                </c:pt>
                <c:pt idx="3206">
                  <c:v>320.5388478847881</c:v>
                </c:pt>
                <c:pt idx="3207">
                  <c:v>320.638856885688</c:v>
                </c:pt>
                <c:pt idx="3208">
                  <c:v>320.7388658865879</c:v>
                </c:pt>
                <c:pt idx="3209">
                  <c:v>320.8388748874879</c:v>
                </c:pt>
                <c:pt idx="3210">
                  <c:v>320.9388838883879</c:v>
                </c:pt>
                <c:pt idx="3211">
                  <c:v>321.0388928892879</c:v>
                </c:pt>
                <c:pt idx="3212">
                  <c:v>321.1389018901889</c:v>
                </c:pt>
                <c:pt idx="3213">
                  <c:v>321.2389108910888</c:v>
                </c:pt>
                <c:pt idx="3214">
                  <c:v>321.3389198919888</c:v>
                </c:pt>
                <c:pt idx="3215">
                  <c:v>321.4389288928888</c:v>
                </c:pt>
                <c:pt idx="3216">
                  <c:v>321.538937893789</c:v>
                </c:pt>
                <c:pt idx="3217">
                  <c:v>321.638946894689</c:v>
                </c:pt>
                <c:pt idx="3218">
                  <c:v>321.7389558955888</c:v>
                </c:pt>
                <c:pt idx="3219">
                  <c:v>321.838964896489</c:v>
                </c:pt>
                <c:pt idx="3220">
                  <c:v>321.9389738973888</c:v>
                </c:pt>
                <c:pt idx="3221">
                  <c:v>322.0389828982889</c:v>
                </c:pt>
                <c:pt idx="3222">
                  <c:v>322.138991899189</c:v>
                </c:pt>
                <c:pt idx="3223">
                  <c:v>322.2390009000898</c:v>
                </c:pt>
                <c:pt idx="3224">
                  <c:v>322.3390099009898</c:v>
                </c:pt>
                <c:pt idx="3225">
                  <c:v>322.4390189018898</c:v>
                </c:pt>
                <c:pt idx="3226">
                  <c:v>322.5390279027898</c:v>
                </c:pt>
                <c:pt idx="3227">
                  <c:v>322.6390369036898</c:v>
                </c:pt>
                <c:pt idx="3228">
                  <c:v>322.7390459045898</c:v>
                </c:pt>
                <c:pt idx="3229">
                  <c:v>322.8390549054898</c:v>
                </c:pt>
                <c:pt idx="3230">
                  <c:v>322.9390639063898</c:v>
                </c:pt>
                <c:pt idx="3231">
                  <c:v>323.0390729072898</c:v>
                </c:pt>
                <c:pt idx="3232">
                  <c:v>323.13908190819</c:v>
                </c:pt>
                <c:pt idx="3233">
                  <c:v>323.23909090909</c:v>
                </c:pt>
                <c:pt idx="3234">
                  <c:v>323.3390999099909</c:v>
                </c:pt>
                <c:pt idx="3235">
                  <c:v>323.4391089108908</c:v>
                </c:pt>
                <c:pt idx="3236">
                  <c:v>323.5391179117908</c:v>
                </c:pt>
                <c:pt idx="3237">
                  <c:v>323.6391269126908</c:v>
                </c:pt>
                <c:pt idx="3238">
                  <c:v>323.7391359135908</c:v>
                </c:pt>
                <c:pt idx="3239">
                  <c:v>323.839144914491</c:v>
                </c:pt>
                <c:pt idx="3240">
                  <c:v>323.9391539153908</c:v>
                </c:pt>
                <c:pt idx="3241">
                  <c:v>324.0391629162908</c:v>
                </c:pt>
                <c:pt idx="3242">
                  <c:v>324.1391719171908</c:v>
                </c:pt>
                <c:pt idx="3243">
                  <c:v>324.2391809180908</c:v>
                </c:pt>
                <c:pt idx="3244">
                  <c:v>324.3391899189908</c:v>
                </c:pt>
                <c:pt idx="3245">
                  <c:v>324.4391989198908</c:v>
                </c:pt>
                <c:pt idx="3246">
                  <c:v>324.539207920792</c:v>
                </c:pt>
                <c:pt idx="3247">
                  <c:v>324.6392169216919</c:v>
                </c:pt>
                <c:pt idx="3248">
                  <c:v>324.7392259225919</c:v>
                </c:pt>
                <c:pt idx="3249">
                  <c:v>324.839234923492</c:v>
                </c:pt>
                <c:pt idx="3250">
                  <c:v>324.939243924392</c:v>
                </c:pt>
                <c:pt idx="3251">
                  <c:v>325.0392529252919</c:v>
                </c:pt>
                <c:pt idx="3252">
                  <c:v>325.139261926192</c:v>
                </c:pt>
                <c:pt idx="3253">
                  <c:v>325.2392709270919</c:v>
                </c:pt>
                <c:pt idx="3254">
                  <c:v>325.3392799279919</c:v>
                </c:pt>
                <c:pt idx="3255">
                  <c:v>325.4392889288919</c:v>
                </c:pt>
                <c:pt idx="3256">
                  <c:v>325.539297929792</c:v>
                </c:pt>
                <c:pt idx="3257">
                  <c:v>325.639306930693</c:v>
                </c:pt>
                <c:pt idx="3258">
                  <c:v>325.7393159315928</c:v>
                </c:pt>
                <c:pt idx="3259">
                  <c:v>325.839324932493</c:v>
                </c:pt>
                <c:pt idx="3260">
                  <c:v>325.939333933393</c:v>
                </c:pt>
                <c:pt idx="3261">
                  <c:v>326.039342934293</c:v>
                </c:pt>
                <c:pt idx="3262">
                  <c:v>326.139351935193</c:v>
                </c:pt>
                <c:pt idx="3263">
                  <c:v>326.239360936093</c:v>
                </c:pt>
                <c:pt idx="3264">
                  <c:v>326.339369936993</c:v>
                </c:pt>
                <c:pt idx="3265">
                  <c:v>326.4393789378929</c:v>
                </c:pt>
                <c:pt idx="3266">
                  <c:v>326.539387938793</c:v>
                </c:pt>
                <c:pt idx="3267">
                  <c:v>326.6393969396929</c:v>
                </c:pt>
                <c:pt idx="3268">
                  <c:v>326.7394059405938</c:v>
                </c:pt>
                <c:pt idx="3269">
                  <c:v>326.8394149414938</c:v>
                </c:pt>
                <c:pt idx="3270">
                  <c:v>326.9394239423938</c:v>
                </c:pt>
                <c:pt idx="3271">
                  <c:v>327.0394329432938</c:v>
                </c:pt>
                <c:pt idx="3272">
                  <c:v>327.1394419441939</c:v>
                </c:pt>
                <c:pt idx="3273">
                  <c:v>327.2394509450938</c:v>
                </c:pt>
                <c:pt idx="3274">
                  <c:v>327.3394599459938</c:v>
                </c:pt>
                <c:pt idx="3275">
                  <c:v>327.4394689468938</c:v>
                </c:pt>
                <c:pt idx="3276">
                  <c:v>327.5394779477938</c:v>
                </c:pt>
                <c:pt idx="3277">
                  <c:v>327.6394869486938</c:v>
                </c:pt>
                <c:pt idx="3278">
                  <c:v>327.7394959495938</c:v>
                </c:pt>
                <c:pt idx="3279">
                  <c:v>327.8395049504948</c:v>
                </c:pt>
                <c:pt idx="3280">
                  <c:v>327.9395139513948</c:v>
                </c:pt>
                <c:pt idx="3281">
                  <c:v>328.0395229522948</c:v>
                </c:pt>
                <c:pt idx="3282">
                  <c:v>328.1395319531948</c:v>
                </c:pt>
                <c:pt idx="3283">
                  <c:v>328.2395409540948</c:v>
                </c:pt>
                <c:pt idx="3284">
                  <c:v>328.3395499549948</c:v>
                </c:pt>
                <c:pt idx="3285">
                  <c:v>328.4395589558948</c:v>
                </c:pt>
                <c:pt idx="3286">
                  <c:v>328.5395679567948</c:v>
                </c:pt>
                <c:pt idx="3287">
                  <c:v>328.6395769576948</c:v>
                </c:pt>
                <c:pt idx="3288">
                  <c:v>328.7395859585948</c:v>
                </c:pt>
                <c:pt idx="3289">
                  <c:v>328.8395949594948</c:v>
                </c:pt>
                <c:pt idx="3290">
                  <c:v>328.939603960396</c:v>
                </c:pt>
                <c:pt idx="3291">
                  <c:v>329.0396129612958</c:v>
                </c:pt>
                <c:pt idx="3292">
                  <c:v>329.1396219621959</c:v>
                </c:pt>
                <c:pt idx="3293">
                  <c:v>329.2396309630959</c:v>
                </c:pt>
                <c:pt idx="3294">
                  <c:v>329.3396399639959</c:v>
                </c:pt>
                <c:pt idx="3295">
                  <c:v>329.4396489648959</c:v>
                </c:pt>
                <c:pt idx="3296">
                  <c:v>329.5396579657959</c:v>
                </c:pt>
                <c:pt idx="3297">
                  <c:v>329.6396669666959</c:v>
                </c:pt>
                <c:pt idx="3298">
                  <c:v>329.7396759675958</c:v>
                </c:pt>
                <c:pt idx="3299">
                  <c:v>329.839684968496</c:v>
                </c:pt>
                <c:pt idx="3300">
                  <c:v>329.939693969396</c:v>
                </c:pt>
                <c:pt idx="3301">
                  <c:v>330.0397029702968</c:v>
                </c:pt>
                <c:pt idx="3302">
                  <c:v>330.1397119711968</c:v>
                </c:pt>
                <c:pt idx="3303">
                  <c:v>330.2397209720968</c:v>
                </c:pt>
                <c:pt idx="3304">
                  <c:v>330.3397299729968</c:v>
                </c:pt>
                <c:pt idx="3305">
                  <c:v>330.4397389738969</c:v>
                </c:pt>
                <c:pt idx="3306">
                  <c:v>330.539747974797</c:v>
                </c:pt>
                <c:pt idx="3307">
                  <c:v>330.6397569756969</c:v>
                </c:pt>
                <c:pt idx="3308">
                  <c:v>330.7397659765969</c:v>
                </c:pt>
                <c:pt idx="3309">
                  <c:v>330.8397749774969</c:v>
                </c:pt>
                <c:pt idx="3310">
                  <c:v>330.9397839783969</c:v>
                </c:pt>
                <c:pt idx="3311">
                  <c:v>331.0397929792969</c:v>
                </c:pt>
                <c:pt idx="3312">
                  <c:v>331.139801980198</c:v>
                </c:pt>
                <c:pt idx="3313">
                  <c:v>331.2398109810978</c:v>
                </c:pt>
                <c:pt idx="3314">
                  <c:v>331.3398199819978</c:v>
                </c:pt>
                <c:pt idx="3315">
                  <c:v>331.4398289828978</c:v>
                </c:pt>
                <c:pt idx="3316">
                  <c:v>331.539837983798</c:v>
                </c:pt>
                <c:pt idx="3317">
                  <c:v>331.639846984698</c:v>
                </c:pt>
                <c:pt idx="3318">
                  <c:v>331.739855985598</c:v>
                </c:pt>
                <c:pt idx="3319">
                  <c:v>331.839864986498</c:v>
                </c:pt>
                <c:pt idx="3320">
                  <c:v>331.939873987398</c:v>
                </c:pt>
                <c:pt idx="3321">
                  <c:v>332.039882988298</c:v>
                </c:pt>
                <c:pt idx="3322">
                  <c:v>332.139891989198</c:v>
                </c:pt>
                <c:pt idx="3323">
                  <c:v>332.2399009900989</c:v>
                </c:pt>
                <c:pt idx="3324">
                  <c:v>332.3399099909989</c:v>
                </c:pt>
                <c:pt idx="3325">
                  <c:v>332.4399189918988</c:v>
                </c:pt>
                <c:pt idx="3326">
                  <c:v>332.5399279927989</c:v>
                </c:pt>
                <c:pt idx="3327">
                  <c:v>332.6399369936989</c:v>
                </c:pt>
                <c:pt idx="3328">
                  <c:v>332.7399459945989</c:v>
                </c:pt>
                <c:pt idx="3329">
                  <c:v>332.8399549954989</c:v>
                </c:pt>
                <c:pt idx="3330">
                  <c:v>332.9399639963989</c:v>
                </c:pt>
                <c:pt idx="3331">
                  <c:v>333.0399729972988</c:v>
                </c:pt>
                <c:pt idx="3332">
                  <c:v>333.1399819981989</c:v>
                </c:pt>
                <c:pt idx="3333">
                  <c:v>333.2399909990989</c:v>
                </c:pt>
                <c:pt idx="3334">
                  <c:v>333.34</c:v>
                </c:pt>
                <c:pt idx="3335">
                  <c:v>333.4400090008999</c:v>
                </c:pt>
                <c:pt idx="3336">
                  <c:v>333.5400180017999</c:v>
                </c:pt>
                <c:pt idx="3337">
                  <c:v>333.6400270026999</c:v>
                </c:pt>
                <c:pt idx="3338">
                  <c:v>333.7400360035999</c:v>
                </c:pt>
                <c:pt idx="3339">
                  <c:v>333.8400450045</c:v>
                </c:pt>
                <c:pt idx="3340">
                  <c:v>333.9400540054</c:v>
                </c:pt>
                <c:pt idx="3341">
                  <c:v>334.0400630063</c:v>
                </c:pt>
                <c:pt idx="3342">
                  <c:v>334.1400720072</c:v>
                </c:pt>
                <c:pt idx="3343">
                  <c:v>334.2400810081</c:v>
                </c:pt>
                <c:pt idx="3344">
                  <c:v>334.340090009</c:v>
                </c:pt>
                <c:pt idx="3345">
                  <c:v>334.4400990099</c:v>
                </c:pt>
                <c:pt idx="3346">
                  <c:v>334.540108010801</c:v>
                </c:pt>
                <c:pt idx="3347">
                  <c:v>334.640117011701</c:v>
                </c:pt>
                <c:pt idx="3348">
                  <c:v>334.740126012601</c:v>
                </c:pt>
                <c:pt idx="3349">
                  <c:v>334.8401350135011</c:v>
                </c:pt>
                <c:pt idx="3350">
                  <c:v>334.9401440144011</c:v>
                </c:pt>
                <c:pt idx="3351">
                  <c:v>335.040153015301</c:v>
                </c:pt>
                <c:pt idx="3352">
                  <c:v>335.140162016201</c:v>
                </c:pt>
                <c:pt idx="3353">
                  <c:v>335.2401710171009</c:v>
                </c:pt>
                <c:pt idx="3354">
                  <c:v>335.340180018001</c:v>
                </c:pt>
                <c:pt idx="3355">
                  <c:v>335.4401890189009</c:v>
                </c:pt>
                <c:pt idx="3356">
                  <c:v>335.540198019801</c:v>
                </c:pt>
                <c:pt idx="3357">
                  <c:v>335.640207020702</c:v>
                </c:pt>
                <c:pt idx="3358">
                  <c:v>335.740216021602</c:v>
                </c:pt>
                <c:pt idx="3359">
                  <c:v>335.840225022502</c:v>
                </c:pt>
                <c:pt idx="3360">
                  <c:v>335.940234023402</c:v>
                </c:pt>
                <c:pt idx="3361">
                  <c:v>336.040243024302</c:v>
                </c:pt>
                <c:pt idx="3362">
                  <c:v>336.140252025202</c:v>
                </c:pt>
                <c:pt idx="3363">
                  <c:v>336.240261026102</c:v>
                </c:pt>
                <c:pt idx="3364">
                  <c:v>336.340270027002</c:v>
                </c:pt>
                <c:pt idx="3365">
                  <c:v>336.440279027902</c:v>
                </c:pt>
                <c:pt idx="3366">
                  <c:v>336.540288028802</c:v>
                </c:pt>
                <c:pt idx="3367">
                  <c:v>336.6402970297021</c:v>
                </c:pt>
                <c:pt idx="3368">
                  <c:v>336.740306030603</c:v>
                </c:pt>
                <c:pt idx="3369">
                  <c:v>336.840315031503</c:v>
                </c:pt>
                <c:pt idx="3370">
                  <c:v>336.940324032403</c:v>
                </c:pt>
                <c:pt idx="3371">
                  <c:v>337.040333033303</c:v>
                </c:pt>
                <c:pt idx="3372">
                  <c:v>337.140342034203</c:v>
                </c:pt>
                <c:pt idx="3373">
                  <c:v>337.240351035103</c:v>
                </c:pt>
                <c:pt idx="3374">
                  <c:v>337.340360036003</c:v>
                </c:pt>
                <c:pt idx="3375">
                  <c:v>337.440369036903</c:v>
                </c:pt>
                <c:pt idx="3376">
                  <c:v>337.540378037803</c:v>
                </c:pt>
                <c:pt idx="3377">
                  <c:v>337.640387038703</c:v>
                </c:pt>
                <c:pt idx="3378">
                  <c:v>337.740396039603</c:v>
                </c:pt>
                <c:pt idx="3379">
                  <c:v>337.840405040504</c:v>
                </c:pt>
                <c:pt idx="3380">
                  <c:v>337.9404140414039</c:v>
                </c:pt>
                <c:pt idx="3381">
                  <c:v>338.040423042304</c:v>
                </c:pt>
                <c:pt idx="3382">
                  <c:v>338.140432043204</c:v>
                </c:pt>
                <c:pt idx="3383">
                  <c:v>338.240441044104</c:v>
                </c:pt>
                <c:pt idx="3384">
                  <c:v>338.340450045004</c:v>
                </c:pt>
                <c:pt idx="3385">
                  <c:v>338.4404590459039</c:v>
                </c:pt>
                <c:pt idx="3386">
                  <c:v>338.5404680468041</c:v>
                </c:pt>
                <c:pt idx="3387">
                  <c:v>338.640477047704</c:v>
                </c:pt>
                <c:pt idx="3388">
                  <c:v>338.7404860486039</c:v>
                </c:pt>
                <c:pt idx="3389">
                  <c:v>338.840495049504</c:v>
                </c:pt>
                <c:pt idx="3390">
                  <c:v>338.940504050405</c:v>
                </c:pt>
                <c:pt idx="3391">
                  <c:v>339.040513051305</c:v>
                </c:pt>
                <c:pt idx="3392">
                  <c:v>339.1405220522049</c:v>
                </c:pt>
                <c:pt idx="3393">
                  <c:v>339.2405310531049</c:v>
                </c:pt>
                <c:pt idx="3394">
                  <c:v>339.340540054005</c:v>
                </c:pt>
                <c:pt idx="3395">
                  <c:v>339.4405490549049</c:v>
                </c:pt>
                <c:pt idx="3396">
                  <c:v>339.5405580558049</c:v>
                </c:pt>
                <c:pt idx="3397">
                  <c:v>339.640567056705</c:v>
                </c:pt>
                <c:pt idx="3398">
                  <c:v>339.7405760576048</c:v>
                </c:pt>
                <c:pt idx="3399">
                  <c:v>339.8405850585049</c:v>
                </c:pt>
                <c:pt idx="3400">
                  <c:v>339.940594059405</c:v>
                </c:pt>
                <c:pt idx="3401">
                  <c:v>340.040603060306</c:v>
                </c:pt>
                <c:pt idx="3402">
                  <c:v>340.140612061206</c:v>
                </c:pt>
                <c:pt idx="3403">
                  <c:v>340.240621062106</c:v>
                </c:pt>
                <c:pt idx="3404">
                  <c:v>340.340630063006</c:v>
                </c:pt>
                <c:pt idx="3405">
                  <c:v>340.440639063906</c:v>
                </c:pt>
                <c:pt idx="3406">
                  <c:v>340.540648064806</c:v>
                </c:pt>
                <c:pt idx="3407">
                  <c:v>340.640657065706</c:v>
                </c:pt>
                <c:pt idx="3408">
                  <c:v>340.740666066606</c:v>
                </c:pt>
                <c:pt idx="3409">
                  <c:v>340.8406750675061</c:v>
                </c:pt>
                <c:pt idx="3410">
                  <c:v>340.940684068406</c:v>
                </c:pt>
                <c:pt idx="3411">
                  <c:v>341.040693069306</c:v>
                </c:pt>
                <c:pt idx="3412">
                  <c:v>341.140702070207</c:v>
                </c:pt>
                <c:pt idx="3413">
                  <c:v>341.2407110711069</c:v>
                </c:pt>
                <c:pt idx="3414">
                  <c:v>341.340720072007</c:v>
                </c:pt>
                <c:pt idx="3415">
                  <c:v>341.4407290729069</c:v>
                </c:pt>
                <c:pt idx="3416">
                  <c:v>341.540738073807</c:v>
                </c:pt>
                <c:pt idx="3417">
                  <c:v>341.640747074707</c:v>
                </c:pt>
                <c:pt idx="3418">
                  <c:v>341.740756075607</c:v>
                </c:pt>
                <c:pt idx="3419">
                  <c:v>341.840765076507</c:v>
                </c:pt>
                <c:pt idx="3420">
                  <c:v>341.940774077407</c:v>
                </c:pt>
                <c:pt idx="3421">
                  <c:v>342.040783078307</c:v>
                </c:pt>
                <c:pt idx="3422">
                  <c:v>342.140792079207</c:v>
                </c:pt>
                <c:pt idx="3423">
                  <c:v>342.240801080108</c:v>
                </c:pt>
                <c:pt idx="3424">
                  <c:v>342.340810081008</c:v>
                </c:pt>
                <c:pt idx="3425">
                  <c:v>342.440819081908</c:v>
                </c:pt>
                <c:pt idx="3426">
                  <c:v>342.540828082808</c:v>
                </c:pt>
                <c:pt idx="3427">
                  <c:v>342.640837083708</c:v>
                </c:pt>
                <c:pt idx="3428">
                  <c:v>342.740846084608</c:v>
                </c:pt>
                <c:pt idx="3429">
                  <c:v>342.840855085508</c:v>
                </c:pt>
                <c:pt idx="3430">
                  <c:v>342.940864086408</c:v>
                </c:pt>
                <c:pt idx="3431">
                  <c:v>343.040873087308</c:v>
                </c:pt>
                <c:pt idx="3432">
                  <c:v>343.140882088208</c:v>
                </c:pt>
                <c:pt idx="3433">
                  <c:v>343.240891089108</c:v>
                </c:pt>
                <c:pt idx="3434">
                  <c:v>343.340900090009</c:v>
                </c:pt>
                <c:pt idx="3435">
                  <c:v>343.440909090909</c:v>
                </c:pt>
                <c:pt idx="3436">
                  <c:v>343.540918091809</c:v>
                </c:pt>
                <c:pt idx="3437">
                  <c:v>343.640927092709</c:v>
                </c:pt>
                <c:pt idx="3438">
                  <c:v>343.740936093609</c:v>
                </c:pt>
                <c:pt idx="3439">
                  <c:v>343.840945094509</c:v>
                </c:pt>
                <c:pt idx="3440">
                  <c:v>343.940954095409</c:v>
                </c:pt>
                <c:pt idx="3441">
                  <c:v>344.0409630963091</c:v>
                </c:pt>
                <c:pt idx="3442">
                  <c:v>344.140972097209</c:v>
                </c:pt>
                <c:pt idx="3443">
                  <c:v>344.240981098109</c:v>
                </c:pt>
                <c:pt idx="3444">
                  <c:v>344.3409900990091</c:v>
                </c:pt>
                <c:pt idx="3445">
                  <c:v>344.440999099909</c:v>
                </c:pt>
                <c:pt idx="3446">
                  <c:v>344.54100810081</c:v>
                </c:pt>
                <c:pt idx="3447">
                  <c:v>344.64101710171</c:v>
                </c:pt>
                <c:pt idx="3448">
                  <c:v>344.74102610261</c:v>
                </c:pt>
                <c:pt idx="3449">
                  <c:v>344.84103510351</c:v>
                </c:pt>
                <c:pt idx="3450">
                  <c:v>344.9410441044101</c:v>
                </c:pt>
                <c:pt idx="3451">
                  <c:v>345.0410531053101</c:v>
                </c:pt>
                <c:pt idx="3452">
                  <c:v>345.14106210621</c:v>
                </c:pt>
                <c:pt idx="3453">
                  <c:v>345.2410711071099</c:v>
                </c:pt>
                <c:pt idx="3454">
                  <c:v>345.34108010801</c:v>
                </c:pt>
                <c:pt idx="3455">
                  <c:v>345.4410891089099</c:v>
                </c:pt>
                <c:pt idx="3456">
                  <c:v>345.54109810981</c:v>
                </c:pt>
                <c:pt idx="3457">
                  <c:v>345.641107110711</c:v>
                </c:pt>
                <c:pt idx="3458">
                  <c:v>345.7411161116108</c:v>
                </c:pt>
                <c:pt idx="3459">
                  <c:v>345.841125112511</c:v>
                </c:pt>
                <c:pt idx="3460">
                  <c:v>345.941134113411</c:v>
                </c:pt>
                <c:pt idx="3461">
                  <c:v>346.041143114311</c:v>
                </c:pt>
                <c:pt idx="3462">
                  <c:v>346.141152115211</c:v>
                </c:pt>
                <c:pt idx="3463">
                  <c:v>346.241161116111</c:v>
                </c:pt>
                <c:pt idx="3464">
                  <c:v>346.341170117011</c:v>
                </c:pt>
                <c:pt idx="3465">
                  <c:v>346.441179117911</c:v>
                </c:pt>
                <c:pt idx="3466">
                  <c:v>346.541188118811</c:v>
                </c:pt>
                <c:pt idx="3467">
                  <c:v>346.641197119711</c:v>
                </c:pt>
                <c:pt idx="3468">
                  <c:v>346.741206120612</c:v>
                </c:pt>
                <c:pt idx="3469">
                  <c:v>346.8412151215121</c:v>
                </c:pt>
                <c:pt idx="3470">
                  <c:v>346.941224122412</c:v>
                </c:pt>
                <c:pt idx="3471">
                  <c:v>347.041233123312</c:v>
                </c:pt>
                <c:pt idx="3472">
                  <c:v>347.141242124212</c:v>
                </c:pt>
                <c:pt idx="3473">
                  <c:v>347.241251125112</c:v>
                </c:pt>
                <c:pt idx="3474">
                  <c:v>347.341260126012</c:v>
                </c:pt>
                <c:pt idx="3475">
                  <c:v>347.441269126912</c:v>
                </c:pt>
                <c:pt idx="3476">
                  <c:v>347.541278127812</c:v>
                </c:pt>
                <c:pt idx="3477">
                  <c:v>347.641287128712</c:v>
                </c:pt>
                <c:pt idx="3478">
                  <c:v>347.741296129612</c:v>
                </c:pt>
                <c:pt idx="3479">
                  <c:v>347.841305130513</c:v>
                </c:pt>
                <c:pt idx="3480">
                  <c:v>347.9413141314129</c:v>
                </c:pt>
                <c:pt idx="3481">
                  <c:v>348.041323132313</c:v>
                </c:pt>
                <c:pt idx="3482">
                  <c:v>348.141332133213</c:v>
                </c:pt>
                <c:pt idx="3483">
                  <c:v>348.241341134113</c:v>
                </c:pt>
                <c:pt idx="3484">
                  <c:v>348.341350135013</c:v>
                </c:pt>
                <c:pt idx="3485">
                  <c:v>348.441359135913</c:v>
                </c:pt>
                <c:pt idx="3486">
                  <c:v>348.541368136813</c:v>
                </c:pt>
                <c:pt idx="3487">
                  <c:v>348.641377137713</c:v>
                </c:pt>
                <c:pt idx="3488">
                  <c:v>348.741386138613</c:v>
                </c:pt>
                <c:pt idx="3489">
                  <c:v>348.841395139513</c:v>
                </c:pt>
                <c:pt idx="3490">
                  <c:v>348.941404140414</c:v>
                </c:pt>
                <c:pt idx="3491">
                  <c:v>349.041413141314</c:v>
                </c:pt>
                <c:pt idx="3492">
                  <c:v>349.141422142214</c:v>
                </c:pt>
                <c:pt idx="3493">
                  <c:v>349.241431143114</c:v>
                </c:pt>
                <c:pt idx="3494">
                  <c:v>349.341440144014</c:v>
                </c:pt>
                <c:pt idx="3495">
                  <c:v>349.441449144914</c:v>
                </c:pt>
                <c:pt idx="3496">
                  <c:v>349.541458145814</c:v>
                </c:pt>
                <c:pt idx="3497">
                  <c:v>349.641467146714</c:v>
                </c:pt>
                <c:pt idx="3498">
                  <c:v>349.7414761476139</c:v>
                </c:pt>
                <c:pt idx="3499">
                  <c:v>349.841485148514</c:v>
                </c:pt>
                <c:pt idx="3500">
                  <c:v>349.941494149414</c:v>
                </c:pt>
                <c:pt idx="3501">
                  <c:v>350.041503150315</c:v>
                </c:pt>
                <c:pt idx="3502">
                  <c:v>350.141512151215</c:v>
                </c:pt>
                <c:pt idx="3503">
                  <c:v>350.241521152115</c:v>
                </c:pt>
                <c:pt idx="3504">
                  <c:v>350.341530153015</c:v>
                </c:pt>
                <c:pt idx="3505">
                  <c:v>350.441539153915</c:v>
                </c:pt>
                <c:pt idx="3506">
                  <c:v>350.541548154815</c:v>
                </c:pt>
                <c:pt idx="3507">
                  <c:v>350.641557155715</c:v>
                </c:pt>
                <c:pt idx="3508">
                  <c:v>350.741566156615</c:v>
                </c:pt>
                <c:pt idx="3509">
                  <c:v>350.841575157515</c:v>
                </c:pt>
                <c:pt idx="3510">
                  <c:v>350.941584158415</c:v>
                </c:pt>
                <c:pt idx="3511">
                  <c:v>351.0415931593151</c:v>
                </c:pt>
                <c:pt idx="3512">
                  <c:v>351.141602160216</c:v>
                </c:pt>
                <c:pt idx="3513">
                  <c:v>351.241611161116</c:v>
                </c:pt>
                <c:pt idx="3514">
                  <c:v>351.341620162016</c:v>
                </c:pt>
                <c:pt idx="3515">
                  <c:v>351.441629162916</c:v>
                </c:pt>
                <c:pt idx="3516">
                  <c:v>351.541638163816</c:v>
                </c:pt>
                <c:pt idx="3517">
                  <c:v>351.641647164716</c:v>
                </c:pt>
                <c:pt idx="3518">
                  <c:v>351.741656165616</c:v>
                </c:pt>
                <c:pt idx="3519">
                  <c:v>351.841665166516</c:v>
                </c:pt>
                <c:pt idx="3520">
                  <c:v>351.941674167416</c:v>
                </c:pt>
                <c:pt idx="3521">
                  <c:v>352.041683168316</c:v>
                </c:pt>
                <c:pt idx="3522">
                  <c:v>352.141692169216</c:v>
                </c:pt>
                <c:pt idx="3523">
                  <c:v>352.241701170117</c:v>
                </c:pt>
                <c:pt idx="3524">
                  <c:v>352.341710171017</c:v>
                </c:pt>
                <c:pt idx="3525">
                  <c:v>352.4417191719169</c:v>
                </c:pt>
                <c:pt idx="3526">
                  <c:v>352.541728172817</c:v>
                </c:pt>
                <c:pt idx="3527">
                  <c:v>352.6417371737171</c:v>
                </c:pt>
                <c:pt idx="3528">
                  <c:v>352.741746174617</c:v>
                </c:pt>
                <c:pt idx="3529">
                  <c:v>352.8417551755171</c:v>
                </c:pt>
                <c:pt idx="3530">
                  <c:v>352.941764176417</c:v>
                </c:pt>
                <c:pt idx="3531">
                  <c:v>353.041773177317</c:v>
                </c:pt>
                <c:pt idx="3532">
                  <c:v>353.141782178217</c:v>
                </c:pt>
                <c:pt idx="3533">
                  <c:v>353.241791179117</c:v>
                </c:pt>
                <c:pt idx="3534">
                  <c:v>353.341800180017</c:v>
                </c:pt>
                <c:pt idx="3535">
                  <c:v>353.4418091809181</c:v>
                </c:pt>
                <c:pt idx="3536">
                  <c:v>353.541818181818</c:v>
                </c:pt>
                <c:pt idx="3537">
                  <c:v>353.641827182718</c:v>
                </c:pt>
                <c:pt idx="3538">
                  <c:v>353.741836183618</c:v>
                </c:pt>
                <c:pt idx="3539">
                  <c:v>353.841845184518</c:v>
                </c:pt>
                <c:pt idx="3540">
                  <c:v>353.941854185418</c:v>
                </c:pt>
                <c:pt idx="3541">
                  <c:v>354.041863186318</c:v>
                </c:pt>
                <c:pt idx="3542">
                  <c:v>354.141872187218</c:v>
                </c:pt>
                <c:pt idx="3543">
                  <c:v>354.241881188118</c:v>
                </c:pt>
                <c:pt idx="3544">
                  <c:v>354.341890189018</c:v>
                </c:pt>
                <c:pt idx="3545">
                  <c:v>354.441899189918</c:v>
                </c:pt>
                <c:pt idx="3546">
                  <c:v>354.541908190819</c:v>
                </c:pt>
                <c:pt idx="3547">
                  <c:v>354.641917191719</c:v>
                </c:pt>
                <c:pt idx="3548">
                  <c:v>354.741926192619</c:v>
                </c:pt>
                <c:pt idx="3549">
                  <c:v>354.841935193519</c:v>
                </c:pt>
                <c:pt idx="3550">
                  <c:v>354.941944194419</c:v>
                </c:pt>
                <c:pt idx="3551">
                  <c:v>355.041953195319</c:v>
                </c:pt>
                <c:pt idx="3552">
                  <c:v>355.1419621962191</c:v>
                </c:pt>
                <c:pt idx="3553">
                  <c:v>355.241971197119</c:v>
                </c:pt>
                <c:pt idx="3554">
                  <c:v>355.341980198019</c:v>
                </c:pt>
                <c:pt idx="3555">
                  <c:v>355.441989198919</c:v>
                </c:pt>
                <c:pt idx="3556">
                  <c:v>355.541998199819</c:v>
                </c:pt>
                <c:pt idx="3557">
                  <c:v>355.64200720072</c:v>
                </c:pt>
                <c:pt idx="3558">
                  <c:v>355.7420162016198</c:v>
                </c:pt>
                <c:pt idx="3559">
                  <c:v>355.84202520252</c:v>
                </c:pt>
                <c:pt idx="3560">
                  <c:v>355.94203420342</c:v>
                </c:pt>
                <c:pt idx="3561">
                  <c:v>356.04204320432</c:v>
                </c:pt>
                <c:pt idx="3562">
                  <c:v>356.14205220522</c:v>
                </c:pt>
                <c:pt idx="3563">
                  <c:v>356.24206120612</c:v>
                </c:pt>
                <c:pt idx="3564">
                  <c:v>356.34207020702</c:v>
                </c:pt>
                <c:pt idx="3565">
                  <c:v>356.44207920792</c:v>
                </c:pt>
                <c:pt idx="3566">
                  <c:v>356.54208820882</c:v>
                </c:pt>
                <c:pt idx="3567">
                  <c:v>356.64209720972</c:v>
                </c:pt>
                <c:pt idx="3568">
                  <c:v>356.742106210621</c:v>
                </c:pt>
                <c:pt idx="3569">
                  <c:v>356.842115211521</c:v>
                </c:pt>
                <c:pt idx="3570">
                  <c:v>356.942124212421</c:v>
                </c:pt>
                <c:pt idx="3571">
                  <c:v>357.042133213321</c:v>
                </c:pt>
                <c:pt idx="3572">
                  <c:v>357.142142214221</c:v>
                </c:pt>
                <c:pt idx="3573">
                  <c:v>357.242151215121</c:v>
                </c:pt>
                <c:pt idx="3574">
                  <c:v>357.342160216021</c:v>
                </c:pt>
                <c:pt idx="3575">
                  <c:v>357.442169216921</c:v>
                </c:pt>
                <c:pt idx="3576">
                  <c:v>357.542178217821</c:v>
                </c:pt>
                <c:pt idx="3577">
                  <c:v>357.642187218721</c:v>
                </c:pt>
                <c:pt idx="3578">
                  <c:v>357.742196219621</c:v>
                </c:pt>
                <c:pt idx="3579">
                  <c:v>357.842205220522</c:v>
                </c:pt>
                <c:pt idx="3580">
                  <c:v>357.942214221422</c:v>
                </c:pt>
                <c:pt idx="3581">
                  <c:v>358.042223222322</c:v>
                </c:pt>
                <c:pt idx="3582">
                  <c:v>358.142232223222</c:v>
                </c:pt>
                <c:pt idx="3583">
                  <c:v>358.242241224122</c:v>
                </c:pt>
                <c:pt idx="3584">
                  <c:v>358.342250225022</c:v>
                </c:pt>
                <c:pt idx="3585">
                  <c:v>358.442259225922</c:v>
                </c:pt>
                <c:pt idx="3586">
                  <c:v>358.5422682268221</c:v>
                </c:pt>
                <c:pt idx="3587">
                  <c:v>358.6422772277221</c:v>
                </c:pt>
                <c:pt idx="3588">
                  <c:v>358.742286228622</c:v>
                </c:pt>
                <c:pt idx="3589">
                  <c:v>358.8422952295221</c:v>
                </c:pt>
                <c:pt idx="3590">
                  <c:v>358.942304230423</c:v>
                </c:pt>
                <c:pt idx="3591">
                  <c:v>359.042313231323</c:v>
                </c:pt>
                <c:pt idx="3592">
                  <c:v>359.142322232223</c:v>
                </c:pt>
                <c:pt idx="3593">
                  <c:v>359.242331233123</c:v>
                </c:pt>
                <c:pt idx="3594">
                  <c:v>359.3423402340231</c:v>
                </c:pt>
                <c:pt idx="3595">
                  <c:v>359.442349234923</c:v>
                </c:pt>
                <c:pt idx="3596">
                  <c:v>359.542358235823</c:v>
                </c:pt>
                <c:pt idx="3597">
                  <c:v>359.642367236723</c:v>
                </c:pt>
                <c:pt idx="3598">
                  <c:v>359.7423762376229</c:v>
                </c:pt>
                <c:pt idx="3599">
                  <c:v>359.842385238523</c:v>
                </c:pt>
                <c:pt idx="3600">
                  <c:v>359.942394239423</c:v>
                </c:pt>
                <c:pt idx="3601">
                  <c:v>360.042403240324</c:v>
                </c:pt>
                <c:pt idx="3602">
                  <c:v>360.142412241224</c:v>
                </c:pt>
                <c:pt idx="3603">
                  <c:v>360.242421242124</c:v>
                </c:pt>
                <c:pt idx="3604">
                  <c:v>360.342430243024</c:v>
                </c:pt>
                <c:pt idx="3605">
                  <c:v>360.442439243924</c:v>
                </c:pt>
                <c:pt idx="3606">
                  <c:v>360.542448244824</c:v>
                </c:pt>
                <c:pt idx="3607">
                  <c:v>360.642457245724</c:v>
                </c:pt>
                <c:pt idx="3608">
                  <c:v>360.742466246624</c:v>
                </c:pt>
                <c:pt idx="3609">
                  <c:v>360.842475247524</c:v>
                </c:pt>
                <c:pt idx="3610">
                  <c:v>360.942484248424</c:v>
                </c:pt>
                <c:pt idx="3611">
                  <c:v>361.042493249324</c:v>
                </c:pt>
                <c:pt idx="3612">
                  <c:v>361.142502250225</c:v>
                </c:pt>
                <c:pt idx="3613">
                  <c:v>361.2425112511248</c:v>
                </c:pt>
                <c:pt idx="3614">
                  <c:v>361.342520252025</c:v>
                </c:pt>
                <c:pt idx="3615">
                  <c:v>361.4425292529248</c:v>
                </c:pt>
                <c:pt idx="3616">
                  <c:v>361.542538253825</c:v>
                </c:pt>
                <c:pt idx="3617">
                  <c:v>361.642547254725</c:v>
                </c:pt>
                <c:pt idx="3618">
                  <c:v>361.7425562556248</c:v>
                </c:pt>
                <c:pt idx="3619">
                  <c:v>361.842565256525</c:v>
                </c:pt>
                <c:pt idx="3620">
                  <c:v>361.942574257425</c:v>
                </c:pt>
                <c:pt idx="3621">
                  <c:v>362.042583258325</c:v>
                </c:pt>
                <c:pt idx="3622">
                  <c:v>362.142592259225</c:v>
                </c:pt>
                <c:pt idx="3623">
                  <c:v>362.242601260126</c:v>
                </c:pt>
                <c:pt idx="3624">
                  <c:v>362.342610261026</c:v>
                </c:pt>
                <c:pt idx="3625">
                  <c:v>362.4426192619259</c:v>
                </c:pt>
                <c:pt idx="3626">
                  <c:v>362.542628262826</c:v>
                </c:pt>
                <c:pt idx="3627">
                  <c:v>362.642637263726</c:v>
                </c:pt>
                <c:pt idx="3628">
                  <c:v>362.742646264626</c:v>
                </c:pt>
                <c:pt idx="3629">
                  <c:v>362.842655265526</c:v>
                </c:pt>
                <c:pt idx="3630">
                  <c:v>362.942664266426</c:v>
                </c:pt>
                <c:pt idx="3631">
                  <c:v>363.042673267326</c:v>
                </c:pt>
                <c:pt idx="3632">
                  <c:v>363.142682268226</c:v>
                </c:pt>
                <c:pt idx="3633">
                  <c:v>363.242691269126</c:v>
                </c:pt>
                <c:pt idx="3634">
                  <c:v>363.342700270026</c:v>
                </c:pt>
                <c:pt idx="3635">
                  <c:v>363.442709270927</c:v>
                </c:pt>
                <c:pt idx="3636">
                  <c:v>363.542718271827</c:v>
                </c:pt>
                <c:pt idx="3637">
                  <c:v>363.642727272727</c:v>
                </c:pt>
                <c:pt idx="3638">
                  <c:v>363.742736273627</c:v>
                </c:pt>
                <c:pt idx="3639">
                  <c:v>363.842745274527</c:v>
                </c:pt>
                <c:pt idx="3640">
                  <c:v>363.942754275427</c:v>
                </c:pt>
                <c:pt idx="3641">
                  <c:v>364.042763276327</c:v>
                </c:pt>
                <c:pt idx="3642">
                  <c:v>364.142772277227</c:v>
                </c:pt>
                <c:pt idx="3643">
                  <c:v>364.242781278127</c:v>
                </c:pt>
                <c:pt idx="3644">
                  <c:v>364.3427902790271</c:v>
                </c:pt>
                <c:pt idx="3645">
                  <c:v>364.442799279927</c:v>
                </c:pt>
                <c:pt idx="3646">
                  <c:v>364.542808280828</c:v>
                </c:pt>
                <c:pt idx="3647">
                  <c:v>364.642817281728</c:v>
                </c:pt>
                <c:pt idx="3648">
                  <c:v>364.742826282628</c:v>
                </c:pt>
                <c:pt idx="3649">
                  <c:v>364.842835283528</c:v>
                </c:pt>
                <c:pt idx="3650">
                  <c:v>364.942844284428</c:v>
                </c:pt>
                <c:pt idx="3651">
                  <c:v>365.042853285328</c:v>
                </c:pt>
                <c:pt idx="3652">
                  <c:v>365.142862286228</c:v>
                </c:pt>
                <c:pt idx="3653">
                  <c:v>365.2428712871281</c:v>
                </c:pt>
                <c:pt idx="3654">
                  <c:v>365.3428802880281</c:v>
                </c:pt>
                <c:pt idx="3655">
                  <c:v>365.442889288928</c:v>
                </c:pt>
                <c:pt idx="3656">
                  <c:v>365.542898289828</c:v>
                </c:pt>
                <c:pt idx="3657">
                  <c:v>365.642907290729</c:v>
                </c:pt>
                <c:pt idx="3658">
                  <c:v>365.7429162916289</c:v>
                </c:pt>
                <c:pt idx="3659">
                  <c:v>365.842925292529</c:v>
                </c:pt>
                <c:pt idx="3660">
                  <c:v>365.942934293429</c:v>
                </c:pt>
                <c:pt idx="3661">
                  <c:v>366.042943294329</c:v>
                </c:pt>
                <c:pt idx="3662">
                  <c:v>366.142952295229</c:v>
                </c:pt>
                <c:pt idx="3663">
                  <c:v>366.242961296129</c:v>
                </c:pt>
                <c:pt idx="3664">
                  <c:v>366.342970297029</c:v>
                </c:pt>
                <c:pt idx="3665">
                  <c:v>366.442979297929</c:v>
                </c:pt>
                <c:pt idx="3666">
                  <c:v>366.542988298829</c:v>
                </c:pt>
                <c:pt idx="3667">
                  <c:v>366.642997299729</c:v>
                </c:pt>
                <c:pt idx="3668">
                  <c:v>366.74300630063</c:v>
                </c:pt>
                <c:pt idx="3669">
                  <c:v>366.84301530153</c:v>
                </c:pt>
                <c:pt idx="3670">
                  <c:v>366.94302430243</c:v>
                </c:pt>
                <c:pt idx="3671">
                  <c:v>367.04303330333</c:v>
                </c:pt>
                <c:pt idx="3672">
                  <c:v>367.14304230423</c:v>
                </c:pt>
                <c:pt idx="3673">
                  <c:v>367.24305130513</c:v>
                </c:pt>
                <c:pt idx="3674">
                  <c:v>367.34306030603</c:v>
                </c:pt>
                <c:pt idx="3675">
                  <c:v>367.44306930693</c:v>
                </c:pt>
                <c:pt idx="3676">
                  <c:v>367.54307830783</c:v>
                </c:pt>
                <c:pt idx="3677">
                  <c:v>367.64308730873</c:v>
                </c:pt>
                <c:pt idx="3678">
                  <c:v>367.74309630963</c:v>
                </c:pt>
                <c:pt idx="3679">
                  <c:v>367.843105310531</c:v>
                </c:pt>
                <c:pt idx="3680">
                  <c:v>367.9431143114309</c:v>
                </c:pt>
                <c:pt idx="3681">
                  <c:v>368.043123312331</c:v>
                </c:pt>
                <c:pt idx="3682">
                  <c:v>368.143132313231</c:v>
                </c:pt>
                <c:pt idx="3683">
                  <c:v>368.243141314131</c:v>
                </c:pt>
                <c:pt idx="3684">
                  <c:v>368.343150315031</c:v>
                </c:pt>
                <c:pt idx="3685">
                  <c:v>368.4431593159309</c:v>
                </c:pt>
                <c:pt idx="3686">
                  <c:v>368.543168316831</c:v>
                </c:pt>
                <c:pt idx="3687">
                  <c:v>368.643177317731</c:v>
                </c:pt>
                <c:pt idx="3688">
                  <c:v>368.743186318631</c:v>
                </c:pt>
                <c:pt idx="3689">
                  <c:v>368.843195319531</c:v>
                </c:pt>
                <c:pt idx="3690">
                  <c:v>368.943204320432</c:v>
                </c:pt>
                <c:pt idx="3691">
                  <c:v>369.043213321332</c:v>
                </c:pt>
                <c:pt idx="3692">
                  <c:v>369.143222322232</c:v>
                </c:pt>
                <c:pt idx="3693">
                  <c:v>369.243231323132</c:v>
                </c:pt>
                <c:pt idx="3694">
                  <c:v>369.343240324032</c:v>
                </c:pt>
                <c:pt idx="3695">
                  <c:v>369.4432493249321</c:v>
                </c:pt>
                <c:pt idx="3696">
                  <c:v>369.5432583258321</c:v>
                </c:pt>
                <c:pt idx="3697">
                  <c:v>369.643267326732</c:v>
                </c:pt>
                <c:pt idx="3698">
                  <c:v>369.743276327632</c:v>
                </c:pt>
                <c:pt idx="3699">
                  <c:v>369.843285328532</c:v>
                </c:pt>
                <c:pt idx="3700">
                  <c:v>369.943294329432</c:v>
                </c:pt>
                <c:pt idx="3701">
                  <c:v>370.043303330333</c:v>
                </c:pt>
                <c:pt idx="3702">
                  <c:v>370.143312331233</c:v>
                </c:pt>
                <c:pt idx="3703">
                  <c:v>370.243321332133</c:v>
                </c:pt>
                <c:pt idx="3704">
                  <c:v>370.343330333033</c:v>
                </c:pt>
                <c:pt idx="3705">
                  <c:v>370.443339333933</c:v>
                </c:pt>
                <c:pt idx="3706">
                  <c:v>370.543348334833</c:v>
                </c:pt>
                <c:pt idx="3707">
                  <c:v>370.643357335733</c:v>
                </c:pt>
                <c:pt idx="3708">
                  <c:v>370.743366336633</c:v>
                </c:pt>
                <c:pt idx="3709">
                  <c:v>370.843375337533</c:v>
                </c:pt>
                <c:pt idx="3710">
                  <c:v>370.943384338433</c:v>
                </c:pt>
                <c:pt idx="3711">
                  <c:v>371.043393339333</c:v>
                </c:pt>
                <c:pt idx="3712">
                  <c:v>371.143402340234</c:v>
                </c:pt>
                <c:pt idx="3713">
                  <c:v>371.2434113411339</c:v>
                </c:pt>
                <c:pt idx="3714">
                  <c:v>371.3434203420341</c:v>
                </c:pt>
                <c:pt idx="3715">
                  <c:v>371.4434293429339</c:v>
                </c:pt>
                <c:pt idx="3716">
                  <c:v>371.543438343834</c:v>
                </c:pt>
                <c:pt idx="3717">
                  <c:v>371.643447344734</c:v>
                </c:pt>
                <c:pt idx="3718">
                  <c:v>371.7434563456339</c:v>
                </c:pt>
                <c:pt idx="3719">
                  <c:v>371.843465346534</c:v>
                </c:pt>
                <c:pt idx="3720">
                  <c:v>371.9434743474339</c:v>
                </c:pt>
                <c:pt idx="3721">
                  <c:v>372.043483348334</c:v>
                </c:pt>
                <c:pt idx="3722">
                  <c:v>372.143492349234</c:v>
                </c:pt>
                <c:pt idx="3723">
                  <c:v>372.2435013501349</c:v>
                </c:pt>
                <c:pt idx="3724">
                  <c:v>372.3435103510349</c:v>
                </c:pt>
                <c:pt idx="3725">
                  <c:v>372.4435193519348</c:v>
                </c:pt>
                <c:pt idx="3726">
                  <c:v>372.5435283528349</c:v>
                </c:pt>
                <c:pt idx="3727">
                  <c:v>372.643537353735</c:v>
                </c:pt>
                <c:pt idx="3728">
                  <c:v>372.743546354635</c:v>
                </c:pt>
                <c:pt idx="3729">
                  <c:v>372.843555355535</c:v>
                </c:pt>
                <c:pt idx="3730">
                  <c:v>372.943564356435</c:v>
                </c:pt>
                <c:pt idx="3731">
                  <c:v>373.043573357335</c:v>
                </c:pt>
                <c:pt idx="3732">
                  <c:v>373.143582358235</c:v>
                </c:pt>
                <c:pt idx="3733">
                  <c:v>373.243591359135</c:v>
                </c:pt>
                <c:pt idx="3734">
                  <c:v>373.343600360035</c:v>
                </c:pt>
                <c:pt idx="3735">
                  <c:v>373.443609360936</c:v>
                </c:pt>
                <c:pt idx="3736">
                  <c:v>373.543618361836</c:v>
                </c:pt>
                <c:pt idx="3737">
                  <c:v>373.6436273627361</c:v>
                </c:pt>
                <c:pt idx="3738">
                  <c:v>373.7436363636361</c:v>
                </c:pt>
                <c:pt idx="3739">
                  <c:v>373.843645364536</c:v>
                </c:pt>
                <c:pt idx="3740">
                  <c:v>373.943654365436</c:v>
                </c:pt>
                <c:pt idx="3741">
                  <c:v>374.043663366336</c:v>
                </c:pt>
                <c:pt idx="3742">
                  <c:v>374.143672367236</c:v>
                </c:pt>
                <c:pt idx="3743">
                  <c:v>374.243681368136</c:v>
                </c:pt>
                <c:pt idx="3744">
                  <c:v>374.343690369036</c:v>
                </c:pt>
                <c:pt idx="3745">
                  <c:v>374.443699369936</c:v>
                </c:pt>
                <c:pt idx="3746">
                  <c:v>374.543708370837</c:v>
                </c:pt>
                <c:pt idx="3747">
                  <c:v>374.643717371737</c:v>
                </c:pt>
                <c:pt idx="3748">
                  <c:v>374.743726372637</c:v>
                </c:pt>
                <c:pt idx="3749">
                  <c:v>374.843735373537</c:v>
                </c:pt>
                <c:pt idx="3750">
                  <c:v>374.943744374437</c:v>
                </c:pt>
                <c:pt idx="3751">
                  <c:v>375.043753375337</c:v>
                </c:pt>
                <c:pt idx="3752">
                  <c:v>375.143762376237</c:v>
                </c:pt>
                <c:pt idx="3753">
                  <c:v>375.243771377137</c:v>
                </c:pt>
                <c:pt idx="3754">
                  <c:v>375.343780378037</c:v>
                </c:pt>
                <c:pt idx="3755">
                  <c:v>375.443789378937</c:v>
                </c:pt>
                <c:pt idx="3756">
                  <c:v>375.5437983798371</c:v>
                </c:pt>
                <c:pt idx="3757">
                  <c:v>375.643807380738</c:v>
                </c:pt>
                <c:pt idx="3758">
                  <c:v>375.743816381638</c:v>
                </c:pt>
                <c:pt idx="3759">
                  <c:v>375.843825382538</c:v>
                </c:pt>
                <c:pt idx="3760">
                  <c:v>375.943834383438</c:v>
                </c:pt>
                <c:pt idx="3761">
                  <c:v>376.043843384338</c:v>
                </c:pt>
                <c:pt idx="3762">
                  <c:v>376.143852385238</c:v>
                </c:pt>
                <c:pt idx="3763">
                  <c:v>376.243861386138</c:v>
                </c:pt>
                <c:pt idx="3764">
                  <c:v>376.343870387038</c:v>
                </c:pt>
                <c:pt idx="3765">
                  <c:v>376.443879387938</c:v>
                </c:pt>
                <c:pt idx="3766">
                  <c:v>376.543888388838</c:v>
                </c:pt>
                <c:pt idx="3767">
                  <c:v>376.643897389738</c:v>
                </c:pt>
                <c:pt idx="3768">
                  <c:v>376.743906390639</c:v>
                </c:pt>
                <c:pt idx="3769">
                  <c:v>376.843915391539</c:v>
                </c:pt>
                <c:pt idx="3770">
                  <c:v>376.943924392439</c:v>
                </c:pt>
                <c:pt idx="3771">
                  <c:v>377.0439333933391</c:v>
                </c:pt>
                <c:pt idx="3772">
                  <c:v>377.1439423942391</c:v>
                </c:pt>
                <c:pt idx="3773">
                  <c:v>377.243951395139</c:v>
                </c:pt>
                <c:pt idx="3774">
                  <c:v>377.3439603960391</c:v>
                </c:pt>
                <c:pt idx="3775">
                  <c:v>377.443969396939</c:v>
                </c:pt>
                <c:pt idx="3776">
                  <c:v>377.543978397839</c:v>
                </c:pt>
                <c:pt idx="3777">
                  <c:v>377.643987398739</c:v>
                </c:pt>
                <c:pt idx="3778">
                  <c:v>377.743996399639</c:v>
                </c:pt>
                <c:pt idx="3779">
                  <c:v>377.8440054005401</c:v>
                </c:pt>
                <c:pt idx="3780">
                  <c:v>377.9440144014399</c:v>
                </c:pt>
                <c:pt idx="3781">
                  <c:v>378.04402340234</c:v>
                </c:pt>
                <c:pt idx="3782">
                  <c:v>378.14403240324</c:v>
                </c:pt>
                <c:pt idx="3783">
                  <c:v>378.24404140414</c:v>
                </c:pt>
                <c:pt idx="3784">
                  <c:v>378.34405040504</c:v>
                </c:pt>
                <c:pt idx="3785">
                  <c:v>378.4440594059399</c:v>
                </c:pt>
                <c:pt idx="3786">
                  <c:v>378.54406840684</c:v>
                </c:pt>
                <c:pt idx="3787">
                  <c:v>378.64407740774</c:v>
                </c:pt>
                <c:pt idx="3788">
                  <c:v>378.74408640864</c:v>
                </c:pt>
                <c:pt idx="3789">
                  <c:v>378.84409540954</c:v>
                </c:pt>
                <c:pt idx="3790">
                  <c:v>378.944104410441</c:v>
                </c:pt>
                <c:pt idx="3791">
                  <c:v>379.044113411341</c:v>
                </c:pt>
                <c:pt idx="3792">
                  <c:v>379.144122412241</c:v>
                </c:pt>
                <c:pt idx="3793">
                  <c:v>379.244131413141</c:v>
                </c:pt>
                <c:pt idx="3794">
                  <c:v>379.344140414041</c:v>
                </c:pt>
                <c:pt idx="3795">
                  <c:v>379.444149414941</c:v>
                </c:pt>
                <c:pt idx="3796">
                  <c:v>379.5441584158411</c:v>
                </c:pt>
                <c:pt idx="3797">
                  <c:v>379.6441674167411</c:v>
                </c:pt>
                <c:pt idx="3798">
                  <c:v>379.7441764176409</c:v>
                </c:pt>
                <c:pt idx="3799">
                  <c:v>379.844185418541</c:v>
                </c:pt>
                <c:pt idx="3800">
                  <c:v>379.944194419441</c:v>
                </c:pt>
                <c:pt idx="3801">
                  <c:v>380.044203420342</c:v>
                </c:pt>
                <c:pt idx="3802">
                  <c:v>380.144212421242</c:v>
                </c:pt>
                <c:pt idx="3803">
                  <c:v>380.244221422142</c:v>
                </c:pt>
                <c:pt idx="3804">
                  <c:v>380.344230423042</c:v>
                </c:pt>
                <c:pt idx="3805">
                  <c:v>380.444239423942</c:v>
                </c:pt>
                <c:pt idx="3806">
                  <c:v>380.544248424842</c:v>
                </c:pt>
                <c:pt idx="3807">
                  <c:v>380.644257425742</c:v>
                </c:pt>
                <c:pt idx="3808">
                  <c:v>380.744266426642</c:v>
                </c:pt>
                <c:pt idx="3809">
                  <c:v>380.844275427542</c:v>
                </c:pt>
                <c:pt idx="3810">
                  <c:v>380.944284428442</c:v>
                </c:pt>
                <c:pt idx="3811">
                  <c:v>381.044293429342</c:v>
                </c:pt>
                <c:pt idx="3812">
                  <c:v>381.144302430243</c:v>
                </c:pt>
                <c:pt idx="3813">
                  <c:v>381.244311431143</c:v>
                </c:pt>
                <c:pt idx="3814">
                  <c:v>381.344320432043</c:v>
                </c:pt>
                <c:pt idx="3815">
                  <c:v>381.444329432943</c:v>
                </c:pt>
                <c:pt idx="3816">
                  <c:v>381.544338433843</c:v>
                </c:pt>
                <c:pt idx="3817">
                  <c:v>381.644347434743</c:v>
                </c:pt>
                <c:pt idx="3818">
                  <c:v>381.744356435643</c:v>
                </c:pt>
                <c:pt idx="3819">
                  <c:v>381.844365436543</c:v>
                </c:pt>
                <c:pt idx="3820">
                  <c:v>381.944374437443</c:v>
                </c:pt>
                <c:pt idx="3821">
                  <c:v>382.044383438343</c:v>
                </c:pt>
                <c:pt idx="3822">
                  <c:v>382.144392439243</c:v>
                </c:pt>
                <c:pt idx="3823">
                  <c:v>382.244401440144</c:v>
                </c:pt>
                <c:pt idx="3824">
                  <c:v>382.344410441044</c:v>
                </c:pt>
                <c:pt idx="3825">
                  <c:v>382.4444194419439</c:v>
                </c:pt>
                <c:pt idx="3826">
                  <c:v>382.544428442844</c:v>
                </c:pt>
                <c:pt idx="3827">
                  <c:v>382.644437443744</c:v>
                </c:pt>
                <c:pt idx="3828">
                  <c:v>382.744446444644</c:v>
                </c:pt>
                <c:pt idx="3829">
                  <c:v>382.844455445544</c:v>
                </c:pt>
                <c:pt idx="3830">
                  <c:v>382.944464446444</c:v>
                </c:pt>
                <c:pt idx="3831">
                  <c:v>383.044473447344</c:v>
                </c:pt>
                <c:pt idx="3832">
                  <c:v>383.144482448244</c:v>
                </c:pt>
                <c:pt idx="3833">
                  <c:v>383.244491449144</c:v>
                </c:pt>
                <c:pt idx="3834">
                  <c:v>383.3445004500441</c:v>
                </c:pt>
                <c:pt idx="3835">
                  <c:v>383.444509450945</c:v>
                </c:pt>
                <c:pt idx="3836">
                  <c:v>383.544518451845</c:v>
                </c:pt>
                <c:pt idx="3837">
                  <c:v>383.644527452745</c:v>
                </c:pt>
                <c:pt idx="3838">
                  <c:v>383.744536453645</c:v>
                </c:pt>
                <c:pt idx="3839">
                  <c:v>383.8445454545451</c:v>
                </c:pt>
                <c:pt idx="3840">
                  <c:v>383.9445544554449</c:v>
                </c:pt>
                <c:pt idx="3841">
                  <c:v>384.044563456345</c:v>
                </c:pt>
                <c:pt idx="3842">
                  <c:v>384.1445724572449</c:v>
                </c:pt>
                <c:pt idx="3843">
                  <c:v>384.2445814581449</c:v>
                </c:pt>
                <c:pt idx="3844">
                  <c:v>384.344590459045</c:v>
                </c:pt>
                <c:pt idx="3845">
                  <c:v>384.4445994599449</c:v>
                </c:pt>
                <c:pt idx="3846">
                  <c:v>384.544608460846</c:v>
                </c:pt>
                <c:pt idx="3847">
                  <c:v>384.644617461746</c:v>
                </c:pt>
                <c:pt idx="3848">
                  <c:v>384.744626462646</c:v>
                </c:pt>
                <c:pt idx="3849">
                  <c:v>384.844635463546</c:v>
                </c:pt>
                <c:pt idx="3850">
                  <c:v>384.944644464446</c:v>
                </c:pt>
                <c:pt idx="3851">
                  <c:v>385.044653465346</c:v>
                </c:pt>
                <c:pt idx="3852">
                  <c:v>385.144662466246</c:v>
                </c:pt>
                <c:pt idx="3853">
                  <c:v>385.244671467146</c:v>
                </c:pt>
                <c:pt idx="3854">
                  <c:v>385.344680468046</c:v>
                </c:pt>
                <c:pt idx="3855">
                  <c:v>385.444689468946</c:v>
                </c:pt>
                <c:pt idx="3856">
                  <c:v>385.5446984698461</c:v>
                </c:pt>
                <c:pt idx="3857">
                  <c:v>385.6447074707471</c:v>
                </c:pt>
                <c:pt idx="3858">
                  <c:v>385.7447164716469</c:v>
                </c:pt>
                <c:pt idx="3859">
                  <c:v>385.844725472547</c:v>
                </c:pt>
                <c:pt idx="3860">
                  <c:v>385.944734473447</c:v>
                </c:pt>
                <c:pt idx="3861">
                  <c:v>386.044743474347</c:v>
                </c:pt>
                <c:pt idx="3862">
                  <c:v>386.144752475247</c:v>
                </c:pt>
                <c:pt idx="3863">
                  <c:v>386.244761476147</c:v>
                </c:pt>
                <c:pt idx="3864">
                  <c:v>386.344770477047</c:v>
                </c:pt>
                <c:pt idx="3865">
                  <c:v>386.444779477947</c:v>
                </c:pt>
                <c:pt idx="3866">
                  <c:v>386.544788478847</c:v>
                </c:pt>
                <c:pt idx="3867">
                  <c:v>386.644797479747</c:v>
                </c:pt>
                <c:pt idx="3868">
                  <c:v>386.744806480648</c:v>
                </c:pt>
                <c:pt idx="3869">
                  <c:v>386.844815481548</c:v>
                </c:pt>
                <c:pt idx="3870">
                  <c:v>386.944824482448</c:v>
                </c:pt>
                <c:pt idx="3871">
                  <c:v>387.044833483348</c:v>
                </c:pt>
                <c:pt idx="3872">
                  <c:v>387.144842484248</c:v>
                </c:pt>
                <c:pt idx="3873">
                  <c:v>387.244851485148</c:v>
                </c:pt>
                <c:pt idx="3874">
                  <c:v>387.344860486048</c:v>
                </c:pt>
                <c:pt idx="3875">
                  <c:v>387.444869486948</c:v>
                </c:pt>
                <c:pt idx="3876">
                  <c:v>387.544878487848</c:v>
                </c:pt>
                <c:pt idx="3877">
                  <c:v>387.644887488748</c:v>
                </c:pt>
                <c:pt idx="3878">
                  <c:v>387.744896489648</c:v>
                </c:pt>
                <c:pt idx="3879">
                  <c:v>387.844905490549</c:v>
                </c:pt>
                <c:pt idx="3880">
                  <c:v>387.944914491449</c:v>
                </c:pt>
                <c:pt idx="3881">
                  <c:v>388.0449234923491</c:v>
                </c:pt>
                <c:pt idx="3882">
                  <c:v>388.144932493249</c:v>
                </c:pt>
                <c:pt idx="3883">
                  <c:v>388.244941494149</c:v>
                </c:pt>
                <c:pt idx="3884">
                  <c:v>388.344950495049</c:v>
                </c:pt>
                <c:pt idx="3885">
                  <c:v>388.444959495949</c:v>
                </c:pt>
                <c:pt idx="3886">
                  <c:v>388.544968496849</c:v>
                </c:pt>
                <c:pt idx="3887">
                  <c:v>388.644977497749</c:v>
                </c:pt>
                <c:pt idx="3888">
                  <c:v>388.744986498649</c:v>
                </c:pt>
                <c:pt idx="3889">
                  <c:v>388.8449954995491</c:v>
                </c:pt>
                <c:pt idx="3890">
                  <c:v>388.94500450045</c:v>
                </c:pt>
                <c:pt idx="3891">
                  <c:v>389.04501350135</c:v>
                </c:pt>
                <c:pt idx="3892">
                  <c:v>389.14502250225</c:v>
                </c:pt>
                <c:pt idx="3893">
                  <c:v>389.24503150315</c:v>
                </c:pt>
                <c:pt idx="3894">
                  <c:v>389.34504050405</c:v>
                </c:pt>
                <c:pt idx="3895">
                  <c:v>389.44504950495</c:v>
                </c:pt>
                <c:pt idx="3896">
                  <c:v>389.54505850585</c:v>
                </c:pt>
                <c:pt idx="3897">
                  <c:v>389.64506750675</c:v>
                </c:pt>
                <c:pt idx="3898">
                  <c:v>389.74507650765</c:v>
                </c:pt>
                <c:pt idx="3899">
                  <c:v>389.8450855085501</c:v>
                </c:pt>
                <c:pt idx="3900">
                  <c:v>389.94509450945</c:v>
                </c:pt>
                <c:pt idx="3901">
                  <c:v>390.045103510351</c:v>
                </c:pt>
                <c:pt idx="3902">
                  <c:v>390.145112511251</c:v>
                </c:pt>
                <c:pt idx="3903">
                  <c:v>390.245121512151</c:v>
                </c:pt>
                <c:pt idx="3904">
                  <c:v>390.345130513051</c:v>
                </c:pt>
                <c:pt idx="3905">
                  <c:v>390.445139513951</c:v>
                </c:pt>
                <c:pt idx="3906">
                  <c:v>390.545148514851</c:v>
                </c:pt>
                <c:pt idx="3907">
                  <c:v>390.645157515751</c:v>
                </c:pt>
                <c:pt idx="3908">
                  <c:v>390.745166516651</c:v>
                </c:pt>
                <c:pt idx="3909">
                  <c:v>390.845175517551</c:v>
                </c:pt>
                <c:pt idx="3910">
                  <c:v>390.945184518451</c:v>
                </c:pt>
                <c:pt idx="3911">
                  <c:v>391.045193519351</c:v>
                </c:pt>
                <c:pt idx="3912">
                  <c:v>391.145202520252</c:v>
                </c:pt>
                <c:pt idx="3913">
                  <c:v>391.245211521152</c:v>
                </c:pt>
                <c:pt idx="3914">
                  <c:v>391.3452205220521</c:v>
                </c:pt>
                <c:pt idx="3915">
                  <c:v>391.445229522952</c:v>
                </c:pt>
                <c:pt idx="3916">
                  <c:v>391.5452385238521</c:v>
                </c:pt>
                <c:pt idx="3917">
                  <c:v>391.6452475247522</c:v>
                </c:pt>
                <c:pt idx="3918">
                  <c:v>391.745256525652</c:v>
                </c:pt>
                <c:pt idx="3919">
                  <c:v>391.845265526552</c:v>
                </c:pt>
                <c:pt idx="3920">
                  <c:v>391.945274527452</c:v>
                </c:pt>
                <c:pt idx="3921">
                  <c:v>392.045283528352</c:v>
                </c:pt>
                <c:pt idx="3922">
                  <c:v>392.145292529252</c:v>
                </c:pt>
                <c:pt idx="3923">
                  <c:v>392.245301530153</c:v>
                </c:pt>
                <c:pt idx="3924">
                  <c:v>392.345310531053</c:v>
                </c:pt>
                <c:pt idx="3925">
                  <c:v>392.4453195319529</c:v>
                </c:pt>
                <c:pt idx="3926">
                  <c:v>392.545328532853</c:v>
                </c:pt>
                <c:pt idx="3927">
                  <c:v>392.645337533753</c:v>
                </c:pt>
                <c:pt idx="3928">
                  <c:v>392.745346534653</c:v>
                </c:pt>
                <c:pt idx="3929">
                  <c:v>392.845355535553</c:v>
                </c:pt>
                <c:pt idx="3930">
                  <c:v>392.945364536453</c:v>
                </c:pt>
                <c:pt idx="3931">
                  <c:v>393.045373537353</c:v>
                </c:pt>
                <c:pt idx="3932">
                  <c:v>393.145382538253</c:v>
                </c:pt>
                <c:pt idx="3933">
                  <c:v>393.245391539153</c:v>
                </c:pt>
                <c:pt idx="3934">
                  <c:v>393.345400540053</c:v>
                </c:pt>
                <c:pt idx="3935">
                  <c:v>393.445409540954</c:v>
                </c:pt>
                <c:pt idx="3936">
                  <c:v>393.545418541854</c:v>
                </c:pt>
                <c:pt idx="3937">
                  <c:v>393.645427542754</c:v>
                </c:pt>
                <c:pt idx="3938">
                  <c:v>393.745436543654</c:v>
                </c:pt>
                <c:pt idx="3939">
                  <c:v>393.845445544554</c:v>
                </c:pt>
                <c:pt idx="3940">
                  <c:v>393.945454545454</c:v>
                </c:pt>
                <c:pt idx="3941">
                  <c:v>394.045463546354</c:v>
                </c:pt>
                <c:pt idx="3942">
                  <c:v>394.145472547254</c:v>
                </c:pt>
                <c:pt idx="3943">
                  <c:v>394.245481548154</c:v>
                </c:pt>
                <c:pt idx="3944">
                  <c:v>394.345490549054</c:v>
                </c:pt>
                <c:pt idx="3945">
                  <c:v>394.445499549954</c:v>
                </c:pt>
                <c:pt idx="3946">
                  <c:v>394.545508550855</c:v>
                </c:pt>
                <c:pt idx="3947">
                  <c:v>394.645517551755</c:v>
                </c:pt>
                <c:pt idx="3948">
                  <c:v>394.745526552655</c:v>
                </c:pt>
                <c:pt idx="3949">
                  <c:v>394.845535553555</c:v>
                </c:pt>
                <c:pt idx="3950">
                  <c:v>394.945544554455</c:v>
                </c:pt>
                <c:pt idx="3951">
                  <c:v>395.045553555355</c:v>
                </c:pt>
                <c:pt idx="3952">
                  <c:v>395.145562556255</c:v>
                </c:pt>
                <c:pt idx="3953">
                  <c:v>395.245571557155</c:v>
                </c:pt>
                <c:pt idx="3954">
                  <c:v>395.345580558055</c:v>
                </c:pt>
                <c:pt idx="3955">
                  <c:v>395.445589558955</c:v>
                </c:pt>
                <c:pt idx="3956">
                  <c:v>395.545598559855</c:v>
                </c:pt>
                <c:pt idx="3957">
                  <c:v>395.645607560756</c:v>
                </c:pt>
                <c:pt idx="3958">
                  <c:v>395.745616561656</c:v>
                </c:pt>
                <c:pt idx="3959">
                  <c:v>395.845625562556</c:v>
                </c:pt>
                <c:pt idx="3960">
                  <c:v>395.945634563456</c:v>
                </c:pt>
                <c:pt idx="3961">
                  <c:v>396.045643564356</c:v>
                </c:pt>
                <c:pt idx="3962">
                  <c:v>396.145652565256</c:v>
                </c:pt>
                <c:pt idx="3963">
                  <c:v>396.245661566156</c:v>
                </c:pt>
                <c:pt idx="3964">
                  <c:v>396.345670567056</c:v>
                </c:pt>
                <c:pt idx="3965">
                  <c:v>396.445679567956</c:v>
                </c:pt>
                <c:pt idx="3966">
                  <c:v>396.545688568856</c:v>
                </c:pt>
                <c:pt idx="3967">
                  <c:v>396.645697569756</c:v>
                </c:pt>
                <c:pt idx="3968">
                  <c:v>396.745706570657</c:v>
                </c:pt>
                <c:pt idx="3969">
                  <c:v>396.845715571557</c:v>
                </c:pt>
                <c:pt idx="3970">
                  <c:v>396.945724572457</c:v>
                </c:pt>
                <c:pt idx="3971">
                  <c:v>397.045733573357</c:v>
                </c:pt>
                <c:pt idx="3972">
                  <c:v>397.1457425742571</c:v>
                </c:pt>
                <c:pt idx="3973">
                  <c:v>397.245751575157</c:v>
                </c:pt>
                <c:pt idx="3974">
                  <c:v>397.3457605760571</c:v>
                </c:pt>
                <c:pt idx="3975">
                  <c:v>397.445769576957</c:v>
                </c:pt>
                <c:pt idx="3976">
                  <c:v>397.545778577857</c:v>
                </c:pt>
                <c:pt idx="3977">
                  <c:v>397.6457875787571</c:v>
                </c:pt>
                <c:pt idx="3978">
                  <c:v>397.745796579657</c:v>
                </c:pt>
                <c:pt idx="3979">
                  <c:v>397.845805580558</c:v>
                </c:pt>
                <c:pt idx="3980">
                  <c:v>397.945814581458</c:v>
                </c:pt>
                <c:pt idx="3981">
                  <c:v>398.0458235823581</c:v>
                </c:pt>
                <c:pt idx="3982">
                  <c:v>398.1458325832581</c:v>
                </c:pt>
                <c:pt idx="3983">
                  <c:v>398.245841584158</c:v>
                </c:pt>
                <c:pt idx="3984">
                  <c:v>398.345850585058</c:v>
                </c:pt>
                <c:pt idx="3985">
                  <c:v>398.445859585958</c:v>
                </c:pt>
                <c:pt idx="3986">
                  <c:v>398.545868586858</c:v>
                </c:pt>
                <c:pt idx="3987">
                  <c:v>398.645877587758</c:v>
                </c:pt>
                <c:pt idx="3988">
                  <c:v>398.745886588658</c:v>
                </c:pt>
                <c:pt idx="3989">
                  <c:v>398.845895589558</c:v>
                </c:pt>
                <c:pt idx="3990">
                  <c:v>398.945904590459</c:v>
                </c:pt>
                <c:pt idx="3991">
                  <c:v>399.045913591359</c:v>
                </c:pt>
                <c:pt idx="3992">
                  <c:v>399.145922592259</c:v>
                </c:pt>
                <c:pt idx="3993">
                  <c:v>399.245931593159</c:v>
                </c:pt>
                <c:pt idx="3994">
                  <c:v>399.345940594059</c:v>
                </c:pt>
                <c:pt idx="3995">
                  <c:v>399.445949594959</c:v>
                </c:pt>
                <c:pt idx="3996">
                  <c:v>399.545958595859</c:v>
                </c:pt>
                <c:pt idx="3997">
                  <c:v>399.645967596759</c:v>
                </c:pt>
                <c:pt idx="3998">
                  <c:v>399.745976597659</c:v>
                </c:pt>
                <c:pt idx="3999">
                  <c:v>399.8459855985591</c:v>
                </c:pt>
                <c:pt idx="4000">
                  <c:v>399.9459945994591</c:v>
                </c:pt>
                <c:pt idx="4001">
                  <c:v>400.04600360036</c:v>
                </c:pt>
                <c:pt idx="4002">
                  <c:v>400.14601260126</c:v>
                </c:pt>
                <c:pt idx="4003">
                  <c:v>400.24602160216</c:v>
                </c:pt>
                <c:pt idx="4004">
                  <c:v>400.34603060306</c:v>
                </c:pt>
                <c:pt idx="4005">
                  <c:v>400.44603960396</c:v>
                </c:pt>
                <c:pt idx="4006">
                  <c:v>400.54604860486</c:v>
                </c:pt>
                <c:pt idx="4007">
                  <c:v>400.64605760576</c:v>
                </c:pt>
                <c:pt idx="4008">
                  <c:v>400.74606660666</c:v>
                </c:pt>
                <c:pt idx="4009">
                  <c:v>400.84607560756</c:v>
                </c:pt>
                <c:pt idx="4010">
                  <c:v>400.94608460846</c:v>
                </c:pt>
                <c:pt idx="4011">
                  <c:v>401.04609360936</c:v>
                </c:pt>
                <c:pt idx="4012">
                  <c:v>401.146102610261</c:v>
                </c:pt>
                <c:pt idx="4013">
                  <c:v>401.2461116111609</c:v>
                </c:pt>
                <c:pt idx="4014">
                  <c:v>401.346120612061</c:v>
                </c:pt>
                <c:pt idx="4015">
                  <c:v>401.446129612961</c:v>
                </c:pt>
                <c:pt idx="4016">
                  <c:v>401.546138613861</c:v>
                </c:pt>
                <c:pt idx="4017">
                  <c:v>401.646147614761</c:v>
                </c:pt>
                <c:pt idx="4018">
                  <c:v>401.746156615661</c:v>
                </c:pt>
                <c:pt idx="4019">
                  <c:v>401.846165616561</c:v>
                </c:pt>
                <c:pt idx="4020">
                  <c:v>401.946174617461</c:v>
                </c:pt>
                <c:pt idx="4021">
                  <c:v>402.046183618361</c:v>
                </c:pt>
                <c:pt idx="4022">
                  <c:v>402.146192619261</c:v>
                </c:pt>
                <c:pt idx="4023">
                  <c:v>402.246201620161</c:v>
                </c:pt>
                <c:pt idx="4024">
                  <c:v>402.3462106210621</c:v>
                </c:pt>
                <c:pt idx="4025">
                  <c:v>402.446219621962</c:v>
                </c:pt>
                <c:pt idx="4026">
                  <c:v>402.546228622862</c:v>
                </c:pt>
                <c:pt idx="4027">
                  <c:v>402.646237623762</c:v>
                </c:pt>
                <c:pt idx="4028">
                  <c:v>402.746246624662</c:v>
                </c:pt>
                <c:pt idx="4029">
                  <c:v>402.846255625562</c:v>
                </c:pt>
                <c:pt idx="4030">
                  <c:v>402.946264626462</c:v>
                </c:pt>
                <c:pt idx="4031">
                  <c:v>403.046273627362</c:v>
                </c:pt>
                <c:pt idx="4032">
                  <c:v>403.1462826282621</c:v>
                </c:pt>
                <c:pt idx="4033">
                  <c:v>403.2462916291621</c:v>
                </c:pt>
                <c:pt idx="4034">
                  <c:v>403.3463006300621</c:v>
                </c:pt>
                <c:pt idx="4035">
                  <c:v>403.446309630963</c:v>
                </c:pt>
                <c:pt idx="4036">
                  <c:v>403.546318631863</c:v>
                </c:pt>
                <c:pt idx="4037">
                  <c:v>403.646327632763</c:v>
                </c:pt>
                <c:pt idx="4038">
                  <c:v>403.746336633663</c:v>
                </c:pt>
                <c:pt idx="4039">
                  <c:v>403.846345634563</c:v>
                </c:pt>
                <c:pt idx="4040">
                  <c:v>403.946354635463</c:v>
                </c:pt>
                <c:pt idx="4041">
                  <c:v>404.0463636363631</c:v>
                </c:pt>
                <c:pt idx="4042">
                  <c:v>404.1463726372631</c:v>
                </c:pt>
                <c:pt idx="4043">
                  <c:v>404.246381638163</c:v>
                </c:pt>
                <c:pt idx="4044">
                  <c:v>404.346390639063</c:v>
                </c:pt>
                <c:pt idx="4045">
                  <c:v>404.446399639963</c:v>
                </c:pt>
                <c:pt idx="4046">
                  <c:v>404.546408640864</c:v>
                </c:pt>
                <c:pt idx="4047">
                  <c:v>404.646417641764</c:v>
                </c:pt>
                <c:pt idx="4048">
                  <c:v>404.7464266426639</c:v>
                </c:pt>
                <c:pt idx="4049">
                  <c:v>404.846435643564</c:v>
                </c:pt>
                <c:pt idx="4050">
                  <c:v>404.946444644464</c:v>
                </c:pt>
                <c:pt idx="4051">
                  <c:v>405.046453645364</c:v>
                </c:pt>
                <c:pt idx="4052">
                  <c:v>405.146462646264</c:v>
                </c:pt>
                <c:pt idx="4053">
                  <c:v>405.246471647164</c:v>
                </c:pt>
                <c:pt idx="4054">
                  <c:v>405.346480648064</c:v>
                </c:pt>
                <c:pt idx="4055">
                  <c:v>405.446489648964</c:v>
                </c:pt>
                <c:pt idx="4056">
                  <c:v>405.546498649864</c:v>
                </c:pt>
                <c:pt idx="4057">
                  <c:v>405.646507650765</c:v>
                </c:pt>
                <c:pt idx="4058">
                  <c:v>405.7465166516648</c:v>
                </c:pt>
                <c:pt idx="4059">
                  <c:v>405.846525652565</c:v>
                </c:pt>
                <c:pt idx="4060">
                  <c:v>405.946534653465</c:v>
                </c:pt>
                <c:pt idx="4061">
                  <c:v>406.046543654365</c:v>
                </c:pt>
                <c:pt idx="4062">
                  <c:v>406.146552655265</c:v>
                </c:pt>
                <c:pt idx="4063">
                  <c:v>406.246561656165</c:v>
                </c:pt>
                <c:pt idx="4064">
                  <c:v>406.346570657065</c:v>
                </c:pt>
                <c:pt idx="4065">
                  <c:v>406.4465796579648</c:v>
                </c:pt>
                <c:pt idx="4066">
                  <c:v>406.546588658865</c:v>
                </c:pt>
                <c:pt idx="4067">
                  <c:v>406.646597659765</c:v>
                </c:pt>
                <c:pt idx="4068">
                  <c:v>406.746606660666</c:v>
                </c:pt>
                <c:pt idx="4069">
                  <c:v>406.846615661566</c:v>
                </c:pt>
                <c:pt idx="4070">
                  <c:v>406.946624662466</c:v>
                </c:pt>
                <c:pt idx="4071">
                  <c:v>407.046633663366</c:v>
                </c:pt>
                <c:pt idx="4072">
                  <c:v>407.146642664266</c:v>
                </c:pt>
                <c:pt idx="4073">
                  <c:v>407.246651665166</c:v>
                </c:pt>
                <c:pt idx="4074">
                  <c:v>407.346660666066</c:v>
                </c:pt>
                <c:pt idx="4075">
                  <c:v>407.446669666966</c:v>
                </c:pt>
                <c:pt idx="4076">
                  <c:v>407.546678667866</c:v>
                </c:pt>
                <c:pt idx="4077">
                  <c:v>407.646687668766</c:v>
                </c:pt>
                <c:pt idx="4078">
                  <c:v>407.746696669666</c:v>
                </c:pt>
                <c:pt idx="4079">
                  <c:v>407.846705670567</c:v>
                </c:pt>
                <c:pt idx="4080">
                  <c:v>407.946714671467</c:v>
                </c:pt>
                <c:pt idx="4081">
                  <c:v>408.046723672367</c:v>
                </c:pt>
                <c:pt idx="4082">
                  <c:v>408.146732673267</c:v>
                </c:pt>
                <c:pt idx="4083">
                  <c:v>408.2467416741671</c:v>
                </c:pt>
                <c:pt idx="4084">
                  <c:v>408.3467506750671</c:v>
                </c:pt>
                <c:pt idx="4085">
                  <c:v>408.446759675967</c:v>
                </c:pt>
                <c:pt idx="4086">
                  <c:v>408.546768676867</c:v>
                </c:pt>
                <c:pt idx="4087">
                  <c:v>408.646777677767</c:v>
                </c:pt>
                <c:pt idx="4088">
                  <c:v>408.746786678667</c:v>
                </c:pt>
                <c:pt idx="4089">
                  <c:v>408.846795679567</c:v>
                </c:pt>
                <c:pt idx="4090">
                  <c:v>408.946804680468</c:v>
                </c:pt>
                <c:pt idx="4091">
                  <c:v>409.046813681368</c:v>
                </c:pt>
                <c:pt idx="4092">
                  <c:v>409.146822682268</c:v>
                </c:pt>
                <c:pt idx="4093">
                  <c:v>409.246831683168</c:v>
                </c:pt>
                <c:pt idx="4094">
                  <c:v>409.346840684068</c:v>
                </c:pt>
                <c:pt idx="4095">
                  <c:v>409.446849684968</c:v>
                </c:pt>
                <c:pt idx="4096">
                  <c:v>409.546858685868</c:v>
                </c:pt>
                <c:pt idx="4097">
                  <c:v>409.646867686768</c:v>
                </c:pt>
                <c:pt idx="4098">
                  <c:v>409.746876687668</c:v>
                </c:pt>
                <c:pt idx="4099">
                  <c:v>409.846885688568</c:v>
                </c:pt>
                <c:pt idx="4100">
                  <c:v>409.946894689468</c:v>
                </c:pt>
                <c:pt idx="4101">
                  <c:v>410.0469036903691</c:v>
                </c:pt>
                <c:pt idx="4102">
                  <c:v>410.1469126912691</c:v>
                </c:pt>
                <c:pt idx="4103">
                  <c:v>410.246921692169</c:v>
                </c:pt>
                <c:pt idx="4104">
                  <c:v>410.346930693069</c:v>
                </c:pt>
                <c:pt idx="4105">
                  <c:v>410.446939693969</c:v>
                </c:pt>
                <c:pt idx="4106">
                  <c:v>410.546948694869</c:v>
                </c:pt>
                <c:pt idx="4107">
                  <c:v>410.646957695769</c:v>
                </c:pt>
                <c:pt idx="4108">
                  <c:v>410.746966696669</c:v>
                </c:pt>
                <c:pt idx="4109">
                  <c:v>410.846975697569</c:v>
                </c:pt>
                <c:pt idx="4110">
                  <c:v>410.946984698469</c:v>
                </c:pt>
                <c:pt idx="4111">
                  <c:v>411.046993699369</c:v>
                </c:pt>
                <c:pt idx="4112">
                  <c:v>411.14700270027</c:v>
                </c:pt>
                <c:pt idx="4113">
                  <c:v>411.2470117011699</c:v>
                </c:pt>
                <c:pt idx="4114">
                  <c:v>411.34702070207</c:v>
                </c:pt>
                <c:pt idx="4115">
                  <c:v>411.4470297029699</c:v>
                </c:pt>
                <c:pt idx="4116">
                  <c:v>411.54703870387</c:v>
                </c:pt>
                <c:pt idx="4117">
                  <c:v>411.6470477047701</c:v>
                </c:pt>
                <c:pt idx="4118">
                  <c:v>411.7470567056699</c:v>
                </c:pt>
                <c:pt idx="4119">
                  <c:v>411.84706570657</c:v>
                </c:pt>
                <c:pt idx="4120">
                  <c:v>411.9470747074699</c:v>
                </c:pt>
                <c:pt idx="4121">
                  <c:v>412.04708370837</c:v>
                </c:pt>
                <c:pt idx="4122">
                  <c:v>412.14709270927</c:v>
                </c:pt>
                <c:pt idx="4123">
                  <c:v>412.2471017101699</c:v>
                </c:pt>
                <c:pt idx="4124">
                  <c:v>412.347110711071</c:v>
                </c:pt>
                <c:pt idx="4125">
                  <c:v>412.4471197119709</c:v>
                </c:pt>
                <c:pt idx="4126">
                  <c:v>412.5471287128709</c:v>
                </c:pt>
                <c:pt idx="4127">
                  <c:v>412.647137713771</c:v>
                </c:pt>
                <c:pt idx="4128">
                  <c:v>412.7471467146709</c:v>
                </c:pt>
                <c:pt idx="4129">
                  <c:v>412.8471557155709</c:v>
                </c:pt>
                <c:pt idx="4130">
                  <c:v>412.9471647164709</c:v>
                </c:pt>
                <c:pt idx="4131">
                  <c:v>413.0471737173709</c:v>
                </c:pt>
                <c:pt idx="4132">
                  <c:v>413.1471827182709</c:v>
                </c:pt>
                <c:pt idx="4133">
                  <c:v>413.2471917191709</c:v>
                </c:pt>
                <c:pt idx="4134">
                  <c:v>413.347200720071</c:v>
                </c:pt>
                <c:pt idx="4135">
                  <c:v>413.447209720972</c:v>
                </c:pt>
                <c:pt idx="4136">
                  <c:v>413.547218721872</c:v>
                </c:pt>
                <c:pt idx="4137">
                  <c:v>413.647227722772</c:v>
                </c:pt>
                <c:pt idx="4138">
                  <c:v>413.747236723672</c:v>
                </c:pt>
                <c:pt idx="4139">
                  <c:v>413.847245724572</c:v>
                </c:pt>
                <c:pt idx="4140">
                  <c:v>413.947254725472</c:v>
                </c:pt>
                <c:pt idx="4141">
                  <c:v>414.047263726372</c:v>
                </c:pt>
                <c:pt idx="4142">
                  <c:v>414.147272727272</c:v>
                </c:pt>
                <c:pt idx="4143">
                  <c:v>414.247281728172</c:v>
                </c:pt>
                <c:pt idx="4144">
                  <c:v>414.347290729072</c:v>
                </c:pt>
                <c:pt idx="4145">
                  <c:v>414.447299729972</c:v>
                </c:pt>
                <c:pt idx="4146">
                  <c:v>414.547308730873</c:v>
                </c:pt>
                <c:pt idx="4147">
                  <c:v>414.647317731773</c:v>
                </c:pt>
                <c:pt idx="4148">
                  <c:v>414.7473267326728</c:v>
                </c:pt>
                <c:pt idx="4149">
                  <c:v>414.847335733573</c:v>
                </c:pt>
                <c:pt idx="4150">
                  <c:v>414.947344734473</c:v>
                </c:pt>
                <c:pt idx="4151">
                  <c:v>415.047353735373</c:v>
                </c:pt>
                <c:pt idx="4152">
                  <c:v>415.147362736273</c:v>
                </c:pt>
                <c:pt idx="4153">
                  <c:v>415.247371737173</c:v>
                </c:pt>
                <c:pt idx="4154">
                  <c:v>415.347380738073</c:v>
                </c:pt>
                <c:pt idx="4155">
                  <c:v>415.447389738973</c:v>
                </c:pt>
                <c:pt idx="4156">
                  <c:v>415.547398739873</c:v>
                </c:pt>
                <c:pt idx="4157">
                  <c:v>415.647407740774</c:v>
                </c:pt>
                <c:pt idx="4158">
                  <c:v>415.7474167416738</c:v>
                </c:pt>
                <c:pt idx="4159">
                  <c:v>415.8474257425739</c:v>
                </c:pt>
                <c:pt idx="4160">
                  <c:v>415.9474347434739</c:v>
                </c:pt>
                <c:pt idx="4161">
                  <c:v>416.047443744374</c:v>
                </c:pt>
                <c:pt idx="4162">
                  <c:v>416.1474527452739</c:v>
                </c:pt>
                <c:pt idx="4163">
                  <c:v>416.2474617461739</c:v>
                </c:pt>
                <c:pt idx="4164">
                  <c:v>416.3474707470739</c:v>
                </c:pt>
                <c:pt idx="4165">
                  <c:v>416.4474797479738</c:v>
                </c:pt>
                <c:pt idx="4166">
                  <c:v>416.5474887488739</c:v>
                </c:pt>
                <c:pt idx="4167">
                  <c:v>416.647497749774</c:v>
                </c:pt>
                <c:pt idx="4168">
                  <c:v>416.7475067506748</c:v>
                </c:pt>
                <c:pt idx="4169">
                  <c:v>416.8475157515748</c:v>
                </c:pt>
                <c:pt idx="4170">
                  <c:v>416.9475247524748</c:v>
                </c:pt>
                <c:pt idx="4171">
                  <c:v>417.0475337533749</c:v>
                </c:pt>
                <c:pt idx="4172">
                  <c:v>417.1475427542749</c:v>
                </c:pt>
                <c:pt idx="4173">
                  <c:v>417.2475517551748</c:v>
                </c:pt>
                <c:pt idx="4174">
                  <c:v>417.3475607560749</c:v>
                </c:pt>
                <c:pt idx="4175">
                  <c:v>417.4475697569748</c:v>
                </c:pt>
                <c:pt idx="4176">
                  <c:v>417.5475787578748</c:v>
                </c:pt>
                <c:pt idx="4177">
                  <c:v>417.647587758775</c:v>
                </c:pt>
                <c:pt idx="4178">
                  <c:v>417.7475967596748</c:v>
                </c:pt>
                <c:pt idx="4179">
                  <c:v>417.847605760576</c:v>
                </c:pt>
                <c:pt idx="4180">
                  <c:v>417.947614761476</c:v>
                </c:pt>
                <c:pt idx="4181">
                  <c:v>418.047623762376</c:v>
                </c:pt>
                <c:pt idx="4182">
                  <c:v>418.147632763276</c:v>
                </c:pt>
                <c:pt idx="4183">
                  <c:v>418.247641764176</c:v>
                </c:pt>
                <c:pt idx="4184">
                  <c:v>418.3476507650761</c:v>
                </c:pt>
                <c:pt idx="4185">
                  <c:v>418.447659765976</c:v>
                </c:pt>
                <c:pt idx="4186">
                  <c:v>418.547668766876</c:v>
                </c:pt>
                <c:pt idx="4187">
                  <c:v>418.647677767776</c:v>
                </c:pt>
                <c:pt idx="4188">
                  <c:v>418.7476867686759</c:v>
                </c:pt>
                <c:pt idx="4189">
                  <c:v>418.847695769576</c:v>
                </c:pt>
                <c:pt idx="4190">
                  <c:v>418.9477047704769</c:v>
                </c:pt>
                <c:pt idx="4191">
                  <c:v>419.0477137713769</c:v>
                </c:pt>
                <c:pt idx="4192">
                  <c:v>419.1477227722769</c:v>
                </c:pt>
                <c:pt idx="4193">
                  <c:v>419.247731773177</c:v>
                </c:pt>
                <c:pt idx="4194">
                  <c:v>419.347740774077</c:v>
                </c:pt>
                <c:pt idx="4195">
                  <c:v>419.447749774977</c:v>
                </c:pt>
                <c:pt idx="4196">
                  <c:v>419.547758775877</c:v>
                </c:pt>
                <c:pt idx="4197">
                  <c:v>419.647767776777</c:v>
                </c:pt>
                <c:pt idx="4198">
                  <c:v>419.7477767776768</c:v>
                </c:pt>
                <c:pt idx="4199">
                  <c:v>419.847785778577</c:v>
                </c:pt>
                <c:pt idx="4200">
                  <c:v>419.947794779477</c:v>
                </c:pt>
                <c:pt idx="4201">
                  <c:v>420.047803780378</c:v>
                </c:pt>
                <c:pt idx="4202">
                  <c:v>420.147812781278</c:v>
                </c:pt>
                <c:pt idx="4203">
                  <c:v>420.247821782178</c:v>
                </c:pt>
                <c:pt idx="4204">
                  <c:v>420.347830783078</c:v>
                </c:pt>
                <c:pt idx="4205">
                  <c:v>420.447839783978</c:v>
                </c:pt>
                <c:pt idx="4206">
                  <c:v>420.547848784878</c:v>
                </c:pt>
                <c:pt idx="4207">
                  <c:v>420.647857785778</c:v>
                </c:pt>
                <c:pt idx="4208">
                  <c:v>420.747866786678</c:v>
                </c:pt>
                <c:pt idx="4209">
                  <c:v>420.847875787578</c:v>
                </c:pt>
                <c:pt idx="4210">
                  <c:v>420.947884788478</c:v>
                </c:pt>
                <c:pt idx="4211">
                  <c:v>421.047893789378</c:v>
                </c:pt>
                <c:pt idx="4212">
                  <c:v>421.147902790279</c:v>
                </c:pt>
                <c:pt idx="4213">
                  <c:v>421.2479117911789</c:v>
                </c:pt>
                <c:pt idx="4214">
                  <c:v>421.347920792079</c:v>
                </c:pt>
                <c:pt idx="4215">
                  <c:v>421.4479297929789</c:v>
                </c:pt>
                <c:pt idx="4216">
                  <c:v>421.547938793879</c:v>
                </c:pt>
                <c:pt idx="4217">
                  <c:v>421.6479477947791</c:v>
                </c:pt>
                <c:pt idx="4218">
                  <c:v>421.7479567956789</c:v>
                </c:pt>
                <c:pt idx="4219">
                  <c:v>421.847965796579</c:v>
                </c:pt>
                <c:pt idx="4220">
                  <c:v>421.9479747974789</c:v>
                </c:pt>
                <c:pt idx="4221">
                  <c:v>422.0479837983791</c:v>
                </c:pt>
                <c:pt idx="4222">
                  <c:v>422.147992799279</c:v>
                </c:pt>
                <c:pt idx="4223">
                  <c:v>422.2480018001789</c:v>
                </c:pt>
                <c:pt idx="4224">
                  <c:v>422.34801080108</c:v>
                </c:pt>
                <c:pt idx="4225">
                  <c:v>422.4480198019798</c:v>
                </c:pt>
                <c:pt idx="4226">
                  <c:v>422.54802880288</c:v>
                </c:pt>
                <c:pt idx="4227">
                  <c:v>422.6480378037801</c:v>
                </c:pt>
                <c:pt idx="4228">
                  <c:v>422.7480468046799</c:v>
                </c:pt>
                <c:pt idx="4229">
                  <c:v>422.8480558055799</c:v>
                </c:pt>
                <c:pt idx="4230">
                  <c:v>422.9480648064799</c:v>
                </c:pt>
                <c:pt idx="4231">
                  <c:v>423.0480738073799</c:v>
                </c:pt>
                <c:pt idx="4232">
                  <c:v>423.1480828082799</c:v>
                </c:pt>
                <c:pt idx="4233">
                  <c:v>423.2480918091799</c:v>
                </c:pt>
                <c:pt idx="4234">
                  <c:v>423.3481008100799</c:v>
                </c:pt>
                <c:pt idx="4235">
                  <c:v>423.448109810981</c:v>
                </c:pt>
                <c:pt idx="4236">
                  <c:v>423.548118811881</c:v>
                </c:pt>
                <c:pt idx="4237">
                  <c:v>423.648127812781</c:v>
                </c:pt>
                <c:pt idx="4238">
                  <c:v>423.748136813681</c:v>
                </c:pt>
                <c:pt idx="4239">
                  <c:v>423.848145814581</c:v>
                </c:pt>
                <c:pt idx="4240">
                  <c:v>423.948154815481</c:v>
                </c:pt>
                <c:pt idx="4241">
                  <c:v>424.048163816381</c:v>
                </c:pt>
                <c:pt idx="4242">
                  <c:v>424.148172817281</c:v>
                </c:pt>
                <c:pt idx="4243">
                  <c:v>424.248181818181</c:v>
                </c:pt>
                <c:pt idx="4244">
                  <c:v>424.3481908190811</c:v>
                </c:pt>
                <c:pt idx="4245">
                  <c:v>424.448199819981</c:v>
                </c:pt>
                <c:pt idx="4246">
                  <c:v>424.548208820882</c:v>
                </c:pt>
                <c:pt idx="4247">
                  <c:v>424.648217821782</c:v>
                </c:pt>
                <c:pt idx="4248">
                  <c:v>424.7482268226819</c:v>
                </c:pt>
                <c:pt idx="4249">
                  <c:v>424.848235823582</c:v>
                </c:pt>
                <c:pt idx="4250">
                  <c:v>424.948244824482</c:v>
                </c:pt>
                <c:pt idx="4251">
                  <c:v>425.048253825382</c:v>
                </c:pt>
                <c:pt idx="4252">
                  <c:v>425.148262826282</c:v>
                </c:pt>
                <c:pt idx="4253">
                  <c:v>425.248271827182</c:v>
                </c:pt>
                <c:pt idx="4254">
                  <c:v>425.348280828082</c:v>
                </c:pt>
                <c:pt idx="4255">
                  <c:v>425.448289828982</c:v>
                </c:pt>
                <c:pt idx="4256">
                  <c:v>425.548298829883</c:v>
                </c:pt>
                <c:pt idx="4257">
                  <c:v>425.648307830783</c:v>
                </c:pt>
                <c:pt idx="4258">
                  <c:v>425.7483168316828</c:v>
                </c:pt>
                <c:pt idx="4259">
                  <c:v>425.848325832583</c:v>
                </c:pt>
                <c:pt idx="4260">
                  <c:v>425.948334833483</c:v>
                </c:pt>
                <c:pt idx="4261">
                  <c:v>426.048343834383</c:v>
                </c:pt>
                <c:pt idx="4262">
                  <c:v>426.148352835283</c:v>
                </c:pt>
                <c:pt idx="4263">
                  <c:v>426.248361836183</c:v>
                </c:pt>
                <c:pt idx="4264">
                  <c:v>426.348370837083</c:v>
                </c:pt>
                <c:pt idx="4265">
                  <c:v>426.4483798379828</c:v>
                </c:pt>
                <c:pt idx="4266">
                  <c:v>426.548388838883</c:v>
                </c:pt>
                <c:pt idx="4267">
                  <c:v>426.648397839783</c:v>
                </c:pt>
                <c:pt idx="4268">
                  <c:v>426.7484068406839</c:v>
                </c:pt>
                <c:pt idx="4269">
                  <c:v>426.8484158415839</c:v>
                </c:pt>
                <c:pt idx="4270">
                  <c:v>426.9484248424839</c:v>
                </c:pt>
                <c:pt idx="4271">
                  <c:v>427.048433843384</c:v>
                </c:pt>
                <c:pt idx="4272">
                  <c:v>427.148442844284</c:v>
                </c:pt>
                <c:pt idx="4273">
                  <c:v>427.2484518451839</c:v>
                </c:pt>
                <c:pt idx="4274">
                  <c:v>427.348460846084</c:v>
                </c:pt>
                <c:pt idx="4275">
                  <c:v>427.4484698469839</c:v>
                </c:pt>
                <c:pt idx="4276">
                  <c:v>427.5484788478839</c:v>
                </c:pt>
                <c:pt idx="4277">
                  <c:v>427.648487848784</c:v>
                </c:pt>
                <c:pt idx="4278">
                  <c:v>427.7484968496839</c:v>
                </c:pt>
                <c:pt idx="4279">
                  <c:v>427.848505850585</c:v>
                </c:pt>
                <c:pt idx="4280">
                  <c:v>427.9485148514848</c:v>
                </c:pt>
                <c:pt idx="4281">
                  <c:v>428.048523852385</c:v>
                </c:pt>
                <c:pt idx="4282">
                  <c:v>428.148532853285</c:v>
                </c:pt>
                <c:pt idx="4283">
                  <c:v>428.248541854185</c:v>
                </c:pt>
                <c:pt idx="4284">
                  <c:v>428.348550855085</c:v>
                </c:pt>
                <c:pt idx="4285">
                  <c:v>428.4485598559848</c:v>
                </c:pt>
                <c:pt idx="4286">
                  <c:v>428.548568856885</c:v>
                </c:pt>
                <c:pt idx="4287">
                  <c:v>428.648577857785</c:v>
                </c:pt>
                <c:pt idx="4288">
                  <c:v>428.7485868586848</c:v>
                </c:pt>
                <c:pt idx="4289">
                  <c:v>428.8485958595849</c:v>
                </c:pt>
                <c:pt idx="4290">
                  <c:v>428.948604860486</c:v>
                </c:pt>
                <c:pt idx="4291">
                  <c:v>429.048613861386</c:v>
                </c:pt>
                <c:pt idx="4292">
                  <c:v>429.148622862286</c:v>
                </c:pt>
                <c:pt idx="4293">
                  <c:v>429.248631863186</c:v>
                </c:pt>
                <c:pt idx="4294">
                  <c:v>429.348640864086</c:v>
                </c:pt>
                <c:pt idx="4295">
                  <c:v>429.448649864986</c:v>
                </c:pt>
                <c:pt idx="4296">
                  <c:v>429.548658865886</c:v>
                </c:pt>
                <c:pt idx="4297">
                  <c:v>429.648667866786</c:v>
                </c:pt>
                <c:pt idx="4298">
                  <c:v>429.748676867686</c:v>
                </c:pt>
                <c:pt idx="4299">
                  <c:v>429.848685868586</c:v>
                </c:pt>
                <c:pt idx="4300">
                  <c:v>429.948694869486</c:v>
                </c:pt>
                <c:pt idx="4301">
                  <c:v>430.048703870387</c:v>
                </c:pt>
                <c:pt idx="4302">
                  <c:v>430.1487128712869</c:v>
                </c:pt>
                <c:pt idx="4303">
                  <c:v>430.2487218721869</c:v>
                </c:pt>
                <c:pt idx="4304">
                  <c:v>430.348730873087</c:v>
                </c:pt>
                <c:pt idx="4305">
                  <c:v>430.4487398739869</c:v>
                </c:pt>
                <c:pt idx="4306">
                  <c:v>430.548748874887</c:v>
                </c:pt>
                <c:pt idx="4307">
                  <c:v>430.648757875787</c:v>
                </c:pt>
                <c:pt idx="4308">
                  <c:v>430.7487668766869</c:v>
                </c:pt>
                <c:pt idx="4309">
                  <c:v>430.8487758775869</c:v>
                </c:pt>
                <c:pt idx="4310">
                  <c:v>430.9487848784869</c:v>
                </c:pt>
                <c:pt idx="4311">
                  <c:v>431.048793879387</c:v>
                </c:pt>
                <c:pt idx="4312">
                  <c:v>431.148802880288</c:v>
                </c:pt>
                <c:pt idx="4313">
                  <c:v>431.2488118811879</c:v>
                </c:pt>
                <c:pt idx="4314">
                  <c:v>431.348820882088</c:v>
                </c:pt>
                <c:pt idx="4315">
                  <c:v>431.4488298829879</c:v>
                </c:pt>
                <c:pt idx="4316">
                  <c:v>431.548838883888</c:v>
                </c:pt>
                <c:pt idx="4317">
                  <c:v>431.648847884788</c:v>
                </c:pt>
                <c:pt idx="4318">
                  <c:v>431.748856885688</c:v>
                </c:pt>
                <c:pt idx="4319">
                  <c:v>431.848865886588</c:v>
                </c:pt>
                <c:pt idx="4320">
                  <c:v>431.948874887488</c:v>
                </c:pt>
                <c:pt idx="4321">
                  <c:v>432.048883888388</c:v>
                </c:pt>
                <c:pt idx="4322">
                  <c:v>432.148892889288</c:v>
                </c:pt>
                <c:pt idx="4323">
                  <c:v>432.248901890188</c:v>
                </c:pt>
                <c:pt idx="4324">
                  <c:v>432.348910891089</c:v>
                </c:pt>
                <c:pt idx="4325">
                  <c:v>432.4489198919889</c:v>
                </c:pt>
                <c:pt idx="4326">
                  <c:v>432.548928892889</c:v>
                </c:pt>
                <c:pt idx="4327">
                  <c:v>432.6489378937891</c:v>
                </c:pt>
                <c:pt idx="4328">
                  <c:v>432.748946894689</c:v>
                </c:pt>
                <c:pt idx="4329">
                  <c:v>432.848955895589</c:v>
                </c:pt>
                <c:pt idx="4330">
                  <c:v>432.948964896489</c:v>
                </c:pt>
                <c:pt idx="4331">
                  <c:v>433.048973897389</c:v>
                </c:pt>
                <c:pt idx="4332">
                  <c:v>433.148982898289</c:v>
                </c:pt>
                <c:pt idx="4333">
                  <c:v>433.248991899189</c:v>
                </c:pt>
                <c:pt idx="4334">
                  <c:v>433.349000900089</c:v>
                </c:pt>
                <c:pt idx="4335">
                  <c:v>433.4490099009898</c:v>
                </c:pt>
                <c:pt idx="4336">
                  <c:v>433.54901890189</c:v>
                </c:pt>
                <c:pt idx="4337">
                  <c:v>433.64902790279</c:v>
                </c:pt>
                <c:pt idx="4338">
                  <c:v>433.74903690369</c:v>
                </c:pt>
                <c:pt idx="4339">
                  <c:v>433.84904590459</c:v>
                </c:pt>
                <c:pt idx="4340">
                  <c:v>433.94905490549</c:v>
                </c:pt>
                <c:pt idx="4341">
                  <c:v>434.04906390639</c:v>
                </c:pt>
                <c:pt idx="4342">
                  <c:v>434.14907290729</c:v>
                </c:pt>
                <c:pt idx="4343">
                  <c:v>434.24908190819</c:v>
                </c:pt>
                <c:pt idx="4344">
                  <c:v>434.34909090909</c:v>
                </c:pt>
                <c:pt idx="4345">
                  <c:v>434.449099909991</c:v>
                </c:pt>
                <c:pt idx="4346">
                  <c:v>434.549108910891</c:v>
                </c:pt>
                <c:pt idx="4347">
                  <c:v>434.649117911791</c:v>
                </c:pt>
                <c:pt idx="4348">
                  <c:v>434.7491269126908</c:v>
                </c:pt>
                <c:pt idx="4349">
                  <c:v>434.849135913591</c:v>
                </c:pt>
                <c:pt idx="4350">
                  <c:v>434.949144914491</c:v>
                </c:pt>
                <c:pt idx="4351">
                  <c:v>435.049153915391</c:v>
                </c:pt>
                <c:pt idx="4352">
                  <c:v>435.149162916291</c:v>
                </c:pt>
                <c:pt idx="4353">
                  <c:v>435.2491719171908</c:v>
                </c:pt>
                <c:pt idx="4354">
                  <c:v>435.349180918091</c:v>
                </c:pt>
                <c:pt idx="4355">
                  <c:v>435.449189918991</c:v>
                </c:pt>
                <c:pt idx="4356">
                  <c:v>435.549198919892</c:v>
                </c:pt>
                <c:pt idx="4357">
                  <c:v>435.649207920792</c:v>
                </c:pt>
                <c:pt idx="4358">
                  <c:v>435.7492169216919</c:v>
                </c:pt>
                <c:pt idx="4359">
                  <c:v>435.849225922592</c:v>
                </c:pt>
                <c:pt idx="4360">
                  <c:v>435.949234923492</c:v>
                </c:pt>
                <c:pt idx="4361">
                  <c:v>436.0492439243921</c:v>
                </c:pt>
                <c:pt idx="4362">
                  <c:v>436.149252925292</c:v>
                </c:pt>
                <c:pt idx="4363">
                  <c:v>436.249261926192</c:v>
                </c:pt>
                <c:pt idx="4364">
                  <c:v>436.349270927092</c:v>
                </c:pt>
                <c:pt idx="4365">
                  <c:v>436.4492799279919</c:v>
                </c:pt>
                <c:pt idx="4366">
                  <c:v>436.549288928892</c:v>
                </c:pt>
                <c:pt idx="4367">
                  <c:v>436.649297929792</c:v>
                </c:pt>
                <c:pt idx="4368">
                  <c:v>436.749306930693</c:v>
                </c:pt>
                <c:pt idx="4369">
                  <c:v>436.849315931593</c:v>
                </c:pt>
                <c:pt idx="4370">
                  <c:v>436.949324932493</c:v>
                </c:pt>
                <c:pt idx="4371">
                  <c:v>437.049333933393</c:v>
                </c:pt>
                <c:pt idx="4372">
                  <c:v>437.149342934293</c:v>
                </c:pt>
                <c:pt idx="4373">
                  <c:v>437.2493519351929</c:v>
                </c:pt>
                <c:pt idx="4374">
                  <c:v>437.349360936093</c:v>
                </c:pt>
                <c:pt idx="4375">
                  <c:v>437.4493699369929</c:v>
                </c:pt>
                <c:pt idx="4376">
                  <c:v>437.5493789378929</c:v>
                </c:pt>
                <c:pt idx="4377">
                  <c:v>437.649387938793</c:v>
                </c:pt>
                <c:pt idx="4378">
                  <c:v>437.749396939693</c:v>
                </c:pt>
                <c:pt idx="4379">
                  <c:v>437.849405940594</c:v>
                </c:pt>
                <c:pt idx="4380">
                  <c:v>437.9494149414938</c:v>
                </c:pt>
                <c:pt idx="4381">
                  <c:v>438.049423942394</c:v>
                </c:pt>
                <c:pt idx="4382">
                  <c:v>438.149432943294</c:v>
                </c:pt>
                <c:pt idx="4383">
                  <c:v>438.249441944194</c:v>
                </c:pt>
                <c:pt idx="4384">
                  <c:v>438.349450945094</c:v>
                </c:pt>
                <c:pt idx="4385">
                  <c:v>438.4494599459939</c:v>
                </c:pt>
                <c:pt idx="4386">
                  <c:v>438.549468946894</c:v>
                </c:pt>
                <c:pt idx="4387">
                  <c:v>438.649477947794</c:v>
                </c:pt>
                <c:pt idx="4388">
                  <c:v>438.7494869486939</c:v>
                </c:pt>
                <c:pt idx="4389">
                  <c:v>438.849495949594</c:v>
                </c:pt>
                <c:pt idx="4390">
                  <c:v>438.9495049504948</c:v>
                </c:pt>
                <c:pt idx="4391">
                  <c:v>439.0495139513948</c:v>
                </c:pt>
                <c:pt idx="4392">
                  <c:v>439.1495229522948</c:v>
                </c:pt>
                <c:pt idx="4393">
                  <c:v>439.2495319531948</c:v>
                </c:pt>
                <c:pt idx="4394">
                  <c:v>439.349540954095</c:v>
                </c:pt>
                <c:pt idx="4395">
                  <c:v>439.4495499549948</c:v>
                </c:pt>
                <c:pt idx="4396">
                  <c:v>439.549558955895</c:v>
                </c:pt>
                <c:pt idx="4397">
                  <c:v>439.649567956795</c:v>
                </c:pt>
                <c:pt idx="4398">
                  <c:v>439.7495769576948</c:v>
                </c:pt>
                <c:pt idx="4399">
                  <c:v>439.849585958595</c:v>
                </c:pt>
                <c:pt idx="4400">
                  <c:v>439.949594959495</c:v>
                </c:pt>
                <c:pt idx="4401">
                  <c:v>440.049603960396</c:v>
                </c:pt>
                <c:pt idx="4402">
                  <c:v>440.149612961296</c:v>
                </c:pt>
                <c:pt idx="4403">
                  <c:v>440.249621962196</c:v>
                </c:pt>
                <c:pt idx="4404">
                  <c:v>440.349630963096</c:v>
                </c:pt>
                <c:pt idx="4405">
                  <c:v>440.449639963996</c:v>
                </c:pt>
                <c:pt idx="4406">
                  <c:v>440.549648964896</c:v>
                </c:pt>
                <c:pt idx="4407">
                  <c:v>440.649657965796</c:v>
                </c:pt>
                <c:pt idx="4408">
                  <c:v>440.749666966696</c:v>
                </c:pt>
                <c:pt idx="4409">
                  <c:v>440.849675967596</c:v>
                </c:pt>
                <c:pt idx="4410">
                  <c:v>440.949684968496</c:v>
                </c:pt>
                <c:pt idx="4411">
                  <c:v>441.049693969396</c:v>
                </c:pt>
                <c:pt idx="4412">
                  <c:v>441.149702970296</c:v>
                </c:pt>
                <c:pt idx="4413">
                  <c:v>441.2497119711969</c:v>
                </c:pt>
                <c:pt idx="4414">
                  <c:v>441.349720972097</c:v>
                </c:pt>
                <c:pt idx="4415">
                  <c:v>441.4497299729969</c:v>
                </c:pt>
                <c:pt idx="4416">
                  <c:v>441.549738973897</c:v>
                </c:pt>
                <c:pt idx="4417">
                  <c:v>441.649747974797</c:v>
                </c:pt>
                <c:pt idx="4418">
                  <c:v>441.7497569756969</c:v>
                </c:pt>
                <c:pt idx="4419">
                  <c:v>441.849765976597</c:v>
                </c:pt>
                <c:pt idx="4420">
                  <c:v>441.9497749774969</c:v>
                </c:pt>
                <c:pt idx="4421">
                  <c:v>442.049783978397</c:v>
                </c:pt>
                <c:pt idx="4422">
                  <c:v>442.149792979297</c:v>
                </c:pt>
                <c:pt idx="4423">
                  <c:v>442.249801980197</c:v>
                </c:pt>
                <c:pt idx="4424">
                  <c:v>442.349810981098</c:v>
                </c:pt>
                <c:pt idx="4425">
                  <c:v>442.449819981998</c:v>
                </c:pt>
                <c:pt idx="4426">
                  <c:v>442.549828982898</c:v>
                </c:pt>
                <c:pt idx="4427">
                  <c:v>442.649837983798</c:v>
                </c:pt>
                <c:pt idx="4428">
                  <c:v>442.749846984698</c:v>
                </c:pt>
                <c:pt idx="4429">
                  <c:v>442.8498559855981</c:v>
                </c:pt>
                <c:pt idx="4430">
                  <c:v>442.9498649864981</c:v>
                </c:pt>
                <c:pt idx="4431">
                  <c:v>443.049873987398</c:v>
                </c:pt>
                <c:pt idx="4432">
                  <c:v>443.149882988298</c:v>
                </c:pt>
                <c:pt idx="4433">
                  <c:v>443.249891989198</c:v>
                </c:pt>
                <c:pt idx="4434">
                  <c:v>443.349900990099</c:v>
                </c:pt>
                <c:pt idx="4435">
                  <c:v>443.4499099909989</c:v>
                </c:pt>
                <c:pt idx="4436">
                  <c:v>443.5499189918989</c:v>
                </c:pt>
                <c:pt idx="4437">
                  <c:v>443.649927992799</c:v>
                </c:pt>
                <c:pt idx="4438">
                  <c:v>443.749936993699</c:v>
                </c:pt>
                <c:pt idx="4439">
                  <c:v>443.849945994599</c:v>
                </c:pt>
                <c:pt idx="4440">
                  <c:v>443.949954995499</c:v>
                </c:pt>
                <c:pt idx="4441">
                  <c:v>444.049963996399</c:v>
                </c:pt>
                <c:pt idx="4442">
                  <c:v>444.149972997299</c:v>
                </c:pt>
                <c:pt idx="4443">
                  <c:v>444.249981998199</c:v>
                </c:pt>
                <c:pt idx="4444">
                  <c:v>444.349990999099</c:v>
                </c:pt>
                <c:pt idx="4445">
                  <c:v>444.45</c:v>
                </c:pt>
                <c:pt idx="4446">
                  <c:v>444.5500090009</c:v>
                </c:pt>
                <c:pt idx="4447">
                  <c:v>444.6500180018</c:v>
                </c:pt>
                <c:pt idx="4448">
                  <c:v>444.7500270026998</c:v>
                </c:pt>
                <c:pt idx="4449">
                  <c:v>444.8500360036</c:v>
                </c:pt>
                <c:pt idx="4450">
                  <c:v>444.9500450045</c:v>
                </c:pt>
                <c:pt idx="4451">
                  <c:v>445.0500540054</c:v>
                </c:pt>
                <c:pt idx="4452">
                  <c:v>445.1500630063</c:v>
                </c:pt>
                <c:pt idx="4453">
                  <c:v>445.2500720071998</c:v>
                </c:pt>
                <c:pt idx="4454">
                  <c:v>445.3500810081</c:v>
                </c:pt>
                <c:pt idx="4455">
                  <c:v>445.450090009</c:v>
                </c:pt>
                <c:pt idx="4456">
                  <c:v>445.550099009901</c:v>
                </c:pt>
                <c:pt idx="4457">
                  <c:v>445.650108010801</c:v>
                </c:pt>
                <c:pt idx="4458">
                  <c:v>445.7501170117009</c:v>
                </c:pt>
                <c:pt idx="4459">
                  <c:v>445.8501260126009</c:v>
                </c:pt>
                <c:pt idx="4460">
                  <c:v>445.9501350135009</c:v>
                </c:pt>
                <c:pt idx="4461">
                  <c:v>446.050144014401</c:v>
                </c:pt>
                <c:pt idx="4462">
                  <c:v>446.150153015301</c:v>
                </c:pt>
                <c:pt idx="4463">
                  <c:v>446.250162016201</c:v>
                </c:pt>
                <c:pt idx="4464">
                  <c:v>446.350171017101</c:v>
                </c:pt>
                <c:pt idx="4465">
                  <c:v>446.450180018001</c:v>
                </c:pt>
                <c:pt idx="4466">
                  <c:v>446.550189018901</c:v>
                </c:pt>
                <c:pt idx="4467">
                  <c:v>446.650198019801</c:v>
                </c:pt>
                <c:pt idx="4468">
                  <c:v>446.750207020702</c:v>
                </c:pt>
                <c:pt idx="4469">
                  <c:v>446.850216021602</c:v>
                </c:pt>
                <c:pt idx="4470">
                  <c:v>446.950225022502</c:v>
                </c:pt>
                <c:pt idx="4471">
                  <c:v>447.0502340234021</c:v>
                </c:pt>
                <c:pt idx="4472">
                  <c:v>447.150243024302</c:v>
                </c:pt>
                <c:pt idx="4473">
                  <c:v>447.250252025202</c:v>
                </c:pt>
                <c:pt idx="4474">
                  <c:v>447.350261026102</c:v>
                </c:pt>
                <c:pt idx="4475">
                  <c:v>447.450270027002</c:v>
                </c:pt>
                <c:pt idx="4476">
                  <c:v>447.550279027902</c:v>
                </c:pt>
                <c:pt idx="4477">
                  <c:v>447.650288028802</c:v>
                </c:pt>
                <c:pt idx="4478">
                  <c:v>447.750297029702</c:v>
                </c:pt>
                <c:pt idx="4479">
                  <c:v>447.850306030603</c:v>
                </c:pt>
                <c:pt idx="4480">
                  <c:v>447.950315031503</c:v>
                </c:pt>
                <c:pt idx="4481">
                  <c:v>448.050324032403</c:v>
                </c:pt>
                <c:pt idx="4482">
                  <c:v>448.150333033303</c:v>
                </c:pt>
                <c:pt idx="4483">
                  <c:v>448.250342034203</c:v>
                </c:pt>
                <c:pt idx="4484">
                  <c:v>448.350351035103</c:v>
                </c:pt>
                <c:pt idx="4485">
                  <c:v>448.450360036003</c:v>
                </c:pt>
                <c:pt idx="4486">
                  <c:v>448.550369036903</c:v>
                </c:pt>
                <c:pt idx="4487">
                  <c:v>448.650378037803</c:v>
                </c:pt>
                <c:pt idx="4488">
                  <c:v>448.750387038703</c:v>
                </c:pt>
                <c:pt idx="4489">
                  <c:v>448.8503960396031</c:v>
                </c:pt>
                <c:pt idx="4490">
                  <c:v>448.9504050405039</c:v>
                </c:pt>
                <c:pt idx="4491">
                  <c:v>449.0504140414039</c:v>
                </c:pt>
                <c:pt idx="4492">
                  <c:v>449.150423042304</c:v>
                </c:pt>
                <c:pt idx="4493">
                  <c:v>449.2504320432039</c:v>
                </c:pt>
                <c:pt idx="4494">
                  <c:v>449.350441044104</c:v>
                </c:pt>
                <c:pt idx="4495">
                  <c:v>449.4504500450039</c:v>
                </c:pt>
                <c:pt idx="4496">
                  <c:v>449.5504590459039</c:v>
                </c:pt>
                <c:pt idx="4497">
                  <c:v>449.650468046804</c:v>
                </c:pt>
                <c:pt idx="4498">
                  <c:v>449.750477047704</c:v>
                </c:pt>
                <c:pt idx="4499">
                  <c:v>449.850486048604</c:v>
                </c:pt>
                <c:pt idx="4500">
                  <c:v>449.950495049504</c:v>
                </c:pt>
                <c:pt idx="4501">
                  <c:v>450.0505040504049</c:v>
                </c:pt>
                <c:pt idx="4502">
                  <c:v>450.1505130513049</c:v>
                </c:pt>
                <c:pt idx="4503">
                  <c:v>450.2505220522048</c:v>
                </c:pt>
                <c:pt idx="4504">
                  <c:v>450.350531053105</c:v>
                </c:pt>
                <c:pt idx="4505">
                  <c:v>450.450540054005</c:v>
                </c:pt>
                <c:pt idx="4506">
                  <c:v>450.550549054905</c:v>
                </c:pt>
                <c:pt idx="4507">
                  <c:v>450.650558055805</c:v>
                </c:pt>
                <c:pt idx="4508">
                  <c:v>450.750567056705</c:v>
                </c:pt>
                <c:pt idx="4509">
                  <c:v>450.8505760576048</c:v>
                </c:pt>
                <c:pt idx="4510">
                  <c:v>450.9505850585048</c:v>
                </c:pt>
                <c:pt idx="4511">
                  <c:v>451.050594059405</c:v>
                </c:pt>
                <c:pt idx="4512">
                  <c:v>451.150603060305</c:v>
                </c:pt>
                <c:pt idx="4513">
                  <c:v>451.250612061206</c:v>
                </c:pt>
                <c:pt idx="4514">
                  <c:v>451.350621062106</c:v>
                </c:pt>
                <c:pt idx="4515">
                  <c:v>451.450630063006</c:v>
                </c:pt>
                <c:pt idx="4516">
                  <c:v>451.550639063906</c:v>
                </c:pt>
                <c:pt idx="4517">
                  <c:v>451.650648064806</c:v>
                </c:pt>
                <c:pt idx="4518">
                  <c:v>451.750657065706</c:v>
                </c:pt>
                <c:pt idx="4519">
                  <c:v>451.850666066606</c:v>
                </c:pt>
                <c:pt idx="4520">
                  <c:v>451.9506750675059</c:v>
                </c:pt>
                <c:pt idx="4521">
                  <c:v>452.050684068406</c:v>
                </c:pt>
                <c:pt idx="4522">
                  <c:v>452.150693069306</c:v>
                </c:pt>
                <c:pt idx="4523">
                  <c:v>452.250702070207</c:v>
                </c:pt>
                <c:pt idx="4524">
                  <c:v>452.350711071107</c:v>
                </c:pt>
                <c:pt idx="4525">
                  <c:v>452.450720072007</c:v>
                </c:pt>
                <c:pt idx="4526">
                  <c:v>452.550729072907</c:v>
                </c:pt>
                <c:pt idx="4527">
                  <c:v>452.650738073807</c:v>
                </c:pt>
                <c:pt idx="4528">
                  <c:v>452.750747074707</c:v>
                </c:pt>
                <c:pt idx="4529">
                  <c:v>452.850756075607</c:v>
                </c:pt>
                <c:pt idx="4530">
                  <c:v>452.950765076507</c:v>
                </c:pt>
                <c:pt idx="4531">
                  <c:v>453.050774077407</c:v>
                </c:pt>
                <c:pt idx="4532">
                  <c:v>453.150783078307</c:v>
                </c:pt>
                <c:pt idx="4533">
                  <c:v>453.250792079207</c:v>
                </c:pt>
                <c:pt idx="4534">
                  <c:v>453.350801080108</c:v>
                </c:pt>
                <c:pt idx="4535">
                  <c:v>453.450810081008</c:v>
                </c:pt>
                <c:pt idx="4536">
                  <c:v>453.550819081908</c:v>
                </c:pt>
                <c:pt idx="4537">
                  <c:v>453.650828082808</c:v>
                </c:pt>
                <c:pt idx="4538">
                  <c:v>453.750837083708</c:v>
                </c:pt>
                <c:pt idx="4539">
                  <c:v>453.850846084608</c:v>
                </c:pt>
                <c:pt idx="4540">
                  <c:v>453.950855085508</c:v>
                </c:pt>
                <c:pt idx="4541">
                  <c:v>454.050864086408</c:v>
                </c:pt>
                <c:pt idx="4542">
                  <c:v>454.150873087308</c:v>
                </c:pt>
                <c:pt idx="4543">
                  <c:v>454.250882088208</c:v>
                </c:pt>
                <c:pt idx="4544">
                  <c:v>454.350891089108</c:v>
                </c:pt>
                <c:pt idx="4545">
                  <c:v>454.450900090009</c:v>
                </c:pt>
                <c:pt idx="4546">
                  <c:v>454.550909090909</c:v>
                </c:pt>
                <c:pt idx="4547">
                  <c:v>454.650918091809</c:v>
                </c:pt>
                <c:pt idx="4548">
                  <c:v>454.750927092709</c:v>
                </c:pt>
                <c:pt idx="4549">
                  <c:v>454.8509360936091</c:v>
                </c:pt>
                <c:pt idx="4550">
                  <c:v>454.950945094509</c:v>
                </c:pt>
                <c:pt idx="4551">
                  <c:v>455.050954095409</c:v>
                </c:pt>
                <c:pt idx="4552">
                  <c:v>455.150963096309</c:v>
                </c:pt>
                <c:pt idx="4553">
                  <c:v>455.2509720972089</c:v>
                </c:pt>
                <c:pt idx="4554">
                  <c:v>455.350981098109</c:v>
                </c:pt>
                <c:pt idx="4555">
                  <c:v>455.450990099009</c:v>
                </c:pt>
                <c:pt idx="4556">
                  <c:v>455.55099909991</c:v>
                </c:pt>
                <c:pt idx="4557">
                  <c:v>455.65100810081</c:v>
                </c:pt>
                <c:pt idx="4558">
                  <c:v>455.7510171017099</c:v>
                </c:pt>
                <c:pt idx="4559">
                  <c:v>455.8510261026099</c:v>
                </c:pt>
                <c:pt idx="4560">
                  <c:v>455.9510351035099</c:v>
                </c:pt>
                <c:pt idx="4561">
                  <c:v>456.05104410441</c:v>
                </c:pt>
                <c:pt idx="4562">
                  <c:v>456.15105310531</c:v>
                </c:pt>
                <c:pt idx="4563">
                  <c:v>456.25106210621</c:v>
                </c:pt>
                <c:pt idx="4564">
                  <c:v>456.35107110711</c:v>
                </c:pt>
                <c:pt idx="4565">
                  <c:v>456.45108010801</c:v>
                </c:pt>
                <c:pt idx="4566">
                  <c:v>456.55108910891</c:v>
                </c:pt>
                <c:pt idx="4567">
                  <c:v>456.65109810981</c:v>
                </c:pt>
                <c:pt idx="4568">
                  <c:v>456.751107110711</c:v>
                </c:pt>
                <c:pt idx="4569">
                  <c:v>456.851116111611</c:v>
                </c:pt>
                <c:pt idx="4570">
                  <c:v>456.951125112511</c:v>
                </c:pt>
                <c:pt idx="4571">
                  <c:v>457.051134113411</c:v>
                </c:pt>
                <c:pt idx="4572">
                  <c:v>457.1511431143111</c:v>
                </c:pt>
                <c:pt idx="4573">
                  <c:v>457.251152115211</c:v>
                </c:pt>
                <c:pt idx="4574">
                  <c:v>457.351161116111</c:v>
                </c:pt>
                <c:pt idx="4575">
                  <c:v>457.4511701170109</c:v>
                </c:pt>
                <c:pt idx="4576">
                  <c:v>457.5511791179109</c:v>
                </c:pt>
                <c:pt idx="4577">
                  <c:v>457.651188118811</c:v>
                </c:pt>
                <c:pt idx="4578">
                  <c:v>457.751197119711</c:v>
                </c:pt>
                <c:pt idx="4579">
                  <c:v>457.851206120612</c:v>
                </c:pt>
                <c:pt idx="4580">
                  <c:v>457.951215121512</c:v>
                </c:pt>
                <c:pt idx="4581">
                  <c:v>458.051224122412</c:v>
                </c:pt>
                <c:pt idx="4582">
                  <c:v>458.151233123312</c:v>
                </c:pt>
                <c:pt idx="4583">
                  <c:v>458.251242124212</c:v>
                </c:pt>
                <c:pt idx="4584">
                  <c:v>458.351251125112</c:v>
                </c:pt>
                <c:pt idx="4585">
                  <c:v>458.451260126012</c:v>
                </c:pt>
                <c:pt idx="4586">
                  <c:v>458.551269126912</c:v>
                </c:pt>
                <c:pt idx="4587">
                  <c:v>458.651278127812</c:v>
                </c:pt>
                <c:pt idx="4588">
                  <c:v>458.751287128712</c:v>
                </c:pt>
                <c:pt idx="4589">
                  <c:v>458.851296129612</c:v>
                </c:pt>
                <c:pt idx="4590">
                  <c:v>458.951305130513</c:v>
                </c:pt>
                <c:pt idx="4591">
                  <c:v>459.051314131413</c:v>
                </c:pt>
                <c:pt idx="4592">
                  <c:v>459.151323132313</c:v>
                </c:pt>
                <c:pt idx="4593">
                  <c:v>459.251332133213</c:v>
                </c:pt>
                <c:pt idx="4594">
                  <c:v>459.351341134113</c:v>
                </c:pt>
                <c:pt idx="4595">
                  <c:v>459.451350135013</c:v>
                </c:pt>
                <c:pt idx="4596">
                  <c:v>459.551359135913</c:v>
                </c:pt>
                <c:pt idx="4597">
                  <c:v>459.651368136813</c:v>
                </c:pt>
                <c:pt idx="4598">
                  <c:v>459.751377137713</c:v>
                </c:pt>
                <c:pt idx="4599">
                  <c:v>459.851386138613</c:v>
                </c:pt>
                <c:pt idx="4600">
                  <c:v>459.951395139513</c:v>
                </c:pt>
                <c:pt idx="4601">
                  <c:v>460.051404140414</c:v>
                </c:pt>
                <c:pt idx="4602">
                  <c:v>460.151413141314</c:v>
                </c:pt>
                <c:pt idx="4603">
                  <c:v>460.2514221422139</c:v>
                </c:pt>
                <c:pt idx="4604">
                  <c:v>460.351431143114</c:v>
                </c:pt>
                <c:pt idx="4605">
                  <c:v>460.451440144014</c:v>
                </c:pt>
                <c:pt idx="4606">
                  <c:v>460.551449144914</c:v>
                </c:pt>
                <c:pt idx="4607">
                  <c:v>460.651458145814</c:v>
                </c:pt>
                <c:pt idx="4608">
                  <c:v>460.751467146714</c:v>
                </c:pt>
                <c:pt idx="4609">
                  <c:v>460.8514761476139</c:v>
                </c:pt>
                <c:pt idx="4610">
                  <c:v>460.9514851485139</c:v>
                </c:pt>
                <c:pt idx="4611">
                  <c:v>461.051494149414</c:v>
                </c:pt>
                <c:pt idx="4612">
                  <c:v>461.151503150315</c:v>
                </c:pt>
                <c:pt idx="4613">
                  <c:v>461.2515121512148</c:v>
                </c:pt>
                <c:pt idx="4614">
                  <c:v>461.351521152115</c:v>
                </c:pt>
                <c:pt idx="4615">
                  <c:v>461.451530153015</c:v>
                </c:pt>
                <c:pt idx="4616">
                  <c:v>461.5515391539149</c:v>
                </c:pt>
                <c:pt idx="4617">
                  <c:v>461.651548154815</c:v>
                </c:pt>
                <c:pt idx="4618">
                  <c:v>461.7515571557149</c:v>
                </c:pt>
                <c:pt idx="4619">
                  <c:v>461.8515661566149</c:v>
                </c:pt>
                <c:pt idx="4620">
                  <c:v>461.9515751575148</c:v>
                </c:pt>
                <c:pt idx="4621">
                  <c:v>462.0515841584149</c:v>
                </c:pt>
                <c:pt idx="4622">
                  <c:v>462.151593159315</c:v>
                </c:pt>
                <c:pt idx="4623">
                  <c:v>462.251602160216</c:v>
                </c:pt>
                <c:pt idx="4624">
                  <c:v>462.351611161116</c:v>
                </c:pt>
                <c:pt idx="4625">
                  <c:v>462.451620162016</c:v>
                </c:pt>
                <c:pt idx="4626">
                  <c:v>462.551629162916</c:v>
                </c:pt>
                <c:pt idx="4627">
                  <c:v>462.651638163816</c:v>
                </c:pt>
                <c:pt idx="4628">
                  <c:v>462.751647164716</c:v>
                </c:pt>
                <c:pt idx="4629">
                  <c:v>462.851656165616</c:v>
                </c:pt>
                <c:pt idx="4630">
                  <c:v>462.951665166516</c:v>
                </c:pt>
                <c:pt idx="4631">
                  <c:v>463.051674167416</c:v>
                </c:pt>
                <c:pt idx="4632">
                  <c:v>463.1516831683161</c:v>
                </c:pt>
                <c:pt idx="4633">
                  <c:v>463.2516921692161</c:v>
                </c:pt>
                <c:pt idx="4634">
                  <c:v>463.351701170117</c:v>
                </c:pt>
                <c:pt idx="4635">
                  <c:v>463.4517101710169</c:v>
                </c:pt>
                <c:pt idx="4636">
                  <c:v>463.5517191719169</c:v>
                </c:pt>
                <c:pt idx="4637">
                  <c:v>463.651728172817</c:v>
                </c:pt>
                <c:pt idx="4638">
                  <c:v>463.751737173717</c:v>
                </c:pt>
                <c:pt idx="4639">
                  <c:v>463.851746174617</c:v>
                </c:pt>
                <c:pt idx="4640">
                  <c:v>463.951755175517</c:v>
                </c:pt>
                <c:pt idx="4641">
                  <c:v>464.051764176417</c:v>
                </c:pt>
                <c:pt idx="4642">
                  <c:v>464.151773177317</c:v>
                </c:pt>
                <c:pt idx="4643">
                  <c:v>464.251782178217</c:v>
                </c:pt>
                <c:pt idx="4644">
                  <c:v>464.351791179117</c:v>
                </c:pt>
                <c:pt idx="4645">
                  <c:v>464.451800180018</c:v>
                </c:pt>
                <c:pt idx="4646">
                  <c:v>464.551809180918</c:v>
                </c:pt>
                <c:pt idx="4647">
                  <c:v>464.651818181818</c:v>
                </c:pt>
                <c:pt idx="4648">
                  <c:v>464.751827182718</c:v>
                </c:pt>
                <c:pt idx="4649">
                  <c:v>464.851836183618</c:v>
                </c:pt>
                <c:pt idx="4650">
                  <c:v>464.951845184518</c:v>
                </c:pt>
                <c:pt idx="4651">
                  <c:v>465.051854185418</c:v>
                </c:pt>
                <c:pt idx="4652">
                  <c:v>465.151863186318</c:v>
                </c:pt>
                <c:pt idx="4653">
                  <c:v>465.251872187218</c:v>
                </c:pt>
                <c:pt idx="4654">
                  <c:v>465.351881188118</c:v>
                </c:pt>
                <c:pt idx="4655">
                  <c:v>465.451890189018</c:v>
                </c:pt>
                <c:pt idx="4656">
                  <c:v>465.551899189918</c:v>
                </c:pt>
                <c:pt idx="4657">
                  <c:v>465.651908190819</c:v>
                </c:pt>
                <c:pt idx="4658">
                  <c:v>465.751917191719</c:v>
                </c:pt>
                <c:pt idx="4659">
                  <c:v>465.851926192619</c:v>
                </c:pt>
                <c:pt idx="4660">
                  <c:v>465.951935193519</c:v>
                </c:pt>
                <c:pt idx="4661">
                  <c:v>466.051944194419</c:v>
                </c:pt>
                <c:pt idx="4662">
                  <c:v>466.151953195319</c:v>
                </c:pt>
                <c:pt idx="4663">
                  <c:v>466.251962196219</c:v>
                </c:pt>
                <c:pt idx="4664">
                  <c:v>466.351971197119</c:v>
                </c:pt>
                <c:pt idx="4665">
                  <c:v>466.451980198019</c:v>
                </c:pt>
                <c:pt idx="4666">
                  <c:v>466.551989198919</c:v>
                </c:pt>
                <c:pt idx="4667">
                  <c:v>466.6519981998191</c:v>
                </c:pt>
                <c:pt idx="4668">
                  <c:v>466.75200720072</c:v>
                </c:pt>
                <c:pt idx="4669">
                  <c:v>466.85201620162</c:v>
                </c:pt>
                <c:pt idx="4670">
                  <c:v>466.95202520252</c:v>
                </c:pt>
                <c:pt idx="4671">
                  <c:v>467.05203420342</c:v>
                </c:pt>
                <c:pt idx="4672">
                  <c:v>467.15204320432</c:v>
                </c:pt>
                <c:pt idx="4673">
                  <c:v>467.25205220522</c:v>
                </c:pt>
                <c:pt idx="4674">
                  <c:v>467.3520612061201</c:v>
                </c:pt>
                <c:pt idx="4675">
                  <c:v>467.4520702070199</c:v>
                </c:pt>
                <c:pt idx="4676">
                  <c:v>467.5520792079199</c:v>
                </c:pt>
                <c:pt idx="4677">
                  <c:v>467.65208820882</c:v>
                </c:pt>
                <c:pt idx="4678">
                  <c:v>467.75209720972</c:v>
                </c:pt>
                <c:pt idx="4679">
                  <c:v>467.852106210621</c:v>
                </c:pt>
                <c:pt idx="4680">
                  <c:v>467.9521152115208</c:v>
                </c:pt>
                <c:pt idx="4681">
                  <c:v>468.052124212421</c:v>
                </c:pt>
                <c:pt idx="4682">
                  <c:v>468.152133213321</c:v>
                </c:pt>
                <c:pt idx="4683">
                  <c:v>468.252142214221</c:v>
                </c:pt>
                <c:pt idx="4684">
                  <c:v>468.352151215121</c:v>
                </c:pt>
                <c:pt idx="4685">
                  <c:v>468.452160216021</c:v>
                </c:pt>
                <c:pt idx="4686">
                  <c:v>468.552169216921</c:v>
                </c:pt>
                <c:pt idx="4687">
                  <c:v>468.652178217821</c:v>
                </c:pt>
                <c:pt idx="4688">
                  <c:v>468.752187218721</c:v>
                </c:pt>
                <c:pt idx="4689">
                  <c:v>468.852196219621</c:v>
                </c:pt>
                <c:pt idx="4690">
                  <c:v>468.952205220522</c:v>
                </c:pt>
                <c:pt idx="4691">
                  <c:v>469.052214221422</c:v>
                </c:pt>
                <c:pt idx="4692">
                  <c:v>469.1522232223221</c:v>
                </c:pt>
                <c:pt idx="4693">
                  <c:v>469.2522322232221</c:v>
                </c:pt>
                <c:pt idx="4694">
                  <c:v>469.352241224122</c:v>
                </c:pt>
                <c:pt idx="4695">
                  <c:v>469.452250225022</c:v>
                </c:pt>
                <c:pt idx="4696">
                  <c:v>469.552259225922</c:v>
                </c:pt>
                <c:pt idx="4697">
                  <c:v>469.652268226822</c:v>
                </c:pt>
                <c:pt idx="4698">
                  <c:v>469.752277227722</c:v>
                </c:pt>
                <c:pt idx="4699">
                  <c:v>469.852286228622</c:v>
                </c:pt>
                <c:pt idx="4700">
                  <c:v>469.952295229522</c:v>
                </c:pt>
                <c:pt idx="4701">
                  <c:v>470.052304230423</c:v>
                </c:pt>
                <c:pt idx="4702">
                  <c:v>470.152313231323</c:v>
                </c:pt>
                <c:pt idx="4703">
                  <c:v>470.2523222322229</c:v>
                </c:pt>
                <c:pt idx="4704">
                  <c:v>470.352331233123</c:v>
                </c:pt>
                <c:pt idx="4705">
                  <c:v>470.452340234023</c:v>
                </c:pt>
                <c:pt idx="4706">
                  <c:v>470.552349234923</c:v>
                </c:pt>
                <c:pt idx="4707">
                  <c:v>470.652358235823</c:v>
                </c:pt>
                <c:pt idx="4708">
                  <c:v>470.752367236723</c:v>
                </c:pt>
                <c:pt idx="4709">
                  <c:v>470.852376237623</c:v>
                </c:pt>
                <c:pt idx="4710">
                  <c:v>470.952385238523</c:v>
                </c:pt>
                <c:pt idx="4711">
                  <c:v>471.052394239423</c:v>
                </c:pt>
                <c:pt idx="4712">
                  <c:v>471.152403240324</c:v>
                </c:pt>
                <c:pt idx="4713">
                  <c:v>471.2524122412239</c:v>
                </c:pt>
                <c:pt idx="4714">
                  <c:v>471.352421242124</c:v>
                </c:pt>
                <c:pt idx="4715">
                  <c:v>471.452430243024</c:v>
                </c:pt>
                <c:pt idx="4716">
                  <c:v>471.552439243924</c:v>
                </c:pt>
                <c:pt idx="4717">
                  <c:v>471.652448244824</c:v>
                </c:pt>
                <c:pt idx="4718">
                  <c:v>471.752457245724</c:v>
                </c:pt>
                <c:pt idx="4719">
                  <c:v>471.852466246624</c:v>
                </c:pt>
                <c:pt idx="4720">
                  <c:v>471.9524752475239</c:v>
                </c:pt>
                <c:pt idx="4721">
                  <c:v>472.052484248424</c:v>
                </c:pt>
                <c:pt idx="4722">
                  <c:v>472.152493249324</c:v>
                </c:pt>
                <c:pt idx="4723">
                  <c:v>472.2525022502248</c:v>
                </c:pt>
                <c:pt idx="4724">
                  <c:v>472.352511251125</c:v>
                </c:pt>
                <c:pt idx="4725">
                  <c:v>472.452520252025</c:v>
                </c:pt>
                <c:pt idx="4726">
                  <c:v>472.552529252925</c:v>
                </c:pt>
                <c:pt idx="4727">
                  <c:v>472.652538253825</c:v>
                </c:pt>
                <c:pt idx="4728">
                  <c:v>472.752547254725</c:v>
                </c:pt>
                <c:pt idx="4729">
                  <c:v>472.852556255625</c:v>
                </c:pt>
                <c:pt idx="4730">
                  <c:v>472.952565256525</c:v>
                </c:pt>
                <c:pt idx="4731">
                  <c:v>473.052574257425</c:v>
                </c:pt>
                <c:pt idx="4732">
                  <c:v>473.152583258325</c:v>
                </c:pt>
                <c:pt idx="4733">
                  <c:v>473.252592259225</c:v>
                </c:pt>
                <c:pt idx="4734">
                  <c:v>473.352601260126</c:v>
                </c:pt>
                <c:pt idx="4735">
                  <c:v>473.452610261026</c:v>
                </c:pt>
                <c:pt idx="4736">
                  <c:v>473.552619261926</c:v>
                </c:pt>
                <c:pt idx="4737">
                  <c:v>473.652628262826</c:v>
                </c:pt>
                <c:pt idx="4738">
                  <c:v>473.752637263726</c:v>
                </c:pt>
                <c:pt idx="4739">
                  <c:v>473.852646264626</c:v>
                </c:pt>
                <c:pt idx="4740">
                  <c:v>473.952655265526</c:v>
                </c:pt>
                <c:pt idx="4741">
                  <c:v>474.052664266426</c:v>
                </c:pt>
                <c:pt idx="4742">
                  <c:v>474.152673267326</c:v>
                </c:pt>
                <c:pt idx="4743">
                  <c:v>474.252682268226</c:v>
                </c:pt>
                <c:pt idx="4744">
                  <c:v>474.352691269126</c:v>
                </c:pt>
                <c:pt idx="4745">
                  <c:v>474.452700270027</c:v>
                </c:pt>
                <c:pt idx="4746">
                  <c:v>474.552709270927</c:v>
                </c:pt>
                <c:pt idx="4747">
                  <c:v>474.652718271827</c:v>
                </c:pt>
                <c:pt idx="4748">
                  <c:v>474.752727272727</c:v>
                </c:pt>
                <c:pt idx="4749">
                  <c:v>474.852736273627</c:v>
                </c:pt>
                <c:pt idx="4750">
                  <c:v>474.952745274527</c:v>
                </c:pt>
                <c:pt idx="4751">
                  <c:v>475.052754275427</c:v>
                </c:pt>
                <c:pt idx="4752">
                  <c:v>475.1527632763271</c:v>
                </c:pt>
                <c:pt idx="4753">
                  <c:v>475.2527722772269</c:v>
                </c:pt>
                <c:pt idx="4754">
                  <c:v>475.352781278127</c:v>
                </c:pt>
                <c:pt idx="4755">
                  <c:v>475.452790279027</c:v>
                </c:pt>
                <c:pt idx="4756">
                  <c:v>475.552799279927</c:v>
                </c:pt>
                <c:pt idx="4757">
                  <c:v>475.6528082808281</c:v>
                </c:pt>
                <c:pt idx="4758">
                  <c:v>475.7528172817281</c:v>
                </c:pt>
                <c:pt idx="4759">
                  <c:v>475.852826282628</c:v>
                </c:pt>
                <c:pt idx="4760">
                  <c:v>475.952835283528</c:v>
                </c:pt>
                <c:pt idx="4761">
                  <c:v>476.052844284428</c:v>
                </c:pt>
                <c:pt idx="4762">
                  <c:v>476.152853285328</c:v>
                </c:pt>
                <c:pt idx="4763">
                  <c:v>476.252862286228</c:v>
                </c:pt>
                <c:pt idx="4764">
                  <c:v>476.352871287128</c:v>
                </c:pt>
                <c:pt idx="4765">
                  <c:v>476.452880288028</c:v>
                </c:pt>
                <c:pt idx="4766">
                  <c:v>476.552889288928</c:v>
                </c:pt>
                <c:pt idx="4767">
                  <c:v>476.652898289828</c:v>
                </c:pt>
                <c:pt idx="4768">
                  <c:v>476.752907290729</c:v>
                </c:pt>
                <c:pt idx="4769">
                  <c:v>476.852916291629</c:v>
                </c:pt>
                <c:pt idx="4770">
                  <c:v>476.952925292529</c:v>
                </c:pt>
                <c:pt idx="4771">
                  <c:v>477.052934293429</c:v>
                </c:pt>
                <c:pt idx="4772">
                  <c:v>477.152943294329</c:v>
                </c:pt>
                <c:pt idx="4773">
                  <c:v>477.252952295229</c:v>
                </c:pt>
                <c:pt idx="4774">
                  <c:v>477.352961296129</c:v>
                </c:pt>
                <c:pt idx="4775">
                  <c:v>477.452970297029</c:v>
                </c:pt>
                <c:pt idx="4776">
                  <c:v>477.552979297929</c:v>
                </c:pt>
                <c:pt idx="4777">
                  <c:v>477.652988298829</c:v>
                </c:pt>
                <c:pt idx="4778">
                  <c:v>477.752997299729</c:v>
                </c:pt>
                <c:pt idx="4779">
                  <c:v>477.85300630063</c:v>
                </c:pt>
                <c:pt idx="4780">
                  <c:v>477.9530153015298</c:v>
                </c:pt>
                <c:pt idx="4781">
                  <c:v>478.05302430243</c:v>
                </c:pt>
                <c:pt idx="4782">
                  <c:v>478.15303330333</c:v>
                </c:pt>
                <c:pt idx="4783">
                  <c:v>478.25304230423</c:v>
                </c:pt>
                <c:pt idx="4784">
                  <c:v>478.35305130513</c:v>
                </c:pt>
                <c:pt idx="4785">
                  <c:v>478.45306030603</c:v>
                </c:pt>
                <c:pt idx="4786">
                  <c:v>478.55306930693</c:v>
                </c:pt>
                <c:pt idx="4787">
                  <c:v>478.65307830783</c:v>
                </c:pt>
                <c:pt idx="4788">
                  <c:v>478.75308730873</c:v>
                </c:pt>
                <c:pt idx="4789">
                  <c:v>478.85309630963</c:v>
                </c:pt>
                <c:pt idx="4790">
                  <c:v>478.953105310531</c:v>
                </c:pt>
                <c:pt idx="4791">
                  <c:v>479.053114311431</c:v>
                </c:pt>
                <c:pt idx="4792">
                  <c:v>479.153123312331</c:v>
                </c:pt>
                <c:pt idx="4793">
                  <c:v>479.253132313231</c:v>
                </c:pt>
                <c:pt idx="4794">
                  <c:v>479.353141314131</c:v>
                </c:pt>
                <c:pt idx="4795">
                  <c:v>479.453150315031</c:v>
                </c:pt>
                <c:pt idx="4796">
                  <c:v>479.553159315931</c:v>
                </c:pt>
                <c:pt idx="4797">
                  <c:v>479.653168316831</c:v>
                </c:pt>
                <c:pt idx="4798">
                  <c:v>479.753177317731</c:v>
                </c:pt>
                <c:pt idx="4799">
                  <c:v>479.853186318631</c:v>
                </c:pt>
                <c:pt idx="4800">
                  <c:v>479.953195319531</c:v>
                </c:pt>
                <c:pt idx="4801">
                  <c:v>480.053204320432</c:v>
                </c:pt>
                <c:pt idx="4802">
                  <c:v>480.153213321332</c:v>
                </c:pt>
                <c:pt idx="4803">
                  <c:v>480.253222322232</c:v>
                </c:pt>
                <c:pt idx="4804">
                  <c:v>480.353231323132</c:v>
                </c:pt>
                <c:pt idx="4805">
                  <c:v>480.453240324032</c:v>
                </c:pt>
                <c:pt idx="4806">
                  <c:v>480.553249324932</c:v>
                </c:pt>
                <c:pt idx="4807">
                  <c:v>480.653258325832</c:v>
                </c:pt>
                <c:pt idx="4808">
                  <c:v>480.7532673267321</c:v>
                </c:pt>
                <c:pt idx="4809">
                  <c:v>480.853276327632</c:v>
                </c:pt>
                <c:pt idx="4810">
                  <c:v>480.953285328532</c:v>
                </c:pt>
                <c:pt idx="4811">
                  <c:v>481.0532943294321</c:v>
                </c:pt>
                <c:pt idx="4812">
                  <c:v>481.153303330333</c:v>
                </c:pt>
                <c:pt idx="4813">
                  <c:v>481.253312331233</c:v>
                </c:pt>
                <c:pt idx="4814">
                  <c:v>481.353321332133</c:v>
                </c:pt>
                <c:pt idx="4815">
                  <c:v>481.453330333033</c:v>
                </c:pt>
                <c:pt idx="4816">
                  <c:v>481.553339333933</c:v>
                </c:pt>
                <c:pt idx="4817">
                  <c:v>481.6533483348331</c:v>
                </c:pt>
                <c:pt idx="4818">
                  <c:v>481.7533573357331</c:v>
                </c:pt>
                <c:pt idx="4819">
                  <c:v>481.853366336633</c:v>
                </c:pt>
                <c:pt idx="4820">
                  <c:v>481.9533753375329</c:v>
                </c:pt>
                <c:pt idx="4821">
                  <c:v>482.053384338433</c:v>
                </c:pt>
                <c:pt idx="4822">
                  <c:v>482.153393339333</c:v>
                </c:pt>
                <c:pt idx="4823">
                  <c:v>482.2534023402339</c:v>
                </c:pt>
                <c:pt idx="4824">
                  <c:v>482.3534113411339</c:v>
                </c:pt>
                <c:pt idx="4825">
                  <c:v>482.453420342034</c:v>
                </c:pt>
                <c:pt idx="4826">
                  <c:v>482.553429342934</c:v>
                </c:pt>
                <c:pt idx="4827">
                  <c:v>482.653438343834</c:v>
                </c:pt>
                <c:pt idx="4828">
                  <c:v>482.753447344734</c:v>
                </c:pt>
                <c:pt idx="4829">
                  <c:v>482.853456345634</c:v>
                </c:pt>
                <c:pt idx="4830">
                  <c:v>482.953465346534</c:v>
                </c:pt>
                <c:pt idx="4831">
                  <c:v>483.053474347434</c:v>
                </c:pt>
                <c:pt idx="4832">
                  <c:v>483.153483348334</c:v>
                </c:pt>
                <c:pt idx="4833">
                  <c:v>483.253492349234</c:v>
                </c:pt>
                <c:pt idx="4834">
                  <c:v>483.353501350135</c:v>
                </c:pt>
                <c:pt idx="4835">
                  <c:v>483.4535103510348</c:v>
                </c:pt>
                <c:pt idx="4836">
                  <c:v>483.5535193519348</c:v>
                </c:pt>
                <c:pt idx="4837">
                  <c:v>483.653528352835</c:v>
                </c:pt>
                <c:pt idx="4838">
                  <c:v>483.753537353735</c:v>
                </c:pt>
                <c:pt idx="4839">
                  <c:v>483.853546354635</c:v>
                </c:pt>
                <c:pt idx="4840">
                  <c:v>483.9535553555348</c:v>
                </c:pt>
                <c:pt idx="4841">
                  <c:v>484.053564356435</c:v>
                </c:pt>
                <c:pt idx="4842">
                  <c:v>484.153573357335</c:v>
                </c:pt>
                <c:pt idx="4843">
                  <c:v>484.253582358235</c:v>
                </c:pt>
                <c:pt idx="4844">
                  <c:v>484.353591359135</c:v>
                </c:pt>
                <c:pt idx="4845">
                  <c:v>484.453600360036</c:v>
                </c:pt>
                <c:pt idx="4846">
                  <c:v>484.553609360936</c:v>
                </c:pt>
                <c:pt idx="4847">
                  <c:v>484.653618361836</c:v>
                </c:pt>
                <c:pt idx="4848">
                  <c:v>484.753627362736</c:v>
                </c:pt>
                <c:pt idx="4849">
                  <c:v>484.853636363636</c:v>
                </c:pt>
                <c:pt idx="4850">
                  <c:v>484.953645364536</c:v>
                </c:pt>
                <c:pt idx="4851">
                  <c:v>485.053654365436</c:v>
                </c:pt>
                <c:pt idx="4852">
                  <c:v>485.153663366336</c:v>
                </c:pt>
                <c:pt idx="4853">
                  <c:v>485.253672367236</c:v>
                </c:pt>
                <c:pt idx="4854">
                  <c:v>485.353681368136</c:v>
                </c:pt>
                <c:pt idx="4855">
                  <c:v>485.453690369036</c:v>
                </c:pt>
                <c:pt idx="4856">
                  <c:v>485.553699369936</c:v>
                </c:pt>
                <c:pt idx="4857">
                  <c:v>485.653708370837</c:v>
                </c:pt>
                <c:pt idx="4858">
                  <c:v>485.753717371737</c:v>
                </c:pt>
                <c:pt idx="4859">
                  <c:v>485.853726372637</c:v>
                </c:pt>
                <c:pt idx="4860">
                  <c:v>485.953735373537</c:v>
                </c:pt>
                <c:pt idx="4861">
                  <c:v>486.053744374437</c:v>
                </c:pt>
                <c:pt idx="4862">
                  <c:v>486.153753375337</c:v>
                </c:pt>
                <c:pt idx="4863">
                  <c:v>486.253762376237</c:v>
                </c:pt>
                <c:pt idx="4864">
                  <c:v>486.353771377137</c:v>
                </c:pt>
                <c:pt idx="4865">
                  <c:v>486.453780378037</c:v>
                </c:pt>
                <c:pt idx="4866">
                  <c:v>486.553789378937</c:v>
                </c:pt>
                <c:pt idx="4867">
                  <c:v>486.6537983798371</c:v>
                </c:pt>
                <c:pt idx="4868">
                  <c:v>486.753807380738</c:v>
                </c:pt>
                <c:pt idx="4869">
                  <c:v>486.853816381638</c:v>
                </c:pt>
                <c:pt idx="4870">
                  <c:v>486.953825382538</c:v>
                </c:pt>
                <c:pt idx="4871">
                  <c:v>487.053834383438</c:v>
                </c:pt>
                <c:pt idx="4872">
                  <c:v>487.153843384338</c:v>
                </c:pt>
                <c:pt idx="4873">
                  <c:v>487.253852385238</c:v>
                </c:pt>
                <c:pt idx="4874">
                  <c:v>487.353861386138</c:v>
                </c:pt>
                <c:pt idx="4875">
                  <c:v>487.453870387038</c:v>
                </c:pt>
                <c:pt idx="4876">
                  <c:v>487.5538793879381</c:v>
                </c:pt>
                <c:pt idx="4877">
                  <c:v>487.6538883888381</c:v>
                </c:pt>
                <c:pt idx="4878">
                  <c:v>487.753897389738</c:v>
                </c:pt>
                <c:pt idx="4879">
                  <c:v>487.853906390639</c:v>
                </c:pt>
                <c:pt idx="4880">
                  <c:v>487.9539153915389</c:v>
                </c:pt>
                <c:pt idx="4881">
                  <c:v>488.053924392439</c:v>
                </c:pt>
                <c:pt idx="4882">
                  <c:v>488.153933393339</c:v>
                </c:pt>
                <c:pt idx="4883">
                  <c:v>488.253942394239</c:v>
                </c:pt>
                <c:pt idx="4884">
                  <c:v>488.353951395139</c:v>
                </c:pt>
                <c:pt idx="4885">
                  <c:v>488.453960396039</c:v>
                </c:pt>
                <c:pt idx="4886">
                  <c:v>488.553969396939</c:v>
                </c:pt>
                <c:pt idx="4887">
                  <c:v>488.653978397839</c:v>
                </c:pt>
                <c:pt idx="4888">
                  <c:v>488.753987398739</c:v>
                </c:pt>
                <c:pt idx="4889">
                  <c:v>488.853996399639</c:v>
                </c:pt>
                <c:pt idx="4890">
                  <c:v>488.9540054005399</c:v>
                </c:pt>
                <c:pt idx="4891">
                  <c:v>489.05401440144</c:v>
                </c:pt>
                <c:pt idx="4892">
                  <c:v>489.15402340234</c:v>
                </c:pt>
                <c:pt idx="4893">
                  <c:v>489.25403240324</c:v>
                </c:pt>
                <c:pt idx="4894">
                  <c:v>489.35404140414</c:v>
                </c:pt>
                <c:pt idx="4895">
                  <c:v>489.45405040504</c:v>
                </c:pt>
                <c:pt idx="4896">
                  <c:v>489.55405940594</c:v>
                </c:pt>
                <c:pt idx="4897">
                  <c:v>489.65406840684</c:v>
                </c:pt>
                <c:pt idx="4898">
                  <c:v>489.75407740774</c:v>
                </c:pt>
                <c:pt idx="4899">
                  <c:v>489.85408640864</c:v>
                </c:pt>
                <c:pt idx="4900">
                  <c:v>489.95409540954</c:v>
                </c:pt>
                <c:pt idx="4901">
                  <c:v>490.0541044104411</c:v>
                </c:pt>
                <c:pt idx="4902">
                  <c:v>490.154113411341</c:v>
                </c:pt>
                <c:pt idx="4903">
                  <c:v>490.2541224122409</c:v>
                </c:pt>
                <c:pt idx="4904">
                  <c:v>490.354131413141</c:v>
                </c:pt>
                <c:pt idx="4905">
                  <c:v>490.454140414041</c:v>
                </c:pt>
                <c:pt idx="4906">
                  <c:v>490.554149414941</c:v>
                </c:pt>
                <c:pt idx="4907">
                  <c:v>490.654158415841</c:v>
                </c:pt>
                <c:pt idx="4908">
                  <c:v>490.754167416741</c:v>
                </c:pt>
                <c:pt idx="4909">
                  <c:v>490.854176417641</c:v>
                </c:pt>
                <c:pt idx="4910">
                  <c:v>490.954185418541</c:v>
                </c:pt>
                <c:pt idx="4911">
                  <c:v>491.054194419441</c:v>
                </c:pt>
                <c:pt idx="4912">
                  <c:v>491.154203420342</c:v>
                </c:pt>
                <c:pt idx="4913">
                  <c:v>491.254212421242</c:v>
                </c:pt>
                <c:pt idx="4914">
                  <c:v>491.354221422142</c:v>
                </c:pt>
                <c:pt idx="4915">
                  <c:v>491.454230423042</c:v>
                </c:pt>
                <c:pt idx="4916">
                  <c:v>491.554239423942</c:v>
                </c:pt>
                <c:pt idx="4917">
                  <c:v>491.654248424842</c:v>
                </c:pt>
                <c:pt idx="4918">
                  <c:v>491.7542574257421</c:v>
                </c:pt>
                <c:pt idx="4919">
                  <c:v>491.8542664266421</c:v>
                </c:pt>
                <c:pt idx="4920">
                  <c:v>491.954275427542</c:v>
                </c:pt>
                <c:pt idx="4921">
                  <c:v>492.054284428442</c:v>
                </c:pt>
                <c:pt idx="4922">
                  <c:v>492.154293429342</c:v>
                </c:pt>
                <c:pt idx="4923">
                  <c:v>492.254302430243</c:v>
                </c:pt>
                <c:pt idx="4924">
                  <c:v>492.354311431143</c:v>
                </c:pt>
                <c:pt idx="4925">
                  <c:v>492.454320432043</c:v>
                </c:pt>
                <c:pt idx="4926">
                  <c:v>492.554329432943</c:v>
                </c:pt>
                <c:pt idx="4927">
                  <c:v>492.654338433843</c:v>
                </c:pt>
                <c:pt idx="4928">
                  <c:v>492.754347434743</c:v>
                </c:pt>
                <c:pt idx="4929">
                  <c:v>492.854356435643</c:v>
                </c:pt>
                <c:pt idx="4930">
                  <c:v>492.954365436543</c:v>
                </c:pt>
                <c:pt idx="4931">
                  <c:v>493.054374437443</c:v>
                </c:pt>
                <c:pt idx="4932">
                  <c:v>493.154383438343</c:v>
                </c:pt>
                <c:pt idx="4933">
                  <c:v>493.254392439243</c:v>
                </c:pt>
                <c:pt idx="4934">
                  <c:v>493.354401440144</c:v>
                </c:pt>
                <c:pt idx="4935">
                  <c:v>493.4544104410439</c:v>
                </c:pt>
                <c:pt idx="4936">
                  <c:v>493.5544194419439</c:v>
                </c:pt>
                <c:pt idx="4937">
                  <c:v>493.6544284428441</c:v>
                </c:pt>
                <c:pt idx="4938">
                  <c:v>493.754437443744</c:v>
                </c:pt>
                <c:pt idx="4939">
                  <c:v>493.854446444644</c:v>
                </c:pt>
                <c:pt idx="4940">
                  <c:v>493.9544554455439</c:v>
                </c:pt>
                <c:pt idx="4941">
                  <c:v>494.054464446444</c:v>
                </c:pt>
                <c:pt idx="4942">
                  <c:v>494.154473447344</c:v>
                </c:pt>
                <c:pt idx="4943">
                  <c:v>494.2544824482439</c:v>
                </c:pt>
                <c:pt idx="4944">
                  <c:v>494.354491449144</c:v>
                </c:pt>
                <c:pt idx="4945">
                  <c:v>494.4545004500449</c:v>
                </c:pt>
                <c:pt idx="4946">
                  <c:v>494.5545094509449</c:v>
                </c:pt>
                <c:pt idx="4947">
                  <c:v>494.6545184518449</c:v>
                </c:pt>
                <c:pt idx="4948">
                  <c:v>494.7545274527449</c:v>
                </c:pt>
                <c:pt idx="4949">
                  <c:v>494.8545364536449</c:v>
                </c:pt>
                <c:pt idx="4950">
                  <c:v>494.9545454545449</c:v>
                </c:pt>
                <c:pt idx="4951">
                  <c:v>495.054554455445</c:v>
                </c:pt>
                <c:pt idx="4952">
                  <c:v>495.154563456345</c:v>
                </c:pt>
                <c:pt idx="4953">
                  <c:v>495.2545724572448</c:v>
                </c:pt>
                <c:pt idx="4954">
                  <c:v>495.354581458145</c:v>
                </c:pt>
                <c:pt idx="4955">
                  <c:v>495.454590459045</c:v>
                </c:pt>
                <c:pt idx="4956">
                  <c:v>495.554599459945</c:v>
                </c:pt>
                <c:pt idx="4957">
                  <c:v>495.654608460846</c:v>
                </c:pt>
                <c:pt idx="4958">
                  <c:v>495.754617461746</c:v>
                </c:pt>
                <c:pt idx="4959">
                  <c:v>495.854626462646</c:v>
                </c:pt>
                <c:pt idx="4960">
                  <c:v>495.9546354635461</c:v>
                </c:pt>
                <c:pt idx="4961">
                  <c:v>496.0546444644461</c:v>
                </c:pt>
                <c:pt idx="4962">
                  <c:v>496.154653465346</c:v>
                </c:pt>
                <c:pt idx="4963">
                  <c:v>496.254662466246</c:v>
                </c:pt>
                <c:pt idx="4964">
                  <c:v>496.354671467146</c:v>
                </c:pt>
                <c:pt idx="4965">
                  <c:v>496.454680468046</c:v>
                </c:pt>
                <c:pt idx="4966">
                  <c:v>496.554689468946</c:v>
                </c:pt>
                <c:pt idx="4967">
                  <c:v>496.654698469846</c:v>
                </c:pt>
                <c:pt idx="4968">
                  <c:v>496.754707470747</c:v>
                </c:pt>
                <c:pt idx="4969">
                  <c:v>496.854716471647</c:v>
                </c:pt>
                <c:pt idx="4970">
                  <c:v>496.954725472547</c:v>
                </c:pt>
                <c:pt idx="4971">
                  <c:v>497.054734473447</c:v>
                </c:pt>
                <c:pt idx="4972">
                  <c:v>497.154743474347</c:v>
                </c:pt>
                <c:pt idx="4973">
                  <c:v>497.254752475247</c:v>
                </c:pt>
                <c:pt idx="4974">
                  <c:v>497.354761476147</c:v>
                </c:pt>
                <c:pt idx="4975">
                  <c:v>497.454770477047</c:v>
                </c:pt>
                <c:pt idx="4976">
                  <c:v>497.554779477947</c:v>
                </c:pt>
                <c:pt idx="4977">
                  <c:v>497.654788478847</c:v>
                </c:pt>
                <c:pt idx="4978">
                  <c:v>497.7547974797471</c:v>
                </c:pt>
                <c:pt idx="4979">
                  <c:v>497.854806480648</c:v>
                </c:pt>
                <c:pt idx="4980">
                  <c:v>497.954815481548</c:v>
                </c:pt>
                <c:pt idx="4981">
                  <c:v>498.054824482448</c:v>
                </c:pt>
                <c:pt idx="4982">
                  <c:v>498.154833483348</c:v>
                </c:pt>
                <c:pt idx="4983">
                  <c:v>498.254842484248</c:v>
                </c:pt>
                <c:pt idx="4984">
                  <c:v>498.354851485148</c:v>
                </c:pt>
                <c:pt idx="4985">
                  <c:v>498.454860486048</c:v>
                </c:pt>
                <c:pt idx="4986">
                  <c:v>498.554869486948</c:v>
                </c:pt>
                <c:pt idx="4987">
                  <c:v>498.654878487848</c:v>
                </c:pt>
                <c:pt idx="4988">
                  <c:v>498.754887488748</c:v>
                </c:pt>
                <c:pt idx="4989">
                  <c:v>498.854896489648</c:v>
                </c:pt>
                <c:pt idx="4990">
                  <c:v>498.954905490549</c:v>
                </c:pt>
                <c:pt idx="4991">
                  <c:v>499.054914491449</c:v>
                </c:pt>
                <c:pt idx="4992">
                  <c:v>499.154923492349</c:v>
                </c:pt>
                <c:pt idx="4993">
                  <c:v>499.254932493249</c:v>
                </c:pt>
                <c:pt idx="4994">
                  <c:v>499.3549414941491</c:v>
                </c:pt>
                <c:pt idx="4995">
                  <c:v>499.454950495049</c:v>
                </c:pt>
                <c:pt idx="4996">
                  <c:v>499.554959495949</c:v>
                </c:pt>
                <c:pt idx="4997">
                  <c:v>499.6549684968491</c:v>
                </c:pt>
                <c:pt idx="4998">
                  <c:v>499.754977497749</c:v>
                </c:pt>
                <c:pt idx="4999">
                  <c:v>499.854986498649</c:v>
                </c:pt>
                <c:pt idx="5000">
                  <c:v>499.954995499549</c:v>
                </c:pt>
                <c:pt idx="5001">
                  <c:v>500.05500450045</c:v>
                </c:pt>
                <c:pt idx="5002">
                  <c:v>500.1550135013501</c:v>
                </c:pt>
                <c:pt idx="5003">
                  <c:v>500.2550225022499</c:v>
                </c:pt>
                <c:pt idx="5004">
                  <c:v>500.35503150315</c:v>
                </c:pt>
                <c:pt idx="5005">
                  <c:v>500.45504050405</c:v>
                </c:pt>
                <c:pt idx="5006">
                  <c:v>500.55504950495</c:v>
                </c:pt>
                <c:pt idx="5007">
                  <c:v>500.65505850585</c:v>
                </c:pt>
                <c:pt idx="5008">
                  <c:v>500.75506750675</c:v>
                </c:pt>
                <c:pt idx="5009">
                  <c:v>500.8550765076499</c:v>
                </c:pt>
                <c:pt idx="5010">
                  <c:v>500.9550855085499</c:v>
                </c:pt>
                <c:pt idx="5011">
                  <c:v>501.05509450945</c:v>
                </c:pt>
                <c:pt idx="5012">
                  <c:v>501.155103510351</c:v>
                </c:pt>
                <c:pt idx="5013">
                  <c:v>501.255112511251</c:v>
                </c:pt>
                <c:pt idx="5014">
                  <c:v>501.355121512151</c:v>
                </c:pt>
                <c:pt idx="5015">
                  <c:v>501.455130513051</c:v>
                </c:pt>
                <c:pt idx="5016">
                  <c:v>501.555139513951</c:v>
                </c:pt>
                <c:pt idx="5017">
                  <c:v>501.655148514851</c:v>
                </c:pt>
                <c:pt idx="5018">
                  <c:v>501.755157515751</c:v>
                </c:pt>
                <c:pt idx="5019">
                  <c:v>501.855166516651</c:v>
                </c:pt>
                <c:pt idx="5020">
                  <c:v>501.955175517551</c:v>
                </c:pt>
                <c:pt idx="5021">
                  <c:v>502.055184518451</c:v>
                </c:pt>
                <c:pt idx="5022">
                  <c:v>502.155193519351</c:v>
                </c:pt>
                <c:pt idx="5023">
                  <c:v>502.255202520252</c:v>
                </c:pt>
                <c:pt idx="5024">
                  <c:v>502.355211521152</c:v>
                </c:pt>
                <c:pt idx="5025">
                  <c:v>502.455220522052</c:v>
                </c:pt>
                <c:pt idx="5026">
                  <c:v>502.555229522952</c:v>
                </c:pt>
                <c:pt idx="5027">
                  <c:v>502.655238523852</c:v>
                </c:pt>
                <c:pt idx="5028">
                  <c:v>502.755247524752</c:v>
                </c:pt>
                <c:pt idx="5029">
                  <c:v>502.855256525652</c:v>
                </c:pt>
                <c:pt idx="5030">
                  <c:v>502.955265526552</c:v>
                </c:pt>
                <c:pt idx="5031">
                  <c:v>503.055274527452</c:v>
                </c:pt>
                <c:pt idx="5032">
                  <c:v>503.155283528352</c:v>
                </c:pt>
                <c:pt idx="5033">
                  <c:v>503.255292529252</c:v>
                </c:pt>
                <c:pt idx="5034">
                  <c:v>503.355301530153</c:v>
                </c:pt>
                <c:pt idx="5035">
                  <c:v>503.455310531053</c:v>
                </c:pt>
                <c:pt idx="5036">
                  <c:v>503.555319531953</c:v>
                </c:pt>
                <c:pt idx="5037">
                  <c:v>503.655328532853</c:v>
                </c:pt>
                <c:pt idx="5038">
                  <c:v>503.755337533753</c:v>
                </c:pt>
                <c:pt idx="5039">
                  <c:v>503.855346534653</c:v>
                </c:pt>
                <c:pt idx="5040">
                  <c:v>503.955355535553</c:v>
                </c:pt>
                <c:pt idx="5041">
                  <c:v>504.055364536453</c:v>
                </c:pt>
                <c:pt idx="5042">
                  <c:v>504.155373537353</c:v>
                </c:pt>
                <c:pt idx="5043">
                  <c:v>504.255382538253</c:v>
                </c:pt>
                <c:pt idx="5044">
                  <c:v>504.355391539153</c:v>
                </c:pt>
                <c:pt idx="5045">
                  <c:v>504.455400540054</c:v>
                </c:pt>
                <c:pt idx="5046">
                  <c:v>504.555409540954</c:v>
                </c:pt>
                <c:pt idx="5047">
                  <c:v>504.655418541854</c:v>
                </c:pt>
                <c:pt idx="5048">
                  <c:v>504.755427542754</c:v>
                </c:pt>
                <c:pt idx="5049">
                  <c:v>504.855436543654</c:v>
                </c:pt>
                <c:pt idx="5050">
                  <c:v>504.955445544554</c:v>
                </c:pt>
                <c:pt idx="5051">
                  <c:v>505.055454545454</c:v>
                </c:pt>
                <c:pt idx="5052">
                  <c:v>505.1554635463541</c:v>
                </c:pt>
                <c:pt idx="5053">
                  <c:v>505.2554725472539</c:v>
                </c:pt>
                <c:pt idx="5054">
                  <c:v>505.355481548154</c:v>
                </c:pt>
                <c:pt idx="5055">
                  <c:v>505.455490549054</c:v>
                </c:pt>
                <c:pt idx="5056">
                  <c:v>505.555499549954</c:v>
                </c:pt>
                <c:pt idx="5057">
                  <c:v>505.655508550855</c:v>
                </c:pt>
                <c:pt idx="5058">
                  <c:v>505.755517551755</c:v>
                </c:pt>
                <c:pt idx="5059">
                  <c:v>505.855526552655</c:v>
                </c:pt>
                <c:pt idx="5060">
                  <c:v>505.955535553555</c:v>
                </c:pt>
                <c:pt idx="5061">
                  <c:v>506.0555445544551</c:v>
                </c:pt>
                <c:pt idx="5062">
                  <c:v>506.1555535553551</c:v>
                </c:pt>
                <c:pt idx="5063">
                  <c:v>506.2555625562549</c:v>
                </c:pt>
                <c:pt idx="5064">
                  <c:v>506.3555715571549</c:v>
                </c:pt>
                <c:pt idx="5065">
                  <c:v>506.4555805580549</c:v>
                </c:pt>
                <c:pt idx="5066">
                  <c:v>506.5555895589549</c:v>
                </c:pt>
                <c:pt idx="5067">
                  <c:v>506.655598559855</c:v>
                </c:pt>
                <c:pt idx="5068">
                  <c:v>506.755607560756</c:v>
                </c:pt>
                <c:pt idx="5069">
                  <c:v>506.855616561656</c:v>
                </c:pt>
                <c:pt idx="5070">
                  <c:v>506.955625562556</c:v>
                </c:pt>
                <c:pt idx="5071">
                  <c:v>507.055634563456</c:v>
                </c:pt>
                <c:pt idx="5072">
                  <c:v>507.155643564356</c:v>
                </c:pt>
                <c:pt idx="5073">
                  <c:v>507.255652565256</c:v>
                </c:pt>
                <c:pt idx="5074">
                  <c:v>507.355661566156</c:v>
                </c:pt>
                <c:pt idx="5075">
                  <c:v>507.455670567056</c:v>
                </c:pt>
                <c:pt idx="5076">
                  <c:v>507.555679567956</c:v>
                </c:pt>
                <c:pt idx="5077">
                  <c:v>507.655688568856</c:v>
                </c:pt>
                <c:pt idx="5078">
                  <c:v>507.755697569756</c:v>
                </c:pt>
                <c:pt idx="5079">
                  <c:v>507.855706570657</c:v>
                </c:pt>
                <c:pt idx="5080">
                  <c:v>507.9557155715569</c:v>
                </c:pt>
                <c:pt idx="5081">
                  <c:v>508.055724572457</c:v>
                </c:pt>
                <c:pt idx="5082">
                  <c:v>508.155733573357</c:v>
                </c:pt>
                <c:pt idx="5083">
                  <c:v>508.255742574257</c:v>
                </c:pt>
                <c:pt idx="5084">
                  <c:v>508.355751575157</c:v>
                </c:pt>
                <c:pt idx="5085">
                  <c:v>508.455760576057</c:v>
                </c:pt>
                <c:pt idx="5086">
                  <c:v>508.555769576957</c:v>
                </c:pt>
                <c:pt idx="5087">
                  <c:v>508.655778577857</c:v>
                </c:pt>
                <c:pt idx="5088">
                  <c:v>508.755787578757</c:v>
                </c:pt>
                <c:pt idx="5089">
                  <c:v>508.855796579657</c:v>
                </c:pt>
                <c:pt idx="5090">
                  <c:v>508.955805580558</c:v>
                </c:pt>
                <c:pt idx="5091">
                  <c:v>509.055814581458</c:v>
                </c:pt>
                <c:pt idx="5092">
                  <c:v>509.155823582358</c:v>
                </c:pt>
                <c:pt idx="5093">
                  <c:v>509.255832583258</c:v>
                </c:pt>
                <c:pt idx="5094">
                  <c:v>509.355841584158</c:v>
                </c:pt>
                <c:pt idx="5095">
                  <c:v>509.455850585058</c:v>
                </c:pt>
                <c:pt idx="5096">
                  <c:v>509.555859585958</c:v>
                </c:pt>
                <c:pt idx="5097">
                  <c:v>509.655868586858</c:v>
                </c:pt>
                <c:pt idx="5098">
                  <c:v>509.755877587758</c:v>
                </c:pt>
                <c:pt idx="5099">
                  <c:v>509.855886588658</c:v>
                </c:pt>
                <c:pt idx="5100">
                  <c:v>509.955895589558</c:v>
                </c:pt>
                <c:pt idx="5101">
                  <c:v>510.055904590459</c:v>
                </c:pt>
                <c:pt idx="5102">
                  <c:v>510.155913591359</c:v>
                </c:pt>
                <c:pt idx="5103">
                  <c:v>510.255922592259</c:v>
                </c:pt>
                <c:pt idx="5104">
                  <c:v>510.3559315931591</c:v>
                </c:pt>
                <c:pt idx="5105">
                  <c:v>510.455940594059</c:v>
                </c:pt>
                <c:pt idx="5106">
                  <c:v>510.555949594959</c:v>
                </c:pt>
                <c:pt idx="5107">
                  <c:v>510.655958595859</c:v>
                </c:pt>
                <c:pt idx="5108">
                  <c:v>510.755967596759</c:v>
                </c:pt>
                <c:pt idx="5109">
                  <c:v>510.855976597659</c:v>
                </c:pt>
                <c:pt idx="5110">
                  <c:v>510.955985598559</c:v>
                </c:pt>
                <c:pt idx="5111">
                  <c:v>511.055994599459</c:v>
                </c:pt>
                <c:pt idx="5112">
                  <c:v>511.15600360036</c:v>
                </c:pt>
                <c:pt idx="5113">
                  <c:v>511.25601260126</c:v>
                </c:pt>
                <c:pt idx="5114">
                  <c:v>511.35602160216</c:v>
                </c:pt>
                <c:pt idx="5115">
                  <c:v>511.45603060306</c:v>
                </c:pt>
                <c:pt idx="5116">
                  <c:v>511.55603960396</c:v>
                </c:pt>
                <c:pt idx="5117">
                  <c:v>511.65604860486</c:v>
                </c:pt>
                <c:pt idx="5118">
                  <c:v>511.75605760576</c:v>
                </c:pt>
                <c:pt idx="5119">
                  <c:v>511.85606660666</c:v>
                </c:pt>
                <c:pt idx="5120">
                  <c:v>511.95607560756</c:v>
                </c:pt>
                <c:pt idx="5121">
                  <c:v>512.05608460846</c:v>
                </c:pt>
                <c:pt idx="5122">
                  <c:v>512.15609360936</c:v>
                </c:pt>
                <c:pt idx="5123">
                  <c:v>512.256102610261</c:v>
                </c:pt>
                <c:pt idx="5124">
                  <c:v>512.3561116111608</c:v>
                </c:pt>
                <c:pt idx="5125">
                  <c:v>512.4561206120608</c:v>
                </c:pt>
                <c:pt idx="5126">
                  <c:v>512.5561296129605</c:v>
                </c:pt>
                <c:pt idx="5127">
                  <c:v>512.656138613861</c:v>
                </c:pt>
                <c:pt idx="5128">
                  <c:v>512.7561476147607</c:v>
                </c:pt>
                <c:pt idx="5129">
                  <c:v>512.8561566156608</c:v>
                </c:pt>
                <c:pt idx="5130">
                  <c:v>512.9561656165607</c:v>
                </c:pt>
                <c:pt idx="5131">
                  <c:v>513.056174617461</c:v>
                </c:pt>
                <c:pt idx="5132">
                  <c:v>513.156183618361</c:v>
                </c:pt>
                <c:pt idx="5133">
                  <c:v>513.256192619261</c:v>
                </c:pt>
                <c:pt idx="5134">
                  <c:v>513.356201620162</c:v>
                </c:pt>
                <c:pt idx="5135">
                  <c:v>513.4562106210618</c:v>
                </c:pt>
                <c:pt idx="5136">
                  <c:v>513.5562196219618</c:v>
                </c:pt>
                <c:pt idx="5137">
                  <c:v>513.6562286228618</c:v>
                </c:pt>
                <c:pt idx="5138">
                  <c:v>513.756237623762</c:v>
                </c:pt>
                <c:pt idx="5139">
                  <c:v>513.8562466246618</c:v>
                </c:pt>
                <c:pt idx="5140">
                  <c:v>513.9562556255618</c:v>
                </c:pt>
                <c:pt idx="5141">
                  <c:v>514.0562646264618</c:v>
                </c:pt>
                <c:pt idx="5142">
                  <c:v>514.156273627362</c:v>
                </c:pt>
                <c:pt idx="5143">
                  <c:v>514.2562826282621</c:v>
                </c:pt>
                <c:pt idx="5144">
                  <c:v>514.356291629162</c:v>
                </c:pt>
                <c:pt idx="5145">
                  <c:v>514.4563006300631</c:v>
                </c:pt>
                <c:pt idx="5146">
                  <c:v>514.556309630963</c:v>
                </c:pt>
                <c:pt idx="5147">
                  <c:v>514.6563186318631</c:v>
                </c:pt>
                <c:pt idx="5148">
                  <c:v>514.756327632763</c:v>
                </c:pt>
                <c:pt idx="5149">
                  <c:v>514.8563366336631</c:v>
                </c:pt>
                <c:pt idx="5150">
                  <c:v>514.956345634563</c:v>
                </c:pt>
                <c:pt idx="5151">
                  <c:v>515.0563546354629</c:v>
                </c:pt>
                <c:pt idx="5152">
                  <c:v>515.156363636363</c:v>
                </c:pt>
                <c:pt idx="5153">
                  <c:v>515.2563726372633</c:v>
                </c:pt>
                <c:pt idx="5154">
                  <c:v>515.356381638163</c:v>
                </c:pt>
                <c:pt idx="5155">
                  <c:v>515.4563906390631</c:v>
                </c:pt>
                <c:pt idx="5156">
                  <c:v>515.556399639964</c:v>
                </c:pt>
                <c:pt idx="5157">
                  <c:v>515.656408640864</c:v>
                </c:pt>
                <c:pt idx="5158">
                  <c:v>515.756417641764</c:v>
                </c:pt>
                <c:pt idx="5159">
                  <c:v>515.8564266426638</c:v>
                </c:pt>
                <c:pt idx="5160">
                  <c:v>515.956435643564</c:v>
                </c:pt>
                <c:pt idx="5161">
                  <c:v>516.0564446444638</c:v>
                </c:pt>
                <c:pt idx="5162">
                  <c:v>516.156453645364</c:v>
                </c:pt>
                <c:pt idx="5163">
                  <c:v>516.256462646264</c:v>
                </c:pt>
                <c:pt idx="5164">
                  <c:v>516.356471647164</c:v>
                </c:pt>
                <c:pt idx="5165">
                  <c:v>516.456480648064</c:v>
                </c:pt>
                <c:pt idx="5166">
                  <c:v>516.556489648964</c:v>
                </c:pt>
                <c:pt idx="5167">
                  <c:v>516.656498649865</c:v>
                </c:pt>
                <c:pt idx="5168">
                  <c:v>516.756507650765</c:v>
                </c:pt>
                <c:pt idx="5169">
                  <c:v>516.8565166516647</c:v>
                </c:pt>
                <c:pt idx="5170">
                  <c:v>516.9565256525648</c:v>
                </c:pt>
                <c:pt idx="5171">
                  <c:v>517.0565346534647</c:v>
                </c:pt>
                <c:pt idx="5172">
                  <c:v>517.156543654365</c:v>
                </c:pt>
                <c:pt idx="5173">
                  <c:v>517.2565526552647</c:v>
                </c:pt>
                <c:pt idx="5174">
                  <c:v>517.356561656165</c:v>
                </c:pt>
                <c:pt idx="5175">
                  <c:v>517.456570657065</c:v>
                </c:pt>
                <c:pt idx="5176">
                  <c:v>517.556579657965</c:v>
                </c:pt>
                <c:pt idx="5177">
                  <c:v>517.656588658865</c:v>
                </c:pt>
                <c:pt idx="5178">
                  <c:v>517.756597659765</c:v>
                </c:pt>
                <c:pt idx="5179">
                  <c:v>517.856606660666</c:v>
                </c:pt>
                <c:pt idx="5180">
                  <c:v>517.9566156615658</c:v>
                </c:pt>
                <c:pt idx="5181">
                  <c:v>518.0566246624658</c:v>
                </c:pt>
                <c:pt idx="5182">
                  <c:v>518.156633663366</c:v>
                </c:pt>
                <c:pt idx="5183">
                  <c:v>518.256642664266</c:v>
                </c:pt>
                <c:pt idx="5184">
                  <c:v>518.3566516651658</c:v>
                </c:pt>
                <c:pt idx="5185">
                  <c:v>518.456660666066</c:v>
                </c:pt>
                <c:pt idx="5186">
                  <c:v>518.5566696669657</c:v>
                </c:pt>
                <c:pt idx="5187">
                  <c:v>518.656678667866</c:v>
                </c:pt>
                <c:pt idx="5188">
                  <c:v>518.756687668766</c:v>
                </c:pt>
                <c:pt idx="5189">
                  <c:v>518.856696669666</c:v>
                </c:pt>
                <c:pt idx="5190">
                  <c:v>518.956705670567</c:v>
                </c:pt>
                <c:pt idx="5191">
                  <c:v>519.056714671467</c:v>
                </c:pt>
                <c:pt idx="5192">
                  <c:v>519.156723672367</c:v>
                </c:pt>
                <c:pt idx="5193">
                  <c:v>519.256732673267</c:v>
                </c:pt>
                <c:pt idx="5194">
                  <c:v>519.356741674167</c:v>
                </c:pt>
                <c:pt idx="5195">
                  <c:v>519.456750675067</c:v>
                </c:pt>
                <c:pt idx="5196">
                  <c:v>519.556759675967</c:v>
                </c:pt>
                <c:pt idx="5197">
                  <c:v>519.656768676867</c:v>
                </c:pt>
                <c:pt idx="5198">
                  <c:v>519.756777677767</c:v>
                </c:pt>
                <c:pt idx="5199">
                  <c:v>519.856786678667</c:v>
                </c:pt>
                <c:pt idx="5200">
                  <c:v>519.956795679567</c:v>
                </c:pt>
                <c:pt idx="5201">
                  <c:v>520.0568046804678</c:v>
                </c:pt>
                <c:pt idx="5202">
                  <c:v>520.156813681368</c:v>
                </c:pt>
                <c:pt idx="5203">
                  <c:v>520.2568226822679</c:v>
                </c:pt>
                <c:pt idx="5204">
                  <c:v>520.356831683168</c:v>
                </c:pt>
                <c:pt idx="5205">
                  <c:v>520.4568406840679</c:v>
                </c:pt>
                <c:pt idx="5206">
                  <c:v>520.5568496849677</c:v>
                </c:pt>
                <c:pt idx="5207">
                  <c:v>520.6568586858679</c:v>
                </c:pt>
                <c:pt idx="5208">
                  <c:v>520.756867686768</c:v>
                </c:pt>
                <c:pt idx="5209">
                  <c:v>520.8568766876681</c:v>
                </c:pt>
                <c:pt idx="5210">
                  <c:v>520.956885688568</c:v>
                </c:pt>
                <c:pt idx="5211">
                  <c:v>521.0568946894679</c:v>
                </c:pt>
                <c:pt idx="5212">
                  <c:v>521.1569036903687</c:v>
                </c:pt>
                <c:pt idx="5213">
                  <c:v>521.2569126912688</c:v>
                </c:pt>
                <c:pt idx="5214">
                  <c:v>521.3569216921685</c:v>
                </c:pt>
                <c:pt idx="5215">
                  <c:v>521.4569306930688</c:v>
                </c:pt>
                <c:pt idx="5216">
                  <c:v>521.5569396939686</c:v>
                </c:pt>
                <c:pt idx="5217">
                  <c:v>521.6569486948688</c:v>
                </c:pt>
                <c:pt idx="5218">
                  <c:v>521.7569576957686</c:v>
                </c:pt>
                <c:pt idx="5219">
                  <c:v>521.8569666966688</c:v>
                </c:pt>
                <c:pt idx="5220">
                  <c:v>521.956975697569</c:v>
                </c:pt>
                <c:pt idx="5221">
                  <c:v>522.0569846984688</c:v>
                </c:pt>
                <c:pt idx="5222">
                  <c:v>522.156993699369</c:v>
                </c:pt>
                <c:pt idx="5223">
                  <c:v>522.2570027002688</c:v>
                </c:pt>
                <c:pt idx="5224">
                  <c:v>522.3570117011698</c:v>
                </c:pt>
                <c:pt idx="5225">
                  <c:v>522.4570207020696</c:v>
                </c:pt>
                <c:pt idx="5226">
                  <c:v>522.5570297029695</c:v>
                </c:pt>
                <c:pt idx="5227">
                  <c:v>522.6570387038697</c:v>
                </c:pt>
                <c:pt idx="5228">
                  <c:v>522.7570477047698</c:v>
                </c:pt>
                <c:pt idx="5229">
                  <c:v>522.8570567056695</c:v>
                </c:pt>
                <c:pt idx="5230">
                  <c:v>522.9570657065698</c:v>
                </c:pt>
                <c:pt idx="5231">
                  <c:v>523.0570747074697</c:v>
                </c:pt>
                <c:pt idx="5232">
                  <c:v>523.15708370837</c:v>
                </c:pt>
                <c:pt idx="5233">
                  <c:v>523.2570927092697</c:v>
                </c:pt>
                <c:pt idx="5234">
                  <c:v>523.3571017101698</c:v>
                </c:pt>
                <c:pt idx="5235">
                  <c:v>523.4571107110708</c:v>
                </c:pt>
                <c:pt idx="5236">
                  <c:v>523.5571197119706</c:v>
                </c:pt>
                <c:pt idx="5237">
                  <c:v>523.6571287128708</c:v>
                </c:pt>
                <c:pt idx="5238">
                  <c:v>523.7571377137708</c:v>
                </c:pt>
                <c:pt idx="5239">
                  <c:v>523.8571467146708</c:v>
                </c:pt>
                <c:pt idx="5240">
                  <c:v>523.9571557155706</c:v>
                </c:pt>
                <c:pt idx="5241">
                  <c:v>524.0571647164708</c:v>
                </c:pt>
                <c:pt idx="5242">
                  <c:v>524.157173717371</c:v>
                </c:pt>
                <c:pt idx="5243">
                  <c:v>524.257182718271</c:v>
                </c:pt>
                <c:pt idx="5244">
                  <c:v>524.3571917191711</c:v>
                </c:pt>
                <c:pt idx="5245">
                  <c:v>524.4572007200718</c:v>
                </c:pt>
                <c:pt idx="5246">
                  <c:v>524.5572097209717</c:v>
                </c:pt>
                <c:pt idx="5247">
                  <c:v>524.6572187218718</c:v>
                </c:pt>
                <c:pt idx="5248">
                  <c:v>524.7572277227717</c:v>
                </c:pt>
                <c:pt idx="5249">
                  <c:v>524.8572367236718</c:v>
                </c:pt>
                <c:pt idx="5250">
                  <c:v>524.9572457245717</c:v>
                </c:pt>
                <c:pt idx="5251">
                  <c:v>525.0572547254716</c:v>
                </c:pt>
                <c:pt idx="5252">
                  <c:v>525.157263726372</c:v>
                </c:pt>
                <c:pt idx="5253">
                  <c:v>525.257272727272</c:v>
                </c:pt>
                <c:pt idx="5254">
                  <c:v>525.357281728172</c:v>
                </c:pt>
                <c:pt idx="5255">
                  <c:v>525.4572907290718</c:v>
                </c:pt>
                <c:pt idx="5256">
                  <c:v>525.5572997299727</c:v>
                </c:pt>
                <c:pt idx="5257">
                  <c:v>525.6573087308731</c:v>
                </c:pt>
                <c:pt idx="5258">
                  <c:v>525.757317731773</c:v>
                </c:pt>
                <c:pt idx="5259">
                  <c:v>525.8573267326728</c:v>
                </c:pt>
                <c:pt idx="5260">
                  <c:v>525.957335733573</c:v>
                </c:pt>
                <c:pt idx="5261">
                  <c:v>526.0573447344728</c:v>
                </c:pt>
                <c:pt idx="5262">
                  <c:v>526.157353735373</c:v>
                </c:pt>
                <c:pt idx="5263">
                  <c:v>526.2573627362731</c:v>
                </c:pt>
                <c:pt idx="5264">
                  <c:v>526.357371737173</c:v>
                </c:pt>
                <c:pt idx="5265">
                  <c:v>526.4573807380731</c:v>
                </c:pt>
                <c:pt idx="5266">
                  <c:v>526.557389738973</c:v>
                </c:pt>
                <c:pt idx="5267">
                  <c:v>526.657398739874</c:v>
                </c:pt>
                <c:pt idx="5268">
                  <c:v>526.7574077407741</c:v>
                </c:pt>
                <c:pt idx="5269">
                  <c:v>526.8574167416738</c:v>
                </c:pt>
                <c:pt idx="5270">
                  <c:v>526.9574257425735</c:v>
                </c:pt>
                <c:pt idx="5271">
                  <c:v>527.0574347434738</c:v>
                </c:pt>
                <c:pt idx="5272">
                  <c:v>527.1574437443737</c:v>
                </c:pt>
                <c:pt idx="5273">
                  <c:v>527.2574527452738</c:v>
                </c:pt>
                <c:pt idx="5274">
                  <c:v>527.3574617461737</c:v>
                </c:pt>
                <c:pt idx="5275">
                  <c:v>527.457470747074</c:v>
                </c:pt>
                <c:pt idx="5276">
                  <c:v>527.557479747974</c:v>
                </c:pt>
                <c:pt idx="5277">
                  <c:v>527.657488748874</c:v>
                </c:pt>
                <c:pt idx="5278">
                  <c:v>527.757497749775</c:v>
                </c:pt>
                <c:pt idx="5279">
                  <c:v>527.8575067506748</c:v>
                </c:pt>
                <c:pt idx="5280">
                  <c:v>527.9575157515748</c:v>
                </c:pt>
                <c:pt idx="5281">
                  <c:v>528.0575247524746</c:v>
                </c:pt>
                <c:pt idx="5282">
                  <c:v>528.157533753375</c:v>
                </c:pt>
                <c:pt idx="5283">
                  <c:v>528.2575427542748</c:v>
                </c:pt>
                <c:pt idx="5284">
                  <c:v>528.3575517551748</c:v>
                </c:pt>
                <c:pt idx="5285">
                  <c:v>528.4575607560748</c:v>
                </c:pt>
                <c:pt idx="5286">
                  <c:v>528.5575697569748</c:v>
                </c:pt>
                <c:pt idx="5287">
                  <c:v>528.657578757875</c:v>
                </c:pt>
                <c:pt idx="5288">
                  <c:v>528.757587758775</c:v>
                </c:pt>
                <c:pt idx="5289">
                  <c:v>528.857596759676</c:v>
                </c:pt>
                <c:pt idx="5290">
                  <c:v>528.9576057605758</c:v>
                </c:pt>
                <c:pt idx="5291">
                  <c:v>529.0576147614757</c:v>
                </c:pt>
                <c:pt idx="5292">
                  <c:v>529.1576237623758</c:v>
                </c:pt>
                <c:pt idx="5293">
                  <c:v>529.257632763276</c:v>
                </c:pt>
                <c:pt idx="5294">
                  <c:v>529.3576417641758</c:v>
                </c:pt>
                <c:pt idx="5295">
                  <c:v>529.4576507650758</c:v>
                </c:pt>
                <c:pt idx="5296">
                  <c:v>529.5576597659756</c:v>
                </c:pt>
                <c:pt idx="5297">
                  <c:v>529.657668766876</c:v>
                </c:pt>
                <c:pt idx="5298">
                  <c:v>529.757677767776</c:v>
                </c:pt>
                <c:pt idx="5299">
                  <c:v>529.857686768676</c:v>
                </c:pt>
                <c:pt idx="5300">
                  <c:v>529.957695769577</c:v>
                </c:pt>
                <c:pt idx="5301">
                  <c:v>530.057704770477</c:v>
                </c:pt>
                <c:pt idx="5302">
                  <c:v>530.157713771377</c:v>
                </c:pt>
                <c:pt idx="5303">
                  <c:v>530.257722772277</c:v>
                </c:pt>
                <c:pt idx="5304">
                  <c:v>530.357731773177</c:v>
                </c:pt>
                <c:pt idx="5305">
                  <c:v>530.457740774077</c:v>
                </c:pt>
                <c:pt idx="5306">
                  <c:v>530.557749774977</c:v>
                </c:pt>
                <c:pt idx="5307">
                  <c:v>530.657758775877</c:v>
                </c:pt>
                <c:pt idx="5308">
                  <c:v>530.757767776777</c:v>
                </c:pt>
                <c:pt idx="5309">
                  <c:v>530.857776777677</c:v>
                </c:pt>
                <c:pt idx="5310">
                  <c:v>530.957785778577</c:v>
                </c:pt>
                <c:pt idx="5311">
                  <c:v>531.057794779478</c:v>
                </c:pt>
                <c:pt idx="5312">
                  <c:v>531.1578037803779</c:v>
                </c:pt>
                <c:pt idx="5313">
                  <c:v>531.2578127812777</c:v>
                </c:pt>
                <c:pt idx="5314">
                  <c:v>531.3578217821777</c:v>
                </c:pt>
                <c:pt idx="5315">
                  <c:v>531.4578307830777</c:v>
                </c:pt>
                <c:pt idx="5316">
                  <c:v>531.5578397839777</c:v>
                </c:pt>
                <c:pt idx="5317">
                  <c:v>531.6578487848778</c:v>
                </c:pt>
                <c:pt idx="5318">
                  <c:v>531.7578577857777</c:v>
                </c:pt>
                <c:pt idx="5319">
                  <c:v>531.8578667866778</c:v>
                </c:pt>
                <c:pt idx="5320">
                  <c:v>531.957875787578</c:v>
                </c:pt>
                <c:pt idx="5321">
                  <c:v>532.0578847884778</c:v>
                </c:pt>
                <c:pt idx="5322">
                  <c:v>532.157893789378</c:v>
                </c:pt>
                <c:pt idx="5323">
                  <c:v>532.2579027902788</c:v>
                </c:pt>
                <c:pt idx="5324">
                  <c:v>532.3579117911786</c:v>
                </c:pt>
                <c:pt idx="5325">
                  <c:v>532.4579207920785</c:v>
                </c:pt>
                <c:pt idx="5326">
                  <c:v>532.5579297929784</c:v>
                </c:pt>
                <c:pt idx="5327">
                  <c:v>532.6579387938788</c:v>
                </c:pt>
                <c:pt idx="5328">
                  <c:v>532.7579477947787</c:v>
                </c:pt>
                <c:pt idx="5329">
                  <c:v>532.8579567956785</c:v>
                </c:pt>
                <c:pt idx="5330">
                  <c:v>532.9579657965785</c:v>
                </c:pt>
                <c:pt idx="5331">
                  <c:v>533.0579747974788</c:v>
                </c:pt>
                <c:pt idx="5332">
                  <c:v>533.1579837983787</c:v>
                </c:pt>
                <c:pt idx="5333">
                  <c:v>533.2579927992788</c:v>
                </c:pt>
                <c:pt idx="5334">
                  <c:v>533.35800180018</c:v>
                </c:pt>
                <c:pt idx="5335">
                  <c:v>533.4580108010798</c:v>
                </c:pt>
                <c:pt idx="5336">
                  <c:v>533.5580198019798</c:v>
                </c:pt>
                <c:pt idx="5337">
                  <c:v>533.6580288028798</c:v>
                </c:pt>
                <c:pt idx="5338">
                  <c:v>533.75803780378</c:v>
                </c:pt>
                <c:pt idx="5339">
                  <c:v>533.8580468046798</c:v>
                </c:pt>
                <c:pt idx="5340">
                  <c:v>533.9580558055798</c:v>
                </c:pt>
                <c:pt idx="5341">
                  <c:v>534.0580648064798</c:v>
                </c:pt>
                <c:pt idx="5342">
                  <c:v>534.15807380738</c:v>
                </c:pt>
                <c:pt idx="5343">
                  <c:v>534.25808280828</c:v>
                </c:pt>
                <c:pt idx="5344">
                  <c:v>534.35809180918</c:v>
                </c:pt>
                <c:pt idx="5345">
                  <c:v>534.458100810081</c:v>
                </c:pt>
                <c:pt idx="5346">
                  <c:v>534.5581098109808</c:v>
                </c:pt>
                <c:pt idx="5347">
                  <c:v>534.658118811881</c:v>
                </c:pt>
                <c:pt idx="5348">
                  <c:v>534.7581278127808</c:v>
                </c:pt>
                <c:pt idx="5349">
                  <c:v>534.858136813681</c:v>
                </c:pt>
                <c:pt idx="5350">
                  <c:v>534.9581458145808</c:v>
                </c:pt>
                <c:pt idx="5351">
                  <c:v>535.0581548154807</c:v>
                </c:pt>
                <c:pt idx="5352">
                  <c:v>535.158163816381</c:v>
                </c:pt>
                <c:pt idx="5353">
                  <c:v>535.258172817281</c:v>
                </c:pt>
                <c:pt idx="5354">
                  <c:v>535.358181818181</c:v>
                </c:pt>
                <c:pt idx="5355">
                  <c:v>535.458190819081</c:v>
                </c:pt>
                <c:pt idx="5356">
                  <c:v>535.5581998199817</c:v>
                </c:pt>
                <c:pt idx="5357">
                  <c:v>535.658208820882</c:v>
                </c:pt>
                <c:pt idx="5358">
                  <c:v>535.7582178217817</c:v>
                </c:pt>
                <c:pt idx="5359">
                  <c:v>535.8582268226818</c:v>
                </c:pt>
                <c:pt idx="5360">
                  <c:v>535.958235823582</c:v>
                </c:pt>
                <c:pt idx="5361">
                  <c:v>536.0582448244818</c:v>
                </c:pt>
                <c:pt idx="5362">
                  <c:v>536.158253825382</c:v>
                </c:pt>
                <c:pt idx="5363">
                  <c:v>536.258262826282</c:v>
                </c:pt>
                <c:pt idx="5364">
                  <c:v>536.358271827182</c:v>
                </c:pt>
                <c:pt idx="5365">
                  <c:v>536.458280828082</c:v>
                </c:pt>
                <c:pt idx="5366">
                  <c:v>536.558289828982</c:v>
                </c:pt>
                <c:pt idx="5367">
                  <c:v>536.658298829882</c:v>
                </c:pt>
                <c:pt idx="5368">
                  <c:v>536.758307830783</c:v>
                </c:pt>
                <c:pt idx="5369">
                  <c:v>536.8583168316831</c:v>
                </c:pt>
                <c:pt idx="5370">
                  <c:v>536.9583258325829</c:v>
                </c:pt>
                <c:pt idx="5371">
                  <c:v>537.058334833483</c:v>
                </c:pt>
                <c:pt idx="5372">
                  <c:v>537.158343834383</c:v>
                </c:pt>
                <c:pt idx="5373">
                  <c:v>537.258352835283</c:v>
                </c:pt>
                <c:pt idx="5374">
                  <c:v>537.358361836183</c:v>
                </c:pt>
                <c:pt idx="5375">
                  <c:v>537.458370837083</c:v>
                </c:pt>
                <c:pt idx="5376">
                  <c:v>537.558379837983</c:v>
                </c:pt>
                <c:pt idx="5377">
                  <c:v>537.6583888388831</c:v>
                </c:pt>
                <c:pt idx="5378">
                  <c:v>537.758397839783</c:v>
                </c:pt>
                <c:pt idx="5379">
                  <c:v>537.858406840684</c:v>
                </c:pt>
                <c:pt idx="5380">
                  <c:v>537.9584158415838</c:v>
                </c:pt>
                <c:pt idx="5381">
                  <c:v>538.0584248424838</c:v>
                </c:pt>
                <c:pt idx="5382">
                  <c:v>538.158433843384</c:v>
                </c:pt>
                <c:pt idx="5383">
                  <c:v>538.258442844284</c:v>
                </c:pt>
                <c:pt idx="5384">
                  <c:v>538.3584518451838</c:v>
                </c:pt>
                <c:pt idx="5385">
                  <c:v>538.458460846084</c:v>
                </c:pt>
                <c:pt idx="5386">
                  <c:v>538.5584698469838</c:v>
                </c:pt>
                <c:pt idx="5387">
                  <c:v>538.658478847884</c:v>
                </c:pt>
                <c:pt idx="5388">
                  <c:v>538.758487848784</c:v>
                </c:pt>
                <c:pt idx="5389">
                  <c:v>538.858496849684</c:v>
                </c:pt>
                <c:pt idx="5390">
                  <c:v>538.958505850585</c:v>
                </c:pt>
                <c:pt idx="5391">
                  <c:v>539.0585148514848</c:v>
                </c:pt>
                <c:pt idx="5392">
                  <c:v>539.158523852385</c:v>
                </c:pt>
                <c:pt idx="5393">
                  <c:v>539.258532853285</c:v>
                </c:pt>
                <c:pt idx="5394">
                  <c:v>539.358541854185</c:v>
                </c:pt>
                <c:pt idx="5395">
                  <c:v>539.4585508550848</c:v>
                </c:pt>
                <c:pt idx="5396">
                  <c:v>539.5585598559848</c:v>
                </c:pt>
                <c:pt idx="5397">
                  <c:v>539.658568856885</c:v>
                </c:pt>
                <c:pt idx="5398">
                  <c:v>539.758577857785</c:v>
                </c:pt>
                <c:pt idx="5399">
                  <c:v>539.858586858685</c:v>
                </c:pt>
                <c:pt idx="5400">
                  <c:v>539.958595859585</c:v>
                </c:pt>
                <c:pt idx="5401">
                  <c:v>540.058604860486</c:v>
                </c:pt>
                <c:pt idx="5402">
                  <c:v>540.158613861386</c:v>
                </c:pt>
                <c:pt idx="5403">
                  <c:v>540.258622862286</c:v>
                </c:pt>
                <c:pt idx="5404">
                  <c:v>540.358631863186</c:v>
                </c:pt>
                <c:pt idx="5405">
                  <c:v>540.458640864086</c:v>
                </c:pt>
                <c:pt idx="5406">
                  <c:v>540.5586498649858</c:v>
                </c:pt>
                <c:pt idx="5407">
                  <c:v>540.658658865886</c:v>
                </c:pt>
                <c:pt idx="5408">
                  <c:v>540.758667866786</c:v>
                </c:pt>
                <c:pt idx="5409">
                  <c:v>540.858676867686</c:v>
                </c:pt>
                <c:pt idx="5410">
                  <c:v>540.958685868586</c:v>
                </c:pt>
                <c:pt idx="5411">
                  <c:v>541.058694869486</c:v>
                </c:pt>
                <c:pt idx="5412">
                  <c:v>541.158703870387</c:v>
                </c:pt>
                <c:pt idx="5413">
                  <c:v>541.258712871287</c:v>
                </c:pt>
                <c:pt idx="5414">
                  <c:v>541.358721872187</c:v>
                </c:pt>
                <c:pt idx="5415">
                  <c:v>541.458730873087</c:v>
                </c:pt>
                <c:pt idx="5416">
                  <c:v>541.558739873987</c:v>
                </c:pt>
                <c:pt idx="5417">
                  <c:v>541.658748874887</c:v>
                </c:pt>
                <c:pt idx="5418">
                  <c:v>541.758757875787</c:v>
                </c:pt>
                <c:pt idx="5419">
                  <c:v>541.858766876687</c:v>
                </c:pt>
                <c:pt idx="5420">
                  <c:v>541.958775877587</c:v>
                </c:pt>
                <c:pt idx="5421">
                  <c:v>542.058784878487</c:v>
                </c:pt>
                <c:pt idx="5422">
                  <c:v>542.158793879387</c:v>
                </c:pt>
                <c:pt idx="5423">
                  <c:v>542.258802880288</c:v>
                </c:pt>
                <c:pt idx="5424">
                  <c:v>542.3588118811879</c:v>
                </c:pt>
                <c:pt idx="5425">
                  <c:v>542.4588208820877</c:v>
                </c:pt>
                <c:pt idx="5426">
                  <c:v>542.5588298829878</c:v>
                </c:pt>
                <c:pt idx="5427">
                  <c:v>542.658838883888</c:v>
                </c:pt>
                <c:pt idx="5428">
                  <c:v>542.7588478847879</c:v>
                </c:pt>
                <c:pt idx="5429">
                  <c:v>542.8588568856878</c:v>
                </c:pt>
                <c:pt idx="5430">
                  <c:v>542.9588658865879</c:v>
                </c:pt>
                <c:pt idx="5431">
                  <c:v>543.058874887488</c:v>
                </c:pt>
                <c:pt idx="5432">
                  <c:v>543.158883888388</c:v>
                </c:pt>
                <c:pt idx="5433">
                  <c:v>543.258892889288</c:v>
                </c:pt>
                <c:pt idx="5434">
                  <c:v>543.3589018901888</c:v>
                </c:pt>
                <c:pt idx="5435">
                  <c:v>543.4589108910887</c:v>
                </c:pt>
                <c:pt idx="5436">
                  <c:v>543.5589198919886</c:v>
                </c:pt>
                <c:pt idx="5437">
                  <c:v>543.6589288928888</c:v>
                </c:pt>
                <c:pt idx="5438">
                  <c:v>543.7589378937888</c:v>
                </c:pt>
                <c:pt idx="5439">
                  <c:v>543.8589468946888</c:v>
                </c:pt>
                <c:pt idx="5440">
                  <c:v>543.9589558955886</c:v>
                </c:pt>
                <c:pt idx="5441">
                  <c:v>544.0589648964888</c:v>
                </c:pt>
                <c:pt idx="5442">
                  <c:v>544.158973897389</c:v>
                </c:pt>
                <c:pt idx="5443">
                  <c:v>544.258982898289</c:v>
                </c:pt>
                <c:pt idx="5444">
                  <c:v>544.3589918991888</c:v>
                </c:pt>
                <c:pt idx="5445">
                  <c:v>544.45900090009</c:v>
                </c:pt>
                <c:pt idx="5446">
                  <c:v>544.55900990099</c:v>
                </c:pt>
                <c:pt idx="5447">
                  <c:v>544.65901890189</c:v>
                </c:pt>
                <c:pt idx="5448">
                  <c:v>544.75902790279</c:v>
                </c:pt>
                <c:pt idx="5449">
                  <c:v>544.85903690369</c:v>
                </c:pt>
                <c:pt idx="5450">
                  <c:v>544.95904590459</c:v>
                </c:pt>
                <c:pt idx="5451">
                  <c:v>545.0590549054898</c:v>
                </c:pt>
                <c:pt idx="5452">
                  <c:v>545.15906390639</c:v>
                </c:pt>
                <c:pt idx="5453">
                  <c:v>545.25907290729</c:v>
                </c:pt>
                <c:pt idx="5454">
                  <c:v>545.35908190819</c:v>
                </c:pt>
                <c:pt idx="5455">
                  <c:v>545.45909090909</c:v>
                </c:pt>
                <c:pt idx="5456">
                  <c:v>545.559099909991</c:v>
                </c:pt>
                <c:pt idx="5457">
                  <c:v>545.659108910891</c:v>
                </c:pt>
                <c:pt idx="5458">
                  <c:v>545.759117911791</c:v>
                </c:pt>
                <c:pt idx="5459">
                  <c:v>545.8591269126907</c:v>
                </c:pt>
                <c:pt idx="5460">
                  <c:v>545.959135913591</c:v>
                </c:pt>
                <c:pt idx="5461">
                  <c:v>546.059144914491</c:v>
                </c:pt>
                <c:pt idx="5462">
                  <c:v>546.159153915391</c:v>
                </c:pt>
                <c:pt idx="5463">
                  <c:v>546.259162916291</c:v>
                </c:pt>
                <c:pt idx="5464">
                  <c:v>546.359171917191</c:v>
                </c:pt>
                <c:pt idx="5465">
                  <c:v>546.459180918091</c:v>
                </c:pt>
                <c:pt idx="5466">
                  <c:v>546.559189918991</c:v>
                </c:pt>
                <c:pt idx="5467">
                  <c:v>546.659198919892</c:v>
                </c:pt>
                <c:pt idx="5468">
                  <c:v>546.759207920792</c:v>
                </c:pt>
                <c:pt idx="5469">
                  <c:v>546.859216921692</c:v>
                </c:pt>
                <c:pt idx="5470">
                  <c:v>546.9592259225918</c:v>
                </c:pt>
                <c:pt idx="5471">
                  <c:v>547.059234923492</c:v>
                </c:pt>
                <c:pt idx="5472">
                  <c:v>547.159243924392</c:v>
                </c:pt>
                <c:pt idx="5473">
                  <c:v>547.259252925292</c:v>
                </c:pt>
                <c:pt idx="5474">
                  <c:v>547.359261926192</c:v>
                </c:pt>
                <c:pt idx="5475">
                  <c:v>547.459270927092</c:v>
                </c:pt>
                <c:pt idx="5476">
                  <c:v>547.559279927992</c:v>
                </c:pt>
                <c:pt idx="5477">
                  <c:v>547.659288928892</c:v>
                </c:pt>
                <c:pt idx="5478">
                  <c:v>547.7592979297931</c:v>
                </c:pt>
                <c:pt idx="5479">
                  <c:v>547.859306930693</c:v>
                </c:pt>
                <c:pt idx="5480">
                  <c:v>547.9593159315931</c:v>
                </c:pt>
                <c:pt idx="5481">
                  <c:v>548.059324932493</c:v>
                </c:pt>
                <c:pt idx="5482">
                  <c:v>548.1593339333933</c:v>
                </c:pt>
                <c:pt idx="5483">
                  <c:v>548.259342934293</c:v>
                </c:pt>
                <c:pt idx="5484">
                  <c:v>548.3593519351931</c:v>
                </c:pt>
                <c:pt idx="5485">
                  <c:v>548.459360936093</c:v>
                </c:pt>
                <c:pt idx="5486">
                  <c:v>548.5593699369931</c:v>
                </c:pt>
                <c:pt idx="5487">
                  <c:v>548.659378937893</c:v>
                </c:pt>
                <c:pt idx="5488">
                  <c:v>548.759387938793</c:v>
                </c:pt>
                <c:pt idx="5489">
                  <c:v>548.859396939694</c:v>
                </c:pt>
                <c:pt idx="5490">
                  <c:v>548.959405940594</c:v>
                </c:pt>
                <c:pt idx="5491">
                  <c:v>549.059414941494</c:v>
                </c:pt>
                <c:pt idx="5492">
                  <c:v>549.159423942394</c:v>
                </c:pt>
                <c:pt idx="5493">
                  <c:v>549.259432943294</c:v>
                </c:pt>
                <c:pt idx="5494">
                  <c:v>549.359441944194</c:v>
                </c:pt>
                <c:pt idx="5495">
                  <c:v>549.459450945094</c:v>
                </c:pt>
                <c:pt idx="5496">
                  <c:v>549.5594599459938</c:v>
                </c:pt>
                <c:pt idx="5497">
                  <c:v>549.659468946894</c:v>
                </c:pt>
                <c:pt idx="5498">
                  <c:v>549.759477947794</c:v>
                </c:pt>
                <c:pt idx="5499">
                  <c:v>549.859486948694</c:v>
                </c:pt>
                <c:pt idx="5500">
                  <c:v>549.959495949595</c:v>
                </c:pt>
                <c:pt idx="5501">
                  <c:v>550.059504950495</c:v>
                </c:pt>
                <c:pt idx="5502">
                  <c:v>550.159513951395</c:v>
                </c:pt>
                <c:pt idx="5503">
                  <c:v>550.259522952295</c:v>
                </c:pt>
                <c:pt idx="5504">
                  <c:v>550.359531953195</c:v>
                </c:pt>
                <c:pt idx="5505">
                  <c:v>550.459540954095</c:v>
                </c:pt>
                <c:pt idx="5506">
                  <c:v>550.559549954995</c:v>
                </c:pt>
                <c:pt idx="5507">
                  <c:v>550.659558955895</c:v>
                </c:pt>
                <c:pt idx="5508">
                  <c:v>550.759567956795</c:v>
                </c:pt>
                <c:pt idx="5509">
                  <c:v>550.859576957695</c:v>
                </c:pt>
                <c:pt idx="5510">
                  <c:v>550.959585958595</c:v>
                </c:pt>
                <c:pt idx="5511">
                  <c:v>551.059594959495</c:v>
                </c:pt>
                <c:pt idx="5512">
                  <c:v>551.159603960396</c:v>
                </c:pt>
                <c:pt idx="5513">
                  <c:v>551.2596129612961</c:v>
                </c:pt>
                <c:pt idx="5514">
                  <c:v>551.359621962196</c:v>
                </c:pt>
                <c:pt idx="5515">
                  <c:v>551.459630963096</c:v>
                </c:pt>
                <c:pt idx="5516">
                  <c:v>551.559639963996</c:v>
                </c:pt>
                <c:pt idx="5517">
                  <c:v>551.659648964896</c:v>
                </c:pt>
                <c:pt idx="5518">
                  <c:v>551.759657965796</c:v>
                </c:pt>
                <c:pt idx="5519">
                  <c:v>551.859666966696</c:v>
                </c:pt>
                <c:pt idx="5520">
                  <c:v>551.959675967596</c:v>
                </c:pt>
                <c:pt idx="5521">
                  <c:v>552.059684968496</c:v>
                </c:pt>
                <c:pt idx="5522">
                  <c:v>552.159693969396</c:v>
                </c:pt>
                <c:pt idx="5523">
                  <c:v>552.259702970297</c:v>
                </c:pt>
                <c:pt idx="5524">
                  <c:v>552.359711971197</c:v>
                </c:pt>
                <c:pt idx="5525">
                  <c:v>552.459720972097</c:v>
                </c:pt>
                <c:pt idx="5526">
                  <c:v>552.559729972997</c:v>
                </c:pt>
                <c:pt idx="5527">
                  <c:v>552.659738973897</c:v>
                </c:pt>
                <c:pt idx="5528">
                  <c:v>552.759747974797</c:v>
                </c:pt>
                <c:pt idx="5529">
                  <c:v>552.859756975697</c:v>
                </c:pt>
                <c:pt idx="5530">
                  <c:v>552.959765976597</c:v>
                </c:pt>
                <c:pt idx="5531">
                  <c:v>553.059774977497</c:v>
                </c:pt>
                <c:pt idx="5532">
                  <c:v>553.159783978397</c:v>
                </c:pt>
                <c:pt idx="5533">
                  <c:v>553.259792979297</c:v>
                </c:pt>
                <c:pt idx="5534">
                  <c:v>553.3598019801981</c:v>
                </c:pt>
                <c:pt idx="5535">
                  <c:v>553.459810981098</c:v>
                </c:pt>
                <c:pt idx="5536">
                  <c:v>553.5598199819979</c:v>
                </c:pt>
                <c:pt idx="5537">
                  <c:v>553.659828982898</c:v>
                </c:pt>
                <c:pt idx="5538">
                  <c:v>553.7598379837981</c:v>
                </c:pt>
                <c:pt idx="5539">
                  <c:v>553.859846984698</c:v>
                </c:pt>
                <c:pt idx="5540">
                  <c:v>553.9598559855979</c:v>
                </c:pt>
                <c:pt idx="5541">
                  <c:v>554.059864986498</c:v>
                </c:pt>
                <c:pt idx="5542">
                  <c:v>554.1598739873983</c:v>
                </c:pt>
                <c:pt idx="5543">
                  <c:v>554.259882988298</c:v>
                </c:pt>
                <c:pt idx="5544">
                  <c:v>554.3598919891981</c:v>
                </c:pt>
                <c:pt idx="5545">
                  <c:v>554.459900990099</c:v>
                </c:pt>
                <c:pt idx="5546">
                  <c:v>554.5599099909988</c:v>
                </c:pt>
                <c:pt idx="5547">
                  <c:v>554.659918991899</c:v>
                </c:pt>
                <c:pt idx="5548">
                  <c:v>554.7599279927988</c:v>
                </c:pt>
                <c:pt idx="5549">
                  <c:v>554.859936993699</c:v>
                </c:pt>
                <c:pt idx="5550">
                  <c:v>554.9599459945988</c:v>
                </c:pt>
                <c:pt idx="5551">
                  <c:v>555.0599549954987</c:v>
                </c:pt>
                <c:pt idx="5552">
                  <c:v>555.159963996399</c:v>
                </c:pt>
                <c:pt idx="5553">
                  <c:v>555.259972997299</c:v>
                </c:pt>
                <c:pt idx="5554">
                  <c:v>555.359981998199</c:v>
                </c:pt>
                <c:pt idx="5555">
                  <c:v>555.459990999099</c:v>
                </c:pt>
                <c:pt idx="5556">
                  <c:v>555.5599999999997</c:v>
                </c:pt>
                <c:pt idx="5557">
                  <c:v>555.6600090008999</c:v>
                </c:pt>
                <c:pt idx="5558">
                  <c:v>555.7600180017997</c:v>
                </c:pt>
                <c:pt idx="5559">
                  <c:v>555.8600270026997</c:v>
                </c:pt>
                <c:pt idx="5560">
                  <c:v>555.9600360035997</c:v>
                </c:pt>
                <c:pt idx="5561">
                  <c:v>556.0600450044998</c:v>
                </c:pt>
                <c:pt idx="5562">
                  <c:v>556.1600540053998</c:v>
                </c:pt>
                <c:pt idx="5563">
                  <c:v>556.2600630063</c:v>
                </c:pt>
                <c:pt idx="5564">
                  <c:v>556.3600720072001</c:v>
                </c:pt>
                <c:pt idx="5565">
                  <c:v>556.4600810081</c:v>
                </c:pt>
                <c:pt idx="5566">
                  <c:v>556.560090009</c:v>
                </c:pt>
                <c:pt idx="5567">
                  <c:v>556.6600990099</c:v>
                </c:pt>
                <c:pt idx="5568">
                  <c:v>556.760108010801</c:v>
                </c:pt>
                <c:pt idx="5569">
                  <c:v>556.8601170117006</c:v>
                </c:pt>
                <c:pt idx="5570">
                  <c:v>556.9601260126008</c:v>
                </c:pt>
                <c:pt idx="5571">
                  <c:v>557.0601350135008</c:v>
                </c:pt>
                <c:pt idx="5572">
                  <c:v>557.1601440144008</c:v>
                </c:pt>
                <c:pt idx="5573">
                  <c:v>557.2601530153007</c:v>
                </c:pt>
                <c:pt idx="5574">
                  <c:v>557.3601620162008</c:v>
                </c:pt>
                <c:pt idx="5575">
                  <c:v>557.460171017101</c:v>
                </c:pt>
                <c:pt idx="5576">
                  <c:v>557.560180018001</c:v>
                </c:pt>
                <c:pt idx="5577">
                  <c:v>557.6601890189007</c:v>
                </c:pt>
                <c:pt idx="5578">
                  <c:v>557.760198019801</c:v>
                </c:pt>
                <c:pt idx="5579">
                  <c:v>557.8602070207018</c:v>
                </c:pt>
                <c:pt idx="5580">
                  <c:v>557.9602160216018</c:v>
                </c:pt>
                <c:pt idx="5581">
                  <c:v>558.0602250225018</c:v>
                </c:pt>
                <c:pt idx="5582">
                  <c:v>558.1602340234018</c:v>
                </c:pt>
                <c:pt idx="5583">
                  <c:v>558.260243024302</c:v>
                </c:pt>
                <c:pt idx="5584">
                  <c:v>558.3602520252016</c:v>
                </c:pt>
                <c:pt idx="5585">
                  <c:v>558.460261026102</c:v>
                </c:pt>
                <c:pt idx="5586">
                  <c:v>558.560270027002</c:v>
                </c:pt>
                <c:pt idx="5587">
                  <c:v>558.660279027902</c:v>
                </c:pt>
                <c:pt idx="5588">
                  <c:v>558.760288028802</c:v>
                </c:pt>
                <c:pt idx="5589">
                  <c:v>558.8602970297018</c:v>
                </c:pt>
                <c:pt idx="5590">
                  <c:v>558.9603060306031</c:v>
                </c:pt>
                <c:pt idx="5591">
                  <c:v>559.060315031503</c:v>
                </c:pt>
                <c:pt idx="5592">
                  <c:v>559.1603240324029</c:v>
                </c:pt>
                <c:pt idx="5593">
                  <c:v>559.260333033303</c:v>
                </c:pt>
                <c:pt idx="5594">
                  <c:v>559.3603420342029</c:v>
                </c:pt>
                <c:pt idx="5595">
                  <c:v>559.460351035103</c:v>
                </c:pt>
                <c:pt idx="5596">
                  <c:v>559.5603600360031</c:v>
                </c:pt>
                <c:pt idx="5597">
                  <c:v>559.660369036903</c:v>
                </c:pt>
                <c:pt idx="5598">
                  <c:v>559.7603780378033</c:v>
                </c:pt>
                <c:pt idx="5599">
                  <c:v>559.860387038703</c:v>
                </c:pt>
                <c:pt idx="5600">
                  <c:v>559.9603960396031</c:v>
                </c:pt>
                <c:pt idx="5601">
                  <c:v>560.0604050405037</c:v>
                </c:pt>
                <c:pt idx="5602">
                  <c:v>560.1604140414038</c:v>
                </c:pt>
                <c:pt idx="5603">
                  <c:v>560.260423042304</c:v>
                </c:pt>
                <c:pt idx="5604">
                  <c:v>560.3604320432038</c:v>
                </c:pt>
                <c:pt idx="5605">
                  <c:v>560.460441044104</c:v>
                </c:pt>
                <c:pt idx="5606">
                  <c:v>560.5604500450038</c:v>
                </c:pt>
                <c:pt idx="5607">
                  <c:v>560.6604590459036</c:v>
                </c:pt>
                <c:pt idx="5608">
                  <c:v>560.760468046804</c:v>
                </c:pt>
                <c:pt idx="5609">
                  <c:v>560.860477047704</c:v>
                </c:pt>
                <c:pt idx="5610">
                  <c:v>560.960486048604</c:v>
                </c:pt>
                <c:pt idx="5611">
                  <c:v>561.060495049504</c:v>
                </c:pt>
                <c:pt idx="5612">
                  <c:v>561.1605040504048</c:v>
                </c:pt>
                <c:pt idx="5613">
                  <c:v>561.260513051305</c:v>
                </c:pt>
                <c:pt idx="5614">
                  <c:v>561.3605220522047</c:v>
                </c:pt>
                <c:pt idx="5615">
                  <c:v>561.460531053105</c:v>
                </c:pt>
                <c:pt idx="5616">
                  <c:v>561.5605400540047</c:v>
                </c:pt>
                <c:pt idx="5617">
                  <c:v>561.6605490549048</c:v>
                </c:pt>
                <c:pt idx="5618">
                  <c:v>561.7605580558047</c:v>
                </c:pt>
                <c:pt idx="5619">
                  <c:v>561.8605670567048</c:v>
                </c:pt>
                <c:pt idx="5620">
                  <c:v>561.960576057605</c:v>
                </c:pt>
                <c:pt idx="5621">
                  <c:v>562.060585058505</c:v>
                </c:pt>
                <c:pt idx="5622">
                  <c:v>562.160594059405</c:v>
                </c:pt>
                <c:pt idx="5623">
                  <c:v>562.260603060306</c:v>
                </c:pt>
                <c:pt idx="5624">
                  <c:v>562.3606120612058</c:v>
                </c:pt>
                <c:pt idx="5625">
                  <c:v>562.4606210621058</c:v>
                </c:pt>
                <c:pt idx="5626">
                  <c:v>562.560630063006</c:v>
                </c:pt>
                <c:pt idx="5627">
                  <c:v>562.6606390639058</c:v>
                </c:pt>
                <c:pt idx="5628">
                  <c:v>562.760648064806</c:v>
                </c:pt>
                <c:pt idx="5629">
                  <c:v>562.8606570657056</c:v>
                </c:pt>
                <c:pt idx="5630">
                  <c:v>562.960666066606</c:v>
                </c:pt>
                <c:pt idx="5631">
                  <c:v>563.060675067506</c:v>
                </c:pt>
                <c:pt idx="5632">
                  <c:v>563.160684068406</c:v>
                </c:pt>
                <c:pt idx="5633">
                  <c:v>563.260693069306</c:v>
                </c:pt>
                <c:pt idx="5634">
                  <c:v>563.360702070207</c:v>
                </c:pt>
                <c:pt idx="5635">
                  <c:v>563.460711071107</c:v>
                </c:pt>
                <c:pt idx="5636">
                  <c:v>563.560720072007</c:v>
                </c:pt>
                <c:pt idx="5637">
                  <c:v>563.660729072907</c:v>
                </c:pt>
                <c:pt idx="5638">
                  <c:v>563.760738073807</c:v>
                </c:pt>
                <c:pt idx="5639">
                  <c:v>563.860747074707</c:v>
                </c:pt>
                <c:pt idx="5640">
                  <c:v>563.960756075607</c:v>
                </c:pt>
                <c:pt idx="5641">
                  <c:v>564.060765076507</c:v>
                </c:pt>
                <c:pt idx="5642">
                  <c:v>564.160774077407</c:v>
                </c:pt>
                <c:pt idx="5643">
                  <c:v>564.260783078307</c:v>
                </c:pt>
                <c:pt idx="5644">
                  <c:v>564.360792079207</c:v>
                </c:pt>
                <c:pt idx="5645">
                  <c:v>564.4608010801079</c:v>
                </c:pt>
                <c:pt idx="5646">
                  <c:v>564.5608100810078</c:v>
                </c:pt>
                <c:pt idx="5647">
                  <c:v>564.6608190819077</c:v>
                </c:pt>
                <c:pt idx="5648">
                  <c:v>564.7608280828078</c:v>
                </c:pt>
                <c:pt idx="5649">
                  <c:v>564.8608370837077</c:v>
                </c:pt>
                <c:pt idx="5650">
                  <c:v>564.9608460846079</c:v>
                </c:pt>
                <c:pt idx="5651">
                  <c:v>565.0608550855077</c:v>
                </c:pt>
                <c:pt idx="5652">
                  <c:v>565.1608640864079</c:v>
                </c:pt>
                <c:pt idx="5653">
                  <c:v>565.260873087308</c:v>
                </c:pt>
                <c:pt idx="5654">
                  <c:v>565.3608820882079</c:v>
                </c:pt>
                <c:pt idx="5655">
                  <c:v>565.460891089108</c:v>
                </c:pt>
                <c:pt idx="5656">
                  <c:v>565.5609000900088</c:v>
                </c:pt>
                <c:pt idx="5657">
                  <c:v>565.6609090909085</c:v>
                </c:pt>
                <c:pt idx="5658">
                  <c:v>565.7609180918088</c:v>
                </c:pt>
                <c:pt idx="5659">
                  <c:v>565.8609270927083</c:v>
                </c:pt>
                <c:pt idx="5660">
                  <c:v>565.9609360936088</c:v>
                </c:pt>
                <c:pt idx="5661">
                  <c:v>566.0609450945085</c:v>
                </c:pt>
                <c:pt idx="5662">
                  <c:v>566.1609540954086</c:v>
                </c:pt>
                <c:pt idx="5663">
                  <c:v>566.260963096309</c:v>
                </c:pt>
                <c:pt idx="5664">
                  <c:v>566.3609720972088</c:v>
                </c:pt>
                <c:pt idx="5665">
                  <c:v>566.460981098109</c:v>
                </c:pt>
                <c:pt idx="5666">
                  <c:v>566.5609900990088</c:v>
                </c:pt>
                <c:pt idx="5667">
                  <c:v>566.6609990999098</c:v>
                </c:pt>
                <c:pt idx="5668">
                  <c:v>566.7610081008098</c:v>
                </c:pt>
                <c:pt idx="5669">
                  <c:v>566.8610171017095</c:v>
                </c:pt>
                <c:pt idx="5670">
                  <c:v>566.9610261026096</c:v>
                </c:pt>
                <c:pt idx="5671">
                  <c:v>567.0610351035098</c:v>
                </c:pt>
                <c:pt idx="5672">
                  <c:v>567.1610441044096</c:v>
                </c:pt>
                <c:pt idx="5673">
                  <c:v>567.2610531053098</c:v>
                </c:pt>
                <c:pt idx="5674">
                  <c:v>567.3610621062097</c:v>
                </c:pt>
                <c:pt idx="5675">
                  <c:v>567.46107110711</c:v>
                </c:pt>
                <c:pt idx="5676">
                  <c:v>567.5610801080097</c:v>
                </c:pt>
                <c:pt idx="5677">
                  <c:v>567.6610891089098</c:v>
                </c:pt>
                <c:pt idx="5678">
                  <c:v>567.761098109811</c:v>
                </c:pt>
                <c:pt idx="5679">
                  <c:v>567.8611071107106</c:v>
                </c:pt>
                <c:pt idx="5680">
                  <c:v>567.9611161116107</c:v>
                </c:pt>
                <c:pt idx="5681">
                  <c:v>568.0611251125106</c:v>
                </c:pt>
                <c:pt idx="5682">
                  <c:v>568.1611341134108</c:v>
                </c:pt>
                <c:pt idx="5683">
                  <c:v>568.2611431143108</c:v>
                </c:pt>
                <c:pt idx="5684">
                  <c:v>568.3611521152105</c:v>
                </c:pt>
                <c:pt idx="5685">
                  <c:v>568.4611611161108</c:v>
                </c:pt>
                <c:pt idx="5686">
                  <c:v>568.561170117011</c:v>
                </c:pt>
                <c:pt idx="5687">
                  <c:v>568.6611791179108</c:v>
                </c:pt>
                <c:pt idx="5688">
                  <c:v>568.761188118811</c:v>
                </c:pt>
                <c:pt idx="5689">
                  <c:v>568.8611971197116</c:v>
                </c:pt>
                <c:pt idx="5690">
                  <c:v>568.9612061206118</c:v>
                </c:pt>
                <c:pt idx="5691">
                  <c:v>569.0612151215117</c:v>
                </c:pt>
                <c:pt idx="5692">
                  <c:v>569.1612241224116</c:v>
                </c:pt>
                <c:pt idx="5693">
                  <c:v>569.261233123312</c:v>
                </c:pt>
                <c:pt idx="5694">
                  <c:v>569.3612421242116</c:v>
                </c:pt>
                <c:pt idx="5695">
                  <c:v>569.4612511251117</c:v>
                </c:pt>
                <c:pt idx="5696">
                  <c:v>569.5612601260118</c:v>
                </c:pt>
                <c:pt idx="5697">
                  <c:v>569.6612691269117</c:v>
                </c:pt>
                <c:pt idx="5698">
                  <c:v>569.761278127812</c:v>
                </c:pt>
                <c:pt idx="5699">
                  <c:v>569.8612871287118</c:v>
                </c:pt>
                <c:pt idx="5700">
                  <c:v>569.9612961296127</c:v>
                </c:pt>
                <c:pt idx="5701">
                  <c:v>570.0613051305129</c:v>
                </c:pt>
                <c:pt idx="5702">
                  <c:v>570.1613141314127</c:v>
                </c:pt>
                <c:pt idx="5703">
                  <c:v>570.2613231323129</c:v>
                </c:pt>
                <c:pt idx="5704">
                  <c:v>570.3613321332127</c:v>
                </c:pt>
                <c:pt idx="5705">
                  <c:v>570.4613411341129</c:v>
                </c:pt>
                <c:pt idx="5706">
                  <c:v>570.5613501350128</c:v>
                </c:pt>
                <c:pt idx="5707">
                  <c:v>570.6613591359127</c:v>
                </c:pt>
                <c:pt idx="5708">
                  <c:v>570.7613681368131</c:v>
                </c:pt>
                <c:pt idx="5709">
                  <c:v>570.861377137713</c:v>
                </c:pt>
                <c:pt idx="5710">
                  <c:v>570.9613861386131</c:v>
                </c:pt>
                <c:pt idx="5711">
                  <c:v>571.061395139513</c:v>
                </c:pt>
                <c:pt idx="5712">
                  <c:v>571.1614041404138</c:v>
                </c:pt>
                <c:pt idx="5713">
                  <c:v>571.2614131413138</c:v>
                </c:pt>
                <c:pt idx="5714">
                  <c:v>571.3614221422135</c:v>
                </c:pt>
                <c:pt idx="5715">
                  <c:v>571.4614311431138</c:v>
                </c:pt>
                <c:pt idx="5716">
                  <c:v>571.5614401440138</c:v>
                </c:pt>
                <c:pt idx="5717">
                  <c:v>571.6614491449135</c:v>
                </c:pt>
                <c:pt idx="5718">
                  <c:v>571.7614581458138</c:v>
                </c:pt>
                <c:pt idx="5719">
                  <c:v>571.8614671467135</c:v>
                </c:pt>
                <c:pt idx="5720">
                  <c:v>571.961476147614</c:v>
                </c:pt>
                <c:pt idx="5721">
                  <c:v>572.0614851485137</c:v>
                </c:pt>
                <c:pt idx="5722">
                  <c:v>572.1614941494138</c:v>
                </c:pt>
                <c:pt idx="5723">
                  <c:v>572.261503150315</c:v>
                </c:pt>
                <c:pt idx="5724">
                  <c:v>572.3615121512146</c:v>
                </c:pt>
                <c:pt idx="5725">
                  <c:v>572.4615211521148</c:v>
                </c:pt>
                <c:pt idx="5726">
                  <c:v>572.5615301530148</c:v>
                </c:pt>
                <c:pt idx="5727">
                  <c:v>572.6615391539148</c:v>
                </c:pt>
                <c:pt idx="5728">
                  <c:v>572.7615481548148</c:v>
                </c:pt>
                <c:pt idx="5729">
                  <c:v>572.8615571557145</c:v>
                </c:pt>
                <c:pt idx="5730">
                  <c:v>572.9615661566148</c:v>
                </c:pt>
                <c:pt idx="5731">
                  <c:v>573.061575157515</c:v>
                </c:pt>
                <c:pt idx="5732">
                  <c:v>573.1615841584148</c:v>
                </c:pt>
                <c:pt idx="5733">
                  <c:v>573.261593159315</c:v>
                </c:pt>
                <c:pt idx="5734">
                  <c:v>573.3616021602157</c:v>
                </c:pt>
                <c:pt idx="5735">
                  <c:v>573.4616111611158</c:v>
                </c:pt>
                <c:pt idx="5736">
                  <c:v>573.5616201620157</c:v>
                </c:pt>
                <c:pt idx="5737">
                  <c:v>573.6616291629156</c:v>
                </c:pt>
                <c:pt idx="5738">
                  <c:v>573.761638163816</c:v>
                </c:pt>
                <c:pt idx="5739">
                  <c:v>573.8616471647156</c:v>
                </c:pt>
                <c:pt idx="5740">
                  <c:v>573.9616561656158</c:v>
                </c:pt>
                <c:pt idx="5741">
                  <c:v>574.0616651665158</c:v>
                </c:pt>
                <c:pt idx="5742">
                  <c:v>574.161674167416</c:v>
                </c:pt>
                <c:pt idx="5743">
                  <c:v>574.261683168316</c:v>
                </c:pt>
                <c:pt idx="5744">
                  <c:v>574.3616921692158</c:v>
                </c:pt>
                <c:pt idx="5745">
                  <c:v>574.461701170117</c:v>
                </c:pt>
                <c:pt idx="5746">
                  <c:v>574.561710171017</c:v>
                </c:pt>
                <c:pt idx="5747">
                  <c:v>574.661719171917</c:v>
                </c:pt>
                <c:pt idx="5748">
                  <c:v>574.761728172817</c:v>
                </c:pt>
                <c:pt idx="5749">
                  <c:v>574.861737173717</c:v>
                </c:pt>
                <c:pt idx="5750">
                  <c:v>574.961746174617</c:v>
                </c:pt>
                <c:pt idx="5751">
                  <c:v>575.061755175517</c:v>
                </c:pt>
                <c:pt idx="5752">
                  <c:v>575.161764176417</c:v>
                </c:pt>
                <c:pt idx="5753">
                  <c:v>575.261773177317</c:v>
                </c:pt>
                <c:pt idx="5754">
                  <c:v>575.361782178217</c:v>
                </c:pt>
                <c:pt idx="5755">
                  <c:v>575.461791179117</c:v>
                </c:pt>
                <c:pt idx="5756">
                  <c:v>575.5618001800168</c:v>
                </c:pt>
                <c:pt idx="5757">
                  <c:v>575.6618091809177</c:v>
                </c:pt>
                <c:pt idx="5758">
                  <c:v>575.7618181818177</c:v>
                </c:pt>
                <c:pt idx="5759">
                  <c:v>575.8618271827174</c:v>
                </c:pt>
                <c:pt idx="5760">
                  <c:v>575.9618361836177</c:v>
                </c:pt>
                <c:pt idx="5761">
                  <c:v>576.0618451845177</c:v>
                </c:pt>
                <c:pt idx="5762">
                  <c:v>576.1618541854175</c:v>
                </c:pt>
                <c:pt idx="5763">
                  <c:v>576.2618631863179</c:v>
                </c:pt>
                <c:pt idx="5764">
                  <c:v>576.3618721872177</c:v>
                </c:pt>
                <c:pt idx="5765">
                  <c:v>576.4618811881179</c:v>
                </c:pt>
                <c:pt idx="5766">
                  <c:v>576.5618901890178</c:v>
                </c:pt>
                <c:pt idx="5767">
                  <c:v>576.6618991899177</c:v>
                </c:pt>
                <c:pt idx="5768">
                  <c:v>576.7619081908188</c:v>
                </c:pt>
                <c:pt idx="5769">
                  <c:v>576.8619171917184</c:v>
                </c:pt>
                <c:pt idx="5770">
                  <c:v>576.9619261926185</c:v>
                </c:pt>
                <c:pt idx="5771">
                  <c:v>577.0619351935186</c:v>
                </c:pt>
                <c:pt idx="5772">
                  <c:v>577.1619441944185</c:v>
                </c:pt>
                <c:pt idx="5773">
                  <c:v>577.2619531953186</c:v>
                </c:pt>
                <c:pt idx="5774">
                  <c:v>577.3619621962185</c:v>
                </c:pt>
                <c:pt idx="5775">
                  <c:v>577.4619711971191</c:v>
                </c:pt>
                <c:pt idx="5776">
                  <c:v>577.5619801980188</c:v>
                </c:pt>
                <c:pt idx="5777">
                  <c:v>577.6619891989185</c:v>
                </c:pt>
                <c:pt idx="5778">
                  <c:v>577.7619981998188</c:v>
                </c:pt>
                <c:pt idx="5779">
                  <c:v>577.8620072007197</c:v>
                </c:pt>
                <c:pt idx="5780">
                  <c:v>577.9620162016198</c:v>
                </c:pt>
                <c:pt idx="5781">
                  <c:v>578.0620252025197</c:v>
                </c:pt>
                <c:pt idx="5782">
                  <c:v>578.1620342034198</c:v>
                </c:pt>
                <c:pt idx="5783">
                  <c:v>578.26204320432</c:v>
                </c:pt>
                <c:pt idx="5784">
                  <c:v>578.3620522052196</c:v>
                </c:pt>
                <c:pt idx="5785">
                  <c:v>578.46206120612</c:v>
                </c:pt>
                <c:pt idx="5786">
                  <c:v>578.56207020702</c:v>
                </c:pt>
                <c:pt idx="5787">
                  <c:v>578.66207920792</c:v>
                </c:pt>
                <c:pt idx="5788">
                  <c:v>578.76208820882</c:v>
                </c:pt>
                <c:pt idx="5789">
                  <c:v>578.8620972097198</c:v>
                </c:pt>
                <c:pt idx="5790">
                  <c:v>578.962106210621</c:v>
                </c:pt>
                <c:pt idx="5791">
                  <c:v>579.0621152115208</c:v>
                </c:pt>
                <c:pt idx="5792">
                  <c:v>579.1621242124206</c:v>
                </c:pt>
                <c:pt idx="5793">
                  <c:v>579.262133213321</c:v>
                </c:pt>
                <c:pt idx="5794">
                  <c:v>579.3621422142207</c:v>
                </c:pt>
                <c:pt idx="5795">
                  <c:v>579.4621512151208</c:v>
                </c:pt>
                <c:pt idx="5796">
                  <c:v>579.562160216021</c:v>
                </c:pt>
                <c:pt idx="5797">
                  <c:v>579.6621692169208</c:v>
                </c:pt>
                <c:pt idx="5798">
                  <c:v>579.762178217821</c:v>
                </c:pt>
                <c:pt idx="5799">
                  <c:v>579.8621872187208</c:v>
                </c:pt>
                <c:pt idx="5800">
                  <c:v>579.962196219621</c:v>
                </c:pt>
                <c:pt idx="5801">
                  <c:v>580.0622052205217</c:v>
                </c:pt>
                <c:pt idx="5802">
                  <c:v>580.1622142214218</c:v>
                </c:pt>
                <c:pt idx="5803">
                  <c:v>580.2622232223217</c:v>
                </c:pt>
                <c:pt idx="5804">
                  <c:v>580.3622322232218</c:v>
                </c:pt>
                <c:pt idx="5805">
                  <c:v>580.4622412241217</c:v>
                </c:pt>
                <c:pt idx="5806">
                  <c:v>580.5622502250218</c:v>
                </c:pt>
                <c:pt idx="5807">
                  <c:v>580.6622592259216</c:v>
                </c:pt>
                <c:pt idx="5808">
                  <c:v>580.762268226822</c:v>
                </c:pt>
                <c:pt idx="5809">
                  <c:v>580.862277227722</c:v>
                </c:pt>
                <c:pt idx="5810">
                  <c:v>580.962286228622</c:v>
                </c:pt>
                <c:pt idx="5811">
                  <c:v>581.062295229522</c:v>
                </c:pt>
                <c:pt idx="5812">
                  <c:v>581.162304230423</c:v>
                </c:pt>
                <c:pt idx="5813">
                  <c:v>581.2623132313231</c:v>
                </c:pt>
                <c:pt idx="5814">
                  <c:v>581.3623222322227</c:v>
                </c:pt>
                <c:pt idx="5815">
                  <c:v>581.462331233123</c:v>
                </c:pt>
                <c:pt idx="5816">
                  <c:v>581.562340234023</c:v>
                </c:pt>
                <c:pt idx="5817">
                  <c:v>581.6623492349229</c:v>
                </c:pt>
                <c:pt idx="5818">
                  <c:v>581.762358235823</c:v>
                </c:pt>
                <c:pt idx="5819">
                  <c:v>581.8623672367229</c:v>
                </c:pt>
                <c:pt idx="5820">
                  <c:v>581.962376237623</c:v>
                </c:pt>
                <c:pt idx="5821">
                  <c:v>582.062385238523</c:v>
                </c:pt>
                <c:pt idx="5822">
                  <c:v>582.162394239423</c:v>
                </c:pt>
                <c:pt idx="5823">
                  <c:v>582.262403240324</c:v>
                </c:pt>
                <c:pt idx="5824">
                  <c:v>582.3624122412238</c:v>
                </c:pt>
                <c:pt idx="5825">
                  <c:v>582.4624212421238</c:v>
                </c:pt>
                <c:pt idx="5826">
                  <c:v>582.562430243024</c:v>
                </c:pt>
                <c:pt idx="5827">
                  <c:v>582.6624392439238</c:v>
                </c:pt>
                <c:pt idx="5828">
                  <c:v>582.762448244824</c:v>
                </c:pt>
                <c:pt idx="5829">
                  <c:v>582.8624572457236</c:v>
                </c:pt>
                <c:pt idx="5830">
                  <c:v>582.962466246624</c:v>
                </c:pt>
                <c:pt idx="5831">
                  <c:v>583.062475247524</c:v>
                </c:pt>
                <c:pt idx="5832">
                  <c:v>583.162484248424</c:v>
                </c:pt>
                <c:pt idx="5833">
                  <c:v>583.262493249324</c:v>
                </c:pt>
                <c:pt idx="5834">
                  <c:v>583.3625022502248</c:v>
                </c:pt>
                <c:pt idx="5835">
                  <c:v>583.462511251125</c:v>
                </c:pt>
                <c:pt idx="5836">
                  <c:v>583.5625202520248</c:v>
                </c:pt>
                <c:pt idx="5837">
                  <c:v>583.6625292529247</c:v>
                </c:pt>
                <c:pt idx="5838">
                  <c:v>583.762538253825</c:v>
                </c:pt>
                <c:pt idx="5839">
                  <c:v>583.8625472547247</c:v>
                </c:pt>
                <c:pt idx="5840">
                  <c:v>583.9625562556248</c:v>
                </c:pt>
                <c:pt idx="5841">
                  <c:v>584.062565256525</c:v>
                </c:pt>
                <c:pt idx="5842">
                  <c:v>584.162574257425</c:v>
                </c:pt>
                <c:pt idx="5843">
                  <c:v>584.262583258325</c:v>
                </c:pt>
                <c:pt idx="5844">
                  <c:v>584.3625922592248</c:v>
                </c:pt>
                <c:pt idx="5845">
                  <c:v>584.462601260126</c:v>
                </c:pt>
                <c:pt idx="5846">
                  <c:v>584.5626102610257</c:v>
                </c:pt>
                <c:pt idx="5847">
                  <c:v>584.6626192619258</c:v>
                </c:pt>
                <c:pt idx="5848">
                  <c:v>584.762628262826</c:v>
                </c:pt>
                <c:pt idx="5849">
                  <c:v>584.8626372637258</c:v>
                </c:pt>
                <c:pt idx="5850">
                  <c:v>584.962646264626</c:v>
                </c:pt>
                <c:pt idx="5851">
                  <c:v>585.0626552655258</c:v>
                </c:pt>
                <c:pt idx="5852">
                  <c:v>585.162664266426</c:v>
                </c:pt>
                <c:pt idx="5853">
                  <c:v>585.262673267326</c:v>
                </c:pt>
                <c:pt idx="5854">
                  <c:v>585.362682268226</c:v>
                </c:pt>
                <c:pt idx="5855">
                  <c:v>585.462691269126</c:v>
                </c:pt>
                <c:pt idx="5856">
                  <c:v>585.562700270027</c:v>
                </c:pt>
                <c:pt idx="5857">
                  <c:v>585.662709270927</c:v>
                </c:pt>
                <c:pt idx="5858">
                  <c:v>585.762718271827</c:v>
                </c:pt>
                <c:pt idx="5859">
                  <c:v>585.8627272727271</c:v>
                </c:pt>
                <c:pt idx="5860">
                  <c:v>585.962736273627</c:v>
                </c:pt>
                <c:pt idx="5861">
                  <c:v>586.062745274527</c:v>
                </c:pt>
                <c:pt idx="5862">
                  <c:v>586.162754275427</c:v>
                </c:pt>
                <c:pt idx="5863">
                  <c:v>586.262763276327</c:v>
                </c:pt>
                <c:pt idx="5864">
                  <c:v>586.362772277227</c:v>
                </c:pt>
                <c:pt idx="5865">
                  <c:v>586.462781278127</c:v>
                </c:pt>
                <c:pt idx="5866">
                  <c:v>586.562790279027</c:v>
                </c:pt>
                <c:pt idx="5867">
                  <c:v>586.6627992799281</c:v>
                </c:pt>
                <c:pt idx="5868">
                  <c:v>586.762808280828</c:v>
                </c:pt>
                <c:pt idx="5869">
                  <c:v>586.8628172817278</c:v>
                </c:pt>
                <c:pt idx="5870">
                  <c:v>586.9628262826277</c:v>
                </c:pt>
                <c:pt idx="5871">
                  <c:v>587.0628352835279</c:v>
                </c:pt>
                <c:pt idx="5872">
                  <c:v>587.1628442844277</c:v>
                </c:pt>
                <c:pt idx="5873">
                  <c:v>587.2628532853279</c:v>
                </c:pt>
                <c:pt idx="5874">
                  <c:v>587.3628622862277</c:v>
                </c:pt>
                <c:pt idx="5875">
                  <c:v>587.462871287128</c:v>
                </c:pt>
                <c:pt idx="5876">
                  <c:v>587.562880288028</c:v>
                </c:pt>
                <c:pt idx="5877">
                  <c:v>587.6628892889279</c:v>
                </c:pt>
                <c:pt idx="5878">
                  <c:v>587.762898289829</c:v>
                </c:pt>
                <c:pt idx="5879">
                  <c:v>587.8629072907286</c:v>
                </c:pt>
                <c:pt idx="5880">
                  <c:v>587.9629162916287</c:v>
                </c:pt>
                <c:pt idx="5881">
                  <c:v>588.0629252925286</c:v>
                </c:pt>
                <c:pt idx="5882">
                  <c:v>588.1629342934287</c:v>
                </c:pt>
                <c:pt idx="5883">
                  <c:v>588.2629432943288</c:v>
                </c:pt>
                <c:pt idx="5884">
                  <c:v>588.3629522952285</c:v>
                </c:pt>
                <c:pt idx="5885">
                  <c:v>588.4629612961288</c:v>
                </c:pt>
                <c:pt idx="5886">
                  <c:v>588.562970297029</c:v>
                </c:pt>
                <c:pt idx="5887">
                  <c:v>588.6629792979288</c:v>
                </c:pt>
                <c:pt idx="5888">
                  <c:v>588.762988298829</c:v>
                </c:pt>
                <c:pt idx="5889">
                  <c:v>588.8629972997295</c:v>
                </c:pt>
                <c:pt idx="5890">
                  <c:v>588.96300630063</c:v>
                </c:pt>
                <c:pt idx="5891">
                  <c:v>589.06301530153</c:v>
                </c:pt>
                <c:pt idx="5892">
                  <c:v>589.1630243024298</c:v>
                </c:pt>
                <c:pt idx="5893">
                  <c:v>589.26303330333</c:v>
                </c:pt>
                <c:pt idx="5894">
                  <c:v>589.3630423042298</c:v>
                </c:pt>
                <c:pt idx="5895">
                  <c:v>589.46305130513</c:v>
                </c:pt>
                <c:pt idx="5896">
                  <c:v>589.56306030603</c:v>
                </c:pt>
                <c:pt idx="5897">
                  <c:v>589.66306930693</c:v>
                </c:pt>
                <c:pt idx="5898">
                  <c:v>589.76307830783</c:v>
                </c:pt>
                <c:pt idx="5899">
                  <c:v>589.86308730873</c:v>
                </c:pt>
                <c:pt idx="5900">
                  <c:v>589.96309630963</c:v>
                </c:pt>
                <c:pt idx="5901">
                  <c:v>590.063105310531</c:v>
                </c:pt>
                <c:pt idx="5902">
                  <c:v>590.1631143114307</c:v>
                </c:pt>
                <c:pt idx="5903">
                  <c:v>590.263123312331</c:v>
                </c:pt>
                <c:pt idx="5904">
                  <c:v>590.3631323132307</c:v>
                </c:pt>
                <c:pt idx="5905">
                  <c:v>590.463141314131</c:v>
                </c:pt>
                <c:pt idx="5906">
                  <c:v>590.5631503150307</c:v>
                </c:pt>
                <c:pt idx="5907">
                  <c:v>590.6631593159308</c:v>
                </c:pt>
                <c:pt idx="5908">
                  <c:v>590.763168316831</c:v>
                </c:pt>
                <c:pt idx="5909">
                  <c:v>590.863177317731</c:v>
                </c:pt>
                <c:pt idx="5910">
                  <c:v>590.963186318631</c:v>
                </c:pt>
                <c:pt idx="5911">
                  <c:v>591.063195319531</c:v>
                </c:pt>
                <c:pt idx="5912">
                  <c:v>591.163204320432</c:v>
                </c:pt>
                <c:pt idx="5913">
                  <c:v>591.263213321332</c:v>
                </c:pt>
                <c:pt idx="5914">
                  <c:v>591.3632223222318</c:v>
                </c:pt>
                <c:pt idx="5915">
                  <c:v>591.463231323132</c:v>
                </c:pt>
                <c:pt idx="5916">
                  <c:v>591.563240324032</c:v>
                </c:pt>
                <c:pt idx="5917">
                  <c:v>591.6632493249318</c:v>
                </c:pt>
                <c:pt idx="5918">
                  <c:v>591.763258325832</c:v>
                </c:pt>
                <c:pt idx="5919">
                  <c:v>591.8632673267317</c:v>
                </c:pt>
                <c:pt idx="5920">
                  <c:v>591.963276327632</c:v>
                </c:pt>
                <c:pt idx="5921">
                  <c:v>592.063285328532</c:v>
                </c:pt>
                <c:pt idx="5922">
                  <c:v>592.163294329432</c:v>
                </c:pt>
                <c:pt idx="5923">
                  <c:v>592.2633033303333</c:v>
                </c:pt>
                <c:pt idx="5924">
                  <c:v>592.363312331233</c:v>
                </c:pt>
                <c:pt idx="5925">
                  <c:v>592.4633213321331</c:v>
                </c:pt>
                <c:pt idx="5926">
                  <c:v>592.563330333033</c:v>
                </c:pt>
                <c:pt idx="5927">
                  <c:v>592.6633393339331</c:v>
                </c:pt>
                <c:pt idx="5928">
                  <c:v>592.763348334833</c:v>
                </c:pt>
                <c:pt idx="5929">
                  <c:v>592.8633573357329</c:v>
                </c:pt>
                <c:pt idx="5930">
                  <c:v>592.963366336633</c:v>
                </c:pt>
                <c:pt idx="5931">
                  <c:v>593.0633753375333</c:v>
                </c:pt>
                <c:pt idx="5932">
                  <c:v>593.163384338433</c:v>
                </c:pt>
                <c:pt idx="5933">
                  <c:v>593.2633933393333</c:v>
                </c:pt>
                <c:pt idx="5934">
                  <c:v>593.363402340234</c:v>
                </c:pt>
                <c:pt idx="5935">
                  <c:v>593.463411341134</c:v>
                </c:pt>
                <c:pt idx="5936">
                  <c:v>593.563420342034</c:v>
                </c:pt>
                <c:pt idx="5937">
                  <c:v>593.6634293429338</c:v>
                </c:pt>
                <c:pt idx="5938">
                  <c:v>593.763438343834</c:v>
                </c:pt>
                <c:pt idx="5939">
                  <c:v>593.8634473447338</c:v>
                </c:pt>
                <c:pt idx="5940">
                  <c:v>593.963456345634</c:v>
                </c:pt>
                <c:pt idx="5941">
                  <c:v>594.063465346534</c:v>
                </c:pt>
                <c:pt idx="5942">
                  <c:v>594.163474347434</c:v>
                </c:pt>
                <c:pt idx="5943">
                  <c:v>594.263483348334</c:v>
                </c:pt>
                <c:pt idx="5944">
                  <c:v>594.363492349234</c:v>
                </c:pt>
                <c:pt idx="5945">
                  <c:v>594.463501350135</c:v>
                </c:pt>
                <c:pt idx="5946">
                  <c:v>594.563510351035</c:v>
                </c:pt>
                <c:pt idx="5947">
                  <c:v>594.6635193519347</c:v>
                </c:pt>
                <c:pt idx="5948">
                  <c:v>594.763528352835</c:v>
                </c:pt>
                <c:pt idx="5949">
                  <c:v>594.863537353735</c:v>
                </c:pt>
                <c:pt idx="5950">
                  <c:v>594.963546354635</c:v>
                </c:pt>
                <c:pt idx="5951">
                  <c:v>595.063555355535</c:v>
                </c:pt>
                <c:pt idx="5952">
                  <c:v>595.163564356435</c:v>
                </c:pt>
                <c:pt idx="5953">
                  <c:v>595.263573357335</c:v>
                </c:pt>
                <c:pt idx="5954">
                  <c:v>595.363582358235</c:v>
                </c:pt>
                <c:pt idx="5955">
                  <c:v>595.463591359135</c:v>
                </c:pt>
                <c:pt idx="5956">
                  <c:v>595.563600360035</c:v>
                </c:pt>
                <c:pt idx="5957">
                  <c:v>595.663609360936</c:v>
                </c:pt>
                <c:pt idx="5958">
                  <c:v>595.763618361836</c:v>
                </c:pt>
                <c:pt idx="5959">
                  <c:v>595.8636273627358</c:v>
                </c:pt>
                <c:pt idx="5960">
                  <c:v>595.9636363636361</c:v>
                </c:pt>
                <c:pt idx="5961">
                  <c:v>596.063645364536</c:v>
                </c:pt>
                <c:pt idx="5962">
                  <c:v>596.1636543654357</c:v>
                </c:pt>
                <c:pt idx="5963">
                  <c:v>596.263663366336</c:v>
                </c:pt>
                <c:pt idx="5964">
                  <c:v>596.363672367236</c:v>
                </c:pt>
                <c:pt idx="5965">
                  <c:v>596.463681368136</c:v>
                </c:pt>
                <c:pt idx="5966">
                  <c:v>596.563690369036</c:v>
                </c:pt>
                <c:pt idx="5967">
                  <c:v>596.663699369936</c:v>
                </c:pt>
                <c:pt idx="5968">
                  <c:v>596.763708370837</c:v>
                </c:pt>
                <c:pt idx="5969">
                  <c:v>596.863717371737</c:v>
                </c:pt>
                <c:pt idx="5970">
                  <c:v>596.963726372637</c:v>
                </c:pt>
                <c:pt idx="5971">
                  <c:v>597.063735373537</c:v>
                </c:pt>
                <c:pt idx="5972">
                  <c:v>597.163744374437</c:v>
                </c:pt>
                <c:pt idx="5973">
                  <c:v>597.263753375337</c:v>
                </c:pt>
                <c:pt idx="5974">
                  <c:v>597.363762376237</c:v>
                </c:pt>
                <c:pt idx="5975">
                  <c:v>597.463771377137</c:v>
                </c:pt>
                <c:pt idx="5976">
                  <c:v>597.563780378037</c:v>
                </c:pt>
                <c:pt idx="5977">
                  <c:v>597.663789378937</c:v>
                </c:pt>
                <c:pt idx="5978">
                  <c:v>597.763798379837</c:v>
                </c:pt>
                <c:pt idx="5979">
                  <c:v>597.8638073807379</c:v>
                </c:pt>
                <c:pt idx="5980">
                  <c:v>597.963816381638</c:v>
                </c:pt>
                <c:pt idx="5981">
                  <c:v>598.0638253825379</c:v>
                </c:pt>
                <c:pt idx="5982">
                  <c:v>598.163834383438</c:v>
                </c:pt>
                <c:pt idx="5983">
                  <c:v>598.2638433843381</c:v>
                </c:pt>
                <c:pt idx="5984">
                  <c:v>598.3638523852377</c:v>
                </c:pt>
                <c:pt idx="5985">
                  <c:v>598.4638613861381</c:v>
                </c:pt>
                <c:pt idx="5986">
                  <c:v>598.563870387038</c:v>
                </c:pt>
                <c:pt idx="5987">
                  <c:v>598.6638793879381</c:v>
                </c:pt>
                <c:pt idx="5988">
                  <c:v>598.763888388838</c:v>
                </c:pt>
                <c:pt idx="5989">
                  <c:v>598.8638973897379</c:v>
                </c:pt>
                <c:pt idx="5990">
                  <c:v>598.9639063906387</c:v>
                </c:pt>
                <c:pt idx="5991">
                  <c:v>599.0639153915388</c:v>
                </c:pt>
                <c:pt idx="5992">
                  <c:v>599.1639243924386</c:v>
                </c:pt>
                <c:pt idx="5993">
                  <c:v>599.263933393339</c:v>
                </c:pt>
                <c:pt idx="5994">
                  <c:v>599.3639423942386</c:v>
                </c:pt>
                <c:pt idx="5995">
                  <c:v>599.4639513951388</c:v>
                </c:pt>
                <c:pt idx="5996">
                  <c:v>599.563960396039</c:v>
                </c:pt>
                <c:pt idx="5997">
                  <c:v>599.6639693969388</c:v>
                </c:pt>
                <c:pt idx="5998">
                  <c:v>599.763978397839</c:v>
                </c:pt>
                <c:pt idx="5999">
                  <c:v>599.8639873987388</c:v>
                </c:pt>
                <c:pt idx="6000">
                  <c:v>599.963996399639</c:v>
                </c:pt>
                <c:pt idx="6001">
                  <c:v>600.0640054005398</c:v>
                </c:pt>
                <c:pt idx="6002">
                  <c:v>600.1640144014398</c:v>
                </c:pt>
                <c:pt idx="6003">
                  <c:v>600.2640234023397</c:v>
                </c:pt>
                <c:pt idx="6004">
                  <c:v>600.3640324032398</c:v>
                </c:pt>
                <c:pt idx="6005">
                  <c:v>600.4640414041397</c:v>
                </c:pt>
                <c:pt idx="6006">
                  <c:v>600.5640504050398</c:v>
                </c:pt>
                <c:pt idx="6007">
                  <c:v>600.6640594059395</c:v>
                </c:pt>
                <c:pt idx="6008">
                  <c:v>600.76406840684</c:v>
                </c:pt>
                <c:pt idx="6009">
                  <c:v>600.86407740774</c:v>
                </c:pt>
                <c:pt idx="6010">
                  <c:v>600.96408640864</c:v>
                </c:pt>
                <c:pt idx="6011">
                  <c:v>601.06409540954</c:v>
                </c:pt>
                <c:pt idx="6012">
                  <c:v>601.1641044104408</c:v>
                </c:pt>
                <c:pt idx="6013">
                  <c:v>601.264113411341</c:v>
                </c:pt>
                <c:pt idx="6014">
                  <c:v>601.3641224122406</c:v>
                </c:pt>
                <c:pt idx="6015">
                  <c:v>601.464131413141</c:v>
                </c:pt>
                <c:pt idx="6016">
                  <c:v>601.5641404140408</c:v>
                </c:pt>
                <c:pt idx="6017">
                  <c:v>601.6641494149408</c:v>
                </c:pt>
                <c:pt idx="6018">
                  <c:v>601.7641584158408</c:v>
                </c:pt>
                <c:pt idx="6019">
                  <c:v>601.8641674167408</c:v>
                </c:pt>
                <c:pt idx="6020">
                  <c:v>601.9641764176411</c:v>
                </c:pt>
                <c:pt idx="6021">
                  <c:v>602.064185418541</c:v>
                </c:pt>
                <c:pt idx="6022">
                  <c:v>602.1641944194407</c:v>
                </c:pt>
                <c:pt idx="6023">
                  <c:v>602.264203420342</c:v>
                </c:pt>
                <c:pt idx="6024">
                  <c:v>602.3642124212417</c:v>
                </c:pt>
                <c:pt idx="6025">
                  <c:v>602.4642214221418</c:v>
                </c:pt>
                <c:pt idx="6026">
                  <c:v>602.564230423042</c:v>
                </c:pt>
                <c:pt idx="6027">
                  <c:v>602.6642394239418</c:v>
                </c:pt>
                <c:pt idx="6028">
                  <c:v>602.764248424842</c:v>
                </c:pt>
                <c:pt idx="6029">
                  <c:v>602.8642574257416</c:v>
                </c:pt>
                <c:pt idx="6030">
                  <c:v>602.964266426642</c:v>
                </c:pt>
                <c:pt idx="6031">
                  <c:v>603.064275427542</c:v>
                </c:pt>
                <c:pt idx="6032">
                  <c:v>603.164284428442</c:v>
                </c:pt>
                <c:pt idx="6033">
                  <c:v>603.264293429342</c:v>
                </c:pt>
                <c:pt idx="6034">
                  <c:v>603.364302430243</c:v>
                </c:pt>
                <c:pt idx="6035">
                  <c:v>603.4643114311431</c:v>
                </c:pt>
                <c:pt idx="6036">
                  <c:v>603.564320432043</c:v>
                </c:pt>
                <c:pt idx="6037">
                  <c:v>603.6643294329428</c:v>
                </c:pt>
                <c:pt idx="6038">
                  <c:v>603.764338433843</c:v>
                </c:pt>
                <c:pt idx="6039">
                  <c:v>603.8643474347429</c:v>
                </c:pt>
                <c:pt idx="6040">
                  <c:v>603.964356435643</c:v>
                </c:pt>
                <c:pt idx="6041">
                  <c:v>604.0643654365431</c:v>
                </c:pt>
                <c:pt idx="6042">
                  <c:v>604.164374437443</c:v>
                </c:pt>
                <c:pt idx="6043">
                  <c:v>604.2643834383433</c:v>
                </c:pt>
                <c:pt idx="6044">
                  <c:v>604.364392439243</c:v>
                </c:pt>
                <c:pt idx="6045">
                  <c:v>604.464401440144</c:v>
                </c:pt>
                <c:pt idx="6046">
                  <c:v>604.5644104410437</c:v>
                </c:pt>
                <c:pt idx="6047">
                  <c:v>604.6644194419438</c:v>
                </c:pt>
                <c:pt idx="6048">
                  <c:v>604.7644284428437</c:v>
                </c:pt>
                <c:pt idx="6049">
                  <c:v>604.8644374437438</c:v>
                </c:pt>
                <c:pt idx="6050">
                  <c:v>604.9644464446437</c:v>
                </c:pt>
                <c:pt idx="6051">
                  <c:v>605.0644554455438</c:v>
                </c:pt>
                <c:pt idx="6052">
                  <c:v>605.164464446444</c:v>
                </c:pt>
                <c:pt idx="6053">
                  <c:v>605.264473447344</c:v>
                </c:pt>
                <c:pt idx="6054">
                  <c:v>605.364482448244</c:v>
                </c:pt>
                <c:pt idx="6055">
                  <c:v>605.464491449144</c:v>
                </c:pt>
                <c:pt idx="6056">
                  <c:v>605.564500450045</c:v>
                </c:pt>
                <c:pt idx="6057">
                  <c:v>605.6645094509448</c:v>
                </c:pt>
                <c:pt idx="6058">
                  <c:v>605.764518451845</c:v>
                </c:pt>
                <c:pt idx="6059">
                  <c:v>605.8645274527446</c:v>
                </c:pt>
                <c:pt idx="6060">
                  <c:v>605.964536453645</c:v>
                </c:pt>
                <c:pt idx="6061">
                  <c:v>606.0645454545448</c:v>
                </c:pt>
                <c:pt idx="6062">
                  <c:v>606.1645544554448</c:v>
                </c:pt>
                <c:pt idx="6063">
                  <c:v>606.264563456345</c:v>
                </c:pt>
                <c:pt idx="6064">
                  <c:v>606.364572457245</c:v>
                </c:pt>
                <c:pt idx="6065">
                  <c:v>606.464581458145</c:v>
                </c:pt>
                <c:pt idx="6066">
                  <c:v>606.564590459045</c:v>
                </c:pt>
                <c:pt idx="6067">
                  <c:v>606.664599459946</c:v>
                </c:pt>
                <c:pt idx="6068">
                  <c:v>606.764608460846</c:v>
                </c:pt>
                <c:pt idx="6069">
                  <c:v>606.8646174617458</c:v>
                </c:pt>
                <c:pt idx="6070">
                  <c:v>606.9646264626458</c:v>
                </c:pt>
                <c:pt idx="6071">
                  <c:v>607.064635463546</c:v>
                </c:pt>
                <c:pt idx="6072">
                  <c:v>607.1646444644458</c:v>
                </c:pt>
                <c:pt idx="6073">
                  <c:v>607.264653465346</c:v>
                </c:pt>
                <c:pt idx="6074">
                  <c:v>607.3646624662458</c:v>
                </c:pt>
                <c:pt idx="6075">
                  <c:v>607.464671467146</c:v>
                </c:pt>
                <c:pt idx="6076">
                  <c:v>607.564680468046</c:v>
                </c:pt>
                <c:pt idx="6077">
                  <c:v>607.664689468946</c:v>
                </c:pt>
                <c:pt idx="6078">
                  <c:v>607.764698469847</c:v>
                </c:pt>
                <c:pt idx="6079">
                  <c:v>607.864707470747</c:v>
                </c:pt>
                <c:pt idx="6080">
                  <c:v>607.964716471647</c:v>
                </c:pt>
                <c:pt idx="6081">
                  <c:v>608.064725472547</c:v>
                </c:pt>
                <c:pt idx="6082">
                  <c:v>608.164734473447</c:v>
                </c:pt>
                <c:pt idx="6083">
                  <c:v>608.264743474347</c:v>
                </c:pt>
                <c:pt idx="6084">
                  <c:v>608.364752475247</c:v>
                </c:pt>
                <c:pt idx="6085">
                  <c:v>608.464761476147</c:v>
                </c:pt>
                <c:pt idx="6086">
                  <c:v>608.564770477047</c:v>
                </c:pt>
                <c:pt idx="6087">
                  <c:v>608.664779477947</c:v>
                </c:pt>
                <c:pt idx="6088">
                  <c:v>608.764788478847</c:v>
                </c:pt>
                <c:pt idx="6089">
                  <c:v>608.864797479748</c:v>
                </c:pt>
                <c:pt idx="6090">
                  <c:v>608.9648064806479</c:v>
                </c:pt>
                <c:pt idx="6091">
                  <c:v>609.0648154815477</c:v>
                </c:pt>
                <c:pt idx="6092">
                  <c:v>609.1648244824477</c:v>
                </c:pt>
                <c:pt idx="6093">
                  <c:v>609.2648334833481</c:v>
                </c:pt>
                <c:pt idx="6094">
                  <c:v>609.3648424842477</c:v>
                </c:pt>
                <c:pt idx="6095">
                  <c:v>609.4648514851478</c:v>
                </c:pt>
                <c:pt idx="6096">
                  <c:v>609.564860486048</c:v>
                </c:pt>
                <c:pt idx="6097">
                  <c:v>609.6648694869479</c:v>
                </c:pt>
                <c:pt idx="6098">
                  <c:v>609.764878487848</c:v>
                </c:pt>
                <c:pt idx="6099">
                  <c:v>609.8648874887479</c:v>
                </c:pt>
                <c:pt idx="6100">
                  <c:v>609.964896489648</c:v>
                </c:pt>
                <c:pt idx="6101">
                  <c:v>610.0649054905488</c:v>
                </c:pt>
                <c:pt idx="6102">
                  <c:v>610.1649144914486</c:v>
                </c:pt>
                <c:pt idx="6103">
                  <c:v>610.2649234923488</c:v>
                </c:pt>
                <c:pt idx="6104">
                  <c:v>610.3649324932485</c:v>
                </c:pt>
                <c:pt idx="6105">
                  <c:v>610.4649414941488</c:v>
                </c:pt>
                <c:pt idx="6106">
                  <c:v>610.5649504950485</c:v>
                </c:pt>
                <c:pt idx="6107">
                  <c:v>610.6649594959486</c:v>
                </c:pt>
                <c:pt idx="6108">
                  <c:v>610.7649684968487</c:v>
                </c:pt>
                <c:pt idx="6109">
                  <c:v>610.8649774977488</c:v>
                </c:pt>
                <c:pt idx="6110">
                  <c:v>610.9649864986487</c:v>
                </c:pt>
                <c:pt idx="6111">
                  <c:v>611.0649954995488</c:v>
                </c:pt>
                <c:pt idx="6112">
                  <c:v>611.16500450045</c:v>
                </c:pt>
                <c:pt idx="6113">
                  <c:v>611.26501350135</c:v>
                </c:pt>
                <c:pt idx="6114">
                  <c:v>611.3650225022498</c:v>
                </c:pt>
                <c:pt idx="6115">
                  <c:v>611.46503150315</c:v>
                </c:pt>
                <c:pt idx="6116">
                  <c:v>611.56504050405</c:v>
                </c:pt>
                <c:pt idx="6117">
                  <c:v>611.6650495049498</c:v>
                </c:pt>
                <c:pt idx="6118">
                  <c:v>611.76505850585</c:v>
                </c:pt>
                <c:pt idx="6119">
                  <c:v>611.8650675067498</c:v>
                </c:pt>
                <c:pt idx="6120">
                  <c:v>611.96507650765</c:v>
                </c:pt>
                <c:pt idx="6121">
                  <c:v>612.0650855085501</c:v>
                </c:pt>
                <c:pt idx="6122">
                  <c:v>612.16509450945</c:v>
                </c:pt>
                <c:pt idx="6123">
                  <c:v>612.265103510351</c:v>
                </c:pt>
                <c:pt idx="6124">
                  <c:v>612.3651125112508</c:v>
                </c:pt>
                <c:pt idx="6125">
                  <c:v>612.465121512151</c:v>
                </c:pt>
                <c:pt idx="6126">
                  <c:v>612.565130513051</c:v>
                </c:pt>
                <c:pt idx="6127">
                  <c:v>612.665139513951</c:v>
                </c:pt>
                <c:pt idx="6128">
                  <c:v>612.765148514851</c:v>
                </c:pt>
                <c:pt idx="6129">
                  <c:v>612.8651575157508</c:v>
                </c:pt>
                <c:pt idx="6130">
                  <c:v>612.965166516651</c:v>
                </c:pt>
                <c:pt idx="6131">
                  <c:v>613.065175517551</c:v>
                </c:pt>
                <c:pt idx="6132">
                  <c:v>613.165184518451</c:v>
                </c:pt>
                <c:pt idx="6133">
                  <c:v>613.265193519351</c:v>
                </c:pt>
                <c:pt idx="6134">
                  <c:v>613.365202520252</c:v>
                </c:pt>
                <c:pt idx="6135">
                  <c:v>613.465211521152</c:v>
                </c:pt>
                <c:pt idx="6136">
                  <c:v>613.565220522052</c:v>
                </c:pt>
                <c:pt idx="6137">
                  <c:v>613.6652295229518</c:v>
                </c:pt>
                <c:pt idx="6138">
                  <c:v>613.765238523852</c:v>
                </c:pt>
                <c:pt idx="6139">
                  <c:v>613.8652475247518</c:v>
                </c:pt>
                <c:pt idx="6140">
                  <c:v>613.965256525652</c:v>
                </c:pt>
                <c:pt idx="6141">
                  <c:v>614.065265526552</c:v>
                </c:pt>
                <c:pt idx="6142">
                  <c:v>614.165274527452</c:v>
                </c:pt>
                <c:pt idx="6143">
                  <c:v>614.265283528352</c:v>
                </c:pt>
                <c:pt idx="6144">
                  <c:v>614.365292529252</c:v>
                </c:pt>
                <c:pt idx="6145">
                  <c:v>614.465301530152</c:v>
                </c:pt>
                <c:pt idx="6146">
                  <c:v>614.565310531053</c:v>
                </c:pt>
                <c:pt idx="6147">
                  <c:v>614.665319531953</c:v>
                </c:pt>
                <c:pt idx="6148">
                  <c:v>614.765328532853</c:v>
                </c:pt>
                <c:pt idx="6149">
                  <c:v>614.865337533753</c:v>
                </c:pt>
                <c:pt idx="6150">
                  <c:v>614.965346534653</c:v>
                </c:pt>
                <c:pt idx="6151">
                  <c:v>615.065355535553</c:v>
                </c:pt>
                <c:pt idx="6152">
                  <c:v>615.165364536453</c:v>
                </c:pt>
                <c:pt idx="6153">
                  <c:v>615.2653735373534</c:v>
                </c:pt>
                <c:pt idx="6154">
                  <c:v>615.365382538253</c:v>
                </c:pt>
                <c:pt idx="6155">
                  <c:v>615.4653915391531</c:v>
                </c:pt>
                <c:pt idx="6156">
                  <c:v>615.565400540053</c:v>
                </c:pt>
                <c:pt idx="6157">
                  <c:v>615.665409540954</c:v>
                </c:pt>
                <c:pt idx="6158">
                  <c:v>615.765418541854</c:v>
                </c:pt>
                <c:pt idx="6159">
                  <c:v>615.8654275427538</c:v>
                </c:pt>
                <c:pt idx="6160">
                  <c:v>615.965436543654</c:v>
                </c:pt>
                <c:pt idx="6161">
                  <c:v>616.065445544554</c:v>
                </c:pt>
                <c:pt idx="6162">
                  <c:v>616.1654545454538</c:v>
                </c:pt>
                <c:pt idx="6163">
                  <c:v>616.265463546354</c:v>
                </c:pt>
                <c:pt idx="6164">
                  <c:v>616.365472547254</c:v>
                </c:pt>
                <c:pt idx="6165">
                  <c:v>616.465481548154</c:v>
                </c:pt>
                <c:pt idx="6166">
                  <c:v>616.565490549054</c:v>
                </c:pt>
                <c:pt idx="6167">
                  <c:v>616.665499549954</c:v>
                </c:pt>
                <c:pt idx="6168">
                  <c:v>616.765508550855</c:v>
                </c:pt>
                <c:pt idx="6169">
                  <c:v>616.8655175517548</c:v>
                </c:pt>
                <c:pt idx="6170">
                  <c:v>616.965526552655</c:v>
                </c:pt>
                <c:pt idx="6171">
                  <c:v>617.065535553555</c:v>
                </c:pt>
                <c:pt idx="6172">
                  <c:v>617.165544554455</c:v>
                </c:pt>
                <c:pt idx="6173">
                  <c:v>617.265553555355</c:v>
                </c:pt>
                <c:pt idx="6174">
                  <c:v>617.365562556255</c:v>
                </c:pt>
                <c:pt idx="6175">
                  <c:v>617.465571557155</c:v>
                </c:pt>
                <c:pt idx="6176">
                  <c:v>617.565580558055</c:v>
                </c:pt>
                <c:pt idx="6177">
                  <c:v>617.665589558955</c:v>
                </c:pt>
                <c:pt idx="6178">
                  <c:v>617.765598559855</c:v>
                </c:pt>
                <c:pt idx="6179">
                  <c:v>617.865607560756</c:v>
                </c:pt>
                <c:pt idx="6180">
                  <c:v>617.965616561656</c:v>
                </c:pt>
                <c:pt idx="6181">
                  <c:v>618.065625562556</c:v>
                </c:pt>
                <c:pt idx="6182">
                  <c:v>618.165634563456</c:v>
                </c:pt>
                <c:pt idx="6183">
                  <c:v>618.265643564356</c:v>
                </c:pt>
                <c:pt idx="6184">
                  <c:v>618.3656525652558</c:v>
                </c:pt>
                <c:pt idx="6185">
                  <c:v>618.465661566156</c:v>
                </c:pt>
                <c:pt idx="6186">
                  <c:v>618.565670567056</c:v>
                </c:pt>
                <c:pt idx="6187">
                  <c:v>618.665679567956</c:v>
                </c:pt>
                <c:pt idx="6188">
                  <c:v>618.765688568856</c:v>
                </c:pt>
                <c:pt idx="6189">
                  <c:v>618.865697569756</c:v>
                </c:pt>
                <c:pt idx="6190">
                  <c:v>618.965706570657</c:v>
                </c:pt>
                <c:pt idx="6191">
                  <c:v>619.065715571557</c:v>
                </c:pt>
                <c:pt idx="6192">
                  <c:v>619.165724572457</c:v>
                </c:pt>
                <c:pt idx="6193">
                  <c:v>619.265733573357</c:v>
                </c:pt>
                <c:pt idx="6194">
                  <c:v>619.365742574257</c:v>
                </c:pt>
                <c:pt idx="6195">
                  <c:v>619.465751575157</c:v>
                </c:pt>
                <c:pt idx="6196">
                  <c:v>619.565760576057</c:v>
                </c:pt>
                <c:pt idx="6197">
                  <c:v>619.665769576957</c:v>
                </c:pt>
                <c:pt idx="6198">
                  <c:v>619.765778577857</c:v>
                </c:pt>
                <c:pt idx="6199">
                  <c:v>619.865787578757</c:v>
                </c:pt>
                <c:pt idx="6200">
                  <c:v>619.965796579657</c:v>
                </c:pt>
                <c:pt idx="6201">
                  <c:v>620.065805580558</c:v>
                </c:pt>
                <c:pt idx="6202">
                  <c:v>620.1658145814579</c:v>
                </c:pt>
                <c:pt idx="6203">
                  <c:v>620.265823582358</c:v>
                </c:pt>
                <c:pt idx="6204">
                  <c:v>620.3658325832579</c:v>
                </c:pt>
                <c:pt idx="6205">
                  <c:v>620.4658415841581</c:v>
                </c:pt>
                <c:pt idx="6206">
                  <c:v>620.5658505850579</c:v>
                </c:pt>
                <c:pt idx="6207">
                  <c:v>620.6658595859577</c:v>
                </c:pt>
                <c:pt idx="6208">
                  <c:v>620.765868586858</c:v>
                </c:pt>
                <c:pt idx="6209">
                  <c:v>620.865877587758</c:v>
                </c:pt>
                <c:pt idx="6210">
                  <c:v>620.965886588658</c:v>
                </c:pt>
                <c:pt idx="6211">
                  <c:v>621.065895589558</c:v>
                </c:pt>
                <c:pt idx="6212">
                  <c:v>621.1659045904588</c:v>
                </c:pt>
                <c:pt idx="6213">
                  <c:v>621.265913591359</c:v>
                </c:pt>
                <c:pt idx="6214">
                  <c:v>621.3659225922586</c:v>
                </c:pt>
                <c:pt idx="6215">
                  <c:v>621.465931593159</c:v>
                </c:pt>
                <c:pt idx="6216">
                  <c:v>621.5659405940588</c:v>
                </c:pt>
                <c:pt idx="6217">
                  <c:v>621.6659495949588</c:v>
                </c:pt>
                <c:pt idx="6218">
                  <c:v>621.7659585958588</c:v>
                </c:pt>
                <c:pt idx="6219">
                  <c:v>621.8659675967588</c:v>
                </c:pt>
                <c:pt idx="6220">
                  <c:v>621.965976597659</c:v>
                </c:pt>
                <c:pt idx="6221">
                  <c:v>622.065985598559</c:v>
                </c:pt>
                <c:pt idx="6222">
                  <c:v>622.1659945994588</c:v>
                </c:pt>
                <c:pt idx="6223">
                  <c:v>622.26600360036</c:v>
                </c:pt>
                <c:pt idx="6224">
                  <c:v>622.3660126012597</c:v>
                </c:pt>
                <c:pt idx="6225">
                  <c:v>622.4660216021598</c:v>
                </c:pt>
                <c:pt idx="6226">
                  <c:v>622.56603060306</c:v>
                </c:pt>
                <c:pt idx="6227">
                  <c:v>622.6660396039598</c:v>
                </c:pt>
                <c:pt idx="6228">
                  <c:v>622.76604860486</c:v>
                </c:pt>
                <c:pt idx="6229">
                  <c:v>622.8660576057596</c:v>
                </c:pt>
                <c:pt idx="6230">
                  <c:v>622.96606660666</c:v>
                </c:pt>
                <c:pt idx="6231">
                  <c:v>623.06607560756</c:v>
                </c:pt>
                <c:pt idx="6232">
                  <c:v>623.16608460846</c:v>
                </c:pt>
                <c:pt idx="6233">
                  <c:v>623.26609360936</c:v>
                </c:pt>
                <c:pt idx="6234">
                  <c:v>623.3661026102608</c:v>
                </c:pt>
                <c:pt idx="6235">
                  <c:v>623.4661116111607</c:v>
                </c:pt>
                <c:pt idx="6236">
                  <c:v>623.5661206120608</c:v>
                </c:pt>
                <c:pt idx="6237">
                  <c:v>623.6661296129606</c:v>
                </c:pt>
                <c:pt idx="6238">
                  <c:v>623.766138613861</c:v>
                </c:pt>
                <c:pt idx="6239">
                  <c:v>623.8661476147606</c:v>
                </c:pt>
                <c:pt idx="6240">
                  <c:v>623.9661566156608</c:v>
                </c:pt>
                <c:pt idx="6241">
                  <c:v>624.066165616561</c:v>
                </c:pt>
                <c:pt idx="6242">
                  <c:v>624.166174617461</c:v>
                </c:pt>
                <c:pt idx="6243">
                  <c:v>624.266183618361</c:v>
                </c:pt>
                <c:pt idx="6244">
                  <c:v>624.3661926192608</c:v>
                </c:pt>
                <c:pt idx="6245">
                  <c:v>624.466201620162</c:v>
                </c:pt>
                <c:pt idx="6246">
                  <c:v>624.5662106210618</c:v>
                </c:pt>
                <c:pt idx="6247">
                  <c:v>624.6662196219618</c:v>
                </c:pt>
                <c:pt idx="6248">
                  <c:v>624.7662286228617</c:v>
                </c:pt>
                <c:pt idx="6249">
                  <c:v>624.8662376237618</c:v>
                </c:pt>
                <c:pt idx="6250">
                  <c:v>624.9662466246617</c:v>
                </c:pt>
                <c:pt idx="6251">
                  <c:v>625.0662556255618</c:v>
                </c:pt>
                <c:pt idx="6252">
                  <c:v>625.1662646264617</c:v>
                </c:pt>
                <c:pt idx="6253">
                  <c:v>625.266273627362</c:v>
                </c:pt>
                <c:pt idx="6254">
                  <c:v>625.366282628262</c:v>
                </c:pt>
                <c:pt idx="6255">
                  <c:v>625.466291629162</c:v>
                </c:pt>
                <c:pt idx="6256">
                  <c:v>625.5663006300631</c:v>
                </c:pt>
                <c:pt idx="6257">
                  <c:v>625.666309630963</c:v>
                </c:pt>
                <c:pt idx="6258">
                  <c:v>625.7663186318631</c:v>
                </c:pt>
                <c:pt idx="6259">
                  <c:v>625.8663276327627</c:v>
                </c:pt>
                <c:pt idx="6260">
                  <c:v>625.9663366336631</c:v>
                </c:pt>
                <c:pt idx="6261">
                  <c:v>626.066345634563</c:v>
                </c:pt>
                <c:pt idx="6262">
                  <c:v>626.1663546354629</c:v>
                </c:pt>
                <c:pt idx="6263">
                  <c:v>626.266363636363</c:v>
                </c:pt>
                <c:pt idx="6264">
                  <c:v>626.366372637263</c:v>
                </c:pt>
                <c:pt idx="6265">
                  <c:v>626.4663816381631</c:v>
                </c:pt>
                <c:pt idx="6266">
                  <c:v>626.566390639063</c:v>
                </c:pt>
                <c:pt idx="6267">
                  <c:v>626.666399639964</c:v>
                </c:pt>
                <c:pt idx="6268">
                  <c:v>626.766408640864</c:v>
                </c:pt>
                <c:pt idx="6269">
                  <c:v>626.8664176417637</c:v>
                </c:pt>
                <c:pt idx="6270">
                  <c:v>626.9664266426638</c:v>
                </c:pt>
                <c:pt idx="6271">
                  <c:v>627.066435643564</c:v>
                </c:pt>
                <c:pt idx="6272">
                  <c:v>627.1664446444638</c:v>
                </c:pt>
                <c:pt idx="6273">
                  <c:v>627.266453645364</c:v>
                </c:pt>
                <c:pt idx="6274">
                  <c:v>627.3664626462638</c:v>
                </c:pt>
                <c:pt idx="6275">
                  <c:v>627.466471647164</c:v>
                </c:pt>
                <c:pt idx="6276">
                  <c:v>627.566480648064</c:v>
                </c:pt>
                <c:pt idx="6277">
                  <c:v>627.666489648964</c:v>
                </c:pt>
                <c:pt idx="6278">
                  <c:v>627.766498649865</c:v>
                </c:pt>
                <c:pt idx="6279">
                  <c:v>627.8665076507648</c:v>
                </c:pt>
                <c:pt idx="6280">
                  <c:v>627.966516651665</c:v>
                </c:pt>
                <c:pt idx="6281">
                  <c:v>628.0665256525648</c:v>
                </c:pt>
                <c:pt idx="6282">
                  <c:v>628.166534653465</c:v>
                </c:pt>
                <c:pt idx="6283">
                  <c:v>628.266543654365</c:v>
                </c:pt>
                <c:pt idx="6284">
                  <c:v>628.3665526552647</c:v>
                </c:pt>
                <c:pt idx="6285">
                  <c:v>628.466561656165</c:v>
                </c:pt>
                <c:pt idx="6286">
                  <c:v>628.566570657065</c:v>
                </c:pt>
                <c:pt idx="6287">
                  <c:v>628.666579657965</c:v>
                </c:pt>
                <c:pt idx="6288">
                  <c:v>628.766588658865</c:v>
                </c:pt>
                <c:pt idx="6289">
                  <c:v>628.8665976597657</c:v>
                </c:pt>
                <c:pt idx="6290">
                  <c:v>628.966606660666</c:v>
                </c:pt>
                <c:pt idx="6291">
                  <c:v>629.0666156615657</c:v>
                </c:pt>
                <c:pt idx="6292">
                  <c:v>629.1666246624658</c:v>
                </c:pt>
                <c:pt idx="6293">
                  <c:v>629.266633663366</c:v>
                </c:pt>
                <c:pt idx="6294">
                  <c:v>629.3666426642658</c:v>
                </c:pt>
                <c:pt idx="6295">
                  <c:v>629.4666516651657</c:v>
                </c:pt>
                <c:pt idx="6296">
                  <c:v>629.566660666066</c:v>
                </c:pt>
                <c:pt idx="6297">
                  <c:v>629.666669666966</c:v>
                </c:pt>
                <c:pt idx="6298">
                  <c:v>629.766678667866</c:v>
                </c:pt>
                <c:pt idx="6299">
                  <c:v>629.866687668766</c:v>
                </c:pt>
                <c:pt idx="6300">
                  <c:v>629.966696669666</c:v>
                </c:pt>
                <c:pt idx="6301">
                  <c:v>630.066705670567</c:v>
                </c:pt>
                <c:pt idx="6302">
                  <c:v>630.166714671467</c:v>
                </c:pt>
                <c:pt idx="6303">
                  <c:v>630.266723672367</c:v>
                </c:pt>
                <c:pt idx="6304">
                  <c:v>630.366732673267</c:v>
                </c:pt>
                <c:pt idx="6305">
                  <c:v>630.466741674167</c:v>
                </c:pt>
                <c:pt idx="6306">
                  <c:v>630.5667506750671</c:v>
                </c:pt>
                <c:pt idx="6307">
                  <c:v>630.666759675967</c:v>
                </c:pt>
                <c:pt idx="6308">
                  <c:v>630.766768676867</c:v>
                </c:pt>
                <c:pt idx="6309">
                  <c:v>630.866777677767</c:v>
                </c:pt>
                <c:pt idx="6310">
                  <c:v>630.966786678667</c:v>
                </c:pt>
                <c:pt idx="6311">
                  <c:v>631.066795679567</c:v>
                </c:pt>
                <c:pt idx="6312">
                  <c:v>631.1668046804679</c:v>
                </c:pt>
                <c:pt idx="6313">
                  <c:v>631.266813681368</c:v>
                </c:pt>
                <c:pt idx="6314">
                  <c:v>631.3668226822678</c:v>
                </c:pt>
                <c:pt idx="6315">
                  <c:v>631.466831683168</c:v>
                </c:pt>
                <c:pt idx="6316">
                  <c:v>631.5668406840679</c:v>
                </c:pt>
                <c:pt idx="6317">
                  <c:v>631.6668496849677</c:v>
                </c:pt>
                <c:pt idx="6318">
                  <c:v>631.7668586858679</c:v>
                </c:pt>
                <c:pt idx="6319">
                  <c:v>631.8668676867677</c:v>
                </c:pt>
                <c:pt idx="6320">
                  <c:v>631.9668766876681</c:v>
                </c:pt>
                <c:pt idx="6321">
                  <c:v>632.066885688568</c:v>
                </c:pt>
                <c:pt idx="6322">
                  <c:v>632.1668946894679</c:v>
                </c:pt>
                <c:pt idx="6323">
                  <c:v>632.266903690369</c:v>
                </c:pt>
                <c:pt idx="6324">
                  <c:v>632.3669126912686</c:v>
                </c:pt>
                <c:pt idx="6325">
                  <c:v>632.4669216921687</c:v>
                </c:pt>
                <c:pt idx="6326">
                  <c:v>632.5669306930688</c:v>
                </c:pt>
                <c:pt idx="6327">
                  <c:v>632.6669396939687</c:v>
                </c:pt>
                <c:pt idx="6328">
                  <c:v>632.7669486948688</c:v>
                </c:pt>
                <c:pt idx="6329">
                  <c:v>632.8669576957684</c:v>
                </c:pt>
                <c:pt idx="6330">
                  <c:v>632.9669666966688</c:v>
                </c:pt>
                <c:pt idx="6331">
                  <c:v>633.066975697569</c:v>
                </c:pt>
                <c:pt idx="6332">
                  <c:v>633.1669846984688</c:v>
                </c:pt>
                <c:pt idx="6333">
                  <c:v>633.266993699369</c:v>
                </c:pt>
                <c:pt idx="6334">
                  <c:v>633.3670027002695</c:v>
                </c:pt>
                <c:pt idx="6335">
                  <c:v>633.4670117011698</c:v>
                </c:pt>
                <c:pt idx="6336">
                  <c:v>633.5670207020695</c:v>
                </c:pt>
                <c:pt idx="6337">
                  <c:v>633.6670297029696</c:v>
                </c:pt>
                <c:pt idx="6338">
                  <c:v>633.76703870387</c:v>
                </c:pt>
                <c:pt idx="6339">
                  <c:v>633.8670477047696</c:v>
                </c:pt>
                <c:pt idx="6340">
                  <c:v>633.9670567056696</c:v>
                </c:pt>
                <c:pt idx="6341">
                  <c:v>634.0670657065698</c:v>
                </c:pt>
                <c:pt idx="6342">
                  <c:v>634.16707470747</c:v>
                </c:pt>
                <c:pt idx="6343">
                  <c:v>634.26708370837</c:v>
                </c:pt>
                <c:pt idx="6344">
                  <c:v>634.3670927092697</c:v>
                </c:pt>
                <c:pt idx="6345">
                  <c:v>634.4671017101698</c:v>
                </c:pt>
                <c:pt idx="6346">
                  <c:v>634.5671107110708</c:v>
                </c:pt>
                <c:pt idx="6347">
                  <c:v>634.6671197119706</c:v>
                </c:pt>
                <c:pt idx="6348">
                  <c:v>634.7671287128708</c:v>
                </c:pt>
                <c:pt idx="6349">
                  <c:v>634.8671377137705</c:v>
                </c:pt>
                <c:pt idx="6350">
                  <c:v>634.9671467146708</c:v>
                </c:pt>
                <c:pt idx="6351">
                  <c:v>635.0671557155705</c:v>
                </c:pt>
                <c:pt idx="6352">
                  <c:v>635.1671647164708</c:v>
                </c:pt>
                <c:pt idx="6353">
                  <c:v>635.267173717371</c:v>
                </c:pt>
                <c:pt idx="6354">
                  <c:v>635.3671827182708</c:v>
                </c:pt>
                <c:pt idx="6355">
                  <c:v>635.467191719171</c:v>
                </c:pt>
                <c:pt idx="6356">
                  <c:v>635.5672007200708</c:v>
                </c:pt>
                <c:pt idx="6357">
                  <c:v>635.6672097209718</c:v>
                </c:pt>
                <c:pt idx="6358">
                  <c:v>635.7672187218718</c:v>
                </c:pt>
                <c:pt idx="6359">
                  <c:v>635.8672277227715</c:v>
                </c:pt>
                <c:pt idx="6360">
                  <c:v>635.9672367236718</c:v>
                </c:pt>
                <c:pt idx="6361">
                  <c:v>636.0672457245718</c:v>
                </c:pt>
                <c:pt idx="6362">
                  <c:v>636.1672547254716</c:v>
                </c:pt>
                <c:pt idx="6363">
                  <c:v>636.267263726372</c:v>
                </c:pt>
                <c:pt idx="6364">
                  <c:v>636.3672727272718</c:v>
                </c:pt>
                <c:pt idx="6365">
                  <c:v>636.467281728172</c:v>
                </c:pt>
                <c:pt idx="6366">
                  <c:v>636.5672907290721</c:v>
                </c:pt>
                <c:pt idx="6367">
                  <c:v>636.6672997299718</c:v>
                </c:pt>
                <c:pt idx="6368">
                  <c:v>636.7673087308731</c:v>
                </c:pt>
                <c:pt idx="6369">
                  <c:v>636.8673177317727</c:v>
                </c:pt>
                <c:pt idx="6370">
                  <c:v>636.9673267326729</c:v>
                </c:pt>
                <c:pt idx="6371">
                  <c:v>637.067335733573</c:v>
                </c:pt>
                <c:pt idx="6372">
                  <c:v>637.1673447344729</c:v>
                </c:pt>
                <c:pt idx="6373">
                  <c:v>637.267353735373</c:v>
                </c:pt>
                <c:pt idx="6374">
                  <c:v>637.3673627362729</c:v>
                </c:pt>
                <c:pt idx="6375">
                  <c:v>637.467371737173</c:v>
                </c:pt>
                <c:pt idx="6376">
                  <c:v>637.5673807380731</c:v>
                </c:pt>
                <c:pt idx="6377">
                  <c:v>637.667389738973</c:v>
                </c:pt>
                <c:pt idx="6378">
                  <c:v>637.7673987398731</c:v>
                </c:pt>
                <c:pt idx="6379">
                  <c:v>637.8674077407736</c:v>
                </c:pt>
                <c:pt idx="6380">
                  <c:v>637.9674167416738</c:v>
                </c:pt>
                <c:pt idx="6381">
                  <c:v>638.0674257425736</c:v>
                </c:pt>
                <c:pt idx="6382">
                  <c:v>638.1674347434738</c:v>
                </c:pt>
                <c:pt idx="6383">
                  <c:v>638.267443744374</c:v>
                </c:pt>
                <c:pt idx="6384">
                  <c:v>638.3674527452736</c:v>
                </c:pt>
                <c:pt idx="6385">
                  <c:v>638.467461746174</c:v>
                </c:pt>
                <c:pt idx="6386">
                  <c:v>638.567470747074</c:v>
                </c:pt>
                <c:pt idx="6387">
                  <c:v>638.667479747974</c:v>
                </c:pt>
                <c:pt idx="6388">
                  <c:v>638.767488748874</c:v>
                </c:pt>
                <c:pt idx="6389">
                  <c:v>638.8674977497737</c:v>
                </c:pt>
                <c:pt idx="6390">
                  <c:v>638.9675067506751</c:v>
                </c:pt>
                <c:pt idx="6391">
                  <c:v>639.0675157515748</c:v>
                </c:pt>
                <c:pt idx="6392">
                  <c:v>639.1675247524745</c:v>
                </c:pt>
                <c:pt idx="6393">
                  <c:v>639.267533753375</c:v>
                </c:pt>
                <c:pt idx="6394">
                  <c:v>639.3675427542745</c:v>
                </c:pt>
                <c:pt idx="6395">
                  <c:v>639.4675517551748</c:v>
                </c:pt>
                <c:pt idx="6396">
                  <c:v>639.5675607560747</c:v>
                </c:pt>
                <c:pt idx="6397">
                  <c:v>639.6675697569748</c:v>
                </c:pt>
                <c:pt idx="6398">
                  <c:v>639.767578757875</c:v>
                </c:pt>
                <c:pt idx="6399">
                  <c:v>639.8675877587748</c:v>
                </c:pt>
                <c:pt idx="6400">
                  <c:v>639.967596759675</c:v>
                </c:pt>
                <c:pt idx="6401">
                  <c:v>640.0676057605758</c:v>
                </c:pt>
                <c:pt idx="6402">
                  <c:v>640.1676147614758</c:v>
                </c:pt>
                <c:pt idx="6403">
                  <c:v>640.2676237623758</c:v>
                </c:pt>
                <c:pt idx="6404">
                  <c:v>640.3676327632758</c:v>
                </c:pt>
                <c:pt idx="6405">
                  <c:v>640.4676417641758</c:v>
                </c:pt>
                <c:pt idx="6406">
                  <c:v>640.5676507650758</c:v>
                </c:pt>
                <c:pt idx="6407">
                  <c:v>640.6676597659756</c:v>
                </c:pt>
                <c:pt idx="6408">
                  <c:v>640.767668766876</c:v>
                </c:pt>
                <c:pt idx="6409">
                  <c:v>640.8676777677757</c:v>
                </c:pt>
                <c:pt idx="6410">
                  <c:v>640.967686768676</c:v>
                </c:pt>
                <c:pt idx="6411">
                  <c:v>641.0676957695757</c:v>
                </c:pt>
                <c:pt idx="6412">
                  <c:v>641.167704770477</c:v>
                </c:pt>
                <c:pt idx="6413">
                  <c:v>641.267713771377</c:v>
                </c:pt>
                <c:pt idx="6414">
                  <c:v>641.3677227722768</c:v>
                </c:pt>
                <c:pt idx="6415">
                  <c:v>641.467731773177</c:v>
                </c:pt>
                <c:pt idx="6416">
                  <c:v>641.567740774077</c:v>
                </c:pt>
                <c:pt idx="6417">
                  <c:v>641.667749774977</c:v>
                </c:pt>
                <c:pt idx="6418">
                  <c:v>641.767758775877</c:v>
                </c:pt>
                <c:pt idx="6419">
                  <c:v>641.867767776777</c:v>
                </c:pt>
                <c:pt idx="6420">
                  <c:v>641.967776777677</c:v>
                </c:pt>
                <c:pt idx="6421">
                  <c:v>642.067785778577</c:v>
                </c:pt>
                <c:pt idx="6422">
                  <c:v>642.167794779477</c:v>
                </c:pt>
                <c:pt idx="6423">
                  <c:v>642.267803780378</c:v>
                </c:pt>
                <c:pt idx="6424">
                  <c:v>642.3678127812776</c:v>
                </c:pt>
                <c:pt idx="6425">
                  <c:v>642.4678217821777</c:v>
                </c:pt>
                <c:pt idx="6426">
                  <c:v>642.5678307830779</c:v>
                </c:pt>
                <c:pt idx="6427">
                  <c:v>642.6678397839777</c:v>
                </c:pt>
                <c:pt idx="6428">
                  <c:v>642.7678487848779</c:v>
                </c:pt>
                <c:pt idx="6429">
                  <c:v>642.8678577857775</c:v>
                </c:pt>
                <c:pt idx="6430">
                  <c:v>642.9678667866779</c:v>
                </c:pt>
                <c:pt idx="6431">
                  <c:v>643.067875787578</c:v>
                </c:pt>
                <c:pt idx="6432">
                  <c:v>643.1678847884779</c:v>
                </c:pt>
                <c:pt idx="6433">
                  <c:v>643.2678937893787</c:v>
                </c:pt>
                <c:pt idx="6434">
                  <c:v>643.3679027902785</c:v>
                </c:pt>
                <c:pt idx="6435">
                  <c:v>643.4679117911785</c:v>
                </c:pt>
                <c:pt idx="6436">
                  <c:v>643.5679207920786</c:v>
                </c:pt>
                <c:pt idx="6437">
                  <c:v>643.6679297929783</c:v>
                </c:pt>
                <c:pt idx="6438">
                  <c:v>643.7679387938788</c:v>
                </c:pt>
                <c:pt idx="6439">
                  <c:v>643.8679477947784</c:v>
                </c:pt>
                <c:pt idx="6440">
                  <c:v>643.9679567956786</c:v>
                </c:pt>
                <c:pt idx="6441">
                  <c:v>644.0679657965786</c:v>
                </c:pt>
                <c:pt idx="6442">
                  <c:v>644.1679747974788</c:v>
                </c:pt>
                <c:pt idx="6443">
                  <c:v>644.267983798379</c:v>
                </c:pt>
                <c:pt idx="6444">
                  <c:v>644.3679927992786</c:v>
                </c:pt>
                <c:pt idx="6445">
                  <c:v>644.46800180018</c:v>
                </c:pt>
                <c:pt idx="6446">
                  <c:v>644.5680108010798</c:v>
                </c:pt>
                <c:pt idx="6447">
                  <c:v>644.6680198019798</c:v>
                </c:pt>
                <c:pt idx="6448">
                  <c:v>644.7680288028798</c:v>
                </c:pt>
                <c:pt idx="6449">
                  <c:v>644.8680378037798</c:v>
                </c:pt>
                <c:pt idx="6450">
                  <c:v>644.9680468046797</c:v>
                </c:pt>
                <c:pt idx="6451">
                  <c:v>645.0680558055798</c:v>
                </c:pt>
                <c:pt idx="6452">
                  <c:v>645.1680648064797</c:v>
                </c:pt>
                <c:pt idx="6453">
                  <c:v>645.26807380738</c:v>
                </c:pt>
                <c:pt idx="6454">
                  <c:v>645.3680828082797</c:v>
                </c:pt>
                <c:pt idx="6455">
                  <c:v>645.46809180918</c:v>
                </c:pt>
                <c:pt idx="6456">
                  <c:v>645.568100810081</c:v>
                </c:pt>
                <c:pt idx="6457">
                  <c:v>645.6681098109808</c:v>
                </c:pt>
                <c:pt idx="6458">
                  <c:v>645.768118811881</c:v>
                </c:pt>
                <c:pt idx="6459">
                  <c:v>645.8681278127806</c:v>
                </c:pt>
                <c:pt idx="6460">
                  <c:v>645.968136813681</c:v>
                </c:pt>
                <c:pt idx="6461">
                  <c:v>646.0681458145808</c:v>
                </c:pt>
                <c:pt idx="6462">
                  <c:v>646.1681548154808</c:v>
                </c:pt>
                <c:pt idx="6463">
                  <c:v>646.268163816381</c:v>
                </c:pt>
                <c:pt idx="6464">
                  <c:v>646.368172817281</c:v>
                </c:pt>
                <c:pt idx="6465">
                  <c:v>646.468181818181</c:v>
                </c:pt>
                <c:pt idx="6466">
                  <c:v>646.568190819081</c:v>
                </c:pt>
                <c:pt idx="6467">
                  <c:v>646.668199819982</c:v>
                </c:pt>
                <c:pt idx="6468">
                  <c:v>646.768208820882</c:v>
                </c:pt>
                <c:pt idx="6469">
                  <c:v>646.8682178217817</c:v>
                </c:pt>
                <c:pt idx="6470">
                  <c:v>646.9682268226818</c:v>
                </c:pt>
                <c:pt idx="6471">
                  <c:v>647.068235823582</c:v>
                </c:pt>
                <c:pt idx="6472">
                  <c:v>647.1682448244818</c:v>
                </c:pt>
                <c:pt idx="6473">
                  <c:v>647.268253825382</c:v>
                </c:pt>
                <c:pt idx="6474">
                  <c:v>647.3682628262818</c:v>
                </c:pt>
                <c:pt idx="6475">
                  <c:v>647.468271827182</c:v>
                </c:pt>
                <c:pt idx="6476">
                  <c:v>647.568280828082</c:v>
                </c:pt>
                <c:pt idx="6477">
                  <c:v>647.668289828982</c:v>
                </c:pt>
                <c:pt idx="6478">
                  <c:v>647.768298829883</c:v>
                </c:pt>
                <c:pt idx="6479">
                  <c:v>647.8683078307829</c:v>
                </c:pt>
                <c:pt idx="6480">
                  <c:v>647.9683168316831</c:v>
                </c:pt>
                <c:pt idx="6481">
                  <c:v>648.068325832583</c:v>
                </c:pt>
                <c:pt idx="6482">
                  <c:v>648.1683348334831</c:v>
                </c:pt>
                <c:pt idx="6483">
                  <c:v>648.268343834383</c:v>
                </c:pt>
                <c:pt idx="6484">
                  <c:v>648.3683528352828</c:v>
                </c:pt>
                <c:pt idx="6485">
                  <c:v>648.468361836183</c:v>
                </c:pt>
                <c:pt idx="6486">
                  <c:v>648.5683708370831</c:v>
                </c:pt>
                <c:pt idx="6487">
                  <c:v>648.668379837983</c:v>
                </c:pt>
                <c:pt idx="6488">
                  <c:v>648.7683888388831</c:v>
                </c:pt>
                <c:pt idx="6489">
                  <c:v>648.868397839783</c:v>
                </c:pt>
                <c:pt idx="6490">
                  <c:v>648.968406840684</c:v>
                </c:pt>
                <c:pt idx="6491">
                  <c:v>649.0684158415841</c:v>
                </c:pt>
                <c:pt idx="6492">
                  <c:v>649.1684248424838</c:v>
                </c:pt>
                <c:pt idx="6493">
                  <c:v>649.268433843384</c:v>
                </c:pt>
                <c:pt idx="6494">
                  <c:v>649.3684428442838</c:v>
                </c:pt>
                <c:pt idx="6495">
                  <c:v>649.4684518451837</c:v>
                </c:pt>
                <c:pt idx="6496">
                  <c:v>649.568460846084</c:v>
                </c:pt>
                <c:pt idx="6497">
                  <c:v>649.6684698469837</c:v>
                </c:pt>
                <c:pt idx="6498">
                  <c:v>649.768478847884</c:v>
                </c:pt>
                <c:pt idx="6499">
                  <c:v>649.868487848784</c:v>
                </c:pt>
                <c:pt idx="6500">
                  <c:v>649.968496849684</c:v>
                </c:pt>
                <c:pt idx="6501">
                  <c:v>650.068505850585</c:v>
                </c:pt>
                <c:pt idx="6502">
                  <c:v>650.1685148514848</c:v>
                </c:pt>
                <c:pt idx="6503">
                  <c:v>650.268523852385</c:v>
                </c:pt>
                <c:pt idx="6504">
                  <c:v>650.3685328532848</c:v>
                </c:pt>
                <c:pt idx="6505">
                  <c:v>650.468541854185</c:v>
                </c:pt>
                <c:pt idx="6506">
                  <c:v>650.5685508550848</c:v>
                </c:pt>
                <c:pt idx="6507">
                  <c:v>650.6685598559848</c:v>
                </c:pt>
                <c:pt idx="6508">
                  <c:v>650.768568856885</c:v>
                </c:pt>
                <c:pt idx="6509">
                  <c:v>650.868577857785</c:v>
                </c:pt>
                <c:pt idx="6510">
                  <c:v>650.968586858685</c:v>
                </c:pt>
                <c:pt idx="6511">
                  <c:v>651.068595859585</c:v>
                </c:pt>
                <c:pt idx="6512">
                  <c:v>651.168604860486</c:v>
                </c:pt>
                <c:pt idx="6513">
                  <c:v>651.268613861386</c:v>
                </c:pt>
                <c:pt idx="6514">
                  <c:v>651.3686228622857</c:v>
                </c:pt>
                <c:pt idx="6515">
                  <c:v>651.468631863186</c:v>
                </c:pt>
                <c:pt idx="6516">
                  <c:v>651.568640864086</c:v>
                </c:pt>
                <c:pt idx="6517">
                  <c:v>651.6686498649858</c:v>
                </c:pt>
                <c:pt idx="6518">
                  <c:v>651.768658865886</c:v>
                </c:pt>
                <c:pt idx="6519">
                  <c:v>651.8686678667858</c:v>
                </c:pt>
                <c:pt idx="6520">
                  <c:v>651.968676867686</c:v>
                </c:pt>
                <c:pt idx="6521">
                  <c:v>652.068685868586</c:v>
                </c:pt>
                <c:pt idx="6522">
                  <c:v>652.168694869486</c:v>
                </c:pt>
                <c:pt idx="6523">
                  <c:v>652.268703870387</c:v>
                </c:pt>
                <c:pt idx="6524">
                  <c:v>652.368712871287</c:v>
                </c:pt>
                <c:pt idx="6525">
                  <c:v>652.468721872187</c:v>
                </c:pt>
                <c:pt idx="6526">
                  <c:v>652.568730873087</c:v>
                </c:pt>
                <c:pt idx="6527">
                  <c:v>652.668739873987</c:v>
                </c:pt>
                <c:pt idx="6528">
                  <c:v>652.768748874887</c:v>
                </c:pt>
                <c:pt idx="6529">
                  <c:v>652.868757875787</c:v>
                </c:pt>
                <c:pt idx="6530">
                  <c:v>652.968766876687</c:v>
                </c:pt>
                <c:pt idx="6531">
                  <c:v>653.068775877587</c:v>
                </c:pt>
                <c:pt idx="6532">
                  <c:v>653.168784878487</c:v>
                </c:pt>
                <c:pt idx="6533">
                  <c:v>653.268793879387</c:v>
                </c:pt>
                <c:pt idx="6534">
                  <c:v>653.3688028802877</c:v>
                </c:pt>
                <c:pt idx="6535">
                  <c:v>653.4688118811879</c:v>
                </c:pt>
                <c:pt idx="6536">
                  <c:v>653.5688208820877</c:v>
                </c:pt>
                <c:pt idx="6537">
                  <c:v>653.6688298829877</c:v>
                </c:pt>
                <c:pt idx="6538">
                  <c:v>653.768838883888</c:v>
                </c:pt>
                <c:pt idx="6539">
                  <c:v>653.8688478847877</c:v>
                </c:pt>
                <c:pt idx="6540">
                  <c:v>653.9688568856878</c:v>
                </c:pt>
                <c:pt idx="6541">
                  <c:v>654.068865886588</c:v>
                </c:pt>
                <c:pt idx="6542">
                  <c:v>654.1688748874881</c:v>
                </c:pt>
                <c:pt idx="6543">
                  <c:v>654.268883888388</c:v>
                </c:pt>
                <c:pt idx="6544">
                  <c:v>654.3688928892878</c:v>
                </c:pt>
                <c:pt idx="6545">
                  <c:v>654.468901890188</c:v>
                </c:pt>
                <c:pt idx="6546">
                  <c:v>654.5689108910888</c:v>
                </c:pt>
                <c:pt idx="6547">
                  <c:v>654.6689198919886</c:v>
                </c:pt>
                <c:pt idx="6548">
                  <c:v>654.7689288928888</c:v>
                </c:pt>
                <c:pt idx="6549">
                  <c:v>654.8689378937886</c:v>
                </c:pt>
                <c:pt idx="6550">
                  <c:v>654.9689468946888</c:v>
                </c:pt>
                <c:pt idx="6551">
                  <c:v>655.0689558955887</c:v>
                </c:pt>
                <c:pt idx="6552">
                  <c:v>655.1689648964888</c:v>
                </c:pt>
                <c:pt idx="6553">
                  <c:v>655.268973897389</c:v>
                </c:pt>
                <c:pt idx="6554">
                  <c:v>655.3689828982888</c:v>
                </c:pt>
                <c:pt idx="6555">
                  <c:v>655.4689918991887</c:v>
                </c:pt>
                <c:pt idx="6556">
                  <c:v>655.569000900089</c:v>
                </c:pt>
                <c:pt idx="6557">
                  <c:v>655.66900990099</c:v>
                </c:pt>
                <c:pt idx="6558">
                  <c:v>655.76901890189</c:v>
                </c:pt>
                <c:pt idx="6559">
                  <c:v>655.8690279027898</c:v>
                </c:pt>
                <c:pt idx="6560">
                  <c:v>655.96903690369</c:v>
                </c:pt>
                <c:pt idx="6561">
                  <c:v>656.06904590459</c:v>
                </c:pt>
                <c:pt idx="6562">
                  <c:v>656.1690549054898</c:v>
                </c:pt>
                <c:pt idx="6563">
                  <c:v>656.26906390639</c:v>
                </c:pt>
                <c:pt idx="6564">
                  <c:v>656.36907290729</c:v>
                </c:pt>
                <c:pt idx="6565">
                  <c:v>656.46908190819</c:v>
                </c:pt>
                <c:pt idx="6566">
                  <c:v>656.56909090909</c:v>
                </c:pt>
                <c:pt idx="6567">
                  <c:v>656.66909990999</c:v>
                </c:pt>
                <c:pt idx="6568">
                  <c:v>656.769108910891</c:v>
                </c:pt>
                <c:pt idx="6569">
                  <c:v>656.8691179117908</c:v>
                </c:pt>
                <c:pt idx="6570">
                  <c:v>656.969126912691</c:v>
                </c:pt>
                <c:pt idx="6571">
                  <c:v>657.069135913591</c:v>
                </c:pt>
                <c:pt idx="6572">
                  <c:v>657.169144914491</c:v>
                </c:pt>
                <c:pt idx="6573">
                  <c:v>657.269153915391</c:v>
                </c:pt>
                <c:pt idx="6574">
                  <c:v>657.369162916291</c:v>
                </c:pt>
                <c:pt idx="6575">
                  <c:v>657.469171917191</c:v>
                </c:pt>
                <c:pt idx="6576">
                  <c:v>657.569180918091</c:v>
                </c:pt>
                <c:pt idx="6577">
                  <c:v>657.669189918991</c:v>
                </c:pt>
                <c:pt idx="6578">
                  <c:v>657.769198919891</c:v>
                </c:pt>
                <c:pt idx="6579">
                  <c:v>657.8692079207917</c:v>
                </c:pt>
                <c:pt idx="6580">
                  <c:v>657.969216921692</c:v>
                </c:pt>
                <c:pt idx="6581">
                  <c:v>658.0692259225917</c:v>
                </c:pt>
                <c:pt idx="6582">
                  <c:v>658.169234923492</c:v>
                </c:pt>
                <c:pt idx="6583">
                  <c:v>658.269243924392</c:v>
                </c:pt>
                <c:pt idx="6584">
                  <c:v>658.3692529252918</c:v>
                </c:pt>
                <c:pt idx="6585">
                  <c:v>658.469261926192</c:v>
                </c:pt>
                <c:pt idx="6586">
                  <c:v>658.569270927092</c:v>
                </c:pt>
                <c:pt idx="6587">
                  <c:v>658.669279927992</c:v>
                </c:pt>
                <c:pt idx="6588">
                  <c:v>658.769288928892</c:v>
                </c:pt>
                <c:pt idx="6589">
                  <c:v>658.869297929792</c:v>
                </c:pt>
                <c:pt idx="6590">
                  <c:v>658.969306930693</c:v>
                </c:pt>
                <c:pt idx="6591">
                  <c:v>659.069315931593</c:v>
                </c:pt>
                <c:pt idx="6592">
                  <c:v>659.169324932493</c:v>
                </c:pt>
                <c:pt idx="6593">
                  <c:v>659.269333933393</c:v>
                </c:pt>
                <c:pt idx="6594">
                  <c:v>659.369342934293</c:v>
                </c:pt>
                <c:pt idx="6595">
                  <c:v>659.469351935193</c:v>
                </c:pt>
                <c:pt idx="6596">
                  <c:v>659.569360936093</c:v>
                </c:pt>
                <c:pt idx="6597">
                  <c:v>659.669369936993</c:v>
                </c:pt>
                <c:pt idx="6598">
                  <c:v>659.769378937893</c:v>
                </c:pt>
                <c:pt idx="6599">
                  <c:v>659.869387938793</c:v>
                </c:pt>
                <c:pt idx="6600">
                  <c:v>659.9693969396931</c:v>
                </c:pt>
                <c:pt idx="6601">
                  <c:v>660.069405940594</c:v>
                </c:pt>
                <c:pt idx="6602">
                  <c:v>660.169414941494</c:v>
                </c:pt>
                <c:pt idx="6603">
                  <c:v>660.269423942394</c:v>
                </c:pt>
                <c:pt idx="6604">
                  <c:v>660.369432943294</c:v>
                </c:pt>
                <c:pt idx="6605">
                  <c:v>660.469441944194</c:v>
                </c:pt>
                <c:pt idx="6606">
                  <c:v>660.569450945094</c:v>
                </c:pt>
                <c:pt idx="6607">
                  <c:v>660.6694599459938</c:v>
                </c:pt>
                <c:pt idx="6608">
                  <c:v>660.769468946894</c:v>
                </c:pt>
                <c:pt idx="6609">
                  <c:v>660.869477947794</c:v>
                </c:pt>
                <c:pt idx="6610">
                  <c:v>660.969486948694</c:v>
                </c:pt>
                <c:pt idx="6611">
                  <c:v>661.069495949595</c:v>
                </c:pt>
                <c:pt idx="6612">
                  <c:v>661.169504950495</c:v>
                </c:pt>
                <c:pt idx="6613">
                  <c:v>661.269513951395</c:v>
                </c:pt>
                <c:pt idx="6614">
                  <c:v>661.3695229522948</c:v>
                </c:pt>
                <c:pt idx="6615">
                  <c:v>661.469531953195</c:v>
                </c:pt>
                <c:pt idx="6616">
                  <c:v>661.569540954095</c:v>
                </c:pt>
                <c:pt idx="6617">
                  <c:v>661.669549954995</c:v>
                </c:pt>
                <c:pt idx="6618">
                  <c:v>661.769558955895</c:v>
                </c:pt>
                <c:pt idx="6619">
                  <c:v>661.869567956795</c:v>
                </c:pt>
                <c:pt idx="6620">
                  <c:v>661.969576957695</c:v>
                </c:pt>
                <c:pt idx="6621">
                  <c:v>662.069585958595</c:v>
                </c:pt>
                <c:pt idx="6622">
                  <c:v>662.169594959496</c:v>
                </c:pt>
                <c:pt idx="6623">
                  <c:v>662.269603960396</c:v>
                </c:pt>
                <c:pt idx="6624">
                  <c:v>662.369612961296</c:v>
                </c:pt>
                <c:pt idx="6625">
                  <c:v>662.469621962196</c:v>
                </c:pt>
                <c:pt idx="6626">
                  <c:v>662.569630963096</c:v>
                </c:pt>
                <c:pt idx="6627">
                  <c:v>662.669639963996</c:v>
                </c:pt>
                <c:pt idx="6628">
                  <c:v>662.769648964896</c:v>
                </c:pt>
                <c:pt idx="6629">
                  <c:v>662.8696579657958</c:v>
                </c:pt>
                <c:pt idx="6630">
                  <c:v>662.969666966696</c:v>
                </c:pt>
                <c:pt idx="6631">
                  <c:v>663.069675967596</c:v>
                </c:pt>
                <c:pt idx="6632">
                  <c:v>663.169684968496</c:v>
                </c:pt>
                <c:pt idx="6633">
                  <c:v>663.269693969396</c:v>
                </c:pt>
                <c:pt idx="6634">
                  <c:v>663.369702970297</c:v>
                </c:pt>
                <c:pt idx="6635">
                  <c:v>663.469711971197</c:v>
                </c:pt>
                <c:pt idx="6636">
                  <c:v>663.569720972097</c:v>
                </c:pt>
                <c:pt idx="6637">
                  <c:v>663.669729972997</c:v>
                </c:pt>
                <c:pt idx="6638">
                  <c:v>663.769738973897</c:v>
                </c:pt>
                <c:pt idx="6639">
                  <c:v>663.869747974797</c:v>
                </c:pt>
                <c:pt idx="6640">
                  <c:v>663.969756975697</c:v>
                </c:pt>
                <c:pt idx="6641">
                  <c:v>664.069765976597</c:v>
                </c:pt>
                <c:pt idx="6642">
                  <c:v>664.169774977497</c:v>
                </c:pt>
                <c:pt idx="6643">
                  <c:v>664.269783978397</c:v>
                </c:pt>
                <c:pt idx="6644">
                  <c:v>664.369792979297</c:v>
                </c:pt>
                <c:pt idx="6645">
                  <c:v>664.4698019801981</c:v>
                </c:pt>
                <c:pt idx="6646">
                  <c:v>664.569810981098</c:v>
                </c:pt>
                <c:pt idx="6647">
                  <c:v>664.6698199819979</c:v>
                </c:pt>
                <c:pt idx="6648">
                  <c:v>664.769828982898</c:v>
                </c:pt>
                <c:pt idx="6649">
                  <c:v>664.8698379837979</c:v>
                </c:pt>
                <c:pt idx="6650">
                  <c:v>664.969846984698</c:v>
                </c:pt>
                <c:pt idx="6651">
                  <c:v>665.0698559855979</c:v>
                </c:pt>
                <c:pt idx="6652">
                  <c:v>665.1698649864981</c:v>
                </c:pt>
                <c:pt idx="6653">
                  <c:v>665.269873987398</c:v>
                </c:pt>
                <c:pt idx="6654">
                  <c:v>665.369882988298</c:v>
                </c:pt>
                <c:pt idx="6655">
                  <c:v>665.469891989198</c:v>
                </c:pt>
                <c:pt idx="6656">
                  <c:v>665.569900990099</c:v>
                </c:pt>
                <c:pt idx="6657">
                  <c:v>665.6699099909988</c:v>
                </c:pt>
                <c:pt idx="6658">
                  <c:v>665.769918991899</c:v>
                </c:pt>
                <c:pt idx="6659">
                  <c:v>665.8699279927986</c:v>
                </c:pt>
                <c:pt idx="6660">
                  <c:v>665.969936993699</c:v>
                </c:pt>
                <c:pt idx="6661">
                  <c:v>666.0699459945988</c:v>
                </c:pt>
                <c:pt idx="6662">
                  <c:v>666.1699549954988</c:v>
                </c:pt>
                <c:pt idx="6663">
                  <c:v>666.269963996399</c:v>
                </c:pt>
                <c:pt idx="6664">
                  <c:v>666.369972997299</c:v>
                </c:pt>
                <c:pt idx="6665">
                  <c:v>666.469981998199</c:v>
                </c:pt>
                <c:pt idx="6666">
                  <c:v>666.569990999099</c:v>
                </c:pt>
                <c:pt idx="6667">
                  <c:v>666.67</c:v>
                </c:pt>
                <c:pt idx="6668">
                  <c:v>666.7700090009</c:v>
                </c:pt>
                <c:pt idx="6669">
                  <c:v>666.8700180018</c:v>
                </c:pt>
                <c:pt idx="6670">
                  <c:v>666.9700270027</c:v>
                </c:pt>
                <c:pt idx="6671">
                  <c:v>667.0700360036</c:v>
                </c:pt>
                <c:pt idx="6672">
                  <c:v>667.1700450045</c:v>
                </c:pt>
                <c:pt idx="6673">
                  <c:v>667.2700540054001</c:v>
                </c:pt>
                <c:pt idx="6674">
                  <c:v>667.3700630063</c:v>
                </c:pt>
                <c:pt idx="6675">
                  <c:v>667.4700720072003</c:v>
                </c:pt>
                <c:pt idx="6676">
                  <c:v>667.5700810081</c:v>
                </c:pt>
                <c:pt idx="6677">
                  <c:v>667.670090009</c:v>
                </c:pt>
                <c:pt idx="6678">
                  <c:v>667.770099009901</c:v>
                </c:pt>
                <c:pt idx="6679">
                  <c:v>667.870108010801</c:v>
                </c:pt>
                <c:pt idx="6680">
                  <c:v>667.9701170117007</c:v>
                </c:pt>
                <c:pt idx="6681">
                  <c:v>668.070126012601</c:v>
                </c:pt>
                <c:pt idx="6682">
                  <c:v>668.170135013501</c:v>
                </c:pt>
                <c:pt idx="6683">
                  <c:v>668.270144014401</c:v>
                </c:pt>
                <c:pt idx="6684">
                  <c:v>668.370153015301</c:v>
                </c:pt>
                <c:pt idx="6685">
                  <c:v>668.470162016201</c:v>
                </c:pt>
                <c:pt idx="6686">
                  <c:v>668.570171017101</c:v>
                </c:pt>
                <c:pt idx="6687">
                  <c:v>668.670180018001</c:v>
                </c:pt>
                <c:pt idx="6688">
                  <c:v>668.770189018901</c:v>
                </c:pt>
                <c:pt idx="6689">
                  <c:v>668.870198019801</c:v>
                </c:pt>
                <c:pt idx="6690">
                  <c:v>668.970207020702</c:v>
                </c:pt>
                <c:pt idx="6691">
                  <c:v>669.070216021602</c:v>
                </c:pt>
                <c:pt idx="6692">
                  <c:v>669.170225022502</c:v>
                </c:pt>
                <c:pt idx="6693">
                  <c:v>669.270234023402</c:v>
                </c:pt>
                <c:pt idx="6694">
                  <c:v>669.370243024302</c:v>
                </c:pt>
                <c:pt idx="6695">
                  <c:v>669.4702520252017</c:v>
                </c:pt>
                <c:pt idx="6696">
                  <c:v>669.570261026102</c:v>
                </c:pt>
                <c:pt idx="6697">
                  <c:v>669.670270027002</c:v>
                </c:pt>
                <c:pt idx="6698">
                  <c:v>669.770279027902</c:v>
                </c:pt>
                <c:pt idx="6699">
                  <c:v>669.870288028802</c:v>
                </c:pt>
                <c:pt idx="6700">
                  <c:v>669.970297029702</c:v>
                </c:pt>
                <c:pt idx="6701">
                  <c:v>670.0703060306033</c:v>
                </c:pt>
                <c:pt idx="6702">
                  <c:v>670.170315031503</c:v>
                </c:pt>
                <c:pt idx="6703">
                  <c:v>670.2703240324031</c:v>
                </c:pt>
                <c:pt idx="6704">
                  <c:v>670.370333033303</c:v>
                </c:pt>
                <c:pt idx="6705">
                  <c:v>670.4703420342031</c:v>
                </c:pt>
                <c:pt idx="6706">
                  <c:v>670.570351035103</c:v>
                </c:pt>
                <c:pt idx="6707">
                  <c:v>670.6703600360033</c:v>
                </c:pt>
                <c:pt idx="6708">
                  <c:v>670.770369036903</c:v>
                </c:pt>
                <c:pt idx="6709">
                  <c:v>670.8703780378033</c:v>
                </c:pt>
                <c:pt idx="6710">
                  <c:v>670.970387038703</c:v>
                </c:pt>
                <c:pt idx="6711">
                  <c:v>671.070396039603</c:v>
                </c:pt>
                <c:pt idx="6712">
                  <c:v>671.170405040504</c:v>
                </c:pt>
                <c:pt idx="6713">
                  <c:v>671.270414041404</c:v>
                </c:pt>
                <c:pt idx="6714">
                  <c:v>671.370423042304</c:v>
                </c:pt>
                <c:pt idx="6715">
                  <c:v>671.470432043204</c:v>
                </c:pt>
                <c:pt idx="6716">
                  <c:v>671.570441044104</c:v>
                </c:pt>
                <c:pt idx="6717">
                  <c:v>671.670450045004</c:v>
                </c:pt>
                <c:pt idx="6718">
                  <c:v>671.770459045904</c:v>
                </c:pt>
                <c:pt idx="6719">
                  <c:v>671.870468046804</c:v>
                </c:pt>
                <c:pt idx="6720">
                  <c:v>671.970477047704</c:v>
                </c:pt>
                <c:pt idx="6721">
                  <c:v>672.070486048604</c:v>
                </c:pt>
                <c:pt idx="6722">
                  <c:v>672.170495049504</c:v>
                </c:pt>
                <c:pt idx="6723">
                  <c:v>672.270504050405</c:v>
                </c:pt>
                <c:pt idx="6724">
                  <c:v>672.370513051305</c:v>
                </c:pt>
                <c:pt idx="6725">
                  <c:v>672.470522052205</c:v>
                </c:pt>
                <c:pt idx="6726">
                  <c:v>672.570531053105</c:v>
                </c:pt>
                <c:pt idx="6727">
                  <c:v>672.670540054005</c:v>
                </c:pt>
                <c:pt idx="6728">
                  <c:v>672.770549054905</c:v>
                </c:pt>
                <c:pt idx="6729">
                  <c:v>672.870558055805</c:v>
                </c:pt>
                <c:pt idx="6730">
                  <c:v>672.970567056705</c:v>
                </c:pt>
                <c:pt idx="6731">
                  <c:v>673.070576057605</c:v>
                </c:pt>
                <c:pt idx="6732">
                  <c:v>673.170585058505</c:v>
                </c:pt>
                <c:pt idx="6733">
                  <c:v>673.270594059405</c:v>
                </c:pt>
                <c:pt idx="6734">
                  <c:v>673.370603060305</c:v>
                </c:pt>
                <c:pt idx="6735">
                  <c:v>673.470612061206</c:v>
                </c:pt>
                <c:pt idx="6736">
                  <c:v>673.5706210621061</c:v>
                </c:pt>
                <c:pt idx="6737">
                  <c:v>673.670630063006</c:v>
                </c:pt>
                <c:pt idx="6738">
                  <c:v>673.770639063906</c:v>
                </c:pt>
                <c:pt idx="6739">
                  <c:v>673.870648064806</c:v>
                </c:pt>
                <c:pt idx="6740">
                  <c:v>673.9706570657057</c:v>
                </c:pt>
                <c:pt idx="6741">
                  <c:v>674.070666066606</c:v>
                </c:pt>
                <c:pt idx="6742">
                  <c:v>674.170675067506</c:v>
                </c:pt>
                <c:pt idx="6743">
                  <c:v>674.270684068406</c:v>
                </c:pt>
                <c:pt idx="6744">
                  <c:v>674.370693069306</c:v>
                </c:pt>
                <c:pt idx="6745">
                  <c:v>674.470702070206</c:v>
                </c:pt>
                <c:pt idx="6746">
                  <c:v>674.570711071107</c:v>
                </c:pt>
                <c:pt idx="6747">
                  <c:v>674.670720072007</c:v>
                </c:pt>
                <c:pt idx="6748">
                  <c:v>674.770729072907</c:v>
                </c:pt>
                <c:pt idx="6749">
                  <c:v>674.870738073807</c:v>
                </c:pt>
                <c:pt idx="6750">
                  <c:v>674.970747074707</c:v>
                </c:pt>
                <c:pt idx="6751">
                  <c:v>675.070756075607</c:v>
                </c:pt>
                <c:pt idx="6752">
                  <c:v>675.170765076507</c:v>
                </c:pt>
                <c:pt idx="6753">
                  <c:v>675.270774077407</c:v>
                </c:pt>
                <c:pt idx="6754">
                  <c:v>675.370783078307</c:v>
                </c:pt>
                <c:pt idx="6755">
                  <c:v>675.470792079207</c:v>
                </c:pt>
                <c:pt idx="6756">
                  <c:v>675.570801080107</c:v>
                </c:pt>
                <c:pt idx="6757">
                  <c:v>675.6708100810081</c:v>
                </c:pt>
                <c:pt idx="6758">
                  <c:v>675.770819081908</c:v>
                </c:pt>
                <c:pt idx="6759">
                  <c:v>675.8708280828079</c:v>
                </c:pt>
                <c:pt idx="6760">
                  <c:v>675.970837083708</c:v>
                </c:pt>
                <c:pt idx="6761">
                  <c:v>676.0708460846081</c:v>
                </c:pt>
                <c:pt idx="6762">
                  <c:v>676.170855085508</c:v>
                </c:pt>
                <c:pt idx="6763">
                  <c:v>676.2708640864081</c:v>
                </c:pt>
                <c:pt idx="6764">
                  <c:v>676.370873087308</c:v>
                </c:pt>
                <c:pt idx="6765">
                  <c:v>676.4708820882081</c:v>
                </c:pt>
                <c:pt idx="6766">
                  <c:v>676.570891089108</c:v>
                </c:pt>
                <c:pt idx="6767">
                  <c:v>676.6709000900081</c:v>
                </c:pt>
                <c:pt idx="6768">
                  <c:v>676.770909090909</c:v>
                </c:pt>
                <c:pt idx="6769">
                  <c:v>676.8709180918088</c:v>
                </c:pt>
                <c:pt idx="6770">
                  <c:v>676.9709270927086</c:v>
                </c:pt>
                <c:pt idx="6771">
                  <c:v>677.070936093609</c:v>
                </c:pt>
                <c:pt idx="6772">
                  <c:v>677.170945094509</c:v>
                </c:pt>
                <c:pt idx="6773">
                  <c:v>677.2709540954088</c:v>
                </c:pt>
                <c:pt idx="6774">
                  <c:v>677.370963096309</c:v>
                </c:pt>
                <c:pt idx="6775">
                  <c:v>677.470972097209</c:v>
                </c:pt>
                <c:pt idx="6776">
                  <c:v>677.570981098109</c:v>
                </c:pt>
                <c:pt idx="6777">
                  <c:v>677.670990099009</c:v>
                </c:pt>
                <c:pt idx="6778">
                  <c:v>677.770999099909</c:v>
                </c:pt>
                <c:pt idx="6779">
                  <c:v>677.8710081008097</c:v>
                </c:pt>
                <c:pt idx="6780">
                  <c:v>677.9710171017098</c:v>
                </c:pt>
                <c:pt idx="6781">
                  <c:v>678.0710261026097</c:v>
                </c:pt>
                <c:pt idx="6782">
                  <c:v>678.17103510351</c:v>
                </c:pt>
                <c:pt idx="6783">
                  <c:v>678.2710441044097</c:v>
                </c:pt>
                <c:pt idx="6784">
                  <c:v>678.3710531053098</c:v>
                </c:pt>
                <c:pt idx="6785">
                  <c:v>678.47106210621</c:v>
                </c:pt>
                <c:pt idx="6786">
                  <c:v>678.57107110711</c:v>
                </c:pt>
                <c:pt idx="6787">
                  <c:v>678.67108010801</c:v>
                </c:pt>
                <c:pt idx="6788">
                  <c:v>678.77108910891</c:v>
                </c:pt>
                <c:pt idx="6789">
                  <c:v>678.871098109811</c:v>
                </c:pt>
                <c:pt idx="6790">
                  <c:v>678.9711071107108</c:v>
                </c:pt>
                <c:pt idx="6791">
                  <c:v>679.071116111611</c:v>
                </c:pt>
                <c:pt idx="6792">
                  <c:v>679.1711251125108</c:v>
                </c:pt>
                <c:pt idx="6793">
                  <c:v>679.271134113411</c:v>
                </c:pt>
                <c:pt idx="6794">
                  <c:v>679.3711431143108</c:v>
                </c:pt>
                <c:pt idx="6795">
                  <c:v>679.4711521152108</c:v>
                </c:pt>
                <c:pt idx="6796">
                  <c:v>679.5711611161111</c:v>
                </c:pt>
                <c:pt idx="6797">
                  <c:v>679.671170117011</c:v>
                </c:pt>
                <c:pt idx="6798">
                  <c:v>679.771179117911</c:v>
                </c:pt>
                <c:pt idx="6799">
                  <c:v>679.871188118811</c:v>
                </c:pt>
                <c:pt idx="6800">
                  <c:v>679.971197119712</c:v>
                </c:pt>
                <c:pt idx="6801">
                  <c:v>680.071206120612</c:v>
                </c:pt>
                <c:pt idx="6802">
                  <c:v>680.171215121512</c:v>
                </c:pt>
                <c:pt idx="6803">
                  <c:v>680.2712241224118</c:v>
                </c:pt>
                <c:pt idx="6804">
                  <c:v>680.371233123312</c:v>
                </c:pt>
                <c:pt idx="6805">
                  <c:v>680.4712421242118</c:v>
                </c:pt>
                <c:pt idx="6806">
                  <c:v>680.571251125112</c:v>
                </c:pt>
                <c:pt idx="6807">
                  <c:v>680.671260126012</c:v>
                </c:pt>
                <c:pt idx="6808">
                  <c:v>680.771269126912</c:v>
                </c:pt>
                <c:pt idx="6809">
                  <c:v>680.871278127812</c:v>
                </c:pt>
                <c:pt idx="6810">
                  <c:v>680.971287128712</c:v>
                </c:pt>
                <c:pt idx="6811">
                  <c:v>681.0712961296131</c:v>
                </c:pt>
                <c:pt idx="6812">
                  <c:v>681.171305130513</c:v>
                </c:pt>
                <c:pt idx="6813">
                  <c:v>681.2713141314131</c:v>
                </c:pt>
                <c:pt idx="6814">
                  <c:v>681.371323132313</c:v>
                </c:pt>
                <c:pt idx="6815">
                  <c:v>681.4713321332131</c:v>
                </c:pt>
                <c:pt idx="6816">
                  <c:v>681.571341134113</c:v>
                </c:pt>
                <c:pt idx="6817">
                  <c:v>681.6713501350131</c:v>
                </c:pt>
                <c:pt idx="6818">
                  <c:v>681.771359135913</c:v>
                </c:pt>
                <c:pt idx="6819">
                  <c:v>681.8713681368131</c:v>
                </c:pt>
                <c:pt idx="6820">
                  <c:v>681.971377137713</c:v>
                </c:pt>
                <c:pt idx="6821">
                  <c:v>682.0713861386133</c:v>
                </c:pt>
                <c:pt idx="6822">
                  <c:v>682.171395139514</c:v>
                </c:pt>
                <c:pt idx="6823">
                  <c:v>682.271404140414</c:v>
                </c:pt>
                <c:pt idx="6824">
                  <c:v>682.3714131413137</c:v>
                </c:pt>
                <c:pt idx="6825">
                  <c:v>682.4714221422138</c:v>
                </c:pt>
                <c:pt idx="6826">
                  <c:v>682.571431143114</c:v>
                </c:pt>
                <c:pt idx="6827">
                  <c:v>682.671440144014</c:v>
                </c:pt>
                <c:pt idx="6828">
                  <c:v>682.771449144914</c:v>
                </c:pt>
                <c:pt idx="6829">
                  <c:v>682.8714581458138</c:v>
                </c:pt>
                <c:pt idx="6830">
                  <c:v>682.971467146714</c:v>
                </c:pt>
                <c:pt idx="6831">
                  <c:v>683.071476147614</c:v>
                </c:pt>
                <c:pt idx="6832">
                  <c:v>683.171485148514</c:v>
                </c:pt>
                <c:pt idx="6833">
                  <c:v>683.271494149414</c:v>
                </c:pt>
                <c:pt idx="6834">
                  <c:v>683.371503150315</c:v>
                </c:pt>
                <c:pt idx="6835">
                  <c:v>683.4715121512148</c:v>
                </c:pt>
                <c:pt idx="6836">
                  <c:v>683.571521152115</c:v>
                </c:pt>
                <c:pt idx="6837">
                  <c:v>683.6715301530151</c:v>
                </c:pt>
                <c:pt idx="6838">
                  <c:v>683.771539153915</c:v>
                </c:pt>
                <c:pt idx="6839">
                  <c:v>683.8715481548147</c:v>
                </c:pt>
                <c:pt idx="6840">
                  <c:v>683.9715571557148</c:v>
                </c:pt>
                <c:pt idx="6841">
                  <c:v>684.071566156615</c:v>
                </c:pt>
                <c:pt idx="6842">
                  <c:v>684.171575157515</c:v>
                </c:pt>
                <c:pt idx="6843">
                  <c:v>684.271584158415</c:v>
                </c:pt>
                <c:pt idx="6844">
                  <c:v>684.371593159315</c:v>
                </c:pt>
                <c:pt idx="6845">
                  <c:v>684.471602160216</c:v>
                </c:pt>
                <c:pt idx="6846">
                  <c:v>684.571611161116</c:v>
                </c:pt>
                <c:pt idx="6847">
                  <c:v>684.671620162016</c:v>
                </c:pt>
                <c:pt idx="6848">
                  <c:v>684.7716291629158</c:v>
                </c:pt>
                <c:pt idx="6849">
                  <c:v>684.871638163816</c:v>
                </c:pt>
                <c:pt idx="6850">
                  <c:v>684.9716471647158</c:v>
                </c:pt>
                <c:pt idx="6851">
                  <c:v>685.071656165616</c:v>
                </c:pt>
                <c:pt idx="6852">
                  <c:v>685.171665166516</c:v>
                </c:pt>
                <c:pt idx="6853">
                  <c:v>685.271674167416</c:v>
                </c:pt>
                <c:pt idx="6854">
                  <c:v>685.371683168316</c:v>
                </c:pt>
                <c:pt idx="6855">
                  <c:v>685.471692169216</c:v>
                </c:pt>
                <c:pt idx="6856">
                  <c:v>685.571701170117</c:v>
                </c:pt>
                <c:pt idx="6857">
                  <c:v>685.671710171017</c:v>
                </c:pt>
                <c:pt idx="6858">
                  <c:v>685.771719171917</c:v>
                </c:pt>
                <c:pt idx="6859">
                  <c:v>685.871728172817</c:v>
                </c:pt>
                <c:pt idx="6860">
                  <c:v>685.971737173717</c:v>
                </c:pt>
                <c:pt idx="6861">
                  <c:v>686.071746174617</c:v>
                </c:pt>
                <c:pt idx="6862">
                  <c:v>686.171755175517</c:v>
                </c:pt>
                <c:pt idx="6863">
                  <c:v>686.271764176417</c:v>
                </c:pt>
                <c:pt idx="6864">
                  <c:v>686.371773177317</c:v>
                </c:pt>
                <c:pt idx="6865">
                  <c:v>686.471782178217</c:v>
                </c:pt>
                <c:pt idx="6866">
                  <c:v>686.571791179117</c:v>
                </c:pt>
                <c:pt idx="6867">
                  <c:v>686.671800180018</c:v>
                </c:pt>
                <c:pt idx="6868">
                  <c:v>686.7718091809179</c:v>
                </c:pt>
                <c:pt idx="6869">
                  <c:v>686.8718181818178</c:v>
                </c:pt>
                <c:pt idx="6870">
                  <c:v>686.9718271827177</c:v>
                </c:pt>
                <c:pt idx="6871">
                  <c:v>687.0718361836181</c:v>
                </c:pt>
                <c:pt idx="6872">
                  <c:v>687.171845184518</c:v>
                </c:pt>
                <c:pt idx="6873">
                  <c:v>687.2718541854179</c:v>
                </c:pt>
                <c:pt idx="6874">
                  <c:v>687.371863186318</c:v>
                </c:pt>
                <c:pt idx="6875">
                  <c:v>687.4718721872181</c:v>
                </c:pt>
                <c:pt idx="6876">
                  <c:v>687.571881188118</c:v>
                </c:pt>
                <c:pt idx="6877">
                  <c:v>687.6718901890181</c:v>
                </c:pt>
                <c:pt idx="6878">
                  <c:v>687.771899189918</c:v>
                </c:pt>
                <c:pt idx="6879">
                  <c:v>687.8719081908188</c:v>
                </c:pt>
                <c:pt idx="6880">
                  <c:v>687.9719171917185</c:v>
                </c:pt>
                <c:pt idx="6881">
                  <c:v>688.0719261926188</c:v>
                </c:pt>
                <c:pt idx="6882">
                  <c:v>688.1719351935187</c:v>
                </c:pt>
                <c:pt idx="6883">
                  <c:v>688.2719441944188</c:v>
                </c:pt>
                <c:pt idx="6884">
                  <c:v>688.3719531953185</c:v>
                </c:pt>
                <c:pt idx="6885">
                  <c:v>688.4719621962188</c:v>
                </c:pt>
                <c:pt idx="6886">
                  <c:v>688.571971197119</c:v>
                </c:pt>
                <c:pt idx="6887">
                  <c:v>688.671980198019</c:v>
                </c:pt>
                <c:pt idx="6888">
                  <c:v>688.771989198919</c:v>
                </c:pt>
                <c:pt idx="6889">
                  <c:v>688.8719981998188</c:v>
                </c:pt>
                <c:pt idx="6890">
                  <c:v>688.97200720072</c:v>
                </c:pt>
                <c:pt idx="6891">
                  <c:v>689.07201620162</c:v>
                </c:pt>
                <c:pt idx="6892">
                  <c:v>689.17202520252</c:v>
                </c:pt>
                <c:pt idx="6893">
                  <c:v>689.27203420342</c:v>
                </c:pt>
                <c:pt idx="6894">
                  <c:v>689.37204320432</c:v>
                </c:pt>
                <c:pt idx="6895">
                  <c:v>689.4720522052198</c:v>
                </c:pt>
                <c:pt idx="6896">
                  <c:v>689.57206120612</c:v>
                </c:pt>
                <c:pt idx="6897">
                  <c:v>689.6720702070203</c:v>
                </c:pt>
                <c:pt idx="6898">
                  <c:v>689.77207920792</c:v>
                </c:pt>
                <c:pt idx="6899">
                  <c:v>689.87208820882</c:v>
                </c:pt>
                <c:pt idx="6900">
                  <c:v>689.97209720972</c:v>
                </c:pt>
                <c:pt idx="6901">
                  <c:v>690.072106210621</c:v>
                </c:pt>
                <c:pt idx="6902">
                  <c:v>690.172115211521</c:v>
                </c:pt>
                <c:pt idx="6903">
                  <c:v>690.272124212421</c:v>
                </c:pt>
                <c:pt idx="6904">
                  <c:v>690.372133213321</c:v>
                </c:pt>
                <c:pt idx="6905">
                  <c:v>690.472142214221</c:v>
                </c:pt>
                <c:pt idx="6906">
                  <c:v>690.572151215121</c:v>
                </c:pt>
                <c:pt idx="6907">
                  <c:v>690.672160216021</c:v>
                </c:pt>
                <c:pt idx="6908">
                  <c:v>690.772169216921</c:v>
                </c:pt>
                <c:pt idx="6909">
                  <c:v>690.872178217821</c:v>
                </c:pt>
                <c:pt idx="6910">
                  <c:v>690.972187218721</c:v>
                </c:pt>
                <c:pt idx="6911">
                  <c:v>691.072196219621</c:v>
                </c:pt>
                <c:pt idx="6912">
                  <c:v>691.172205220522</c:v>
                </c:pt>
                <c:pt idx="6913">
                  <c:v>691.272214221422</c:v>
                </c:pt>
                <c:pt idx="6914">
                  <c:v>691.372223222322</c:v>
                </c:pt>
                <c:pt idx="6915">
                  <c:v>691.472232223222</c:v>
                </c:pt>
                <c:pt idx="6916">
                  <c:v>691.572241224122</c:v>
                </c:pt>
                <c:pt idx="6917">
                  <c:v>691.672250225022</c:v>
                </c:pt>
                <c:pt idx="6918">
                  <c:v>691.772259225922</c:v>
                </c:pt>
                <c:pt idx="6919">
                  <c:v>691.872268226822</c:v>
                </c:pt>
                <c:pt idx="6920">
                  <c:v>691.972277227722</c:v>
                </c:pt>
                <c:pt idx="6921">
                  <c:v>692.072286228622</c:v>
                </c:pt>
                <c:pt idx="6922">
                  <c:v>692.172295229522</c:v>
                </c:pt>
                <c:pt idx="6923">
                  <c:v>692.272304230423</c:v>
                </c:pt>
                <c:pt idx="6924">
                  <c:v>692.372313231323</c:v>
                </c:pt>
                <c:pt idx="6925">
                  <c:v>692.472322232223</c:v>
                </c:pt>
                <c:pt idx="6926">
                  <c:v>692.572331233123</c:v>
                </c:pt>
                <c:pt idx="6927">
                  <c:v>692.672340234023</c:v>
                </c:pt>
                <c:pt idx="6928">
                  <c:v>692.772349234923</c:v>
                </c:pt>
                <c:pt idx="6929">
                  <c:v>692.8723582358231</c:v>
                </c:pt>
                <c:pt idx="6930">
                  <c:v>692.972367236723</c:v>
                </c:pt>
                <c:pt idx="6931">
                  <c:v>693.0723762376235</c:v>
                </c:pt>
                <c:pt idx="6932">
                  <c:v>693.172385238523</c:v>
                </c:pt>
                <c:pt idx="6933">
                  <c:v>693.2723942394231</c:v>
                </c:pt>
                <c:pt idx="6934">
                  <c:v>693.372403240323</c:v>
                </c:pt>
                <c:pt idx="6935">
                  <c:v>693.472412241224</c:v>
                </c:pt>
                <c:pt idx="6936">
                  <c:v>693.572421242124</c:v>
                </c:pt>
                <c:pt idx="6937">
                  <c:v>693.672430243024</c:v>
                </c:pt>
                <c:pt idx="6938">
                  <c:v>693.772439243924</c:v>
                </c:pt>
                <c:pt idx="6939">
                  <c:v>693.872448244824</c:v>
                </c:pt>
                <c:pt idx="6940">
                  <c:v>693.9724572457237</c:v>
                </c:pt>
                <c:pt idx="6941">
                  <c:v>694.072466246624</c:v>
                </c:pt>
                <c:pt idx="6942">
                  <c:v>694.172475247524</c:v>
                </c:pt>
                <c:pt idx="6943">
                  <c:v>694.272484248424</c:v>
                </c:pt>
                <c:pt idx="6944">
                  <c:v>694.372493249324</c:v>
                </c:pt>
                <c:pt idx="6945">
                  <c:v>694.472502250224</c:v>
                </c:pt>
                <c:pt idx="6946">
                  <c:v>694.572511251125</c:v>
                </c:pt>
                <c:pt idx="6947">
                  <c:v>694.672520252025</c:v>
                </c:pt>
                <c:pt idx="6948">
                  <c:v>694.772529252925</c:v>
                </c:pt>
                <c:pt idx="6949">
                  <c:v>694.872538253825</c:v>
                </c:pt>
                <c:pt idx="6950">
                  <c:v>694.972547254725</c:v>
                </c:pt>
                <c:pt idx="6951">
                  <c:v>695.072556255625</c:v>
                </c:pt>
                <c:pt idx="6952">
                  <c:v>695.172565256525</c:v>
                </c:pt>
                <c:pt idx="6953">
                  <c:v>695.272574257425</c:v>
                </c:pt>
                <c:pt idx="6954">
                  <c:v>695.372583258325</c:v>
                </c:pt>
                <c:pt idx="6955">
                  <c:v>695.472592259225</c:v>
                </c:pt>
                <c:pt idx="6956">
                  <c:v>695.572601260125</c:v>
                </c:pt>
                <c:pt idx="6957">
                  <c:v>695.672610261026</c:v>
                </c:pt>
                <c:pt idx="6958">
                  <c:v>695.772619261926</c:v>
                </c:pt>
                <c:pt idx="6959">
                  <c:v>695.872628262826</c:v>
                </c:pt>
                <c:pt idx="6960">
                  <c:v>695.972637263726</c:v>
                </c:pt>
                <c:pt idx="6961">
                  <c:v>696.072646264626</c:v>
                </c:pt>
                <c:pt idx="6962">
                  <c:v>696.172655265526</c:v>
                </c:pt>
                <c:pt idx="6963">
                  <c:v>696.272664266426</c:v>
                </c:pt>
                <c:pt idx="6964">
                  <c:v>696.372673267326</c:v>
                </c:pt>
                <c:pt idx="6965">
                  <c:v>696.472682268226</c:v>
                </c:pt>
                <c:pt idx="6966">
                  <c:v>696.572691269126</c:v>
                </c:pt>
                <c:pt idx="6967">
                  <c:v>696.672700270027</c:v>
                </c:pt>
                <c:pt idx="6968">
                  <c:v>696.772709270927</c:v>
                </c:pt>
                <c:pt idx="6969">
                  <c:v>696.872718271827</c:v>
                </c:pt>
                <c:pt idx="6970">
                  <c:v>696.972727272727</c:v>
                </c:pt>
                <c:pt idx="6971">
                  <c:v>697.072736273627</c:v>
                </c:pt>
                <c:pt idx="6972">
                  <c:v>697.172745274527</c:v>
                </c:pt>
                <c:pt idx="6973">
                  <c:v>697.272754275427</c:v>
                </c:pt>
                <c:pt idx="6974">
                  <c:v>697.372763276327</c:v>
                </c:pt>
                <c:pt idx="6975">
                  <c:v>697.472772277227</c:v>
                </c:pt>
                <c:pt idx="6976">
                  <c:v>697.572781278127</c:v>
                </c:pt>
                <c:pt idx="6977">
                  <c:v>697.672790279027</c:v>
                </c:pt>
                <c:pt idx="6978">
                  <c:v>697.7727992799283</c:v>
                </c:pt>
                <c:pt idx="6979">
                  <c:v>697.872808280828</c:v>
                </c:pt>
                <c:pt idx="6980">
                  <c:v>697.9728172817279</c:v>
                </c:pt>
                <c:pt idx="6981">
                  <c:v>698.072826282628</c:v>
                </c:pt>
                <c:pt idx="6982">
                  <c:v>698.172835283528</c:v>
                </c:pt>
                <c:pt idx="6983">
                  <c:v>698.272844284428</c:v>
                </c:pt>
                <c:pt idx="6984">
                  <c:v>698.3728532853279</c:v>
                </c:pt>
                <c:pt idx="6985">
                  <c:v>698.472862286228</c:v>
                </c:pt>
                <c:pt idx="6986">
                  <c:v>698.572871287128</c:v>
                </c:pt>
                <c:pt idx="6987">
                  <c:v>698.672880288028</c:v>
                </c:pt>
                <c:pt idx="6988">
                  <c:v>698.772889288928</c:v>
                </c:pt>
                <c:pt idx="6989">
                  <c:v>698.872898289829</c:v>
                </c:pt>
                <c:pt idx="6990">
                  <c:v>698.9729072907288</c:v>
                </c:pt>
                <c:pt idx="6991">
                  <c:v>699.072916291629</c:v>
                </c:pt>
                <c:pt idx="6992">
                  <c:v>699.1729252925288</c:v>
                </c:pt>
                <c:pt idx="6993">
                  <c:v>699.272934293429</c:v>
                </c:pt>
                <c:pt idx="6994">
                  <c:v>699.3729432943288</c:v>
                </c:pt>
                <c:pt idx="6995">
                  <c:v>699.4729522952288</c:v>
                </c:pt>
                <c:pt idx="6996">
                  <c:v>699.572961296129</c:v>
                </c:pt>
                <c:pt idx="6997">
                  <c:v>699.672970297029</c:v>
                </c:pt>
                <c:pt idx="6998">
                  <c:v>699.7729792979291</c:v>
                </c:pt>
                <c:pt idx="6999">
                  <c:v>699.872988298829</c:v>
                </c:pt>
                <c:pt idx="7000">
                  <c:v>699.97299729973</c:v>
                </c:pt>
                <c:pt idx="7001">
                  <c:v>700.07300630063</c:v>
                </c:pt>
                <c:pt idx="7002">
                  <c:v>700.17301530153</c:v>
                </c:pt>
                <c:pt idx="7003">
                  <c:v>700.27302430243</c:v>
                </c:pt>
                <c:pt idx="7004">
                  <c:v>700.37303330333</c:v>
                </c:pt>
                <c:pt idx="7005">
                  <c:v>700.47304230423</c:v>
                </c:pt>
                <c:pt idx="7006">
                  <c:v>700.57305130513</c:v>
                </c:pt>
                <c:pt idx="7007">
                  <c:v>700.67306030603</c:v>
                </c:pt>
                <c:pt idx="7008">
                  <c:v>700.77306930693</c:v>
                </c:pt>
                <c:pt idx="7009">
                  <c:v>700.87307830783</c:v>
                </c:pt>
                <c:pt idx="7010">
                  <c:v>700.97308730873</c:v>
                </c:pt>
                <c:pt idx="7011">
                  <c:v>701.073096309631</c:v>
                </c:pt>
                <c:pt idx="7012">
                  <c:v>701.173105310531</c:v>
                </c:pt>
                <c:pt idx="7013">
                  <c:v>701.273114311431</c:v>
                </c:pt>
                <c:pt idx="7014">
                  <c:v>701.373123312331</c:v>
                </c:pt>
                <c:pt idx="7015">
                  <c:v>701.473132313231</c:v>
                </c:pt>
                <c:pt idx="7016">
                  <c:v>701.573141314131</c:v>
                </c:pt>
                <c:pt idx="7017">
                  <c:v>701.673150315031</c:v>
                </c:pt>
                <c:pt idx="7018">
                  <c:v>701.773159315931</c:v>
                </c:pt>
                <c:pt idx="7019">
                  <c:v>701.873168316831</c:v>
                </c:pt>
                <c:pt idx="7020">
                  <c:v>701.973177317731</c:v>
                </c:pt>
                <c:pt idx="7021">
                  <c:v>702.073186318631</c:v>
                </c:pt>
                <c:pt idx="7022">
                  <c:v>702.173195319531</c:v>
                </c:pt>
                <c:pt idx="7023">
                  <c:v>702.273204320432</c:v>
                </c:pt>
                <c:pt idx="7024">
                  <c:v>702.373213321332</c:v>
                </c:pt>
                <c:pt idx="7025">
                  <c:v>702.473222322232</c:v>
                </c:pt>
                <c:pt idx="7026">
                  <c:v>702.573231323132</c:v>
                </c:pt>
                <c:pt idx="7027">
                  <c:v>702.673240324032</c:v>
                </c:pt>
                <c:pt idx="7028">
                  <c:v>702.773249324932</c:v>
                </c:pt>
                <c:pt idx="7029">
                  <c:v>702.873258325832</c:v>
                </c:pt>
                <c:pt idx="7030">
                  <c:v>702.973267326732</c:v>
                </c:pt>
                <c:pt idx="7031">
                  <c:v>703.073276327632</c:v>
                </c:pt>
                <c:pt idx="7032">
                  <c:v>703.173285328532</c:v>
                </c:pt>
                <c:pt idx="7033">
                  <c:v>703.273294329432</c:v>
                </c:pt>
                <c:pt idx="7034">
                  <c:v>703.3733033303333</c:v>
                </c:pt>
                <c:pt idx="7035">
                  <c:v>703.473312331233</c:v>
                </c:pt>
                <c:pt idx="7036">
                  <c:v>703.5733213321333</c:v>
                </c:pt>
                <c:pt idx="7037">
                  <c:v>703.673330333033</c:v>
                </c:pt>
                <c:pt idx="7038">
                  <c:v>703.773339333933</c:v>
                </c:pt>
                <c:pt idx="7039">
                  <c:v>703.873348334833</c:v>
                </c:pt>
                <c:pt idx="7040">
                  <c:v>703.973357335733</c:v>
                </c:pt>
                <c:pt idx="7041">
                  <c:v>704.073366336633</c:v>
                </c:pt>
                <c:pt idx="7042">
                  <c:v>704.173375337533</c:v>
                </c:pt>
                <c:pt idx="7043">
                  <c:v>704.273384338433</c:v>
                </c:pt>
                <c:pt idx="7044">
                  <c:v>704.373393339333</c:v>
                </c:pt>
                <c:pt idx="7045">
                  <c:v>704.473402340234</c:v>
                </c:pt>
                <c:pt idx="7046">
                  <c:v>704.573411341134</c:v>
                </c:pt>
                <c:pt idx="7047">
                  <c:v>704.673420342034</c:v>
                </c:pt>
                <c:pt idx="7048">
                  <c:v>704.773429342934</c:v>
                </c:pt>
                <c:pt idx="7049">
                  <c:v>704.873438343834</c:v>
                </c:pt>
                <c:pt idx="7050">
                  <c:v>704.973447344734</c:v>
                </c:pt>
                <c:pt idx="7051">
                  <c:v>705.073456345634</c:v>
                </c:pt>
                <c:pt idx="7052">
                  <c:v>705.173465346534</c:v>
                </c:pt>
                <c:pt idx="7053">
                  <c:v>705.273474347434</c:v>
                </c:pt>
                <c:pt idx="7054">
                  <c:v>705.373483348334</c:v>
                </c:pt>
                <c:pt idx="7055">
                  <c:v>705.473492349234</c:v>
                </c:pt>
                <c:pt idx="7056">
                  <c:v>705.573501350135</c:v>
                </c:pt>
                <c:pt idx="7057">
                  <c:v>705.673510351035</c:v>
                </c:pt>
                <c:pt idx="7058">
                  <c:v>705.773519351935</c:v>
                </c:pt>
                <c:pt idx="7059">
                  <c:v>705.873528352835</c:v>
                </c:pt>
                <c:pt idx="7060">
                  <c:v>705.973537353735</c:v>
                </c:pt>
                <c:pt idx="7061">
                  <c:v>706.073546354635</c:v>
                </c:pt>
                <c:pt idx="7062">
                  <c:v>706.173555355535</c:v>
                </c:pt>
                <c:pt idx="7063">
                  <c:v>706.273564356435</c:v>
                </c:pt>
                <c:pt idx="7064">
                  <c:v>706.373573357335</c:v>
                </c:pt>
                <c:pt idx="7065">
                  <c:v>706.473582358235</c:v>
                </c:pt>
                <c:pt idx="7066">
                  <c:v>706.573591359135</c:v>
                </c:pt>
                <c:pt idx="7067">
                  <c:v>706.673600360036</c:v>
                </c:pt>
                <c:pt idx="7068">
                  <c:v>706.773609360936</c:v>
                </c:pt>
                <c:pt idx="7069">
                  <c:v>706.873618361836</c:v>
                </c:pt>
                <c:pt idx="7070">
                  <c:v>706.973627362736</c:v>
                </c:pt>
                <c:pt idx="7071">
                  <c:v>707.073636363636</c:v>
                </c:pt>
                <c:pt idx="7072">
                  <c:v>707.173645364536</c:v>
                </c:pt>
                <c:pt idx="7073">
                  <c:v>707.273654365436</c:v>
                </c:pt>
                <c:pt idx="7074">
                  <c:v>707.373663366336</c:v>
                </c:pt>
                <c:pt idx="7075">
                  <c:v>707.473672367236</c:v>
                </c:pt>
                <c:pt idx="7076">
                  <c:v>707.573681368136</c:v>
                </c:pt>
                <c:pt idx="7077">
                  <c:v>707.673690369036</c:v>
                </c:pt>
                <c:pt idx="7078">
                  <c:v>707.773699369936</c:v>
                </c:pt>
                <c:pt idx="7079">
                  <c:v>707.873708370837</c:v>
                </c:pt>
                <c:pt idx="7080">
                  <c:v>707.973717371737</c:v>
                </c:pt>
                <c:pt idx="7081">
                  <c:v>708.073726372637</c:v>
                </c:pt>
                <c:pt idx="7082">
                  <c:v>708.1737353735376</c:v>
                </c:pt>
                <c:pt idx="7083">
                  <c:v>708.273744374437</c:v>
                </c:pt>
                <c:pt idx="7084">
                  <c:v>708.373753375337</c:v>
                </c:pt>
                <c:pt idx="7085">
                  <c:v>708.473762376237</c:v>
                </c:pt>
                <c:pt idx="7086">
                  <c:v>708.573771377137</c:v>
                </c:pt>
                <c:pt idx="7087">
                  <c:v>708.673780378037</c:v>
                </c:pt>
                <c:pt idx="7088">
                  <c:v>708.773789378937</c:v>
                </c:pt>
                <c:pt idx="7089">
                  <c:v>708.873798379837</c:v>
                </c:pt>
                <c:pt idx="7090">
                  <c:v>708.9738073807381</c:v>
                </c:pt>
                <c:pt idx="7091">
                  <c:v>709.073816381638</c:v>
                </c:pt>
                <c:pt idx="7092">
                  <c:v>709.1738253825381</c:v>
                </c:pt>
                <c:pt idx="7093">
                  <c:v>709.273834383438</c:v>
                </c:pt>
                <c:pt idx="7094">
                  <c:v>709.3738433843381</c:v>
                </c:pt>
                <c:pt idx="7095">
                  <c:v>709.473852385238</c:v>
                </c:pt>
                <c:pt idx="7096">
                  <c:v>709.5738613861383</c:v>
                </c:pt>
                <c:pt idx="7097">
                  <c:v>709.673870387038</c:v>
                </c:pt>
                <c:pt idx="7098">
                  <c:v>709.773879387938</c:v>
                </c:pt>
                <c:pt idx="7099">
                  <c:v>709.873888388838</c:v>
                </c:pt>
                <c:pt idx="7100">
                  <c:v>709.973897389738</c:v>
                </c:pt>
                <c:pt idx="7101">
                  <c:v>710.073906390639</c:v>
                </c:pt>
                <c:pt idx="7102">
                  <c:v>710.173915391539</c:v>
                </c:pt>
                <c:pt idx="7103">
                  <c:v>710.273924392439</c:v>
                </c:pt>
                <c:pt idx="7104">
                  <c:v>710.373933393339</c:v>
                </c:pt>
                <c:pt idx="7105">
                  <c:v>710.473942394239</c:v>
                </c:pt>
                <c:pt idx="7106">
                  <c:v>710.573951395139</c:v>
                </c:pt>
                <c:pt idx="7107">
                  <c:v>710.673960396039</c:v>
                </c:pt>
                <c:pt idx="7108">
                  <c:v>710.773969396939</c:v>
                </c:pt>
                <c:pt idx="7109">
                  <c:v>710.873978397839</c:v>
                </c:pt>
                <c:pt idx="7110">
                  <c:v>710.973987398739</c:v>
                </c:pt>
                <c:pt idx="7111">
                  <c:v>711.073996399639</c:v>
                </c:pt>
                <c:pt idx="7112">
                  <c:v>711.17400540054</c:v>
                </c:pt>
                <c:pt idx="7113">
                  <c:v>711.27401440144</c:v>
                </c:pt>
                <c:pt idx="7114">
                  <c:v>711.37402340234</c:v>
                </c:pt>
                <c:pt idx="7115">
                  <c:v>711.47403240324</c:v>
                </c:pt>
                <c:pt idx="7116">
                  <c:v>711.57404140414</c:v>
                </c:pt>
                <c:pt idx="7117">
                  <c:v>711.67405040504</c:v>
                </c:pt>
                <c:pt idx="7118">
                  <c:v>711.77405940594</c:v>
                </c:pt>
                <c:pt idx="7119">
                  <c:v>711.87406840684</c:v>
                </c:pt>
                <c:pt idx="7120">
                  <c:v>711.97407740774</c:v>
                </c:pt>
                <c:pt idx="7121">
                  <c:v>712.07408640864</c:v>
                </c:pt>
                <c:pt idx="7122">
                  <c:v>712.17409540954</c:v>
                </c:pt>
                <c:pt idx="7123">
                  <c:v>712.27410441044</c:v>
                </c:pt>
                <c:pt idx="7124">
                  <c:v>712.374113411341</c:v>
                </c:pt>
                <c:pt idx="7125">
                  <c:v>712.4741224122407</c:v>
                </c:pt>
                <c:pt idx="7126">
                  <c:v>712.574131413141</c:v>
                </c:pt>
                <c:pt idx="7127">
                  <c:v>712.674140414041</c:v>
                </c:pt>
                <c:pt idx="7128">
                  <c:v>712.774149414941</c:v>
                </c:pt>
                <c:pt idx="7129">
                  <c:v>712.8741584158407</c:v>
                </c:pt>
                <c:pt idx="7130">
                  <c:v>712.974167416741</c:v>
                </c:pt>
                <c:pt idx="7131">
                  <c:v>713.074176417641</c:v>
                </c:pt>
                <c:pt idx="7132">
                  <c:v>713.174185418541</c:v>
                </c:pt>
                <c:pt idx="7133">
                  <c:v>713.274194419441</c:v>
                </c:pt>
                <c:pt idx="7134">
                  <c:v>713.374203420341</c:v>
                </c:pt>
                <c:pt idx="7135">
                  <c:v>713.474212421242</c:v>
                </c:pt>
                <c:pt idx="7136">
                  <c:v>713.574221422142</c:v>
                </c:pt>
                <c:pt idx="7137">
                  <c:v>713.674230423042</c:v>
                </c:pt>
                <c:pt idx="7138">
                  <c:v>713.774239423942</c:v>
                </c:pt>
                <c:pt idx="7139">
                  <c:v>713.874248424842</c:v>
                </c:pt>
                <c:pt idx="7140">
                  <c:v>713.9742574257418</c:v>
                </c:pt>
                <c:pt idx="7141">
                  <c:v>714.074266426642</c:v>
                </c:pt>
                <c:pt idx="7142">
                  <c:v>714.1742754275423</c:v>
                </c:pt>
                <c:pt idx="7143">
                  <c:v>714.274284428442</c:v>
                </c:pt>
                <c:pt idx="7144">
                  <c:v>714.374293429342</c:v>
                </c:pt>
                <c:pt idx="7145">
                  <c:v>714.474302430243</c:v>
                </c:pt>
                <c:pt idx="7146">
                  <c:v>714.5743114311433</c:v>
                </c:pt>
                <c:pt idx="7147">
                  <c:v>714.674320432043</c:v>
                </c:pt>
                <c:pt idx="7148">
                  <c:v>714.7743294329431</c:v>
                </c:pt>
                <c:pt idx="7149">
                  <c:v>714.874338433843</c:v>
                </c:pt>
                <c:pt idx="7150">
                  <c:v>714.9743474347431</c:v>
                </c:pt>
                <c:pt idx="7151">
                  <c:v>715.074356435643</c:v>
                </c:pt>
                <c:pt idx="7152">
                  <c:v>715.1743654365433</c:v>
                </c:pt>
                <c:pt idx="7153">
                  <c:v>715.274374437443</c:v>
                </c:pt>
                <c:pt idx="7154">
                  <c:v>715.3743834383433</c:v>
                </c:pt>
                <c:pt idx="7155">
                  <c:v>715.474392439243</c:v>
                </c:pt>
                <c:pt idx="7156">
                  <c:v>715.574401440144</c:v>
                </c:pt>
                <c:pt idx="7157">
                  <c:v>715.674410441044</c:v>
                </c:pt>
                <c:pt idx="7158">
                  <c:v>715.774419441944</c:v>
                </c:pt>
                <c:pt idx="7159">
                  <c:v>715.874428442844</c:v>
                </c:pt>
                <c:pt idx="7160">
                  <c:v>715.974437443744</c:v>
                </c:pt>
                <c:pt idx="7161">
                  <c:v>716.074446444644</c:v>
                </c:pt>
                <c:pt idx="7162">
                  <c:v>716.174455445544</c:v>
                </c:pt>
                <c:pt idx="7163">
                  <c:v>716.274464446444</c:v>
                </c:pt>
                <c:pt idx="7164">
                  <c:v>716.374473447344</c:v>
                </c:pt>
                <c:pt idx="7165">
                  <c:v>716.474482448244</c:v>
                </c:pt>
                <c:pt idx="7166">
                  <c:v>716.574491449144</c:v>
                </c:pt>
                <c:pt idx="7167">
                  <c:v>716.674500450045</c:v>
                </c:pt>
                <c:pt idx="7168">
                  <c:v>716.774509450945</c:v>
                </c:pt>
                <c:pt idx="7169">
                  <c:v>716.874518451845</c:v>
                </c:pt>
                <c:pt idx="7170">
                  <c:v>716.9745274527447</c:v>
                </c:pt>
                <c:pt idx="7171">
                  <c:v>717.074536453645</c:v>
                </c:pt>
                <c:pt idx="7172">
                  <c:v>717.174545454545</c:v>
                </c:pt>
                <c:pt idx="7173">
                  <c:v>717.274554455445</c:v>
                </c:pt>
                <c:pt idx="7174">
                  <c:v>717.374563456345</c:v>
                </c:pt>
                <c:pt idx="7175">
                  <c:v>717.474572457245</c:v>
                </c:pt>
                <c:pt idx="7176">
                  <c:v>717.574581458145</c:v>
                </c:pt>
                <c:pt idx="7177">
                  <c:v>717.674590459045</c:v>
                </c:pt>
                <c:pt idx="7178">
                  <c:v>717.774599459946</c:v>
                </c:pt>
                <c:pt idx="7179">
                  <c:v>717.874608460846</c:v>
                </c:pt>
                <c:pt idx="7180">
                  <c:v>717.974617461746</c:v>
                </c:pt>
                <c:pt idx="7181">
                  <c:v>718.074626462646</c:v>
                </c:pt>
                <c:pt idx="7182">
                  <c:v>718.174635463546</c:v>
                </c:pt>
                <c:pt idx="7183">
                  <c:v>718.2746444644461</c:v>
                </c:pt>
                <c:pt idx="7184">
                  <c:v>718.374653465346</c:v>
                </c:pt>
                <c:pt idx="7185">
                  <c:v>718.474662466246</c:v>
                </c:pt>
                <c:pt idx="7186">
                  <c:v>718.574671467146</c:v>
                </c:pt>
                <c:pt idx="7187">
                  <c:v>718.674680468046</c:v>
                </c:pt>
                <c:pt idx="7188">
                  <c:v>718.774689468946</c:v>
                </c:pt>
                <c:pt idx="7189">
                  <c:v>718.874698469847</c:v>
                </c:pt>
                <c:pt idx="7190">
                  <c:v>718.974707470747</c:v>
                </c:pt>
                <c:pt idx="7191">
                  <c:v>719.074716471647</c:v>
                </c:pt>
                <c:pt idx="7192">
                  <c:v>719.174725472547</c:v>
                </c:pt>
                <c:pt idx="7193">
                  <c:v>719.274734473447</c:v>
                </c:pt>
                <c:pt idx="7194">
                  <c:v>719.374743474347</c:v>
                </c:pt>
                <c:pt idx="7195">
                  <c:v>719.474752475247</c:v>
                </c:pt>
                <c:pt idx="7196">
                  <c:v>719.574761476147</c:v>
                </c:pt>
                <c:pt idx="7197">
                  <c:v>719.674770477047</c:v>
                </c:pt>
                <c:pt idx="7198">
                  <c:v>719.774779477947</c:v>
                </c:pt>
                <c:pt idx="7199">
                  <c:v>719.874788478847</c:v>
                </c:pt>
                <c:pt idx="7200">
                  <c:v>719.9747974797481</c:v>
                </c:pt>
                <c:pt idx="7201">
                  <c:v>720.074806480648</c:v>
                </c:pt>
                <c:pt idx="7202">
                  <c:v>720.1748154815481</c:v>
                </c:pt>
                <c:pt idx="7203">
                  <c:v>720.274824482448</c:v>
                </c:pt>
                <c:pt idx="7204">
                  <c:v>720.3748334833481</c:v>
                </c:pt>
                <c:pt idx="7205">
                  <c:v>720.474842484248</c:v>
                </c:pt>
                <c:pt idx="7206">
                  <c:v>720.5748514851481</c:v>
                </c:pt>
                <c:pt idx="7207">
                  <c:v>720.674860486048</c:v>
                </c:pt>
                <c:pt idx="7208">
                  <c:v>720.7748694869481</c:v>
                </c:pt>
                <c:pt idx="7209">
                  <c:v>720.874878487848</c:v>
                </c:pt>
                <c:pt idx="7210">
                  <c:v>720.9748874887481</c:v>
                </c:pt>
                <c:pt idx="7211">
                  <c:v>721.074896489649</c:v>
                </c:pt>
                <c:pt idx="7212">
                  <c:v>721.174905490549</c:v>
                </c:pt>
                <c:pt idx="7213">
                  <c:v>721.2749144914487</c:v>
                </c:pt>
                <c:pt idx="7214">
                  <c:v>721.3749234923488</c:v>
                </c:pt>
                <c:pt idx="7215">
                  <c:v>721.474932493249</c:v>
                </c:pt>
                <c:pt idx="7216">
                  <c:v>721.574941494149</c:v>
                </c:pt>
                <c:pt idx="7217">
                  <c:v>721.674950495049</c:v>
                </c:pt>
                <c:pt idx="7218">
                  <c:v>721.7749594959488</c:v>
                </c:pt>
                <c:pt idx="7219">
                  <c:v>721.874968496849</c:v>
                </c:pt>
                <c:pt idx="7220">
                  <c:v>721.974977497749</c:v>
                </c:pt>
                <c:pt idx="7221">
                  <c:v>722.074986498649</c:v>
                </c:pt>
                <c:pt idx="7222">
                  <c:v>722.174995499549</c:v>
                </c:pt>
                <c:pt idx="7223">
                  <c:v>722.27500450045</c:v>
                </c:pt>
                <c:pt idx="7224">
                  <c:v>722.37501350135</c:v>
                </c:pt>
                <c:pt idx="7225">
                  <c:v>722.47502250225</c:v>
                </c:pt>
                <c:pt idx="7226">
                  <c:v>722.57503150315</c:v>
                </c:pt>
                <c:pt idx="7227">
                  <c:v>722.67504050405</c:v>
                </c:pt>
                <c:pt idx="7228">
                  <c:v>722.77504950495</c:v>
                </c:pt>
                <c:pt idx="7229">
                  <c:v>722.87505850585</c:v>
                </c:pt>
                <c:pt idx="7230">
                  <c:v>722.97506750675</c:v>
                </c:pt>
                <c:pt idx="7231">
                  <c:v>723.07507650765</c:v>
                </c:pt>
                <c:pt idx="7232">
                  <c:v>723.17508550855</c:v>
                </c:pt>
                <c:pt idx="7233">
                  <c:v>723.27509450945</c:v>
                </c:pt>
                <c:pt idx="7234">
                  <c:v>723.375103510351</c:v>
                </c:pt>
                <c:pt idx="7235">
                  <c:v>723.475112511251</c:v>
                </c:pt>
                <c:pt idx="7236">
                  <c:v>723.575121512151</c:v>
                </c:pt>
                <c:pt idx="7237">
                  <c:v>723.675130513051</c:v>
                </c:pt>
                <c:pt idx="7238">
                  <c:v>723.775139513951</c:v>
                </c:pt>
                <c:pt idx="7239">
                  <c:v>723.875148514851</c:v>
                </c:pt>
                <c:pt idx="7240">
                  <c:v>723.975157515751</c:v>
                </c:pt>
                <c:pt idx="7241">
                  <c:v>724.075166516651</c:v>
                </c:pt>
                <c:pt idx="7242">
                  <c:v>724.175175517551</c:v>
                </c:pt>
                <c:pt idx="7243">
                  <c:v>724.2751845184513</c:v>
                </c:pt>
                <c:pt idx="7244">
                  <c:v>724.375193519351</c:v>
                </c:pt>
                <c:pt idx="7245">
                  <c:v>724.475202520252</c:v>
                </c:pt>
                <c:pt idx="7246">
                  <c:v>724.575211521152</c:v>
                </c:pt>
                <c:pt idx="7247">
                  <c:v>724.675220522052</c:v>
                </c:pt>
                <c:pt idx="7248">
                  <c:v>724.775229522952</c:v>
                </c:pt>
                <c:pt idx="7249">
                  <c:v>724.875238523852</c:v>
                </c:pt>
                <c:pt idx="7250">
                  <c:v>724.975247524752</c:v>
                </c:pt>
                <c:pt idx="7251">
                  <c:v>725.075256525652</c:v>
                </c:pt>
                <c:pt idx="7252">
                  <c:v>725.175265526552</c:v>
                </c:pt>
                <c:pt idx="7253">
                  <c:v>725.275274527452</c:v>
                </c:pt>
                <c:pt idx="7254">
                  <c:v>725.375283528352</c:v>
                </c:pt>
                <c:pt idx="7255">
                  <c:v>725.475292529252</c:v>
                </c:pt>
                <c:pt idx="7256">
                  <c:v>725.5753015301534</c:v>
                </c:pt>
                <c:pt idx="7257">
                  <c:v>725.675310531053</c:v>
                </c:pt>
                <c:pt idx="7258">
                  <c:v>725.7753195319531</c:v>
                </c:pt>
                <c:pt idx="7259">
                  <c:v>725.875328532853</c:v>
                </c:pt>
                <c:pt idx="7260">
                  <c:v>725.9753375337531</c:v>
                </c:pt>
                <c:pt idx="7261">
                  <c:v>726.075346534653</c:v>
                </c:pt>
                <c:pt idx="7262">
                  <c:v>726.1753555355531</c:v>
                </c:pt>
                <c:pt idx="7263">
                  <c:v>726.275364536453</c:v>
                </c:pt>
                <c:pt idx="7264">
                  <c:v>726.3753735373535</c:v>
                </c:pt>
                <c:pt idx="7265">
                  <c:v>726.475382538253</c:v>
                </c:pt>
                <c:pt idx="7266">
                  <c:v>726.5753915391535</c:v>
                </c:pt>
                <c:pt idx="7267">
                  <c:v>726.675400540053</c:v>
                </c:pt>
                <c:pt idx="7268">
                  <c:v>726.775409540954</c:v>
                </c:pt>
                <c:pt idx="7269">
                  <c:v>726.875418541854</c:v>
                </c:pt>
                <c:pt idx="7270">
                  <c:v>726.975427542754</c:v>
                </c:pt>
                <c:pt idx="7271">
                  <c:v>727.075436543654</c:v>
                </c:pt>
                <c:pt idx="7272">
                  <c:v>727.175445544554</c:v>
                </c:pt>
                <c:pt idx="7273">
                  <c:v>727.275454545454</c:v>
                </c:pt>
                <c:pt idx="7274">
                  <c:v>727.375463546354</c:v>
                </c:pt>
                <c:pt idx="7275">
                  <c:v>727.475472547254</c:v>
                </c:pt>
                <c:pt idx="7276">
                  <c:v>727.575481548154</c:v>
                </c:pt>
                <c:pt idx="7277">
                  <c:v>727.675490549054</c:v>
                </c:pt>
                <c:pt idx="7278">
                  <c:v>727.775499549954</c:v>
                </c:pt>
                <c:pt idx="7279">
                  <c:v>727.875508550855</c:v>
                </c:pt>
                <c:pt idx="7280">
                  <c:v>727.975517551755</c:v>
                </c:pt>
                <c:pt idx="7281">
                  <c:v>728.075526552655</c:v>
                </c:pt>
                <c:pt idx="7282">
                  <c:v>728.175535553555</c:v>
                </c:pt>
                <c:pt idx="7283">
                  <c:v>728.275544554455</c:v>
                </c:pt>
                <c:pt idx="7284">
                  <c:v>728.375553555355</c:v>
                </c:pt>
                <c:pt idx="7285">
                  <c:v>728.475562556255</c:v>
                </c:pt>
                <c:pt idx="7286">
                  <c:v>728.575571557155</c:v>
                </c:pt>
                <c:pt idx="7287">
                  <c:v>728.675580558055</c:v>
                </c:pt>
                <c:pt idx="7288">
                  <c:v>728.775589558955</c:v>
                </c:pt>
                <c:pt idx="7289">
                  <c:v>728.875598559855</c:v>
                </c:pt>
                <c:pt idx="7290">
                  <c:v>728.975607560756</c:v>
                </c:pt>
                <c:pt idx="7291">
                  <c:v>729.075616561656</c:v>
                </c:pt>
                <c:pt idx="7292">
                  <c:v>729.175625562556</c:v>
                </c:pt>
                <c:pt idx="7293">
                  <c:v>729.275634563456</c:v>
                </c:pt>
                <c:pt idx="7294">
                  <c:v>729.375643564356</c:v>
                </c:pt>
                <c:pt idx="7295">
                  <c:v>729.475652565256</c:v>
                </c:pt>
                <c:pt idx="7296">
                  <c:v>729.575661566156</c:v>
                </c:pt>
                <c:pt idx="7297">
                  <c:v>729.675670567056</c:v>
                </c:pt>
                <c:pt idx="7298">
                  <c:v>729.775679567956</c:v>
                </c:pt>
                <c:pt idx="7299">
                  <c:v>729.875688568856</c:v>
                </c:pt>
                <c:pt idx="7300">
                  <c:v>729.975697569756</c:v>
                </c:pt>
                <c:pt idx="7301">
                  <c:v>730.075706570657</c:v>
                </c:pt>
                <c:pt idx="7302">
                  <c:v>730.175715571557</c:v>
                </c:pt>
                <c:pt idx="7303">
                  <c:v>730.275724572457</c:v>
                </c:pt>
                <c:pt idx="7304">
                  <c:v>730.375733573357</c:v>
                </c:pt>
                <c:pt idx="7305">
                  <c:v>730.475742574257</c:v>
                </c:pt>
                <c:pt idx="7306">
                  <c:v>730.575751575157</c:v>
                </c:pt>
                <c:pt idx="7307">
                  <c:v>730.675760576057</c:v>
                </c:pt>
                <c:pt idx="7308">
                  <c:v>730.775769576957</c:v>
                </c:pt>
                <c:pt idx="7309">
                  <c:v>730.875778577857</c:v>
                </c:pt>
                <c:pt idx="7310">
                  <c:v>730.975787578757</c:v>
                </c:pt>
                <c:pt idx="7311">
                  <c:v>731.075796579657</c:v>
                </c:pt>
                <c:pt idx="7312">
                  <c:v>731.175805580558</c:v>
                </c:pt>
                <c:pt idx="7313">
                  <c:v>731.275814581458</c:v>
                </c:pt>
                <c:pt idx="7314">
                  <c:v>731.375823582358</c:v>
                </c:pt>
                <c:pt idx="7315">
                  <c:v>731.475832583258</c:v>
                </c:pt>
                <c:pt idx="7316">
                  <c:v>731.5758415841581</c:v>
                </c:pt>
                <c:pt idx="7317">
                  <c:v>731.675850585058</c:v>
                </c:pt>
                <c:pt idx="7318">
                  <c:v>731.7758595859581</c:v>
                </c:pt>
                <c:pt idx="7319">
                  <c:v>731.875868586858</c:v>
                </c:pt>
                <c:pt idx="7320">
                  <c:v>731.9758775877581</c:v>
                </c:pt>
                <c:pt idx="7321">
                  <c:v>732.075886588658</c:v>
                </c:pt>
                <c:pt idx="7322">
                  <c:v>732.1758955895581</c:v>
                </c:pt>
                <c:pt idx="7323">
                  <c:v>732.275904590459</c:v>
                </c:pt>
                <c:pt idx="7324">
                  <c:v>732.375913591359</c:v>
                </c:pt>
                <c:pt idx="7325">
                  <c:v>732.4759225922588</c:v>
                </c:pt>
                <c:pt idx="7326">
                  <c:v>732.575931593159</c:v>
                </c:pt>
                <c:pt idx="7327">
                  <c:v>732.6759405940591</c:v>
                </c:pt>
                <c:pt idx="7328">
                  <c:v>732.775949594959</c:v>
                </c:pt>
                <c:pt idx="7329">
                  <c:v>732.8759585958587</c:v>
                </c:pt>
                <c:pt idx="7330">
                  <c:v>732.975967596759</c:v>
                </c:pt>
                <c:pt idx="7331">
                  <c:v>733.075976597659</c:v>
                </c:pt>
                <c:pt idx="7332">
                  <c:v>733.175985598559</c:v>
                </c:pt>
                <c:pt idx="7333">
                  <c:v>733.275994599459</c:v>
                </c:pt>
                <c:pt idx="7334">
                  <c:v>733.37600360036</c:v>
                </c:pt>
                <c:pt idx="7335">
                  <c:v>733.47601260126</c:v>
                </c:pt>
                <c:pt idx="7336">
                  <c:v>733.57602160216</c:v>
                </c:pt>
                <c:pt idx="7337">
                  <c:v>733.67603060306</c:v>
                </c:pt>
                <c:pt idx="7338">
                  <c:v>733.77603960396</c:v>
                </c:pt>
                <c:pt idx="7339">
                  <c:v>733.87604860486</c:v>
                </c:pt>
                <c:pt idx="7340">
                  <c:v>733.9760576057598</c:v>
                </c:pt>
                <c:pt idx="7341">
                  <c:v>734.07606660666</c:v>
                </c:pt>
                <c:pt idx="7342">
                  <c:v>734.17607560756</c:v>
                </c:pt>
                <c:pt idx="7343">
                  <c:v>734.27608460846</c:v>
                </c:pt>
                <c:pt idx="7344">
                  <c:v>734.37609360936</c:v>
                </c:pt>
                <c:pt idx="7345">
                  <c:v>734.476102610261</c:v>
                </c:pt>
                <c:pt idx="7346">
                  <c:v>734.576111611161</c:v>
                </c:pt>
                <c:pt idx="7347">
                  <c:v>734.676120612061</c:v>
                </c:pt>
                <c:pt idx="7348">
                  <c:v>734.776129612961</c:v>
                </c:pt>
                <c:pt idx="7349">
                  <c:v>734.876138613861</c:v>
                </c:pt>
                <c:pt idx="7350">
                  <c:v>734.976147614761</c:v>
                </c:pt>
                <c:pt idx="7351">
                  <c:v>735.076156615661</c:v>
                </c:pt>
                <c:pt idx="7352">
                  <c:v>735.176165616561</c:v>
                </c:pt>
                <c:pt idx="7353">
                  <c:v>735.276174617461</c:v>
                </c:pt>
                <c:pt idx="7354">
                  <c:v>735.376183618361</c:v>
                </c:pt>
                <c:pt idx="7355">
                  <c:v>735.476192619261</c:v>
                </c:pt>
                <c:pt idx="7356">
                  <c:v>735.576201620162</c:v>
                </c:pt>
                <c:pt idx="7357">
                  <c:v>735.676210621062</c:v>
                </c:pt>
                <c:pt idx="7358">
                  <c:v>735.776219621962</c:v>
                </c:pt>
                <c:pt idx="7359">
                  <c:v>735.876228622862</c:v>
                </c:pt>
                <c:pt idx="7360">
                  <c:v>735.976237623762</c:v>
                </c:pt>
                <c:pt idx="7361">
                  <c:v>736.076246624662</c:v>
                </c:pt>
                <c:pt idx="7362">
                  <c:v>736.176255625562</c:v>
                </c:pt>
                <c:pt idx="7363">
                  <c:v>736.276264626462</c:v>
                </c:pt>
                <c:pt idx="7364">
                  <c:v>736.376273627362</c:v>
                </c:pt>
                <c:pt idx="7365">
                  <c:v>736.476282628262</c:v>
                </c:pt>
                <c:pt idx="7366">
                  <c:v>736.576291629162</c:v>
                </c:pt>
                <c:pt idx="7367">
                  <c:v>736.676300630063</c:v>
                </c:pt>
                <c:pt idx="7368">
                  <c:v>736.7763096309631</c:v>
                </c:pt>
                <c:pt idx="7369">
                  <c:v>736.876318631863</c:v>
                </c:pt>
                <c:pt idx="7370">
                  <c:v>736.976327632763</c:v>
                </c:pt>
                <c:pt idx="7371">
                  <c:v>737.076336633663</c:v>
                </c:pt>
                <c:pt idx="7372">
                  <c:v>737.176345634563</c:v>
                </c:pt>
                <c:pt idx="7373">
                  <c:v>737.276354635463</c:v>
                </c:pt>
                <c:pt idx="7374">
                  <c:v>737.376363636363</c:v>
                </c:pt>
                <c:pt idx="7375">
                  <c:v>737.476372637263</c:v>
                </c:pt>
                <c:pt idx="7376">
                  <c:v>737.5763816381634</c:v>
                </c:pt>
                <c:pt idx="7377">
                  <c:v>737.676390639063</c:v>
                </c:pt>
                <c:pt idx="7378">
                  <c:v>737.776399639964</c:v>
                </c:pt>
                <c:pt idx="7379">
                  <c:v>737.876408640864</c:v>
                </c:pt>
                <c:pt idx="7380">
                  <c:v>737.976417641764</c:v>
                </c:pt>
                <c:pt idx="7381">
                  <c:v>738.076426642664</c:v>
                </c:pt>
                <c:pt idx="7382">
                  <c:v>738.176435643564</c:v>
                </c:pt>
                <c:pt idx="7383">
                  <c:v>738.276444644464</c:v>
                </c:pt>
                <c:pt idx="7384">
                  <c:v>738.376453645364</c:v>
                </c:pt>
                <c:pt idx="7385">
                  <c:v>738.476462646264</c:v>
                </c:pt>
                <c:pt idx="7386">
                  <c:v>738.576471647164</c:v>
                </c:pt>
                <c:pt idx="7387">
                  <c:v>738.676480648064</c:v>
                </c:pt>
                <c:pt idx="7388">
                  <c:v>738.776489648964</c:v>
                </c:pt>
                <c:pt idx="7389">
                  <c:v>738.876498649865</c:v>
                </c:pt>
                <c:pt idx="7390">
                  <c:v>738.976507650765</c:v>
                </c:pt>
                <c:pt idx="7391">
                  <c:v>739.076516651665</c:v>
                </c:pt>
                <c:pt idx="7392">
                  <c:v>739.176525652565</c:v>
                </c:pt>
                <c:pt idx="7393">
                  <c:v>739.276534653465</c:v>
                </c:pt>
                <c:pt idx="7394">
                  <c:v>739.376543654365</c:v>
                </c:pt>
                <c:pt idx="7395">
                  <c:v>739.476552655265</c:v>
                </c:pt>
                <c:pt idx="7396">
                  <c:v>739.576561656165</c:v>
                </c:pt>
                <c:pt idx="7397">
                  <c:v>739.676570657065</c:v>
                </c:pt>
                <c:pt idx="7398">
                  <c:v>739.776579657965</c:v>
                </c:pt>
                <c:pt idx="7399">
                  <c:v>739.876588658865</c:v>
                </c:pt>
                <c:pt idx="7400">
                  <c:v>739.976597659766</c:v>
                </c:pt>
                <c:pt idx="7401">
                  <c:v>740.076606660666</c:v>
                </c:pt>
                <c:pt idx="7402">
                  <c:v>740.176615661566</c:v>
                </c:pt>
                <c:pt idx="7403">
                  <c:v>740.276624662466</c:v>
                </c:pt>
                <c:pt idx="7404">
                  <c:v>740.376633663366</c:v>
                </c:pt>
                <c:pt idx="7405">
                  <c:v>740.476642664266</c:v>
                </c:pt>
                <c:pt idx="7406">
                  <c:v>740.576651665166</c:v>
                </c:pt>
                <c:pt idx="7407">
                  <c:v>740.676660666066</c:v>
                </c:pt>
                <c:pt idx="7408">
                  <c:v>740.776669666966</c:v>
                </c:pt>
                <c:pt idx="7409">
                  <c:v>740.876678667866</c:v>
                </c:pt>
                <c:pt idx="7410">
                  <c:v>740.976687668766</c:v>
                </c:pt>
                <c:pt idx="7411">
                  <c:v>741.076696669667</c:v>
                </c:pt>
                <c:pt idx="7412">
                  <c:v>741.176705670567</c:v>
                </c:pt>
                <c:pt idx="7413">
                  <c:v>741.276714671467</c:v>
                </c:pt>
                <c:pt idx="7414">
                  <c:v>741.376723672367</c:v>
                </c:pt>
                <c:pt idx="7415">
                  <c:v>741.476732673267</c:v>
                </c:pt>
                <c:pt idx="7416">
                  <c:v>741.576741674167</c:v>
                </c:pt>
                <c:pt idx="7417">
                  <c:v>741.676750675067</c:v>
                </c:pt>
                <c:pt idx="7418">
                  <c:v>741.776759675967</c:v>
                </c:pt>
                <c:pt idx="7419">
                  <c:v>741.876768676867</c:v>
                </c:pt>
                <c:pt idx="7420">
                  <c:v>741.976777677767</c:v>
                </c:pt>
                <c:pt idx="7421">
                  <c:v>742.076786678667</c:v>
                </c:pt>
                <c:pt idx="7422">
                  <c:v>742.176795679567</c:v>
                </c:pt>
                <c:pt idx="7423">
                  <c:v>742.2768046804681</c:v>
                </c:pt>
                <c:pt idx="7424">
                  <c:v>742.376813681368</c:v>
                </c:pt>
                <c:pt idx="7425">
                  <c:v>742.4768226822679</c:v>
                </c:pt>
                <c:pt idx="7426">
                  <c:v>742.576831683168</c:v>
                </c:pt>
                <c:pt idx="7427">
                  <c:v>742.676840684068</c:v>
                </c:pt>
                <c:pt idx="7428">
                  <c:v>742.7768496849681</c:v>
                </c:pt>
                <c:pt idx="7429">
                  <c:v>742.8768586858679</c:v>
                </c:pt>
                <c:pt idx="7430">
                  <c:v>742.976867686768</c:v>
                </c:pt>
                <c:pt idx="7431">
                  <c:v>743.076876687668</c:v>
                </c:pt>
                <c:pt idx="7432">
                  <c:v>743.176885688568</c:v>
                </c:pt>
                <c:pt idx="7433">
                  <c:v>743.276894689468</c:v>
                </c:pt>
                <c:pt idx="7434">
                  <c:v>743.376903690369</c:v>
                </c:pt>
                <c:pt idx="7435">
                  <c:v>743.4769126912688</c:v>
                </c:pt>
                <c:pt idx="7436">
                  <c:v>743.576921692169</c:v>
                </c:pt>
                <c:pt idx="7437">
                  <c:v>743.676930693069</c:v>
                </c:pt>
                <c:pt idx="7438">
                  <c:v>743.776939693969</c:v>
                </c:pt>
                <c:pt idx="7439">
                  <c:v>743.8769486948688</c:v>
                </c:pt>
                <c:pt idx="7440">
                  <c:v>743.9769576957688</c:v>
                </c:pt>
                <c:pt idx="7441">
                  <c:v>744.076966696669</c:v>
                </c:pt>
                <c:pt idx="7442">
                  <c:v>744.176975697569</c:v>
                </c:pt>
                <c:pt idx="7443">
                  <c:v>744.276984698469</c:v>
                </c:pt>
                <c:pt idx="7444">
                  <c:v>744.376993699369</c:v>
                </c:pt>
                <c:pt idx="7445">
                  <c:v>744.47700270027</c:v>
                </c:pt>
                <c:pt idx="7446">
                  <c:v>744.57701170117</c:v>
                </c:pt>
                <c:pt idx="7447">
                  <c:v>744.67702070207</c:v>
                </c:pt>
                <c:pt idx="7448">
                  <c:v>744.7770297029698</c:v>
                </c:pt>
                <c:pt idx="7449">
                  <c:v>744.87703870387</c:v>
                </c:pt>
                <c:pt idx="7450">
                  <c:v>744.9770477047698</c:v>
                </c:pt>
                <c:pt idx="7451">
                  <c:v>745.07705670567</c:v>
                </c:pt>
                <c:pt idx="7452">
                  <c:v>745.17706570657</c:v>
                </c:pt>
                <c:pt idx="7453">
                  <c:v>745.27707470747</c:v>
                </c:pt>
                <c:pt idx="7454">
                  <c:v>745.37708370837</c:v>
                </c:pt>
                <c:pt idx="7455">
                  <c:v>745.47709270927</c:v>
                </c:pt>
                <c:pt idx="7456">
                  <c:v>745.577101710171</c:v>
                </c:pt>
                <c:pt idx="7457">
                  <c:v>745.677110711071</c:v>
                </c:pt>
                <c:pt idx="7458">
                  <c:v>745.7771197119707</c:v>
                </c:pt>
                <c:pt idx="7459">
                  <c:v>745.8771287128708</c:v>
                </c:pt>
                <c:pt idx="7460">
                  <c:v>745.977137713771</c:v>
                </c:pt>
                <c:pt idx="7461">
                  <c:v>746.077146714671</c:v>
                </c:pt>
                <c:pt idx="7462">
                  <c:v>746.177155715571</c:v>
                </c:pt>
                <c:pt idx="7463">
                  <c:v>746.277164716471</c:v>
                </c:pt>
                <c:pt idx="7464">
                  <c:v>746.377173717371</c:v>
                </c:pt>
                <c:pt idx="7465">
                  <c:v>746.477182718271</c:v>
                </c:pt>
                <c:pt idx="7466">
                  <c:v>746.577191719171</c:v>
                </c:pt>
                <c:pt idx="7467">
                  <c:v>746.677200720071</c:v>
                </c:pt>
                <c:pt idx="7468">
                  <c:v>746.777209720972</c:v>
                </c:pt>
                <c:pt idx="7469">
                  <c:v>746.8772187218718</c:v>
                </c:pt>
                <c:pt idx="7470">
                  <c:v>746.9772277227718</c:v>
                </c:pt>
                <c:pt idx="7471">
                  <c:v>747.077236723672</c:v>
                </c:pt>
                <c:pt idx="7472">
                  <c:v>747.177245724572</c:v>
                </c:pt>
                <c:pt idx="7473">
                  <c:v>747.2772547254717</c:v>
                </c:pt>
                <c:pt idx="7474">
                  <c:v>747.377263726372</c:v>
                </c:pt>
                <c:pt idx="7475">
                  <c:v>747.477272727272</c:v>
                </c:pt>
                <c:pt idx="7476">
                  <c:v>747.577281728172</c:v>
                </c:pt>
                <c:pt idx="7477">
                  <c:v>747.677290729072</c:v>
                </c:pt>
                <c:pt idx="7478">
                  <c:v>747.777299729972</c:v>
                </c:pt>
                <c:pt idx="7479">
                  <c:v>747.8773087308731</c:v>
                </c:pt>
                <c:pt idx="7480">
                  <c:v>747.977317731773</c:v>
                </c:pt>
                <c:pt idx="7481">
                  <c:v>748.0773267326731</c:v>
                </c:pt>
                <c:pt idx="7482">
                  <c:v>748.177335733573</c:v>
                </c:pt>
                <c:pt idx="7483">
                  <c:v>748.2773447344731</c:v>
                </c:pt>
                <c:pt idx="7484">
                  <c:v>748.377353735373</c:v>
                </c:pt>
                <c:pt idx="7485">
                  <c:v>748.4773627362731</c:v>
                </c:pt>
                <c:pt idx="7486">
                  <c:v>748.577371737173</c:v>
                </c:pt>
                <c:pt idx="7487">
                  <c:v>748.677380738073</c:v>
                </c:pt>
                <c:pt idx="7488">
                  <c:v>748.7773897389731</c:v>
                </c:pt>
                <c:pt idx="7489">
                  <c:v>748.877398739873</c:v>
                </c:pt>
                <c:pt idx="7490">
                  <c:v>748.977407740774</c:v>
                </c:pt>
                <c:pt idx="7491">
                  <c:v>749.077416741674</c:v>
                </c:pt>
                <c:pt idx="7492">
                  <c:v>749.177425742574</c:v>
                </c:pt>
                <c:pt idx="7493">
                  <c:v>749.277434743474</c:v>
                </c:pt>
                <c:pt idx="7494">
                  <c:v>749.377443744374</c:v>
                </c:pt>
                <c:pt idx="7495">
                  <c:v>749.4774527452738</c:v>
                </c:pt>
                <c:pt idx="7496">
                  <c:v>749.577461746174</c:v>
                </c:pt>
                <c:pt idx="7497">
                  <c:v>749.677470747074</c:v>
                </c:pt>
                <c:pt idx="7498">
                  <c:v>749.777479747974</c:v>
                </c:pt>
                <c:pt idx="7499">
                  <c:v>749.877488748874</c:v>
                </c:pt>
                <c:pt idx="7500">
                  <c:v>749.977497749774</c:v>
                </c:pt>
                <c:pt idx="7501">
                  <c:v>750.077506750675</c:v>
                </c:pt>
                <c:pt idx="7502">
                  <c:v>750.177515751575</c:v>
                </c:pt>
                <c:pt idx="7503">
                  <c:v>750.277524752475</c:v>
                </c:pt>
                <c:pt idx="7504">
                  <c:v>750.377533753375</c:v>
                </c:pt>
                <c:pt idx="7505">
                  <c:v>750.477542754275</c:v>
                </c:pt>
                <c:pt idx="7506">
                  <c:v>750.577551755175</c:v>
                </c:pt>
                <c:pt idx="7507">
                  <c:v>750.677560756075</c:v>
                </c:pt>
                <c:pt idx="7508">
                  <c:v>750.777569756975</c:v>
                </c:pt>
                <c:pt idx="7509">
                  <c:v>750.877578757875</c:v>
                </c:pt>
                <c:pt idx="7510">
                  <c:v>750.977587758775</c:v>
                </c:pt>
                <c:pt idx="7511">
                  <c:v>751.077596759675</c:v>
                </c:pt>
                <c:pt idx="7512">
                  <c:v>751.177605760576</c:v>
                </c:pt>
                <c:pt idx="7513">
                  <c:v>751.277614761476</c:v>
                </c:pt>
                <c:pt idx="7514">
                  <c:v>751.3776237623757</c:v>
                </c:pt>
                <c:pt idx="7515">
                  <c:v>751.477632763276</c:v>
                </c:pt>
                <c:pt idx="7516">
                  <c:v>751.577641764176</c:v>
                </c:pt>
                <c:pt idx="7517">
                  <c:v>751.677650765076</c:v>
                </c:pt>
                <c:pt idx="7518">
                  <c:v>751.7776597659757</c:v>
                </c:pt>
                <c:pt idx="7519">
                  <c:v>751.877668766876</c:v>
                </c:pt>
                <c:pt idx="7520">
                  <c:v>751.977677767776</c:v>
                </c:pt>
                <c:pt idx="7521">
                  <c:v>752.077686768676</c:v>
                </c:pt>
                <c:pt idx="7522">
                  <c:v>752.177695769576</c:v>
                </c:pt>
                <c:pt idx="7523">
                  <c:v>752.277704770477</c:v>
                </c:pt>
                <c:pt idx="7524">
                  <c:v>752.377713771377</c:v>
                </c:pt>
                <c:pt idx="7525">
                  <c:v>752.477722772277</c:v>
                </c:pt>
                <c:pt idx="7526">
                  <c:v>752.577731773177</c:v>
                </c:pt>
                <c:pt idx="7527">
                  <c:v>752.677740774077</c:v>
                </c:pt>
                <c:pt idx="7528">
                  <c:v>752.777749774977</c:v>
                </c:pt>
                <c:pt idx="7529">
                  <c:v>752.8777587758771</c:v>
                </c:pt>
                <c:pt idx="7530">
                  <c:v>752.977767776777</c:v>
                </c:pt>
                <c:pt idx="7531">
                  <c:v>753.077776777677</c:v>
                </c:pt>
                <c:pt idx="7532">
                  <c:v>753.177785778577</c:v>
                </c:pt>
                <c:pt idx="7533">
                  <c:v>753.277794779477</c:v>
                </c:pt>
                <c:pt idx="7534">
                  <c:v>753.377803780378</c:v>
                </c:pt>
                <c:pt idx="7535">
                  <c:v>753.4778127812779</c:v>
                </c:pt>
                <c:pt idx="7536">
                  <c:v>753.577821782178</c:v>
                </c:pt>
                <c:pt idx="7537">
                  <c:v>753.6778307830781</c:v>
                </c:pt>
                <c:pt idx="7538">
                  <c:v>753.777839783978</c:v>
                </c:pt>
                <c:pt idx="7539">
                  <c:v>753.8778487848779</c:v>
                </c:pt>
                <c:pt idx="7540">
                  <c:v>753.9778577857777</c:v>
                </c:pt>
                <c:pt idx="7541">
                  <c:v>754.0778667866781</c:v>
                </c:pt>
                <c:pt idx="7542">
                  <c:v>754.177875787578</c:v>
                </c:pt>
                <c:pt idx="7543">
                  <c:v>754.2778847884781</c:v>
                </c:pt>
                <c:pt idx="7544">
                  <c:v>754.377893789378</c:v>
                </c:pt>
                <c:pt idx="7545">
                  <c:v>754.4779027902788</c:v>
                </c:pt>
                <c:pt idx="7546">
                  <c:v>754.577911791179</c:v>
                </c:pt>
                <c:pt idx="7547">
                  <c:v>754.6779207920788</c:v>
                </c:pt>
                <c:pt idx="7548">
                  <c:v>754.7779297929787</c:v>
                </c:pt>
                <c:pt idx="7549">
                  <c:v>754.8779387938788</c:v>
                </c:pt>
                <c:pt idx="7550">
                  <c:v>754.9779477947787</c:v>
                </c:pt>
                <c:pt idx="7551">
                  <c:v>755.0779567956788</c:v>
                </c:pt>
                <c:pt idx="7552">
                  <c:v>755.177965796579</c:v>
                </c:pt>
                <c:pt idx="7553">
                  <c:v>755.277974797479</c:v>
                </c:pt>
                <c:pt idx="7554">
                  <c:v>755.377983798379</c:v>
                </c:pt>
                <c:pt idx="7555">
                  <c:v>755.4779927992788</c:v>
                </c:pt>
                <c:pt idx="7556">
                  <c:v>755.57800180018</c:v>
                </c:pt>
                <c:pt idx="7557">
                  <c:v>755.67801080108</c:v>
                </c:pt>
                <c:pt idx="7558">
                  <c:v>755.77801980198</c:v>
                </c:pt>
                <c:pt idx="7559">
                  <c:v>755.8780288028797</c:v>
                </c:pt>
                <c:pt idx="7560">
                  <c:v>755.97803780378</c:v>
                </c:pt>
                <c:pt idx="7561">
                  <c:v>756.07804680468</c:v>
                </c:pt>
                <c:pt idx="7562">
                  <c:v>756.17805580558</c:v>
                </c:pt>
                <c:pt idx="7563">
                  <c:v>756.27806480648</c:v>
                </c:pt>
                <c:pt idx="7564">
                  <c:v>756.37807380738</c:v>
                </c:pt>
                <c:pt idx="7565">
                  <c:v>756.47808280828</c:v>
                </c:pt>
                <c:pt idx="7566">
                  <c:v>756.57809180918</c:v>
                </c:pt>
                <c:pt idx="7567">
                  <c:v>756.678100810081</c:v>
                </c:pt>
                <c:pt idx="7568">
                  <c:v>756.778109810981</c:v>
                </c:pt>
                <c:pt idx="7569">
                  <c:v>756.878118811881</c:v>
                </c:pt>
                <c:pt idx="7570">
                  <c:v>756.9781278127808</c:v>
                </c:pt>
                <c:pt idx="7571">
                  <c:v>757.078136813681</c:v>
                </c:pt>
                <c:pt idx="7572">
                  <c:v>757.178145814581</c:v>
                </c:pt>
                <c:pt idx="7573">
                  <c:v>757.278154815481</c:v>
                </c:pt>
                <c:pt idx="7574">
                  <c:v>757.378163816381</c:v>
                </c:pt>
                <c:pt idx="7575">
                  <c:v>757.478172817281</c:v>
                </c:pt>
                <c:pt idx="7576">
                  <c:v>757.578181818181</c:v>
                </c:pt>
                <c:pt idx="7577">
                  <c:v>757.678190819081</c:v>
                </c:pt>
                <c:pt idx="7578">
                  <c:v>757.778199819982</c:v>
                </c:pt>
                <c:pt idx="7579">
                  <c:v>757.878208820882</c:v>
                </c:pt>
                <c:pt idx="7580">
                  <c:v>757.978217821782</c:v>
                </c:pt>
                <c:pt idx="7581">
                  <c:v>758.078226822682</c:v>
                </c:pt>
                <c:pt idx="7582">
                  <c:v>758.178235823582</c:v>
                </c:pt>
                <c:pt idx="7583">
                  <c:v>758.278244824482</c:v>
                </c:pt>
                <c:pt idx="7584">
                  <c:v>758.378253825382</c:v>
                </c:pt>
                <c:pt idx="7585">
                  <c:v>758.478262826282</c:v>
                </c:pt>
                <c:pt idx="7586">
                  <c:v>758.578271827182</c:v>
                </c:pt>
                <c:pt idx="7587">
                  <c:v>758.678280828082</c:v>
                </c:pt>
                <c:pt idx="7588">
                  <c:v>758.778289828982</c:v>
                </c:pt>
                <c:pt idx="7589">
                  <c:v>758.8782988298831</c:v>
                </c:pt>
                <c:pt idx="7590">
                  <c:v>758.978307830783</c:v>
                </c:pt>
                <c:pt idx="7591">
                  <c:v>759.0783168316831</c:v>
                </c:pt>
                <c:pt idx="7592">
                  <c:v>759.178325832583</c:v>
                </c:pt>
                <c:pt idx="7593">
                  <c:v>759.2783348334831</c:v>
                </c:pt>
                <c:pt idx="7594">
                  <c:v>759.378343834383</c:v>
                </c:pt>
                <c:pt idx="7595">
                  <c:v>759.4783528352831</c:v>
                </c:pt>
                <c:pt idx="7596">
                  <c:v>759.578361836183</c:v>
                </c:pt>
                <c:pt idx="7597">
                  <c:v>759.6783708370835</c:v>
                </c:pt>
                <c:pt idx="7598">
                  <c:v>759.778379837983</c:v>
                </c:pt>
                <c:pt idx="7599">
                  <c:v>759.8783888388833</c:v>
                </c:pt>
                <c:pt idx="7600">
                  <c:v>759.978397839784</c:v>
                </c:pt>
                <c:pt idx="7601">
                  <c:v>760.078406840684</c:v>
                </c:pt>
                <c:pt idx="7602">
                  <c:v>760.178415841584</c:v>
                </c:pt>
                <c:pt idx="7603">
                  <c:v>760.278424842484</c:v>
                </c:pt>
                <c:pt idx="7604">
                  <c:v>760.378433843384</c:v>
                </c:pt>
                <c:pt idx="7605">
                  <c:v>760.478442844284</c:v>
                </c:pt>
                <c:pt idx="7606">
                  <c:v>760.578451845184</c:v>
                </c:pt>
                <c:pt idx="7607">
                  <c:v>760.678460846084</c:v>
                </c:pt>
                <c:pt idx="7608">
                  <c:v>760.778469846984</c:v>
                </c:pt>
                <c:pt idx="7609">
                  <c:v>760.878478847884</c:v>
                </c:pt>
                <c:pt idx="7610">
                  <c:v>760.978487848784</c:v>
                </c:pt>
                <c:pt idx="7611">
                  <c:v>761.078496849684</c:v>
                </c:pt>
                <c:pt idx="7612">
                  <c:v>761.178505850585</c:v>
                </c:pt>
                <c:pt idx="7613">
                  <c:v>761.2785148514851</c:v>
                </c:pt>
                <c:pt idx="7614">
                  <c:v>761.378523852385</c:v>
                </c:pt>
                <c:pt idx="7615">
                  <c:v>761.478532853285</c:v>
                </c:pt>
                <c:pt idx="7616">
                  <c:v>761.578541854185</c:v>
                </c:pt>
                <c:pt idx="7617">
                  <c:v>761.678550855085</c:v>
                </c:pt>
                <c:pt idx="7618">
                  <c:v>761.778559855985</c:v>
                </c:pt>
                <c:pt idx="7619">
                  <c:v>761.878568856885</c:v>
                </c:pt>
                <c:pt idx="7620">
                  <c:v>761.978577857785</c:v>
                </c:pt>
                <c:pt idx="7621">
                  <c:v>762.078586858685</c:v>
                </c:pt>
                <c:pt idx="7622">
                  <c:v>762.178595859585</c:v>
                </c:pt>
                <c:pt idx="7623">
                  <c:v>762.278604860486</c:v>
                </c:pt>
                <c:pt idx="7624">
                  <c:v>762.378613861386</c:v>
                </c:pt>
                <c:pt idx="7625">
                  <c:v>762.478622862286</c:v>
                </c:pt>
                <c:pt idx="7626">
                  <c:v>762.578631863186</c:v>
                </c:pt>
                <c:pt idx="7627">
                  <c:v>762.678640864086</c:v>
                </c:pt>
                <c:pt idx="7628">
                  <c:v>762.778649864986</c:v>
                </c:pt>
                <c:pt idx="7629">
                  <c:v>762.878658865886</c:v>
                </c:pt>
                <c:pt idx="7630">
                  <c:v>762.978667866786</c:v>
                </c:pt>
                <c:pt idx="7631">
                  <c:v>763.078676867686</c:v>
                </c:pt>
                <c:pt idx="7632">
                  <c:v>763.178685868586</c:v>
                </c:pt>
                <c:pt idx="7633">
                  <c:v>763.278694869486</c:v>
                </c:pt>
                <c:pt idx="7634">
                  <c:v>763.378703870387</c:v>
                </c:pt>
                <c:pt idx="7635">
                  <c:v>763.478712871287</c:v>
                </c:pt>
                <c:pt idx="7636">
                  <c:v>763.578721872187</c:v>
                </c:pt>
                <c:pt idx="7637">
                  <c:v>763.678730873087</c:v>
                </c:pt>
                <c:pt idx="7638">
                  <c:v>763.778739873987</c:v>
                </c:pt>
                <c:pt idx="7639">
                  <c:v>763.878748874887</c:v>
                </c:pt>
                <c:pt idx="7640">
                  <c:v>763.978757875787</c:v>
                </c:pt>
                <c:pt idx="7641">
                  <c:v>764.078766876687</c:v>
                </c:pt>
                <c:pt idx="7642">
                  <c:v>764.178775877587</c:v>
                </c:pt>
                <c:pt idx="7643">
                  <c:v>764.278784878487</c:v>
                </c:pt>
                <c:pt idx="7644">
                  <c:v>764.378793879387</c:v>
                </c:pt>
                <c:pt idx="7645">
                  <c:v>764.4788028802881</c:v>
                </c:pt>
                <c:pt idx="7646">
                  <c:v>764.578811881188</c:v>
                </c:pt>
                <c:pt idx="7647">
                  <c:v>764.6788208820881</c:v>
                </c:pt>
                <c:pt idx="7648">
                  <c:v>764.778829882988</c:v>
                </c:pt>
                <c:pt idx="7649">
                  <c:v>764.8788388838881</c:v>
                </c:pt>
                <c:pt idx="7650">
                  <c:v>764.978847884788</c:v>
                </c:pt>
                <c:pt idx="7651">
                  <c:v>765.0788568856881</c:v>
                </c:pt>
                <c:pt idx="7652">
                  <c:v>765.178865886588</c:v>
                </c:pt>
                <c:pt idx="7653">
                  <c:v>765.2788748874883</c:v>
                </c:pt>
                <c:pt idx="7654">
                  <c:v>765.378883888388</c:v>
                </c:pt>
                <c:pt idx="7655">
                  <c:v>765.4788928892881</c:v>
                </c:pt>
                <c:pt idx="7656">
                  <c:v>765.578901890189</c:v>
                </c:pt>
                <c:pt idx="7657">
                  <c:v>765.678910891089</c:v>
                </c:pt>
                <c:pt idx="7658">
                  <c:v>765.7789198919887</c:v>
                </c:pt>
                <c:pt idx="7659">
                  <c:v>765.8789288928888</c:v>
                </c:pt>
                <c:pt idx="7660">
                  <c:v>765.9789378937887</c:v>
                </c:pt>
                <c:pt idx="7661">
                  <c:v>766.078946894689</c:v>
                </c:pt>
                <c:pt idx="7662">
                  <c:v>766.178955895589</c:v>
                </c:pt>
                <c:pt idx="7663">
                  <c:v>766.278964896489</c:v>
                </c:pt>
                <c:pt idx="7664">
                  <c:v>766.378973897389</c:v>
                </c:pt>
                <c:pt idx="7665">
                  <c:v>766.478982898289</c:v>
                </c:pt>
                <c:pt idx="7666">
                  <c:v>766.578991899189</c:v>
                </c:pt>
                <c:pt idx="7667">
                  <c:v>766.679000900089</c:v>
                </c:pt>
                <c:pt idx="7668">
                  <c:v>766.77900990099</c:v>
                </c:pt>
                <c:pt idx="7669">
                  <c:v>766.87901890189</c:v>
                </c:pt>
                <c:pt idx="7670">
                  <c:v>766.97902790279</c:v>
                </c:pt>
                <c:pt idx="7671">
                  <c:v>767.07903690369</c:v>
                </c:pt>
                <c:pt idx="7672">
                  <c:v>767.17904590459</c:v>
                </c:pt>
                <c:pt idx="7673">
                  <c:v>767.2790549054901</c:v>
                </c:pt>
                <c:pt idx="7674">
                  <c:v>767.37906390639</c:v>
                </c:pt>
                <c:pt idx="7675">
                  <c:v>767.47907290729</c:v>
                </c:pt>
                <c:pt idx="7676">
                  <c:v>767.57908190819</c:v>
                </c:pt>
                <c:pt idx="7677">
                  <c:v>767.67909090909</c:v>
                </c:pt>
                <c:pt idx="7678">
                  <c:v>767.77909990999</c:v>
                </c:pt>
                <c:pt idx="7679">
                  <c:v>767.879108910891</c:v>
                </c:pt>
                <c:pt idx="7680">
                  <c:v>767.979117911791</c:v>
                </c:pt>
                <c:pt idx="7681">
                  <c:v>768.079126912691</c:v>
                </c:pt>
                <c:pt idx="7682">
                  <c:v>768.179135913591</c:v>
                </c:pt>
                <c:pt idx="7683">
                  <c:v>768.279144914491</c:v>
                </c:pt>
                <c:pt idx="7684">
                  <c:v>768.379153915391</c:v>
                </c:pt>
                <c:pt idx="7685">
                  <c:v>768.479162916291</c:v>
                </c:pt>
                <c:pt idx="7686">
                  <c:v>768.579171917191</c:v>
                </c:pt>
                <c:pt idx="7687">
                  <c:v>768.679180918091</c:v>
                </c:pt>
                <c:pt idx="7688">
                  <c:v>768.779189918991</c:v>
                </c:pt>
                <c:pt idx="7689">
                  <c:v>768.879198919891</c:v>
                </c:pt>
                <c:pt idx="7690">
                  <c:v>768.979207920792</c:v>
                </c:pt>
                <c:pt idx="7691">
                  <c:v>769.079216921692</c:v>
                </c:pt>
                <c:pt idx="7692">
                  <c:v>769.179225922592</c:v>
                </c:pt>
                <c:pt idx="7693">
                  <c:v>769.279234923492</c:v>
                </c:pt>
                <c:pt idx="7694">
                  <c:v>769.379243924392</c:v>
                </c:pt>
                <c:pt idx="7695">
                  <c:v>769.479252925292</c:v>
                </c:pt>
                <c:pt idx="7696">
                  <c:v>769.579261926192</c:v>
                </c:pt>
                <c:pt idx="7697">
                  <c:v>769.679270927092</c:v>
                </c:pt>
                <c:pt idx="7698">
                  <c:v>769.779279927992</c:v>
                </c:pt>
                <c:pt idx="7699">
                  <c:v>769.879288928892</c:v>
                </c:pt>
                <c:pt idx="7700">
                  <c:v>769.979297929792</c:v>
                </c:pt>
                <c:pt idx="7701">
                  <c:v>770.079306930693</c:v>
                </c:pt>
                <c:pt idx="7702">
                  <c:v>770.179315931593</c:v>
                </c:pt>
                <c:pt idx="7703">
                  <c:v>770.279324932493</c:v>
                </c:pt>
                <c:pt idx="7704">
                  <c:v>770.379333933393</c:v>
                </c:pt>
                <c:pt idx="7705">
                  <c:v>770.4793429342931</c:v>
                </c:pt>
                <c:pt idx="7706">
                  <c:v>770.579351935193</c:v>
                </c:pt>
                <c:pt idx="7707">
                  <c:v>770.6793609360935</c:v>
                </c:pt>
                <c:pt idx="7708">
                  <c:v>770.779369936993</c:v>
                </c:pt>
                <c:pt idx="7709">
                  <c:v>770.8793789378935</c:v>
                </c:pt>
                <c:pt idx="7710">
                  <c:v>770.979387938793</c:v>
                </c:pt>
                <c:pt idx="7711">
                  <c:v>771.0793969396935</c:v>
                </c:pt>
                <c:pt idx="7712">
                  <c:v>771.179405940594</c:v>
                </c:pt>
                <c:pt idx="7713">
                  <c:v>771.279414941494</c:v>
                </c:pt>
                <c:pt idx="7714">
                  <c:v>771.3794239423941</c:v>
                </c:pt>
                <c:pt idx="7715">
                  <c:v>771.479432943294</c:v>
                </c:pt>
                <c:pt idx="7716">
                  <c:v>771.579441944194</c:v>
                </c:pt>
                <c:pt idx="7717">
                  <c:v>771.679450945094</c:v>
                </c:pt>
                <c:pt idx="7718">
                  <c:v>771.779459945994</c:v>
                </c:pt>
                <c:pt idx="7719">
                  <c:v>771.879468946894</c:v>
                </c:pt>
                <c:pt idx="7720">
                  <c:v>771.979477947794</c:v>
                </c:pt>
                <c:pt idx="7721">
                  <c:v>772.079486948694</c:v>
                </c:pt>
                <c:pt idx="7722">
                  <c:v>772.179495949594</c:v>
                </c:pt>
                <c:pt idx="7723">
                  <c:v>772.279504950495</c:v>
                </c:pt>
                <c:pt idx="7724">
                  <c:v>772.379513951395</c:v>
                </c:pt>
                <c:pt idx="7725">
                  <c:v>772.479522952295</c:v>
                </c:pt>
                <c:pt idx="7726">
                  <c:v>772.579531953195</c:v>
                </c:pt>
                <c:pt idx="7727">
                  <c:v>772.679540954095</c:v>
                </c:pt>
                <c:pt idx="7728">
                  <c:v>772.779549954995</c:v>
                </c:pt>
                <c:pt idx="7729">
                  <c:v>772.879558955895</c:v>
                </c:pt>
                <c:pt idx="7730">
                  <c:v>772.979567956795</c:v>
                </c:pt>
                <c:pt idx="7731">
                  <c:v>773.079576957695</c:v>
                </c:pt>
                <c:pt idx="7732">
                  <c:v>773.179585958595</c:v>
                </c:pt>
                <c:pt idx="7733">
                  <c:v>773.279594959495</c:v>
                </c:pt>
                <c:pt idx="7734">
                  <c:v>773.379603960396</c:v>
                </c:pt>
                <c:pt idx="7735">
                  <c:v>773.479612961296</c:v>
                </c:pt>
                <c:pt idx="7736">
                  <c:v>773.579621962196</c:v>
                </c:pt>
                <c:pt idx="7737">
                  <c:v>773.679630963096</c:v>
                </c:pt>
                <c:pt idx="7738">
                  <c:v>773.779639963996</c:v>
                </c:pt>
                <c:pt idx="7739">
                  <c:v>773.879648964896</c:v>
                </c:pt>
                <c:pt idx="7740">
                  <c:v>773.979657965796</c:v>
                </c:pt>
                <c:pt idx="7741">
                  <c:v>774.079666966696</c:v>
                </c:pt>
                <c:pt idx="7742">
                  <c:v>774.179675967596</c:v>
                </c:pt>
                <c:pt idx="7743">
                  <c:v>774.279684968496</c:v>
                </c:pt>
                <c:pt idx="7744">
                  <c:v>774.379693969396</c:v>
                </c:pt>
                <c:pt idx="7745">
                  <c:v>774.479702970297</c:v>
                </c:pt>
                <c:pt idx="7746">
                  <c:v>774.579711971197</c:v>
                </c:pt>
                <c:pt idx="7747">
                  <c:v>774.679720972097</c:v>
                </c:pt>
                <c:pt idx="7748">
                  <c:v>774.779729972997</c:v>
                </c:pt>
                <c:pt idx="7749">
                  <c:v>774.879738973897</c:v>
                </c:pt>
                <c:pt idx="7750">
                  <c:v>774.979747974797</c:v>
                </c:pt>
                <c:pt idx="7751">
                  <c:v>775.079756975697</c:v>
                </c:pt>
                <c:pt idx="7752">
                  <c:v>775.179765976597</c:v>
                </c:pt>
                <c:pt idx="7753">
                  <c:v>775.279774977497</c:v>
                </c:pt>
                <c:pt idx="7754">
                  <c:v>775.379783978397</c:v>
                </c:pt>
                <c:pt idx="7755">
                  <c:v>775.479792979297</c:v>
                </c:pt>
                <c:pt idx="7756">
                  <c:v>775.579801980198</c:v>
                </c:pt>
                <c:pt idx="7757">
                  <c:v>775.679810981098</c:v>
                </c:pt>
                <c:pt idx="7758">
                  <c:v>775.779819981998</c:v>
                </c:pt>
                <c:pt idx="7759">
                  <c:v>775.879828982898</c:v>
                </c:pt>
                <c:pt idx="7760">
                  <c:v>775.979837983798</c:v>
                </c:pt>
                <c:pt idx="7761">
                  <c:v>776.079846984698</c:v>
                </c:pt>
                <c:pt idx="7762">
                  <c:v>776.179855985598</c:v>
                </c:pt>
                <c:pt idx="7763">
                  <c:v>776.2798649864981</c:v>
                </c:pt>
                <c:pt idx="7764">
                  <c:v>776.379873987398</c:v>
                </c:pt>
                <c:pt idx="7765">
                  <c:v>776.4798829882981</c:v>
                </c:pt>
                <c:pt idx="7766">
                  <c:v>776.579891989198</c:v>
                </c:pt>
                <c:pt idx="7767">
                  <c:v>776.679900990099</c:v>
                </c:pt>
                <c:pt idx="7768">
                  <c:v>776.779909990999</c:v>
                </c:pt>
                <c:pt idx="7769">
                  <c:v>776.879918991899</c:v>
                </c:pt>
                <c:pt idx="7770">
                  <c:v>776.9799279927988</c:v>
                </c:pt>
                <c:pt idx="7771">
                  <c:v>777.079936993699</c:v>
                </c:pt>
                <c:pt idx="7772">
                  <c:v>777.179945994599</c:v>
                </c:pt>
                <c:pt idx="7773">
                  <c:v>777.279954995499</c:v>
                </c:pt>
                <c:pt idx="7774">
                  <c:v>777.3799639963991</c:v>
                </c:pt>
                <c:pt idx="7775">
                  <c:v>777.479972997299</c:v>
                </c:pt>
                <c:pt idx="7776">
                  <c:v>777.579981998199</c:v>
                </c:pt>
                <c:pt idx="7777">
                  <c:v>777.679990999099</c:v>
                </c:pt>
                <c:pt idx="7778">
                  <c:v>777.78</c:v>
                </c:pt>
                <c:pt idx="7779">
                  <c:v>777.8800090009</c:v>
                </c:pt>
                <c:pt idx="7780">
                  <c:v>777.9800180018</c:v>
                </c:pt>
                <c:pt idx="7781">
                  <c:v>778.0800270027</c:v>
                </c:pt>
                <c:pt idx="7782">
                  <c:v>778.1800360036</c:v>
                </c:pt>
                <c:pt idx="7783">
                  <c:v>778.2800450045</c:v>
                </c:pt>
                <c:pt idx="7784">
                  <c:v>778.3800540053999</c:v>
                </c:pt>
                <c:pt idx="7785">
                  <c:v>778.4800630063</c:v>
                </c:pt>
                <c:pt idx="7786">
                  <c:v>778.5800720072003</c:v>
                </c:pt>
                <c:pt idx="7787">
                  <c:v>778.6800810081</c:v>
                </c:pt>
                <c:pt idx="7788">
                  <c:v>778.780090009</c:v>
                </c:pt>
                <c:pt idx="7789">
                  <c:v>778.880099009901</c:v>
                </c:pt>
                <c:pt idx="7790">
                  <c:v>778.980108010801</c:v>
                </c:pt>
                <c:pt idx="7791">
                  <c:v>779.080117011701</c:v>
                </c:pt>
                <c:pt idx="7792">
                  <c:v>779.180126012601</c:v>
                </c:pt>
                <c:pt idx="7793">
                  <c:v>779.280135013501</c:v>
                </c:pt>
                <c:pt idx="7794">
                  <c:v>779.3801440144008</c:v>
                </c:pt>
                <c:pt idx="7795">
                  <c:v>779.480153015301</c:v>
                </c:pt>
                <c:pt idx="7796">
                  <c:v>779.580162016201</c:v>
                </c:pt>
                <c:pt idx="7797">
                  <c:v>779.680171017101</c:v>
                </c:pt>
                <c:pt idx="7798">
                  <c:v>779.780180018001</c:v>
                </c:pt>
                <c:pt idx="7799">
                  <c:v>779.880189018901</c:v>
                </c:pt>
                <c:pt idx="7800">
                  <c:v>779.980198019802</c:v>
                </c:pt>
                <c:pt idx="7801">
                  <c:v>780.080207020702</c:v>
                </c:pt>
                <c:pt idx="7802">
                  <c:v>780.180216021602</c:v>
                </c:pt>
                <c:pt idx="7803">
                  <c:v>780.280225022502</c:v>
                </c:pt>
                <c:pt idx="7804">
                  <c:v>780.3802340234017</c:v>
                </c:pt>
                <c:pt idx="7805">
                  <c:v>780.480243024302</c:v>
                </c:pt>
                <c:pt idx="7806">
                  <c:v>780.580252025202</c:v>
                </c:pt>
                <c:pt idx="7807">
                  <c:v>780.680261026102</c:v>
                </c:pt>
                <c:pt idx="7808">
                  <c:v>780.780270027002</c:v>
                </c:pt>
                <c:pt idx="7809">
                  <c:v>780.880279027902</c:v>
                </c:pt>
                <c:pt idx="7810">
                  <c:v>780.980288028802</c:v>
                </c:pt>
                <c:pt idx="7811">
                  <c:v>781.080297029702</c:v>
                </c:pt>
                <c:pt idx="7812">
                  <c:v>781.1803060306033</c:v>
                </c:pt>
                <c:pt idx="7813">
                  <c:v>781.280315031503</c:v>
                </c:pt>
                <c:pt idx="7814">
                  <c:v>781.3803240324029</c:v>
                </c:pt>
                <c:pt idx="7815">
                  <c:v>781.480333033303</c:v>
                </c:pt>
                <c:pt idx="7816">
                  <c:v>781.580342034203</c:v>
                </c:pt>
                <c:pt idx="7817">
                  <c:v>781.680351035103</c:v>
                </c:pt>
                <c:pt idx="7818">
                  <c:v>781.780360036003</c:v>
                </c:pt>
                <c:pt idx="7819">
                  <c:v>781.880369036903</c:v>
                </c:pt>
                <c:pt idx="7820">
                  <c:v>781.980378037803</c:v>
                </c:pt>
                <c:pt idx="7821">
                  <c:v>782.080387038703</c:v>
                </c:pt>
                <c:pt idx="7822">
                  <c:v>782.180396039603</c:v>
                </c:pt>
                <c:pt idx="7823">
                  <c:v>782.280405040504</c:v>
                </c:pt>
                <c:pt idx="7824">
                  <c:v>782.3804140414038</c:v>
                </c:pt>
                <c:pt idx="7825">
                  <c:v>782.480423042304</c:v>
                </c:pt>
                <c:pt idx="7826">
                  <c:v>782.580432043204</c:v>
                </c:pt>
                <c:pt idx="7827">
                  <c:v>782.680441044104</c:v>
                </c:pt>
                <c:pt idx="7828">
                  <c:v>782.780450045004</c:v>
                </c:pt>
                <c:pt idx="7829">
                  <c:v>782.8804590459038</c:v>
                </c:pt>
                <c:pt idx="7830">
                  <c:v>782.980468046804</c:v>
                </c:pt>
                <c:pt idx="7831">
                  <c:v>783.080477047704</c:v>
                </c:pt>
                <c:pt idx="7832">
                  <c:v>783.180486048604</c:v>
                </c:pt>
                <c:pt idx="7833">
                  <c:v>783.280495049504</c:v>
                </c:pt>
                <c:pt idx="7834">
                  <c:v>783.380504050405</c:v>
                </c:pt>
                <c:pt idx="7835">
                  <c:v>783.480513051305</c:v>
                </c:pt>
                <c:pt idx="7836">
                  <c:v>783.580522052205</c:v>
                </c:pt>
                <c:pt idx="7837">
                  <c:v>783.680531053105</c:v>
                </c:pt>
                <c:pt idx="7838">
                  <c:v>783.780540054005</c:v>
                </c:pt>
                <c:pt idx="7839">
                  <c:v>783.8805490549048</c:v>
                </c:pt>
                <c:pt idx="7840">
                  <c:v>783.980558055805</c:v>
                </c:pt>
                <c:pt idx="7841">
                  <c:v>784.080567056705</c:v>
                </c:pt>
                <c:pt idx="7842">
                  <c:v>784.180576057605</c:v>
                </c:pt>
                <c:pt idx="7843">
                  <c:v>784.280585058505</c:v>
                </c:pt>
                <c:pt idx="7844">
                  <c:v>784.380594059405</c:v>
                </c:pt>
                <c:pt idx="7845">
                  <c:v>784.480603060306</c:v>
                </c:pt>
                <c:pt idx="7846">
                  <c:v>784.580612061206</c:v>
                </c:pt>
                <c:pt idx="7847">
                  <c:v>784.680621062106</c:v>
                </c:pt>
                <c:pt idx="7848">
                  <c:v>784.780630063006</c:v>
                </c:pt>
                <c:pt idx="7849">
                  <c:v>784.880639063906</c:v>
                </c:pt>
                <c:pt idx="7850">
                  <c:v>784.980648064806</c:v>
                </c:pt>
                <c:pt idx="7851">
                  <c:v>785.080657065706</c:v>
                </c:pt>
                <c:pt idx="7852">
                  <c:v>785.180666066606</c:v>
                </c:pt>
                <c:pt idx="7853">
                  <c:v>785.280675067506</c:v>
                </c:pt>
                <c:pt idx="7854">
                  <c:v>785.380684068406</c:v>
                </c:pt>
                <c:pt idx="7855">
                  <c:v>785.480693069306</c:v>
                </c:pt>
                <c:pt idx="7856">
                  <c:v>785.580702070206</c:v>
                </c:pt>
                <c:pt idx="7857">
                  <c:v>785.680711071107</c:v>
                </c:pt>
                <c:pt idx="7858">
                  <c:v>785.780720072007</c:v>
                </c:pt>
                <c:pt idx="7859">
                  <c:v>785.880729072907</c:v>
                </c:pt>
                <c:pt idx="7860">
                  <c:v>785.980738073807</c:v>
                </c:pt>
                <c:pt idx="7861">
                  <c:v>786.080747074707</c:v>
                </c:pt>
                <c:pt idx="7862">
                  <c:v>786.180756075607</c:v>
                </c:pt>
                <c:pt idx="7863">
                  <c:v>786.280765076507</c:v>
                </c:pt>
                <c:pt idx="7864">
                  <c:v>786.380774077407</c:v>
                </c:pt>
                <c:pt idx="7865">
                  <c:v>786.480783078307</c:v>
                </c:pt>
                <c:pt idx="7866">
                  <c:v>786.580792079207</c:v>
                </c:pt>
                <c:pt idx="7867">
                  <c:v>786.680801080107</c:v>
                </c:pt>
                <c:pt idx="7868">
                  <c:v>786.7808100810081</c:v>
                </c:pt>
                <c:pt idx="7869">
                  <c:v>786.8808190819077</c:v>
                </c:pt>
                <c:pt idx="7870">
                  <c:v>786.9808280828079</c:v>
                </c:pt>
                <c:pt idx="7871">
                  <c:v>787.080837083708</c:v>
                </c:pt>
                <c:pt idx="7872">
                  <c:v>787.1808460846081</c:v>
                </c:pt>
                <c:pt idx="7873">
                  <c:v>787.280855085508</c:v>
                </c:pt>
                <c:pt idx="7874">
                  <c:v>787.3808640864079</c:v>
                </c:pt>
                <c:pt idx="7875">
                  <c:v>787.480873087308</c:v>
                </c:pt>
                <c:pt idx="7876">
                  <c:v>787.580882088208</c:v>
                </c:pt>
                <c:pt idx="7877">
                  <c:v>787.680891089108</c:v>
                </c:pt>
                <c:pt idx="7878">
                  <c:v>787.780900090008</c:v>
                </c:pt>
                <c:pt idx="7879">
                  <c:v>787.8809090909087</c:v>
                </c:pt>
                <c:pt idx="7880">
                  <c:v>787.9809180918088</c:v>
                </c:pt>
                <c:pt idx="7881">
                  <c:v>788.0809270927087</c:v>
                </c:pt>
                <c:pt idx="7882">
                  <c:v>788.180936093609</c:v>
                </c:pt>
                <c:pt idx="7883">
                  <c:v>788.280945094509</c:v>
                </c:pt>
                <c:pt idx="7884">
                  <c:v>788.3809540954086</c:v>
                </c:pt>
                <c:pt idx="7885">
                  <c:v>788.480963096309</c:v>
                </c:pt>
                <c:pt idx="7886">
                  <c:v>788.580972097209</c:v>
                </c:pt>
                <c:pt idx="7887">
                  <c:v>788.680981098109</c:v>
                </c:pt>
                <c:pt idx="7888">
                  <c:v>788.780990099009</c:v>
                </c:pt>
                <c:pt idx="7889">
                  <c:v>788.8809990999088</c:v>
                </c:pt>
                <c:pt idx="7890">
                  <c:v>788.98100810081</c:v>
                </c:pt>
                <c:pt idx="7891">
                  <c:v>789.0810171017098</c:v>
                </c:pt>
                <c:pt idx="7892">
                  <c:v>789.18102610261</c:v>
                </c:pt>
                <c:pt idx="7893">
                  <c:v>789.28103510351</c:v>
                </c:pt>
                <c:pt idx="7894">
                  <c:v>789.3810441044097</c:v>
                </c:pt>
                <c:pt idx="7895">
                  <c:v>789.4810531053098</c:v>
                </c:pt>
                <c:pt idx="7896">
                  <c:v>789.58106210621</c:v>
                </c:pt>
                <c:pt idx="7897">
                  <c:v>789.68107110711</c:v>
                </c:pt>
                <c:pt idx="7898">
                  <c:v>789.78108010801</c:v>
                </c:pt>
                <c:pt idx="7899">
                  <c:v>789.8810891089098</c:v>
                </c:pt>
                <c:pt idx="7900">
                  <c:v>789.98109810981</c:v>
                </c:pt>
                <c:pt idx="7901">
                  <c:v>790.0811071107107</c:v>
                </c:pt>
                <c:pt idx="7902">
                  <c:v>790.181116111611</c:v>
                </c:pt>
                <c:pt idx="7903">
                  <c:v>790.2811251125107</c:v>
                </c:pt>
                <c:pt idx="7904">
                  <c:v>790.3811341134108</c:v>
                </c:pt>
                <c:pt idx="7905">
                  <c:v>790.4811431143107</c:v>
                </c:pt>
                <c:pt idx="7906">
                  <c:v>790.5811521152108</c:v>
                </c:pt>
                <c:pt idx="7907">
                  <c:v>790.681161116111</c:v>
                </c:pt>
                <c:pt idx="7908">
                  <c:v>790.781170117011</c:v>
                </c:pt>
                <c:pt idx="7909">
                  <c:v>790.881179117911</c:v>
                </c:pt>
                <c:pt idx="7910">
                  <c:v>790.981188118811</c:v>
                </c:pt>
                <c:pt idx="7911">
                  <c:v>791.081197119711</c:v>
                </c:pt>
                <c:pt idx="7912">
                  <c:v>791.181206120612</c:v>
                </c:pt>
                <c:pt idx="7913">
                  <c:v>791.281215121512</c:v>
                </c:pt>
                <c:pt idx="7914">
                  <c:v>791.3812241224116</c:v>
                </c:pt>
                <c:pt idx="7915">
                  <c:v>791.481233123312</c:v>
                </c:pt>
                <c:pt idx="7916">
                  <c:v>791.5812421242118</c:v>
                </c:pt>
                <c:pt idx="7917">
                  <c:v>791.681251125112</c:v>
                </c:pt>
                <c:pt idx="7918">
                  <c:v>791.781260126012</c:v>
                </c:pt>
                <c:pt idx="7919">
                  <c:v>791.8812691269118</c:v>
                </c:pt>
                <c:pt idx="7920">
                  <c:v>791.981278127812</c:v>
                </c:pt>
                <c:pt idx="7921">
                  <c:v>792.081287128712</c:v>
                </c:pt>
                <c:pt idx="7922">
                  <c:v>792.181296129612</c:v>
                </c:pt>
                <c:pt idx="7923">
                  <c:v>792.281305130513</c:v>
                </c:pt>
                <c:pt idx="7924">
                  <c:v>792.3813141314129</c:v>
                </c:pt>
                <c:pt idx="7925">
                  <c:v>792.481323132313</c:v>
                </c:pt>
                <c:pt idx="7926">
                  <c:v>792.5813321332131</c:v>
                </c:pt>
                <c:pt idx="7927">
                  <c:v>792.681341134113</c:v>
                </c:pt>
                <c:pt idx="7928">
                  <c:v>792.7813501350131</c:v>
                </c:pt>
                <c:pt idx="7929">
                  <c:v>792.8813591359127</c:v>
                </c:pt>
                <c:pt idx="7930">
                  <c:v>792.9813681368131</c:v>
                </c:pt>
                <c:pt idx="7931">
                  <c:v>793.081377137713</c:v>
                </c:pt>
                <c:pt idx="7932">
                  <c:v>793.1813861386133</c:v>
                </c:pt>
                <c:pt idx="7933">
                  <c:v>793.281395139513</c:v>
                </c:pt>
                <c:pt idx="7934">
                  <c:v>793.3814041404138</c:v>
                </c:pt>
                <c:pt idx="7935">
                  <c:v>793.481413141314</c:v>
                </c:pt>
                <c:pt idx="7936">
                  <c:v>793.5814221422138</c:v>
                </c:pt>
                <c:pt idx="7937">
                  <c:v>793.681431143114</c:v>
                </c:pt>
                <c:pt idx="7938">
                  <c:v>793.781440144014</c:v>
                </c:pt>
                <c:pt idx="7939">
                  <c:v>793.8814491449137</c:v>
                </c:pt>
                <c:pt idx="7940">
                  <c:v>793.9814581458138</c:v>
                </c:pt>
                <c:pt idx="7941">
                  <c:v>794.081467146714</c:v>
                </c:pt>
                <c:pt idx="7942">
                  <c:v>794.181476147614</c:v>
                </c:pt>
                <c:pt idx="7943">
                  <c:v>794.281485148514</c:v>
                </c:pt>
                <c:pt idx="7944">
                  <c:v>794.3814941494138</c:v>
                </c:pt>
                <c:pt idx="7945">
                  <c:v>794.481503150315</c:v>
                </c:pt>
                <c:pt idx="7946">
                  <c:v>794.5815121512147</c:v>
                </c:pt>
                <c:pt idx="7947">
                  <c:v>794.681521152115</c:v>
                </c:pt>
                <c:pt idx="7948">
                  <c:v>794.781530153015</c:v>
                </c:pt>
                <c:pt idx="7949">
                  <c:v>794.8815391539148</c:v>
                </c:pt>
                <c:pt idx="7950">
                  <c:v>794.981548154815</c:v>
                </c:pt>
                <c:pt idx="7951">
                  <c:v>795.0815571557148</c:v>
                </c:pt>
                <c:pt idx="7952">
                  <c:v>795.181566156615</c:v>
                </c:pt>
                <c:pt idx="7953">
                  <c:v>795.281575157515</c:v>
                </c:pt>
                <c:pt idx="7954">
                  <c:v>795.381584158415</c:v>
                </c:pt>
                <c:pt idx="7955">
                  <c:v>795.481593159315</c:v>
                </c:pt>
                <c:pt idx="7956">
                  <c:v>795.581602160216</c:v>
                </c:pt>
                <c:pt idx="7957">
                  <c:v>795.681611161116</c:v>
                </c:pt>
                <c:pt idx="7958">
                  <c:v>795.781620162016</c:v>
                </c:pt>
                <c:pt idx="7959">
                  <c:v>795.8816291629157</c:v>
                </c:pt>
                <c:pt idx="7960">
                  <c:v>795.981638163816</c:v>
                </c:pt>
                <c:pt idx="7961">
                  <c:v>796.0816471647157</c:v>
                </c:pt>
                <c:pt idx="7962">
                  <c:v>796.181656165616</c:v>
                </c:pt>
                <c:pt idx="7963">
                  <c:v>796.281665166516</c:v>
                </c:pt>
                <c:pt idx="7964">
                  <c:v>796.381674167416</c:v>
                </c:pt>
                <c:pt idx="7965">
                  <c:v>796.481683168316</c:v>
                </c:pt>
                <c:pt idx="7966">
                  <c:v>796.581692169216</c:v>
                </c:pt>
                <c:pt idx="7967">
                  <c:v>796.681701170117</c:v>
                </c:pt>
                <c:pt idx="7968">
                  <c:v>796.781710171017</c:v>
                </c:pt>
                <c:pt idx="7969">
                  <c:v>796.881719171917</c:v>
                </c:pt>
                <c:pt idx="7970">
                  <c:v>796.981728172817</c:v>
                </c:pt>
                <c:pt idx="7971">
                  <c:v>797.081737173717</c:v>
                </c:pt>
                <c:pt idx="7972">
                  <c:v>797.181746174617</c:v>
                </c:pt>
                <c:pt idx="7973">
                  <c:v>797.281755175517</c:v>
                </c:pt>
                <c:pt idx="7974">
                  <c:v>797.381764176417</c:v>
                </c:pt>
                <c:pt idx="7975">
                  <c:v>797.481773177317</c:v>
                </c:pt>
                <c:pt idx="7976">
                  <c:v>797.581782178217</c:v>
                </c:pt>
                <c:pt idx="7977">
                  <c:v>797.681791179117</c:v>
                </c:pt>
                <c:pt idx="7978">
                  <c:v>797.7818001800181</c:v>
                </c:pt>
                <c:pt idx="7979">
                  <c:v>797.8818091809177</c:v>
                </c:pt>
                <c:pt idx="7980">
                  <c:v>797.9818181818179</c:v>
                </c:pt>
                <c:pt idx="7981">
                  <c:v>798.0818271827177</c:v>
                </c:pt>
                <c:pt idx="7982">
                  <c:v>798.1818361836181</c:v>
                </c:pt>
                <c:pt idx="7983">
                  <c:v>798.281845184518</c:v>
                </c:pt>
                <c:pt idx="7984">
                  <c:v>798.3818541854178</c:v>
                </c:pt>
                <c:pt idx="7985">
                  <c:v>798.481863186318</c:v>
                </c:pt>
                <c:pt idx="7986">
                  <c:v>798.5818721872181</c:v>
                </c:pt>
                <c:pt idx="7987">
                  <c:v>798.681881188118</c:v>
                </c:pt>
                <c:pt idx="7988">
                  <c:v>798.7818901890181</c:v>
                </c:pt>
                <c:pt idx="7989">
                  <c:v>798.8818991899185</c:v>
                </c:pt>
                <c:pt idx="7990">
                  <c:v>798.9819081908188</c:v>
                </c:pt>
                <c:pt idx="7991">
                  <c:v>799.0819171917186</c:v>
                </c:pt>
                <c:pt idx="7992">
                  <c:v>799.1819261926188</c:v>
                </c:pt>
                <c:pt idx="7993">
                  <c:v>799.281935193519</c:v>
                </c:pt>
                <c:pt idx="7994">
                  <c:v>799.3819441944186</c:v>
                </c:pt>
                <c:pt idx="7995">
                  <c:v>799.4819531953187</c:v>
                </c:pt>
                <c:pt idx="7996">
                  <c:v>799.5819621962188</c:v>
                </c:pt>
                <c:pt idx="7997">
                  <c:v>799.681971197119</c:v>
                </c:pt>
                <c:pt idx="7998">
                  <c:v>799.781980198019</c:v>
                </c:pt>
                <c:pt idx="7999">
                  <c:v>799.8819891989187</c:v>
                </c:pt>
                <c:pt idx="8000">
                  <c:v>799.9819981998188</c:v>
                </c:pt>
                <c:pt idx="8001">
                  <c:v>800.08200720072</c:v>
                </c:pt>
                <c:pt idx="8002">
                  <c:v>800.18201620162</c:v>
                </c:pt>
                <c:pt idx="8003">
                  <c:v>800.28202520252</c:v>
                </c:pt>
                <c:pt idx="8004">
                  <c:v>800.3820342034197</c:v>
                </c:pt>
                <c:pt idx="8005">
                  <c:v>800.48204320432</c:v>
                </c:pt>
                <c:pt idx="8006">
                  <c:v>800.5820522052197</c:v>
                </c:pt>
                <c:pt idx="8007">
                  <c:v>800.68206120612</c:v>
                </c:pt>
                <c:pt idx="8008">
                  <c:v>800.78207020702</c:v>
                </c:pt>
                <c:pt idx="8009">
                  <c:v>800.88207920792</c:v>
                </c:pt>
                <c:pt idx="8010">
                  <c:v>800.98208820882</c:v>
                </c:pt>
                <c:pt idx="8011">
                  <c:v>801.08209720972</c:v>
                </c:pt>
                <c:pt idx="8012">
                  <c:v>801.182106210621</c:v>
                </c:pt>
                <c:pt idx="8013">
                  <c:v>801.282115211521</c:v>
                </c:pt>
                <c:pt idx="8014">
                  <c:v>801.3821242124208</c:v>
                </c:pt>
                <c:pt idx="8015">
                  <c:v>801.482133213321</c:v>
                </c:pt>
                <c:pt idx="8016">
                  <c:v>801.582142214221</c:v>
                </c:pt>
                <c:pt idx="8017">
                  <c:v>801.682151215121</c:v>
                </c:pt>
                <c:pt idx="8018">
                  <c:v>801.782160216021</c:v>
                </c:pt>
                <c:pt idx="8019">
                  <c:v>801.8821692169211</c:v>
                </c:pt>
                <c:pt idx="8020">
                  <c:v>801.982178217821</c:v>
                </c:pt>
                <c:pt idx="8021">
                  <c:v>802.082187218721</c:v>
                </c:pt>
                <c:pt idx="8022">
                  <c:v>802.182196219621</c:v>
                </c:pt>
                <c:pt idx="8023">
                  <c:v>802.282205220522</c:v>
                </c:pt>
                <c:pt idx="8024">
                  <c:v>802.3822142214218</c:v>
                </c:pt>
                <c:pt idx="8025">
                  <c:v>802.482223222322</c:v>
                </c:pt>
                <c:pt idx="8026">
                  <c:v>802.582232223222</c:v>
                </c:pt>
                <c:pt idx="8027">
                  <c:v>802.682241224122</c:v>
                </c:pt>
                <c:pt idx="8028">
                  <c:v>802.782250225022</c:v>
                </c:pt>
                <c:pt idx="8029">
                  <c:v>802.8822592259218</c:v>
                </c:pt>
                <c:pt idx="8030">
                  <c:v>802.982268226822</c:v>
                </c:pt>
                <c:pt idx="8031">
                  <c:v>803.082277227722</c:v>
                </c:pt>
                <c:pt idx="8032">
                  <c:v>803.182286228622</c:v>
                </c:pt>
                <c:pt idx="8033">
                  <c:v>803.282295229522</c:v>
                </c:pt>
                <c:pt idx="8034">
                  <c:v>803.3823042304231</c:v>
                </c:pt>
                <c:pt idx="8035">
                  <c:v>803.482313231323</c:v>
                </c:pt>
                <c:pt idx="8036">
                  <c:v>803.5823222322231</c:v>
                </c:pt>
                <c:pt idx="8037">
                  <c:v>803.682331233123</c:v>
                </c:pt>
                <c:pt idx="8038">
                  <c:v>803.7823402340231</c:v>
                </c:pt>
                <c:pt idx="8039">
                  <c:v>803.882349234923</c:v>
                </c:pt>
                <c:pt idx="8040">
                  <c:v>803.9823582358231</c:v>
                </c:pt>
                <c:pt idx="8041">
                  <c:v>804.082367236723</c:v>
                </c:pt>
                <c:pt idx="8042">
                  <c:v>804.1823762376235</c:v>
                </c:pt>
                <c:pt idx="8043">
                  <c:v>804.282385238523</c:v>
                </c:pt>
                <c:pt idx="8044">
                  <c:v>804.3823942394231</c:v>
                </c:pt>
                <c:pt idx="8045">
                  <c:v>804.482403240324</c:v>
                </c:pt>
                <c:pt idx="8046">
                  <c:v>804.582412241224</c:v>
                </c:pt>
                <c:pt idx="8047">
                  <c:v>804.682421242124</c:v>
                </c:pt>
                <c:pt idx="8048">
                  <c:v>804.782430243024</c:v>
                </c:pt>
                <c:pt idx="8049">
                  <c:v>804.8824392439237</c:v>
                </c:pt>
                <c:pt idx="8050">
                  <c:v>804.982448244824</c:v>
                </c:pt>
                <c:pt idx="8051">
                  <c:v>805.082457245724</c:v>
                </c:pt>
                <c:pt idx="8052">
                  <c:v>805.182466246624</c:v>
                </c:pt>
                <c:pt idx="8053">
                  <c:v>805.282475247524</c:v>
                </c:pt>
                <c:pt idx="8054">
                  <c:v>805.382484248424</c:v>
                </c:pt>
                <c:pt idx="8055">
                  <c:v>805.482493249324</c:v>
                </c:pt>
                <c:pt idx="8056">
                  <c:v>805.582502250224</c:v>
                </c:pt>
                <c:pt idx="8057">
                  <c:v>805.682511251125</c:v>
                </c:pt>
                <c:pt idx="8058">
                  <c:v>805.782520252025</c:v>
                </c:pt>
                <c:pt idx="8059">
                  <c:v>805.8825292529248</c:v>
                </c:pt>
                <c:pt idx="8060">
                  <c:v>805.9825382538251</c:v>
                </c:pt>
                <c:pt idx="8061">
                  <c:v>806.082547254725</c:v>
                </c:pt>
                <c:pt idx="8062">
                  <c:v>806.182556255625</c:v>
                </c:pt>
                <c:pt idx="8063">
                  <c:v>806.282565256525</c:v>
                </c:pt>
                <c:pt idx="8064">
                  <c:v>806.382574257425</c:v>
                </c:pt>
                <c:pt idx="8065">
                  <c:v>806.482583258325</c:v>
                </c:pt>
                <c:pt idx="8066">
                  <c:v>806.582592259225</c:v>
                </c:pt>
                <c:pt idx="8067">
                  <c:v>806.682601260125</c:v>
                </c:pt>
                <c:pt idx="8068">
                  <c:v>806.782610261026</c:v>
                </c:pt>
                <c:pt idx="8069">
                  <c:v>806.8826192619258</c:v>
                </c:pt>
                <c:pt idx="8070">
                  <c:v>806.982628262826</c:v>
                </c:pt>
                <c:pt idx="8071">
                  <c:v>807.082637263726</c:v>
                </c:pt>
                <c:pt idx="8072">
                  <c:v>807.182646264626</c:v>
                </c:pt>
                <c:pt idx="8073">
                  <c:v>807.282655265526</c:v>
                </c:pt>
                <c:pt idx="8074">
                  <c:v>807.382664266426</c:v>
                </c:pt>
                <c:pt idx="8075">
                  <c:v>807.482673267326</c:v>
                </c:pt>
                <c:pt idx="8076">
                  <c:v>807.582682268226</c:v>
                </c:pt>
                <c:pt idx="8077">
                  <c:v>807.682691269126</c:v>
                </c:pt>
                <c:pt idx="8078">
                  <c:v>807.782700270026</c:v>
                </c:pt>
                <c:pt idx="8079">
                  <c:v>807.882709270927</c:v>
                </c:pt>
                <c:pt idx="8080">
                  <c:v>807.982718271827</c:v>
                </c:pt>
                <c:pt idx="8081">
                  <c:v>808.082727272727</c:v>
                </c:pt>
                <c:pt idx="8082">
                  <c:v>808.182736273627</c:v>
                </c:pt>
                <c:pt idx="8083">
                  <c:v>808.282745274527</c:v>
                </c:pt>
                <c:pt idx="8084">
                  <c:v>808.382754275427</c:v>
                </c:pt>
                <c:pt idx="8085">
                  <c:v>808.482763276327</c:v>
                </c:pt>
                <c:pt idx="8086">
                  <c:v>808.582772277227</c:v>
                </c:pt>
                <c:pt idx="8087">
                  <c:v>808.682781278127</c:v>
                </c:pt>
                <c:pt idx="8088">
                  <c:v>808.782790279027</c:v>
                </c:pt>
                <c:pt idx="8089">
                  <c:v>808.882799279927</c:v>
                </c:pt>
                <c:pt idx="8090">
                  <c:v>808.982808280828</c:v>
                </c:pt>
                <c:pt idx="8091">
                  <c:v>809.0828172817279</c:v>
                </c:pt>
                <c:pt idx="8092">
                  <c:v>809.1828262826281</c:v>
                </c:pt>
                <c:pt idx="8093">
                  <c:v>809.282835283528</c:v>
                </c:pt>
                <c:pt idx="8094">
                  <c:v>809.3828442844278</c:v>
                </c:pt>
                <c:pt idx="8095">
                  <c:v>809.482853285328</c:v>
                </c:pt>
                <c:pt idx="8096">
                  <c:v>809.5828622862281</c:v>
                </c:pt>
                <c:pt idx="8097">
                  <c:v>809.682871287128</c:v>
                </c:pt>
                <c:pt idx="8098">
                  <c:v>809.7828802880281</c:v>
                </c:pt>
                <c:pt idx="8099">
                  <c:v>809.882889288928</c:v>
                </c:pt>
                <c:pt idx="8100">
                  <c:v>809.9828982898281</c:v>
                </c:pt>
                <c:pt idx="8101">
                  <c:v>810.0829072907288</c:v>
                </c:pt>
                <c:pt idx="8102">
                  <c:v>810.182916291629</c:v>
                </c:pt>
                <c:pt idx="8103">
                  <c:v>810.2829252925287</c:v>
                </c:pt>
                <c:pt idx="8104">
                  <c:v>810.3829342934288</c:v>
                </c:pt>
                <c:pt idx="8105">
                  <c:v>810.4829432943287</c:v>
                </c:pt>
                <c:pt idx="8106">
                  <c:v>810.5829522952288</c:v>
                </c:pt>
                <c:pt idx="8107">
                  <c:v>810.682961296129</c:v>
                </c:pt>
                <c:pt idx="8108">
                  <c:v>810.782970297029</c:v>
                </c:pt>
                <c:pt idx="8109">
                  <c:v>810.882979297929</c:v>
                </c:pt>
                <c:pt idx="8110">
                  <c:v>810.982988298829</c:v>
                </c:pt>
                <c:pt idx="8111">
                  <c:v>811.082997299729</c:v>
                </c:pt>
                <c:pt idx="8112">
                  <c:v>811.18300630063</c:v>
                </c:pt>
                <c:pt idx="8113">
                  <c:v>811.28301530153</c:v>
                </c:pt>
                <c:pt idx="8114">
                  <c:v>811.3830243024298</c:v>
                </c:pt>
                <c:pt idx="8115">
                  <c:v>811.48303330333</c:v>
                </c:pt>
                <c:pt idx="8116">
                  <c:v>811.58304230423</c:v>
                </c:pt>
                <c:pt idx="8117">
                  <c:v>811.68305130513</c:v>
                </c:pt>
                <c:pt idx="8118">
                  <c:v>811.78306030603</c:v>
                </c:pt>
                <c:pt idx="8119">
                  <c:v>811.88306930693</c:v>
                </c:pt>
                <c:pt idx="8120">
                  <c:v>811.9830783078303</c:v>
                </c:pt>
                <c:pt idx="8121">
                  <c:v>812.08308730873</c:v>
                </c:pt>
                <c:pt idx="8122">
                  <c:v>812.18309630963</c:v>
                </c:pt>
                <c:pt idx="8123">
                  <c:v>812.283105310531</c:v>
                </c:pt>
                <c:pt idx="8124">
                  <c:v>812.383114311431</c:v>
                </c:pt>
                <c:pt idx="8125">
                  <c:v>812.483123312331</c:v>
                </c:pt>
                <c:pt idx="8126">
                  <c:v>812.583132313231</c:v>
                </c:pt>
                <c:pt idx="8127">
                  <c:v>812.683141314131</c:v>
                </c:pt>
                <c:pt idx="8128">
                  <c:v>812.783150315031</c:v>
                </c:pt>
                <c:pt idx="8129">
                  <c:v>812.8831593159308</c:v>
                </c:pt>
                <c:pt idx="8130">
                  <c:v>812.983168316831</c:v>
                </c:pt>
                <c:pt idx="8131">
                  <c:v>813.083177317731</c:v>
                </c:pt>
                <c:pt idx="8132">
                  <c:v>813.183186318631</c:v>
                </c:pt>
                <c:pt idx="8133">
                  <c:v>813.283195319531</c:v>
                </c:pt>
                <c:pt idx="8134">
                  <c:v>813.383204320432</c:v>
                </c:pt>
                <c:pt idx="8135">
                  <c:v>813.483213321332</c:v>
                </c:pt>
                <c:pt idx="8136">
                  <c:v>813.583222322232</c:v>
                </c:pt>
                <c:pt idx="8137">
                  <c:v>813.683231323132</c:v>
                </c:pt>
                <c:pt idx="8138">
                  <c:v>813.783240324032</c:v>
                </c:pt>
                <c:pt idx="8139">
                  <c:v>813.883249324932</c:v>
                </c:pt>
                <c:pt idx="8140">
                  <c:v>813.983258325832</c:v>
                </c:pt>
                <c:pt idx="8141">
                  <c:v>814.083267326732</c:v>
                </c:pt>
                <c:pt idx="8142">
                  <c:v>814.183276327632</c:v>
                </c:pt>
                <c:pt idx="8143">
                  <c:v>814.283285328532</c:v>
                </c:pt>
                <c:pt idx="8144">
                  <c:v>814.383294329432</c:v>
                </c:pt>
                <c:pt idx="8145">
                  <c:v>814.483303330333</c:v>
                </c:pt>
                <c:pt idx="8146">
                  <c:v>814.583312331233</c:v>
                </c:pt>
                <c:pt idx="8147">
                  <c:v>814.683321332133</c:v>
                </c:pt>
                <c:pt idx="8148">
                  <c:v>814.783330333033</c:v>
                </c:pt>
                <c:pt idx="8149">
                  <c:v>814.883339333933</c:v>
                </c:pt>
                <c:pt idx="8150">
                  <c:v>814.983348334833</c:v>
                </c:pt>
                <c:pt idx="8151">
                  <c:v>815.083357335733</c:v>
                </c:pt>
                <c:pt idx="8152">
                  <c:v>815.1833663366334</c:v>
                </c:pt>
                <c:pt idx="8153">
                  <c:v>815.283375337533</c:v>
                </c:pt>
                <c:pt idx="8154">
                  <c:v>815.3833843384331</c:v>
                </c:pt>
                <c:pt idx="8155">
                  <c:v>815.483393339333</c:v>
                </c:pt>
                <c:pt idx="8156">
                  <c:v>815.583402340234</c:v>
                </c:pt>
                <c:pt idx="8157">
                  <c:v>815.683411341134</c:v>
                </c:pt>
                <c:pt idx="8158">
                  <c:v>815.783420342034</c:v>
                </c:pt>
                <c:pt idx="8159">
                  <c:v>815.8834293429338</c:v>
                </c:pt>
                <c:pt idx="8160">
                  <c:v>815.983438343834</c:v>
                </c:pt>
                <c:pt idx="8161">
                  <c:v>816.083447344734</c:v>
                </c:pt>
                <c:pt idx="8162">
                  <c:v>816.183456345634</c:v>
                </c:pt>
                <c:pt idx="8163">
                  <c:v>816.283465346534</c:v>
                </c:pt>
                <c:pt idx="8164">
                  <c:v>816.383474347434</c:v>
                </c:pt>
                <c:pt idx="8165">
                  <c:v>816.483483348334</c:v>
                </c:pt>
                <c:pt idx="8166">
                  <c:v>816.583492349234</c:v>
                </c:pt>
                <c:pt idx="8167">
                  <c:v>816.683501350135</c:v>
                </c:pt>
                <c:pt idx="8168">
                  <c:v>816.783510351035</c:v>
                </c:pt>
                <c:pt idx="8169">
                  <c:v>816.883519351935</c:v>
                </c:pt>
                <c:pt idx="8170">
                  <c:v>816.983528352835</c:v>
                </c:pt>
                <c:pt idx="8171">
                  <c:v>817.083537353735</c:v>
                </c:pt>
                <c:pt idx="8172">
                  <c:v>817.183546354635</c:v>
                </c:pt>
                <c:pt idx="8173">
                  <c:v>817.283555355535</c:v>
                </c:pt>
                <c:pt idx="8174">
                  <c:v>817.383564356435</c:v>
                </c:pt>
                <c:pt idx="8175">
                  <c:v>817.483573357335</c:v>
                </c:pt>
                <c:pt idx="8176">
                  <c:v>817.583582358235</c:v>
                </c:pt>
                <c:pt idx="8177">
                  <c:v>817.683591359135</c:v>
                </c:pt>
                <c:pt idx="8178">
                  <c:v>817.783600360036</c:v>
                </c:pt>
                <c:pt idx="8179">
                  <c:v>817.883609360936</c:v>
                </c:pt>
                <c:pt idx="8180">
                  <c:v>817.983618361836</c:v>
                </c:pt>
                <c:pt idx="8181">
                  <c:v>818.083627362736</c:v>
                </c:pt>
                <c:pt idx="8182">
                  <c:v>818.183636363636</c:v>
                </c:pt>
                <c:pt idx="8183">
                  <c:v>818.283645364536</c:v>
                </c:pt>
                <c:pt idx="8184">
                  <c:v>818.383654365436</c:v>
                </c:pt>
                <c:pt idx="8185">
                  <c:v>818.483663366336</c:v>
                </c:pt>
                <c:pt idx="8186">
                  <c:v>818.583672367236</c:v>
                </c:pt>
                <c:pt idx="8187">
                  <c:v>818.683681368136</c:v>
                </c:pt>
                <c:pt idx="8188">
                  <c:v>818.783690369036</c:v>
                </c:pt>
                <c:pt idx="8189">
                  <c:v>818.883699369937</c:v>
                </c:pt>
                <c:pt idx="8190">
                  <c:v>818.983708370837</c:v>
                </c:pt>
                <c:pt idx="8191">
                  <c:v>819.083717371737</c:v>
                </c:pt>
                <c:pt idx="8192">
                  <c:v>819.183726372637</c:v>
                </c:pt>
                <c:pt idx="8193">
                  <c:v>819.283735373537</c:v>
                </c:pt>
                <c:pt idx="8194">
                  <c:v>819.383744374437</c:v>
                </c:pt>
                <c:pt idx="8195">
                  <c:v>819.483753375337</c:v>
                </c:pt>
                <c:pt idx="8196">
                  <c:v>819.583762376237</c:v>
                </c:pt>
                <c:pt idx="8197">
                  <c:v>819.683771377137</c:v>
                </c:pt>
                <c:pt idx="8198">
                  <c:v>819.783780378037</c:v>
                </c:pt>
                <c:pt idx="8199">
                  <c:v>819.883789378937</c:v>
                </c:pt>
                <c:pt idx="8200">
                  <c:v>819.983798379837</c:v>
                </c:pt>
                <c:pt idx="8201">
                  <c:v>820.0838073807381</c:v>
                </c:pt>
                <c:pt idx="8202">
                  <c:v>820.183816381638</c:v>
                </c:pt>
                <c:pt idx="8203">
                  <c:v>820.283825382538</c:v>
                </c:pt>
                <c:pt idx="8204">
                  <c:v>820.3838343834381</c:v>
                </c:pt>
                <c:pt idx="8205">
                  <c:v>820.483843384338</c:v>
                </c:pt>
                <c:pt idx="8206">
                  <c:v>820.583852385238</c:v>
                </c:pt>
                <c:pt idx="8207">
                  <c:v>820.683861386138</c:v>
                </c:pt>
                <c:pt idx="8208">
                  <c:v>820.783870387038</c:v>
                </c:pt>
                <c:pt idx="8209">
                  <c:v>820.883879387938</c:v>
                </c:pt>
                <c:pt idx="8210">
                  <c:v>820.983888388838</c:v>
                </c:pt>
                <c:pt idx="8211">
                  <c:v>821.083897389738</c:v>
                </c:pt>
                <c:pt idx="8212">
                  <c:v>821.183906390639</c:v>
                </c:pt>
                <c:pt idx="8213">
                  <c:v>821.283915391539</c:v>
                </c:pt>
                <c:pt idx="8214">
                  <c:v>821.3839243924388</c:v>
                </c:pt>
                <c:pt idx="8215">
                  <c:v>821.483933393339</c:v>
                </c:pt>
                <c:pt idx="8216">
                  <c:v>821.583942394239</c:v>
                </c:pt>
                <c:pt idx="8217">
                  <c:v>821.683951395139</c:v>
                </c:pt>
                <c:pt idx="8218">
                  <c:v>821.783960396039</c:v>
                </c:pt>
                <c:pt idx="8219">
                  <c:v>821.8839693969388</c:v>
                </c:pt>
                <c:pt idx="8220">
                  <c:v>821.983978397839</c:v>
                </c:pt>
                <c:pt idx="8221">
                  <c:v>822.083987398739</c:v>
                </c:pt>
                <c:pt idx="8222">
                  <c:v>822.183996399639</c:v>
                </c:pt>
                <c:pt idx="8223">
                  <c:v>822.28400540054</c:v>
                </c:pt>
                <c:pt idx="8224">
                  <c:v>822.3840144014398</c:v>
                </c:pt>
                <c:pt idx="8225">
                  <c:v>822.48402340234</c:v>
                </c:pt>
                <c:pt idx="8226">
                  <c:v>822.58403240324</c:v>
                </c:pt>
                <c:pt idx="8227">
                  <c:v>822.68404140414</c:v>
                </c:pt>
                <c:pt idx="8228">
                  <c:v>822.78405040504</c:v>
                </c:pt>
                <c:pt idx="8229">
                  <c:v>822.8840594059398</c:v>
                </c:pt>
                <c:pt idx="8230">
                  <c:v>822.98406840684</c:v>
                </c:pt>
                <c:pt idx="8231">
                  <c:v>823.08407740774</c:v>
                </c:pt>
                <c:pt idx="8232">
                  <c:v>823.18408640864</c:v>
                </c:pt>
                <c:pt idx="8233">
                  <c:v>823.28409540954</c:v>
                </c:pt>
                <c:pt idx="8234">
                  <c:v>823.3841044104407</c:v>
                </c:pt>
                <c:pt idx="8235">
                  <c:v>823.484113411341</c:v>
                </c:pt>
                <c:pt idx="8236">
                  <c:v>823.584122412241</c:v>
                </c:pt>
                <c:pt idx="8237">
                  <c:v>823.684131413141</c:v>
                </c:pt>
                <c:pt idx="8238">
                  <c:v>823.784140414041</c:v>
                </c:pt>
                <c:pt idx="8239">
                  <c:v>823.8841494149408</c:v>
                </c:pt>
                <c:pt idx="8240">
                  <c:v>823.984158415841</c:v>
                </c:pt>
                <c:pt idx="8241">
                  <c:v>824.084167416741</c:v>
                </c:pt>
                <c:pt idx="8242">
                  <c:v>824.184176417641</c:v>
                </c:pt>
                <c:pt idx="8243">
                  <c:v>824.284185418541</c:v>
                </c:pt>
                <c:pt idx="8244">
                  <c:v>824.384194419441</c:v>
                </c:pt>
                <c:pt idx="8245">
                  <c:v>824.484203420341</c:v>
                </c:pt>
                <c:pt idx="8246">
                  <c:v>824.584212421242</c:v>
                </c:pt>
                <c:pt idx="8247">
                  <c:v>824.684221422142</c:v>
                </c:pt>
                <c:pt idx="8248">
                  <c:v>824.784230423042</c:v>
                </c:pt>
                <c:pt idx="8249">
                  <c:v>824.8842394239417</c:v>
                </c:pt>
                <c:pt idx="8250">
                  <c:v>824.984248424842</c:v>
                </c:pt>
                <c:pt idx="8251">
                  <c:v>825.0842574257417</c:v>
                </c:pt>
                <c:pt idx="8252">
                  <c:v>825.184266426642</c:v>
                </c:pt>
                <c:pt idx="8253">
                  <c:v>825.284275427542</c:v>
                </c:pt>
                <c:pt idx="8254">
                  <c:v>825.384284428442</c:v>
                </c:pt>
                <c:pt idx="8255">
                  <c:v>825.484293429342</c:v>
                </c:pt>
                <c:pt idx="8256">
                  <c:v>825.584302430242</c:v>
                </c:pt>
                <c:pt idx="8257">
                  <c:v>825.6843114311433</c:v>
                </c:pt>
                <c:pt idx="8258">
                  <c:v>825.784320432043</c:v>
                </c:pt>
                <c:pt idx="8259">
                  <c:v>825.8843294329429</c:v>
                </c:pt>
                <c:pt idx="8260">
                  <c:v>825.984338433843</c:v>
                </c:pt>
                <c:pt idx="8261">
                  <c:v>826.0843474347431</c:v>
                </c:pt>
                <c:pt idx="8262">
                  <c:v>826.184356435643</c:v>
                </c:pt>
                <c:pt idx="8263">
                  <c:v>826.284365436543</c:v>
                </c:pt>
                <c:pt idx="8264">
                  <c:v>826.384374437443</c:v>
                </c:pt>
                <c:pt idx="8265">
                  <c:v>826.484383438343</c:v>
                </c:pt>
                <c:pt idx="8266">
                  <c:v>826.584392439243</c:v>
                </c:pt>
                <c:pt idx="8267">
                  <c:v>826.684401440143</c:v>
                </c:pt>
                <c:pt idx="8268">
                  <c:v>826.784410441044</c:v>
                </c:pt>
                <c:pt idx="8269">
                  <c:v>826.8844194419438</c:v>
                </c:pt>
                <c:pt idx="8270">
                  <c:v>826.984428442844</c:v>
                </c:pt>
                <c:pt idx="8271">
                  <c:v>827.084437443744</c:v>
                </c:pt>
                <c:pt idx="8272">
                  <c:v>827.184446444644</c:v>
                </c:pt>
                <c:pt idx="8273">
                  <c:v>827.284455445544</c:v>
                </c:pt>
                <c:pt idx="8274">
                  <c:v>827.384464446444</c:v>
                </c:pt>
                <c:pt idx="8275">
                  <c:v>827.484473447344</c:v>
                </c:pt>
                <c:pt idx="8276">
                  <c:v>827.584482448244</c:v>
                </c:pt>
                <c:pt idx="8277">
                  <c:v>827.684491449144</c:v>
                </c:pt>
                <c:pt idx="8278">
                  <c:v>827.784500450044</c:v>
                </c:pt>
                <c:pt idx="8279">
                  <c:v>827.884509450945</c:v>
                </c:pt>
                <c:pt idx="8280">
                  <c:v>827.984518451845</c:v>
                </c:pt>
                <c:pt idx="8281">
                  <c:v>828.084527452745</c:v>
                </c:pt>
                <c:pt idx="8282">
                  <c:v>828.184536453645</c:v>
                </c:pt>
                <c:pt idx="8283">
                  <c:v>828.284545454545</c:v>
                </c:pt>
                <c:pt idx="8284">
                  <c:v>828.3845544554448</c:v>
                </c:pt>
                <c:pt idx="8285">
                  <c:v>828.484563456345</c:v>
                </c:pt>
                <c:pt idx="8286">
                  <c:v>828.584572457245</c:v>
                </c:pt>
                <c:pt idx="8287">
                  <c:v>828.684581458145</c:v>
                </c:pt>
                <c:pt idx="8288">
                  <c:v>828.784590459045</c:v>
                </c:pt>
                <c:pt idx="8289">
                  <c:v>828.884599459945</c:v>
                </c:pt>
                <c:pt idx="8290">
                  <c:v>828.984608460846</c:v>
                </c:pt>
                <c:pt idx="8291">
                  <c:v>829.084617461746</c:v>
                </c:pt>
                <c:pt idx="8292">
                  <c:v>829.184626462646</c:v>
                </c:pt>
                <c:pt idx="8293">
                  <c:v>829.284635463546</c:v>
                </c:pt>
                <c:pt idx="8294">
                  <c:v>829.384644464446</c:v>
                </c:pt>
                <c:pt idx="8295">
                  <c:v>829.484653465346</c:v>
                </c:pt>
                <c:pt idx="8296">
                  <c:v>829.584662466246</c:v>
                </c:pt>
                <c:pt idx="8297">
                  <c:v>829.684671467146</c:v>
                </c:pt>
                <c:pt idx="8298">
                  <c:v>829.784680468046</c:v>
                </c:pt>
                <c:pt idx="8299">
                  <c:v>829.884689468946</c:v>
                </c:pt>
                <c:pt idx="8300">
                  <c:v>829.984698469846</c:v>
                </c:pt>
                <c:pt idx="8301">
                  <c:v>830.084707470747</c:v>
                </c:pt>
                <c:pt idx="8302">
                  <c:v>830.184716471647</c:v>
                </c:pt>
                <c:pt idx="8303">
                  <c:v>830.284725472547</c:v>
                </c:pt>
                <c:pt idx="8304">
                  <c:v>830.384734473447</c:v>
                </c:pt>
                <c:pt idx="8305">
                  <c:v>830.4847434743473</c:v>
                </c:pt>
                <c:pt idx="8306">
                  <c:v>830.584752475247</c:v>
                </c:pt>
                <c:pt idx="8307">
                  <c:v>830.684761476147</c:v>
                </c:pt>
                <c:pt idx="8308">
                  <c:v>830.784770477047</c:v>
                </c:pt>
                <c:pt idx="8309">
                  <c:v>830.884779477947</c:v>
                </c:pt>
                <c:pt idx="8310">
                  <c:v>830.984788478847</c:v>
                </c:pt>
                <c:pt idx="8311">
                  <c:v>831.084797479747</c:v>
                </c:pt>
                <c:pt idx="8312">
                  <c:v>831.184806480648</c:v>
                </c:pt>
                <c:pt idx="8313">
                  <c:v>831.2848154815481</c:v>
                </c:pt>
                <c:pt idx="8314">
                  <c:v>831.3848244824477</c:v>
                </c:pt>
                <c:pt idx="8315">
                  <c:v>831.4848334833481</c:v>
                </c:pt>
                <c:pt idx="8316">
                  <c:v>831.584842484248</c:v>
                </c:pt>
                <c:pt idx="8317">
                  <c:v>831.6848514851481</c:v>
                </c:pt>
                <c:pt idx="8318">
                  <c:v>831.784860486048</c:v>
                </c:pt>
                <c:pt idx="8319">
                  <c:v>831.8848694869479</c:v>
                </c:pt>
                <c:pt idx="8320">
                  <c:v>831.984878487848</c:v>
                </c:pt>
                <c:pt idx="8321">
                  <c:v>832.084887488748</c:v>
                </c:pt>
                <c:pt idx="8322">
                  <c:v>832.184896489649</c:v>
                </c:pt>
                <c:pt idx="8323">
                  <c:v>832.284905490549</c:v>
                </c:pt>
                <c:pt idx="8324">
                  <c:v>832.3849144914487</c:v>
                </c:pt>
                <c:pt idx="8325">
                  <c:v>832.4849234923488</c:v>
                </c:pt>
                <c:pt idx="8326">
                  <c:v>832.584932493249</c:v>
                </c:pt>
                <c:pt idx="8327">
                  <c:v>832.684941494149</c:v>
                </c:pt>
                <c:pt idx="8328">
                  <c:v>832.784950495049</c:v>
                </c:pt>
                <c:pt idx="8329">
                  <c:v>832.8849594959486</c:v>
                </c:pt>
                <c:pt idx="8330">
                  <c:v>832.984968496849</c:v>
                </c:pt>
                <c:pt idx="8331">
                  <c:v>833.084977497749</c:v>
                </c:pt>
                <c:pt idx="8332">
                  <c:v>833.184986498649</c:v>
                </c:pt>
                <c:pt idx="8333">
                  <c:v>833.28499549955</c:v>
                </c:pt>
                <c:pt idx="8334">
                  <c:v>833.38500450045</c:v>
                </c:pt>
                <c:pt idx="8335">
                  <c:v>833.48501350135</c:v>
                </c:pt>
                <c:pt idx="8336">
                  <c:v>833.58502250225</c:v>
                </c:pt>
                <c:pt idx="8337">
                  <c:v>833.68503150315</c:v>
                </c:pt>
                <c:pt idx="8338">
                  <c:v>833.78504050405</c:v>
                </c:pt>
                <c:pt idx="8339">
                  <c:v>833.88504950495</c:v>
                </c:pt>
                <c:pt idx="8340">
                  <c:v>833.98505850585</c:v>
                </c:pt>
                <c:pt idx="8341">
                  <c:v>834.08506750675</c:v>
                </c:pt>
                <c:pt idx="8342">
                  <c:v>834.18507650765</c:v>
                </c:pt>
                <c:pt idx="8343">
                  <c:v>834.28508550855</c:v>
                </c:pt>
                <c:pt idx="8344">
                  <c:v>834.38509450945</c:v>
                </c:pt>
                <c:pt idx="8345">
                  <c:v>834.485103510351</c:v>
                </c:pt>
                <c:pt idx="8346">
                  <c:v>834.585112511251</c:v>
                </c:pt>
                <c:pt idx="8347">
                  <c:v>834.685121512151</c:v>
                </c:pt>
                <c:pt idx="8348">
                  <c:v>834.785130513051</c:v>
                </c:pt>
                <c:pt idx="8349">
                  <c:v>834.885139513951</c:v>
                </c:pt>
                <c:pt idx="8350">
                  <c:v>834.985148514851</c:v>
                </c:pt>
                <c:pt idx="8351">
                  <c:v>835.085157515751</c:v>
                </c:pt>
                <c:pt idx="8352">
                  <c:v>835.185166516651</c:v>
                </c:pt>
                <c:pt idx="8353">
                  <c:v>835.285175517551</c:v>
                </c:pt>
                <c:pt idx="8354">
                  <c:v>835.385184518451</c:v>
                </c:pt>
                <c:pt idx="8355">
                  <c:v>835.485193519351</c:v>
                </c:pt>
                <c:pt idx="8356">
                  <c:v>835.585202520252</c:v>
                </c:pt>
                <c:pt idx="8357">
                  <c:v>835.685211521152</c:v>
                </c:pt>
                <c:pt idx="8358">
                  <c:v>835.785220522052</c:v>
                </c:pt>
                <c:pt idx="8359">
                  <c:v>835.8852295229518</c:v>
                </c:pt>
                <c:pt idx="8360">
                  <c:v>835.985238523852</c:v>
                </c:pt>
                <c:pt idx="8361">
                  <c:v>836.085247524752</c:v>
                </c:pt>
                <c:pt idx="8362">
                  <c:v>836.185256525652</c:v>
                </c:pt>
                <c:pt idx="8363">
                  <c:v>836.285265526552</c:v>
                </c:pt>
                <c:pt idx="8364">
                  <c:v>836.385274527452</c:v>
                </c:pt>
                <c:pt idx="8365">
                  <c:v>836.4852835283523</c:v>
                </c:pt>
                <c:pt idx="8366">
                  <c:v>836.585292529252</c:v>
                </c:pt>
                <c:pt idx="8367">
                  <c:v>836.6853015301535</c:v>
                </c:pt>
                <c:pt idx="8368">
                  <c:v>836.785310531053</c:v>
                </c:pt>
                <c:pt idx="8369">
                  <c:v>836.8853195319531</c:v>
                </c:pt>
                <c:pt idx="8370">
                  <c:v>836.985328532853</c:v>
                </c:pt>
                <c:pt idx="8371">
                  <c:v>837.0853375337533</c:v>
                </c:pt>
                <c:pt idx="8372">
                  <c:v>837.185346534653</c:v>
                </c:pt>
                <c:pt idx="8373">
                  <c:v>837.2853555355533</c:v>
                </c:pt>
                <c:pt idx="8374">
                  <c:v>837.385364536453</c:v>
                </c:pt>
                <c:pt idx="8375">
                  <c:v>837.4853735373535</c:v>
                </c:pt>
                <c:pt idx="8376">
                  <c:v>837.585382538253</c:v>
                </c:pt>
                <c:pt idx="8377">
                  <c:v>837.6853915391535</c:v>
                </c:pt>
                <c:pt idx="8378">
                  <c:v>837.785400540054</c:v>
                </c:pt>
                <c:pt idx="8379">
                  <c:v>837.885409540954</c:v>
                </c:pt>
                <c:pt idx="8380">
                  <c:v>837.985418541854</c:v>
                </c:pt>
                <c:pt idx="8381">
                  <c:v>838.085427542754</c:v>
                </c:pt>
                <c:pt idx="8382">
                  <c:v>838.185436543654</c:v>
                </c:pt>
                <c:pt idx="8383">
                  <c:v>838.285445544554</c:v>
                </c:pt>
                <c:pt idx="8384">
                  <c:v>838.385454545454</c:v>
                </c:pt>
                <c:pt idx="8385">
                  <c:v>838.485463546354</c:v>
                </c:pt>
                <c:pt idx="8386">
                  <c:v>838.585472547254</c:v>
                </c:pt>
                <c:pt idx="8387">
                  <c:v>838.685481548154</c:v>
                </c:pt>
                <c:pt idx="8388">
                  <c:v>838.785490549054</c:v>
                </c:pt>
                <c:pt idx="8389">
                  <c:v>838.8854995499551</c:v>
                </c:pt>
                <c:pt idx="8390">
                  <c:v>838.985508550855</c:v>
                </c:pt>
                <c:pt idx="8391">
                  <c:v>839.085517551755</c:v>
                </c:pt>
                <c:pt idx="8392">
                  <c:v>839.185526552655</c:v>
                </c:pt>
                <c:pt idx="8393">
                  <c:v>839.285535553555</c:v>
                </c:pt>
                <c:pt idx="8394">
                  <c:v>839.385544554455</c:v>
                </c:pt>
                <c:pt idx="8395">
                  <c:v>839.485553555355</c:v>
                </c:pt>
                <c:pt idx="8396">
                  <c:v>839.585562556255</c:v>
                </c:pt>
                <c:pt idx="8397">
                  <c:v>839.685571557155</c:v>
                </c:pt>
                <c:pt idx="8398">
                  <c:v>839.785580558055</c:v>
                </c:pt>
                <c:pt idx="8399">
                  <c:v>839.885589558955</c:v>
                </c:pt>
                <c:pt idx="8400">
                  <c:v>839.985598559855</c:v>
                </c:pt>
                <c:pt idx="8401">
                  <c:v>840.085607560756</c:v>
                </c:pt>
                <c:pt idx="8402">
                  <c:v>840.185616561656</c:v>
                </c:pt>
                <c:pt idx="8403">
                  <c:v>840.285625562556</c:v>
                </c:pt>
                <c:pt idx="8404">
                  <c:v>840.385634563456</c:v>
                </c:pt>
                <c:pt idx="8405">
                  <c:v>840.485643564356</c:v>
                </c:pt>
                <c:pt idx="8406">
                  <c:v>840.585652565256</c:v>
                </c:pt>
                <c:pt idx="8407">
                  <c:v>840.685661566156</c:v>
                </c:pt>
                <c:pt idx="8408">
                  <c:v>840.785670567056</c:v>
                </c:pt>
                <c:pt idx="8409">
                  <c:v>840.885679567956</c:v>
                </c:pt>
                <c:pt idx="8410">
                  <c:v>840.985688568856</c:v>
                </c:pt>
                <c:pt idx="8411">
                  <c:v>841.085697569756</c:v>
                </c:pt>
                <c:pt idx="8412">
                  <c:v>841.185706570657</c:v>
                </c:pt>
                <c:pt idx="8413">
                  <c:v>841.285715571557</c:v>
                </c:pt>
                <c:pt idx="8414">
                  <c:v>841.385724572457</c:v>
                </c:pt>
                <c:pt idx="8415">
                  <c:v>841.485733573357</c:v>
                </c:pt>
                <c:pt idx="8416">
                  <c:v>841.585742574257</c:v>
                </c:pt>
                <c:pt idx="8417">
                  <c:v>841.685751575157</c:v>
                </c:pt>
                <c:pt idx="8418">
                  <c:v>841.785760576057</c:v>
                </c:pt>
                <c:pt idx="8419">
                  <c:v>841.885769576957</c:v>
                </c:pt>
                <c:pt idx="8420">
                  <c:v>841.985778577857</c:v>
                </c:pt>
                <c:pt idx="8421">
                  <c:v>842.085787578757</c:v>
                </c:pt>
                <c:pt idx="8422">
                  <c:v>842.185796579657</c:v>
                </c:pt>
                <c:pt idx="8423">
                  <c:v>842.2858055805581</c:v>
                </c:pt>
                <c:pt idx="8424">
                  <c:v>842.385814581458</c:v>
                </c:pt>
                <c:pt idx="8425">
                  <c:v>842.4858235823581</c:v>
                </c:pt>
                <c:pt idx="8426">
                  <c:v>842.585832583258</c:v>
                </c:pt>
                <c:pt idx="8427">
                  <c:v>842.6858415841581</c:v>
                </c:pt>
                <c:pt idx="8428">
                  <c:v>842.785850585058</c:v>
                </c:pt>
                <c:pt idx="8429">
                  <c:v>842.8858595859579</c:v>
                </c:pt>
                <c:pt idx="8430">
                  <c:v>842.985868586858</c:v>
                </c:pt>
                <c:pt idx="8431">
                  <c:v>843.0858775877583</c:v>
                </c:pt>
                <c:pt idx="8432">
                  <c:v>843.185886588658</c:v>
                </c:pt>
                <c:pt idx="8433">
                  <c:v>843.2858955895583</c:v>
                </c:pt>
                <c:pt idx="8434">
                  <c:v>843.3859045904587</c:v>
                </c:pt>
                <c:pt idx="8435">
                  <c:v>843.485913591359</c:v>
                </c:pt>
                <c:pt idx="8436">
                  <c:v>843.5859225922587</c:v>
                </c:pt>
                <c:pt idx="8437">
                  <c:v>843.685931593159</c:v>
                </c:pt>
                <c:pt idx="8438">
                  <c:v>843.785940594059</c:v>
                </c:pt>
                <c:pt idx="8439">
                  <c:v>843.8859495949588</c:v>
                </c:pt>
                <c:pt idx="8440">
                  <c:v>843.985958595859</c:v>
                </c:pt>
                <c:pt idx="8441">
                  <c:v>844.085967596759</c:v>
                </c:pt>
                <c:pt idx="8442">
                  <c:v>844.185976597659</c:v>
                </c:pt>
                <c:pt idx="8443">
                  <c:v>844.285985598559</c:v>
                </c:pt>
                <c:pt idx="8444">
                  <c:v>844.385994599459</c:v>
                </c:pt>
                <c:pt idx="8445">
                  <c:v>844.486003600359</c:v>
                </c:pt>
                <c:pt idx="8446">
                  <c:v>844.58601260126</c:v>
                </c:pt>
                <c:pt idx="8447">
                  <c:v>844.68602160216</c:v>
                </c:pt>
                <c:pt idx="8448">
                  <c:v>844.78603060306</c:v>
                </c:pt>
                <c:pt idx="8449">
                  <c:v>844.8860396039597</c:v>
                </c:pt>
                <c:pt idx="8450">
                  <c:v>844.98604860486</c:v>
                </c:pt>
                <c:pt idx="8451">
                  <c:v>845.0860576057597</c:v>
                </c:pt>
                <c:pt idx="8452">
                  <c:v>845.18606660666</c:v>
                </c:pt>
                <c:pt idx="8453">
                  <c:v>845.28607560756</c:v>
                </c:pt>
                <c:pt idx="8454">
                  <c:v>845.38608460846</c:v>
                </c:pt>
                <c:pt idx="8455">
                  <c:v>845.48609360936</c:v>
                </c:pt>
                <c:pt idx="8456">
                  <c:v>845.58610261026</c:v>
                </c:pt>
                <c:pt idx="8457">
                  <c:v>845.686111611161</c:v>
                </c:pt>
                <c:pt idx="8458">
                  <c:v>845.786120612061</c:v>
                </c:pt>
                <c:pt idx="8459">
                  <c:v>845.8861296129608</c:v>
                </c:pt>
                <c:pt idx="8460">
                  <c:v>845.986138613861</c:v>
                </c:pt>
                <c:pt idx="8461">
                  <c:v>846.086147614761</c:v>
                </c:pt>
                <c:pt idx="8462">
                  <c:v>846.186156615661</c:v>
                </c:pt>
                <c:pt idx="8463">
                  <c:v>846.286165616561</c:v>
                </c:pt>
                <c:pt idx="8464">
                  <c:v>846.386174617461</c:v>
                </c:pt>
                <c:pt idx="8465">
                  <c:v>846.486183618361</c:v>
                </c:pt>
                <c:pt idx="8466">
                  <c:v>846.5861926192611</c:v>
                </c:pt>
                <c:pt idx="8467">
                  <c:v>846.686201620161</c:v>
                </c:pt>
                <c:pt idx="8468">
                  <c:v>846.786210621062</c:v>
                </c:pt>
                <c:pt idx="8469">
                  <c:v>846.8862196219618</c:v>
                </c:pt>
                <c:pt idx="8470">
                  <c:v>846.986228622862</c:v>
                </c:pt>
                <c:pt idx="8471">
                  <c:v>847.086237623762</c:v>
                </c:pt>
                <c:pt idx="8472">
                  <c:v>847.186246624662</c:v>
                </c:pt>
                <c:pt idx="8473">
                  <c:v>847.286255625562</c:v>
                </c:pt>
                <c:pt idx="8474">
                  <c:v>847.386264626462</c:v>
                </c:pt>
                <c:pt idx="8475">
                  <c:v>847.486273627362</c:v>
                </c:pt>
                <c:pt idx="8476">
                  <c:v>847.586282628262</c:v>
                </c:pt>
                <c:pt idx="8477">
                  <c:v>847.686291629162</c:v>
                </c:pt>
                <c:pt idx="8478">
                  <c:v>847.786300630062</c:v>
                </c:pt>
                <c:pt idx="8479">
                  <c:v>847.8863096309631</c:v>
                </c:pt>
                <c:pt idx="8480">
                  <c:v>847.986318631863</c:v>
                </c:pt>
                <c:pt idx="8481">
                  <c:v>848.0863276327631</c:v>
                </c:pt>
                <c:pt idx="8482">
                  <c:v>848.186336633663</c:v>
                </c:pt>
                <c:pt idx="8483">
                  <c:v>848.2863456345631</c:v>
                </c:pt>
                <c:pt idx="8484">
                  <c:v>848.386354635463</c:v>
                </c:pt>
                <c:pt idx="8485">
                  <c:v>848.4863636363631</c:v>
                </c:pt>
                <c:pt idx="8486">
                  <c:v>848.586372637263</c:v>
                </c:pt>
                <c:pt idx="8487">
                  <c:v>848.6863816381635</c:v>
                </c:pt>
                <c:pt idx="8488">
                  <c:v>848.786390639063</c:v>
                </c:pt>
                <c:pt idx="8489">
                  <c:v>848.8863996399631</c:v>
                </c:pt>
                <c:pt idx="8490">
                  <c:v>848.9864086408641</c:v>
                </c:pt>
                <c:pt idx="8491">
                  <c:v>849.086417641764</c:v>
                </c:pt>
                <c:pt idx="8492">
                  <c:v>849.186426642664</c:v>
                </c:pt>
                <c:pt idx="8493">
                  <c:v>849.286435643564</c:v>
                </c:pt>
                <c:pt idx="8494">
                  <c:v>849.3864446444637</c:v>
                </c:pt>
                <c:pt idx="8495">
                  <c:v>849.486453645364</c:v>
                </c:pt>
                <c:pt idx="8496">
                  <c:v>849.586462646264</c:v>
                </c:pt>
                <c:pt idx="8497">
                  <c:v>849.686471647164</c:v>
                </c:pt>
                <c:pt idx="8498">
                  <c:v>849.786480648064</c:v>
                </c:pt>
                <c:pt idx="8499">
                  <c:v>849.886489648964</c:v>
                </c:pt>
                <c:pt idx="8500">
                  <c:v>849.986498649865</c:v>
                </c:pt>
                <c:pt idx="8501">
                  <c:v>850.086507650765</c:v>
                </c:pt>
                <c:pt idx="8502">
                  <c:v>850.186516651665</c:v>
                </c:pt>
                <c:pt idx="8503">
                  <c:v>850.286525652565</c:v>
                </c:pt>
                <c:pt idx="8504">
                  <c:v>850.386534653465</c:v>
                </c:pt>
                <c:pt idx="8505">
                  <c:v>850.486543654365</c:v>
                </c:pt>
                <c:pt idx="8506">
                  <c:v>850.586552655265</c:v>
                </c:pt>
                <c:pt idx="8507">
                  <c:v>850.686561656165</c:v>
                </c:pt>
                <c:pt idx="8508">
                  <c:v>850.786570657065</c:v>
                </c:pt>
                <c:pt idx="8509">
                  <c:v>850.886579657965</c:v>
                </c:pt>
                <c:pt idx="8510">
                  <c:v>850.986588658865</c:v>
                </c:pt>
                <c:pt idx="8511">
                  <c:v>851.086597659766</c:v>
                </c:pt>
                <c:pt idx="8512">
                  <c:v>851.186606660666</c:v>
                </c:pt>
                <c:pt idx="8513">
                  <c:v>851.286615661566</c:v>
                </c:pt>
                <c:pt idx="8514">
                  <c:v>851.3866246624658</c:v>
                </c:pt>
                <c:pt idx="8515">
                  <c:v>851.486633663366</c:v>
                </c:pt>
                <c:pt idx="8516">
                  <c:v>851.586642664266</c:v>
                </c:pt>
                <c:pt idx="8517">
                  <c:v>851.686651665166</c:v>
                </c:pt>
                <c:pt idx="8518">
                  <c:v>851.786660666066</c:v>
                </c:pt>
                <c:pt idx="8519">
                  <c:v>851.886669666966</c:v>
                </c:pt>
                <c:pt idx="8520">
                  <c:v>851.986678667866</c:v>
                </c:pt>
                <c:pt idx="8521">
                  <c:v>852.086687668766</c:v>
                </c:pt>
                <c:pt idx="8522">
                  <c:v>852.186696669667</c:v>
                </c:pt>
                <c:pt idx="8523">
                  <c:v>852.286705670567</c:v>
                </c:pt>
                <c:pt idx="8524">
                  <c:v>852.386714671467</c:v>
                </c:pt>
                <c:pt idx="8525">
                  <c:v>852.486723672367</c:v>
                </c:pt>
                <c:pt idx="8526">
                  <c:v>852.586732673267</c:v>
                </c:pt>
                <c:pt idx="8527">
                  <c:v>852.686741674167</c:v>
                </c:pt>
                <c:pt idx="8528">
                  <c:v>852.786750675067</c:v>
                </c:pt>
                <c:pt idx="8529">
                  <c:v>852.886759675967</c:v>
                </c:pt>
                <c:pt idx="8530">
                  <c:v>852.986768676867</c:v>
                </c:pt>
                <c:pt idx="8531">
                  <c:v>853.086777677767</c:v>
                </c:pt>
                <c:pt idx="8532">
                  <c:v>853.186786678667</c:v>
                </c:pt>
                <c:pt idx="8533">
                  <c:v>853.286795679568</c:v>
                </c:pt>
                <c:pt idx="8534">
                  <c:v>853.3868046804679</c:v>
                </c:pt>
                <c:pt idx="8535">
                  <c:v>853.486813681368</c:v>
                </c:pt>
                <c:pt idx="8536">
                  <c:v>853.5868226822679</c:v>
                </c:pt>
                <c:pt idx="8537">
                  <c:v>853.686831683168</c:v>
                </c:pt>
                <c:pt idx="8538">
                  <c:v>853.786840684068</c:v>
                </c:pt>
                <c:pt idx="8539">
                  <c:v>853.8868496849678</c:v>
                </c:pt>
                <c:pt idx="8540">
                  <c:v>853.986858685868</c:v>
                </c:pt>
                <c:pt idx="8541">
                  <c:v>854.0868676867681</c:v>
                </c:pt>
                <c:pt idx="8542">
                  <c:v>854.186876687668</c:v>
                </c:pt>
                <c:pt idx="8543">
                  <c:v>854.2868856885681</c:v>
                </c:pt>
                <c:pt idx="8544">
                  <c:v>854.386894689468</c:v>
                </c:pt>
                <c:pt idx="8545">
                  <c:v>854.486903690369</c:v>
                </c:pt>
                <c:pt idx="8546">
                  <c:v>854.5869126912688</c:v>
                </c:pt>
                <c:pt idx="8547">
                  <c:v>854.686921692169</c:v>
                </c:pt>
                <c:pt idx="8548">
                  <c:v>854.786930693069</c:v>
                </c:pt>
                <c:pt idx="8549">
                  <c:v>854.8869396939688</c:v>
                </c:pt>
                <c:pt idx="8550">
                  <c:v>854.9869486948691</c:v>
                </c:pt>
                <c:pt idx="8551">
                  <c:v>855.0869576957688</c:v>
                </c:pt>
                <c:pt idx="8552">
                  <c:v>855.186966696669</c:v>
                </c:pt>
                <c:pt idx="8553">
                  <c:v>855.286975697569</c:v>
                </c:pt>
                <c:pt idx="8554">
                  <c:v>855.3869846984687</c:v>
                </c:pt>
                <c:pt idx="8555">
                  <c:v>855.486993699369</c:v>
                </c:pt>
                <c:pt idx="8556">
                  <c:v>855.58700270027</c:v>
                </c:pt>
                <c:pt idx="8557">
                  <c:v>855.68701170117</c:v>
                </c:pt>
                <c:pt idx="8558">
                  <c:v>855.78702070207</c:v>
                </c:pt>
                <c:pt idx="8559">
                  <c:v>855.8870297029696</c:v>
                </c:pt>
                <c:pt idx="8560">
                  <c:v>855.98703870387</c:v>
                </c:pt>
                <c:pt idx="8561">
                  <c:v>856.0870477047698</c:v>
                </c:pt>
                <c:pt idx="8562">
                  <c:v>856.18705670567</c:v>
                </c:pt>
                <c:pt idx="8563">
                  <c:v>856.28706570657</c:v>
                </c:pt>
                <c:pt idx="8564">
                  <c:v>856.38707470747</c:v>
                </c:pt>
                <c:pt idx="8565">
                  <c:v>856.48708370837</c:v>
                </c:pt>
                <c:pt idx="8566">
                  <c:v>856.58709270927</c:v>
                </c:pt>
                <c:pt idx="8567">
                  <c:v>856.687101710171</c:v>
                </c:pt>
                <c:pt idx="8568">
                  <c:v>856.787110711071</c:v>
                </c:pt>
                <c:pt idx="8569">
                  <c:v>856.8871197119707</c:v>
                </c:pt>
                <c:pt idx="8570">
                  <c:v>856.9871287128708</c:v>
                </c:pt>
                <c:pt idx="8571">
                  <c:v>857.087137713771</c:v>
                </c:pt>
                <c:pt idx="8572">
                  <c:v>857.187146714671</c:v>
                </c:pt>
                <c:pt idx="8573">
                  <c:v>857.287155715571</c:v>
                </c:pt>
                <c:pt idx="8574">
                  <c:v>857.3871647164708</c:v>
                </c:pt>
                <c:pt idx="8575">
                  <c:v>857.487173717371</c:v>
                </c:pt>
                <c:pt idx="8576">
                  <c:v>857.587182718271</c:v>
                </c:pt>
                <c:pt idx="8577">
                  <c:v>857.687191719171</c:v>
                </c:pt>
                <c:pt idx="8578">
                  <c:v>857.787200720072</c:v>
                </c:pt>
                <c:pt idx="8579">
                  <c:v>857.8872097209718</c:v>
                </c:pt>
                <c:pt idx="8580">
                  <c:v>857.9872187218717</c:v>
                </c:pt>
                <c:pt idx="8581">
                  <c:v>858.0872277227718</c:v>
                </c:pt>
                <c:pt idx="8582">
                  <c:v>858.187236723672</c:v>
                </c:pt>
                <c:pt idx="8583">
                  <c:v>858.287245724572</c:v>
                </c:pt>
                <c:pt idx="8584">
                  <c:v>858.3872547254716</c:v>
                </c:pt>
                <c:pt idx="8585">
                  <c:v>858.487263726372</c:v>
                </c:pt>
                <c:pt idx="8586">
                  <c:v>858.587272727272</c:v>
                </c:pt>
                <c:pt idx="8587">
                  <c:v>858.687281728172</c:v>
                </c:pt>
                <c:pt idx="8588">
                  <c:v>858.787290729072</c:v>
                </c:pt>
                <c:pt idx="8589">
                  <c:v>858.8872997299718</c:v>
                </c:pt>
                <c:pt idx="8590">
                  <c:v>858.987308730873</c:v>
                </c:pt>
                <c:pt idx="8591">
                  <c:v>859.0873177317731</c:v>
                </c:pt>
                <c:pt idx="8592">
                  <c:v>859.187326732673</c:v>
                </c:pt>
                <c:pt idx="8593">
                  <c:v>859.287335733573</c:v>
                </c:pt>
                <c:pt idx="8594">
                  <c:v>859.3873447344729</c:v>
                </c:pt>
                <c:pt idx="8595">
                  <c:v>859.487353735373</c:v>
                </c:pt>
                <c:pt idx="8596">
                  <c:v>859.587362736273</c:v>
                </c:pt>
                <c:pt idx="8597">
                  <c:v>859.687371737173</c:v>
                </c:pt>
                <c:pt idx="8598">
                  <c:v>859.787380738073</c:v>
                </c:pt>
                <c:pt idx="8599">
                  <c:v>859.8873897389731</c:v>
                </c:pt>
                <c:pt idx="8600">
                  <c:v>859.987398739873</c:v>
                </c:pt>
                <c:pt idx="8601">
                  <c:v>860.087407740774</c:v>
                </c:pt>
                <c:pt idx="8602">
                  <c:v>860.187416741674</c:v>
                </c:pt>
                <c:pt idx="8603">
                  <c:v>860.287425742574</c:v>
                </c:pt>
                <c:pt idx="8604">
                  <c:v>860.3874347434738</c:v>
                </c:pt>
                <c:pt idx="8605">
                  <c:v>860.487443744374</c:v>
                </c:pt>
                <c:pt idx="8606">
                  <c:v>860.5874527452738</c:v>
                </c:pt>
                <c:pt idx="8607">
                  <c:v>860.687461746174</c:v>
                </c:pt>
                <c:pt idx="8608">
                  <c:v>860.787470747074</c:v>
                </c:pt>
                <c:pt idx="8609">
                  <c:v>860.887479747974</c:v>
                </c:pt>
                <c:pt idx="8610">
                  <c:v>860.987488748874</c:v>
                </c:pt>
                <c:pt idx="8611">
                  <c:v>861.087497749774</c:v>
                </c:pt>
                <c:pt idx="8612">
                  <c:v>861.187506750675</c:v>
                </c:pt>
                <c:pt idx="8613">
                  <c:v>861.287515751575</c:v>
                </c:pt>
                <c:pt idx="8614">
                  <c:v>861.3875247524747</c:v>
                </c:pt>
                <c:pt idx="8615">
                  <c:v>861.487533753375</c:v>
                </c:pt>
                <c:pt idx="8616">
                  <c:v>861.587542754275</c:v>
                </c:pt>
                <c:pt idx="8617">
                  <c:v>861.687551755175</c:v>
                </c:pt>
                <c:pt idx="8618">
                  <c:v>861.787560756075</c:v>
                </c:pt>
                <c:pt idx="8619">
                  <c:v>861.8875697569748</c:v>
                </c:pt>
                <c:pt idx="8620">
                  <c:v>861.987578757875</c:v>
                </c:pt>
                <c:pt idx="8621">
                  <c:v>862.087587758775</c:v>
                </c:pt>
                <c:pt idx="8622">
                  <c:v>862.187596759675</c:v>
                </c:pt>
                <c:pt idx="8623">
                  <c:v>862.287605760576</c:v>
                </c:pt>
                <c:pt idx="8624">
                  <c:v>862.3876147614758</c:v>
                </c:pt>
                <c:pt idx="8625">
                  <c:v>862.487623762376</c:v>
                </c:pt>
                <c:pt idx="8626">
                  <c:v>862.587632763276</c:v>
                </c:pt>
                <c:pt idx="8627">
                  <c:v>862.687641764176</c:v>
                </c:pt>
                <c:pt idx="8628">
                  <c:v>862.787650765076</c:v>
                </c:pt>
                <c:pt idx="8629">
                  <c:v>862.8876597659757</c:v>
                </c:pt>
                <c:pt idx="8630">
                  <c:v>862.987668766876</c:v>
                </c:pt>
                <c:pt idx="8631">
                  <c:v>863.087677767776</c:v>
                </c:pt>
                <c:pt idx="8632">
                  <c:v>863.187686768676</c:v>
                </c:pt>
                <c:pt idx="8633">
                  <c:v>863.287695769576</c:v>
                </c:pt>
                <c:pt idx="8634">
                  <c:v>863.387704770477</c:v>
                </c:pt>
                <c:pt idx="8635">
                  <c:v>863.487713771377</c:v>
                </c:pt>
                <c:pt idx="8636">
                  <c:v>863.587722772277</c:v>
                </c:pt>
                <c:pt idx="8637">
                  <c:v>863.687731773177</c:v>
                </c:pt>
                <c:pt idx="8638">
                  <c:v>863.787740774077</c:v>
                </c:pt>
                <c:pt idx="8639">
                  <c:v>863.887749774977</c:v>
                </c:pt>
                <c:pt idx="8640">
                  <c:v>863.987758775877</c:v>
                </c:pt>
                <c:pt idx="8641">
                  <c:v>864.087767776777</c:v>
                </c:pt>
                <c:pt idx="8642">
                  <c:v>864.187776777677</c:v>
                </c:pt>
                <c:pt idx="8643">
                  <c:v>864.287785778577</c:v>
                </c:pt>
                <c:pt idx="8644">
                  <c:v>864.387794779477</c:v>
                </c:pt>
                <c:pt idx="8645">
                  <c:v>864.487803780377</c:v>
                </c:pt>
                <c:pt idx="8646">
                  <c:v>864.5878127812779</c:v>
                </c:pt>
                <c:pt idx="8647">
                  <c:v>864.687821782178</c:v>
                </c:pt>
                <c:pt idx="8648">
                  <c:v>864.7878307830781</c:v>
                </c:pt>
                <c:pt idx="8649">
                  <c:v>864.8878397839777</c:v>
                </c:pt>
                <c:pt idx="8650">
                  <c:v>864.9878487848779</c:v>
                </c:pt>
                <c:pt idx="8651">
                  <c:v>865.0878577857778</c:v>
                </c:pt>
                <c:pt idx="8652">
                  <c:v>865.187866786678</c:v>
                </c:pt>
                <c:pt idx="8653">
                  <c:v>865.287875787578</c:v>
                </c:pt>
                <c:pt idx="8654">
                  <c:v>865.3878847884779</c:v>
                </c:pt>
                <c:pt idx="8655">
                  <c:v>865.487893789378</c:v>
                </c:pt>
                <c:pt idx="8656">
                  <c:v>865.5879027902779</c:v>
                </c:pt>
                <c:pt idx="8657">
                  <c:v>865.687911791179</c:v>
                </c:pt>
                <c:pt idx="8658">
                  <c:v>865.7879207920788</c:v>
                </c:pt>
                <c:pt idx="8659">
                  <c:v>865.8879297929785</c:v>
                </c:pt>
                <c:pt idx="8660">
                  <c:v>865.9879387938788</c:v>
                </c:pt>
                <c:pt idx="8661">
                  <c:v>866.0879477947788</c:v>
                </c:pt>
                <c:pt idx="8662">
                  <c:v>866.1879567956788</c:v>
                </c:pt>
                <c:pt idx="8663">
                  <c:v>866.287965796579</c:v>
                </c:pt>
                <c:pt idx="8664">
                  <c:v>866.3879747974788</c:v>
                </c:pt>
                <c:pt idx="8665">
                  <c:v>866.487983798379</c:v>
                </c:pt>
                <c:pt idx="8666">
                  <c:v>866.5879927992788</c:v>
                </c:pt>
                <c:pt idx="8667">
                  <c:v>866.688001800179</c:v>
                </c:pt>
                <c:pt idx="8668">
                  <c:v>866.78801080108</c:v>
                </c:pt>
                <c:pt idx="8669">
                  <c:v>866.8880198019798</c:v>
                </c:pt>
                <c:pt idx="8670">
                  <c:v>866.98802880288</c:v>
                </c:pt>
                <c:pt idx="8671">
                  <c:v>867.08803780378</c:v>
                </c:pt>
                <c:pt idx="8672">
                  <c:v>867.18804680468</c:v>
                </c:pt>
                <c:pt idx="8673">
                  <c:v>867.28805580558</c:v>
                </c:pt>
                <c:pt idx="8674">
                  <c:v>867.38806480648</c:v>
                </c:pt>
                <c:pt idx="8675">
                  <c:v>867.48807380738</c:v>
                </c:pt>
                <c:pt idx="8676">
                  <c:v>867.58808280828</c:v>
                </c:pt>
                <c:pt idx="8677">
                  <c:v>867.68809180918</c:v>
                </c:pt>
                <c:pt idx="8678">
                  <c:v>867.788100810081</c:v>
                </c:pt>
                <c:pt idx="8679">
                  <c:v>867.8881098109807</c:v>
                </c:pt>
                <c:pt idx="8680">
                  <c:v>867.988118811881</c:v>
                </c:pt>
                <c:pt idx="8681">
                  <c:v>868.0881278127807</c:v>
                </c:pt>
                <c:pt idx="8682">
                  <c:v>868.188136813681</c:v>
                </c:pt>
                <c:pt idx="8683">
                  <c:v>868.288145814581</c:v>
                </c:pt>
                <c:pt idx="8684">
                  <c:v>868.3881548154808</c:v>
                </c:pt>
                <c:pt idx="8685">
                  <c:v>868.488163816381</c:v>
                </c:pt>
                <c:pt idx="8686">
                  <c:v>868.588172817281</c:v>
                </c:pt>
                <c:pt idx="8687">
                  <c:v>868.688181818181</c:v>
                </c:pt>
                <c:pt idx="8688">
                  <c:v>868.788190819081</c:v>
                </c:pt>
                <c:pt idx="8689">
                  <c:v>868.888199819982</c:v>
                </c:pt>
                <c:pt idx="8690">
                  <c:v>868.988208820882</c:v>
                </c:pt>
                <c:pt idx="8691">
                  <c:v>869.088217821782</c:v>
                </c:pt>
                <c:pt idx="8692">
                  <c:v>869.188226822682</c:v>
                </c:pt>
                <c:pt idx="8693">
                  <c:v>869.288235823582</c:v>
                </c:pt>
                <c:pt idx="8694">
                  <c:v>869.3882448244817</c:v>
                </c:pt>
                <c:pt idx="8695">
                  <c:v>869.488253825382</c:v>
                </c:pt>
                <c:pt idx="8696">
                  <c:v>869.588262826282</c:v>
                </c:pt>
                <c:pt idx="8697">
                  <c:v>869.688271827182</c:v>
                </c:pt>
                <c:pt idx="8698">
                  <c:v>869.788280828082</c:v>
                </c:pt>
                <c:pt idx="8699">
                  <c:v>869.888289828982</c:v>
                </c:pt>
                <c:pt idx="8700">
                  <c:v>869.9882988298831</c:v>
                </c:pt>
                <c:pt idx="8701">
                  <c:v>870.088307830783</c:v>
                </c:pt>
                <c:pt idx="8702">
                  <c:v>870.1883168316833</c:v>
                </c:pt>
                <c:pt idx="8703">
                  <c:v>870.288325832583</c:v>
                </c:pt>
                <c:pt idx="8704">
                  <c:v>870.3883348334831</c:v>
                </c:pt>
                <c:pt idx="8705">
                  <c:v>870.488343834383</c:v>
                </c:pt>
                <c:pt idx="8706">
                  <c:v>870.5883528352831</c:v>
                </c:pt>
                <c:pt idx="8707">
                  <c:v>870.688361836183</c:v>
                </c:pt>
                <c:pt idx="8708">
                  <c:v>870.7883708370835</c:v>
                </c:pt>
                <c:pt idx="8709">
                  <c:v>870.888379837983</c:v>
                </c:pt>
                <c:pt idx="8710">
                  <c:v>870.988388838883</c:v>
                </c:pt>
                <c:pt idx="8711">
                  <c:v>871.088397839784</c:v>
                </c:pt>
                <c:pt idx="8712">
                  <c:v>871.188406840684</c:v>
                </c:pt>
                <c:pt idx="8713">
                  <c:v>871.288415841584</c:v>
                </c:pt>
                <c:pt idx="8714">
                  <c:v>871.3884248424838</c:v>
                </c:pt>
                <c:pt idx="8715">
                  <c:v>871.488433843384</c:v>
                </c:pt>
                <c:pt idx="8716">
                  <c:v>871.588442844284</c:v>
                </c:pt>
                <c:pt idx="8717">
                  <c:v>871.688451845184</c:v>
                </c:pt>
                <c:pt idx="8718">
                  <c:v>871.788460846084</c:v>
                </c:pt>
                <c:pt idx="8719">
                  <c:v>871.888469846984</c:v>
                </c:pt>
                <c:pt idx="8720">
                  <c:v>871.988478847884</c:v>
                </c:pt>
                <c:pt idx="8721">
                  <c:v>872.088487848784</c:v>
                </c:pt>
                <c:pt idx="8722">
                  <c:v>872.188496849685</c:v>
                </c:pt>
                <c:pt idx="8723">
                  <c:v>872.288505850585</c:v>
                </c:pt>
                <c:pt idx="8724">
                  <c:v>872.388514851485</c:v>
                </c:pt>
                <c:pt idx="8725">
                  <c:v>872.488523852385</c:v>
                </c:pt>
                <c:pt idx="8726">
                  <c:v>872.588532853285</c:v>
                </c:pt>
                <c:pt idx="8727">
                  <c:v>872.688541854185</c:v>
                </c:pt>
                <c:pt idx="8728">
                  <c:v>872.788550855085</c:v>
                </c:pt>
                <c:pt idx="8729">
                  <c:v>872.8885598559848</c:v>
                </c:pt>
                <c:pt idx="8730">
                  <c:v>872.988568856885</c:v>
                </c:pt>
                <c:pt idx="8731">
                  <c:v>873.088577857785</c:v>
                </c:pt>
                <c:pt idx="8732">
                  <c:v>873.188586858685</c:v>
                </c:pt>
                <c:pt idx="8733">
                  <c:v>873.288595859585</c:v>
                </c:pt>
                <c:pt idx="8734">
                  <c:v>873.388604860486</c:v>
                </c:pt>
                <c:pt idx="8735">
                  <c:v>873.4886138613861</c:v>
                </c:pt>
                <c:pt idx="8736">
                  <c:v>873.588622862286</c:v>
                </c:pt>
                <c:pt idx="8737">
                  <c:v>873.688631863186</c:v>
                </c:pt>
                <c:pt idx="8738">
                  <c:v>873.788640864086</c:v>
                </c:pt>
                <c:pt idx="8739">
                  <c:v>873.8886498649857</c:v>
                </c:pt>
                <c:pt idx="8740">
                  <c:v>873.988658865886</c:v>
                </c:pt>
                <c:pt idx="8741">
                  <c:v>874.088667866786</c:v>
                </c:pt>
                <c:pt idx="8742">
                  <c:v>874.188676867686</c:v>
                </c:pt>
                <c:pt idx="8743">
                  <c:v>874.288685868586</c:v>
                </c:pt>
                <c:pt idx="8744">
                  <c:v>874.388694869486</c:v>
                </c:pt>
                <c:pt idx="8745">
                  <c:v>874.488703870387</c:v>
                </c:pt>
                <c:pt idx="8746">
                  <c:v>874.588712871287</c:v>
                </c:pt>
                <c:pt idx="8747">
                  <c:v>874.688721872187</c:v>
                </c:pt>
                <c:pt idx="8748">
                  <c:v>874.788730873087</c:v>
                </c:pt>
                <c:pt idx="8749">
                  <c:v>874.888739873987</c:v>
                </c:pt>
                <c:pt idx="8750">
                  <c:v>874.988748874887</c:v>
                </c:pt>
                <c:pt idx="8751">
                  <c:v>875.088757875787</c:v>
                </c:pt>
                <c:pt idx="8752">
                  <c:v>875.188766876687</c:v>
                </c:pt>
                <c:pt idx="8753">
                  <c:v>875.288775877587</c:v>
                </c:pt>
                <c:pt idx="8754">
                  <c:v>875.388784878487</c:v>
                </c:pt>
                <c:pt idx="8755">
                  <c:v>875.488793879387</c:v>
                </c:pt>
                <c:pt idx="8756">
                  <c:v>875.5888028802881</c:v>
                </c:pt>
                <c:pt idx="8757">
                  <c:v>875.688811881188</c:v>
                </c:pt>
                <c:pt idx="8758">
                  <c:v>875.7888208820881</c:v>
                </c:pt>
                <c:pt idx="8759">
                  <c:v>875.8888298829877</c:v>
                </c:pt>
                <c:pt idx="8760">
                  <c:v>875.9888388838881</c:v>
                </c:pt>
                <c:pt idx="8761">
                  <c:v>876.088847884788</c:v>
                </c:pt>
                <c:pt idx="8762">
                  <c:v>876.1888568856881</c:v>
                </c:pt>
                <c:pt idx="8763">
                  <c:v>876.288865886588</c:v>
                </c:pt>
                <c:pt idx="8764">
                  <c:v>876.3888748874881</c:v>
                </c:pt>
                <c:pt idx="8765">
                  <c:v>876.488883888388</c:v>
                </c:pt>
                <c:pt idx="8766">
                  <c:v>876.5888928892881</c:v>
                </c:pt>
                <c:pt idx="8767">
                  <c:v>876.688901890189</c:v>
                </c:pt>
                <c:pt idx="8768">
                  <c:v>876.788910891089</c:v>
                </c:pt>
                <c:pt idx="8769">
                  <c:v>876.8889198919886</c:v>
                </c:pt>
                <c:pt idx="8770">
                  <c:v>876.9889288928888</c:v>
                </c:pt>
                <c:pt idx="8771">
                  <c:v>877.088937893789</c:v>
                </c:pt>
                <c:pt idx="8772">
                  <c:v>877.188946894689</c:v>
                </c:pt>
                <c:pt idx="8773">
                  <c:v>877.288955895589</c:v>
                </c:pt>
                <c:pt idx="8774">
                  <c:v>877.3889648964888</c:v>
                </c:pt>
                <c:pt idx="8775">
                  <c:v>877.488973897389</c:v>
                </c:pt>
                <c:pt idx="8776">
                  <c:v>877.588982898289</c:v>
                </c:pt>
                <c:pt idx="8777">
                  <c:v>877.688991899189</c:v>
                </c:pt>
                <c:pt idx="8778">
                  <c:v>877.78900090009</c:v>
                </c:pt>
                <c:pt idx="8779">
                  <c:v>877.88900990099</c:v>
                </c:pt>
                <c:pt idx="8780">
                  <c:v>877.98901890189</c:v>
                </c:pt>
                <c:pt idx="8781">
                  <c:v>878.08902790279</c:v>
                </c:pt>
                <c:pt idx="8782">
                  <c:v>878.18903690369</c:v>
                </c:pt>
                <c:pt idx="8783">
                  <c:v>878.28904590459</c:v>
                </c:pt>
                <c:pt idx="8784">
                  <c:v>878.38905490549</c:v>
                </c:pt>
                <c:pt idx="8785">
                  <c:v>878.48906390639</c:v>
                </c:pt>
                <c:pt idx="8786">
                  <c:v>878.58907290729</c:v>
                </c:pt>
                <c:pt idx="8787">
                  <c:v>878.68908190819</c:v>
                </c:pt>
                <c:pt idx="8788">
                  <c:v>878.78909090909</c:v>
                </c:pt>
                <c:pt idx="8789">
                  <c:v>878.88909990999</c:v>
                </c:pt>
                <c:pt idx="8790">
                  <c:v>878.989108910891</c:v>
                </c:pt>
                <c:pt idx="8791">
                  <c:v>879.089117911791</c:v>
                </c:pt>
                <c:pt idx="8792">
                  <c:v>879.189126912691</c:v>
                </c:pt>
                <c:pt idx="8793">
                  <c:v>879.289135913591</c:v>
                </c:pt>
                <c:pt idx="8794">
                  <c:v>879.389144914491</c:v>
                </c:pt>
                <c:pt idx="8795">
                  <c:v>879.489153915391</c:v>
                </c:pt>
                <c:pt idx="8796">
                  <c:v>879.589162916291</c:v>
                </c:pt>
                <c:pt idx="8797">
                  <c:v>879.689171917191</c:v>
                </c:pt>
                <c:pt idx="8798">
                  <c:v>879.789180918091</c:v>
                </c:pt>
                <c:pt idx="8799">
                  <c:v>879.889189918991</c:v>
                </c:pt>
                <c:pt idx="8800">
                  <c:v>879.989198919891</c:v>
                </c:pt>
                <c:pt idx="8801">
                  <c:v>880.089207920792</c:v>
                </c:pt>
                <c:pt idx="8802">
                  <c:v>880.189216921692</c:v>
                </c:pt>
                <c:pt idx="8803">
                  <c:v>880.289225922592</c:v>
                </c:pt>
                <c:pt idx="8804">
                  <c:v>880.389234923492</c:v>
                </c:pt>
                <c:pt idx="8805">
                  <c:v>880.489243924392</c:v>
                </c:pt>
                <c:pt idx="8806">
                  <c:v>880.589252925292</c:v>
                </c:pt>
                <c:pt idx="8807">
                  <c:v>880.689261926192</c:v>
                </c:pt>
                <c:pt idx="8808">
                  <c:v>880.789270927092</c:v>
                </c:pt>
                <c:pt idx="8809">
                  <c:v>880.889279927992</c:v>
                </c:pt>
                <c:pt idx="8810">
                  <c:v>880.989288928892</c:v>
                </c:pt>
                <c:pt idx="8811">
                  <c:v>881.089297929792</c:v>
                </c:pt>
                <c:pt idx="8812">
                  <c:v>881.1893069306935</c:v>
                </c:pt>
                <c:pt idx="8813">
                  <c:v>881.289315931593</c:v>
                </c:pt>
                <c:pt idx="8814">
                  <c:v>881.3893249324931</c:v>
                </c:pt>
                <c:pt idx="8815">
                  <c:v>881.489333933393</c:v>
                </c:pt>
                <c:pt idx="8816">
                  <c:v>881.5893429342931</c:v>
                </c:pt>
                <c:pt idx="8817">
                  <c:v>881.689351935193</c:v>
                </c:pt>
                <c:pt idx="8818">
                  <c:v>881.7893609360935</c:v>
                </c:pt>
                <c:pt idx="8819">
                  <c:v>881.889369936993</c:v>
                </c:pt>
                <c:pt idx="8820">
                  <c:v>881.9893789378935</c:v>
                </c:pt>
                <c:pt idx="8821">
                  <c:v>882.089387938793</c:v>
                </c:pt>
                <c:pt idx="8822">
                  <c:v>882.1893969396935</c:v>
                </c:pt>
                <c:pt idx="8823">
                  <c:v>882.289405940594</c:v>
                </c:pt>
                <c:pt idx="8824">
                  <c:v>882.389414941494</c:v>
                </c:pt>
                <c:pt idx="8825">
                  <c:v>882.489423942394</c:v>
                </c:pt>
                <c:pt idx="8826">
                  <c:v>882.589432943294</c:v>
                </c:pt>
                <c:pt idx="8827">
                  <c:v>882.689441944194</c:v>
                </c:pt>
                <c:pt idx="8828">
                  <c:v>882.789450945094</c:v>
                </c:pt>
                <c:pt idx="8829">
                  <c:v>882.889459945994</c:v>
                </c:pt>
                <c:pt idx="8830">
                  <c:v>882.989468946894</c:v>
                </c:pt>
                <c:pt idx="8831">
                  <c:v>883.089477947794</c:v>
                </c:pt>
                <c:pt idx="8832">
                  <c:v>883.189486948694</c:v>
                </c:pt>
                <c:pt idx="8833">
                  <c:v>883.289495949594</c:v>
                </c:pt>
                <c:pt idx="8834">
                  <c:v>883.389504950494</c:v>
                </c:pt>
                <c:pt idx="8835">
                  <c:v>883.489513951395</c:v>
                </c:pt>
                <c:pt idx="8836">
                  <c:v>883.5895229522951</c:v>
                </c:pt>
                <c:pt idx="8837">
                  <c:v>883.689531953195</c:v>
                </c:pt>
                <c:pt idx="8838">
                  <c:v>883.789540954095</c:v>
                </c:pt>
                <c:pt idx="8839">
                  <c:v>883.889549954995</c:v>
                </c:pt>
                <c:pt idx="8840">
                  <c:v>883.989558955895</c:v>
                </c:pt>
                <c:pt idx="8841">
                  <c:v>884.089567956795</c:v>
                </c:pt>
                <c:pt idx="8842">
                  <c:v>884.189576957695</c:v>
                </c:pt>
                <c:pt idx="8843">
                  <c:v>884.289585958595</c:v>
                </c:pt>
                <c:pt idx="8844">
                  <c:v>884.389594959495</c:v>
                </c:pt>
                <c:pt idx="8845">
                  <c:v>884.489603960395</c:v>
                </c:pt>
                <c:pt idx="8846">
                  <c:v>884.589612961296</c:v>
                </c:pt>
                <c:pt idx="8847">
                  <c:v>884.689621962196</c:v>
                </c:pt>
                <c:pt idx="8848">
                  <c:v>884.789630963096</c:v>
                </c:pt>
                <c:pt idx="8849">
                  <c:v>884.889639963996</c:v>
                </c:pt>
                <c:pt idx="8850">
                  <c:v>884.989648964896</c:v>
                </c:pt>
                <c:pt idx="8851">
                  <c:v>885.089657965796</c:v>
                </c:pt>
                <c:pt idx="8852">
                  <c:v>885.189666966696</c:v>
                </c:pt>
                <c:pt idx="8853">
                  <c:v>885.289675967596</c:v>
                </c:pt>
                <c:pt idx="8854">
                  <c:v>885.389684968496</c:v>
                </c:pt>
                <c:pt idx="8855">
                  <c:v>885.489693969396</c:v>
                </c:pt>
                <c:pt idx="8856">
                  <c:v>885.589702970297</c:v>
                </c:pt>
                <c:pt idx="8857">
                  <c:v>885.689711971197</c:v>
                </c:pt>
                <c:pt idx="8858">
                  <c:v>885.789720972097</c:v>
                </c:pt>
                <c:pt idx="8859">
                  <c:v>885.889729972997</c:v>
                </c:pt>
                <c:pt idx="8860">
                  <c:v>885.989738973897</c:v>
                </c:pt>
                <c:pt idx="8861">
                  <c:v>886.089747974797</c:v>
                </c:pt>
                <c:pt idx="8862">
                  <c:v>886.189756975697</c:v>
                </c:pt>
                <c:pt idx="8863">
                  <c:v>886.289765976597</c:v>
                </c:pt>
                <c:pt idx="8864">
                  <c:v>886.389774977497</c:v>
                </c:pt>
                <c:pt idx="8865">
                  <c:v>886.489783978397</c:v>
                </c:pt>
                <c:pt idx="8866">
                  <c:v>886.589792979297</c:v>
                </c:pt>
                <c:pt idx="8867">
                  <c:v>886.689801980198</c:v>
                </c:pt>
                <c:pt idx="8868">
                  <c:v>886.7898109810981</c:v>
                </c:pt>
                <c:pt idx="8869">
                  <c:v>886.889819981998</c:v>
                </c:pt>
                <c:pt idx="8870">
                  <c:v>886.9898289828981</c:v>
                </c:pt>
                <c:pt idx="8871">
                  <c:v>887.089837983798</c:v>
                </c:pt>
                <c:pt idx="8872">
                  <c:v>887.1898469846981</c:v>
                </c:pt>
                <c:pt idx="8873">
                  <c:v>887.289855985598</c:v>
                </c:pt>
                <c:pt idx="8874">
                  <c:v>887.3898649864981</c:v>
                </c:pt>
                <c:pt idx="8875">
                  <c:v>887.489873987398</c:v>
                </c:pt>
                <c:pt idx="8876">
                  <c:v>887.5898829882981</c:v>
                </c:pt>
                <c:pt idx="8877">
                  <c:v>887.689891989198</c:v>
                </c:pt>
                <c:pt idx="8878">
                  <c:v>887.789900990099</c:v>
                </c:pt>
                <c:pt idx="8879">
                  <c:v>887.8899099909987</c:v>
                </c:pt>
                <c:pt idx="8880">
                  <c:v>887.989918991899</c:v>
                </c:pt>
                <c:pt idx="8881">
                  <c:v>888.0899279927987</c:v>
                </c:pt>
                <c:pt idx="8882">
                  <c:v>888.189936993699</c:v>
                </c:pt>
                <c:pt idx="8883">
                  <c:v>888.289945994599</c:v>
                </c:pt>
                <c:pt idx="8884">
                  <c:v>888.3899549954988</c:v>
                </c:pt>
                <c:pt idx="8885">
                  <c:v>888.489963996399</c:v>
                </c:pt>
                <c:pt idx="8886">
                  <c:v>888.589972997299</c:v>
                </c:pt>
                <c:pt idx="8887">
                  <c:v>888.689981998199</c:v>
                </c:pt>
                <c:pt idx="8888">
                  <c:v>888.789990999099</c:v>
                </c:pt>
                <c:pt idx="8889">
                  <c:v>888.89</c:v>
                </c:pt>
                <c:pt idx="8890">
                  <c:v>888.9900090009</c:v>
                </c:pt>
                <c:pt idx="8891">
                  <c:v>889.0900180018</c:v>
                </c:pt>
                <c:pt idx="8892">
                  <c:v>889.1900270027</c:v>
                </c:pt>
                <c:pt idx="8893">
                  <c:v>889.2900360036</c:v>
                </c:pt>
                <c:pt idx="8894">
                  <c:v>889.3900450044998</c:v>
                </c:pt>
                <c:pt idx="8895">
                  <c:v>889.4900540053999</c:v>
                </c:pt>
                <c:pt idx="8896">
                  <c:v>889.5900630063001</c:v>
                </c:pt>
                <c:pt idx="8897">
                  <c:v>889.6900720072</c:v>
                </c:pt>
                <c:pt idx="8898">
                  <c:v>889.7900810081</c:v>
                </c:pt>
                <c:pt idx="8899">
                  <c:v>889.890090009</c:v>
                </c:pt>
                <c:pt idx="8900">
                  <c:v>889.990099009901</c:v>
                </c:pt>
                <c:pt idx="8901">
                  <c:v>890.090108010801</c:v>
                </c:pt>
                <c:pt idx="8902">
                  <c:v>890.190117011701</c:v>
                </c:pt>
                <c:pt idx="8903">
                  <c:v>890.290126012601</c:v>
                </c:pt>
                <c:pt idx="8904">
                  <c:v>890.390135013501</c:v>
                </c:pt>
                <c:pt idx="8905">
                  <c:v>890.4901440144008</c:v>
                </c:pt>
                <c:pt idx="8906">
                  <c:v>890.590153015301</c:v>
                </c:pt>
                <c:pt idx="8907">
                  <c:v>890.690162016201</c:v>
                </c:pt>
                <c:pt idx="8908">
                  <c:v>890.790171017101</c:v>
                </c:pt>
                <c:pt idx="8909">
                  <c:v>890.890180018001</c:v>
                </c:pt>
                <c:pt idx="8910">
                  <c:v>890.990189018901</c:v>
                </c:pt>
                <c:pt idx="8911">
                  <c:v>891.090198019802</c:v>
                </c:pt>
                <c:pt idx="8912">
                  <c:v>891.190207020702</c:v>
                </c:pt>
                <c:pt idx="8913">
                  <c:v>891.290216021602</c:v>
                </c:pt>
                <c:pt idx="8914">
                  <c:v>891.3902250225018</c:v>
                </c:pt>
                <c:pt idx="8915">
                  <c:v>891.490234023402</c:v>
                </c:pt>
                <c:pt idx="8916">
                  <c:v>891.590243024302</c:v>
                </c:pt>
                <c:pt idx="8917">
                  <c:v>891.690252025202</c:v>
                </c:pt>
                <c:pt idx="8918">
                  <c:v>891.790261026102</c:v>
                </c:pt>
                <c:pt idx="8919">
                  <c:v>891.890270027002</c:v>
                </c:pt>
                <c:pt idx="8920">
                  <c:v>891.990279027902</c:v>
                </c:pt>
                <c:pt idx="8921">
                  <c:v>892.090288028802</c:v>
                </c:pt>
                <c:pt idx="8922">
                  <c:v>892.190297029703</c:v>
                </c:pt>
                <c:pt idx="8923">
                  <c:v>892.290306030603</c:v>
                </c:pt>
                <c:pt idx="8924">
                  <c:v>892.390315031503</c:v>
                </c:pt>
                <c:pt idx="8925">
                  <c:v>892.4903240324029</c:v>
                </c:pt>
                <c:pt idx="8926">
                  <c:v>892.590333033303</c:v>
                </c:pt>
                <c:pt idx="8927">
                  <c:v>892.690342034203</c:v>
                </c:pt>
                <c:pt idx="8928">
                  <c:v>892.7903510351031</c:v>
                </c:pt>
                <c:pt idx="8929">
                  <c:v>892.890360036003</c:v>
                </c:pt>
                <c:pt idx="8930">
                  <c:v>892.9903690369031</c:v>
                </c:pt>
                <c:pt idx="8931">
                  <c:v>893.090378037803</c:v>
                </c:pt>
                <c:pt idx="8932">
                  <c:v>893.1903870387031</c:v>
                </c:pt>
                <c:pt idx="8933">
                  <c:v>893.290396039603</c:v>
                </c:pt>
                <c:pt idx="8934">
                  <c:v>893.390405040504</c:v>
                </c:pt>
                <c:pt idx="8935">
                  <c:v>893.4904140414038</c:v>
                </c:pt>
                <c:pt idx="8936">
                  <c:v>893.590423042304</c:v>
                </c:pt>
                <c:pt idx="8937">
                  <c:v>893.690432043204</c:v>
                </c:pt>
                <c:pt idx="8938">
                  <c:v>893.790441044104</c:v>
                </c:pt>
                <c:pt idx="8939">
                  <c:v>893.8904500450037</c:v>
                </c:pt>
                <c:pt idx="8940">
                  <c:v>893.9904590459038</c:v>
                </c:pt>
                <c:pt idx="8941">
                  <c:v>894.090468046804</c:v>
                </c:pt>
                <c:pt idx="8942">
                  <c:v>894.190477047704</c:v>
                </c:pt>
                <c:pt idx="8943">
                  <c:v>894.290486048604</c:v>
                </c:pt>
                <c:pt idx="8944">
                  <c:v>894.390495049504</c:v>
                </c:pt>
                <c:pt idx="8945">
                  <c:v>894.490504050405</c:v>
                </c:pt>
                <c:pt idx="8946">
                  <c:v>894.590513051305</c:v>
                </c:pt>
                <c:pt idx="8947">
                  <c:v>894.690522052205</c:v>
                </c:pt>
                <c:pt idx="8948">
                  <c:v>894.790531053105</c:v>
                </c:pt>
                <c:pt idx="8949">
                  <c:v>894.890540054005</c:v>
                </c:pt>
                <c:pt idx="8950">
                  <c:v>894.9905490549048</c:v>
                </c:pt>
                <c:pt idx="8951">
                  <c:v>895.090558055805</c:v>
                </c:pt>
                <c:pt idx="8952">
                  <c:v>895.190567056705</c:v>
                </c:pt>
                <c:pt idx="8953">
                  <c:v>895.290576057605</c:v>
                </c:pt>
                <c:pt idx="8954">
                  <c:v>895.390585058505</c:v>
                </c:pt>
                <c:pt idx="8955">
                  <c:v>895.490594059405</c:v>
                </c:pt>
                <c:pt idx="8956">
                  <c:v>895.590603060306</c:v>
                </c:pt>
                <c:pt idx="8957">
                  <c:v>895.690612061206</c:v>
                </c:pt>
                <c:pt idx="8958">
                  <c:v>895.790621062106</c:v>
                </c:pt>
                <c:pt idx="8959">
                  <c:v>895.890630063006</c:v>
                </c:pt>
                <c:pt idx="8960">
                  <c:v>895.990639063906</c:v>
                </c:pt>
                <c:pt idx="8961">
                  <c:v>896.090648064806</c:v>
                </c:pt>
                <c:pt idx="8962">
                  <c:v>896.190657065706</c:v>
                </c:pt>
                <c:pt idx="8963">
                  <c:v>896.290666066606</c:v>
                </c:pt>
                <c:pt idx="8964">
                  <c:v>896.390675067506</c:v>
                </c:pt>
                <c:pt idx="8965">
                  <c:v>896.490684068406</c:v>
                </c:pt>
                <c:pt idx="8966">
                  <c:v>896.590693069306</c:v>
                </c:pt>
                <c:pt idx="8967">
                  <c:v>896.690702070207</c:v>
                </c:pt>
                <c:pt idx="8968">
                  <c:v>896.790711071107</c:v>
                </c:pt>
                <c:pt idx="8969">
                  <c:v>896.890720072007</c:v>
                </c:pt>
                <c:pt idx="8970">
                  <c:v>896.990729072907</c:v>
                </c:pt>
                <c:pt idx="8971">
                  <c:v>897.090738073807</c:v>
                </c:pt>
                <c:pt idx="8972">
                  <c:v>897.190747074707</c:v>
                </c:pt>
                <c:pt idx="8973">
                  <c:v>897.290756075607</c:v>
                </c:pt>
                <c:pt idx="8974">
                  <c:v>897.390765076507</c:v>
                </c:pt>
                <c:pt idx="8975">
                  <c:v>897.490774077407</c:v>
                </c:pt>
                <c:pt idx="8976">
                  <c:v>897.590783078307</c:v>
                </c:pt>
                <c:pt idx="8977">
                  <c:v>897.690792079207</c:v>
                </c:pt>
                <c:pt idx="8978">
                  <c:v>897.790801080107</c:v>
                </c:pt>
                <c:pt idx="8979">
                  <c:v>897.8908100810079</c:v>
                </c:pt>
                <c:pt idx="8980">
                  <c:v>897.9908190819077</c:v>
                </c:pt>
                <c:pt idx="8981">
                  <c:v>898.0908280828079</c:v>
                </c:pt>
                <c:pt idx="8982">
                  <c:v>898.190837083708</c:v>
                </c:pt>
                <c:pt idx="8983">
                  <c:v>898.290846084608</c:v>
                </c:pt>
                <c:pt idx="8984">
                  <c:v>898.3908550855077</c:v>
                </c:pt>
                <c:pt idx="8985">
                  <c:v>898.4908640864079</c:v>
                </c:pt>
                <c:pt idx="8986">
                  <c:v>898.590873087308</c:v>
                </c:pt>
                <c:pt idx="8987">
                  <c:v>898.690882088208</c:v>
                </c:pt>
                <c:pt idx="8988">
                  <c:v>898.7908910891081</c:v>
                </c:pt>
                <c:pt idx="8989">
                  <c:v>898.890900090008</c:v>
                </c:pt>
                <c:pt idx="8990">
                  <c:v>898.9909090909088</c:v>
                </c:pt>
                <c:pt idx="8991">
                  <c:v>899.0909180918088</c:v>
                </c:pt>
                <c:pt idx="8992">
                  <c:v>899.1909270927088</c:v>
                </c:pt>
                <c:pt idx="8993">
                  <c:v>899.290936093609</c:v>
                </c:pt>
                <c:pt idx="8994">
                  <c:v>899.3909450945088</c:v>
                </c:pt>
                <c:pt idx="8995">
                  <c:v>899.4909540954086</c:v>
                </c:pt>
                <c:pt idx="8996">
                  <c:v>899.590963096309</c:v>
                </c:pt>
                <c:pt idx="8997">
                  <c:v>899.6909720972091</c:v>
                </c:pt>
                <c:pt idx="8998">
                  <c:v>899.790981098109</c:v>
                </c:pt>
                <c:pt idx="8999">
                  <c:v>899.8909900990087</c:v>
                </c:pt>
                <c:pt idx="9000">
                  <c:v>899.9909990999088</c:v>
                </c:pt>
                <c:pt idx="9001">
                  <c:v>900.09100810081</c:v>
                </c:pt>
                <c:pt idx="9002">
                  <c:v>900.1910171017098</c:v>
                </c:pt>
                <c:pt idx="9003">
                  <c:v>900.29102610261</c:v>
                </c:pt>
                <c:pt idx="9004">
                  <c:v>900.3910351035098</c:v>
                </c:pt>
                <c:pt idx="9005">
                  <c:v>900.4910441044098</c:v>
                </c:pt>
                <c:pt idx="9006">
                  <c:v>900.5910531053098</c:v>
                </c:pt>
                <c:pt idx="9007">
                  <c:v>900.69106210621</c:v>
                </c:pt>
                <c:pt idx="9008">
                  <c:v>900.79107110711</c:v>
                </c:pt>
                <c:pt idx="9009">
                  <c:v>900.89108010801</c:v>
                </c:pt>
                <c:pt idx="9010">
                  <c:v>900.9910891089098</c:v>
                </c:pt>
                <c:pt idx="9011">
                  <c:v>901.09109810981</c:v>
                </c:pt>
                <c:pt idx="9012">
                  <c:v>901.191107110711</c:v>
                </c:pt>
                <c:pt idx="9013">
                  <c:v>901.291116111611</c:v>
                </c:pt>
                <c:pt idx="9014">
                  <c:v>901.3911251125106</c:v>
                </c:pt>
                <c:pt idx="9015">
                  <c:v>901.4911341134108</c:v>
                </c:pt>
                <c:pt idx="9016">
                  <c:v>901.591143114311</c:v>
                </c:pt>
                <c:pt idx="9017">
                  <c:v>901.6911521152108</c:v>
                </c:pt>
                <c:pt idx="9018">
                  <c:v>901.791161116111</c:v>
                </c:pt>
                <c:pt idx="9019">
                  <c:v>901.891170117011</c:v>
                </c:pt>
                <c:pt idx="9020">
                  <c:v>901.991179117911</c:v>
                </c:pt>
                <c:pt idx="9021">
                  <c:v>902.091188118811</c:v>
                </c:pt>
                <c:pt idx="9022">
                  <c:v>902.191197119711</c:v>
                </c:pt>
                <c:pt idx="9023">
                  <c:v>902.291206120612</c:v>
                </c:pt>
                <c:pt idx="9024">
                  <c:v>902.3912151215118</c:v>
                </c:pt>
                <c:pt idx="9025">
                  <c:v>902.4912241224115</c:v>
                </c:pt>
                <c:pt idx="9026">
                  <c:v>902.591233123312</c:v>
                </c:pt>
                <c:pt idx="9027">
                  <c:v>902.6912421242117</c:v>
                </c:pt>
                <c:pt idx="9028">
                  <c:v>902.791251125112</c:v>
                </c:pt>
                <c:pt idx="9029">
                  <c:v>902.891260126012</c:v>
                </c:pt>
                <c:pt idx="9030">
                  <c:v>902.9912691269118</c:v>
                </c:pt>
                <c:pt idx="9031">
                  <c:v>903.091278127812</c:v>
                </c:pt>
                <c:pt idx="9032">
                  <c:v>903.191287128712</c:v>
                </c:pt>
                <c:pt idx="9033">
                  <c:v>903.291296129612</c:v>
                </c:pt>
                <c:pt idx="9034">
                  <c:v>903.391305130513</c:v>
                </c:pt>
                <c:pt idx="9035">
                  <c:v>903.4913141314129</c:v>
                </c:pt>
                <c:pt idx="9036">
                  <c:v>903.591323132313</c:v>
                </c:pt>
                <c:pt idx="9037">
                  <c:v>903.691332133213</c:v>
                </c:pt>
                <c:pt idx="9038">
                  <c:v>903.791341134113</c:v>
                </c:pt>
                <c:pt idx="9039">
                  <c:v>903.8913501350129</c:v>
                </c:pt>
                <c:pt idx="9040">
                  <c:v>903.9913591359127</c:v>
                </c:pt>
                <c:pt idx="9041">
                  <c:v>904.091368136813</c:v>
                </c:pt>
                <c:pt idx="9042">
                  <c:v>904.191377137713</c:v>
                </c:pt>
                <c:pt idx="9043">
                  <c:v>904.291386138613</c:v>
                </c:pt>
                <c:pt idx="9044">
                  <c:v>904.391395139513</c:v>
                </c:pt>
                <c:pt idx="9045">
                  <c:v>904.4914041404138</c:v>
                </c:pt>
                <c:pt idx="9046">
                  <c:v>904.591413141314</c:v>
                </c:pt>
                <c:pt idx="9047">
                  <c:v>904.6914221422138</c:v>
                </c:pt>
                <c:pt idx="9048">
                  <c:v>904.791431143114</c:v>
                </c:pt>
                <c:pt idx="9049">
                  <c:v>904.8914401440138</c:v>
                </c:pt>
                <c:pt idx="9050">
                  <c:v>904.9914491449138</c:v>
                </c:pt>
                <c:pt idx="9051">
                  <c:v>905.0914581458138</c:v>
                </c:pt>
                <c:pt idx="9052">
                  <c:v>905.191467146714</c:v>
                </c:pt>
                <c:pt idx="9053">
                  <c:v>905.291476147614</c:v>
                </c:pt>
                <c:pt idx="9054">
                  <c:v>905.391485148514</c:v>
                </c:pt>
                <c:pt idx="9055">
                  <c:v>905.4914941494138</c:v>
                </c:pt>
                <c:pt idx="9056">
                  <c:v>905.591503150315</c:v>
                </c:pt>
                <c:pt idx="9057">
                  <c:v>905.691512151215</c:v>
                </c:pt>
                <c:pt idx="9058">
                  <c:v>905.791521152115</c:v>
                </c:pt>
                <c:pt idx="9059">
                  <c:v>905.891530153015</c:v>
                </c:pt>
                <c:pt idx="9060">
                  <c:v>905.9915391539148</c:v>
                </c:pt>
                <c:pt idx="9061">
                  <c:v>906.091548154815</c:v>
                </c:pt>
                <c:pt idx="9062">
                  <c:v>906.1915571557148</c:v>
                </c:pt>
                <c:pt idx="9063">
                  <c:v>906.291566156615</c:v>
                </c:pt>
                <c:pt idx="9064">
                  <c:v>906.391575157515</c:v>
                </c:pt>
                <c:pt idx="9065">
                  <c:v>906.491584158415</c:v>
                </c:pt>
                <c:pt idx="9066">
                  <c:v>906.591593159315</c:v>
                </c:pt>
                <c:pt idx="9067">
                  <c:v>906.691602160216</c:v>
                </c:pt>
                <c:pt idx="9068">
                  <c:v>906.791611161116</c:v>
                </c:pt>
                <c:pt idx="9069">
                  <c:v>906.8916201620158</c:v>
                </c:pt>
                <c:pt idx="9070">
                  <c:v>906.9916291629156</c:v>
                </c:pt>
                <c:pt idx="9071">
                  <c:v>907.091638163816</c:v>
                </c:pt>
                <c:pt idx="9072">
                  <c:v>907.191647164716</c:v>
                </c:pt>
                <c:pt idx="9073">
                  <c:v>907.291656165616</c:v>
                </c:pt>
                <c:pt idx="9074">
                  <c:v>907.391665166516</c:v>
                </c:pt>
                <c:pt idx="9075">
                  <c:v>907.491674167416</c:v>
                </c:pt>
                <c:pt idx="9076">
                  <c:v>907.591683168316</c:v>
                </c:pt>
                <c:pt idx="9077">
                  <c:v>907.691692169216</c:v>
                </c:pt>
                <c:pt idx="9078">
                  <c:v>907.791701170117</c:v>
                </c:pt>
                <c:pt idx="9079">
                  <c:v>907.891710171017</c:v>
                </c:pt>
                <c:pt idx="9080">
                  <c:v>907.991719171917</c:v>
                </c:pt>
                <c:pt idx="9081">
                  <c:v>908.0917281728171</c:v>
                </c:pt>
                <c:pt idx="9082">
                  <c:v>908.191737173717</c:v>
                </c:pt>
                <c:pt idx="9083">
                  <c:v>908.291746174617</c:v>
                </c:pt>
                <c:pt idx="9084">
                  <c:v>908.391755175517</c:v>
                </c:pt>
                <c:pt idx="9085">
                  <c:v>908.491764176417</c:v>
                </c:pt>
                <c:pt idx="9086">
                  <c:v>908.591773177317</c:v>
                </c:pt>
                <c:pt idx="9087">
                  <c:v>908.691782178217</c:v>
                </c:pt>
                <c:pt idx="9088">
                  <c:v>908.791791179117</c:v>
                </c:pt>
                <c:pt idx="9089">
                  <c:v>908.8918001800179</c:v>
                </c:pt>
                <c:pt idx="9090">
                  <c:v>908.9918091809177</c:v>
                </c:pt>
                <c:pt idx="9091">
                  <c:v>909.0918181818179</c:v>
                </c:pt>
                <c:pt idx="9092">
                  <c:v>909.1918271827177</c:v>
                </c:pt>
                <c:pt idx="9093">
                  <c:v>909.2918361836181</c:v>
                </c:pt>
                <c:pt idx="9094">
                  <c:v>909.3918451845177</c:v>
                </c:pt>
                <c:pt idx="9095">
                  <c:v>909.4918541854178</c:v>
                </c:pt>
                <c:pt idx="9096">
                  <c:v>909.591863186318</c:v>
                </c:pt>
                <c:pt idx="9097">
                  <c:v>909.691872187218</c:v>
                </c:pt>
                <c:pt idx="9098">
                  <c:v>909.791881188118</c:v>
                </c:pt>
                <c:pt idx="9099">
                  <c:v>909.8918901890179</c:v>
                </c:pt>
                <c:pt idx="9100">
                  <c:v>909.9918991899187</c:v>
                </c:pt>
                <c:pt idx="9101">
                  <c:v>910.0919081908188</c:v>
                </c:pt>
                <c:pt idx="9102">
                  <c:v>910.1919171917187</c:v>
                </c:pt>
                <c:pt idx="9103">
                  <c:v>910.2919261926188</c:v>
                </c:pt>
                <c:pt idx="9104">
                  <c:v>910.3919351935187</c:v>
                </c:pt>
                <c:pt idx="9105">
                  <c:v>910.4919441944186</c:v>
                </c:pt>
                <c:pt idx="9106">
                  <c:v>910.5919531953188</c:v>
                </c:pt>
                <c:pt idx="9107">
                  <c:v>910.6919621962188</c:v>
                </c:pt>
                <c:pt idx="9108">
                  <c:v>910.791971197119</c:v>
                </c:pt>
                <c:pt idx="9109">
                  <c:v>910.8919801980188</c:v>
                </c:pt>
                <c:pt idx="9110">
                  <c:v>910.9919891989188</c:v>
                </c:pt>
                <c:pt idx="9111">
                  <c:v>911.0919981998197</c:v>
                </c:pt>
                <c:pt idx="9112">
                  <c:v>911.19200720072</c:v>
                </c:pt>
                <c:pt idx="9113">
                  <c:v>911.29201620162</c:v>
                </c:pt>
                <c:pt idx="9114">
                  <c:v>911.3920252025198</c:v>
                </c:pt>
                <c:pt idx="9115">
                  <c:v>911.49203420342</c:v>
                </c:pt>
                <c:pt idx="9116">
                  <c:v>911.59204320432</c:v>
                </c:pt>
                <c:pt idx="9117">
                  <c:v>911.69205220522</c:v>
                </c:pt>
                <c:pt idx="9118">
                  <c:v>911.79206120612</c:v>
                </c:pt>
                <c:pt idx="9119">
                  <c:v>911.89207020702</c:v>
                </c:pt>
                <c:pt idx="9120">
                  <c:v>911.99207920792</c:v>
                </c:pt>
                <c:pt idx="9121">
                  <c:v>912.09208820882</c:v>
                </c:pt>
                <c:pt idx="9122">
                  <c:v>912.19209720972</c:v>
                </c:pt>
                <c:pt idx="9123">
                  <c:v>912.292106210621</c:v>
                </c:pt>
                <c:pt idx="9124">
                  <c:v>912.3921152115207</c:v>
                </c:pt>
                <c:pt idx="9125">
                  <c:v>912.4921242124208</c:v>
                </c:pt>
                <c:pt idx="9126">
                  <c:v>912.592133213321</c:v>
                </c:pt>
                <c:pt idx="9127">
                  <c:v>912.692142214221</c:v>
                </c:pt>
                <c:pt idx="9128">
                  <c:v>912.792151215121</c:v>
                </c:pt>
                <c:pt idx="9129">
                  <c:v>912.892160216021</c:v>
                </c:pt>
                <c:pt idx="9130">
                  <c:v>912.992169216921</c:v>
                </c:pt>
                <c:pt idx="9131">
                  <c:v>913.092178217821</c:v>
                </c:pt>
                <c:pt idx="9132">
                  <c:v>913.192187218721</c:v>
                </c:pt>
                <c:pt idx="9133">
                  <c:v>913.292196219621</c:v>
                </c:pt>
                <c:pt idx="9134">
                  <c:v>913.392205220522</c:v>
                </c:pt>
                <c:pt idx="9135">
                  <c:v>913.4922142214218</c:v>
                </c:pt>
                <c:pt idx="9136">
                  <c:v>913.592223222322</c:v>
                </c:pt>
                <c:pt idx="9137">
                  <c:v>913.692232223222</c:v>
                </c:pt>
                <c:pt idx="9138">
                  <c:v>913.792241224122</c:v>
                </c:pt>
                <c:pt idx="9139">
                  <c:v>913.8922502250218</c:v>
                </c:pt>
                <c:pt idx="9140">
                  <c:v>913.9922592259218</c:v>
                </c:pt>
                <c:pt idx="9141">
                  <c:v>914.092268226822</c:v>
                </c:pt>
                <c:pt idx="9142">
                  <c:v>914.192277227722</c:v>
                </c:pt>
                <c:pt idx="9143">
                  <c:v>914.292286228622</c:v>
                </c:pt>
                <c:pt idx="9144">
                  <c:v>914.392295229522</c:v>
                </c:pt>
                <c:pt idx="9145">
                  <c:v>914.4923042304231</c:v>
                </c:pt>
                <c:pt idx="9146">
                  <c:v>914.592313231323</c:v>
                </c:pt>
                <c:pt idx="9147">
                  <c:v>914.6923222322231</c:v>
                </c:pt>
                <c:pt idx="9148">
                  <c:v>914.792331233123</c:v>
                </c:pt>
                <c:pt idx="9149">
                  <c:v>914.8923402340231</c:v>
                </c:pt>
                <c:pt idx="9150">
                  <c:v>914.992349234923</c:v>
                </c:pt>
                <c:pt idx="9151">
                  <c:v>915.0923582358231</c:v>
                </c:pt>
                <c:pt idx="9152">
                  <c:v>915.192367236723</c:v>
                </c:pt>
                <c:pt idx="9153">
                  <c:v>915.2923762376235</c:v>
                </c:pt>
                <c:pt idx="9154">
                  <c:v>915.392385238523</c:v>
                </c:pt>
                <c:pt idx="9155">
                  <c:v>915.4923942394231</c:v>
                </c:pt>
                <c:pt idx="9156">
                  <c:v>915.592403240324</c:v>
                </c:pt>
                <c:pt idx="9157">
                  <c:v>915.692412241224</c:v>
                </c:pt>
                <c:pt idx="9158">
                  <c:v>915.792421242124</c:v>
                </c:pt>
                <c:pt idx="9159">
                  <c:v>915.892430243024</c:v>
                </c:pt>
                <c:pt idx="9160">
                  <c:v>915.992439243924</c:v>
                </c:pt>
                <c:pt idx="9161">
                  <c:v>916.092448244824</c:v>
                </c:pt>
                <c:pt idx="9162">
                  <c:v>916.192457245724</c:v>
                </c:pt>
                <c:pt idx="9163">
                  <c:v>916.292466246624</c:v>
                </c:pt>
                <c:pt idx="9164">
                  <c:v>916.392475247524</c:v>
                </c:pt>
                <c:pt idx="9165">
                  <c:v>916.492484248424</c:v>
                </c:pt>
                <c:pt idx="9166">
                  <c:v>916.592493249324</c:v>
                </c:pt>
                <c:pt idx="9167">
                  <c:v>916.692502250225</c:v>
                </c:pt>
                <c:pt idx="9168">
                  <c:v>916.792511251125</c:v>
                </c:pt>
                <c:pt idx="9169">
                  <c:v>916.8925202520247</c:v>
                </c:pt>
                <c:pt idx="9170">
                  <c:v>916.9925292529248</c:v>
                </c:pt>
                <c:pt idx="9171">
                  <c:v>917.092538253825</c:v>
                </c:pt>
                <c:pt idx="9172">
                  <c:v>917.192547254725</c:v>
                </c:pt>
                <c:pt idx="9173">
                  <c:v>917.292556255625</c:v>
                </c:pt>
                <c:pt idx="9174">
                  <c:v>917.392565256525</c:v>
                </c:pt>
                <c:pt idx="9175">
                  <c:v>917.492574257425</c:v>
                </c:pt>
                <c:pt idx="9176">
                  <c:v>917.592583258325</c:v>
                </c:pt>
                <c:pt idx="9177">
                  <c:v>917.692592259225</c:v>
                </c:pt>
                <c:pt idx="9178">
                  <c:v>917.792601260125</c:v>
                </c:pt>
                <c:pt idx="9179">
                  <c:v>917.892610261026</c:v>
                </c:pt>
                <c:pt idx="9180">
                  <c:v>917.9926192619258</c:v>
                </c:pt>
                <c:pt idx="9181">
                  <c:v>918.092628262826</c:v>
                </c:pt>
                <c:pt idx="9182">
                  <c:v>918.1926372637261</c:v>
                </c:pt>
                <c:pt idx="9183">
                  <c:v>918.292646264626</c:v>
                </c:pt>
                <c:pt idx="9184">
                  <c:v>918.3926552655257</c:v>
                </c:pt>
                <c:pt idx="9185">
                  <c:v>918.492664266426</c:v>
                </c:pt>
                <c:pt idx="9186">
                  <c:v>918.592673267326</c:v>
                </c:pt>
                <c:pt idx="9187">
                  <c:v>918.692682268226</c:v>
                </c:pt>
                <c:pt idx="9188">
                  <c:v>918.792691269126</c:v>
                </c:pt>
                <c:pt idx="9189">
                  <c:v>918.892700270026</c:v>
                </c:pt>
                <c:pt idx="9190">
                  <c:v>918.992709270927</c:v>
                </c:pt>
                <c:pt idx="9191">
                  <c:v>919.092718271827</c:v>
                </c:pt>
                <c:pt idx="9192">
                  <c:v>919.192727272727</c:v>
                </c:pt>
                <c:pt idx="9193">
                  <c:v>919.292736273627</c:v>
                </c:pt>
                <c:pt idx="9194">
                  <c:v>919.392745274527</c:v>
                </c:pt>
                <c:pt idx="9195">
                  <c:v>919.492754275427</c:v>
                </c:pt>
                <c:pt idx="9196">
                  <c:v>919.592763276327</c:v>
                </c:pt>
                <c:pt idx="9197">
                  <c:v>919.692772277227</c:v>
                </c:pt>
                <c:pt idx="9198">
                  <c:v>919.792781278127</c:v>
                </c:pt>
                <c:pt idx="9199">
                  <c:v>919.892790279027</c:v>
                </c:pt>
                <c:pt idx="9200">
                  <c:v>919.992799279927</c:v>
                </c:pt>
                <c:pt idx="9201">
                  <c:v>920.0928082808281</c:v>
                </c:pt>
                <c:pt idx="9202">
                  <c:v>920.192817281728</c:v>
                </c:pt>
                <c:pt idx="9203">
                  <c:v>920.2928262826281</c:v>
                </c:pt>
                <c:pt idx="9204">
                  <c:v>920.392835283528</c:v>
                </c:pt>
                <c:pt idx="9205">
                  <c:v>920.4928442844279</c:v>
                </c:pt>
                <c:pt idx="9206">
                  <c:v>920.592853285328</c:v>
                </c:pt>
                <c:pt idx="9207">
                  <c:v>920.6928622862281</c:v>
                </c:pt>
                <c:pt idx="9208">
                  <c:v>920.792871287128</c:v>
                </c:pt>
                <c:pt idx="9209">
                  <c:v>920.8928802880281</c:v>
                </c:pt>
                <c:pt idx="9210">
                  <c:v>920.992889288928</c:v>
                </c:pt>
                <c:pt idx="9211">
                  <c:v>921.0928982898281</c:v>
                </c:pt>
                <c:pt idx="9212">
                  <c:v>921.1929072907287</c:v>
                </c:pt>
                <c:pt idx="9213">
                  <c:v>921.292916291629</c:v>
                </c:pt>
                <c:pt idx="9214">
                  <c:v>921.3929252925286</c:v>
                </c:pt>
                <c:pt idx="9215">
                  <c:v>921.4929342934288</c:v>
                </c:pt>
                <c:pt idx="9216">
                  <c:v>921.592943294329</c:v>
                </c:pt>
                <c:pt idx="9217">
                  <c:v>921.6929522952288</c:v>
                </c:pt>
                <c:pt idx="9218">
                  <c:v>921.792961296129</c:v>
                </c:pt>
                <c:pt idx="9219">
                  <c:v>921.892970297029</c:v>
                </c:pt>
                <c:pt idx="9220">
                  <c:v>921.992979297929</c:v>
                </c:pt>
                <c:pt idx="9221">
                  <c:v>922.092988298829</c:v>
                </c:pt>
                <c:pt idx="9222">
                  <c:v>922.192997299729</c:v>
                </c:pt>
                <c:pt idx="9223">
                  <c:v>922.29300630063</c:v>
                </c:pt>
                <c:pt idx="9224">
                  <c:v>922.39301530153</c:v>
                </c:pt>
                <c:pt idx="9225">
                  <c:v>922.4930243024297</c:v>
                </c:pt>
                <c:pt idx="9226">
                  <c:v>922.59303330333</c:v>
                </c:pt>
                <c:pt idx="9227">
                  <c:v>922.69304230423</c:v>
                </c:pt>
                <c:pt idx="9228">
                  <c:v>922.79305130513</c:v>
                </c:pt>
                <c:pt idx="9229">
                  <c:v>922.89306030603</c:v>
                </c:pt>
                <c:pt idx="9230">
                  <c:v>922.99306930693</c:v>
                </c:pt>
                <c:pt idx="9231">
                  <c:v>923.09307830783</c:v>
                </c:pt>
                <c:pt idx="9232">
                  <c:v>923.19308730873</c:v>
                </c:pt>
                <c:pt idx="9233">
                  <c:v>923.29309630963</c:v>
                </c:pt>
                <c:pt idx="9234">
                  <c:v>923.393105310531</c:v>
                </c:pt>
                <c:pt idx="9235">
                  <c:v>923.493114311431</c:v>
                </c:pt>
                <c:pt idx="9236">
                  <c:v>923.593123312331</c:v>
                </c:pt>
                <c:pt idx="9237">
                  <c:v>923.693132313231</c:v>
                </c:pt>
                <c:pt idx="9238">
                  <c:v>923.793141314131</c:v>
                </c:pt>
                <c:pt idx="9239">
                  <c:v>923.893150315031</c:v>
                </c:pt>
                <c:pt idx="9240">
                  <c:v>923.9931593159308</c:v>
                </c:pt>
                <c:pt idx="9241">
                  <c:v>924.093168316831</c:v>
                </c:pt>
                <c:pt idx="9242">
                  <c:v>924.1931773177313</c:v>
                </c:pt>
                <c:pt idx="9243">
                  <c:v>924.293186318631</c:v>
                </c:pt>
                <c:pt idx="9244">
                  <c:v>924.393195319531</c:v>
                </c:pt>
                <c:pt idx="9245">
                  <c:v>924.493204320432</c:v>
                </c:pt>
                <c:pt idx="9246">
                  <c:v>924.593213321332</c:v>
                </c:pt>
                <c:pt idx="9247">
                  <c:v>924.693222322232</c:v>
                </c:pt>
                <c:pt idx="9248">
                  <c:v>924.793231323132</c:v>
                </c:pt>
                <c:pt idx="9249">
                  <c:v>924.893240324032</c:v>
                </c:pt>
                <c:pt idx="9250">
                  <c:v>924.993249324932</c:v>
                </c:pt>
                <c:pt idx="9251">
                  <c:v>925.093258325832</c:v>
                </c:pt>
                <c:pt idx="9252">
                  <c:v>925.193267326732</c:v>
                </c:pt>
                <c:pt idx="9253">
                  <c:v>925.293276327632</c:v>
                </c:pt>
                <c:pt idx="9254">
                  <c:v>925.393285328532</c:v>
                </c:pt>
                <c:pt idx="9255">
                  <c:v>925.493294329432</c:v>
                </c:pt>
                <c:pt idx="9256">
                  <c:v>925.593303330333</c:v>
                </c:pt>
                <c:pt idx="9257">
                  <c:v>925.6933123312331</c:v>
                </c:pt>
                <c:pt idx="9258">
                  <c:v>925.793321332133</c:v>
                </c:pt>
                <c:pt idx="9259">
                  <c:v>925.8933303330331</c:v>
                </c:pt>
                <c:pt idx="9260">
                  <c:v>925.993339333933</c:v>
                </c:pt>
                <c:pt idx="9261">
                  <c:v>926.0933483348331</c:v>
                </c:pt>
                <c:pt idx="9262">
                  <c:v>926.193357335733</c:v>
                </c:pt>
                <c:pt idx="9263">
                  <c:v>926.2933663366335</c:v>
                </c:pt>
                <c:pt idx="9264">
                  <c:v>926.393375337533</c:v>
                </c:pt>
                <c:pt idx="9265">
                  <c:v>926.4933843384333</c:v>
                </c:pt>
                <c:pt idx="9266">
                  <c:v>926.593393339333</c:v>
                </c:pt>
                <c:pt idx="9267">
                  <c:v>926.693402340234</c:v>
                </c:pt>
                <c:pt idx="9268">
                  <c:v>926.793411341134</c:v>
                </c:pt>
                <c:pt idx="9269">
                  <c:v>926.893420342034</c:v>
                </c:pt>
                <c:pt idx="9270">
                  <c:v>926.9934293429337</c:v>
                </c:pt>
                <c:pt idx="9271">
                  <c:v>927.093438343834</c:v>
                </c:pt>
                <c:pt idx="9272">
                  <c:v>927.193447344734</c:v>
                </c:pt>
                <c:pt idx="9273">
                  <c:v>927.293456345634</c:v>
                </c:pt>
                <c:pt idx="9274">
                  <c:v>927.393465346534</c:v>
                </c:pt>
                <c:pt idx="9275">
                  <c:v>927.493474347434</c:v>
                </c:pt>
                <c:pt idx="9276">
                  <c:v>927.593483348334</c:v>
                </c:pt>
                <c:pt idx="9277">
                  <c:v>927.693492349234</c:v>
                </c:pt>
                <c:pt idx="9278">
                  <c:v>927.793501350135</c:v>
                </c:pt>
                <c:pt idx="9279">
                  <c:v>927.893510351035</c:v>
                </c:pt>
                <c:pt idx="9280">
                  <c:v>927.993519351935</c:v>
                </c:pt>
                <c:pt idx="9281">
                  <c:v>928.093528352835</c:v>
                </c:pt>
                <c:pt idx="9282">
                  <c:v>928.193537353735</c:v>
                </c:pt>
                <c:pt idx="9283">
                  <c:v>928.293546354635</c:v>
                </c:pt>
                <c:pt idx="9284">
                  <c:v>928.393555355535</c:v>
                </c:pt>
                <c:pt idx="9285">
                  <c:v>928.493564356435</c:v>
                </c:pt>
                <c:pt idx="9286">
                  <c:v>928.593573357335</c:v>
                </c:pt>
                <c:pt idx="9287">
                  <c:v>928.693582358235</c:v>
                </c:pt>
                <c:pt idx="9288">
                  <c:v>928.793591359135</c:v>
                </c:pt>
                <c:pt idx="9289">
                  <c:v>928.893600360036</c:v>
                </c:pt>
                <c:pt idx="9290">
                  <c:v>928.993609360936</c:v>
                </c:pt>
                <c:pt idx="9291">
                  <c:v>929.093618361836</c:v>
                </c:pt>
                <c:pt idx="9292">
                  <c:v>929.193627362736</c:v>
                </c:pt>
                <c:pt idx="9293">
                  <c:v>929.293636363636</c:v>
                </c:pt>
                <c:pt idx="9294">
                  <c:v>929.393645364536</c:v>
                </c:pt>
                <c:pt idx="9295">
                  <c:v>929.493654365436</c:v>
                </c:pt>
                <c:pt idx="9296">
                  <c:v>929.593663366336</c:v>
                </c:pt>
                <c:pt idx="9297">
                  <c:v>929.693672367236</c:v>
                </c:pt>
                <c:pt idx="9298">
                  <c:v>929.793681368136</c:v>
                </c:pt>
                <c:pt idx="9299">
                  <c:v>929.893690369036</c:v>
                </c:pt>
                <c:pt idx="9300">
                  <c:v>929.993699369937</c:v>
                </c:pt>
                <c:pt idx="9301">
                  <c:v>930.093708370837</c:v>
                </c:pt>
                <c:pt idx="9302">
                  <c:v>930.193717371737</c:v>
                </c:pt>
                <c:pt idx="9303">
                  <c:v>930.293726372637</c:v>
                </c:pt>
                <c:pt idx="9304">
                  <c:v>930.393735373537</c:v>
                </c:pt>
                <c:pt idx="9305">
                  <c:v>930.493744374437</c:v>
                </c:pt>
                <c:pt idx="9306">
                  <c:v>930.593753375337</c:v>
                </c:pt>
                <c:pt idx="9307">
                  <c:v>930.693762376237</c:v>
                </c:pt>
                <c:pt idx="9308">
                  <c:v>930.793771377137</c:v>
                </c:pt>
                <c:pt idx="9309">
                  <c:v>930.893780378037</c:v>
                </c:pt>
                <c:pt idx="9310">
                  <c:v>930.993789378937</c:v>
                </c:pt>
                <c:pt idx="9311">
                  <c:v>931.093798379838</c:v>
                </c:pt>
                <c:pt idx="9312">
                  <c:v>931.193807380738</c:v>
                </c:pt>
                <c:pt idx="9313">
                  <c:v>931.293816381638</c:v>
                </c:pt>
                <c:pt idx="9314">
                  <c:v>931.3938253825379</c:v>
                </c:pt>
                <c:pt idx="9315">
                  <c:v>931.4938343834381</c:v>
                </c:pt>
                <c:pt idx="9316">
                  <c:v>931.593843384338</c:v>
                </c:pt>
                <c:pt idx="9317">
                  <c:v>931.6938523852381</c:v>
                </c:pt>
                <c:pt idx="9318">
                  <c:v>931.793861386138</c:v>
                </c:pt>
                <c:pt idx="9319">
                  <c:v>931.8938703870381</c:v>
                </c:pt>
                <c:pt idx="9320">
                  <c:v>931.993879387938</c:v>
                </c:pt>
                <c:pt idx="9321">
                  <c:v>932.0938883888381</c:v>
                </c:pt>
                <c:pt idx="9322">
                  <c:v>932.193897389738</c:v>
                </c:pt>
                <c:pt idx="9323">
                  <c:v>932.293906390639</c:v>
                </c:pt>
                <c:pt idx="9324">
                  <c:v>932.3939153915388</c:v>
                </c:pt>
                <c:pt idx="9325">
                  <c:v>932.4939243924388</c:v>
                </c:pt>
                <c:pt idx="9326">
                  <c:v>932.593933393339</c:v>
                </c:pt>
                <c:pt idx="9327">
                  <c:v>932.693942394239</c:v>
                </c:pt>
                <c:pt idx="9328">
                  <c:v>932.793951395139</c:v>
                </c:pt>
                <c:pt idx="9329">
                  <c:v>932.893960396039</c:v>
                </c:pt>
                <c:pt idx="9330">
                  <c:v>932.9939693969387</c:v>
                </c:pt>
                <c:pt idx="9331">
                  <c:v>933.093978397839</c:v>
                </c:pt>
                <c:pt idx="9332">
                  <c:v>933.193987398739</c:v>
                </c:pt>
                <c:pt idx="9333">
                  <c:v>933.293996399639</c:v>
                </c:pt>
                <c:pt idx="9334">
                  <c:v>933.39400540054</c:v>
                </c:pt>
                <c:pt idx="9335">
                  <c:v>933.4940144014398</c:v>
                </c:pt>
                <c:pt idx="9336">
                  <c:v>933.59402340234</c:v>
                </c:pt>
                <c:pt idx="9337">
                  <c:v>933.69403240324</c:v>
                </c:pt>
                <c:pt idx="9338">
                  <c:v>933.79404140414</c:v>
                </c:pt>
                <c:pt idx="9339">
                  <c:v>933.8940504050398</c:v>
                </c:pt>
                <c:pt idx="9340">
                  <c:v>933.9940594059398</c:v>
                </c:pt>
                <c:pt idx="9341">
                  <c:v>934.09406840684</c:v>
                </c:pt>
                <c:pt idx="9342">
                  <c:v>934.19407740774</c:v>
                </c:pt>
                <c:pt idx="9343">
                  <c:v>934.2940864086403</c:v>
                </c:pt>
                <c:pt idx="9344">
                  <c:v>934.39409540954</c:v>
                </c:pt>
                <c:pt idx="9345">
                  <c:v>934.494104410441</c:v>
                </c:pt>
                <c:pt idx="9346">
                  <c:v>934.594113411341</c:v>
                </c:pt>
                <c:pt idx="9347">
                  <c:v>934.694122412241</c:v>
                </c:pt>
                <c:pt idx="9348">
                  <c:v>934.794131413141</c:v>
                </c:pt>
                <c:pt idx="9349">
                  <c:v>934.894140414041</c:v>
                </c:pt>
                <c:pt idx="9350">
                  <c:v>934.9941494149408</c:v>
                </c:pt>
                <c:pt idx="9351">
                  <c:v>935.094158415841</c:v>
                </c:pt>
                <c:pt idx="9352">
                  <c:v>935.194167416741</c:v>
                </c:pt>
                <c:pt idx="9353">
                  <c:v>935.294176417641</c:v>
                </c:pt>
                <c:pt idx="9354">
                  <c:v>935.394185418541</c:v>
                </c:pt>
                <c:pt idx="9355">
                  <c:v>935.494194419441</c:v>
                </c:pt>
                <c:pt idx="9356">
                  <c:v>935.594203420342</c:v>
                </c:pt>
                <c:pt idx="9357">
                  <c:v>935.694212421242</c:v>
                </c:pt>
                <c:pt idx="9358">
                  <c:v>935.794221422142</c:v>
                </c:pt>
                <c:pt idx="9359">
                  <c:v>935.894230423042</c:v>
                </c:pt>
                <c:pt idx="9360">
                  <c:v>935.994239423942</c:v>
                </c:pt>
                <c:pt idx="9361">
                  <c:v>936.094248424842</c:v>
                </c:pt>
                <c:pt idx="9362">
                  <c:v>936.194257425742</c:v>
                </c:pt>
                <c:pt idx="9363">
                  <c:v>936.294266426642</c:v>
                </c:pt>
                <c:pt idx="9364">
                  <c:v>936.394275427542</c:v>
                </c:pt>
                <c:pt idx="9365">
                  <c:v>936.494284428442</c:v>
                </c:pt>
                <c:pt idx="9366">
                  <c:v>936.594293429342</c:v>
                </c:pt>
                <c:pt idx="9367">
                  <c:v>936.694302430242</c:v>
                </c:pt>
                <c:pt idx="9368">
                  <c:v>936.794311431143</c:v>
                </c:pt>
                <c:pt idx="9369">
                  <c:v>936.894320432043</c:v>
                </c:pt>
                <c:pt idx="9370">
                  <c:v>936.9943294329429</c:v>
                </c:pt>
                <c:pt idx="9371">
                  <c:v>937.094338433843</c:v>
                </c:pt>
                <c:pt idx="9372">
                  <c:v>937.194347434743</c:v>
                </c:pt>
                <c:pt idx="9373">
                  <c:v>937.294356435643</c:v>
                </c:pt>
                <c:pt idx="9374">
                  <c:v>937.394365436543</c:v>
                </c:pt>
                <c:pt idx="9375">
                  <c:v>937.4943744374431</c:v>
                </c:pt>
                <c:pt idx="9376">
                  <c:v>937.594383438343</c:v>
                </c:pt>
                <c:pt idx="9377">
                  <c:v>937.6943924392431</c:v>
                </c:pt>
                <c:pt idx="9378">
                  <c:v>937.794401440143</c:v>
                </c:pt>
                <c:pt idx="9379">
                  <c:v>937.894410441044</c:v>
                </c:pt>
                <c:pt idx="9380">
                  <c:v>937.9944194419438</c:v>
                </c:pt>
                <c:pt idx="9381">
                  <c:v>938.094428442844</c:v>
                </c:pt>
                <c:pt idx="9382">
                  <c:v>938.194437443744</c:v>
                </c:pt>
                <c:pt idx="9383">
                  <c:v>938.294446444644</c:v>
                </c:pt>
                <c:pt idx="9384">
                  <c:v>938.3944554455438</c:v>
                </c:pt>
                <c:pt idx="9385">
                  <c:v>938.494464446444</c:v>
                </c:pt>
                <c:pt idx="9386">
                  <c:v>938.594473447344</c:v>
                </c:pt>
                <c:pt idx="9387">
                  <c:v>938.694482448244</c:v>
                </c:pt>
                <c:pt idx="9388">
                  <c:v>938.794491449144</c:v>
                </c:pt>
                <c:pt idx="9389">
                  <c:v>938.894500450044</c:v>
                </c:pt>
                <c:pt idx="9390">
                  <c:v>938.994509450945</c:v>
                </c:pt>
                <c:pt idx="9391">
                  <c:v>939.094518451845</c:v>
                </c:pt>
                <c:pt idx="9392">
                  <c:v>939.194527452745</c:v>
                </c:pt>
                <c:pt idx="9393">
                  <c:v>939.294536453645</c:v>
                </c:pt>
                <c:pt idx="9394">
                  <c:v>939.394545454545</c:v>
                </c:pt>
                <c:pt idx="9395">
                  <c:v>939.4945544554448</c:v>
                </c:pt>
                <c:pt idx="9396">
                  <c:v>939.594563456345</c:v>
                </c:pt>
                <c:pt idx="9397">
                  <c:v>939.694572457245</c:v>
                </c:pt>
                <c:pt idx="9398">
                  <c:v>939.794581458145</c:v>
                </c:pt>
                <c:pt idx="9399">
                  <c:v>939.894590459045</c:v>
                </c:pt>
                <c:pt idx="9400">
                  <c:v>939.994599459945</c:v>
                </c:pt>
                <c:pt idx="9401">
                  <c:v>940.094608460846</c:v>
                </c:pt>
                <c:pt idx="9402">
                  <c:v>940.194617461746</c:v>
                </c:pt>
                <c:pt idx="9403">
                  <c:v>940.294626462646</c:v>
                </c:pt>
                <c:pt idx="9404">
                  <c:v>940.394635463546</c:v>
                </c:pt>
                <c:pt idx="9405">
                  <c:v>940.494644464446</c:v>
                </c:pt>
                <c:pt idx="9406">
                  <c:v>940.594653465346</c:v>
                </c:pt>
                <c:pt idx="9407">
                  <c:v>940.694662466246</c:v>
                </c:pt>
                <c:pt idx="9408">
                  <c:v>940.794671467146</c:v>
                </c:pt>
                <c:pt idx="9409">
                  <c:v>940.894680468046</c:v>
                </c:pt>
                <c:pt idx="9410">
                  <c:v>940.994689468946</c:v>
                </c:pt>
                <c:pt idx="9411">
                  <c:v>941.094698469846</c:v>
                </c:pt>
                <c:pt idx="9412">
                  <c:v>941.194707470747</c:v>
                </c:pt>
                <c:pt idx="9413">
                  <c:v>941.294716471647</c:v>
                </c:pt>
                <c:pt idx="9414">
                  <c:v>941.394725472547</c:v>
                </c:pt>
                <c:pt idx="9415">
                  <c:v>941.494734473447</c:v>
                </c:pt>
                <c:pt idx="9416">
                  <c:v>941.594743474347</c:v>
                </c:pt>
                <c:pt idx="9417">
                  <c:v>941.694752475247</c:v>
                </c:pt>
                <c:pt idx="9418">
                  <c:v>941.794761476147</c:v>
                </c:pt>
                <c:pt idx="9419">
                  <c:v>941.894770477047</c:v>
                </c:pt>
                <c:pt idx="9420">
                  <c:v>941.994779477947</c:v>
                </c:pt>
                <c:pt idx="9421">
                  <c:v>942.094788478847</c:v>
                </c:pt>
                <c:pt idx="9422">
                  <c:v>942.194797479747</c:v>
                </c:pt>
                <c:pt idx="9423">
                  <c:v>942.294806480648</c:v>
                </c:pt>
                <c:pt idx="9424">
                  <c:v>942.3948154815479</c:v>
                </c:pt>
                <c:pt idx="9425">
                  <c:v>942.4948244824477</c:v>
                </c:pt>
                <c:pt idx="9426">
                  <c:v>942.594833483348</c:v>
                </c:pt>
                <c:pt idx="9427">
                  <c:v>942.6948424842481</c:v>
                </c:pt>
                <c:pt idx="9428">
                  <c:v>942.794851485148</c:v>
                </c:pt>
                <c:pt idx="9429">
                  <c:v>942.894860486048</c:v>
                </c:pt>
                <c:pt idx="9430">
                  <c:v>942.9948694869479</c:v>
                </c:pt>
                <c:pt idx="9431">
                  <c:v>943.094878487848</c:v>
                </c:pt>
                <c:pt idx="9432">
                  <c:v>943.194887488748</c:v>
                </c:pt>
                <c:pt idx="9433">
                  <c:v>943.294896489648</c:v>
                </c:pt>
                <c:pt idx="9434">
                  <c:v>943.3949054905488</c:v>
                </c:pt>
                <c:pt idx="9435">
                  <c:v>943.4949144914488</c:v>
                </c:pt>
                <c:pt idx="9436">
                  <c:v>943.5949234923488</c:v>
                </c:pt>
                <c:pt idx="9437">
                  <c:v>943.694932493249</c:v>
                </c:pt>
                <c:pt idx="9438">
                  <c:v>943.794941494149</c:v>
                </c:pt>
                <c:pt idx="9439">
                  <c:v>943.8949504950488</c:v>
                </c:pt>
                <c:pt idx="9440">
                  <c:v>943.9949594959486</c:v>
                </c:pt>
                <c:pt idx="9441">
                  <c:v>944.094968496849</c:v>
                </c:pt>
                <c:pt idx="9442">
                  <c:v>944.194977497749</c:v>
                </c:pt>
                <c:pt idx="9443">
                  <c:v>944.294986498649</c:v>
                </c:pt>
                <c:pt idx="9444">
                  <c:v>944.3949954995488</c:v>
                </c:pt>
                <c:pt idx="9445">
                  <c:v>944.49500450045</c:v>
                </c:pt>
                <c:pt idx="9446">
                  <c:v>944.59501350135</c:v>
                </c:pt>
                <c:pt idx="9447">
                  <c:v>944.69502250225</c:v>
                </c:pt>
                <c:pt idx="9448">
                  <c:v>944.79503150315</c:v>
                </c:pt>
                <c:pt idx="9449">
                  <c:v>944.89504050405</c:v>
                </c:pt>
                <c:pt idx="9450">
                  <c:v>944.99504950495</c:v>
                </c:pt>
                <c:pt idx="9451">
                  <c:v>945.09505850585</c:v>
                </c:pt>
                <c:pt idx="9452">
                  <c:v>945.19506750675</c:v>
                </c:pt>
                <c:pt idx="9453">
                  <c:v>945.29507650765</c:v>
                </c:pt>
                <c:pt idx="9454">
                  <c:v>945.39508550855</c:v>
                </c:pt>
                <c:pt idx="9455">
                  <c:v>945.49509450945</c:v>
                </c:pt>
                <c:pt idx="9456">
                  <c:v>945.595103510351</c:v>
                </c:pt>
                <c:pt idx="9457">
                  <c:v>945.695112511251</c:v>
                </c:pt>
                <c:pt idx="9458">
                  <c:v>945.795121512151</c:v>
                </c:pt>
                <c:pt idx="9459">
                  <c:v>945.895130513051</c:v>
                </c:pt>
                <c:pt idx="9460">
                  <c:v>945.995139513951</c:v>
                </c:pt>
                <c:pt idx="9461">
                  <c:v>946.095148514851</c:v>
                </c:pt>
                <c:pt idx="9462">
                  <c:v>946.195157515751</c:v>
                </c:pt>
                <c:pt idx="9463">
                  <c:v>946.295166516651</c:v>
                </c:pt>
                <c:pt idx="9464">
                  <c:v>946.395175517551</c:v>
                </c:pt>
                <c:pt idx="9465">
                  <c:v>946.495184518451</c:v>
                </c:pt>
                <c:pt idx="9466">
                  <c:v>946.595193519351</c:v>
                </c:pt>
                <c:pt idx="9467">
                  <c:v>946.695202520252</c:v>
                </c:pt>
                <c:pt idx="9468">
                  <c:v>946.795211521152</c:v>
                </c:pt>
                <c:pt idx="9469">
                  <c:v>946.895220522052</c:v>
                </c:pt>
                <c:pt idx="9470">
                  <c:v>946.9952295229517</c:v>
                </c:pt>
                <c:pt idx="9471">
                  <c:v>947.095238523852</c:v>
                </c:pt>
                <c:pt idx="9472">
                  <c:v>947.195247524752</c:v>
                </c:pt>
                <c:pt idx="9473">
                  <c:v>947.295256525652</c:v>
                </c:pt>
                <c:pt idx="9474">
                  <c:v>947.395265526552</c:v>
                </c:pt>
                <c:pt idx="9475">
                  <c:v>947.495274527452</c:v>
                </c:pt>
                <c:pt idx="9476">
                  <c:v>947.595283528352</c:v>
                </c:pt>
                <c:pt idx="9477">
                  <c:v>947.695292529252</c:v>
                </c:pt>
                <c:pt idx="9478">
                  <c:v>947.7953015301535</c:v>
                </c:pt>
                <c:pt idx="9479">
                  <c:v>947.895310531053</c:v>
                </c:pt>
                <c:pt idx="9480">
                  <c:v>947.9953195319531</c:v>
                </c:pt>
                <c:pt idx="9481">
                  <c:v>948.095328532853</c:v>
                </c:pt>
                <c:pt idx="9482">
                  <c:v>948.1953375337533</c:v>
                </c:pt>
                <c:pt idx="9483">
                  <c:v>948.295346534653</c:v>
                </c:pt>
                <c:pt idx="9484">
                  <c:v>948.3953555355531</c:v>
                </c:pt>
                <c:pt idx="9485">
                  <c:v>948.495364536453</c:v>
                </c:pt>
                <c:pt idx="9486">
                  <c:v>948.595373537353</c:v>
                </c:pt>
                <c:pt idx="9487">
                  <c:v>948.6953825382533</c:v>
                </c:pt>
                <c:pt idx="9488">
                  <c:v>948.795391539153</c:v>
                </c:pt>
                <c:pt idx="9489">
                  <c:v>948.895400540054</c:v>
                </c:pt>
                <c:pt idx="9490">
                  <c:v>948.995409540954</c:v>
                </c:pt>
                <c:pt idx="9491">
                  <c:v>949.095418541854</c:v>
                </c:pt>
                <c:pt idx="9492">
                  <c:v>949.195427542754</c:v>
                </c:pt>
                <c:pt idx="9493">
                  <c:v>949.295436543654</c:v>
                </c:pt>
                <c:pt idx="9494">
                  <c:v>949.395445544554</c:v>
                </c:pt>
                <c:pt idx="9495">
                  <c:v>949.495454545454</c:v>
                </c:pt>
                <c:pt idx="9496">
                  <c:v>949.595463546354</c:v>
                </c:pt>
                <c:pt idx="9497">
                  <c:v>949.695472547254</c:v>
                </c:pt>
                <c:pt idx="9498">
                  <c:v>949.795481548154</c:v>
                </c:pt>
                <c:pt idx="9499">
                  <c:v>949.895490549054</c:v>
                </c:pt>
                <c:pt idx="9500">
                  <c:v>949.995499549955</c:v>
                </c:pt>
                <c:pt idx="9501">
                  <c:v>950.095508550855</c:v>
                </c:pt>
                <c:pt idx="9502">
                  <c:v>950.195517551755</c:v>
                </c:pt>
                <c:pt idx="9503">
                  <c:v>950.295526552655</c:v>
                </c:pt>
                <c:pt idx="9504">
                  <c:v>950.395535553555</c:v>
                </c:pt>
                <c:pt idx="9505">
                  <c:v>950.495544554455</c:v>
                </c:pt>
                <c:pt idx="9506">
                  <c:v>950.595553555355</c:v>
                </c:pt>
                <c:pt idx="9507">
                  <c:v>950.695562556255</c:v>
                </c:pt>
                <c:pt idx="9508">
                  <c:v>950.795571557155</c:v>
                </c:pt>
                <c:pt idx="9509">
                  <c:v>950.895580558055</c:v>
                </c:pt>
                <c:pt idx="9510">
                  <c:v>950.995589558955</c:v>
                </c:pt>
                <c:pt idx="9511">
                  <c:v>951.095598559856</c:v>
                </c:pt>
                <c:pt idx="9512">
                  <c:v>951.195607560756</c:v>
                </c:pt>
                <c:pt idx="9513">
                  <c:v>951.295616561656</c:v>
                </c:pt>
                <c:pt idx="9514">
                  <c:v>951.395625562556</c:v>
                </c:pt>
                <c:pt idx="9515">
                  <c:v>951.495634563456</c:v>
                </c:pt>
                <c:pt idx="9516">
                  <c:v>951.595643564356</c:v>
                </c:pt>
                <c:pt idx="9517">
                  <c:v>951.695652565256</c:v>
                </c:pt>
                <c:pt idx="9518">
                  <c:v>951.795661566156</c:v>
                </c:pt>
                <c:pt idx="9519">
                  <c:v>951.895670567056</c:v>
                </c:pt>
                <c:pt idx="9520">
                  <c:v>951.995679567956</c:v>
                </c:pt>
                <c:pt idx="9521">
                  <c:v>952.095688568856</c:v>
                </c:pt>
                <c:pt idx="9522">
                  <c:v>952.195697569756</c:v>
                </c:pt>
                <c:pt idx="9523">
                  <c:v>952.295706570657</c:v>
                </c:pt>
                <c:pt idx="9524">
                  <c:v>952.395715571557</c:v>
                </c:pt>
                <c:pt idx="9525">
                  <c:v>952.495724572457</c:v>
                </c:pt>
                <c:pt idx="9526">
                  <c:v>952.595733573357</c:v>
                </c:pt>
                <c:pt idx="9527">
                  <c:v>952.695742574257</c:v>
                </c:pt>
                <c:pt idx="9528">
                  <c:v>952.7957515751576</c:v>
                </c:pt>
                <c:pt idx="9529">
                  <c:v>952.895760576057</c:v>
                </c:pt>
                <c:pt idx="9530">
                  <c:v>952.995769576957</c:v>
                </c:pt>
                <c:pt idx="9531">
                  <c:v>953.095778577857</c:v>
                </c:pt>
                <c:pt idx="9532">
                  <c:v>953.195787578757</c:v>
                </c:pt>
                <c:pt idx="9533">
                  <c:v>953.295796579657</c:v>
                </c:pt>
                <c:pt idx="9534">
                  <c:v>953.3958055805581</c:v>
                </c:pt>
                <c:pt idx="9535">
                  <c:v>953.495814581458</c:v>
                </c:pt>
                <c:pt idx="9536">
                  <c:v>953.5958235823581</c:v>
                </c:pt>
                <c:pt idx="9537">
                  <c:v>953.695832583258</c:v>
                </c:pt>
                <c:pt idx="9538">
                  <c:v>953.7958415841583</c:v>
                </c:pt>
                <c:pt idx="9539">
                  <c:v>953.895850585058</c:v>
                </c:pt>
                <c:pt idx="9540">
                  <c:v>953.9958595859579</c:v>
                </c:pt>
                <c:pt idx="9541">
                  <c:v>954.095868586858</c:v>
                </c:pt>
                <c:pt idx="9542">
                  <c:v>954.1958775877583</c:v>
                </c:pt>
                <c:pt idx="9543">
                  <c:v>954.295886588658</c:v>
                </c:pt>
                <c:pt idx="9544">
                  <c:v>954.3958955895581</c:v>
                </c:pt>
                <c:pt idx="9545">
                  <c:v>954.495904590459</c:v>
                </c:pt>
                <c:pt idx="9546">
                  <c:v>954.595913591359</c:v>
                </c:pt>
                <c:pt idx="9547">
                  <c:v>954.695922592259</c:v>
                </c:pt>
                <c:pt idx="9548">
                  <c:v>954.795931593159</c:v>
                </c:pt>
                <c:pt idx="9549">
                  <c:v>954.895940594059</c:v>
                </c:pt>
                <c:pt idx="9550">
                  <c:v>954.9959495949588</c:v>
                </c:pt>
                <c:pt idx="9551">
                  <c:v>955.095958595859</c:v>
                </c:pt>
                <c:pt idx="9552">
                  <c:v>955.195967596759</c:v>
                </c:pt>
                <c:pt idx="9553">
                  <c:v>955.295976597659</c:v>
                </c:pt>
                <c:pt idx="9554">
                  <c:v>955.395985598559</c:v>
                </c:pt>
                <c:pt idx="9555">
                  <c:v>955.495994599459</c:v>
                </c:pt>
                <c:pt idx="9556">
                  <c:v>955.59600360036</c:v>
                </c:pt>
                <c:pt idx="9557">
                  <c:v>955.69601260126</c:v>
                </c:pt>
                <c:pt idx="9558">
                  <c:v>955.79602160216</c:v>
                </c:pt>
                <c:pt idx="9559">
                  <c:v>955.89603060306</c:v>
                </c:pt>
                <c:pt idx="9560">
                  <c:v>955.99603960396</c:v>
                </c:pt>
                <c:pt idx="9561">
                  <c:v>956.09604860486</c:v>
                </c:pt>
                <c:pt idx="9562">
                  <c:v>956.19605760576</c:v>
                </c:pt>
                <c:pt idx="9563">
                  <c:v>956.29606660666</c:v>
                </c:pt>
                <c:pt idx="9564">
                  <c:v>956.39607560756</c:v>
                </c:pt>
                <c:pt idx="9565">
                  <c:v>956.49608460846</c:v>
                </c:pt>
                <c:pt idx="9566">
                  <c:v>956.59609360936</c:v>
                </c:pt>
                <c:pt idx="9567">
                  <c:v>956.69610261026</c:v>
                </c:pt>
                <c:pt idx="9568">
                  <c:v>956.796111611161</c:v>
                </c:pt>
                <c:pt idx="9569">
                  <c:v>956.8961206120608</c:v>
                </c:pt>
                <c:pt idx="9570">
                  <c:v>956.9961296129608</c:v>
                </c:pt>
                <c:pt idx="9571">
                  <c:v>957.096138613861</c:v>
                </c:pt>
                <c:pt idx="9572">
                  <c:v>957.196147614761</c:v>
                </c:pt>
                <c:pt idx="9573">
                  <c:v>957.296156615661</c:v>
                </c:pt>
                <c:pt idx="9574">
                  <c:v>957.396165616561</c:v>
                </c:pt>
                <c:pt idx="9575">
                  <c:v>957.496174617461</c:v>
                </c:pt>
                <c:pt idx="9576">
                  <c:v>957.596183618361</c:v>
                </c:pt>
                <c:pt idx="9577">
                  <c:v>957.696192619261</c:v>
                </c:pt>
                <c:pt idx="9578">
                  <c:v>957.796201620161</c:v>
                </c:pt>
                <c:pt idx="9579">
                  <c:v>957.896210621062</c:v>
                </c:pt>
                <c:pt idx="9580">
                  <c:v>957.9962196219618</c:v>
                </c:pt>
                <c:pt idx="9581">
                  <c:v>958.096228622862</c:v>
                </c:pt>
                <c:pt idx="9582">
                  <c:v>958.196237623762</c:v>
                </c:pt>
                <c:pt idx="9583">
                  <c:v>958.296246624662</c:v>
                </c:pt>
                <c:pt idx="9584">
                  <c:v>958.3962556255618</c:v>
                </c:pt>
                <c:pt idx="9585">
                  <c:v>958.496264626462</c:v>
                </c:pt>
                <c:pt idx="9586">
                  <c:v>958.596273627362</c:v>
                </c:pt>
                <c:pt idx="9587">
                  <c:v>958.696282628262</c:v>
                </c:pt>
                <c:pt idx="9588">
                  <c:v>958.7962916291623</c:v>
                </c:pt>
                <c:pt idx="9589">
                  <c:v>958.896300630062</c:v>
                </c:pt>
                <c:pt idx="9590">
                  <c:v>958.9963096309631</c:v>
                </c:pt>
                <c:pt idx="9591">
                  <c:v>959.096318631863</c:v>
                </c:pt>
                <c:pt idx="9592">
                  <c:v>959.1963276327631</c:v>
                </c:pt>
                <c:pt idx="9593">
                  <c:v>959.296336633663</c:v>
                </c:pt>
                <c:pt idx="9594">
                  <c:v>959.3963456345631</c:v>
                </c:pt>
                <c:pt idx="9595">
                  <c:v>959.496354635463</c:v>
                </c:pt>
                <c:pt idx="9596">
                  <c:v>959.5963636363633</c:v>
                </c:pt>
                <c:pt idx="9597">
                  <c:v>959.696372637263</c:v>
                </c:pt>
                <c:pt idx="9598">
                  <c:v>959.7963816381635</c:v>
                </c:pt>
                <c:pt idx="9599">
                  <c:v>959.896390639063</c:v>
                </c:pt>
                <c:pt idx="9600">
                  <c:v>959.9963996399631</c:v>
                </c:pt>
                <c:pt idx="9601">
                  <c:v>960.096408640864</c:v>
                </c:pt>
                <c:pt idx="9602">
                  <c:v>960.196417641764</c:v>
                </c:pt>
                <c:pt idx="9603">
                  <c:v>960.296426642664</c:v>
                </c:pt>
                <c:pt idx="9604">
                  <c:v>960.396435643564</c:v>
                </c:pt>
                <c:pt idx="9605">
                  <c:v>960.496444644464</c:v>
                </c:pt>
                <c:pt idx="9606">
                  <c:v>960.596453645364</c:v>
                </c:pt>
                <c:pt idx="9607">
                  <c:v>960.696462646264</c:v>
                </c:pt>
                <c:pt idx="9608">
                  <c:v>960.796471647164</c:v>
                </c:pt>
                <c:pt idx="9609">
                  <c:v>960.896480648064</c:v>
                </c:pt>
                <c:pt idx="9610">
                  <c:v>960.996489648964</c:v>
                </c:pt>
                <c:pt idx="9611">
                  <c:v>961.096498649864</c:v>
                </c:pt>
                <c:pt idx="9612">
                  <c:v>961.1965076507651</c:v>
                </c:pt>
                <c:pt idx="9613">
                  <c:v>961.296516651665</c:v>
                </c:pt>
                <c:pt idx="9614">
                  <c:v>961.3965256525647</c:v>
                </c:pt>
                <c:pt idx="9615">
                  <c:v>961.496534653465</c:v>
                </c:pt>
                <c:pt idx="9616">
                  <c:v>961.596543654365</c:v>
                </c:pt>
                <c:pt idx="9617">
                  <c:v>961.696552655265</c:v>
                </c:pt>
                <c:pt idx="9618">
                  <c:v>961.796561656165</c:v>
                </c:pt>
                <c:pt idx="9619">
                  <c:v>961.896570657065</c:v>
                </c:pt>
                <c:pt idx="9620">
                  <c:v>961.996579657965</c:v>
                </c:pt>
                <c:pt idx="9621">
                  <c:v>962.096588658865</c:v>
                </c:pt>
                <c:pt idx="9622">
                  <c:v>962.196597659765</c:v>
                </c:pt>
                <c:pt idx="9623">
                  <c:v>962.296606660666</c:v>
                </c:pt>
                <c:pt idx="9624">
                  <c:v>962.396615661566</c:v>
                </c:pt>
                <c:pt idx="9625">
                  <c:v>962.4966246624658</c:v>
                </c:pt>
                <c:pt idx="9626">
                  <c:v>962.596633663366</c:v>
                </c:pt>
                <c:pt idx="9627">
                  <c:v>962.696642664266</c:v>
                </c:pt>
                <c:pt idx="9628">
                  <c:v>962.796651665166</c:v>
                </c:pt>
                <c:pt idx="9629">
                  <c:v>962.896660666066</c:v>
                </c:pt>
                <c:pt idx="9630">
                  <c:v>962.996669666966</c:v>
                </c:pt>
                <c:pt idx="9631">
                  <c:v>963.096678667866</c:v>
                </c:pt>
                <c:pt idx="9632">
                  <c:v>963.196687668766</c:v>
                </c:pt>
                <c:pt idx="9633">
                  <c:v>963.296696669666</c:v>
                </c:pt>
                <c:pt idx="9634">
                  <c:v>963.396705670567</c:v>
                </c:pt>
                <c:pt idx="9635">
                  <c:v>963.496714671467</c:v>
                </c:pt>
                <c:pt idx="9636">
                  <c:v>963.596723672367</c:v>
                </c:pt>
                <c:pt idx="9637">
                  <c:v>963.696732673267</c:v>
                </c:pt>
                <c:pt idx="9638">
                  <c:v>963.796741674167</c:v>
                </c:pt>
                <c:pt idx="9639">
                  <c:v>963.896750675067</c:v>
                </c:pt>
                <c:pt idx="9640">
                  <c:v>963.996759675967</c:v>
                </c:pt>
                <c:pt idx="9641">
                  <c:v>964.096768676867</c:v>
                </c:pt>
                <c:pt idx="9642">
                  <c:v>964.196777677767</c:v>
                </c:pt>
                <c:pt idx="9643">
                  <c:v>964.296786678667</c:v>
                </c:pt>
                <c:pt idx="9644">
                  <c:v>964.396795679567</c:v>
                </c:pt>
                <c:pt idx="9645">
                  <c:v>964.496804680468</c:v>
                </c:pt>
                <c:pt idx="9646">
                  <c:v>964.5968136813681</c:v>
                </c:pt>
                <c:pt idx="9647">
                  <c:v>964.696822682268</c:v>
                </c:pt>
                <c:pt idx="9648">
                  <c:v>964.7968316831681</c:v>
                </c:pt>
                <c:pt idx="9649">
                  <c:v>964.896840684068</c:v>
                </c:pt>
                <c:pt idx="9650">
                  <c:v>964.9968496849679</c:v>
                </c:pt>
                <c:pt idx="9651">
                  <c:v>965.096858685868</c:v>
                </c:pt>
                <c:pt idx="9652">
                  <c:v>965.1968676867681</c:v>
                </c:pt>
                <c:pt idx="9653">
                  <c:v>965.296876687668</c:v>
                </c:pt>
                <c:pt idx="9654">
                  <c:v>965.3968856885681</c:v>
                </c:pt>
                <c:pt idx="9655">
                  <c:v>965.496894689468</c:v>
                </c:pt>
                <c:pt idx="9656">
                  <c:v>965.596903690369</c:v>
                </c:pt>
                <c:pt idx="9657">
                  <c:v>965.6969126912687</c:v>
                </c:pt>
                <c:pt idx="9658">
                  <c:v>965.796921692169</c:v>
                </c:pt>
                <c:pt idx="9659">
                  <c:v>965.8969306930687</c:v>
                </c:pt>
                <c:pt idx="9660">
                  <c:v>965.9969396939688</c:v>
                </c:pt>
                <c:pt idx="9661">
                  <c:v>966.096948694869</c:v>
                </c:pt>
                <c:pt idx="9662">
                  <c:v>966.1969576957688</c:v>
                </c:pt>
                <c:pt idx="9663">
                  <c:v>966.296966696669</c:v>
                </c:pt>
                <c:pt idx="9664">
                  <c:v>966.396975697569</c:v>
                </c:pt>
                <c:pt idx="9665">
                  <c:v>966.496984698469</c:v>
                </c:pt>
                <c:pt idx="9666">
                  <c:v>966.596993699369</c:v>
                </c:pt>
                <c:pt idx="9667">
                  <c:v>966.69700270027</c:v>
                </c:pt>
                <c:pt idx="9668">
                  <c:v>966.79701170117</c:v>
                </c:pt>
                <c:pt idx="9669">
                  <c:v>966.8970207020698</c:v>
                </c:pt>
                <c:pt idx="9670">
                  <c:v>966.9970297029696</c:v>
                </c:pt>
                <c:pt idx="9671">
                  <c:v>967.09703870387</c:v>
                </c:pt>
                <c:pt idx="9672">
                  <c:v>967.1970477047697</c:v>
                </c:pt>
                <c:pt idx="9673">
                  <c:v>967.29705670567</c:v>
                </c:pt>
                <c:pt idx="9674">
                  <c:v>967.3970657065697</c:v>
                </c:pt>
                <c:pt idx="9675">
                  <c:v>967.49707470747</c:v>
                </c:pt>
                <c:pt idx="9676">
                  <c:v>967.59708370837</c:v>
                </c:pt>
                <c:pt idx="9677">
                  <c:v>967.69709270927</c:v>
                </c:pt>
                <c:pt idx="9678">
                  <c:v>967.797101710171</c:v>
                </c:pt>
                <c:pt idx="9679">
                  <c:v>967.8971107110708</c:v>
                </c:pt>
                <c:pt idx="9680">
                  <c:v>967.9971197119708</c:v>
                </c:pt>
                <c:pt idx="9681">
                  <c:v>968.0971287128708</c:v>
                </c:pt>
                <c:pt idx="9682">
                  <c:v>968.197137713771</c:v>
                </c:pt>
                <c:pt idx="9683">
                  <c:v>968.297146714671</c:v>
                </c:pt>
                <c:pt idx="9684">
                  <c:v>968.3971557155708</c:v>
                </c:pt>
                <c:pt idx="9685">
                  <c:v>968.4971647164708</c:v>
                </c:pt>
                <c:pt idx="9686">
                  <c:v>968.597173717371</c:v>
                </c:pt>
                <c:pt idx="9687">
                  <c:v>968.697182718271</c:v>
                </c:pt>
                <c:pt idx="9688">
                  <c:v>968.797191719171</c:v>
                </c:pt>
                <c:pt idx="9689">
                  <c:v>968.897200720072</c:v>
                </c:pt>
                <c:pt idx="9690">
                  <c:v>968.9972097209718</c:v>
                </c:pt>
                <c:pt idx="9691">
                  <c:v>969.097218721872</c:v>
                </c:pt>
                <c:pt idx="9692">
                  <c:v>969.1972277227718</c:v>
                </c:pt>
                <c:pt idx="9693">
                  <c:v>969.297236723672</c:v>
                </c:pt>
                <c:pt idx="9694">
                  <c:v>969.3972457245718</c:v>
                </c:pt>
                <c:pt idx="9695">
                  <c:v>969.4972547254717</c:v>
                </c:pt>
                <c:pt idx="9696">
                  <c:v>969.597263726372</c:v>
                </c:pt>
                <c:pt idx="9697">
                  <c:v>969.697272727272</c:v>
                </c:pt>
                <c:pt idx="9698">
                  <c:v>969.797281728172</c:v>
                </c:pt>
                <c:pt idx="9699">
                  <c:v>969.897290729072</c:v>
                </c:pt>
                <c:pt idx="9700">
                  <c:v>969.9972997299727</c:v>
                </c:pt>
                <c:pt idx="9701">
                  <c:v>970.097308730873</c:v>
                </c:pt>
                <c:pt idx="9702">
                  <c:v>970.1973177317731</c:v>
                </c:pt>
                <c:pt idx="9703">
                  <c:v>970.297326732673</c:v>
                </c:pt>
                <c:pt idx="9704">
                  <c:v>970.3973357335731</c:v>
                </c:pt>
                <c:pt idx="9705">
                  <c:v>970.497344734473</c:v>
                </c:pt>
                <c:pt idx="9706">
                  <c:v>970.5973537353731</c:v>
                </c:pt>
                <c:pt idx="9707">
                  <c:v>970.697362736273</c:v>
                </c:pt>
                <c:pt idx="9708">
                  <c:v>970.7973717371735</c:v>
                </c:pt>
                <c:pt idx="9709">
                  <c:v>970.897380738073</c:v>
                </c:pt>
                <c:pt idx="9710">
                  <c:v>970.9973897389731</c:v>
                </c:pt>
                <c:pt idx="9711">
                  <c:v>971.097398739873</c:v>
                </c:pt>
                <c:pt idx="9712">
                  <c:v>971.197407740774</c:v>
                </c:pt>
                <c:pt idx="9713">
                  <c:v>971.2974167416741</c:v>
                </c:pt>
                <c:pt idx="9714">
                  <c:v>971.3974257425738</c:v>
                </c:pt>
                <c:pt idx="9715">
                  <c:v>971.4974347434737</c:v>
                </c:pt>
                <c:pt idx="9716">
                  <c:v>971.597443744374</c:v>
                </c:pt>
                <c:pt idx="9717">
                  <c:v>971.6974527452737</c:v>
                </c:pt>
                <c:pt idx="9718">
                  <c:v>971.797461746174</c:v>
                </c:pt>
                <c:pt idx="9719">
                  <c:v>971.897470747074</c:v>
                </c:pt>
                <c:pt idx="9720">
                  <c:v>971.997479747974</c:v>
                </c:pt>
                <c:pt idx="9721">
                  <c:v>972.097488748874</c:v>
                </c:pt>
                <c:pt idx="9722">
                  <c:v>972.197497749774</c:v>
                </c:pt>
                <c:pt idx="9723">
                  <c:v>972.297506750675</c:v>
                </c:pt>
                <c:pt idx="9724">
                  <c:v>972.3975157515748</c:v>
                </c:pt>
                <c:pt idx="9725">
                  <c:v>972.4975247524748</c:v>
                </c:pt>
                <c:pt idx="9726">
                  <c:v>972.597533753375</c:v>
                </c:pt>
                <c:pt idx="9727">
                  <c:v>972.697542754275</c:v>
                </c:pt>
                <c:pt idx="9728">
                  <c:v>972.797551755175</c:v>
                </c:pt>
                <c:pt idx="9729">
                  <c:v>972.897560756075</c:v>
                </c:pt>
                <c:pt idx="9730">
                  <c:v>972.9975697569748</c:v>
                </c:pt>
                <c:pt idx="9731">
                  <c:v>973.097578757875</c:v>
                </c:pt>
                <c:pt idx="9732">
                  <c:v>973.197587758775</c:v>
                </c:pt>
                <c:pt idx="9733">
                  <c:v>973.297596759675</c:v>
                </c:pt>
                <c:pt idx="9734">
                  <c:v>973.397605760576</c:v>
                </c:pt>
                <c:pt idx="9735">
                  <c:v>973.4976147614758</c:v>
                </c:pt>
                <c:pt idx="9736">
                  <c:v>973.597623762376</c:v>
                </c:pt>
                <c:pt idx="9737">
                  <c:v>973.697632763276</c:v>
                </c:pt>
                <c:pt idx="9738">
                  <c:v>973.797641764176</c:v>
                </c:pt>
                <c:pt idx="9739">
                  <c:v>973.8976507650758</c:v>
                </c:pt>
                <c:pt idx="9740">
                  <c:v>973.9976597659758</c:v>
                </c:pt>
                <c:pt idx="9741">
                  <c:v>974.097668766876</c:v>
                </c:pt>
                <c:pt idx="9742">
                  <c:v>974.197677767776</c:v>
                </c:pt>
                <c:pt idx="9743">
                  <c:v>974.297686768676</c:v>
                </c:pt>
                <c:pt idx="9744">
                  <c:v>974.397695769576</c:v>
                </c:pt>
                <c:pt idx="9745">
                  <c:v>974.497704770477</c:v>
                </c:pt>
                <c:pt idx="9746">
                  <c:v>974.597713771377</c:v>
                </c:pt>
                <c:pt idx="9747">
                  <c:v>974.697722772277</c:v>
                </c:pt>
                <c:pt idx="9748">
                  <c:v>974.797731773177</c:v>
                </c:pt>
                <c:pt idx="9749">
                  <c:v>974.897740774077</c:v>
                </c:pt>
                <c:pt idx="9750">
                  <c:v>974.997749774977</c:v>
                </c:pt>
                <c:pt idx="9751">
                  <c:v>975.097758775877</c:v>
                </c:pt>
                <c:pt idx="9752">
                  <c:v>975.197767776777</c:v>
                </c:pt>
                <c:pt idx="9753">
                  <c:v>975.297776777677</c:v>
                </c:pt>
                <c:pt idx="9754">
                  <c:v>975.397785778577</c:v>
                </c:pt>
                <c:pt idx="9755">
                  <c:v>975.497794779477</c:v>
                </c:pt>
                <c:pt idx="9756">
                  <c:v>975.597803780378</c:v>
                </c:pt>
                <c:pt idx="9757">
                  <c:v>975.6978127812779</c:v>
                </c:pt>
                <c:pt idx="9758">
                  <c:v>975.797821782178</c:v>
                </c:pt>
                <c:pt idx="9759">
                  <c:v>975.8978307830779</c:v>
                </c:pt>
                <c:pt idx="9760">
                  <c:v>975.9978397839777</c:v>
                </c:pt>
                <c:pt idx="9761">
                  <c:v>976.0978487848779</c:v>
                </c:pt>
                <c:pt idx="9762">
                  <c:v>976.1978577857778</c:v>
                </c:pt>
                <c:pt idx="9763">
                  <c:v>976.297866786678</c:v>
                </c:pt>
                <c:pt idx="9764">
                  <c:v>976.3978757875781</c:v>
                </c:pt>
                <c:pt idx="9765">
                  <c:v>976.497884788478</c:v>
                </c:pt>
                <c:pt idx="9766">
                  <c:v>976.5978937893781</c:v>
                </c:pt>
                <c:pt idx="9767">
                  <c:v>976.697902790278</c:v>
                </c:pt>
                <c:pt idx="9768">
                  <c:v>976.797911791179</c:v>
                </c:pt>
                <c:pt idx="9769">
                  <c:v>976.8979207920786</c:v>
                </c:pt>
                <c:pt idx="9770">
                  <c:v>976.9979297929785</c:v>
                </c:pt>
                <c:pt idx="9771">
                  <c:v>977.0979387938788</c:v>
                </c:pt>
                <c:pt idx="9772">
                  <c:v>977.1979477947788</c:v>
                </c:pt>
                <c:pt idx="9773">
                  <c:v>977.2979567956791</c:v>
                </c:pt>
                <c:pt idx="9774">
                  <c:v>977.3979657965788</c:v>
                </c:pt>
                <c:pt idx="9775">
                  <c:v>977.4979747974787</c:v>
                </c:pt>
                <c:pt idx="9776">
                  <c:v>977.597983798379</c:v>
                </c:pt>
                <c:pt idx="9777">
                  <c:v>977.6979927992787</c:v>
                </c:pt>
                <c:pt idx="9778">
                  <c:v>977.798001800179</c:v>
                </c:pt>
                <c:pt idx="9779">
                  <c:v>977.89801080108</c:v>
                </c:pt>
                <c:pt idx="9780">
                  <c:v>977.9980198019798</c:v>
                </c:pt>
                <c:pt idx="9781">
                  <c:v>978.09802880288</c:v>
                </c:pt>
                <c:pt idx="9782">
                  <c:v>978.19803780378</c:v>
                </c:pt>
                <c:pt idx="9783">
                  <c:v>978.29804680468</c:v>
                </c:pt>
                <c:pt idx="9784">
                  <c:v>978.3980558055798</c:v>
                </c:pt>
                <c:pt idx="9785">
                  <c:v>978.49806480648</c:v>
                </c:pt>
                <c:pt idx="9786">
                  <c:v>978.59807380738</c:v>
                </c:pt>
                <c:pt idx="9787">
                  <c:v>978.69808280828</c:v>
                </c:pt>
                <c:pt idx="9788">
                  <c:v>978.79809180918</c:v>
                </c:pt>
                <c:pt idx="9789">
                  <c:v>978.89810081008</c:v>
                </c:pt>
                <c:pt idx="9790">
                  <c:v>978.998109810981</c:v>
                </c:pt>
                <c:pt idx="9791">
                  <c:v>979.098118811881</c:v>
                </c:pt>
                <c:pt idx="9792">
                  <c:v>979.198127812781</c:v>
                </c:pt>
                <c:pt idx="9793">
                  <c:v>979.298136813681</c:v>
                </c:pt>
                <c:pt idx="9794">
                  <c:v>979.398145814581</c:v>
                </c:pt>
                <c:pt idx="9795">
                  <c:v>979.4981548154808</c:v>
                </c:pt>
                <c:pt idx="9796">
                  <c:v>979.598163816381</c:v>
                </c:pt>
                <c:pt idx="9797">
                  <c:v>979.698172817281</c:v>
                </c:pt>
                <c:pt idx="9798">
                  <c:v>979.798181818181</c:v>
                </c:pt>
                <c:pt idx="9799">
                  <c:v>979.898190819081</c:v>
                </c:pt>
                <c:pt idx="9800">
                  <c:v>979.998199819981</c:v>
                </c:pt>
                <c:pt idx="9801">
                  <c:v>980.098208820882</c:v>
                </c:pt>
                <c:pt idx="9802">
                  <c:v>980.198217821782</c:v>
                </c:pt>
                <c:pt idx="9803">
                  <c:v>980.298226822682</c:v>
                </c:pt>
                <c:pt idx="9804">
                  <c:v>980.398235823582</c:v>
                </c:pt>
                <c:pt idx="9805">
                  <c:v>980.498244824482</c:v>
                </c:pt>
                <c:pt idx="9806">
                  <c:v>980.598253825382</c:v>
                </c:pt>
                <c:pt idx="9807">
                  <c:v>980.698262826282</c:v>
                </c:pt>
                <c:pt idx="9808">
                  <c:v>980.798271827182</c:v>
                </c:pt>
                <c:pt idx="9809">
                  <c:v>980.898280828082</c:v>
                </c:pt>
                <c:pt idx="9810">
                  <c:v>980.998289828982</c:v>
                </c:pt>
                <c:pt idx="9811">
                  <c:v>981.098298829882</c:v>
                </c:pt>
                <c:pt idx="9812">
                  <c:v>981.198307830783</c:v>
                </c:pt>
                <c:pt idx="9813">
                  <c:v>981.298316831683</c:v>
                </c:pt>
                <c:pt idx="9814">
                  <c:v>981.398325832583</c:v>
                </c:pt>
                <c:pt idx="9815">
                  <c:v>981.498334833483</c:v>
                </c:pt>
                <c:pt idx="9816">
                  <c:v>981.598343834383</c:v>
                </c:pt>
                <c:pt idx="9817">
                  <c:v>981.698352835283</c:v>
                </c:pt>
                <c:pt idx="9818">
                  <c:v>981.798361836183</c:v>
                </c:pt>
                <c:pt idx="9819">
                  <c:v>981.898370837083</c:v>
                </c:pt>
                <c:pt idx="9820">
                  <c:v>981.998379837983</c:v>
                </c:pt>
                <c:pt idx="9821">
                  <c:v>982.098388838883</c:v>
                </c:pt>
                <c:pt idx="9822">
                  <c:v>982.1983978397831</c:v>
                </c:pt>
                <c:pt idx="9823">
                  <c:v>982.298406840684</c:v>
                </c:pt>
                <c:pt idx="9824">
                  <c:v>982.398415841584</c:v>
                </c:pt>
                <c:pt idx="9825">
                  <c:v>982.4984248424838</c:v>
                </c:pt>
                <c:pt idx="9826">
                  <c:v>982.598433843384</c:v>
                </c:pt>
                <c:pt idx="9827">
                  <c:v>982.698442844284</c:v>
                </c:pt>
                <c:pt idx="9828">
                  <c:v>982.798451845184</c:v>
                </c:pt>
                <c:pt idx="9829">
                  <c:v>982.898460846084</c:v>
                </c:pt>
                <c:pt idx="9830">
                  <c:v>982.998469846984</c:v>
                </c:pt>
                <c:pt idx="9831">
                  <c:v>983.098478847884</c:v>
                </c:pt>
                <c:pt idx="9832">
                  <c:v>983.198487848784</c:v>
                </c:pt>
                <c:pt idx="9833">
                  <c:v>983.2984968496843</c:v>
                </c:pt>
                <c:pt idx="9834">
                  <c:v>983.398505850585</c:v>
                </c:pt>
                <c:pt idx="9835">
                  <c:v>983.498514851485</c:v>
                </c:pt>
                <c:pt idx="9836">
                  <c:v>983.598523852385</c:v>
                </c:pt>
                <c:pt idx="9837">
                  <c:v>983.698532853285</c:v>
                </c:pt>
                <c:pt idx="9838">
                  <c:v>983.798541854185</c:v>
                </c:pt>
                <c:pt idx="9839">
                  <c:v>983.898550855085</c:v>
                </c:pt>
                <c:pt idx="9840">
                  <c:v>983.9985598559848</c:v>
                </c:pt>
                <c:pt idx="9841">
                  <c:v>984.098568856885</c:v>
                </c:pt>
                <c:pt idx="9842">
                  <c:v>984.198577857785</c:v>
                </c:pt>
                <c:pt idx="9843">
                  <c:v>984.298586858685</c:v>
                </c:pt>
                <c:pt idx="9844">
                  <c:v>984.398595859585</c:v>
                </c:pt>
                <c:pt idx="9845">
                  <c:v>984.498604860486</c:v>
                </c:pt>
                <c:pt idx="9846">
                  <c:v>984.598613861386</c:v>
                </c:pt>
                <c:pt idx="9847">
                  <c:v>984.698622862286</c:v>
                </c:pt>
                <c:pt idx="9848">
                  <c:v>984.798631863186</c:v>
                </c:pt>
                <c:pt idx="9849">
                  <c:v>984.898640864086</c:v>
                </c:pt>
                <c:pt idx="9850">
                  <c:v>984.998649864986</c:v>
                </c:pt>
                <c:pt idx="9851">
                  <c:v>985.098658865886</c:v>
                </c:pt>
                <c:pt idx="9852">
                  <c:v>985.198667866786</c:v>
                </c:pt>
                <c:pt idx="9853">
                  <c:v>985.298676867686</c:v>
                </c:pt>
                <c:pt idx="9854">
                  <c:v>985.398685868586</c:v>
                </c:pt>
                <c:pt idx="9855">
                  <c:v>985.498694869486</c:v>
                </c:pt>
                <c:pt idx="9856">
                  <c:v>985.598703870387</c:v>
                </c:pt>
                <c:pt idx="9857">
                  <c:v>985.698712871287</c:v>
                </c:pt>
                <c:pt idx="9858">
                  <c:v>985.798721872187</c:v>
                </c:pt>
                <c:pt idx="9859">
                  <c:v>985.898730873087</c:v>
                </c:pt>
                <c:pt idx="9860">
                  <c:v>985.998739873987</c:v>
                </c:pt>
                <c:pt idx="9861">
                  <c:v>986.098748874887</c:v>
                </c:pt>
                <c:pt idx="9862">
                  <c:v>986.198757875787</c:v>
                </c:pt>
                <c:pt idx="9863">
                  <c:v>986.298766876687</c:v>
                </c:pt>
                <c:pt idx="9864">
                  <c:v>986.398775877587</c:v>
                </c:pt>
                <c:pt idx="9865">
                  <c:v>986.498784878487</c:v>
                </c:pt>
                <c:pt idx="9866">
                  <c:v>986.598793879387</c:v>
                </c:pt>
                <c:pt idx="9867">
                  <c:v>986.6988028802881</c:v>
                </c:pt>
                <c:pt idx="9868">
                  <c:v>986.798811881188</c:v>
                </c:pt>
                <c:pt idx="9869">
                  <c:v>986.8988208820879</c:v>
                </c:pt>
                <c:pt idx="9870">
                  <c:v>986.9988298829877</c:v>
                </c:pt>
                <c:pt idx="9871">
                  <c:v>987.0988388838881</c:v>
                </c:pt>
                <c:pt idx="9872">
                  <c:v>987.198847884788</c:v>
                </c:pt>
                <c:pt idx="9873">
                  <c:v>987.298856885688</c:v>
                </c:pt>
                <c:pt idx="9874">
                  <c:v>987.3988658865881</c:v>
                </c:pt>
                <c:pt idx="9875">
                  <c:v>987.498874887488</c:v>
                </c:pt>
                <c:pt idx="9876">
                  <c:v>987.598883888388</c:v>
                </c:pt>
                <c:pt idx="9877">
                  <c:v>987.698892889288</c:v>
                </c:pt>
                <c:pt idx="9878">
                  <c:v>987.798901890189</c:v>
                </c:pt>
                <c:pt idx="9879">
                  <c:v>987.8989108910888</c:v>
                </c:pt>
                <c:pt idx="9880">
                  <c:v>987.9989198919887</c:v>
                </c:pt>
                <c:pt idx="9881">
                  <c:v>988.0989288928888</c:v>
                </c:pt>
                <c:pt idx="9882">
                  <c:v>988.198937893789</c:v>
                </c:pt>
                <c:pt idx="9883">
                  <c:v>988.298946894689</c:v>
                </c:pt>
                <c:pt idx="9884">
                  <c:v>988.3989558955888</c:v>
                </c:pt>
                <c:pt idx="9885">
                  <c:v>988.4989648964888</c:v>
                </c:pt>
                <c:pt idx="9886">
                  <c:v>988.598973897389</c:v>
                </c:pt>
                <c:pt idx="9887">
                  <c:v>988.698982898289</c:v>
                </c:pt>
                <c:pt idx="9888">
                  <c:v>988.798991899189</c:v>
                </c:pt>
                <c:pt idx="9889">
                  <c:v>988.89900090009</c:v>
                </c:pt>
                <c:pt idx="9890">
                  <c:v>988.99900990099</c:v>
                </c:pt>
                <c:pt idx="9891">
                  <c:v>989.09901890189</c:v>
                </c:pt>
                <c:pt idx="9892">
                  <c:v>989.19902790279</c:v>
                </c:pt>
                <c:pt idx="9893">
                  <c:v>989.29903690369</c:v>
                </c:pt>
                <c:pt idx="9894">
                  <c:v>989.39904590459</c:v>
                </c:pt>
                <c:pt idx="9895">
                  <c:v>989.49905490549</c:v>
                </c:pt>
                <c:pt idx="9896">
                  <c:v>989.59906390639</c:v>
                </c:pt>
                <c:pt idx="9897">
                  <c:v>989.69907290729</c:v>
                </c:pt>
                <c:pt idx="9898">
                  <c:v>989.79908190819</c:v>
                </c:pt>
                <c:pt idx="9899">
                  <c:v>989.89909090909</c:v>
                </c:pt>
                <c:pt idx="9900">
                  <c:v>989.999099909991</c:v>
                </c:pt>
                <c:pt idx="9901">
                  <c:v>990.099108910891</c:v>
                </c:pt>
                <c:pt idx="9902">
                  <c:v>990.199117911791</c:v>
                </c:pt>
                <c:pt idx="9903">
                  <c:v>990.299126912691</c:v>
                </c:pt>
                <c:pt idx="9904">
                  <c:v>990.399135913591</c:v>
                </c:pt>
                <c:pt idx="9905">
                  <c:v>990.499144914491</c:v>
                </c:pt>
                <c:pt idx="9906">
                  <c:v>990.599153915391</c:v>
                </c:pt>
                <c:pt idx="9907">
                  <c:v>990.699162916291</c:v>
                </c:pt>
                <c:pt idx="9908">
                  <c:v>990.799171917191</c:v>
                </c:pt>
                <c:pt idx="9909">
                  <c:v>990.899180918091</c:v>
                </c:pt>
                <c:pt idx="9910">
                  <c:v>990.999189918991</c:v>
                </c:pt>
                <c:pt idx="9911">
                  <c:v>991.099198919891</c:v>
                </c:pt>
                <c:pt idx="9912">
                  <c:v>991.199207920792</c:v>
                </c:pt>
                <c:pt idx="9913">
                  <c:v>991.299216921692</c:v>
                </c:pt>
                <c:pt idx="9914">
                  <c:v>991.399225922592</c:v>
                </c:pt>
                <c:pt idx="9915">
                  <c:v>991.499234923492</c:v>
                </c:pt>
                <c:pt idx="9916">
                  <c:v>991.599243924392</c:v>
                </c:pt>
                <c:pt idx="9917">
                  <c:v>991.699252925292</c:v>
                </c:pt>
                <c:pt idx="9918">
                  <c:v>991.799261926192</c:v>
                </c:pt>
                <c:pt idx="9919">
                  <c:v>991.899270927092</c:v>
                </c:pt>
                <c:pt idx="9920">
                  <c:v>991.999279927992</c:v>
                </c:pt>
                <c:pt idx="9921">
                  <c:v>992.099288928892</c:v>
                </c:pt>
                <c:pt idx="9922">
                  <c:v>992.199297929792</c:v>
                </c:pt>
                <c:pt idx="9923">
                  <c:v>992.2993069306935</c:v>
                </c:pt>
                <c:pt idx="9924">
                  <c:v>992.399315931593</c:v>
                </c:pt>
                <c:pt idx="9925">
                  <c:v>992.4993249324931</c:v>
                </c:pt>
                <c:pt idx="9926">
                  <c:v>992.599333933393</c:v>
                </c:pt>
                <c:pt idx="9927">
                  <c:v>992.6993429342933</c:v>
                </c:pt>
                <c:pt idx="9928">
                  <c:v>992.799351935193</c:v>
                </c:pt>
                <c:pt idx="9929">
                  <c:v>992.8993609360933</c:v>
                </c:pt>
                <c:pt idx="9930">
                  <c:v>992.999369936993</c:v>
                </c:pt>
                <c:pt idx="9931">
                  <c:v>993.0993789378935</c:v>
                </c:pt>
                <c:pt idx="9932">
                  <c:v>993.199387938793</c:v>
                </c:pt>
                <c:pt idx="9933">
                  <c:v>993.299396939693</c:v>
                </c:pt>
                <c:pt idx="9934">
                  <c:v>993.399405940594</c:v>
                </c:pt>
                <c:pt idx="9935">
                  <c:v>993.499414941494</c:v>
                </c:pt>
                <c:pt idx="9936">
                  <c:v>993.599423942394</c:v>
                </c:pt>
                <c:pt idx="9937">
                  <c:v>993.699432943294</c:v>
                </c:pt>
                <c:pt idx="9938">
                  <c:v>993.799441944194</c:v>
                </c:pt>
                <c:pt idx="9939">
                  <c:v>993.899450945094</c:v>
                </c:pt>
                <c:pt idx="9940">
                  <c:v>993.999459945994</c:v>
                </c:pt>
                <c:pt idx="9941">
                  <c:v>994.099468946894</c:v>
                </c:pt>
                <c:pt idx="9942">
                  <c:v>994.199477947794</c:v>
                </c:pt>
                <c:pt idx="9943">
                  <c:v>994.299486948694</c:v>
                </c:pt>
                <c:pt idx="9944">
                  <c:v>994.399495949594</c:v>
                </c:pt>
                <c:pt idx="9945">
                  <c:v>994.499504950495</c:v>
                </c:pt>
                <c:pt idx="9946">
                  <c:v>994.599513951395</c:v>
                </c:pt>
                <c:pt idx="9947">
                  <c:v>994.699522952295</c:v>
                </c:pt>
                <c:pt idx="9948">
                  <c:v>994.799531953195</c:v>
                </c:pt>
                <c:pt idx="9949">
                  <c:v>994.899540954095</c:v>
                </c:pt>
                <c:pt idx="9950">
                  <c:v>994.999549954995</c:v>
                </c:pt>
                <c:pt idx="9951">
                  <c:v>995.099558955895</c:v>
                </c:pt>
                <c:pt idx="9952">
                  <c:v>995.199567956795</c:v>
                </c:pt>
                <c:pt idx="9953">
                  <c:v>995.299576957695</c:v>
                </c:pt>
                <c:pt idx="9954">
                  <c:v>995.399585958595</c:v>
                </c:pt>
                <c:pt idx="9955">
                  <c:v>995.499594959495</c:v>
                </c:pt>
                <c:pt idx="9956">
                  <c:v>995.599603960395</c:v>
                </c:pt>
                <c:pt idx="9957">
                  <c:v>995.699612961296</c:v>
                </c:pt>
                <c:pt idx="9958">
                  <c:v>995.7996219621963</c:v>
                </c:pt>
                <c:pt idx="9959">
                  <c:v>995.899630963096</c:v>
                </c:pt>
                <c:pt idx="9960">
                  <c:v>995.999639963996</c:v>
                </c:pt>
                <c:pt idx="9961">
                  <c:v>996.099648964896</c:v>
                </c:pt>
                <c:pt idx="9962">
                  <c:v>996.199657965796</c:v>
                </c:pt>
                <c:pt idx="9963">
                  <c:v>996.299666966696</c:v>
                </c:pt>
                <c:pt idx="9964">
                  <c:v>996.399675967596</c:v>
                </c:pt>
                <c:pt idx="9965">
                  <c:v>996.499684968496</c:v>
                </c:pt>
                <c:pt idx="9966">
                  <c:v>996.599693969396</c:v>
                </c:pt>
                <c:pt idx="9967">
                  <c:v>996.699702970296</c:v>
                </c:pt>
                <c:pt idx="9968">
                  <c:v>996.799711971197</c:v>
                </c:pt>
                <c:pt idx="9969">
                  <c:v>996.899720972097</c:v>
                </c:pt>
                <c:pt idx="9970">
                  <c:v>996.999729972997</c:v>
                </c:pt>
                <c:pt idx="9971">
                  <c:v>997.099738973897</c:v>
                </c:pt>
                <c:pt idx="9972">
                  <c:v>997.199747974797</c:v>
                </c:pt>
                <c:pt idx="9973">
                  <c:v>997.299756975697</c:v>
                </c:pt>
                <c:pt idx="9974">
                  <c:v>997.399765976597</c:v>
                </c:pt>
                <c:pt idx="9975">
                  <c:v>997.499774977497</c:v>
                </c:pt>
                <c:pt idx="9976">
                  <c:v>997.599783978397</c:v>
                </c:pt>
                <c:pt idx="9977">
                  <c:v>997.699792979297</c:v>
                </c:pt>
                <c:pt idx="9978">
                  <c:v>997.799801980197</c:v>
                </c:pt>
                <c:pt idx="9979">
                  <c:v>997.8998109810981</c:v>
                </c:pt>
                <c:pt idx="9980">
                  <c:v>997.999819981998</c:v>
                </c:pt>
                <c:pt idx="9981">
                  <c:v>998.0998289828981</c:v>
                </c:pt>
                <c:pt idx="9982">
                  <c:v>998.199837983798</c:v>
                </c:pt>
                <c:pt idx="9983">
                  <c:v>998.2998469846983</c:v>
                </c:pt>
                <c:pt idx="9984">
                  <c:v>998.399855985598</c:v>
                </c:pt>
                <c:pt idx="9985">
                  <c:v>998.4998649864981</c:v>
                </c:pt>
                <c:pt idx="9986">
                  <c:v>998.599873987398</c:v>
                </c:pt>
                <c:pt idx="9987">
                  <c:v>998.6998829882983</c:v>
                </c:pt>
                <c:pt idx="9988">
                  <c:v>998.799891989198</c:v>
                </c:pt>
                <c:pt idx="9989">
                  <c:v>998.8999009900981</c:v>
                </c:pt>
                <c:pt idx="9990">
                  <c:v>998.999909990999</c:v>
                </c:pt>
                <c:pt idx="9991">
                  <c:v>999.099918991899</c:v>
                </c:pt>
                <c:pt idx="9992">
                  <c:v>999.199927992799</c:v>
                </c:pt>
                <c:pt idx="9993">
                  <c:v>999.299936993699</c:v>
                </c:pt>
                <c:pt idx="9994">
                  <c:v>999.399945994599</c:v>
                </c:pt>
                <c:pt idx="9995">
                  <c:v>999.4999549954988</c:v>
                </c:pt>
                <c:pt idx="9996">
                  <c:v>999.599963996399</c:v>
                </c:pt>
                <c:pt idx="9997">
                  <c:v>999.699972997299</c:v>
                </c:pt>
                <c:pt idx="9998">
                  <c:v>999.799981998199</c:v>
                </c:pt>
                <c:pt idx="9999">
                  <c:v>999.899990999099</c:v>
                </c:pt>
                <c:pt idx="10000">
                  <c:v>1000.0</c:v>
                </c:pt>
              </c:numCache>
            </c:numRef>
          </c:xVal>
          <c:yVal>
            <c:numRef>
              <c:f>tx!$D:$D</c:f>
              <c:numCache>
                <c:formatCode>General</c:formatCode>
                <c:ptCount val="1048576"/>
                <c:pt idx="1">
                  <c:v>0.000733818228253077</c:v>
                </c:pt>
                <c:pt idx="2">
                  <c:v>0.00783783740216861</c:v>
                </c:pt>
                <c:pt idx="3">
                  <c:v>0.0145361184084743</c:v>
                </c:pt>
                <c:pt idx="4">
                  <c:v>0.0208571719723351</c:v>
                </c:pt>
                <c:pt idx="5">
                  <c:v>0.0268273383492408</c:v>
                </c:pt>
                <c:pt idx="6">
                  <c:v>0.0324709597592691</c:v>
                </c:pt>
                <c:pt idx="7">
                  <c:v>0.0378105387328643</c:v>
                </c:pt>
                <c:pt idx="8">
                  <c:v>0.0428668835428265</c:v>
                </c:pt>
                <c:pt idx="9">
                  <c:v>0.0476592417977389</c:v>
                </c:pt>
                <c:pt idx="10">
                  <c:v>0.0522054231811046</c:v>
                </c:pt>
                <c:pt idx="11">
                  <c:v>0.0565219122373094</c:v>
                </c:pt>
                <c:pt idx="12">
                  <c:v>0.0606239720294797</c:v>
                </c:pt>
                <c:pt idx="13">
                  <c:v>0.0645257394247633</c:v>
                </c:pt>
                <c:pt idx="14">
                  <c:v>0.0682403126989523</c:v>
                </c:pt>
                <c:pt idx="15">
                  <c:v>0.0717798320941928</c:v>
                </c:pt>
                <c:pt idx="16">
                  <c:v>0.0751555539103033</c:v>
                </c:pt>
                <c:pt idx="17">
                  <c:v>0.0783779186615354</c:v>
                </c:pt>
                <c:pt idx="18">
                  <c:v>0.0814566137860632</c:v>
                </c:pt>
                <c:pt idx="19">
                  <c:v>0.0844006313547254</c:v>
                </c:pt>
                <c:pt idx="20">
                  <c:v>0.0872183211882396</c:v>
                </c:pt>
                <c:pt idx="21">
                  <c:v>0.0899174397579693</c:v>
                </c:pt>
                <c:pt idx="22">
                  <c:v>0.0925051952140735</c:v>
                </c:pt>
                <c:pt idx="23">
                  <c:v>0.0949882888562675</c:v>
                </c:pt>
                <c:pt idx="24">
                  <c:v>0.0973729533362247</c:v>
                </c:pt>
                <c:pt idx="25">
                  <c:v>0.099664987856687</c:v>
                </c:pt>
                <c:pt idx="26">
                  <c:v>0.101869790610377</c:v>
                </c:pt>
                <c:pt idx="27">
                  <c:v>0.103992388681715</c:v>
                </c:pt>
                <c:pt idx="28">
                  <c:v>0.106037465615906</c:v>
                </c:pt>
                <c:pt idx="29">
                  <c:v>0.108009386843117</c:v>
                </c:pt>
                <c:pt idx="30">
                  <c:v>0.109912223129992</c:v>
                </c:pt>
                <c:pt idx="31">
                  <c:v>0.111749772216594</c:v>
                </c:pt>
                <c:pt idx="32">
                  <c:v>0.1135255787839</c:v>
                </c:pt>
                <c:pt idx="33">
                  <c:v>0.115242952885077</c:v>
                </c:pt>
                <c:pt idx="34">
                  <c:v>0.116904986962859</c:v>
                </c:pt>
                <c:pt idx="35">
                  <c:v>0.118514571565387</c:v>
                </c:pt>
                <c:pt idx="36">
                  <c:v>0.120074409863673</c:v>
                </c:pt>
                <c:pt idx="37">
                  <c:v>0.12158703106549</c:v>
                </c:pt>
                <c:pt idx="38">
                  <c:v>0.123054802812767</c:v>
                </c:pt>
                <c:pt idx="39">
                  <c:v>0.124479942642524</c:v>
                </c:pt>
                <c:pt idx="40">
                  <c:v>0.125864528584879</c:v>
                </c:pt>
                <c:pt idx="41">
                  <c:v>0.127210508965752</c:v>
                </c:pt>
                <c:pt idx="42">
                  <c:v>0.128519711476411</c:v>
                </c:pt>
                <c:pt idx="43">
                  <c:v>0.129793851567018</c:v>
                </c:pt>
                <c:pt idx="44">
                  <c:v>0.131034540216732</c:v>
                </c:pt>
                <c:pt idx="45">
                  <c:v>0.132243291128728</c:v>
                </c:pt>
                <c:pt idx="46">
                  <c:v>0.133421527394606</c:v>
                </c:pt>
                <c:pt idx="47">
                  <c:v>0.134570587669126</c:v>
                </c:pt>
                <c:pt idx="48">
                  <c:v>0.135691731892932</c:v>
                </c:pt>
                <c:pt idx="49">
                  <c:v>0.13678614659795</c:v>
                </c:pt>
                <c:pt idx="50">
                  <c:v>0.137854949827376</c:v>
                </c:pt>
                <c:pt idx="51">
                  <c:v>0.138899195699653</c:v>
                </c:pt>
                <c:pt idx="52">
                  <c:v>0.139919878643519</c:v>
                </c:pt>
                <c:pt idx="53">
                  <c:v>0.140917937329062</c:v>
                </c:pt>
                <c:pt idx="54">
                  <c:v>0.141894258317765</c:v>
                </c:pt>
                <c:pt idx="55">
                  <c:v>0.14284967945272</c:v>
                </c:pt>
                <c:pt idx="56">
                  <c:v>0.143784993008533</c:v>
                </c:pt>
                <c:pt idx="57">
                  <c:v>0.144700948618924</c:v>
                </c:pt>
                <c:pt idx="58">
                  <c:v>0.1455982559986</c:v>
                </c:pt>
                <c:pt idx="59">
                  <c:v>0.146477587474734</c:v>
                </c:pt>
                <c:pt idx="60">
                  <c:v>0.147339580342147</c:v>
                </c:pt>
                <c:pt idx="61">
                  <c:v>0.148184839055242</c:v>
                </c:pt>
                <c:pt idx="62">
                  <c:v>0.1490139372687</c:v>
                </c:pt>
                <c:pt idx="63">
                  <c:v>0.149827419738052</c:v>
                </c:pt>
                <c:pt idx="64">
                  <c:v>0.150625804090368</c:v>
                </c:pt>
                <c:pt idx="65">
                  <c:v>0.151409582474532</c:v>
                </c:pt>
                <c:pt idx="66">
                  <c:v>0.152179223099852</c:v>
                </c:pt>
                <c:pt idx="67">
                  <c:v>0.152935171671072</c:v>
                </c:pt>
                <c:pt idx="68">
                  <c:v>0.153677852727268</c:v>
                </c:pt>
                <c:pt idx="69">
                  <c:v>0.154407670891523</c:v>
                </c:pt>
                <c:pt idx="70">
                  <c:v>0.155125012037756</c:v>
                </c:pt>
                <c:pt idx="71">
                  <c:v>0.155830244380626</c:v>
                </c:pt>
                <c:pt idx="72">
                  <c:v>0.156523719493947</c:v>
                </c:pt>
                <c:pt idx="73">
                  <c:v>0.157205773262691</c:v>
                </c:pt>
                <c:pt idx="74">
                  <c:v>0.157876726773234</c:v>
                </c:pt>
                <c:pt idx="75">
                  <c:v>0.158536887146186</c:v>
                </c:pt>
                <c:pt idx="76">
                  <c:v>0.159186548315813</c:v>
                </c:pt>
                <c:pt idx="77">
                  <c:v>0.159825991759756</c:v>
                </c:pt>
                <c:pt idx="78">
                  <c:v>0.160455487182498</c:v>
                </c:pt>
                <c:pt idx="79">
                  <c:v>0.161075293155752</c:v>
                </c:pt>
                <c:pt idx="80">
                  <c:v>0.161685657718749</c:v>
                </c:pt>
                <c:pt idx="81">
                  <c:v>0.162286818941132</c:v>
                </c:pt>
                <c:pt idx="82">
                  <c:v>0.162879005451037</c:v>
                </c:pt>
                <c:pt idx="83">
                  <c:v>0.163462436930681</c:v>
                </c:pt>
                <c:pt idx="84">
                  <c:v>0.16403732458167</c:v>
                </c:pt>
                <c:pt idx="85">
                  <c:v>0.164603871562054</c:v>
                </c:pt>
                <c:pt idx="86">
                  <c:v>0.165162273397002</c:v>
                </c:pt>
                <c:pt idx="87">
                  <c:v>0.165712718364862</c:v>
                </c:pt>
                <c:pt idx="88">
                  <c:v>0.16625538786023</c:v>
                </c:pt>
                <c:pt idx="89">
                  <c:v>0.166790456735535</c:v>
                </c:pt>
                <c:pt idx="90">
                  <c:v>0.167318093622554</c:v>
                </c:pt>
                <c:pt idx="91">
                  <c:v>0.167838461235153</c:v>
                </c:pt>
                <c:pt idx="92">
                  <c:v>0.168351716654483</c:v>
                </c:pt>
                <c:pt idx="93">
                  <c:v>0.168858011597749</c:v>
                </c:pt>
                <c:pt idx="94">
                  <c:v>0.169357492671621</c:v>
                </c:pt>
                <c:pt idx="95">
                  <c:v>0.169850301611244</c:v>
                </c:pt>
                <c:pt idx="96">
                  <c:v>0.170336575505785</c:v>
                </c:pt>
                <c:pt idx="97">
                  <c:v>0.170816447011349</c:v>
                </c:pt>
                <c:pt idx="98">
                  <c:v>0.171290044552064</c:v>
                </c:pt>
                <c:pt idx="99">
                  <c:v>0.171757492510075</c:v>
                </c:pt>
                <c:pt idx="100">
                  <c:v>0.172218911405129</c:v>
                </c:pt>
                <c:pt idx="101">
                  <c:v>0.172674418064397</c:v>
                </c:pt>
                <c:pt idx="102">
                  <c:v>0.173124125783141</c:v>
                </c:pt>
                <c:pt idx="103">
                  <c:v>0.173568144476763</c:v>
                </c:pt>
                <c:pt idx="104">
                  <c:v>0.174006580824786</c:v>
                </c:pt>
                <c:pt idx="105">
                  <c:v>0.174439538407229</c:v>
                </c:pt>
                <c:pt idx="106">
                  <c:v>0.174867117833852</c:v>
                </c:pt>
                <c:pt idx="107">
                  <c:v>0.175289416866685</c:v>
                </c:pt>
                <c:pt idx="108">
                  <c:v>0.175706530536241</c:v>
                </c:pt>
                <c:pt idx="109">
                  <c:v>0.176118551251785</c:v>
                </c:pt>
                <c:pt idx="110">
                  <c:v>0.176525568906016</c:v>
                </c:pt>
                <c:pt idx="111">
                  <c:v>0.17692767097447</c:v>
                </c:pt>
                <c:pt idx="112">
                  <c:v>0.177324942609969</c:v>
                </c:pt>
                <c:pt idx="113">
                  <c:v>0.177717466732382</c:v>
                </c:pt>
                <c:pt idx="114">
                  <c:v>0.178105324113987</c:v>
                </c:pt>
                <c:pt idx="115">
                  <c:v>0.178488593460661</c:v>
                </c:pt>
                <c:pt idx="116">
                  <c:v>0.178867351489151</c:v>
                </c:pt>
                <c:pt idx="117">
                  <c:v>0.179241673000644</c:v>
                </c:pt>
                <c:pt idx="118">
                  <c:v>0.17961163095083</c:v>
                </c:pt>
                <c:pt idx="119">
                  <c:v>0.179977296516665</c:v>
                </c:pt>
                <c:pt idx="120">
                  <c:v>0.180338739160015</c:v>
                </c:pt>
                <c:pt idx="121">
                  <c:v>0.18069602668834</c:v>
                </c:pt>
                <c:pt idx="122">
                  <c:v>0.181049225312594</c:v>
                </c:pt>
                <c:pt idx="123">
                  <c:v>0.181398399702484</c:v>
                </c:pt>
                <c:pt idx="124">
                  <c:v>0.181743613039223</c:v>
                </c:pt>
                <c:pt idx="125">
                  <c:v>0.182084927065928</c:v>
                </c:pt>
                <c:pt idx="126">
                  <c:v>0.182422402135768</c:v>
                </c:pt>
                <c:pt idx="127">
                  <c:v>0.182756097257996</c:v>
                </c:pt>
                <c:pt idx="128">
                  <c:v>0.183086070141969</c:v>
                </c:pt>
                <c:pt idx="129">
                  <c:v>0.183412377239252</c:v>
                </c:pt>
                <c:pt idx="130">
                  <c:v>0.183735073783928</c:v>
                </c:pt>
                <c:pt idx="131">
                  <c:v>0.18405421383118</c:v>
                </c:pt>
                <c:pt idx="132">
                  <c:v>0.184369850294248</c:v>
                </c:pt>
                <c:pt idx="133">
                  <c:v>0.184682034979841</c:v>
                </c:pt>
                <c:pt idx="134">
                  <c:v>0.184990818622076</c:v>
                </c:pt>
                <c:pt idx="135">
                  <c:v>0.185296250915028</c:v>
                </c:pt>
                <c:pt idx="136">
                  <c:v>0.185598380543943</c:v>
                </c:pt>
                <c:pt idx="137">
                  <c:v>0.185897255215203</c:v>
                </c:pt>
                <c:pt idx="138">
                  <c:v>0.186192921685078</c:v>
                </c:pt>
                <c:pt idx="139">
                  <c:v>0.186485425787345</c:v>
                </c:pt>
                <c:pt idx="140">
                  <c:v>0.186774812459816</c:v>
                </c:pt>
                <c:pt idx="141">
                  <c:v>0.187061125769836</c:v>
                </c:pt>
                <c:pt idx="142">
                  <c:v>0.187344408938791</c:v>
                </c:pt>
                <c:pt idx="143">
                  <c:v>0.187624704365676</c:v>
                </c:pt>
                <c:pt idx="144">
                  <c:v>0.187902053649775</c:v>
                </c:pt>
                <c:pt idx="145">
                  <c:v>0.188176497612478</c:v>
                </c:pt>
                <c:pt idx="146">
                  <c:v>0.188448076318294</c:v>
                </c:pt>
                <c:pt idx="147">
                  <c:v>0.188716829095078</c:v>
                </c:pt>
                <c:pt idx="148">
                  <c:v>0.188982794553525</c:v>
                </c:pt>
                <c:pt idx="149">
                  <c:v>0.189246010605948</c:v>
                </c:pt>
                <c:pt idx="150">
                  <c:v>0.189506514484387</c:v>
                </c:pt>
                <c:pt idx="151">
                  <c:v>0.189764342758069</c:v>
                </c:pt>
                <c:pt idx="152">
                  <c:v>0.190019531350251</c:v>
                </c:pt>
                <c:pt idx="153">
                  <c:v>0.190272115554472</c:v>
                </c:pt>
                <c:pt idx="154">
                  <c:v>0.190522130050243</c:v>
                </c:pt>
                <c:pt idx="155">
                  <c:v>0.190769608918195</c:v>
                </c:pt>
                <c:pt idx="156">
                  <c:v>0.191014585654709</c:v>
                </c:pt>
                <c:pt idx="157">
                  <c:v>0.191257093186058</c:v>
                </c:pt>
                <c:pt idx="158">
                  <c:v>0.191497163882066</c:v>
                </c:pt>
                <c:pt idx="159">
                  <c:v>0.191734829569322</c:v>
                </c:pt>
                <c:pt idx="160">
                  <c:v>0.191970121543949</c:v>
                </c:pt>
                <c:pt idx="161">
                  <c:v>0.19220307058397</c:v>
                </c:pt>
                <c:pt idx="162">
                  <c:v>0.192433706961262</c:v>
                </c:pt>
                <c:pt idx="163">
                  <c:v>0.192662060453134</c:v>
                </c:pt>
                <c:pt idx="164">
                  <c:v>0.192888160353535</c:v>
                </c:pt>
                <c:pt idx="165">
                  <c:v>0.193112035483906</c:v>
                </c:pt>
                <c:pt idx="166">
                  <c:v>0.193333714203704</c:v>
                </c:pt>
                <c:pt idx="167">
                  <c:v>0.193553224420585</c:v>
                </c:pt>
                <c:pt idx="168">
                  <c:v>0.193770593600291</c:v>
                </c:pt>
                <c:pt idx="169">
                  <c:v>0.193985848776221</c:v>
                </c:pt>
                <c:pt idx="170">
                  <c:v>0.194199016558731</c:v>
                </c:pt>
                <c:pt idx="171">
                  <c:v>0.194410123144137</c:v>
                </c:pt>
                <c:pt idx="172">
                  <c:v>0.194619194323471</c:v>
                </c:pt>
                <c:pt idx="173">
                  <c:v>0.194826255490963</c:v>
                </c:pt>
                <c:pt idx="174">
                  <c:v>0.19503133165229</c:v>
                </c:pt>
                <c:pt idx="175">
                  <c:v>0.195234447432577</c:v>
                </c:pt>
                <c:pt idx="176">
                  <c:v>0.195435627084179</c:v>
                </c:pt>
                <c:pt idx="177">
                  <c:v>0.195634894494232</c:v>
                </c:pt>
                <c:pt idx="178">
                  <c:v>0.195832273191999</c:v>
                </c:pt>
                <c:pt idx="179">
                  <c:v>0.196027786356012</c:v>
                </c:pt>
                <c:pt idx="180">
                  <c:v>0.196221456821012</c:v>
                </c:pt>
                <c:pt idx="181">
                  <c:v>0.196413307084703</c:v>
                </c:pt>
                <c:pt idx="182">
                  <c:v>0.196603359314321</c:v>
                </c:pt>
                <c:pt idx="183">
                  <c:v>0.196791635353025</c:v>
                </c:pt>
                <c:pt idx="184">
                  <c:v>0.196978156726122</c:v>
                </c:pt>
                <c:pt idx="185">
                  <c:v>0.197162944647122</c:v>
                </c:pt>
                <c:pt idx="186">
                  <c:v>0.197346020023639</c:v>
                </c:pt>
                <c:pt idx="187">
                  <c:v>0.197527403463131</c:v>
                </c:pt>
                <c:pt idx="188">
                  <c:v>0.197707115278505</c:v>
                </c:pt>
                <c:pt idx="189">
                  <c:v>0.197885175493561</c:v>
                </c:pt>
                <c:pt idx="190">
                  <c:v>0.198061603848315</c:v>
                </c:pt>
                <c:pt idx="191">
                  <c:v>0.198236419804177</c:v>
                </c:pt>
                <c:pt idx="192">
                  <c:v>0.198409642549003</c:v>
                </c:pt>
                <c:pt idx="193">
                  <c:v>0.198581291002023</c:v>
                </c:pt>
                <c:pt idx="194">
                  <c:v>0.198751383818646</c:v>
                </c:pt>
                <c:pt idx="195">
                  <c:v>0.198919939395149</c:v>
                </c:pt>
                <c:pt idx="196">
                  <c:v>0.199086975873254</c:v>
                </c:pt>
                <c:pt idx="197">
                  <c:v>0.199252511144592</c:v>
                </c:pt>
                <c:pt idx="198">
                  <c:v>0.199416562855064</c:v>
                </c:pt>
                <c:pt idx="199">
                  <c:v>0.199579148409097</c:v>
                </c:pt>
                <c:pt idx="200">
                  <c:v>0.199740284973802</c:v>
                </c:pt>
                <c:pt idx="201">
                  <c:v>0.199899989483031</c:v>
                </c:pt>
                <c:pt idx="202">
                  <c:v>0.20005827864135</c:v>
                </c:pt>
                <c:pt idx="203">
                  <c:v>0.20021516892791</c:v>
                </c:pt>
                <c:pt idx="204">
                  <c:v>0.200370676600237</c:v>
                </c:pt>
                <c:pt idx="205">
                  <c:v>0.200524817697936</c:v>
                </c:pt>
                <c:pt idx="206">
                  <c:v>0.200677608046309</c:v>
                </c:pt>
                <c:pt idx="207">
                  <c:v>0.200829063259895</c:v>
                </c:pt>
                <c:pt idx="208">
                  <c:v>0.200979198745932</c:v>
                </c:pt>
                <c:pt idx="209">
                  <c:v>0.201128029707746</c:v>
                </c:pt>
                <c:pt idx="210">
                  <c:v>0.201275571148059</c:v>
                </c:pt>
                <c:pt idx="211">
                  <c:v>0.201421837872231</c:v>
                </c:pt>
                <c:pt idx="212">
                  <c:v>0.201566844491436</c:v>
                </c:pt>
                <c:pt idx="213">
                  <c:v>0.201710605425761</c:v>
                </c:pt>
                <c:pt idx="214">
                  <c:v>0.20185313490725</c:v>
                </c:pt>
                <c:pt idx="215">
                  <c:v>0.201994446982877</c:v>
                </c:pt>
                <c:pt idx="216">
                  <c:v>0.202134555517457</c:v>
                </c:pt>
                <c:pt idx="217">
                  <c:v>0.202273474196506</c:v>
                </c:pt>
                <c:pt idx="218">
                  <c:v>0.202411216529033</c:v>
                </c:pt>
                <c:pt idx="219">
                  <c:v>0.202547795850274</c:v>
                </c:pt>
                <c:pt idx="220">
                  <c:v>0.202683225324383</c:v>
                </c:pt>
                <c:pt idx="221">
                  <c:v>0.202817517947053</c:v>
                </c:pt>
                <c:pt idx="222">
                  <c:v>0.202950686548098</c:v>
                </c:pt>
                <c:pt idx="223">
                  <c:v>0.203082743793976</c:v>
                </c:pt>
                <c:pt idx="224">
                  <c:v>0.203213702190267</c:v>
                </c:pt>
                <c:pt idx="225">
                  <c:v>0.203343574084097</c:v>
                </c:pt>
                <c:pt idx="226">
                  <c:v>0.203472371666519</c:v>
                </c:pt>
                <c:pt idx="227">
                  <c:v>0.203600106974852</c:v>
                </c:pt>
                <c:pt idx="228">
                  <c:v>0.203726791894964</c:v>
                </c:pt>
                <c:pt idx="229">
                  <c:v>0.203852438163522</c:v>
                </c:pt>
                <c:pt idx="230">
                  <c:v>0.203977057370195</c:v>
                </c:pt>
                <c:pt idx="231">
                  <c:v>0.204100660959814</c:v>
                </c:pt>
                <c:pt idx="232">
                  <c:v>0.204223260234496</c:v>
                </c:pt>
                <c:pt idx="233">
                  <c:v>0.204344866355724</c:v>
                </c:pt>
                <c:pt idx="234">
                  <c:v>0.204465490346392</c:v>
                </c:pt>
                <c:pt idx="235">
                  <c:v>0.204585143092813</c:v>
                </c:pt>
                <c:pt idx="236">
                  <c:v>0.204703835346683</c:v>
                </c:pt>
                <c:pt idx="237">
                  <c:v>0.204821577727021</c:v>
                </c:pt>
                <c:pt idx="238">
                  <c:v>0.204938380722062</c:v>
                </c:pt>
                <c:pt idx="239">
                  <c:v>0.205054254691129</c:v>
                </c:pt>
                <c:pt idx="240">
                  <c:v>0.205169209866457</c:v>
                </c:pt>
                <c:pt idx="241">
                  <c:v>0.205283256354998</c:v>
                </c:pt>
                <c:pt idx="242">
                  <c:v>0.205396404140186</c:v>
                </c:pt>
                <c:pt idx="243">
                  <c:v>0.205508663083672</c:v>
                </c:pt>
                <c:pt idx="244">
                  <c:v>0.205620042927033</c:v>
                </c:pt>
                <c:pt idx="245">
                  <c:v>0.205730553293448</c:v>
                </c:pt>
                <c:pt idx="246">
                  <c:v>0.205840203689343</c:v>
                </c:pt>
                <c:pt idx="247">
                  <c:v>0.205949003506015</c:v>
                </c:pt>
                <c:pt idx="248">
                  <c:v>0.20605696202122</c:v>
                </c:pt>
                <c:pt idx="249">
                  <c:v>0.206164088400737</c:v>
                </c:pt>
                <c:pt idx="250">
                  <c:v>0.206270391699912</c:v>
                </c:pt>
                <c:pt idx="251">
                  <c:v>0.206375880865164</c:v>
                </c:pt>
                <c:pt idx="252">
                  <c:v>0.206480564735477</c:v>
                </c:pt>
                <c:pt idx="253">
                  <c:v>0.206584452043857</c:v>
                </c:pt>
                <c:pt idx="254">
                  <c:v>0.206687551418777</c:v>
                </c:pt>
                <c:pt idx="255">
                  <c:v>0.206789871385588</c:v>
                </c:pt>
                <c:pt idx="256">
                  <c:v>0.206891420367909</c:v>
                </c:pt>
                <c:pt idx="257">
                  <c:v>0.206992206688997</c:v>
                </c:pt>
                <c:pt idx="258">
                  <c:v>0.207092238573096</c:v>
                </c:pt>
                <c:pt idx="259">
                  <c:v>0.207191524146759</c:v>
                </c:pt>
                <c:pt idx="260">
                  <c:v>0.20729007144015</c:v>
                </c:pt>
                <c:pt idx="261">
                  <c:v>0.20738788838833</c:v>
                </c:pt>
                <c:pt idx="262">
                  <c:v>0.207484982832519</c:v>
                </c:pt>
                <c:pt idx="263">
                  <c:v>0.207581362521333</c:v>
                </c:pt>
                <c:pt idx="264">
                  <c:v>0.207677035112014</c:v>
                </c:pt>
                <c:pt idx="265">
                  <c:v>0.207772008171628</c:v>
                </c:pt>
                <c:pt idx="266">
                  <c:v>0.20786628917825</c:v>
                </c:pt>
                <c:pt idx="267">
                  <c:v>0.207959885522133</c:v>
                </c:pt>
                <c:pt idx="268">
                  <c:v>0.208052804506852</c:v>
                </c:pt>
                <c:pt idx="269">
                  <c:v>0.208145053350437</c:v>
                </c:pt>
                <c:pt idx="270">
                  <c:v>0.208236639186483</c:v>
                </c:pt>
                <c:pt idx="271">
                  <c:v>0.20832756906525</c:v>
                </c:pt>
                <c:pt idx="272">
                  <c:v>0.208417849954737</c:v>
                </c:pt>
                <c:pt idx="273">
                  <c:v>0.208507488741748</c:v>
                </c:pt>
                <c:pt idx="274">
                  <c:v>0.208596492232936</c:v>
                </c:pt>
                <c:pt idx="275">
                  <c:v>0.208684867155837</c:v>
                </c:pt>
                <c:pt idx="276">
                  <c:v>0.208772620159882</c:v>
                </c:pt>
                <c:pt idx="277">
                  <c:v>0.208859757817397</c:v>
                </c:pt>
                <c:pt idx="278">
                  <c:v>0.208946286624591</c:v>
                </c:pt>
                <c:pt idx="279">
                  <c:v>0.209032213002524</c:v>
                </c:pt>
                <c:pt idx="280">
                  <c:v>0.209117543298063</c:v>
                </c:pt>
                <c:pt idx="281">
                  <c:v>0.209202283784825</c:v>
                </c:pt>
                <c:pt idx="282">
                  <c:v>0.209286440664106</c:v>
                </c:pt>
                <c:pt idx="283">
                  <c:v>0.209370020065792</c:v>
                </c:pt>
                <c:pt idx="284">
                  <c:v>0.209453028049263</c:v>
                </c:pt>
                <c:pt idx="285">
                  <c:v>0.209535470604283</c:v>
                </c:pt>
                <c:pt idx="286">
                  <c:v>0.209617353651869</c:v>
                </c:pt>
                <c:pt idx="287">
                  <c:v>0.20969868304516</c:v>
                </c:pt>
                <c:pt idx="288">
                  <c:v>0.209779464570263</c:v>
                </c:pt>
                <c:pt idx="289">
                  <c:v>0.209859703947093</c:v>
                </c:pt>
                <c:pt idx="290">
                  <c:v>0.2099394068302</c:v>
                </c:pt>
                <c:pt idx="291">
                  <c:v>0.210018578809577</c:v>
                </c:pt>
                <c:pt idx="292">
                  <c:v>0.210097225411472</c:v>
                </c:pt>
                <c:pt idx="293">
                  <c:v>0.210175352099173</c:v>
                </c:pt>
                <c:pt idx="294">
                  <c:v>0.210252964273787</c:v>
                </c:pt>
                <c:pt idx="295">
                  <c:v>0.210330067275016</c:v>
                </c:pt>
                <c:pt idx="296">
                  <c:v>0.210406666381907</c:v>
                </c:pt>
                <c:pt idx="297">
                  <c:v>0.210482766813605</c:v>
                </c:pt>
                <c:pt idx="298">
                  <c:v>0.210558373730091</c:v>
                </c:pt>
                <c:pt idx="299">
                  <c:v>0.210633492232904</c:v>
                </c:pt>
                <c:pt idx="300">
                  <c:v>0.210708127365863</c:v>
                </c:pt>
                <c:pt idx="301">
                  <c:v>0.210782284115769</c:v>
                </c:pt>
                <c:pt idx="302">
                  <c:v>0.21085596741311</c:v>
                </c:pt>
                <c:pt idx="303">
                  <c:v>0.210929182132739</c:v>
                </c:pt>
                <c:pt idx="304">
                  <c:v>0.211001933094559</c:v>
                </c:pt>
                <c:pt idx="305">
                  <c:v>0.211074225064192</c:v>
                </c:pt>
                <c:pt idx="306">
                  <c:v>0.211146062753633</c:v>
                </c:pt>
                <c:pt idx="307">
                  <c:v>0.211217450821909</c:v>
                </c:pt>
                <c:pt idx="308">
                  <c:v>0.211288393875713</c:v>
                </c:pt>
                <c:pt idx="309">
                  <c:v>0.211358896470044</c:v>
                </c:pt>
                <c:pt idx="310">
                  <c:v>0.211428963108827</c:v>
                </c:pt>
                <c:pt idx="311">
                  <c:v>0.211498598245534</c:v>
                </c:pt>
                <c:pt idx="312">
                  <c:v>0.211567806283787</c:v>
                </c:pt>
                <c:pt idx="313">
                  <c:v>0.211636591577961</c:v>
                </c:pt>
                <c:pt idx="314">
                  <c:v>0.211704958433776</c:v>
                </c:pt>
                <c:pt idx="315">
                  <c:v>0.21177291110888</c:v>
                </c:pt>
                <c:pt idx="316">
                  <c:v>0.211840453813427</c:v>
                </c:pt>
                <c:pt idx="317">
                  <c:v>0.211907590710643</c:v>
                </c:pt>
                <c:pt idx="318">
                  <c:v>0.211974325917388</c:v>
                </c:pt>
                <c:pt idx="319">
                  <c:v>0.212040663504711</c:v>
                </c:pt>
                <c:pt idx="320">
                  <c:v>0.212106607498397</c:v>
                </c:pt>
                <c:pt idx="321">
                  <c:v>0.212172161879502</c:v>
                </c:pt>
                <c:pt idx="322">
                  <c:v>0.212237330584891</c:v>
                </c:pt>
                <c:pt idx="323">
                  <c:v>0.212302117507757</c:v>
                </c:pt>
                <c:pt idx="324">
                  <c:v>0.212366526498144</c:v>
                </c:pt>
                <c:pt idx="325">
                  <c:v>0.212430561363458</c:v>
                </c:pt>
                <c:pt idx="326">
                  <c:v>0.212494225868969</c:v>
                </c:pt>
                <c:pt idx="327">
                  <c:v>0.212557523738312</c:v>
                </c:pt>
                <c:pt idx="328">
                  <c:v>0.212620458653978</c:v>
                </c:pt>
                <c:pt idx="329">
                  <c:v>0.2126830342578</c:v>
                </c:pt>
                <c:pt idx="330">
                  <c:v>0.212745254151432</c:v>
                </c:pt>
                <c:pt idx="331">
                  <c:v>0.212807121896821</c:v>
                </c:pt>
                <c:pt idx="332">
                  <c:v>0.212868641016675</c:v>
                </c:pt>
                <c:pt idx="333">
                  <c:v>0.212929814994925</c:v>
                </c:pt>
                <c:pt idx="334">
                  <c:v>0.21299064727718</c:v>
                </c:pt>
                <c:pt idx="335">
                  <c:v>0.213051141271173</c:v>
                </c:pt>
                <c:pt idx="336">
                  <c:v>0.213111300347207</c:v>
                </c:pt>
                <c:pt idx="337">
                  <c:v>0.213171127838596</c:v>
                </c:pt>
                <c:pt idx="338">
                  <c:v>0.21323062704209</c:v>
                </c:pt>
                <c:pt idx="339">
                  <c:v>0.21328980121831</c:v>
                </c:pt>
                <c:pt idx="340">
                  <c:v>0.213348653592163</c:v>
                </c:pt>
                <c:pt idx="341">
                  <c:v>0.213407187353262</c:v>
                </c:pt>
                <c:pt idx="342">
                  <c:v>0.213465405656335</c:v>
                </c:pt>
                <c:pt idx="343">
                  <c:v>0.213523311621631</c:v>
                </c:pt>
                <c:pt idx="344">
                  <c:v>0.213580908335323</c:v>
                </c:pt>
                <c:pt idx="345">
                  <c:v>0.213638198849897</c:v>
                </c:pt>
                <c:pt idx="346">
                  <c:v>0.213695186184552</c:v>
                </c:pt>
                <c:pt idx="347">
                  <c:v>0.213751873325576</c:v>
                </c:pt>
                <c:pt idx="348">
                  <c:v>0.213808263226737</c:v>
                </c:pt>
                <c:pt idx="349">
                  <c:v>0.21386435880965</c:v>
                </c:pt>
                <c:pt idx="350">
                  <c:v>0.213920162964154</c:v>
                </c:pt>
                <c:pt idx="351">
                  <c:v>0.213975678548674</c:v>
                </c:pt>
                <c:pt idx="352">
                  <c:v>0.214030908390591</c:v>
                </c:pt>
                <c:pt idx="353">
                  <c:v>0.214085855286593</c:v>
                </c:pt>
                <c:pt idx="354">
                  <c:v>0.214140522003029</c:v>
                </c:pt>
                <c:pt idx="355">
                  <c:v>0.214194911276263</c:v>
                </c:pt>
                <c:pt idx="356">
                  <c:v>0.214249025813012</c:v>
                </c:pt>
                <c:pt idx="357">
                  <c:v>0.214302868290691</c:v>
                </c:pt>
                <c:pt idx="358">
                  <c:v>0.214356441357749</c:v>
                </c:pt>
                <c:pt idx="359">
                  <c:v>0.214409747633998</c:v>
                </c:pt>
                <c:pt idx="360">
                  <c:v>0.214462789710945</c:v>
                </c:pt>
                <c:pt idx="361">
                  <c:v>0.214515570152111</c:v>
                </c:pt>
                <c:pt idx="362">
                  <c:v>0.214568091493358</c:v>
                </c:pt>
                <c:pt idx="363">
                  <c:v>0.2146203562432</c:v>
                </c:pt>
                <c:pt idx="364">
                  <c:v>0.214672366883114</c:v>
                </c:pt>
                <c:pt idx="365">
                  <c:v>0.214724125867855</c:v>
                </c:pt>
                <c:pt idx="366">
                  <c:v>0.214775635625754</c:v>
                </c:pt>
                <c:pt idx="367">
                  <c:v>0.214826898559021</c:v>
                </c:pt>
                <c:pt idx="368">
                  <c:v>0.214877917044046</c:v>
                </c:pt>
                <c:pt idx="369">
                  <c:v>0.214928693431688</c:v>
                </c:pt>
                <c:pt idx="370">
                  <c:v>0.214979230047568</c:v>
                </c:pt>
                <c:pt idx="371">
                  <c:v>0.215029529192353</c:v>
                </c:pt>
                <c:pt idx="372">
                  <c:v>0.215079593142042</c:v>
                </c:pt>
                <c:pt idx="373">
                  <c:v>0.215129424148244</c:v>
                </c:pt>
                <c:pt idx="374">
                  <c:v>0.215179024438456</c:v>
                </c:pt>
                <c:pt idx="375">
                  <c:v>0.215228396216336</c:v>
                </c:pt>
                <c:pt idx="376">
                  <c:v>0.215277541661968</c:v>
                </c:pt>
                <c:pt idx="377">
                  <c:v>0.215326462932137</c:v>
                </c:pt>
                <c:pt idx="378">
                  <c:v>0.215375162160586</c:v>
                </c:pt>
                <c:pt idx="379">
                  <c:v>0.215423641458277</c:v>
                </c:pt>
                <c:pt idx="380">
                  <c:v>0.215471902913652</c:v>
                </c:pt>
                <c:pt idx="381">
                  <c:v>0.21551994859288</c:v>
                </c:pt>
                <c:pt idx="382">
                  <c:v>0.215567780540116</c:v>
                </c:pt>
                <c:pt idx="383">
                  <c:v>0.215615400777744</c:v>
                </c:pt>
                <c:pt idx="384">
                  <c:v>0.215662811306623</c:v>
                </c:pt>
                <c:pt idx="385">
                  <c:v>0.215710014106328</c:v>
                </c:pt>
                <c:pt idx="386">
                  <c:v>0.215757011135393</c:v>
                </c:pt>
                <c:pt idx="387">
                  <c:v>0.215803804331542</c:v>
                </c:pt>
                <c:pt idx="388">
                  <c:v>0.215850395611927</c:v>
                </c:pt>
                <c:pt idx="389">
                  <c:v>0.215896786873358</c:v>
                </c:pt>
                <c:pt idx="390">
                  <c:v>0.215942979992529</c:v>
                </c:pt>
                <c:pt idx="391">
                  <c:v>0.215988976826245</c:v>
                </c:pt>
                <c:pt idx="392">
                  <c:v>0.216034779211645</c:v>
                </c:pt>
                <c:pt idx="393">
                  <c:v>0.21608038896642</c:v>
                </c:pt>
                <c:pt idx="394">
                  <c:v>0.216125807889033</c:v>
                </c:pt>
                <c:pt idx="395">
                  <c:v>0.216171037758932</c:v>
                </c:pt>
                <c:pt idx="396">
                  <c:v>0.216216080336766</c:v>
                </c:pt>
                <c:pt idx="397">
                  <c:v>0.216260937364588</c:v>
                </c:pt>
                <c:pt idx="398">
                  <c:v>0.216305610566069</c:v>
                </c:pt>
                <c:pt idx="399">
                  <c:v>0.2163501016467</c:v>
                </c:pt>
                <c:pt idx="400">
                  <c:v>0.216394412293994</c:v>
                </c:pt>
                <c:pt idx="401">
                  <c:v>0.216438544177688</c:v>
                </c:pt>
                <c:pt idx="402">
                  <c:v>0.216482498949942</c:v>
                </c:pt>
                <c:pt idx="403">
                  <c:v>0.216526278245529</c:v>
                </c:pt>
                <c:pt idx="404">
                  <c:v>0.216569883682035</c:v>
                </c:pt>
                <c:pt idx="405">
                  <c:v>0.216613316860043</c:v>
                </c:pt>
                <c:pt idx="406">
                  <c:v>0.21665657936333</c:v>
                </c:pt>
                <c:pt idx="407">
                  <c:v>0.216699672759046</c:v>
                </c:pt>
                <c:pt idx="408">
                  <c:v>0.216742598597901</c:v>
                </c:pt>
                <c:pt idx="409">
                  <c:v>0.216785358414352</c:v>
                </c:pt>
                <c:pt idx="410">
                  <c:v>0.216827953726774</c:v>
                </c:pt>
                <c:pt idx="411">
                  <c:v>0.216870386037646</c:v>
                </c:pt>
                <c:pt idx="412">
                  <c:v>0.216912656833721</c:v>
                </c:pt>
                <c:pt idx="413">
                  <c:v>0.216954767586205</c:v>
                </c:pt>
                <c:pt idx="414">
                  <c:v>0.216996719750925</c:v>
                </c:pt>
                <c:pt idx="415">
                  <c:v>0.217038514768502</c:v>
                </c:pt>
                <c:pt idx="416">
                  <c:v>0.217080154064515</c:v>
                </c:pt>
                <c:pt idx="417">
                  <c:v>0.217121639049672</c:v>
                </c:pt>
                <c:pt idx="418">
                  <c:v>0.21716297111997</c:v>
                </c:pt>
                <c:pt idx="419">
                  <c:v>0.217204151656857</c:v>
                </c:pt>
                <c:pt idx="420">
                  <c:v>0.217245182027397</c:v>
                </c:pt>
                <c:pt idx="421">
                  <c:v>0.217286063584423</c:v>
                </c:pt>
                <c:pt idx="422">
                  <c:v>0.217326797666696</c:v>
                </c:pt>
                <c:pt idx="423">
                  <c:v>0.217367385599061</c:v>
                </c:pt>
                <c:pt idx="424">
                  <c:v>0.217407828692597</c:v>
                </c:pt>
                <c:pt idx="425">
                  <c:v>0.217448128244771</c:v>
                </c:pt>
                <c:pt idx="426">
                  <c:v>0.217488285539587</c:v>
                </c:pt>
                <c:pt idx="427">
                  <c:v>0.217528301847731</c:v>
                </c:pt>
                <c:pt idx="428">
                  <c:v>0.217568178426721</c:v>
                </c:pt>
                <c:pt idx="429">
                  <c:v>0.217607916521049</c:v>
                </c:pt>
                <c:pt idx="430">
                  <c:v>0.217647517362327</c:v>
                </c:pt>
                <c:pt idx="431">
                  <c:v>0.217686982169423</c:v>
                </c:pt>
                <c:pt idx="432">
                  <c:v>0.217726312148604</c:v>
                </c:pt>
                <c:pt idx="433">
                  <c:v>0.217765508493672</c:v>
                </c:pt>
                <c:pt idx="434">
                  <c:v>0.217804572386105</c:v>
                </c:pt>
                <c:pt idx="435">
                  <c:v>0.217843504995183</c:v>
                </c:pt>
                <c:pt idx="436">
                  <c:v>0.217882307478131</c:v>
                </c:pt>
                <c:pt idx="437">
                  <c:v>0.217920980980245</c:v>
                </c:pt>
                <c:pt idx="438">
                  <c:v>0.217959526635022</c:v>
                </c:pt>
                <c:pt idx="439">
                  <c:v>0.217997945564292</c:v>
                </c:pt>
                <c:pt idx="440">
                  <c:v>0.218036238878342</c:v>
                </c:pt>
                <c:pt idx="441">
                  <c:v>0.218074407676045</c:v>
                </c:pt>
                <c:pt idx="442">
                  <c:v>0.21811245304498</c:v>
                </c:pt>
                <c:pt idx="443">
                  <c:v>0.21815037606156</c:v>
                </c:pt>
                <c:pt idx="444">
                  <c:v>0.218188177791152</c:v>
                </c:pt>
                <c:pt idx="445">
                  <c:v>0.218225859288193</c:v>
                </c:pt>
                <c:pt idx="446">
                  <c:v>0.218263421596314</c:v>
                </c:pt>
                <c:pt idx="447">
                  <c:v>0.218300865748457</c:v>
                </c:pt>
                <c:pt idx="448">
                  <c:v>0.218338192766988</c:v>
                </c:pt>
                <c:pt idx="449">
                  <c:v>0.218375403663813</c:v>
                </c:pt>
                <c:pt idx="450">
                  <c:v>0.218412499440496</c:v>
                </c:pt>
                <c:pt idx="451">
                  <c:v>0.218449481088364</c:v>
                </c:pt>
                <c:pt idx="452">
                  <c:v>0.218486349588623</c:v>
                </c:pt>
                <c:pt idx="453">
                  <c:v>0.218523105912464</c:v>
                </c:pt>
                <c:pt idx="454">
                  <c:v>0.218559751021177</c:v>
                </c:pt>
                <c:pt idx="455">
                  <c:v>0.218596285866252</c:v>
                </c:pt>
                <c:pt idx="456">
                  <c:v>0.218632711389489</c:v>
                </c:pt>
                <c:pt idx="457">
                  <c:v>0.218669028523103</c:v>
                </c:pt>
                <c:pt idx="458">
                  <c:v>0.218705238189824</c:v>
                </c:pt>
                <c:pt idx="459">
                  <c:v>0.218741341303005</c:v>
                </c:pt>
                <c:pt idx="460">
                  <c:v>0.218777338766717</c:v>
                </c:pt>
                <c:pt idx="461">
                  <c:v>0.218813231475855</c:v>
                </c:pt>
                <c:pt idx="462">
                  <c:v>0.218849020316232</c:v>
                </c:pt>
                <c:pt idx="463">
                  <c:v>0.218884706164683</c:v>
                </c:pt>
                <c:pt idx="464">
                  <c:v>0.218920289889157</c:v>
                </c:pt>
                <c:pt idx="465">
                  <c:v>0.218955772348811</c:v>
                </c:pt>
                <c:pt idx="466">
                  <c:v>0.218991154394113</c:v>
                </c:pt>
                <c:pt idx="467">
                  <c:v>0.219026436866927</c:v>
                </c:pt>
                <c:pt idx="468">
                  <c:v>0.21906162060061</c:v>
                </c:pt>
                <c:pt idx="469">
                  <c:v>0.219096706420102</c:v>
                </c:pt>
                <c:pt idx="470">
                  <c:v>0.21913169514202</c:v>
                </c:pt>
                <c:pt idx="471">
                  <c:v>0.21916658757474</c:v>
                </c:pt>
                <c:pt idx="472">
                  <c:v>0.219201384518493</c:v>
                </c:pt>
                <c:pt idx="473">
                  <c:v>0.21923608676545</c:v>
                </c:pt>
                <c:pt idx="474">
                  <c:v>0.219270695099806</c:v>
                </c:pt>
                <c:pt idx="475">
                  <c:v>0.219305210297871</c:v>
                </c:pt>
                <c:pt idx="476">
                  <c:v>0.219339633128146</c:v>
                </c:pt>
                <c:pt idx="477">
                  <c:v>0.219373964351418</c:v>
                </c:pt>
                <c:pt idx="478">
                  <c:v>0.219408204720834</c:v>
                </c:pt>
                <c:pt idx="479">
                  <c:v>0.219442354981984</c:v>
                </c:pt>
                <c:pt idx="480">
                  <c:v>0.219476415872985</c:v>
                </c:pt>
                <c:pt idx="481">
                  <c:v>0.219510388124561</c:v>
                </c:pt>
                <c:pt idx="482">
                  <c:v>0.219544272460117</c:v>
                </c:pt>
                <c:pt idx="483">
                  <c:v>0.219578069595823</c:v>
                </c:pt>
                <c:pt idx="484">
                  <c:v>0.219611780240689</c:v>
                </c:pt>
                <c:pt idx="485">
                  <c:v>0.219645405096642</c:v>
                </c:pt>
                <c:pt idx="486">
                  <c:v>0.219678944858599</c:v>
                </c:pt>
                <c:pt idx="487">
                  <c:v>0.219712400214545</c:v>
                </c:pt>
                <c:pt idx="488">
                  <c:v>0.219745771845608</c:v>
                </c:pt>
                <c:pt idx="489">
                  <c:v>0.219779060426126</c:v>
                </c:pt>
                <c:pt idx="490">
                  <c:v>0.219812266623728</c:v>
                </c:pt>
                <c:pt idx="491">
                  <c:v>0.219845391099397</c:v>
                </c:pt>
                <c:pt idx="492">
                  <c:v>0.219878434507548</c:v>
                </c:pt>
                <c:pt idx="493">
                  <c:v>0.219911397496091</c:v>
                </c:pt>
                <c:pt idx="494">
                  <c:v>0.219944280706508</c:v>
                </c:pt>
                <c:pt idx="495">
                  <c:v>0.219977084773914</c:v>
                </c:pt>
                <c:pt idx="496">
                  <c:v>0.220009810327129</c:v>
                </c:pt>
                <c:pt idx="497">
                  <c:v>0.220042457988742</c:v>
                </c:pt>
                <c:pt idx="498">
                  <c:v>0.220075028375184</c:v>
                </c:pt>
                <c:pt idx="499">
                  <c:v>0.220107522096782</c:v>
                </c:pt>
                <c:pt idx="500">
                  <c:v>0.220139939757834</c:v>
                </c:pt>
                <c:pt idx="501">
                  <c:v>0.220172281956668</c:v>
                </c:pt>
                <c:pt idx="502">
                  <c:v>0.220204549285706</c:v>
                </c:pt>
                <c:pt idx="503">
                  <c:v>0.220236742331527</c:v>
                </c:pt>
                <c:pt idx="504">
                  <c:v>0.220268861674931</c:v>
                </c:pt>
                <c:pt idx="505">
                  <c:v>0.220300907890993</c:v>
                </c:pt>
                <c:pt idx="506">
                  <c:v>0.220332881549134</c:v>
                </c:pt>
                <c:pt idx="507">
                  <c:v>0.220364783213172</c:v>
                </c:pt>
                <c:pt idx="508">
                  <c:v>0.220396613441386</c:v>
                </c:pt>
                <c:pt idx="509">
                  <c:v>0.220428372786573</c:v>
                </c:pt>
                <c:pt idx="510">
                  <c:v>0.220460061796104</c:v>
                </c:pt>
                <c:pt idx="511">
                  <c:v>0.220491681011988</c:v>
                </c:pt>
                <c:pt idx="512">
                  <c:v>0.22052323097092</c:v>
                </c:pt>
                <c:pt idx="513">
                  <c:v>0.220554712204343</c:v>
                </c:pt>
                <c:pt idx="514">
                  <c:v>0.2205861252385</c:v>
                </c:pt>
                <c:pt idx="515">
                  <c:v>0.220617470594492</c:v>
                </c:pt>
                <c:pt idx="516">
                  <c:v>0.220648748788329</c:v>
                </c:pt>
                <c:pt idx="517">
                  <c:v>0.220679960330985</c:v>
                </c:pt>
                <c:pt idx="518">
                  <c:v>0.220711105728452</c:v>
                </c:pt>
                <c:pt idx="519">
                  <c:v>0.220742185481792</c:v>
                </c:pt>
                <c:pt idx="520">
                  <c:v>0.220773200087186</c:v>
                </c:pt>
                <c:pt idx="521">
                  <c:v>0.22080415003599</c:v>
                </c:pt>
                <c:pt idx="522">
                  <c:v>0.220835035814782</c:v>
                </c:pt>
                <c:pt idx="523">
                  <c:v>0.220865857905413</c:v>
                </c:pt>
                <c:pt idx="524">
                  <c:v>0.22089661678506</c:v>
                </c:pt>
                <c:pt idx="525">
                  <c:v>0.220927312926268</c:v>
                </c:pt>
                <c:pt idx="526">
                  <c:v>0.220957946797007</c:v>
                </c:pt>
                <c:pt idx="527">
                  <c:v>0.220988518860713</c:v>
                </c:pt>
                <c:pt idx="528">
                  <c:v>0.221019029576338</c:v>
                </c:pt>
                <c:pt idx="529">
                  <c:v>0.2210494793984</c:v>
                </c:pt>
                <c:pt idx="530">
                  <c:v>0.221079868777023</c:v>
                </c:pt>
                <c:pt idx="531">
                  <c:v>0.221110198157989</c:v>
                </c:pt>
                <c:pt idx="532">
                  <c:v>0.221140467982782</c:v>
                </c:pt>
                <c:pt idx="533">
                  <c:v>0.221170678688629</c:v>
                </c:pt>
                <c:pt idx="534">
                  <c:v>0.221200830708549</c:v>
                </c:pt>
                <c:pt idx="535">
                  <c:v>0.221230924471396</c:v>
                </c:pt>
                <c:pt idx="536">
                  <c:v>0.221260960401902</c:v>
                </c:pt>
                <c:pt idx="537">
                  <c:v>0.221290938920716</c:v>
                </c:pt>
                <c:pt idx="538">
                  <c:v>0.221320860444458</c:v>
                </c:pt>
                <c:pt idx="539">
                  <c:v>0.221350725385746</c:v>
                </c:pt>
                <c:pt idx="540">
                  <c:v>0.221380534153251</c:v>
                </c:pt>
                <c:pt idx="541">
                  <c:v>0.221410287151727</c:v>
                </c:pt>
                <c:pt idx="542">
                  <c:v>0.221439984782063</c:v>
                </c:pt>
                <c:pt idx="543">
                  <c:v>0.221469627441312</c:v>
                </c:pt>
                <c:pt idx="544">
                  <c:v>0.22149921552274</c:v>
                </c:pt>
                <c:pt idx="545">
                  <c:v>0.221528749415859</c:v>
                </c:pt>
                <c:pt idx="546">
                  <c:v>0.221558229506471</c:v>
                </c:pt>
                <c:pt idx="547">
                  <c:v>0.221587656176703</c:v>
                </c:pt>
                <c:pt idx="548">
                  <c:v>0.221617029805046</c:v>
                </c:pt>
                <c:pt idx="549">
                  <c:v>0.221646350766394</c:v>
                </c:pt>
                <c:pt idx="550">
                  <c:v>0.221675619432079</c:v>
                </c:pt>
                <c:pt idx="551">
                  <c:v>0.22170483616991</c:v>
                </c:pt>
                <c:pt idx="552">
                  <c:v>0.22173400134421</c:v>
                </c:pt>
                <c:pt idx="553">
                  <c:v>0.22176311531585</c:v>
                </c:pt>
                <c:pt idx="554">
                  <c:v>0.221792178442285</c:v>
                </c:pt>
                <c:pt idx="555">
                  <c:v>0.221821191077592</c:v>
                </c:pt>
                <c:pt idx="556">
                  <c:v>0.221850153572499</c:v>
                </c:pt>
                <c:pt idx="557">
                  <c:v>0.221879066274429</c:v>
                </c:pt>
                <c:pt idx="558">
                  <c:v>0.221907929527524</c:v>
                </c:pt>
                <c:pt idx="559">
                  <c:v>0.221936743672686</c:v>
                </c:pt>
                <c:pt idx="560">
                  <c:v>0.221965509047609</c:v>
                </c:pt>
                <c:pt idx="561">
                  <c:v>0.221994225986809</c:v>
                </c:pt>
                <c:pt idx="562">
                  <c:v>0.222022894821659</c:v>
                </c:pt>
                <c:pt idx="563">
                  <c:v>0.222051515880423</c:v>
                </c:pt>
                <c:pt idx="564">
                  <c:v>0.222080089488286</c:v>
                </c:pt>
                <c:pt idx="565">
                  <c:v>0.222108615967385</c:v>
                </c:pt>
                <c:pt idx="566">
                  <c:v>0.222137095636842</c:v>
                </c:pt>
                <c:pt idx="567">
                  <c:v>0.222165528812795</c:v>
                </c:pt>
                <c:pt idx="568">
                  <c:v>0.222193915808428</c:v>
                </c:pt>
                <c:pt idx="569">
                  <c:v>0.222222256934001</c:v>
                </c:pt>
                <c:pt idx="570">
                  <c:v>0.222250552496881</c:v>
                </c:pt>
                <c:pt idx="571">
                  <c:v>0.222278802801571</c:v>
                </c:pt>
                <c:pt idx="572">
                  <c:v>0.222307008149741</c:v>
                </c:pt>
                <c:pt idx="573">
                  <c:v>0.222335168840253</c:v>
                </c:pt>
                <c:pt idx="574">
                  <c:v>0.222363285169195</c:v>
                </c:pt>
                <c:pt idx="575">
                  <c:v>0.222391357429907</c:v>
                </c:pt>
                <c:pt idx="576">
                  <c:v>0.222419385913006</c:v>
                </c:pt>
                <c:pt idx="577">
                  <c:v>0.222447370906421</c:v>
                </c:pt>
                <c:pt idx="578">
                  <c:v>0.222475312695414</c:v>
                </c:pt>
                <c:pt idx="579">
                  <c:v>0.22250321156261</c:v>
                </c:pt>
                <c:pt idx="580">
                  <c:v>0.222531067788025</c:v>
                </c:pt>
                <c:pt idx="581">
                  <c:v>0.22255888164909</c:v>
                </c:pt>
                <c:pt idx="582">
                  <c:v>0.22258665342068</c:v>
                </c:pt>
                <c:pt idx="583">
                  <c:v>0.222614383375136</c:v>
                </c:pt>
                <c:pt idx="584">
                  <c:v>0.222642071782298</c:v>
                </c:pt>
                <c:pt idx="585">
                  <c:v>0.222669718909523</c:v>
                </c:pt>
                <c:pt idx="586">
                  <c:v>0.222697325021714</c:v>
                </c:pt>
                <c:pt idx="587">
                  <c:v>0.222724890381346</c:v>
                </c:pt>
                <c:pt idx="588">
                  <c:v>0.222752415248487</c:v>
                </c:pt>
                <c:pt idx="589">
                  <c:v>0.222779899880827</c:v>
                </c:pt>
                <c:pt idx="590">
                  <c:v>0.222807344533697</c:v>
                </c:pt>
                <c:pt idx="591">
                  <c:v>0.222834749460099</c:v>
                </c:pt>
                <c:pt idx="592">
                  <c:v>0.222862114910724</c:v>
                </c:pt>
                <c:pt idx="593">
                  <c:v>0.22288944113398</c:v>
                </c:pt>
                <c:pt idx="594">
                  <c:v>0.222916728376012</c:v>
                </c:pt>
                <c:pt idx="595">
                  <c:v>0.222943976880725</c:v>
                </c:pt>
                <c:pt idx="596">
                  <c:v>0.22297118688981</c:v>
                </c:pt>
                <c:pt idx="597">
                  <c:v>0.222998358642763</c:v>
                </c:pt>
                <c:pt idx="598">
                  <c:v>0.223025492376909</c:v>
                </c:pt>
                <c:pt idx="599">
                  <c:v>0.223052588327422</c:v>
                </c:pt>
                <c:pt idx="600">
                  <c:v>0.22307964672735</c:v>
                </c:pt>
                <c:pt idx="601">
                  <c:v>0.223106667807634</c:v>
                </c:pt>
                <c:pt idx="602">
                  <c:v>0.22313365179713</c:v>
                </c:pt>
                <c:pt idx="603">
                  <c:v>0.223160598922629</c:v>
                </c:pt>
                <c:pt idx="604">
                  <c:v>0.22318750940888</c:v>
                </c:pt>
                <c:pt idx="605">
                  <c:v>0.223214383478609</c:v>
                </c:pt>
                <c:pt idx="606">
                  <c:v>0.22324122135254</c:v>
                </c:pt>
                <c:pt idx="607">
                  <c:v>0.223268023249416</c:v>
                </c:pt>
                <c:pt idx="608">
                  <c:v>0.223294789386015</c:v>
                </c:pt>
                <c:pt idx="609">
                  <c:v>0.223321519977177</c:v>
                </c:pt>
                <c:pt idx="610">
                  <c:v>0.223348215235815</c:v>
                </c:pt>
                <c:pt idx="611">
                  <c:v>0.223374875372941</c:v>
                </c:pt>
                <c:pt idx="612">
                  <c:v>0.223401500597682</c:v>
                </c:pt>
                <c:pt idx="613">
                  <c:v>0.2234280911173</c:v>
                </c:pt>
                <c:pt idx="614">
                  <c:v>0.223454647137211</c:v>
                </c:pt>
                <c:pt idx="615">
                  <c:v>0.223481168861001</c:v>
                </c:pt>
                <c:pt idx="616">
                  <c:v>0.223507656490447</c:v>
                </c:pt>
                <c:pt idx="617">
                  <c:v>0.223534110225536</c:v>
                </c:pt>
                <c:pt idx="618">
                  <c:v>0.223560530264478</c:v>
                </c:pt>
                <c:pt idx="619">
                  <c:v>0.22358691680373</c:v>
                </c:pt>
                <c:pt idx="620">
                  <c:v>0.22361327003801</c:v>
                </c:pt>
                <c:pt idx="621">
                  <c:v>0.223639590160314</c:v>
                </c:pt>
                <c:pt idx="622">
                  <c:v>0.223665877361933</c:v>
                </c:pt>
                <c:pt idx="623">
                  <c:v>0.223692131832475</c:v>
                </c:pt>
                <c:pt idx="624">
                  <c:v>0.223718353759874</c:v>
                </c:pt>
                <c:pt idx="625">
                  <c:v>0.223744543330414</c:v>
                </c:pt>
                <c:pt idx="626">
                  <c:v>0.223770700728739</c:v>
                </c:pt>
                <c:pt idx="627">
                  <c:v>0.223796826137875</c:v>
                </c:pt>
                <c:pt idx="628">
                  <c:v>0.223822919739242</c:v>
                </c:pt>
                <c:pt idx="629">
                  <c:v>0.223848981712673</c:v>
                </c:pt>
                <c:pt idx="630">
                  <c:v>0.223875012236426</c:v>
                </c:pt>
                <c:pt idx="631">
                  <c:v>0.223901011487204</c:v>
                </c:pt>
                <c:pt idx="632">
                  <c:v>0.223926979640168</c:v>
                </c:pt>
                <c:pt idx="633">
                  <c:v>0.223952916868951</c:v>
                </c:pt>
                <c:pt idx="634">
                  <c:v>0.223978823345679</c:v>
                </c:pt>
                <c:pt idx="635">
                  <c:v>0.224004699240977</c:v>
                </c:pt>
                <c:pt idx="636">
                  <c:v>0.224030544723992</c:v>
                </c:pt>
                <c:pt idx="637">
                  <c:v>0.224056359962402</c:v>
                </c:pt>
                <c:pt idx="638">
                  <c:v>0.224082145122436</c:v>
                </c:pt>
                <c:pt idx="639">
                  <c:v>0.22410790036888</c:v>
                </c:pt>
                <c:pt idx="640">
                  <c:v>0.224133625865102</c:v>
                </c:pt>
                <c:pt idx="641">
                  <c:v>0.224159321773058</c:v>
                </c:pt>
                <c:pt idx="642">
                  <c:v>0.224184988253307</c:v>
                </c:pt>
                <c:pt idx="643">
                  <c:v>0.224210625465029</c:v>
                </c:pt>
                <c:pt idx="644">
                  <c:v>0.224236233566033</c:v>
                </c:pt>
                <c:pt idx="645">
                  <c:v>0.224261812712776</c:v>
                </c:pt>
                <c:pt idx="646">
                  <c:v>0.224287363060371</c:v>
                </c:pt>
                <c:pt idx="647">
                  <c:v>0.224312884762604</c:v>
                </c:pt>
                <c:pt idx="648">
                  <c:v>0.224338377971946</c:v>
                </c:pt>
                <c:pt idx="649">
                  <c:v>0.224363842839566</c:v>
                </c:pt>
                <c:pt idx="650">
                  <c:v>0.224389279515342</c:v>
                </c:pt>
                <c:pt idx="651">
                  <c:v>0.224414688147876</c:v>
                </c:pt>
                <c:pt idx="652">
                  <c:v>0.224440068884508</c:v>
                </c:pt>
                <c:pt idx="653">
                  <c:v>0.224465421871321</c:v>
                </c:pt>
                <c:pt idx="654">
                  <c:v>0.224490747253165</c:v>
                </c:pt>
                <c:pt idx="655">
                  <c:v>0.224516045173655</c:v>
                </c:pt>
                <c:pt idx="656">
                  <c:v>0.224541315775197</c:v>
                </c:pt>
                <c:pt idx="657">
                  <c:v>0.224566559198992</c:v>
                </c:pt>
                <c:pt idx="658">
                  <c:v>0.224591775585045</c:v>
                </c:pt>
                <c:pt idx="659">
                  <c:v>0.224616965072186</c:v>
                </c:pt>
                <c:pt idx="660">
                  <c:v>0.224642127798072</c:v>
                </c:pt>
                <c:pt idx="661">
                  <c:v>0.224667263899207</c:v>
                </c:pt>
                <c:pt idx="662">
                  <c:v>0.224692373510945</c:v>
                </c:pt>
                <c:pt idx="663">
                  <c:v>0.224717456767508</c:v>
                </c:pt>
                <c:pt idx="664">
                  <c:v>0.224742513801993</c:v>
                </c:pt>
                <c:pt idx="665">
                  <c:v>0.224767544746383</c:v>
                </c:pt>
                <c:pt idx="666">
                  <c:v>0.224792549731561</c:v>
                </c:pt>
                <c:pt idx="667">
                  <c:v>0.224817528887317</c:v>
                </c:pt>
                <c:pt idx="668">
                  <c:v>0.224842482342362</c:v>
                </c:pt>
                <c:pt idx="669">
                  <c:v>0.224867410224334</c:v>
                </c:pt>
                <c:pt idx="670">
                  <c:v>0.224892312659813</c:v>
                </c:pt>
                <c:pt idx="671">
                  <c:v>0.22491718977433</c:v>
                </c:pt>
                <c:pt idx="672">
                  <c:v>0.224942041692373</c:v>
                </c:pt>
                <c:pt idx="673">
                  <c:v>0.224966868537405</c:v>
                </c:pt>
                <c:pt idx="674">
                  <c:v>0.224991670431865</c:v>
                </c:pt>
                <c:pt idx="675">
                  <c:v>0.225016447497188</c:v>
                </c:pt>
                <c:pt idx="676">
                  <c:v>0.225041199853801</c:v>
                </c:pt>
                <c:pt idx="677">
                  <c:v>0.225065927621149</c:v>
                </c:pt>
                <c:pt idx="678">
                  <c:v>0.225090630917692</c:v>
                </c:pt>
                <c:pt idx="679">
                  <c:v>0.225115309860917</c:v>
                </c:pt>
                <c:pt idx="680">
                  <c:v>0.225139964567354</c:v>
                </c:pt>
                <c:pt idx="681">
                  <c:v>0.225164595152575</c:v>
                </c:pt>
                <c:pt idx="682">
                  <c:v>0.225189201731213</c:v>
                </c:pt>
                <c:pt idx="683">
                  <c:v>0.225213784416962</c:v>
                </c:pt>
                <c:pt idx="684">
                  <c:v>0.225238343322594</c:v>
                </c:pt>
                <c:pt idx="685">
                  <c:v>0.225262878559964</c:v>
                </c:pt>
                <c:pt idx="686">
                  <c:v>0.225287390240016</c:v>
                </c:pt>
                <c:pt idx="687">
                  <c:v>0.2253118784728</c:v>
                </c:pt>
                <c:pt idx="688">
                  <c:v>0.225336343367469</c:v>
                </c:pt>
                <c:pt idx="689">
                  <c:v>0.225360785032299</c:v>
                </c:pt>
                <c:pt idx="690">
                  <c:v>0.225385203574689</c:v>
                </c:pt>
                <c:pt idx="691">
                  <c:v>0.225409599101176</c:v>
                </c:pt>
                <c:pt idx="692">
                  <c:v>0.225433971717438</c:v>
                </c:pt>
                <c:pt idx="693">
                  <c:v>0.225458321528302</c:v>
                </c:pt>
                <c:pt idx="694">
                  <c:v>0.225482648637759</c:v>
                </c:pt>
                <c:pt idx="695">
                  <c:v>0.225506953148962</c:v>
                </c:pt>
                <c:pt idx="696">
                  <c:v>0.225531235164243</c:v>
                </c:pt>
                <c:pt idx="697">
                  <c:v>0.225555494785114</c:v>
                </c:pt>
                <c:pt idx="698">
                  <c:v>0.22557973211228</c:v>
                </c:pt>
                <c:pt idx="699">
                  <c:v>0.225603947245645</c:v>
                </c:pt>
                <c:pt idx="700">
                  <c:v>0.225628140284313</c:v>
                </c:pt>
                <c:pt idx="701">
                  <c:v>0.22565231132661</c:v>
                </c:pt>
                <c:pt idx="702">
                  <c:v>0.225676460470076</c:v>
                </c:pt>
                <c:pt idx="703">
                  <c:v>0.225700587811483</c:v>
                </c:pt>
                <c:pt idx="704">
                  <c:v>0.225724693446837</c:v>
                </c:pt>
                <c:pt idx="705">
                  <c:v>0.225748777471387</c:v>
                </c:pt>
                <c:pt idx="706">
                  <c:v>0.225772839979633</c:v>
                </c:pt>
                <c:pt idx="707">
                  <c:v>0.225796881065329</c:v>
                </c:pt>
                <c:pt idx="708">
                  <c:v>0.225820900821499</c:v>
                </c:pt>
                <c:pt idx="709">
                  <c:v>0.22584489934043</c:v>
                </c:pt>
                <c:pt idx="710">
                  <c:v>0.225868876713692</c:v>
                </c:pt>
                <c:pt idx="711">
                  <c:v>0.225892833032139</c:v>
                </c:pt>
                <c:pt idx="712">
                  <c:v>0.225916768385914</c:v>
                </c:pt>
                <c:pt idx="713">
                  <c:v>0.225940682864462</c:v>
                </c:pt>
                <c:pt idx="714">
                  <c:v>0.225964576556527</c:v>
                </c:pt>
                <c:pt idx="715">
                  <c:v>0.225988449550169</c:v>
                </c:pt>
                <c:pt idx="716">
                  <c:v>0.226012301932761</c:v>
                </c:pt>
                <c:pt idx="717">
                  <c:v>0.226036133791005</c:v>
                </c:pt>
                <c:pt idx="718">
                  <c:v>0.226059945210927</c:v>
                </c:pt>
                <c:pt idx="719">
                  <c:v>0.226083736277895</c:v>
                </c:pt>
                <c:pt idx="720">
                  <c:v>0.226107507076618</c:v>
                </c:pt>
                <c:pt idx="721">
                  <c:v>0.22613125769115</c:v>
                </c:pt>
                <c:pt idx="722">
                  <c:v>0.226154988204906</c:v>
                </c:pt>
                <c:pt idx="723">
                  <c:v>0.226178698700655</c:v>
                </c:pt>
                <c:pt idx="724">
                  <c:v>0.226202389260539</c:v>
                </c:pt>
                <c:pt idx="725">
                  <c:v>0.226226059966068</c:v>
                </c:pt>
                <c:pt idx="726">
                  <c:v>0.226249710898133</c:v>
                </c:pt>
                <c:pt idx="727">
                  <c:v>0.226273342137009</c:v>
                </c:pt>
                <c:pt idx="728">
                  <c:v>0.226296953762359</c:v>
                </c:pt>
                <c:pt idx="729">
                  <c:v>0.226320545853243</c:v>
                </c:pt>
                <c:pt idx="730">
                  <c:v>0.226344118488121</c:v>
                </c:pt>
                <c:pt idx="731">
                  <c:v>0.226367671744862</c:v>
                </c:pt>
                <c:pt idx="732">
                  <c:v>0.226391205700745</c:v>
                </c:pt>
                <c:pt idx="733">
                  <c:v>0.226414720432467</c:v>
                </c:pt>
                <c:pt idx="734">
                  <c:v>0.226438216016149</c:v>
                </c:pt>
                <c:pt idx="735">
                  <c:v>0.226461692527336</c:v>
                </c:pt>
                <c:pt idx="736">
                  <c:v>0.226485150041014</c:v>
                </c:pt>
                <c:pt idx="737">
                  <c:v>0.2265085886316</c:v>
                </c:pt>
                <c:pt idx="738">
                  <c:v>0.22653200837296</c:v>
                </c:pt>
                <c:pt idx="739">
                  <c:v>0.226555409338407</c:v>
                </c:pt>
                <c:pt idx="740">
                  <c:v>0.226578791600707</c:v>
                </c:pt>
                <c:pt idx="741">
                  <c:v>0.226602155232088</c:v>
                </c:pt>
                <c:pt idx="742">
                  <c:v>0.226625500304238</c:v>
                </c:pt>
                <c:pt idx="743">
                  <c:v>0.226648826888318</c:v>
                </c:pt>
                <c:pt idx="744">
                  <c:v>0.226672135054957</c:v>
                </c:pt>
                <c:pt idx="745">
                  <c:v>0.226695424874269</c:v>
                </c:pt>
                <c:pt idx="746">
                  <c:v>0.226718696415849</c:v>
                </c:pt>
                <c:pt idx="747">
                  <c:v>0.226741949748776</c:v>
                </c:pt>
                <c:pt idx="748">
                  <c:v>0.226765184941627</c:v>
                </c:pt>
                <c:pt idx="749">
                  <c:v>0.226788402062472</c:v>
                </c:pt>
                <c:pt idx="750">
                  <c:v>0.226811601178888</c:v>
                </c:pt>
                <c:pt idx="751">
                  <c:v>0.226834782357952</c:v>
                </c:pt>
                <c:pt idx="752">
                  <c:v>0.226857945666255</c:v>
                </c:pt>
                <c:pt idx="753">
                  <c:v>0.226881091169905</c:v>
                </c:pt>
                <c:pt idx="754">
                  <c:v>0.226904218934526</c:v>
                </c:pt>
                <c:pt idx="755">
                  <c:v>0.226927329025269</c:v>
                </c:pt>
                <c:pt idx="756">
                  <c:v>0.226950421506809</c:v>
                </c:pt>
                <c:pt idx="757">
                  <c:v>0.226973496443358</c:v>
                </c:pt>
                <c:pt idx="758">
                  <c:v>0.226996553898662</c:v>
                </c:pt>
                <c:pt idx="759">
                  <c:v>0.22701959393601</c:v>
                </c:pt>
                <c:pt idx="760">
                  <c:v>0.227042616618234</c:v>
                </c:pt>
                <c:pt idx="761">
                  <c:v>0.227065622007714</c:v>
                </c:pt>
                <c:pt idx="762">
                  <c:v>0.227088610166389</c:v>
                </c:pt>
                <c:pt idx="763">
                  <c:v>0.227111581155746</c:v>
                </c:pt>
                <c:pt idx="764">
                  <c:v>0.227134535036843</c:v>
                </c:pt>
                <c:pt idx="765">
                  <c:v>0.227157471870294</c:v>
                </c:pt>
                <c:pt idx="766">
                  <c:v>0.227180391716288</c:v>
                </c:pt>
                <c:pt idx="767">
                  <c:v>0.227203294634585</c:v>
                </c:pt>
                <c:pt idx="768">
                  <c:v>0.22722618068452</c:v>
                </c:pt>
                <c:pt idx="769">
                  <c:v>0.227249049925012</c:v>
                </c:pt>
                <c:pt idx="770">
                  <c:v>0.22727190241456</c:v>
                </c:pt>
                <c:pt idx="771">
                  <c:v>0.227294738211253</c:v>
                </c:pt>
                <c:pt idx="772">
                  <c:v>0.22731755737277</c:v>
                </c:pt>
                <c:pt idx="773">
                  <c:v>0.227340359956388</c:v>
                </c:pt>
                <c:pt idx="774">
                  <c:v>0.22736314601898</c:v>
                </c:pt>
                <c:pt idx="775">
                  <c:v>0.227385915617021</c:v>
                </c:pt>
                <c:pt idx="776">
                  <c:v>0.227408668806595</c:v>
                </c:pt>
                <c:pt idx="777">
                  <c:v>0.227431405643391</c:v>
                </c:pt>
                <c:pt idx="778">
                  <c:v>0.227454126182714</c:v>
                </c:pt>
                <c:pt idx="779">
                  <c:v>0.227476830479482</c:v>
                </c:pt>
                <c:pt idx="780">
                  <c:v>0.227499518588235</c:v>
                </c:pt>
                <c:pt idx="781">
                  <c:v>0.227522190563136</c:v>
                </c:pt>
                <c:pt idx="782">
                  <c:v>0.227544846457972</c:v>
                </c:pt>
                <c:pt idx="783">
                  <c:v>0.227567486326162</c:v>
                </c:pt>
                <c:pt idx="784">
                  <c:v>0.227590110220754</c:v>
                </c:pt>
                <c:pt idx="785">
                  <c:v>0.227612718194437</c:v>
                </c:pt>
                <c:pt idx="786">
                  <c:v>0.227635310299534</c:v>
                </c:pt>
                <c:pt idx="787">
                  <c:v>0.227657886588014</c:v>
                </c:pt>
                <c:pt idx="788">
                  <c:v>0.227680447111491</c:v>
                </c:pt>
                <c:pt idx="789">
                  <c:v>0.227702991921223</c:v>
                </c:pt>
                <c:pt idx="790">
                  <c:v>0.227725521068126</c:v>
                </c:pt>
                <c:pt idx="791">
                  <c:v>0.227748034602766</c:v>
                </c:pt>
                <c:pt idx="792">
                  <c:v>0.22777053257537</c:v>
                </c:pt>
                <c:pt idx="793">
                  <c:v>0.227793015035821</c:v>
                </c:pt>
                <c:pt idx="794">
                  <c:v>0.227815482033669</c:v>
                </c:pt>
                <c:pt idx="795">
                  <c:v>0.227837933618132</c:v>
                </c:pt>
                <c:pt idx="796">
                  <c:v>0.227860369838092</c:v>
                </c:pt>
                <c:pt idx="797">
                  <c:v>0.227882790742109</c:v>
                </c:pt>
                <c:pt idx="798">
                  <c:v>0.227905196378412</c:v>
                </c:pt>
                <c:pt idx="799">
                  <c:v>0.227927586794912</c:v>
                </c:pt>
                <c:pt idx="800">
                  <c:v>0.227949962039201</c:v>
                </c:pt>
                <c:pt idx="801">
                  <c:v>0.227972322158552</c:v>
                </c:pt>
                <c:pt idx="802">
                  <c:v>0.227994667199926</c:v>
                </c:pt>
                <c:pt idx="803">
                  <c:v>0.228016997209969</c:v>
                </c:pt>
                <c:pt idx="804">
                  <c:v>0.228039312235024</c:v>
                </c:pt>
                <c:pt idx="805">
                  <c:v>0.228061612321124</c:v>
                </c:pt>
                <c:pt idx="806">
                  <c:v>0.228083897514</c:v>
                </c:pt>
                <c:pt idx="807">
                  <c:v>0.228106167859083</c:v>
                </c:pt>
                <c:pt idx="808">
                  <c:v>0.228128423401505</c:v>
                </c:pt>
                <c:pt idx="809">
                  <c:v>0.228150664186103</c:v>
                </c:pt>
                <c:pt idx="810">
                  <c:v>0.22817289025742</c:v>
                </c:pt>
                <c:pt idx="811">
                  <c:v>0.22819510165971</c:v>
                </c:pt>
                <c:pt idx="812">
                  <c:v>0.228217298436936</c:v>
                </c:pt>
                <c:pt idx="813">
                  <c:v>0.228239480632779</c:v>
                </c:pt>
                <c:pt idx="814">
                  <c:v>0.228261648290636</c:v>
                </c:pt>
                <c:pt idx="815">
                  <c:v>0.22828380145362</c:v>
                </c:pt>
                <c:pt idx="816">
                  <c:v>0.22830594016457</c:v>
                </c:pt>
                <c:pt idx="817">
                  <c:v>0.228328064466045</c:v>
                </c:pt>
                <c:pt idx="818">
                  <c:v>0.228350174400335</c:v>
                </c:pt>
                <c:pt idx="819">
                  <c:v>0.228372270009452</c:v>
                </c:pt>
                <c:pt idx="820">
                  <c:v>0.228394351335144</c:v>
                </c:pt>
                <c:pt idx="821">
                  <c:v>0.228416418418892</c:v>
                </c:pt>
                <c:pt idx="822">
                  <c:v>0.22843847130191</c:v>
                </c:pt>
                <c:pt idx="823">
                  <c:v>0.228460510025151</c:v>
                </c:pt>
                <c:pt idx="824">
                  <c:v>0.228482534629306</c:v>
                </c:pt>
                <c:pt idx="825">
                  <c:v>0.228504545154812</c:v>
                </c:pt>
                <c:pt idx="826">
                  <c:v>0.228526541641846</c:v>
                </c:pt>
                <c:pt idx="827">
                  <c:v>0.228548524130332</c:v>
                </c:pt>
                <c:pt idx="828">
                  <c:v>0.228570492659946</c:v>
                </c:pt>
                <c:pt idx="829">
                  <c:v>0.228592447270108</c:v>
                </c:pt>
                <c:pt idx="830">
                  <c:v>0.228614387999998</c:v>
                </c:pt>
                <c:pt idx="831">
                  <c:v>0.228636314888544</c:v>
                </c:pt>
                <c:pt idx="832">
                  <c:v>0.228658227974436</c:v>
                </c:pt>
                <c:pt idx="833">
                  <c:v>0.228680127296119</c:v>
                </c:pt>
                <c:pt idx="834">
                  <c:v>0.2287020128918</c:v>
                </c:pt>
                <c:pt idx="835">
                  <c:v>0.228723884799449</c:v>
                </c:pt>
                <c:pt idx="836">
                  <c:v>0.2287457430568</c:v>
                </c:pt>
                <c:pt idx="837">
                  <c:v>0.228767587701355</c:v>
                </c:pt>
                <c:pt idx="838">
                  <c:v>0.228789418770381</c:v>
                </c:pt>
                <c:pt idx="839">
                  <c:v>0.228811236300921</c:v>
                </c:pt>
                <c:pt idx="840">
                  <c:v>0.228833040329784</c:v>
                </c:pt>
                <c:pt idx="841">
                  <c:v>0.228854830893558</c:v>
                </c:pt>
                <c:pt idx="842">
                  <c:v>0.228876608028606</c:v>
                </c:pt>
                <c:pt idx="843">
                  <c:v>0.228898371771066</c:v>
                </c:pt>
                <c:pt idx="844">
                  <c:v>0.228920122156861</c:v>
                </c:pt>
                <c:pt idx="845">
                  <c:v>0.228941859221688</c:v>
                </c:pt>
                <c:pt idx="846">
                  <c:v>0.228963583001036</c:v>
                </c:pt>
                <c:pt idx="847">
                  <c:v>0.228985293530172</c:v>
                </c:pt>
                <c:pt idx="848">
                  <c:v>0.229006990844152</c:v>
                </c:pt>
                <c:pt idx="849">
                  <c:v>0.229028674977824</c:v>
                </c:pt>
                <c:pt idx="850">
                  <c:v>0.22905034596582</c:v>
                </c:pt>
                <c:pt idx="851">
                  <c:v>0.229072003842569</c:v>
                </c:pt>
                <c:pt idx="852">
                  <c:v>0.22909364864229</c:v>
                </c:pt>
                <c:pt idx="853">
                  <c:v>0.229115280399001</c:v>
                </c:pt>
                <c:pt idx="854">
                  <c:v>0.229136899146514</c:v>
                </c:pt>
                <c:pt idx="855">
                  <c:v>0.22915850491844</c:v>
                </c:pt>
                <c:pt idx="856">
                  <c:v>0.229180097748192</c:v>
                </c:pt>
                <c:pt idx="857">
                  <c:v>0.229201677668983</c:v>
                </c:pt>
                <c:pt idx="858">
                  <c:v>0.229223244713831</c:v>
                </c:pt>
                <c:pt idx="859">
                  <c:v>0.229244798915556</c:v>
                </c:pt>
                <c:pt idx="860">
                  <c:v>0.229266340306789</c:v>
                </c:pt>
                <c:pt idx="861">
                  <c:v>0.229287868919964</c:v>
                </c:pt>
                <c:pt idx="862">
                  <c:v>0.229309384787329</c:v>
                </c:pt>
                <c:pt idx="863">
                  <c:v>0.229330887940943</c:v>
                </c:pt>
                <c:pt idx="864">
                  <c:v>0.229352378412673</c:v>
                </c:pt>
                <c:pt idx="865">
                  <c:v>0.229373856234206</c:v>
                </c:pt>
                <c:pt idx="866">
                  <c:v>0.229395321437039</c:v>
                </c:pt>
                <c:pt idx="867">
                  <c:v>0.229416774052491</c:v>
                </c:pt>
                <c:pt idx="868">
                  <c:v>0.229438214111699</c:v>
                </c:pt>
                <c:pt idx="869">
                  <c:v>0.229459641645616</c:v>
                </c:pt>
                <c:pt idx="870">
                  <c:v>0.229481056685021</c:v>
                </c:pt>
                <c:pt idx="871">
                  <c:v>0.229502459260512</c:v>
                </c:pt>
                <c:pt idx="872">
                  <c:v>0.229523849402515</c:v>
                </c:pt>
                <c:pt idx="873">
                  <c:v>0.229545227141278</c:v>
                </c:pt>
                <c:pt idx="874">
                  <c:v>0.229566592506878</c:v>
                </c:pt>
                <c:pt idx="875">
                  <c:v>0.229587945529222</c:v>
                </c:pt>
                <c:pt idx="876">
                  <c:v>0.229609286238042</c:v>
                </c:pt>
                <c:pt idx="877">
                  <c:v>0.229630614662905</c:v>
                </c:pt>
                <c:pt idx="878">
                  <c:v>0.229651930833209</c:v>
                </c:pt>
                <c:pt idx="879">
                  <c:v>0.229673234778187</c:v>
                </c:pt>
                <c:pt idx="880">
                  <c:v>0.229694526526903</c:v>
                </c:pt>
                <c:pt idx="881">
                  <c:v>0.229715806108262</c:v>
                </c:pt>
                <c:pt idx="882">
                  <c:v>0.229737073551004</c:v>
                </c:pt>
                <c:pt idx="883">
                  <c:v>0.229758328883708</c:v>
                </c:pt>
                <c:pt idx="884">
                  <c:v>0.229779572134794</c:v>
                </c:pt>
                <c:pt idx="885">
                  <c:v>0.229800803332521</c:v>
                </c:pt>
                <c:pt idx="886">
                  <c:v>0.229822022504994</c:v>
                </c:pt>
                <c:pt idx="887">
                  <c:v>0.229843229680157</c:v>
                </c:pt>
                <c:pt idx="888">
                  <c:v>0.229864424885805</c:v>
                </c:pt>
                <c:pt idx="889">
                  <c:v>0.229885608149574</c:v>
                </c:pt>
                <c:pt idx="890">
                  <c:v>0.22990677949895</c:v>
                </c:pt>
                <c:pt idx="891">
                  <c:v>0.229927938961265</c:v>
                </c:pt>
                <c:pt idx="892">
                  <c:v>0.229949086563704</c:v>
                </c:pt>
                <c:pt idx="893">
                  <c:v>0.2299702223333</c:v>
                </c:pt>
                <c:pt idx="894">
                  <c:v>0.229991346296939</c:v>
                </c:pt>
                <c:pt idx="895">
                  <c:v>0.23001245848136</c:v>
                </c:pt>
                <c:pt idx="896">
                  <c:v>0.230033558913157</c:v>
                </c:pt>
                <c:pt idx="897">
                  <c:v>0.230054647618777</c:v>
                </c:pt>
                <c:pt idx="898">
                  <c:v>0.230075724624527</c:v>
                </c:pt>
                <c:pt idx="899">
                  <c:v>0.230096789956568</c:v>
                </c:pt>
                <c:pt idx="900">
                  <c:v>0.230117843640921</c:v>
                </c:pt>
                <c:pt idx="901">
                  <c:v>0.230138885703466</c:v>
                </c:pt>
                <c:pt idx="902">
                  <c:v>0.230159916169946</c:v>
                </c:pt>
                <c:pt idx="903">
                  <c:v>0.230180935065963</c:v>
                </c:pt>
                <c:pt idx="904">
                  <c:v>0.230201942416983</c:v>
                </c:pt>
                <c:pt idx="905">
                  <c:v>0.230222938248336</c:v>
                </c:pt>
                <c:pt idx="906">
                  <c:v>0.230243922585215</c:v>
                </c:pt>
                <c:pt idx="907">
                  <c:v>0.230264895452683</c:v>
                </c:pt>
                <c:pt idx="908">
                  <c:v>0.230285856875665</c:v>
                </c:pt>
                <c:pt idx="909">
                  <c:v>0.230306806878957</c:v>
                </c:pt>
                <c:pt idx="910">
                  <c:v>0.230327745487224</c:v>
                </c:pt>
                <c:pt idx="911">
                  <c:v>0.230348672724998</c:v>
                </c:pt>
                <c:pt idx="912">
                  <c:v>0.230369588616686</c:v>
                </c:pt>
                <c:pt idx="913">
                  <c:v>0.230390493186562</c:v>
                </c:pt>
                <c:pt idx="914">
                  <c:v>0.230411386458777</c:v>
                </c:pt>
                <c:pt idx="915">
                  <c:v>0.230432268457353</c:v>
                </c:pt>
                <c:pt idx="916">
                  <c:v>0.230453139206187</c:v>
                </c:pt>
                <c:pt idx="917">
                  <c:v>0.230473998729053</c:v>
                </c:pt>
                <c:pt idx="918">
                  <c:v>0.2304948470496</c:v>
                </c:pt>
                <c:pt idx="919">
                  <c:v>0.230515684191355</c:v>
                </c:pt>
                <c:pt idx="920">
                  <c:v>0.230536510177723</c:v>
                </c:pt>
                <c:pt idx="921">
                  <c:v>0.230557325031988</c:v>
                </c:pt>
                <c:pt idx="922">
                  <c:v>0.230578128777314</c:v>
                </c:pt>
                <c:pt idx="923">
                  <c:v>0.230598921436746</c:v>
                </c:pt>
                <c:pt idx="924">
                  <c:v>0.230619703033213</c:v>
                </c:pt>
                <c:pt idx="925">
                  <c:v>0.230640473589522</c:v>
                </c:pt>
                <c:pt idx="926">
                  <c:v>0.230661233128368</c:v>
                </c:pt>
                <c:pt idx="927">
                  <c:v>0.230681981672328</c:v>
                </c:pt>
                <c:pt idx="928">
                  <c:v>0.230702719243865</c:v>
                </c:pt>
                <c:pt idx="929">
                  <c:v>0.230723445865327</c:v>
                </c:pt>
                <c:pt idx="930">
                  <c:v>0.230744161558951</c:v>
                </c:pt>
                <c:pt idx="931">
                  <c:v>0.23076486634686</c:v>
                </c:pt>
                <c:pt idx="932">
                  <c:v>0.230785560251065</c:v>
                </c:pt>
                <c:pt idx="933">
                  <c:v>0.230806243293468</c:v>
                </c:pt>
                <c:pt idx="934">
                  <c:v>0.23082691549586</c:v>
                </c:pt>
                <c:pt idx="935">
                  <c:v>0.230847576879923</c:v>
                </c:pt>
                <c:pt idx="936">
                  <c:v>0.230868227467232</c:v>
                </c:pt>
                <c:pt idx="937">
                  <c:v>0.230888867279252</c:v>
                </c:pt>
                <c:pt idx="938">
                  <c:v>0.230909496337343</c:v>
                </c:pt>
                <c:pt idx="939">
                  <c:v>0.230930114662759</c:v>
                </c:pt>
                <c:pt idx="940">
                  <c:v>0.230950722276648</c:v>
                </c:pt>
                <c:pt idx="941">
                  <c:v>0.230971319200054</c:v>
                </c:pt>
                <c:pt idx="942">
                  <c:v>0.230991905453917</c:v>
                </c:pt>
                <c:pt idx="943">
                  <c:v>0.231012481059074</c:v>
                </c:pt>
                <c:pt idx="944">
                  <c:v>0.23103304603626</c:v>
                </c:pt>
                <c:pt idx="945">
                  <c:v>0.231053600406108</c:v>
                </c:pt>
                <c:pt idx="946">
                  <c:v>0.23107414418915</c:v>
                </c:pt>
                <c:pt idx="947">
                  <c:v>0.231094677405819</c:v>
                </c:pt>
                <c:pt idx="948">
                  <c:v>0.231115200076447</c:v>
                </c:pt>
                <c:pt idx="949">
                  <c:v>0.231135712221269</c:v>
                </c:pt>
                <c:pt idx="950">
                  <c:v>0.231156213860421</c:v>
                </c:pt>
                <c:pt idx="951">
                  <c:v>0.231176705013941</c:v>
                </c:pt>
                <c:pt idx="952">
                  <c:v>0.231197185701772</c:v>
                </c:pt>
                <c:pt idx="953">
                  <c:v>0.231217655943759</c:v>
                </c:pt>
                <c:pt idx="954">
                  <c:v>0.231238115759654</c:v>
                </c:pt>
                <c:pt idx="955">
                  <c:v>0.231258565169111</c:v>
                </c:pt>
                <c:pt idx="956">
                  <c:v>0.231279004191695</c:v>
                </c:pt>
                <c:pt idx="957">
                  <c:v>0.231299432846874</c:v>
                </c:pt>
                <c:pt idx="958">
                  <c:v>0.231319851154022</c:v>
                </c:pt>
                <c:pt idx="959">
                  <c:v>0.231340259132427</c:v>
                </c:pt>
                <c:pt idx="960">
                  <c:v>0.231360656801278</c:v>
                </c:pt>
                <c:pt idx="961">
                  <c:v>0.231381044179679</c:v>
                </c:pt>
                <c:pt idx="962">
                  <c:v>0.231401421286641</c:v>
                </c:pt>
                <c:pt idx="963">
                  <c:v>0.231421788141086</c:v>
                </c:pt>
                <c:pt idx="964">
                  <c:v>0.231442144761848</c:v>
                </c:pt>
                <c:pt idx="965">
                  <c:v>0.231462491167672</c:v>
                </c:pt>
                <c:pt idx="966">
                  <c:v>0.231482827377216</c:v>
                </c:pt>
                <c:pt idx="967">
                  <c:v>0.231503153409049</c:v>
                </c:pt>
                <c:pt idx="968">
                  <c:v>0.231523469281655</c:v>
                </c:pt>
                <c:pt idx="969">
                  <c:v>0.231543775013432</c:v>
                </c:pt>
                <c:pt idx="970">
                  <c:v>0.231564070622692</c:v>
                </c:pt>
                <c:pt idx="971">
                  <c:v>0.231584356127665</c:v>
                </c:pt>
                <c:pt idx="972">
                  <c:v>0.231604631546492</c:v>
                </c:pt>
                <c:pt idx="973">
                  <c:v>0.231624896897235</c:v>
                </c:pt>
                <c:pt idx="974">
                  <c:v>0.231645152197869</c:v>
                </c:pt>
                <c:pt idx="975">
                  <c:v>0.23166539746629</c:v>
                </c:pt>
                <c:pt idx="976">
                  <c:v>0.23168563272031</c:v>
                </c:pt>
                <c:pt idx="977">
                  <c:v>0.23170585797766</c:v>
                </c:pt>
                <c:pt idx="978">
                  <c:v>0.231726073255991</c:v>
                </c:pt>
                <c:pt idx="979">
                  <c:v>0.231746278572873</c:v>
                </c:pt>
                <c:pt idx="980">
                  <c:v>0.231766473945797</c:v>
                </c:pt>
                <c:pt idx="981">
                  <c:v>0.231786659392173</c:v>
                </c:pt>
                <c:pt idx="982">
                  <c:v>0.231806834929335</c:v>
                </c:pt>
                <c:pt idx="983">
                  <c:v>0.231827000574535</c:v>
                </c:pt>
                <c:pt idx="984">
                  <c:v>0.231847156344952</c:v>
                </c:pt>
                <c:pt idx="985">
                  <c:v>0.231867302257685</c:v>
                </c:pt>
                <c:pt idx="986">
                  <c:v>0.231887438329757</c:v>
                </c:pt>
                <c:pt idx="987">
                  <c:v>0.231907564578115</c:v>
                </c:pt>
                <c:pt idx="988">
                  <c:v>0.231927681019629</c:v>
                </c:pt>
                <c:pt idx="989">
                  <c:v>0.231947787671098</c:v>
                </c:pt>
                <c:pt idx="990">
                  <c:v>0.231967884549242</c:v>
                </c:pt>
                <c:pt idx="991">
                  <c:v>0.231987971670708</c:v>
                </c:pt>
                <c:pt idx="992">
                  <c:v>0.232008049052071</c:v>
                </c:pt>
                <c:pt idx="993">
                  <c:v>0.232028116709832</c:v>
                </c:pt>
                <c:pt idx="994">
                  <c:v>0.232048174660418</c:v>
                </c:pt>
                <c:pt idx="995">
                  <c:v>0.232068222920186</c:v>
                </c:pt>
                <c:pt idx="996">
                  <c:v>0.23208826150542</c:v>
                </c:pt>
                <c:pt idx="997">
                  <c:v>0.232108290432332</c:v>
                </c:pt>
                <c:pt idx="998">
                  <c:v>0.232128309717065</c:v>
                </c:pt>
                <c:pt idx="999">
                  <c:v>0.232148319375693</c:v>
                </c:pt>
                <c:pt idx="1000">
                  <c:v>0.232168319424214</c:v>
                </c:pt>
                <c:pt idx="1001">
                  <c:v>0.232188309878564</c:v>
                </c:pt>
                <c:pt idx="1002">
                  <c:v>0.232208290754604</c:v>
                </c:pt>
                <c:pt idx="1003">
                  <c:v>0.232228262068131</c:v>
                </c:pt>
                <c:pt idx="1004">
                  <c:v>0.232248223834873</c:v>
                </c:pt>
                <c:pt idx="1005">
                  <c:v>0.232268176070486</c:v>
                </c:pt>
                <c:pt idx="1006">
                  <c:v>0.232288118790566</c:v>
                </c:pt>
                <c:pt idx="1007">
                  <c:v>0.232308052010636</c:v>
                </c:pt>
                <c:pt idx="1008">
                  <c:v>0.232327975746156</c:v>
                </c:pt>
                <c:pt idx="1009">
                  <c:v>0.232347890012518</c:v>
                </c:pt>
                <c:pt idx="1010">
                  <c:v>0.232367794825051</c:v>
                </c:pt>
                <c:pt idx="1011">
                  <c:v>0.232387690199018</c:v>
                </c:pt>
                <c:pt idx="1012">
                  <c:v>0.232407576149615</c:v>
                </c:pt>
                <c:pt idx="1013">
                  <c:v>0.232427452691978</c:v>
                </c:pt>
                <c:pt idx="1014">
                  <c:v>0.232447319841174</c:v>
                </c:pt>
                <c:pt idx="1015">
                  <c:v>0.232467177612213</c:v>
                </c:pt>
                <c:pt idx="1016">
                  <c:v>0.232487026020034</c:v>
                </c:pt>
                <c:pt idx="1017">
                  <c:v>0.23250686507952</c:v>
                </c:pt>
                <c:pt idx="1018">
                  <c:v>0.23252669480549</c:v>
                </c:pt>
                <c:pt idx="1019">
                  <c:v>0.232546515212699</c:v>
                </c:pt>
                <c:pt idx="1020">
                  <c:v>0.232566326315844</c:v>
                </c:pt>
                <c:pt idx="1021">
                  <c:v>0.232586128129556</c:v>
                </c:pt>
                <c:pt idx="1022">
                  <c:v>0.232605920668411</c:v>
                </c:pt>
                <c:pt idx="1023">
                  <c:v>0.23262570394692</c:v>
                </c:pt>
                <c:pt idx="1024">
                  <c:v>0.232645477979536</c:v>
                </c:pt>
                <c:pt idx="1025">
                  <c:v>0.232665242780653</c:v>
                </c:pt>
                <c:pt idx="1026">
                  <c:v>0.232684998364605</c:v>
                </c:pt>
                <c:pt idx="1027">
                  <c:v>0.232704744745668</c:v>
                </c:pt>
                <c:pt idx="1028">
                  <c:v>0.232724481938057</c:v>
                </c:pt>
                <c:pt idx="1029">
                  <c:v>0.232744209955932</c:v>
                </c:pt>
                <c:pt idx="1030">
                  <c:v>0.232763928813393</c:v>
                </c:pt>
                <c:pt idx="1031">
                  <c:v>0.232783638524484</c:v>
                </c:pt>
                <c:pt idx="1032">
                  <c:v>0.232803339103191</c:v>
                </c:pt>
                <c:pt idx="1033">
                  <c:v>0.232823030563444</c:v>
                </c:pt>
                <c:pt idx="1034">
                  <c:v>0.232842712919117</c:v>
                </c:pt>
                <c:pt idx="1035">
                  <c:v>0.232862386184025</c:v>
                </c:pt>
                <c:pt idx="1036">
                  <c:v>0.232882050371932</c:v>
                </c:pt>
                <c:pt idx="1037">
                  <c:v>0.232901705496543</c:v>
                </c:pt>
                <c:pt idx="1038">
                  <c:v>0.23292135157151</c:v>
                </c:pt>
                <c:pt idx="1039">
                  <c:v>0.232940988610429</c:v>
                </c:pt>
                <c:pt idx="1040">
                  <c:v>0.232960616626842</c:v>
                </c:pt>
                <c:pt idx="1041">
                  <c:v>0.232980235634239</c:v>
                </c:pt>
                <c:pt idx="1042">
                  <c:v>0.232999845646053</c:v>
                </c:pt>
                <c:pt idx="1043">
                  <c:v>0.233019446675666</c:v>
                </c:pt>
                <c:pt idx="1044">
                  <c:v>0.233039038736405</c:v>
                </c:pt>
                <c:pt idx="1045">
                  <c:v>0.233058621841546</c:v>
                </c:pt>
                <c:pt idx="1046">
                  <c:v>0.233078196004313</c:v>
                </c:pt>
                <c:pt idx="1047">
                  <c:v>0.233097761237876</c:v>
                </c:pt>
                <c:pt idx="1048">
                  <c:v>0.233117317555356</c:v>
                </c:pt>
                <c:pt idx="1049">
                  <c:v>0.233136864969818</c:v>
                </c:pt>
                <c:pt idx="1050">
                  <c:v>0.23315640349428</c:v>
                </c:pt>
                <c:pt idx="1051">
                  <c:v>0.233175933141708</c:v>
                </c:pt>
                <c:pt idx="1052">
                  <c:v>0.233195453925016</c:v>
                </c:pt>
                <c:pt idx="1053">
                  <c:v>0.233214965857071</c:v>
                </c:pt>
                <c:pt idx="1054">
                  <c:v>0.233234468950686</c:v>
                </c:pt>
                <c:pt idx="1055">
                  <c:v>0.233253963218627</c:v>
                </c:pt>
                <c:pt idx="1056">
                  <c:v>0.23327344867361</c:v>
                </c:pt>
                <c:pt idx="1057">
                  <c:v>0.233292925328303</c:v>
                </c:pt>
                <c:pt idx="1058">
                  <c:v>0.233312393195322</c:v>
                </c:pt>
                <c:pt idx="1059">
                  <c:v>0.233331852287237</c:v>
                </c:pt>
                <c:pt idx="1060">
                  <c:v>0.233351302616571</c:v>
                </c:pt>
                <c:pt idx="1061">
                  <c:v>0.233370744195795</c:v>
                </c:pt>
                <c:pt idx="1062">
                  <c:v>0.233390177037338</c:v>
                </c:pt>
                <c:pt idx="1063">
                  <c:v>0.233409601153575</c:v>
                </c:pt>
                <c:pt idx="1064">
                  <c:v>0.233429016556839</c:v>
                </c:pt>
                <c:pt idx="1065">
                  <c:v>0.233448423259414</c:v>
                </c:pt>
                <c:pt idx="1066">
                  <c:v>0.233467821273539</c:v>
                </c:pt>
                <c:pt idx="1067">
                  <c:v>0.233487210611404</c:v>
                </c:pt>
                <c:pt idx="1068">
                  <c:v>0.233506591285156</c:v>
                </c:pt>
                <c:pt idx="1069">
                  <c:v>0.233525963306894</c:v>
                </c:pt>
                <c:pt idx="1070">
                  <c:v>0.233545326688672</c:v>
                </c:pt>
                <c:pt idx="1071">
                  <c:v>0.233564681442499</c:v>
                </c:pt>
                <c:pt idx="1072">
                  <c:v>0.233584027580341</c:v>
                </c:pt>
                <c:pt idx="1073">
                  <c:v>0.233603365114116</c:v>
                </c:pt>
                <c:pt idx="1074">
                  <c:v>0.2336226940557</c:v>
                </c:pt>
                <c:pt idx="1075">
                  <c:v>0.233642014416921</c:v>
                </c:pt>
                <c:pt idx="1076">
                  <c:v>0.23366132620957</c:v>
                </c:pt>
                <c:pt idx="1077">
                  <c:v>0.233680629445386</c:v>
                </c:pt>
                <c:pt idx="1078">
                  <c:v>0.233699924136072</c:v>
                </c:pt>
                <c:pt idx="1079">
                  <c:v>0.233719210293283</c:v>
                </c:pt>
                <c:pt idx="1080">
                  <c:v>0.233738487928632</c:v>
                </c:pt>
                <c:pt idx="1081">
                  <c:v>0.233757757053691</c:v>
                </c:pt>
                <c:pt idx="1082">
                  <c:v>0.233777017679987</c:v>
                </c:pt>
                <c:pt idx="1083">
                  <c:v>0.233796269819008</c:v>
                </c:pt>
                <c:pt idx="1084">
                  <c:v>0.233815513482196</c:v>
                </c:pt>
                <c:pt idx="1085">
                  <c:v>0.233834748680954</c:v>
                </c:pt>
                <c:pt idx="1086">
                  <c:v>0.233853975426644</c:v>
                </c:pt>
                <c:pt idx="1087">
                  <c:v>0.233873193730584</c:v>
                </c:pt>
                <c:pt idx="1088">
                  <c:v>0.233892403604053</c:v>
                </c:pt>
                <c:pt idx="1089">
                  <c:v>0.233911605058288</c:v>
                </c:pt>
                <c:pt idx="1090">
                  <c:v>0.233930798104488</c:v>
                </c:pt>
                <c:pt idx="1091">
                  <c:v>0.233949982753807</c:v>
                </c:pt>
                <c:pt idx="1092">
                  <c:v>0.233969159017362</c:v>
                </c:pt>
                <c:pt idx="1093">
                  <c:v>0.233988326906232</c:v>
                </c:pt>
                <c:pt idx="1094">
                  <c:v>0.23400748643145</c:v>
                </c:pt>
                <c:pt idx="1095">
                  <c:v>0.234026637604017</c:v>
                </c:pt>
                <c:pt idx="1096">
                  <c:v>0.234045780434888</c:v>
                </c:pt>
                <c:pt idx="1097">
                  <c:v>0.234064914934984</c:v>
                </c:pt>
                <c:pt idx="1098">
                  <c:v>0.234084041115183</c:v>
                </c:pt>
                <c:pt idx="1099">
                  <c:v>0.234103158986328</c:v>
                </c:pt>
                <c:pt idx="1100">
                  <c:v>0.234122268559223</c:v>
                </c:pt>
                <c:pt idx="1101">
                  <c:v>0.23414136984463</c:v>
                </c:pt>
                <c:pt idx="1102">
                  <c:v>0.234160462853279</c:v>
                </c:pt>
                <c:pt idx="1103">
                  <c:v>0.234179547595856</c:v>
                </c:pt>
                <c:pt idx="1104">
                  <c:v>0.234198624083015</c:v>
                </c:pt>
                <c:pt idx="1105">
                  <c:v>0.234217692325369</c:v>
                </c:pt>
                <c:pt idx="1106">
                  <c:v>0.234236752333494</c:v>
                </c:pt>
                <c:pt idx="1107">
                  <c:v>0.234255804117932</c:v>
                </c:pt>
                <c:pt idx="1108">
                  <c:v>0.234274847689184</c:v>
                </c:pt>
                <c:pt idx="1109">
                  <c:v>0.234293883057718</c:v>
                </c:pt>
                <c:pt idx="1110">
                  <c:v>0.234312910233962</c:v>
                </c:pt>
                <c:pt idx="1111">
                  <c:v>0.234331929228313</c:v>
                </c:pt>
                <c:pt idx="1112">
                  <c:v>0.234350940051127</c:v>
                </c:pt>
                <c:pt idx="1113">
                  <c:v>0.234369942712726</c:v>
                </c:pt>
                <c:pt idx="1114">
                  <c:v>0.234388937223398</c:v>
                </c:pt>
                <c:pt idx="1115">
                  <c:v>0.234407923593392</c:v>
                </c:pt>
                <c:pt idx="1116">
                  <c:v>0.234426901832926</c:v>
                </c:pt>
                <c:pt idx="1117">
                  <c:v>0.23444587195218</c:v>
                </c:pt>
                <c:pt idx="1118">
                  <c:v>0.234464833961299</c:v>
                </c:pt>
                <c:pt idx="1119">
                  <c:v>0.234483787870396</c:v>
                </c:pt>
                <c:pt idx="1120">
                  <c:v>0.234502733689546</c:v>
                </c:pt>
                <c:pt idx="1121">
                  <c:v>0.234521671428793</c:v>
                </c:pt>
                <c:pt idx="1122">
                  <c:v>0.234540601098144</c:v>
                </c:pt>
                <c:pt idx="1123">
                  <c:v>0.234559522707575</c:v>
                </c:pt>
                <c:pt idx="1124">
                  <c:v>0.234578436267025</c:v>
                </c:pt>
                <c:pt idx="1125">
                  <c:v>0.234597341786403</c:v>
                </c:pt>
                <c:pt idx="1126">
                  <c:v>0.23461623927558</c:v>
                </c:pt>
                <c:pt idx="1127">
                  <c:v>0.234635128744398</c:v>
                </c:pt>
                <c:pt idx="1128">
                  <c:v>0.234654010202665</c:v>
                </c:pt>
                <c:pt idx="1129">
                  <c:v>0.234672883660154</c:v>
                </c:pt>
                <c:pt idx="1130">
                  <c:v>0.234691749126608</c:v>
                </c:pt>
                <c:pt idx="1131">
                  <c:v>0.234710606611735</c:v>
                </c:pt>
                <c:pt idx="1132">
                  <c:v>0.234729456125213</c:v>
                </c:pt>
                <c:pt idx="1133">
                  <c:v>0.234748297676684</c:v>
                </c:pt>
                <c:pt idx="1134">
                  <c:v>0.234767131275763</c:v>
                </c:pt>
                <c:pt idx="1135">
                  <c:v>0.234785956932031</c:v>
                </c:pt>
                <c:pt idx="1136">
                  <c:v>0.234804774655035</c:v>
                </c:pt>
                <c:pt idx="1137">
                  <c:v>0.234823584454294</c:v>
                </c:pt>
                <c:pt idx="1138">
                  <c:v>0.234842386339292</c:v>
                </c:pt>
                <c:pt idx="1139">
                  <c:v>0.234861180319485</c:v>
                </c:pt>
                <c:pt idx="1140">
                  <c:v>0.234879966404297</c:v>
                </c:pt>
                <c:pt idx="1141">
                  <c:v>0.23489874460312</c:v>
                </c:pt>
                <c:pt idx="1142">
                  <c:v>0.234917514925317</c:v>
                </c:pt>
                <c:pt idx="1143">
                  <c:v>0.234936277380217</c:v>
                </c:pt>
                <c:pt idx="1144">
                  <c:v>0.234955031977124</c:v>
                </c:pt>
                <c:pt idx="1145">
                  <c:v>0.234973778725307</c:v>
                </c:pt>
                <c:pt idx="1146">
                  <c:v>0.234992517634006</c:v>
                </c:pt>
                <c:pt idx="1147">
                  <c:v>0.235011248712433</c:v>
                </c:pt>
                <c:pt idx="1148">
                  <c:v>0.235029971969768</c:v>
                </c:pt>
                <c:pt idx="1149">
                  <c:v>0.235048687415162</c:v>
                </c:pt>
                <c:pt idx="1150">
                  <c:v>0.235067395057736</c:v>
                </c:pt>
                <c:pt idx="1151">
                  <c:v>0.235086094906584</c:v>
                </c:pt>
                <c:pt idx="1152">
                  <c:v>0.235104786970767</c:v>
                </c:pt>
                <c:pt idx="1153">
                  <c:v>0.235123471259319</c:v>
                </c:pt>
                <c:pt idx="1154">
                  <c:v>0.235142147781246</c:v>
                </c:pt>
                <c:pt idx="1155">
                  <c:v>0.235160816545523</c:v>
                </c:pt>
                <c:pt idx="1156">
                  <c:v>0.235179477561098</c:v>
                </c:pt>
                <c:pt idx="1157">
                  <c:v>0.23519813083689</c:v>
                </c:pt>
                <c:pt idx="1158">
                  <c:v>0.23521677638179</c:v>
                </c:pt>
                <c:pt idx="1159">
                  <c:v>0.235235414204658</c:v>
                </c:pt>
                <c:pt idx="1160">
                  <c:v>0.235254044314331</c:v>
                </c:pt>
                <c:pt idx="1161">
                  <c:v>0.235272666719614</c:v>
                </c:pt>
                <c:pt idx="1162">
                  <c:v>0.235291281429286</c:v>
                </c:pt>
                <c:pt idx="1163">
                  <c:v>0.235309888452098</c:v>
                </c:pt>
                <c:pt idx="1164">
                  <c:v>0.235328487796771</c:v>
                </c:pt>
                <c:pt idx="1165">
                  <c:v>0.235347079472005</c:v>
                </c:pt>
                <c:pt idx="1166">
                  <c:v>0.235365663486465</c:v>
                </c:pt>
                <c:pt idx="1167">
                  <c:v>0.235384239848794</c:v>
                </c:pt>
                <c:pt idx="1168">
                  <c:v>0.235402808567608</c:v>
                </c:pt>
                <c:pt idx="1169">
                  <c:v>0.235421369651492</c:v>
                </c:pt>
                <c:pt idx="1170">
                  <c:v>0.235439923109008</c:v>
                </c:pt>
                <c:pt idx="1171">
                  <c:v>0.23545846894869</c:v>
                </c:pt>
                <c:pt idx="1172">
                  <c:v>0.235477007179048</c:v>
                </c:pt>
                <c:pt idx="1173">
                  <c:v>0.23549553780856</c:v>
                </c:pt>
                <c:pt idx="1174">
                  <c:v>0.235514060845683</c:v>
                </c:pt>
                <c:pt idx="1175">
                  <c:v>0.235532576298847</c:v>
                </c:pt>
                <c:pt idx="1176">
                  <c:v>0.235551084176454</c:v>
                </c:pt>
                <c:pt idx="1177">
                  <c:v>0.235569584486883</c:v>
                </c:pt>
                <c:pt idx="1178">
                  <c:v>0.235588077238483</c:v>
                </c:pt>
                <c:pt idx="1179">
                  <c:v>0.235606562439583</c:v>
                </c:pt>
                <c:pt idx="1180">
                  <c:v>0.235625040098481</c:v>
                </c:pt>
                <c:pt idx="1181">
                  <c:v>0.235643510223454</c:v>
                </c:pt>
                <c:pt idx="1182">
                  <c:v>0.235661972822753</c:v>
                </c:pt>
                <c:pt idx="1183">
                  <c:v>0.2356804279046</c:v>
                </c:pt>
                <c:pt idx="1184">
                  <c:v>0.235698875477198</c:v>
                </c:pt>
                <c:pt idx="1185">
                  <c:v>0.23571731554872</c:v>
                </c:pt>
                <c:pt idx="1186">
                  <c:v>0.235735748127318</c:v>
                </c:pt>
                <c:pt idx="1187">
                  <c:v>0.235754173221116</c:v>
                </c:pt>
                <c:pt idx="1188">
                  <c:v>0.235772590838216</c:v>
                </c:pt>
                <c:pt idx="1189">
                  <c:v>0.235791000986696</c:v>
                </c:pt>
                <c:pt idx="1190">
                  <c:v>0.235809403674608</c:v>
                </c:pt>
                <c:pt idx="1191">
                  <c:v>0.23582779890998</c:v>
                </c:pt>
                <c:pt idx="1192">
                  <c:v>0.235846186700816</c:v>
                </c:pt>
                <c:pt idx="1193">
                  <c:v>0.235864567055098</c:v>
                </c:pt>
                <c:pt idx="1194">
                  <c:v>0.23588293998078</c:v>
                </c:pt>
                <c:pt idx="1195">
                  <c:v>0.235901305485797</c:v>
                </c:pt>
                <c:pt idx="1196">
                  <c:v>0.23591966357806</c:v>
                </c:pt>
                <c:pt idx="1197">
                  <c:v>0.23593801426545</c:v>
                </c:pt>
                <c:pt idx="1198">
                  <c:v>0.235956357555834</c:v>
                </c:pt>
                <c:pt idx="1199">
                  <c:v>0.235974693457049</c:v>
                </c:pt>
                <c:pt idx="1200">
                  <c:v>0.235993021976912</c:v>
                </c:pt>
                <c:pt idx="1201">
                  <c:v>0.236011343123215</c:v>
                </c:pt>
                <c:pt idx="1202">
                  <c:v>0.236029656903728</c:v>
                </c:pt>
                <c:pt idx="1203">
                  <c:v>0.2360479633262</c:v>
                </c:pt>
                <c:pt idx="1204">
                  <c:v>0.236066262398353</c:v>
                </c:pt>
                <c:pt idx="1205">
                  <c:v>0.236084554127891</c:v>
                </c:pt>
                <c:pt idx="1206">
                  <c:v>0.236102838522492</c:v>
                </c:pt>
                <c:pt idx="1207">
                  <c:v>0.236121115589813</c:v>
                </c:pt>
                <c:pt idx="1208">
                  <c:v>0.23613938533749</c:v>
                </c:pt>
                <c:pt idx="1209">
                  <c:v>0.236157647773133</c:v>
                </c:pt>
                <c:pt idx="1210">
                  <c:v>0.236175902904335</c:v>
                </c:pt>
                <c:pt idx="1211">
                  <c:v>0.236194150738662</c:v>
                </c:pt>
                <c:pt idx="1212">
                  <c:v>0.236212391283662</c:v>
                </c:pt>
                <c:pt idx="1213">
                  <c:v>0.236230624546858</c:v>
                </c:pt>
                <c:pt idx="1214">
                  <c:v>0.236248850535754</c:v>
                </c:pt>
                <c:pt idx="1215">
                  <c:v>0.236267069257832</c:v>
                </c:pt>
                <c:pt idx="1216">
                  <c:v>0.236285280720549</c:v>
                </c:pt>
                <c:pt idx="1217">
                  <c:v>0.236303484931347</c:v>
                </c:pt>
                <c:pt idx="1218">
                  <c:v>0.23632168189764</c:v>
                </c:pt>
                <c:pt idx="1219">
                  <c:v>0.236339871626825</c:v>
                </c:pt>
                <c:pt idx="1220">
                  <c:v>0.236358054126276</c:v>
                </c:pt>
                <c:pt idx="1221">
                  <c:v>0.236376229403348</c:v>
                </c:pt>
                <c:pt idx="1222">
                  <c:v>0.236394397465373</c:v>
                </c:pt>
                <c:pt idx="1223">
                  <c:v>0.236412558319662</c:v>
                </c:pt>
                <c:pt idx="1224">
                  <c:v>0.236430711973507</c:v>
                </c:pt>
                <c:pt idx="1225">
                  <c:v>0.236448858434179</c:v>
                </c:pt>
                <c:pt idx="1226">
                  <c:v>0.236466997708928</c:v>
                </c:pt>
                <c:pt idx="1227">
                  <c:v>0.236485129804981</c:v>
                </c:pt>
                <c:pt idx="1228">
                  <c:v>0.23650325472955</c:v>
                </c:pt>
                <c:pt idx="1229">
                  <c:v>0.236521372489823</c:v>
                </c:pt>
                <c:pt idx="1230">
                  <c:v>0.236539483092968</c:v>
                </c:pt>
                <c:pt idx="1231">
                  <c:v>0.236557586546135</c:v>
                </c:pt>
                <c:pt idx="1232">
                  <c:v>0.23657568285645</c:v>
                </c:pt>
                <c:pt idx="1233">
                  <c:v>0.236593772031025</c:v>
                </c:pt>
                <c:pt idx="1234">
                  <c:v>0.236611854076945</c:v>
                </c:pt>
                <c:pt idx="1235">
                  <c:v>0.236629929001281</c:v>
                </c:pt>
                <c:pt idx="1236">
                  <c:v>0.236647996811083</c:v>
                </c:pt>
                <c:pt idx="1237">
                  <c:v>0.236666057513379</c:v>
                </c:pt>
                <c:pt idx="1238">
                  <c:v>0.236684111115181</c:v>
                </c:pt>
                <c:pt idx="1239">
                  <c:v>0.236702157623478</c:v>
                </c:pt>
                <c:pt idx="1240">
                  <c:v>0.236720197045244</c:v>
                </c:pt>
                <c:pt idx="1241">
                  <c:v>0.23673822938743</c:v>
                </c:pt>
                <c:pt idx="1242">
                  <c:v>0.236756254656968</c:v>
                </c:pt>
                <c:pt idx="1243">
                  <c:v>0.236774272860775</c:v>
                </c:pt>
                <c:pt idx="1244">
                  <c:v>0.236792284005744</c:v>
                </c:pt>
                <c:pt idx="1245">
                  <c:v>0.236810288098752</c:v>
                </c:pt>
                <c:pt idx="1246">
                  <c:v>0.236828285146656</c:v>
                </c:pt>
                <c:pt idx="1247">
                  <c:v>0.236846275156295</c:v>
                </c:pt>
                <c:pt idx="1248">
                  <c:v>0.236864258134489</c:v>
                </c:pt>
                <c:pt idx="1249">
                  <c:v>0.23688223408804</c:v>
                </c:pt>
                <c:pt idx="1250">
                  <c:v>0.236900203023731</c:v>
                </c:pt>
                <c:pt idx="1251">
                  <c:v>0.236918164948325</c:v>
                </c:pt>
                <c:pt idx="1252">
                  <c:v>0.236936119868571</c:v>
                </c:pt>
                <c:pt idx="1253">
                  <c:v>0.236954067791195</c:v>
                </c:pt>
                <c:pt idx="1254">
                  <c:v>0.236972008722907</c:v>
                </c:pt>
                <c:pt idx="1255">
                  <c:v>0.2369899426704</c:v>
                </c:pt>
                <c:pt idx="1256">
                  <c:v>0.237007869640346</c:v>
                </c:pt>
                <c:pt idx="1257">
                  <c:v>0.237025789639403</c:v>
                </c:pt>
                <c:pt idx="1258">
                  <c:v>0.237043702674207</c:v>
                </c:pt>
                <c:pt idx="1259">
                  <c:v>0.23706160875138</c:v>
                </c:pt>
                <c:pt idx="1260">
                  <c:v>0.237079507877522</c:v>
                </c:pt>
                <c:pt idx="1261">
                  <c:v>0.23709740005922</c:v>
                </c:pt>
                <c:pt idx="1262">
                  <c:v>0.237115285303041</c:v>
                </c:pt>
                <c:pt idx="1263">
                  <c:v>0.237133163615533</c:v>
                </c:pt>
                <c:pt idx="1264">
                  <c:v>0.237151035003231</c:v>
                </c:pt>
                <c:pt idx="1265">
                  <c:v>0.237168899472649</c:v>
                </c:pt>
                <c:pt idx="1266">
                  <c:v>0.237186757030285</c:v>
                </c:pt>
                <c:pt idx="1267">
                  <c:v>0.237204607682618</c:v>
                </c:pt>
                <c:pt idx="1268">
                  <c:v>0.237222451436114</c:v>
                </c:pt>
                <c:pt idx="1269">
                  <c:v>0.237240288297217</c:v>
                </c:pt>
                <c:pt idx="1270">
                  <c:v>0.237258118272358</c:v>
                </c:pt>
                <c:pt idx="1271">
                  <c:v>0.237275941367951</c:v>
                </c:pt>
                <c:pt idx="1272">
                  <c:v>0.237293757590388</c:v>
                </c:pt>
                <c:pt idx="1273">
                  <c:v>0.237311566946052</c:v>
                </c:pt>
                <c:pt idx="1274">
                  <c:v>0.237329369441302</c:v>
                </c:pt>
                <c:pt idx="1275">
                  <c:v>0.237347165082486</c:v>
                </c:pt>
                <c:pt idx="1276">
                  <c:v>0.237364953875933</c:v>
                </c:pt>
                <c:pt idx="1277">
                  <c:v>0.237382735827954</c:v>
                </c:pt>
                <c:pt idx="1278">
                  <c:v>0.237400510944847</c:v>
                </c:pt>
                <c:pt idx="1279">
                  <c:v>0.237418279232891</c:v>
                </c:pt>
                <c:pt idx="1280">
                  <c:v>0.23743604069835</c:v>
                </c:pt>
                <c:pt idx="1281">
                  <c:v>0.237453795347471</c:v>
                </c:pt>
                <c:pt idx="1282">
                  <c:v>0.237471543186486</c:v>
                </c:pt>
                <c:pt idx="1283">
                  <c:v>0.237489284221611</c:v>
                </c:pt>
                <c:pt idx="1284">
                  <c:v>0.237507018459044</c:v>
                </c:pt>
                <c:pt idx="1285">
                  <c:v>0.237524745904968</c:v>
                </c:pt>
                <c:pt idx="1286">
                  <c:v>0.237542466565552</c:v>
                </c:pt>
                <c:pt idx="1287">
                  <c:v>0.237560180446947</c:v>
                </c:pt>
                <c:pt idx="1288">
                  <c:v>0.237577887555288</c:v>
                </c:pt>
                <c:pt idx="1289">
                  <c:v>0.237595587896695</c:v>
                </c:pt>
                <c:pt idx="1290">
                  <c:v>0.237613281477275</c:v>
                </c:pt>
                <c:pt idx="1291">
                  <c:v>0.237630968303115</c:v>
                </c:pt>
                <c:pt idx="1292">
                  <c:v>0.237648648380288</c:v>
                </c:pt>
                <c:pt idx="1293">
                  <c:v>0.237666321714855</c:v>
                </c:pt>
                <c:pt idx="1294">
                  <c:v>0.237683988312857</c:v>
                </c:pt>
                <c:pt idx="1295">
                  <c:v>0.237701648180322</c:v>
                </c:pt>
                <c:pt idx="1296">
                  <c:v>0.23771930132326</c:v>
                </c:pt>
                <c:pt idx="1297">
                  <c:v>0.237736947747672</c:v>
                </c:pt>
                <c:pt idx="1298">
                  <c:v>0.237754587459538</c:v>
                </c:pt>
                <c:pt idx="1299">
                  <c:v>0.237772220464824</c:v>
                </c:pt>
                <c:pt idx="1300">
                  <c:v>0.237789846769484</c:v>
                </c:pt>
                <c:pt idx="1301">
                  <c:v>0.237807466379454</c:v>
                </c:pt>
                <c:pt idx="1302">
                  <c:v>0.237825079300657</c:v>
                </c:pt>
                <c:pt idx="1303">
                  <c:v>0.237842685538998</c:v>
                </c:pt>
                <c:pt idx="1304">
                  <c:v>0.237860285100372</c:v>
                </c:pt>
                <c:pt idx="1305">
                  <c:v>0.237877877990657</c:v>
                </c:pt>
                <c:pt idx="1306">
                  <c:v>0.237895464215713</c:v>
                </c:pt>
                <c:pt idx="1307">
                  <c:v>0.237913043781394</c:v>
                </c:pt>
                <c:pt idx="1308">
                  <c:v>0.237930616693531</c:v>
                </c:pt>
                <c:pt idx="1309">
                  <c:v>0.237948182957943</c:v>
                </c:pt>
                <c:pt idx="1310">
                  <c:v>0.237965742580438</c:v>
                </c:pt>
                <c:pt idx="1311">
                  <c:v>0.237983295566807</c:v>
                </c:pt>
                <c:pt idx="1312">
                  <c:v>0.238000841922824</c:v>
                </c:pt>
                <c:pt idx="1313">
                  <c:v>0.238018381654253</c:v>
                </c:pt>
                <c:pt idx="1314">
                  <c:v>0.238035914766843</c:v>
                </c:pt>
                <c:pt idx="1315">
                  <c:v>0.238053441266329</c:v>
                </c:pt>
                <c:pt idx="1316">
                  <c:v>0.238070961158427</c:v>
                </c:pt>
                <c:pt idx="1317">
                  <c:v>0.238088474448849</c:v>
                </c:pt>
                <c:pt idx="1318">
                  <c:v>0.238105981143285</c:v>
                </c:pt>
                <c:pt idx="1319">
                  <c:v>0.238123481247412</c:v>
                </c:pt>
                <c:pt idx="1320">
                  <c:v>0.238140974766895</c:v>
                </c:pt>
                <c:pt idx="1321">
                  <c:v>0.238158461707387</c:v>
                </c:pt>
                <c:pt idx="1322">
                  <c:v>0.238175942074523</c:v>
                </c:pt>
                <c:pt idx="1323">
                  <c:v>0.238193415873926</c:v>
                </c:pt>
                <c:pt idx="1324">
                  <c:v>0.238210883111208</c:v>
                </c:pt>
                <c:pt idx="1325">
                  <c:v>0.238228343791964</c:v>
                </c:pt>
                <c:pt idx="1326">
                  <c:v>0.238245797921777</c:v>
                </c:pt>
                <c:pt idx="1327">
                  <c:v>0.238263245506214</c:v>
                </c:pt>
                <c:pt idx="1328">
                  <c:v>0.238280686550835</c:v>
                </c:pt>
                <c:pt idx="1329">
                  <c:v>0.238298121061181</c:v>
                </c:pt>
                <c:pt idx="1330">
                  <c:v>0.238315549042778</c:v>
                </c:pt>
                <c:pt idx="1331">
                  <c:v>0.238332970501147</c:v>
                </c:pt>
                <c:pt idx="1332">
                  <c:v>0.238350385441788</c:v>
                </c:pt>
                <c:pt idx="1333">
                  <c:v>0.238367793870192</c:v>
                </c:pt>
                <c:pt idx="1334">
                  <c:v>0.238385195791832</c:v>
                </c:pt>
                <c:pt idx="1335">
                  <c:v>0.238402591212177</c:v>
                </c:pt>
                <c:pt idx="1336">
                  <c:v>0.238419980136674</c:v>
                </c:pt>
                <c:pt idx="1337">
                  <c:v>0.23843736257076</c:v>
                </c:pt>
                <c:pt idx="1338">
                  <c:v>0.238454738519862</c:v>
                </c:pt>
                <c:pt idx="1339">
                  <c:v>0.238472107989391</c:v>
                </c:pt>
                <c:pt idx="1340">
                  <c:v>0.238489470984747</c:v>
                </c:pt>
                <c:pt idx="1341">
                  <c:v>0.238506827511313</c:v>
                </c:pt>
                <c:pt idx="1342">
                  <c:v>0.238524177574467</c:v>
                </c:pt>
                <c:pt idx="1343">
                  <c:v>0.238541521179567</c:v>
                </c:pt>
                <c:pt idx="1344">
                  <c:v>0.238558858331962</c:v>
                </c:pt>
                <c:pt idx="1345">
                  <c:v>0.238576189036989</c:v>
                </c:pt>
                <c:pt idx="1346">
                  <c:v>0.238593513299971</c:v>
                </c:pt>
                <c:pt idx="1347">
                  <c:v>0.238610831126218</c:v>
                </c:pt>
                <c:pt idx="1348">
                  <c:v>0.238628142521028</c:v>
                </c:pt>
                <c:pt idx="1349">
                  <c:v>0.238645447489689</c:v>
                </c:pt>
                <c:pt idx="1350">
                  <c:v>0.238662746037474</c:v>
                </c:pt>
                <c:pt idx="1351">
                  <c:v>0.238680038169644</c:v>
                </c:pt>
                <c:pt idx="1352">
                  <c:v>0.238697323891449</c:v>
                </c:pt>
                <c:pt idx="1353">
                  <c:v>0.238714603208127</c:v>
                </c:pt>
                <c:pt idx="1354">
                  <c:v>0.238731876124902</c:v>
                </c:pt>
                <c:pt idx="1355">
                  <c:v>0.238749142646986</c:v>
                </c:pt>
                <c:pt idx="1356">
                  <c:v>0.238766402779582</c:v>
                </c:pt>
                <c:pt idx="1357">
                  <c:v>0.238783656527879</c:v>
                </c:pt>
                <c:pt idx="1358">
                  <c:v>0.238800903897051</c:v>
                </c:pt>
                <c:pt idx="1359">
                  <c:v>0.238818144892267</c:v>
                </c:pt>
                <c:pt idx="1360">
                  <c:v>0.238835379518678</c:v>
                </c:pt>
                <c:pt idx="1361">
                  <c:v>0.238852607781427</c:v>
                </c:pt>
                <c:pt idx="1362">
                  <c:v>0.238869829685641</c:v>
                </c:pt>
                <c:pt idx="1363">
                  <c:v>0.238887045236441</c:v>
                </c:pt>
                <c:pt idx="1364">
                  <c:v>0.238904254438932</c:v>
                </c:pt>
                <c:pt idx="1365">
                  <c:v>0.238921457298208</c:v>
                </c:pt>
                <c:pt idx="1366">
                  <c:v>0.238938653819354</c:v>
                </c:pt>
                <c:pt idx="1367">
                  <c:v>0.238955844007441</c:v>
                </c:pt>
                <c:pt idx="1368">
                  <c:v>0.238973027867529</c:v>
                </c:pt>
                <c:pt idx="1369">
                  <c:v>0.238990205404664</c:v>
                </c:pt>
                <c:pt idx="1370">
                  <c:v>0.239007376623887</c:v>
                </c:pt>
                <c:pt idx="1371">
                  <c:v>0.239024541530223</c:v>
                </c:pt>
                <c:pt idx="1372">
                  <c:v>0.239041700128684</c:v>
                </c:pt>
                <c:pt idx="1373">
                  <c:v>0.239058852424277</c:v>
                </c:pt>
                <c:pt idx="1374">
                  <c:v>0.239075998421992</c:v>
                </c:pt>
                <c:pt idx="1375">
                  <c:v>0.239093138126809</c:v>
                </c:pt>
                <c:pt idx="1376">
                  <c:v>0.239110271543698</c:v>
                </c:pt>
                <c:pt idx="1377">
                  <c:v>0.239127398677619</c:v>
                </c:pt>
                <c:pt idx="1378">
                  <c:v>0.239144519533518</c:v>
                </c:pt>
                <c:pt idx="1379">
                  <c:v>0.23916163411633</c:v>
                </c:pt>
                <c:pt idx="1380">
                  <c:v>0.239178742430985</c:v>
                </c:pt>
                <c:pt idx="1381">
                  <c:v>0.239195844482393</c:v>
                </c:pt>
                <c:pt idx="1382">
                  <c:v>0.23921294027546</c:v>
                </c:pt>
                <c:pt idx="1383">
                  <c:v>0.239230029815076</c:v>
                </c:pt>
                <c:pt idx="1384">
                  <c:v>0.239247113106126</c:v>
                </c:pt>
                <c:pt idx="1385">
                  <c:v>0.239264190153479</c:v>
                </c:pt>
                <c:pt idx="1386">
                  <c:v>0.239281260961995</c:v>
                </c:pt>
                <c:pt idx="1387">
                  <c:v>0.239298325536525</c:v>
                </c:pt>
                <c:pt idx="1388">
                  <c:v>0.239315383881907</c:v>
                </c:pt>
                <c:pt idx="1389">
                  <c:v>0.239332436002969</c:v>
                </c:pt>
                <c:pt idx="1390">
                  <c:v>0.239349481904528</c:v>
                </c:pt>
                <c:pt idx="1391">
                  <c:v>0.239366521591393</c:v>
                </c:pt>
                <c:pt idx="1392">
                  <c:v>0.239383555068359</c:v>
                </c:pt>
                <c:pt idx="1393">
                  <c:v>0.239400582340211</c:v>
                </c:pt>
                <c:pt idx="1394">
                  <c:v>0.239417603411727</c:v>
                </c:pt>
                <c:pt idx="1395">
                  <c:v>0.239434618287672</c:v>
                </c:pt>
                <c:pt idx="1396">
                  <c:v>0.239451626972799</c:v>
                </c:pt>
                <c:pt idx="1397">
                  <c:v>0.239468629471852</c:v>
                </c:pt>
                <c:pt idx="1398">
                  <c:v>0.239485625789568</c:v>
                </c:pt>
                <c:pt idx="1399">
                  <c:v>0.239502615930669</c:v>
                </c:pt>
                <c:pt idx="1400">
                  <c:v>0.239519599899868</c:v>
                </c:pt>
                <c:pt idx="1401">
                  <c:v>0.23953657770187</c:v>
                </c:pt>
                <c:pt idx="1402">
                  <c:v>0.239553549341368</c:v>
                </c:pt>
                <c:pt idx="1403">
                  <c:v>0.239570514823045</c:v>
                </c:pt>
                <c:pt idx="1404">
                  <c:v>0.239587474151573</c:v>
                </c:pt>
                <c:pt idx="1405">
                  <c:v>0.239604427331617</c:v>
                </c:pt>
                <c:pt idx="1406">
                  <c:v>0.239621374367829</c:v>
                </c:pt>
                <c:pt idx="1407">
                  <c:v>0.239638315264851</c:v>
                </c:pt>
                <c:pt idx="1408">
                  <c:v>0.239655250027319</c:v>
                </c:pt>
                <c:pt idx="1409">
                  <c:v>0.239672178659855</c:v>
                </c:pt>
                <c:pt idx="1410">
                  <c:v>0.239689101167072</c:v>
                </c:pt>
                <c:pt idx="1411">
                  <c:v>0.239706017553571</c:v>
                </c:pt>
                <c:pt idx="1412">
                  <c:v>0.239722927823951</c:v>
                </c:pt>
                <c:pt idx="1413">
                  <c:v>0.239739831982794</c:v>
                </c:pt>
                <c:pt idx="1414">
                  <c:v>0.239756730034671</c:v>
                </c:pt>
                <c:pt idx="1415">
                  <c:v>0.239773621984152</c:v>
                </c:pt>
                <c:pt idx="1416">
                  <c:v>0.239790507835788</c:v>
                </c:pt>
                <c:pt idx="1417">
                  <c:v>0.239807387594127</c:v>
                </c:pt>
                <c:pt idx="1418">
                  <c:v>0.239824261263701</c:v>
                </c:pt>
                <c:pt idx="1419">
                  <c:v>0.23984112884904</c:v>
                </c:pt>
                <c:pt idx="1420">
                  <c:v>0.23985799035466</c:v>
                </c:pt>
                <c:pt idx="1421">
                  <c:v>0.239874845785065</c:v>
                </c:pt>
                <c:pt idx="1422">
                  <c:v>0.239891695144757</c:v>
                </c:pt>
                <c:pt idx="1423">
                  <c:v>0.239908538438222</c:v>
                </c:pt>
                <c:pt idx="1424">
                  <c:v>0.23992537566994</c:v>
                </c:pt>
                <c:pt idx="1425">
                  <c:v>0.239942206844377</c:v>
                </c:pt>
                <c:pt idx="1426">
                  <c:v>0.239959031965999</c:v>
                </c:pt>
                <c:pt idx="1427">
                  <c:v>0.239975851039253</c:v>
                </c:pt>
                <c:pt idx="1428">
                  <c:v>0.239992664068581</c:v>
                </c:pt>
                <c:pt idx="1429">
                  <c:v>0.240009471058417</c:v>
                </c:pt>
                <c:pt idx="1430">
                  <c:v>0.240026272013184</c:v>
                </c:pt>
                <c:pt idx="1431">
                  <c:v>0.240043066937295</c:v>
                </c:pt>
                <c:pt idx="1432">
                  <c:v>0.240059855835154</c:v>
                </c:pt>
                <c:pt idx="1433">
                  <c:v>0.24007663871116</c:v>
                </c:pt>
                <c:pt idx="1434">
                  <c:v>0.240093415569698</c:v>
                </c:pt>
                <c:pt idx="1435">
                  <c:v>0.240110186415145</c:v>
                </c:pt>
                <c:pt idx="1436">
                  <c:v>0.240126951251872</c:v>
                </c:pt>
                <c:pt idx="1437">
                  <c:v>0.240143710084238</c:v>
                </c:pt>
                <c:pt idx="1438">
                  <c:v>0.240160462916593</c:v>
                </c:pt>
                <c:pt idx="1439">
                  <c:v>0.240177209753277</c:v>
                </c:pt>
                <c:pt idx="1440">
                  <c:v>0.240193950598628</c:v>
                </c:pt>
                <c:pt idx="1441">
                  <c:v>0.240210685456968</c:v>
                </c:pt>
                <c:pt idx="1442">
                  <c:v>0.24022741433261</c:v>
                </c:pt>
                <c:pt idx="1443">
                  <c:v>0.240244137229864</c:v>
                </c:pt>
                <c:pt idx="1444">
                  <c:v>0.240260854153027</c:v>
                </c:pt>
                <c:pt idx="1445">
                  <c:v>0.240277565106387</c:v>
                </c:pt>
                <c:pt idx="1446">
                  <c:v>0.240294270094226</c:v>
                </c:pt>
                <c:pt idx="1447">
                  <c:v>0.240310969120814</c:v>
                </c:pt>
                <c:pt idx="1448">
                  <c:v>0.240327662190416</c:v>
                </c:pt>
                <c:pt idx="1449">
                  <c:v>0.240344349307285</c:v>
                </c:pt>
                <c:pt idx="1450">
                  <c:v>0.240361030475668</c:v>
                </c:pt>
                <c:pt idx="1451">
                  <c:v>0.240377705699802</c:v>
                </c:pt>
                <c:pt idx="1452">
                  <c:v>0.240394374983915</c:v>
                </c:pt>
                <c:pt idx="1453">
                  <c:v>0.240411038332229</c:v>
                </c:pt>
                <c:pt idx="1454">
                  <c:v>0.240427695748956</c:v>
                </c:pt>
                <c:pt idx="1455">
                  <c:v>0.240444347238298</c:v>
                </c:pt>
                <c:pt idx="1456">
                  <c:v>0.24046099280445</c:v>
                </c:pt>
                <c:pt idx="1457">
                  <c:v>0.2404776324516</c:v>
                </c:pt>
                <c:pt idx="1458">
                  <c:v>0.240494266183927</c:v>
                </c:pt>
                <c:pt idx="1459">
                  <c:v>0.240510894005598</c:v>
                </c:pt>
                <c:pt idx="1460">
                  <c:v>0.240527515920778</c:v>
                </c:pt>
                <c:pt idx="1461">
                  <c:v>0.240544131933619</c:v>
                </c:pt>
                <c:pt idx="1462">
                  <c:v>0.240560742048267</c:v>
                </c:pt>
                <c:pt idx="1463">
                  <c:v>0.240577346268856</c:v>
                </c:pt>
                <c:pt idx="1464">
                  <c:v>0.24059394459952</c:v>
                </c:pt>
                <c:pt idx="1465">
                  <c:v>0.240610537044376</c:v>
                </c:pt>
                <c:pt idx="1466">
                  <c:v>0.240627123607537</c:v>
                </c:pt>
                <c:pt idx="1467">
                  <c:v>0.240643704293109</c:v>
                </c:pt>
                <c:pt idx="1468">
                  <c:v>0.240660279105188</c:v>
                </c:pt>
                <c:pt idx="1469">
                  <c:v>0.240676848047862</c:v>
                </c:pt>
                <c:pt idx="1470">
                  <c:v>0.240693411125209</c:v>
                </c:pt>
                <c:pt idx="1471">
                  <c:v>0.240709968341306</c:v>
                </c:pt>
                <c:pt idx="1472">
                  <c:v>0.240726519700214</c:v>
                </c:pt>
                <c:pt idx="1473">
                  <c:v>0.24074306520599</c:v>
                </c:pt>
                <c:pt idx="1474">
                  <c:v>0.240759604862684</c:v>
                </c:pt>
                <c:pt idx="1475">
                  <c:v>0.240776138674336</c:v>
                </c:pt>
                <c:pt idx="1476">
                  <c:v>0.240792666644978</c:v>
                </c:pt>
                <c:pt idx="1477">
                  <c:v>0.240809188778635</c:v>
                </c:pt>
                <c:pt idx="1478">
                  <c:v>0.240825705079325</c:v>
                </c:pt>
                <c:pt idx="1479">
                  <c:v>0.240842215551058</c:v>
                </c:pt>
                <c:pt idx="1480">
                  <c:v>0.240858720197833</c:v>
                </c:pt>
                <c:pt idx="1481">
                  <c:v>0.240875219023647</c:v>
                </c:pt>
                <c:pt idx="1482">
                  <c:v>0.240891712032485</c:v>
                </c:pt>
                <c:pt idx="1483">
                  <c:v>0.240908199228325</c:v>
                </c:pt>
                <c:pt idx="1484">
                  <c:v>0.240924680615137</c:v>
                </c:pt>
                <c:pt idx="1485">
                  <c:v>0.240941156196887</c:v>
                </c:pt>
                <c:pt idx="1486">
                  <c:v>0.24095762597753</c:v>
                </c:pt>
                <c:pt idx="1487">
                  <c:v>0.24097408996101</c:v>
                </c:pt>
                <c:pt idx="1488">
                  <c:v>0.240990548151274</c:v>
                </c:pt>
                <c:pt idx="1489">
                  <c:v>0.241007000552251</c:v>
                </c:pt>
                <c:pt idx="1490">
                  <c:v>0.241023447167867</c:v>
                </c:pt>
                <c:pt idx="1491">
                  <c:v>0.241039888002039</c:v>
                </c:pt>
                <c:pt idx="1492">
                  <c:v>0.24105632305868</c:v>
                </c:pt>
                <c:pt idx="1493">
                  <c:v>0.241072752341692</c:v>
                </c:pt>
                <c:pt idx="1494">
                  <c:v>0.24108917585497</c:v>
                </c:pt>
                <c:pt idx="1495">
                  <c:v>0.241105593602403</c:v>
                </c:pt>
                <c:pt idx="1496">
                  <c:v>0.241122005587873</c:v>
                </c:pt>
                <c:pt idx="1497">
                  <c:v>0.241138411815253</c:v>
                </c:pt>
                <c:pt idx="1498">
                  <c:v>0.241154812288407</c:v>
                </c:pt>
                <c:pt idx="1499">
                  <c:v>0.241171207011198</c:v>
                </c:pt>
                <c:pt idx="1500">
                  <c:v>0.241187595987475</c:v>
                </c:pt>
                <c:pt idx="1501">
                  <c:v>0.241203979221083</c:v>
                </c:pt>
                <c:pt idx="1502">
                  <c:v>0.241220356715861</c:v>
                </c:pt>
                <c:pt idx="1503">
                  <c:v>0.241236728475637</c:v>
                </c:pt>
                <c:pt idx="1504">
                  <c:v>0.241253094504236</c:v>
                </c:pt>
                <c:pt idx="1505">
                  <c:v>0.241269454805471</c:v>
                </c:pt>
                <c:pt idx="1506">
                  <c:v>0.241285809383154</c:v>
                </c:pt>
                <c:pt idx="1507">
                  <c:v>0.241302158241086</c:v>
                </c:pt>
                <c:pt idx="1508">
                  <c:v>0.241318501383058</c:v>
                </c:pt>
                <c:pt idx="1509">
                  <c:v>0.241334838812863</c:v>
                </c:pt>
                <c:pt idx="1510">
                  <c:v>0.241351170534278</c:v>
                </c:pt>
                <c:pt idx="1511">
                  <c:v>0.241367496551077</c:v>
                </c:pt>
                <c:pt idx="1512">
                  <c:v>0.241383816867025</c:v>
                </c:pt>
                <c:pt idx="1513">
                  <c:v>0.241400131485885</c:v>
                </c:pt>
                <c:pt idx="1514">
                  <c:v>0.241416440411408</c:v>
                </c:pt>
                <c:pt idx="1515">
                  <c:v>0.241432743647338</c:v>
                </c:pt>
                <c:pt idx="1516">
                  <c:v>0.241449041197416</c:v>
                </c:pt>
                <c:pt idx="1517">
                  <c:v>0.241465333065374</c:v>
                </c:pt>
                <c:pt idx="1518">
                  <c:v>0.241481619254935</c:v>
                </c:pt>
                <c:pt idx="1519">
                  <c:v>0.241497899769818</c:v>
                </c:pt>
                <c:pt idx="1520">
                  <c:v>0.241514174613736</c:v>
                </c:pt>
                <c:pt idx="1521">
                  <c:v>0.241530443790392</c:v>
                </c:pt>
                <c:pt idx="1522">
                  <c:v>0.241546707303483</c:v>
                </c:pt>
                <c:pt idx="1523">
                  <c:v>0.241562965156703</c:v>
                </c:pt>
                <c:pt idx="1524">
                  <c:v>0.241579217353734</c:v>
                </c:pt>
                <c:pt idx="1525">
                  <c:v>0.241595463898255</c:v>
                </c:pt>
                <c:pt idx="1526">
                  <c:v>0.241611704793935</c:v>
                </c:pt>
                <c:pt idx="1527">
                  <c:v>0.241627940044441</c:v>
                </c:pt>
                <c:pt idx="1528">
                  <c:v>0.24164416965343</c:v>
                </c:pt>
                <c:pt idx="1529">
                  <c:v>0.241660393624551</c:v>
                </c:pt>
                <c:pt idx="1530">
                  <c:v>0.241676611961451</c:v>
                </c:pt>
                <c:pt idx="1531">
                  <c:v>0.241692824667768</c:v>
                </c:pt>
                <c:pt idx="1532">
                  <c:v>0.241709031747132</c:v>
                </c:pt>
                <c:pt idx="1533">
                  <c:v>0.241725233203166</c:v>
                </c:pt>
                <c:pt idx="1534">
                  <c:v>0.241741429039493</c:v>
                </c:pt>
                <c:pt idx="1535">
                  <c:v>0.241757619259723</c:v>
                </c:pt>
                <c:pt idx="1536">
                  <c:v>0.241773803867458</c:v>
                </c:pt>
                <c:pt idx="1537">
                  <c:v>0.241789982866302</c:v>
                </c:pt>
                <c:pt idx="1538">
                  <c:v>0.241806156259845</c:v>
                </c:pt>
                <c:pt idx="1539">
                  <c:v>0.241822324051674</c:v>
                </c:pt>
                <c:pt idx="1540">
                  <c:v>0.241838486245366</c:v>
                </c:pt>
                <c:pt idx="1541">
                  <c:v>0.241854642844498</c:v>
                </c:pt>
                <c:pt idx="1542">
                  <c:v>0.241870793852635</c:v>
                </c:pt>
                <c:pt idx="1543">
                  <c:v>0.241886939273337</c:v>
                </c:pt>
                <c:pt idx="1544">
                  <c:v>0.241903079110161</c:v>
                </c:pt>
                <c:pt idx="1545">
                  <c:v>0.241919213366653</c:v>
                </c:pt>
                <c:pt idx="1546">
                  <c:v>0.241935342046354</c:v>
                </c:pt>
                <c:pt idx="1547">
                  <c:v>0.241951465152801</c:v>
                </c:pt>
                <c:pt idx="1548">
                  <c:v>0.241967582689523</c:v>
                </c:pt>
                <c:pt idx="1549">
                  <c:v>0.241983694660044</c:v>
                </c:pt>
                <c:pt idx="1550">
                  <c:v>0.241999801067877</c:v>
                </c:pt>
                <c:pt idx="1551">
                  <c:v>0.242015901916538</c:v>
                </c:pt>
                <c:pt idx="1552">
                  <c:v>0.242031997209529</c:v>
                </c:pt>
                <c:pt idx="1553">
                  <c:v>0.242048086950348</c:v>
                </c:pt>
                <c:pt idx="1554">
                  <c:v>0.242064171142487</c:v>
                </c:pt>
                <c:pt idx="1555">
                  <c:v>0.242080249789434</c:v>
                </c:pt>
                <c:pt idx="1556">
                  <c:v>0.242096322894668</c:v>
                </c:pt>
                <c:pt idx="1557">
                  <c:v>0.242112390461662</c:v>
                </c:pt>
                <c:pt idx="1558">
                  <c:v>0.242128452493887</c:v>
                </c:pt>
                <c:pt idx="1559">
                  <c:v>0.242144508994802</c:v>
                </c:pt>
                <c:pt idx="1560">
                  <c:v>0.242160559967865</c:v>
                </c:pt>
                <c:pt idx="1561">
                  <c:v>0.242176605416523</c:v>
                </c:pt>
                <c:pt idx="1562">
                  <c:v>0.242192645344224</c:v>
                </c:pt>
                <c:pt idx="1563">
                  <c:v>0.242208679754403</c:v>
                </c:pt>
                <c:pt idx="1564">
                  <c:v>0.242224708650493</c:v>
                </c:pt>
                <c:pt idx="1565">
                  <c:v>0.242240732035922</c:v>
                </c:pt>
                <c:pt idx="1566">
                  <c:v>0.242256749914109</c:v>
                </c:pt>
                <c:pt idx="1567">
                  <c:v>0.242272762288467</c:v>
                </c:pt>
                <c:pt idx="1568">
                  <c:v>0.242288769162406</c:v>
                </c:pt>
                <c:pt idx="1569">
                  <c:v>0.242304770539329</c:v>
                </c:pt>
                <c:pt idx="1570">
                  <c:v>0.242320766422633</c:v>
                </c:pt>
                <c:pt idx="1571">
                  <c:v>0.242336756815707</c:v>
                </c:pt>
                <c:pt idx="1572">
                  <c:v>0.24235274172194</c:v>
                </c:pt>
                <c:pt idx="1573">
                  <c:v>0.242368721144709</c:v>
                </c:pt>
                <c:pt idx="1574">
                  <c:v>0.242384695087388</c:v>
                </c:pt>
                <c:pt idx="1575">
                  <c:v>0.242400663553345</c:v>
                </c:pt>
                <c:pt idx="1576">
                  <c:v>0.242416626545944</c:v>
                </c:pt>
                <c:pt idx="1577">
                  <c:v>0.24243258406854</c:v>
                </c:pt>
                <c:pt idx="1578">
                  <c:v>0.242448536124483</c:v>
                </c:pt>
                <c:pt idx="1579">
                  <c:v>0.242464482717121</c:v>
                </c:pt>
                <c:pt idx="1580">
                  <c:v>0.242480423849792</c:v>
                </c:pt>
                <c:pt idx="1581">
                  <c:v>0.242496359525829</c:v>
                </c:pt>
                <c:pt idx="1582">
                  <c:v>0.242512289748564</c:v>
                </c:pt>
                <c:pt idx="1583">
                  <c:v>0.242528214521317</c:v>
                </c:pt>
                <c:pt idx="1584">
                  <c:v>0.242544133847405</c:v>
                </c:pt>
                <c:pt idx="1585">
                  <c:v>0.24256004773014</c:v>
                </c:pt>
                <c:pt idx="1586">
                  <c:v>0.242575956172829</c:v>
                </c:pt>
                <c:pt idx="1587">
                  <c:v>0.242591859178773</c:v>
                </c:pt>
                <c:pt idx="1588">
                  <c:v>0.242607756751264</c:v>
                </c:pt>
                <c:pt idx="1589">
                  <c:v>0.242623648893595</c:v>
                </c:pt>
                <c:pt idx="1590">
                  <c:v>0.242639535609049</c:v>
                </c:pt>
                <c:pt idx="1591">
                  <c:v>0.242655416900904</c:v>
                </c:pt>
                <c:pt idx="1592">
                  <c:v>0.242671292772432</c:v>
                </c:pt>
                <c:pt idx="1593">
                  <c:v>0.242687163226904</c:v>
                </c:pt>
                <c:pt idx="1594">
                  <c:v>0.242703028267579</c:v>
                </c:pt>
                <c:pt idx="1595">
                  <c:v>0.242718887897715</c:v>
                </c:pt>
                <c:pt idx="1596">
                  <c:v>0.242734742120566</c:v>
                </c:pt>
                <c:pt idx="1597">
                  <c:v>0.242750590939375</c:v>
                </c:pt>
                <c:pt idx="1598">
                  <c:v>0.242766434357384</c:v>
                </c:pt>
                <c:pt idx="1599">
                  <c:v>0.242782272377826</c:v>
                </c:pt>
                <c:pt idx="1600">
                  <c:v>0.242798105003936</c:v>
                </c:pt>
                <c:pt idx="1601">
                  <c:v>0.242813932238936</c:v>
                </c:pt>
                <c:pt idx="1602">
                  <c:v>0.242829754086044</c:v>
                </c:pt>
                <c:pt idx="1603">
                  <c:v>0.242845570548477</c:v>
                </c:pt>
                <c:pt idx="1604">
                  <c:v>0.242861381629443</c:v>
                </c:pt>
                <c:pt idx="1605">
                  <c:v>0.242877187332146</c:v>
                </c:pt>
                <c:pt idx="1606">
                  <c:v>0.242892987659783</c:v>
                </c:pt>
                <c:pt idx="1607">
                  <c:v>0.24290878261555</c:v>
                </c:pt>
                <c:pt idx="1608">
                  <c:v>0.242924572202634</c:v>
                </c:pt>
                <c:pt idx="1609">
                  <c:v>0.242940356424215</c:v>
                </c:pt>
                <c:pt idx="1610">
                  <c:v>0.242956135283476</c:v>
                </c:pt>
                <c:pt idx="1611">
                  <c:v>0.242971908783587</c:v>
                </c:pt>
                <c:pt idx="1612">
                  <c:v>0.242987676927715</c:v>
                </c:pt>
                <c:pt idx="1613">
                  <c:v>0.243003439719021</c:v>
                </c:pt>
                <c:pt idx="1614">
                  <c:v>0.243019197160666</c:v>
                </c:pt>
                <c:pt idx="1615">
                  <c:v>0.2430349492558</c:v>
                </c:pt>
                <c:pt idx="1616">
                  <c:v>0.243050696007569</c:v>
                </c:pt>
                <c:pt idx="1617">
                  <c:v>0.243066437419118</c:v>
                </c:pt>
                <c:pt idx="1618">
                  <c:v>0.243082173493583</c:v>
                </c:pt>
                <c:pt idx="1619">
                  <c:v>0.243097904234094</c:v>
                </c:pt>
                <c:pt idx="1620">
                  <c:v>0.243113629643779</c:v>
                </c:pt>
                <c:pt idx="1621">
                  <c:v>0.243129349725761</c:v>
                </c:pt>
                <c:pt idx="1622">
                  <c:v>0.243145064483156</c:v>
                </c:pt>
                <c:pt idx="1623">
                  <c:v>0.243160773919074</c:v>
                </c:pt>
                <c:pt idx="1624">
                  <c:v>0.243176478036626</c:v>
                </c:pt>
                <c:pt idx="1625">
                  <c:v>0.243192176838913</c:v>
                </c:pt>
                <c:pt idx="1626">
                  <c:v>0.24320787032903</c:v>
                </c:pt>
                <c:pt idx="1627">
                  <c:v>0.24322355851007</c:v>
                </c:pt>
                <c:pt idx="1628">
                  <c:v>0.243239241385121</c:v>
                </c:pt>
                <c:pt idx="1629">
                  <c:v>0.243254918957266</c:v>
                </c:pt>
                <c:pt idx="1630">
                  <c:v>0.24327059122958</c:v>
                </c:pt>
                <c:pt idx="1631">
                  <c:v>0.243286258205139</c:v>
                </c:pt>
                <c:pt idx="1632">
                  <c:v>0.24330191988701</c:v>
                </c:pt>
                <c:pt idx="1633">
                  <c:v>0.243317576278254</c:v>
                </c:pt>
                <c:pt idx="1634">
                  <c:v>0.24333322738193</c:v>
                </c:pt>
                <c:pt idx="1635">
                  <c:v>0.243348873201093</c:v>
                </c:pt>
                <c:pt idx="1636">
                  <c:v>0.24336451373879</c:v>
                </c:pt>
                <c:pt idx="1637">
                  <c:v>0.243380148998064</c:v>
                </c:pt>
                <c:pt idx="1638">
                  <c:v>0.243395778981957</c:v>
                </c:pt>
                <c:pt idx="1639">
                  <c:v>0.243411403693501</c:v>
                </c:pt>
                <c:pt idx="1640">
                  <c:v>0.243427023135727</c:v>
                </c:pt>
                <c:pt idx="1641">
                  <c:v>0.243442637311657</c:v>
                </c:pt>
                <c:pt idx="1642">
                  <c:v>0.243458246224315</c:v>
                </c:pt>
                <c:pt idx="1643">
                  <c:v>0.243473849876715</c:v>
                </c:pt>
                <c:pt idx="1644">
                  <c:v>0.243489448271865</c:v>
                </c:pt>
                <c:pt idx="1645">
                  <c:v>0.243505041412776</c:v>
                </c:pt>
                <c:pt idx="1646">
                  <c:v>0.243520629302446</c:v>
                </c:pt>
                <c:pt idx="1647">
                  <c:v>0.243536211943874</c:v>
                </c:pt>
                <c:pt idx="1648">
                  <c:v>0.243551789340049</c:v>
                </c:pt>
                <c:pt idx="1649">
                  <c:v>0.243567361493961</c:v>
                </c:pt>
                <c:pt idx="1650">
                  <c:v>0.243582928408593</c:v>
                </c:pt>
                <c:pt idx="1651">
                  <c:v>0.243598490086922</c:v>
                </c:pt>
                <c:pt idx="1652">
                  <c:v>0.243614046531924</c:v>
                </c:pt>
                <c:pt idx="1653">
                  <c:v>0.243629597746566</c:v>
                </c:pt>
                <c:pt idx="1654">
                  <c:v>0.243645143733814</c:v>
                </c:pt>
                <c:pt idx="1655">
                  <c:v>0.243660684496626</c:v>
                </c:pt>
                <c:pt idx="1656">
                  <c:v>0.243676220037961</c:v>
                </c:pt>
                <c:pt idx="1657">
                  <c:v>0.243691750360768</c:v>
                </c:pt>
                <c:pt idx="1658">
                  <c:v>0.243707275467993</c:v>
                </c:pt>
                <c:pt idx="1659">
                  <c:v>0.24372279536258</c:v>
                </c:pt>
                <c:pt idx="1660">
                  <c:v>0.243738310047467</c:v>
                </c:pt>
                <c:pt idx="1661">
                  <c:v>0.243753819525585</c:v>
                </c:pt>
                <c:pt idx="1662">
                  <c:v>0.243769323799862</c:v>
                </c:pt>
                <c:pt idx="1663">
                  <c:v>0.243784822873226</c:v>
                </c:pt>
                <c:pt idx="1664">
                  <c:v>0.243800316748594</c:v>
                </c:pt>
                <c:pt idx="1665">
                  <c:v>0.243815805428882</c:v>
                </c:pt>
                <c:pt idx="1666">
                  <c:v>0.243831288917002</c:v>
                </c:pt>
                <c:pt idx="1667">
                  <c:v>0.24384676721586</c:v>
                </c:pt>
                <c:pt idx="1668">
                  <c:v>0.243862240328359</c:v>
                </c:pt>
                <c:pt idx="1669">
                  <c:v>0.243877708257395</c:v>
                </c:pt>
                <c:pt idx="1670">
                  <c:v>0.243893171005863</c:v>
                </c:pt>
                <c:pt idx="1671">
                  <c:v>0.243908628576654</c:v>
                </c:pt>
                <c:pt idx="1672">
                  <c:v>0.243924080972648</c:v>
                </c:pt>
                <c:pt idx="1673">
                  <c:v>0.243939528196731</c:v>
                </c:pt>
                <c:pt idx="1674">
                  <c:v>0.243954970251777</c:v>
                </c:pt>
                <c:pt idx="1675">
                  <c:v>0.243970407140658</c:v>
                </c:pt>
                <c:pt idx="1676">
                  <c:v>0.24398583886624</c:v>
                </c:pt>
                <c:pt idx="1677">
                  <c:v>0.24400126543139</c:v>
                </c:pt>
                <c:pt idx="1678">
                  <c:v>0.244016686838965</c:v>
                </c:pt>
                <c:pt idx="1679">
                  <c:v>0.24403210309182</c:v>
                </c:pt>
                <c:pt idx="1680">
                  <c:v>0.244047514192807</c:v>
                </c:pt>
                <c:pt idx="1681">
                  <c:v>0.244062920144772</c:v>
                </c:pt>
                <c:pt idx="1682">
                  <c:v>0.244078320950557</c:v>
                </c:pt>
                <c:pt idx="1683">
                  <c:v>0.244093716612999</c:v>
                </c:pt>
                <c:pt idx="1684">
                  <c:v>0.244109107134934</c:v>
                </c:pt>
                <c:pt idx="1685">
                  <c:v>0.244124492519192</c:v>
                </c:pt>
                <c:pt idx="1686">
                  <c:v>0.244139872768595</c:v>
                </c:pt>
                <c:pt idx="1687">
                  <c:v>0.244155247885969</c:v>
                </c:pt>
                <c:pt idx="1688">
                  <c:v>0.24417061787413</c:v>
                </c:pt>
                <c:pt idx="1689">
                  <c:v>0.24418598273589</c:v>
                </c:pt>
                <c:pt idx="1690">
                  <c:v>0.244201342474057</c:v>
                </c:pt>
                <c:pt idx="1691">
                  <c:v>0.244216697091439</c:v>
                </c:pt>
                <c:pt idx="1692">
                  <c:v>0.244232046590836</c:v>
                </c:pt>
                <c:pt idx="1693">
                  <c:v>0.244247390975043</c:v>
                </c:pt>
                <c:pt idx="1694">
                  <c:v>0.244262730246855</c:v>
                </c:pt>
                <c:pt idx="1695">
                  <c:v>0.24427806440906</c:v>
                </c:pt>
                <c:pt idx="1696">
                  <c:v>0.244293393464443</c:v>
                </c:pt>
                <c:pt idx="1697">
                  <c:v>0.244308717415782</c:v>
                </c:pt>
                <c:pt idx="1698">
                  <c:v>0.244324036265857</c:v>
                </c:pt>
                <c:pt idx="1699">
                  <c:v>0.244339350017439</c:v>
                </c:pt>
                <c:pt idx="1700">
                  <c:v>0.244354658673295</c:v>
                </c:pt>
                <c:pt idx="1701">
                  <c:v>0.244369962236193</c:v>
                </c:pt>
                <c:pt idx="1702">
                  <c:v>0.244385260708892</c:v>
                </c:pt>
                <c:pt idx="1703">
                  <c:v>0.244400554094148</c:v>
                </c:pt>
                <c:pt idx="1704">
                  <c:v>0.244415842394713</c:v>
                </c:pt>
                <c:pt idx="1705">
                  <c:v>0.244431125613338</c:v>
                </c:pt>
                <c:pt idx="1706">
                  <c:v>0.244446403752766</c:v>
                </c:pt>
                <c:pt idx="1707">
                  <c:v>0.244461676815737</c:v>
                </c:pt>
                <c:pt idx="1708">
                  <c:v>0.244476944804991</c:v>
                </c:pt>
                <c:pt idx="1709">
                  <c:v>0.244492207723259</c:v>
                </c:pt>
                <c:pt idx="1710">
                  <c:v>0.24450746557327</c:v>
                </c:pt>
                <c:pt idx="1711">
                  <c:v>0.244522718357748</c:v>
                </c:pt>
                <c:pt idx="1712">
                  <c:v>0.244537966079418</c:v>
                </c:pt>
                <c:pt idx="1713">
                  <c:v>0.244553208740995</c:v>
                </c:pt>
                <c:pt idx="1714">
                  <c:v>0.244568446345191</c:v>
                </c:pt>
                <c:pt idx="1715">
                  <c:v>0.24458367889472</c:v>
                </c:pt>
                <c:pt idx="1716">
                  <c:v>0.244598906392285</c:v>
                </c:pt>
                <c:pt idx="1717">
                  <c:v>0.244614128840587</c:v>
                </c:pt>
                <c:pt idx="1718">
                  <c:v>0.244629346242328</c:v>
                </c:pt>
                <c:pt idx="1719">
                  <c:v>0.244644558600201</c:v>
                </c:pt>
                <c:pt idx="1720">
                  <c:v>0.244659765916895</c:v>
                </c:pt>
                <c:pt idx="1721">
                  <c:v>0.244674968195098</c:v>
                </c:pt>
                <c:pt idx="1722">
                  <c:v>0.244690165437494</c:v>
                </c:pt>
                <c:pt idx="1723">
                  <c:v>0.244705357646762</c:v>
                </c:pt>
                <c:pt idx="1724">
                  <c:v>0.244720544825576</c:v>
                </c:pt>
                <c:pt idx="1725">
                  <c:v>0.24473572697661</c:v>
                </c:pt>
                <c:pt idx="1726">
                  <c:v>0.244750904102532</c:v>
                </c:pt>
                <c:pt idx="1727">
                  <c:v>0.244766076206005</c:v>
                </c:pt>
                <c:pt idx="1728">
                  <c:v>0.24478124328969</c:v>
                </c:pt>
                <c:pt idx="1729">
                  <c:v>0.244796405356245</c:v>
                </c:pt>
                <c:pt idx="1730">
                  <c:v>0.244811562408324</c:v>
                </c:pt>
                <c:pt idx="1731">
                  <c:v>0.244826714448573</c:v>
                </c:pt>
                <c:pt idx="1732">
                  <c:v>0.244841861479642</c:v>
                </c:pt>
                <c:pt idx="1733">
                  <c:v>0.244857003504172</c:v>
                </c:pt>
                <c:pt idx="1734">
                  <c:v>0.244872140524801</c:v>
                </c:pt>
                <c:pt idx="1735">
                  <c:v>0.244887272544164</c:v>
                </c:pt>
                <c:pt idx="1736">
                  <c:v>0.244902399564893</c:v>
                </c:pt>
                <c:pt idx="1737">
                  <c:v>0.244917521589616</c:v>
                </c:pt>
                <c:pt idx="1738">
                  <c:v>0.244932638620955</c:v>
                </c:pt>
                <c:pt idx="1739">
                  <c:v>0.244947750661534</c:v>
                </c:pt>
                <c:pt idx="1740">
                  <c:v>0.244962857713967</c:v>
                </c:pt>
                <c:pt idx="1741">
                  <c:v>0.244977959780869</c:v>
                </c:pt>
                <c:pt idx="1742">
                  <c:v>0.244993056864848</c:v>
                </c:pt>
                <c:pt idx="1743">
                  <c:v>0.245008148968512</c:v>
                </c:pt>
                <c:pt idx="1744">
                  <c:v>0.245023236094463</c:v>
                </c:pt>
                <c:pt idx="1745">
                  <c:v>0.245038318245299</c:v>
                </c:pt>
                <c:pt idx="1746">
                  <c:v>0.245053395423618</c:v>
                </c:pt>
                <c:pt idx="1747">
                  <c:v>0.24506846763201</c:v>
                </c:pt>
                <c:pt idx="1748">
                  <c:v>0.245083534873064</c:v>
                </c:pt>
                <c:pt idx="1749">
                  <c:v>0.245098597149364</c:v>
                </c:pt>
                <c:pt idx="1750">
                  <c:v>0.245113654463494</c:v>
                </c:pt>
                <c:pt idx="1751">
                  <c:v>0.24512870681803</c:v>
                </c:pt>
                <c:pt idx="1752">
                  <c:v>0.245143754215545</c:v>
                </c:pt>
                <c:pt idx="1753">
                  <c:v>0.245158796658614</c:v>
                </c:pt>
                <c:pt idx="1754">
                  <c:v>0.245173834149802</c:v>
                </c:pt>
                <c:pt idx="1755">
                  <c:v>0.245188866691674</c:v>
                </c:pt>
                <c:pt idx="1756">
                  <c:v>0.245203894286788</c:v>
                </c:pt>
                <c:pt idx="1757">
                  <c:v>0.245218916937705</c:v>
                </c:pt>
                <c:pt idx="1758">
                  <c:v>0.245233934646978</c:v>
                </c:pt>
                <c:pt idx="1759">
                  <c:v>0.245248947417154</c:v>
                </c:pt>
                <c:pt idx="1760">
                  <c:v>0.245263955250784</c:v>
                </c:pt>
                <c:pt idx="1761">
                  <c:v>0.24527895815041</c:v>
                </c:pt>
                <c:pt idx="1762">
                  <c:v>0.245293956118572</c:v>
                </c:pt>
                <c:pt idx="1763">
                  <c:v>0.245308949157805</c:v>
                </c:pt>
                <c:pt idx="1764">
                  <c:v>0.245323937270645</c:v>
                </c:pt>
                <c:pt idx="1765">
                  <c:v>0.245338920459622</c:v>
                </c:pt>
                <c:pt idx="1766">
                  <c:v>0.24535389872726</c:v>
                </c:pt>
                <c:pt idx="1767">
                  <c:v>0.245368872076085</c:v>
                </c:pt>
                <c:pt idx="1768">
                  <c:v>0.245383840508616</c:v>
                </c:pt>
                <c:pt idx="1769">
                  <c:v>0.24539880402737</c:v>
                </c:pt>
                <c:pt idx="1770">
                  <c:v>0.245413762634857</c:v>
                </c:pt>
                <c:pt idx="1771">
                  <c:v>0.245428716333592</c:v>
                </c:pt>
                <c:pt idx="1772">
                  <c:v>0.24544366512608</c:v>
                </c:pt>
                <c:pt idx="1773">
                  <c:v>0.245458609014821</c:v>
                </c:pt>
                <c:pt idx="1774">
                  <c:v>0.24547354800232</c:v>
                </c:pt>
                <c:pt idx="1775">
                  <c:v>0.245488482091071</c:v>
                </c:pt>
                <c:pt idx="1776">
                  <c:v>0.245503411283568</c:v>
                </c:pt>
                <c:pt idx="1777">
                  <c:v>0.2455183355823</c:v>
                </c:pt>
                <c:pt idx="1778">
                  <c:v>0.245533254989756</c:v>
                </c:pt>
                <c:pt idx="1779">
                  <c:v>0.245548169508419</c:v>
                </c:pt>
                <c:pt idx="1780">
                  <c:v>0.245563079140768</c:v>
                </c:pt>
                <c:pt idx="1781">
                  <c:v>0.245577983889283</c:v>
                </c:pt>
                <c:pt idx="1782">
                  <c:v>0.245592883756436</c:v>
                </c:pt>
                <c:pt idx="1783">
                  <c:v>0.245607778744699</c:v>
                </c:pt>
                <c:pt idx="1784">
                  <c:v>0.245622668856537</c:v>
                </c:pt>
                <c:pt idx="1785">
                  <c:v>0.245637554094418</c:v>
                </c:pt>
                <c:pt idx="1786">
                  <c:v>0.245652434460801</c:v>
                </c:pt>
                <c:pt idx="1787">
                  <c:v>0.245667309958144</c:v>
                </c:pt>
                <c:pt idx="1788">
                  <c:v>0.245682180588903</c:v>
                </c:pt>
                <c:pt idx="1789">
                  <c:v>0.245697046355528</c:v>
                </c:pt>
                <c:pt idx="1790">
                  <c:v>0.24571190726047</c:v>
                </c:pt>
                <c:pt idx="1791">
                  <c:v>0.24572676330617</c:v>
                </c:pt>
                <c:pt idx="1792">
                  <c:v>0.245741614495075</c:v>
                </c:pt>
                <c:pt idx="1793">
                  <c:v>0.245756460829622</c:v>
                </c:pt>
                <c:pt idx="1794">
                  <c:v>0.245771302312245</c:v>
                </c:pt>
                <c:pt idx="1795">
                  <c:v>0.24578613894538</c:v>
                </c:pt>
                <c:pt idx="1796">
                  <c:v>0.245800970731456</c:v>
                </c:pt>
                <c:pt idx="1797">
                  <c:v>0.245815797672898</c:v>
                </c:pt>
                <c:pt idx="1798">
                  <c:v>0.24583061977213</c:v>
                </c:pt>
                <c:pt idx="1799">
                  <c:v>0.245845437031574</c:v>
                </c:pt>
                <c:pt idx="1800">
                  <c:v>0.245860249453646</c:v>
                </c:pt>
                <c:pt idx="1801">
                  <c:v>0.245875057040759</c:v>
                </c:pt>
                <c:pt idx="1802">
                  <c:v>0.245889859795327</c:v>
                </c:pt>
                <c:pt idx="1803">
                  <c:v>0.245904657719756</c:v>
                </c:pt>
                <c:pt idx="1804">
                  <c:v>0.245919450816453</c:v>
                </c:pt>
                <c:pt idx="1805">
                  <c:v>0.245934239087816</c:v>
                </c:pt>
                <c:pt idx="1806">
                  <c:v>0.245949022536249</c:v>
                </c:pt>
                <c:pt idx="1807">
                  <c:v>0.245963801164145</c:v>
                </c:pt>
                <c:pt idx="1808">
                  <c:v>0.245978574973896</c:v>
                </c:pt>
                <c:pt idx="1809">
                  <c:v>0.245993343967896</c:v>
                </c:pt>
                <c:pt idx="1810">
                  <c:v>0.246008108148528</c:v>
                </c:pt>
                <c:pt idx="1811">
                  <c:v>0.246022867518178</c:v>
                </c:pt>
                <c:pt idx="1812">
                  <c:v>0.246037622079225</c:v>
                </c:pt>
                <c:pt idx="1813">
                  <c:v>0.24605237183405</c:v>
                </c:pt>
                <c:pt idx="1814">
                  <c:v>0.246067116785025</c:v>
                </c:pt>
                <c:pt idx="1815">
                  <c:v>0.246081856934522</c:v>
                </c:pt>
                <c:pt idx="1816">
                  <c:v>0.246096592284912</c:v>
                </c:pt>
                <c:pt idx="1817">
                  <c:v>0.246111322838561</c:v>
                </c:pt>
                <c:pt idx="1818">
                  <c:v>0.246126048597831</c:v>
                </c:pt>
                <c:pt idx="1819">
                  <c:v>0.246140769565081</c:v>
                </c:pt>
                <c:pt idx="1820">
                  <c:v>0.246155485742671</c:v>
                </c:pt>
                <c:pt idx="1821">
                  <c:v>0.246170197132954</c:v>
                </c:pt>
                <c:pt idx="1822">
                  <c:v>0.24618490373828</c:v>
                </c:pt>
                <c:pt idx="1823">
                  <c:v>0.246199605561001</c:v>
                </c:pt>
                <c:pt idx="1824">
                  <c:v>0.24621430260346</c:v>
                </c:pt>
                <c:pt idx="1825">
                  <c:v>0.246228994868</c:v>
                </c:pt>
                <c:pt idx="1826">
                  <c:v>0.24624368235696</c:v>
                </c:pt>
                <c:pt idx="1827">
                  <c:v>0.246258365072679</c:v>
                </c:pt>
                <c:pt idx="1828">
                  <c:v>0.24627304301749</c:v>
                </c:pt>
                <c:pt idx="1829">
                  <c:v>0.246287716193723</c:v>
                </c:pt>
                <c:pt idx="1830">
                  <c:v>0.246302384603708</c:v>
                </c:pt>
                <c:pt idx="1831">
                  <c:v>0.246317048249771</c:v>
                </c:pt>
                <c:pt idx="1832">
                  <c:v>0.246331707134233</c:v>
                </c:pt>
                <c:pt idx="1833">
                  <c:v>0.246346361259413</c:v>
                </c:pt>
                <c:pt idx="1834">
                  <c:v>0.24636101062763</c:v>
                </c:pt>
                <c:pt idx="1835">
                  <c:v>0.246375655241198</c:v>
                </c:pt>
                <c:pt idx="1836">
                  <c:v>0.246390295102426</c:v>
                </c:pt>
                <c:pt idx="1837">
                  <c:v>0.246404930213626</c:v>
                </c:pt>
                <c:pt idx="1838">
                  <c:v>0.246419560577102</c:v>
                </c:pt>
                <c:pt idx="1839">
                  <c:v>0.246434186195156</c:v>
                </c:pt>
                <c:pt idx="1840">
                  <c:v>0.246448807070087</c:v>
                </c:pt>
                <c:pt idx="1841">
                  <c:v>0.246463423204196</c:v>
                </c:pt>
                <c:pt idx="1842">
                  <c:v>0.246478034599775</c:v>
                </c:pt>
                <c:pt idx="1843">
                  <c:v>0.246492641259115</c:v>
                </c:pt>
                <c:pt idx="1844">
                  <c:v>0.246507243184508</c:v>
                </c:pt>
                <c:pt idx="1845">
                  <c:v>0.246521840378238</c:v>
                </c:pt>
                <c:pt idx="1846">
                  <c:v>0.246536432842589</c:v>
                </c:pt>
                <c:pt idx="1847">
                  <c:v>0.246551020579841</c:v>
                </c:pt>
                <c:pt idx="1848">
                  <c:v>0.246565603592273</c:v>
                </c:pt>
                <c:pt idx="1849">
                  <c:v>0.246580181882161</c:v>
                </c:pt>
                <c:pt idx="1850">
                  <c:v>0.246594755451774</c:v>
                </c:pt>
                <c:pt idx="1851">
                  <c:v>0.246609324303386</c:v>
                </c:pt>
                <c:pt idx="1852">
                  <c:v>0.246623888439262</c:v>
                </c:pt>
                <c:pt idx="1853">
                  <c:v>0.246638447861666</c:v>
                </c:pt>
                <c:pt idx="1854">
                  <c:v>0.246653002572861</c:v>
                </c:pt>
                <c:pt idx="1855">
                  <c:v>0.246667552575105</c:v>
                </c:pt>
                <c:pt idx="1856">
                  <c:v>0.246682097870655</c:v>
                </c:pt>
                <c:pt idx="1857">
                  <c:v>0.246696638461763</c:v>
                </c:pt>
                <c:pt idx="1858">
                  <c:v>0.246711174350683</c:v>
                </c:pt>
                <c:pt idx="1859">
                  <c:v>0.246725705539661</c:v>
                </c:pt>
                <c:pt idx="1860">
                  <c:v>0.246740232030942</c:v>
                </c:pt>
                <c:pt idx="1861">
                  <c:v>0.246754753826771</c:v>
                </c:pt>
                <c:pt idx="1862">
                  <c:v>0.246769270929387</c:v>
                </c:pt>
                <c:pt idx="1863">
                  <c:v>0.246783783341029</c:v>
                </c:pt>
                <c:pt idx="1864">
                  <c:v>0.246798291063929</c:v>
                </c:pt>
                <c:pt idx="1865">
                  <c:v>0.246812794100323</c:v>
                </c:pt>
                <c:pt idx="1866">
                  <c:v>0.24682729245244</c:v>
                </c:pt>
                <c:pt idx="1867">
                  <c:v>0.246841786122505</c:v>
                </c:pt>
                <c:pt idx="1868">
                  <c:v>0.246856275112745</c:v>
                </c:pt>
                <c:pt idx="1869">
                  <c:v>0.246870759425381</c:v>
                </c:pt>
                <c:pt idx="1870">
                  <c:v>0.246885239062632</c:v>
                </c:pt>
                <c:pt idx="1871">
                  <c:v>0.246899714026714</c:v>
                </c:pt>
                <c:pt idx="1872">
                  <c:v>0.246914184319843</c:v>
                </c:pt>
                <c:pt idx="1873">
                  <c:v>0.246928649944231</c:v>
                </c:pt>
                <c:pt idx="1874">
                  <c:v>0.246943110902084</c:v>
                </c:pt>
                <c:pt idx="1875">
                  <c:v>0.246957567195611</c:v>
                </c:pt>
                <c:pt idx="1876">
                  <c:v>0.246972018827016</c:v>
                </c:pt>
                <c:pt idx="1877">
                  <c:v>0.246986465798499</c:v>
                </c:pt>
                <c:pt idx="1878">
                  <c:v>0.247000908112259</c:v>
                </c:pt>
                <c:pt idx="1879">
                  <c:v>0.247015345770493</c:v>
                </c:pt>
                <c:pt idx="1880">
                  <c:v>0.247029778775394</c:v>
                </c:pt>
                <c:pt idx="1881">
                  <c:v>0.247044207129153</c:v>
                </c:pt>
                <c:pt idx="1882">
                  <c:v>0.24705863083396</c:v>
                </c:pt>
                <c:pt idx="1883">
                  <c:v>0.247073049892</c:v>
                </c:pt>
                <c:pt idx="1884">
                  <c:v>0.247087464305457</c:v>
                </c:pt>
                <c:pt idx="1885">
                  <c:v>0.24710187407651</c:v>
                </c:pt>
                <c:pt idx="1886">
                  <c:v>0.247116279207342</c:v>
                </c:pt>
                <c:pt idx="1887">
                  <c:v>0.247130679700126</c:v>
                </c:pt>
                <c:pt idx="1888">
                  <c:v>0.247145075557034</c:v>
                </c:pt>
                <c:pt idx="1889">
                  <c:v>0.247159466780242</c:v>
                </c:pt>
                <c:pt idx="1890">
                  <c:v>0.247173853371915</c:v>
                </c:pt>
                <c:pt idx="1891">
                  <c:v>0.247188235334221</c:v>
                </c:pt>
                <c:pt idx="1892">
                  <c:v>0.247202612669321</c:v>
                </c:pt>
                <c:pt idx="1893">
                  <c:v>0.24721698537938</c:v>
                </c:pt>
                <c:pt idx="1894">
                  <c:v>0.247231353466555</c:v>
                </c:pt>
                <c:pt idx="1895">
                  <c:v>0.247245716933</c:v>
                </c:pt>
                <c:pt idx="1896">
                  <c:v>0.247260075780873</c:v>
                </c:pt>
                <c:pt idx="1897">
                  <c:v>0.247274430012323</c:v>
                </c:pt>
                <c:pt idx="1898">
                  <c:v>0.2472887796295</c:v>
                </c:pt>
                <c:pt idx="1899">
                  <c:v>0.247303124634549</c:v>
                </c:pt>
                <c:pt idx="1900">
                  <c:v>0.247317465029617</c:v>
                </c:pt>
                <c:pt idx="1901">
                  <c:v>0.247331800816844</c:v>
                </c:pt>
                <c:pt idx="1902">
                  <c:v>0.247346131998367</c:v>
                </c:pt>
                <c:pt idx="1903">
                  <c:v>0.247360458576328</c:v>
                </c:pt>
                <c:pt idx="1904">
                  <c:v>0.247374780552859</c:v>
                </c:pt>
                <c:pt idx="1905">
                  <c:v>0.247389097930091</c:v>
                </c:pt>
                <c:pt idx="1906">
                  <c:v>0.247403410710154</c:v>
                </c:pt>
                <c:pt idx="1907">
                  <c:v>0.247417718895178</c:v>
                </c:pt>
                <c:pt idx="1908">
                  <c:v>0.247432022487285</c:v>
                </c:pt>
                <c:pt idx="1909">
                  <c:v>0.247446321488599</c:v>
                </c:pt>
                <c:pt idx="1910">
                  <c:v>0.24746061590124</c:v>
                </c:pt>
                <c:pt idx="1911">
                  <c:v>0.247474905727327</c:v>
                </c:pt>
                <c:pt idx="1912">
                  <c:v>0.247489190968974</c:v>
                </c:pt>
                <c:pt idx="1913">
                  <c:v>0.247503471628293</c:v>
                </c:pt>
                <c:pt idx="1914">
                  <c:v>0.247517747707398</c:v>
                </c:pt>
                <c:pt idx="1915">
                  <c:v>0.247532019208396</c:v>
                </c:pt>
                <c:pt idx="1916">
                  <c:v>0.247546286133392</c:v>
                </c:pt>
                <c:pt idx="1917">
                  <c:v>0.247560548484492</c:v>
                </c:pt>
                <c:pt idx="1918">
                  <c:v>0.247574806263796</c:v>
                </c:pt>
                <c:pt idx="1919">
                  <c:v>0.247589059473405</c:v>
                </c:pt>
                <c:pt idx="1920">
                  <c:v>0.247603308115412</c:v>
                </c:pt>
                <c:pt idx="1921">
                  <c:v>0.247617552191916</c:v>
                </c:pt>
                <c:pt idx="1922">
                  <c:v>0.247631791705008</c:v>
                </c:pt>
                <c:pt idx="1923">
                  <c:v>0.247646026656775</c:v>
                </c:pt>
                <c:pt idx="1924">
                  <c:v>0.247660257049309</c:v>
                </c:pt>
                <c:pt idx="1925">
                  <c:v>0.247674482884693</c:v>
                </c:pt>
                <c:pt idx="1926">
                  <c:v>0.24768870416501</c:v>
                </c:pt>
                <c:pt idx="1927">
                  <c:v>0.247702920892341</c:v>
                </c:pt>
                <c:pt idx="1928">
                  <c:v>0.247717133068765</c:v>
                </c:pt>
                <c:pt idx="1929">
                  <c:v>0.247731340696359</c:v>
                </c:pt>
                <c:pt idx="1930">
                  <c:v>0.247745543777195</c:v>
                </c:pt>
                <c:pt idx="1931">
                  <c:v>0.247759742313347</c:v>
                </c:pt>
                <c:pt idx="1932">
                  <c:v>0.247773936306884</c:v>
                </c:pt>
                <c:pt idx="1933">
                  <c:v>0.247788125759872</c:v>
                </c:pt>
                <c:pt idx="1934">
                  <c:v>0.247802310674376</c:v>
                </c:pt>
                <c:pt idx="1935">
                  <c:v>0.247816491052461</c:v>
                </c:pt>
                <c:pt idx="1936">
                  <c:v>0.247830666896185</c:v>
                </c:pt>
                <c:pt idx="1937">
                  <c:v>0.247844838207607</c:v>
                </c:pt>
                <c:pt idx="1938">
                  <c:v>0.247859004988785</c:v>
                </c:pt>
                <c:pt idx="1939">
                  <c:v>0.247873167241772</c:v>
                </c:pt>
                <c:pt idx="1940">
                  <c:v>0.247887324968618</c:v>
                </c:pt>
                <c:pt idx="1941">
                  <c:v>0.247901478171373</c:v>
                </c:pt>
                <c:pt idx="1942">
                  <c:v>0.247915626852086</c:v>
                </c:pt>
                <c:pt idx="1943">
                  <c:v>0.247929771012801</c:v>
                </c:pt>
                <c:pt idx="1944">
                  <c:v>0.24794391065556</c:v>
                </c:pt>
                <c:pt idx="1945">
                  <c:v>0.247958045782405</c:v>
                </c:pt>
                <c:pt idx="1946">
                  <c:v>0.247972176395375</c:v>
                </c:pt>
                <c:pt idx="1947">
                  <c:v>0.247986302496505</c:v>
                </c:pt>
                <c:pt idx="1948">
                  <c:v>0.248000424087828</c:v>
                </c:pt>
                <c:pt idx="1949">
                  <c:v>0.24801454117138</c:v>
                </c:pt>
                <c:pt idx="1950">
                  <c:v>0.248028653749188</c:v>
                </c:pt>
                <c:pt idx="1951">
                  <c:v>0.248042761823279</c:v>
                </c:pt>
                <c:pt idx="1952">
                  <c:v>0.24805686539568</c:v>
                </c:pt>
                <c:pt idx="1953">
                  <c:v>0.248070964468415</c:v>
                </c:pt>
                <c:pt idx="1954">
                  <c:v>0.248085059043504</c:v>
                </c:pt>
                <c:pt idx="1955">
                  <c:v>0.248099149122965</c:v>
                </c:pt>
                <c:pt idx="1956">
                  <c:v>0.248113234708818</c:v>
                </c:pt>
                <c:pt idx="1957">
                  <c:v>0.248127315803077</c:v>
                </c:pt>
                <c:pt idx="1958">
                  <c:v>0.248141392407751</c:v>
                </c:pt>
                <c:pt idx="1959">
                  <c:v>0.248155464524856</c:v>
                </c:pt>
                <c:pt idx="1960">
                  <c:v>0.248169532156397</c:v>
                </c:pt>
                <c:pt idx="1961">
                  <c:v>0.248183595304382</c:v>
                </c:pt>
                <c:pt idx="1962">
                  <c:v>0.248197653970813</c:v>
                </c:pt>
                <c:pt idx="1963">
                  <c:v>0.248211708157696</c:v>
                </c:pt>
                <c:pt idx="1964">
                  <c:v>0.248225757867028</c:v>
                </c:pt>
                <c:pt idx="1965">
                  <c:v>0.248239803100806</c:v>
                </c:pt>
                <c:pt idx="1966">
                  <c:v>0.24825384386103</c:v>
                </c:pt>
                <c:pt idx="1967">
                  <c:v>0.248267880149691</c:v>
                </c:pt>
                <c:pt idx="1968">
                  <c:v>0.248281911968781</c:v>
                </c:pt>
                <c:pt idx="1969">
                  <c:v>0.248295939320289</c:v>
                </c:pt>
                <c:pt idx="1970">
                  <c:v>0.248309962206205</c:v>
                </c:pt>
                <c:pt idx="1971">
                  <c:v>0.248323980628512</c:v>
                </c:pt>
                <c:pt idx="1972">
                  <c:v>0.248337994589194</c:v>
                </c:pt>
                <c:pt idx="1973">
                  <c:v>0.248352004090233</c:v>
                </c:pt>
                <c:pt idx="1974">
                  <c:v>0.248366009133609</c:v>
                </c:pt>
                <c:pt idx="1975">
                  <c:v>0.248380009721298</c:v>
                </c:pt>
                <c:pt idx="1976">
                  <c:v>0.248394005855275</c:v>
                </c:pt>
                <c:pt idx="1977">
                  <c:v>0.248407997537515</c:v>
                </c:pt>
                <c:pt idx="1978">
                  <c:v>0.248421984769988</c:v>
                </c:pt>
                <c:pt idx="1979">
                  <c:v>0.248435967554661</c:v>
                </c:pt>
                <c:pt idx="1980">
                  <c:v>0.248449945893506</c:v>
                </c:pt>
                <c:pt idx="1981">
                  <c:v>0.248463919788485</c:v>
                </c:pt>
                <c:pt idx="1982">
                  <c:v>0.248477889241561</c:v>
                </c:pt>
                <c:pt idx="1983">
                  <c:v>0.248491854254695</c:v>
                </c:pt>
                <c:pt idx="1984">
                  <c:v>0.248505814829848</c:v>
                </c:pt>
                <c:pt idx="1985">
                  <c:v>0.248519770968975</c:v>
                </c:pt>
                <c:pt idx="1986">
                  <c:v>0.248533722674031</c:v>
                </c:pt>
                <c:pt idx="1987">
                  <c:v>0.248547669946971</c:v>
                </c:pt>
                <c:pt idx="1988">
                  <c:v>0.248561612789746</c:v>
                </c:pt>
                <c:pt idx="1989">
                  <c:v>0.248575551204302</c:v>
                </c:pt>
                <c:pt idx="1990">
                  <c:v>0.24858948519259</c:v>
                </c:pt>
                <c:pt idx="1991">
                  <c:v>0.248603414756553</c:v>
                </c:pt>
                <c:pt idx="1992">
                  <c:v>0.248617339898134</c:v>
                </c:pt>
                <c:pt idx="1993">
                  <c:v>0.248631260619274</c:v>
                </c:pt>
                <c:pt idx="1994">
                  <c:v>0.248645176921914</c:v>
                </c:pt>
                <c:pt idx="1995">
                  <c:v>0.248659088807991</c:v>
                </c:pt>
                <c:pt idx="1996">
                  <c:v>0.248672996279438</c:v>
                </c:pt>
                <c:pt idx="1997">
                  <c:v>0.248686899338191</c:v>
                </c:pt>
                <c:pt idx="1998">
                  <c:v>0.24870079798618</c:v>
                </c:pt>
                <c:pt idx="1999">
                  <c:v>0.248714692225335</c:v>
                </c:pt>
                <c:pt idx="2000">
                  <c:v>0.248728582057582</c:v>
                </c:pt>
                <c:pt idx="2001">
                  <c:v>0.24874246748485</c:v>
                </c:pt>
                <c:pt idx="2002">
                  <c:v>0.24875634850906</c:v>
                </c:pt>
                <c:pt idx="2003">
                  <c:v>0.248770225132133</c:v>
                </c:pt>
                <c:pt idx="2004">
                  <c:v>0.248784097355992</c:v>
                </c:pt>
                <c:pt idx="2005">
                  <c:v>0.248797965182553</c:v>
                </c:pt>
                <c:pt idx="2006">
                  <c:v>0.248811828613732</c:v>
                </c:pt>
                <c:pt idx="2007">
                  <c:v>0.248825687651441</c:v>
                </c:pt>
                <c:pt idx="2008">
                  <c:v>0.248839542297597</c:v>
                </c:pt>
                <c:pt idx="2009">
                  <c:v>0.248853392554107</c:v>
                </c:pt>
                <c:pt idx="2010">
                  <c:v>0.248867238422878</c:v>
                </c:pt>
                <c:pt idx="2011">
                  <c:v>0.24888107990582</c:v>
                </c:pt>
                <c:pt idx="2012">
                  <c:v>0.248894917004837</c:v>
                </c:pt>
                <c:pt idx="2013">
                  <c:v>0.248908749721829</c:v>
                </c:pt>
                <c:pt idx="2014">
                  <c:v>0.248922578058698</c:v>
                </c:pt>
                <c:pt idx="2015">
                  <c:v>0.248936402017345</c:v>
                </c:pt>
                <c:pt idx="2016">
                  <c:v>0.248950221599665</c:v>
                </c:pt>
                <c:pt idx="2017">
                  <c:v>0.248964036807553</c:v>
                </c:pt>
                <c:pt idx="2018">
                  <c:v>0.248977847642904</c:v>
                </c:pt>
                <c:pt idx="2019">
                  <c:v>0.248991654107608</c:v>
                </c:pt>
                <c:pt idx="2020">
                  <c:v>0.249005456203556</c:v>
                </c:pt>
                <c:pt idx="2021">
                  <c:v>0.249019253932632</c:v>
                </c:pt>
                <c:pt idx="2022">
                  <c:v>0.249033047296727</c:v>
                </c:pt>
                <c:pt idx="2023">
                  <c:v>0.249046836297722</c:v>
                </c:pt>
                <c:pt idx="2024">
                  <c:v>0.249060620937499</c:v>
                </c:pt>
                <c:pt idx="2025">
                  <c:v>0.249074401217941</c:v>
                </c:pt>
                <c:pt idx="2026">
                  <c:v>0.249088177140924</c:v>
                </c:pt>
                <c:pt idx="2027">
                  <c:v>0.249101948708326</c:v>
                </c:pt>
                <c:pt idx="2028">
                  <c:v>0.24911571592202</c:v>
                </c:pt>
                <c:pt idx="2029">
                  <c:v>0.249129478783881</c:v>
                </c:pt>
                <c:pt idx="2030">
                  <c:v>0.24914323729578</c:v>
                </c:pt>
                <c:pt idx="2031">
                  <c:v>0.249156991459585</c:v>
                </c:pt>
                <c:pt idx="2032">
                  <c:v>0.249170741277165</c:v>
                </c:pt>
                <c:pt idx="2033">
                  <c:v>0.249184486750386</c:v>
                </c:pt>
                <c:pt idx="2034">
                  <c:v>0.249198227881111</c:v>
                </c:pt>
                <c:pt idx="2035">
                  <c:v>0.249211964671202</c:v>
                </c:pt>
                <c:pt idx="2036">
                  <c:v>0.24922569712252</c:v>
                </c:pt>
                <c:pt idx="2037">
                  <c:v>0.249239425236924</c:v>
                </c:pt>
                <c:pt idx="2038">
                  <c:v>0.249253149016268</c:v>
                </c:pt>
                <c:pt idx="2039">
                  <c:v>0.249266868462411</c:v>
                </c:pt>
                <c:pt idx="2040">
                  <c:v>0.249280583577205</c:v>
                </c:pt>
                <c:pt idx="2041">
                  <c:v>0.2492942943625</c:v>
                </c:pt>
                <c:pt idx="2042">
                  <c:v>0.249308000820146</c:v>
                </c:pt>
                <c:pt idx="2043">
                  <c:v>0.249321702951992</c:v>
                </c:pt>
                <c:pt idx="2044">
                  <c:v>0.249335400759884</c:v>
                </c:pt>
                <c:pt idx="2045">
                  <c:v>0.249349094245664</c:v>
                </c:pt>
                <c:pt idx="2046">
                  <c:v>0.249362783411178</c:v>
                </c:pt>
                <c:pt idx="2047">
                  <c:v>0.249376468258265</c:v>
                </c:pt>
                <c:pt idx="2048">
                  <c:v>0.249390148788765</c:v>
                </c:pt>
                <c:pt idx="2049">
                  <c:v>0.249403825004513</c:v>
                </c:pt>
                <c:pt idx="2050">
                  <c:v>0.249417496907348</c:v>
                </c:pt>
                <c:pt idx="2051">
                  <c:v>0.249431164499101</c:v>
                </c:pt>
                <c:pt idx="2052">
                  <c:v>0.249444827781605</c:v>
                </c:pt>
                <c:pt idx="2053">
                  <c:v>0.249458486756691</c:v>
                </c:pt>
                <c:pt idx="2054">
                  <c:v>0.249472141426187</c:v>
                </c:pt>
                <c:pt idx="2055">
                  <c:v>0.249485791791921</c:v>
                </c:pt>
                <c:pt idx="2056">
                  <c:v>0.249499437855716</c:v>
                </c:pt>
                <c:pt idx="2057">
                  <c:v>0.249513079619397</c:v>
                </c:pt>
                <c:pt idx="2058">
                  <c:v>0.249526717084786</c:v>
                </c:pt>
                <c:pt idx="2059">
                  <c:v>0.249540350253701</c:v>
                </c:pt>
                <c:pt idx="2060">
                  <c:v>0.249553979127963</c:v>
                </c:pt>
                <c:pt idx="2061">
                  <c:v>0.249567603709388</c:v>
                </c:pt>
                <c:pt idx="2062">
                  <c:v>0.249581223999789</c:v>
                </c:pt>
                <c:pt idx="2063">
                  <c:v>0.24959484000098</c:v>
                </c:pt>
                <c:pt idx="2064">
                  <c:v>0.249608451714774</c:v>
                </c:pt>
                <c:pt idx="2065">
                  <c:v>0.24962205914298</c:v>
                </c:pt>
                <c:pt idx="2066">
                  <c:v>0.249635662287404</c:v>
                </c:pt>
                <c:pt idx="2067">
                  <c:v>0.249649261149856</c:v>
                </c:pt>
                <c:pt idx="2068">
                  <c:v>0.249662855732138</c:v>
                </c:pt>
                <c:pt idx="2069">
                  <c:v>0.249676446036055</c:v>
                </c:pt>
                <c:pt idx="2070">
                  <c:v>0.249690032063406</c:v>
                </c:pt>
                <c:pt idx="2071">
                  <c:v>0.249703613815993</c:v>
                </c:pt>
                <c:pt idx="2072">
                  <c:v>0.249717191295613</c:v>
                </c:pt>
                <c:pt idx="2073">
                  <c:v>0.249730764504062</c:v>
                </c:pt>
                <c:pt idx="2074">
                  <c:v>0.249744333443136</c:v>
                </c:pt>
                <c:pt idx="2075">
                  <c:v>0.249757898114627</c:v>
                </c:pt>
                <c:pt idx="2076">
                  <c:v>0.249771458520327</c:v>
                </c:pt>
                <c:pt idx="2077">
                  <c:v>0.249785014662023</c:v>
                </c:pt>
                <c:pt idx="2078">
                  <c:v>0.249798566541508</c:v>
                </c:pt>
                <c:pt idx="2079">
                  <c:v>0.249812114160565</c:v>
                </c:pt>
                <c:pt idx="2080">
                  <c:v>0.249825657520979</c:v>
                </c:pt>
                <c:pt idx="2081">
                  <c:v>0.249839196624534</c:v>
                </c:pt>
                <c:pt idx="2082">
                  <c:v>0.249852731473012</c:v>
                </c:pt>
                <c:pt idx="2083">
                  <c:v>0.249866262068192</c:v>
                </c:pt>
                <c:pt idx="2084">
                  <c:v>0.249879788411851</c:v>
                </c:pt>
                <c:pt idx="2085">
                  <c:v>0.249893310505768</c:v>
                </c:pt>
                <c:pt idx="2086">
                  <c:v>0.249906828351718</c:v>
                </c:pt>
                <c:pt idx="2087">
                  <c:v>0.249920341951471</c:v>
                </c:pt>
                <c:pt idx="2088">
                  <c:v>0.249933851306803</c:v>
                </c:pt>
                <c:pt idx="2089">
                  <c:v>0.249947356419482</c:v>
                </c:pt>
                <c:pt idx="2090">
                  <c:v>0.249960857291276</c:v>
                </c:pt>
                <c:pt idx="2091">
                  <c:v>0.249974353923952</c:v>
                </c:pt>
                <c:pt idx="2092">
                  <c:v>0.249987846319277</c:v>
                </c:pt>
                <c:pt idx="2093">
                  <c:v>0.250001334479014</c:v>
                </c:pt>
                <c:pt idx="2094">
                  <c:v>0.250014818404923</c:v>
                </c:pt>
                <c:pt idx="2095">
                  <c:v>0.250028298098768</c:v>
                </c:pt>
                <c:pt idx="2096">
                  <c:v>0.250041773562306</c:v>
                </c:pt>
                <c:pt idx="2097">
                  <c:v>0.250055244797294</c:v>
                </c:pt>
                <c:pt idx="2098">
                  <c:v>0.250068711805488</c:v>
                </c:pt>
                <c:pt idx="2099">
                  <c:v>0.250082174588643</c:v>
                </c:pt>
                <c:pt idx="2100">
                  <c:v>0.250095633148511</c:v>
                </c:pt>
                <c:pt idx="2101">
                  <c:v>0.250109087486842</c:v>
                </c:pt>
                <c:pt idx="2102">
                  <c:v>0.250122537605387</c:v>
                </c:pt>
                <c:pt idx="2103">
                  <c:v>0.250135983505893</c:v>
                </c:pt>
                <c:pt idx="2104">
                  <c:v>0.250149425190108</c:v>
                </c:pt>
                <c:pt idx="2105">
                  <c:v>0.250162862659773</c:v>
                </c:pt>
                <c:pt idx="2106">
                  <c:v>0.250176295916635</c:v>
                </c:pt>
                <c:pt idx="2107">
                  <c:v>0.250189724962433</c:v>
                </c:pt>
                <c:pt idx="2108">
                  <c:v>0.250203149798908</c:v>
                </c:pt>
                <c:pt idx="2109">
                  <c:v>0.250216570427799</c:v>
                </c:pt>
                <c:pt idx="2110">
                  <c:v>0.250229986850843</c:v>
                </c:pt>
                <c:pt idx="2111">
                  <c:v>0.250243399069775</c:v>
                </c:pt>
                <c:pt idx="2112">
                  <c:v>0.250256807086327</c:v>
                </c:pt>
                <c:pt idx="2113">
                  <c:v>0.250270210902234</c:v>
                </c:pt>
                <c:pt idx="2114">
                  <c:v>0.250283610519226</c:v>
                </c:pt>
                <c:pt idx="2115">
                  <c:v>0.250297005939032</c:v>
                </c:pt>
                <c:pt idx="2116">
                  <c:v>0.250310397163379</c:v>
                </c:pt>
                <c:pt idx="2117">
                  <c:v>0.250323784193996</c:v>
                </c:pt>
                <c:pt idx="2118">
                  <c:v>0.250337167032604</c:v>
                </c:pt>
                <c:pt idx="2119">
                  <c:v>0.250350545680927</c:v>
                </c:pt>
                <c:pt idx="2120">
                  <c:v>0.250363920140688</c:v>
                </c:pt>
                <c:pt idx="2121">
                  <c:v>0.250377290413607</c:v>
                </c:pt>
                <c:pt idx="2122">
                  <c:v>0.250390656501401</c:v>
                </c:pt>
                <c:pt idx="2123">
                  <c:v>0.250404018405789</c:v>
                </c:pt>
                <c:pt idx="2124">
                  <c:v>0.250417376128485</c:v>
                </c:pt>
                <c:pt idx="2125">
                  <c:v>0.250430729671205</c:v>
                </c:pt>
                <c:pt idx="2126">
                  <c:v>0.250444079035658</c:v>
                </c:pt>
                <c:pt idx="2127">
                  <c:v>0.250457424223559</c:v>
                </c:pt>
                <c:pt idx="2128">
                  <c:v>0.250470765236615</c:v>
                </c:pt>
                <c:pt idx="2129">
                  <c:v>0.250484102076534</c:v>
                </c:pt>
                <c:pt idx="2130">
                  <c:v>0.250497434745025</c:v>
                </c:pt>
                <c:pt idx="2131">
                  <c:v>0.250510763243792</c:v>
                </c:pt>
                <c:pt idx="2132">
                  <c:v>0.250524087574536</c:v>
                </c:pt>
                <c:pt idx="2133">
                  <c:v>0.250537407738962</c:v>
                </c:pt>
                <c:pt idx="2134">
                  <c:v>0.250550723738771</c:v>
                </c:pt>
                <c:pt idx="2135">
                  <c:v>0.250564035575661</c:v>
                </c:pt>
                <c:pt idx="2136">
                  <c:v>0.250577343251328</c:v>
                </c:pt>
                <c:pt idx="2137">
                  <c:v>0.250590646767471</c:v>
                </c:pt>
                <c:pt idx="2138">
                  <c:v>0.250603946125784</c:v>
                </c:pt>
                <c:pt idx="2139">
                  <c:v>0.250617241327959</c:v>
                </c:pt>
                <c:pt idx="2140">
                  <c:v>0.250630532375689</c:v>
                </c:pt>
                <c:pt idx="2141">
                  <c:v>0.250643819270665</c:v>
                </c:pt>
                <c:pt idx="2142">
                  <c:v>0.250657102014575</c:v>
                </c:pt>
                <c:pt idx="2143">
                  <c:v>0.250670380609105</c:v>
                </c:pt>
                <c:pt idx="2144">
                  <c:v>0.250683655055944</c:v>
                </c:pt>
                <c:pt idx="2145">
                  <c:v>0.250696925356774</c:v>
                </c:pt>
                <c:pt idx="2146">
                  <c:v>0.250710191513279</c:v>
                </c:pt>
                <c:pt idx="2147">
                  <c:v>0.250723453527141</c:v>
                </c:pt>
                <c:pt idx="2148">
                  <c:v>0.250736711400041</c:v>
                </c:pt>
                <c:pt idx="2149">
                  <c:v>0.250749965133656</c:v>
                </c:pt>
                <c:pt idx="2150">
                  <c:v>0.250763214729663</c:v>
                </c:pt>
                <c:pt idx="2151">
                  <c:v>0.25077646018974</c:v>
                </c:pt>
                <c:pt idx="2152">
                  <c:v>0.250789701515561</c:v>
                </c:pt>
                <c:pt idx="2153">
                  <c:v>0.250802938708797</c:v>
                </c:pt>
                <c:pt idx="2154">
                  <c:v>0.250816171771123</c:v>
                </c:pt>
                <c:pt idx="2155">
                  <c:v>0.250829400704206</c:v>
                </c:pt>
                <c:pt idx="2156">
                  <c:v>0.250842625509718</c:v>
                </c:pt>
                <c:pt idx="2157">
                  <c:v>0.250855846189322</c:v>
                </c:pt>
                <c:pt idx="2158">
                  <c:v>0.250869062744688</c:v>
                </c:pt>
                <c:pt idx="2159">
                  <c:v>0.250882275177479</c:v>
                </c:pt>
                <c:pt idx="2160">
                  <c:v>0.250895483489356</c:v>
                </c:pt>
                <c:pt idx="2161">
                  <c:v>0.250908687681985</c:v>
                </c:pt>
                <c:pt idx="2162">
                  <c:v>0.250921887757025</c:v>
                </c:pt>
                <c:pt idx="2163">
                  <c:v>0.250935083716133</c:v>
                </c:pt>
                <c:pt idx="2164">
                  <c:v>0.250948275560966</c:v>
                </c:pt>
                <c:pt idx="2165">
                  <c:v>0.250961463293184</c:v>
                </c:pt>
                <c:pt idx="2166">
                  <c:v>0.250974646914439</c:v>
                </c:pt>
                <c:pt idx="2167">
                  <c:v>0.250987826426384</c:v>
                </c:pt>
                <c:pt idx="2168">
                  <c:v>0.251001001830673</c:v>
                </c:pt>
                <c:pt idx="2169">
                  <c:v>0.251014173128955</c:v>
                </c:pt>
                <c:pt idx="2170">
                  <c:v>0.25102734032288</c:v>
                </c:pt>
                <c:pt idx="2171">
                  <c:v>0.251040503414094</c:v>
                </c:pt>
                <c:pt idx="2172">
                  <c:v>0.251053662404247</c:v>
                </c:pt>
                <c:pt idx="2173">
                  <c:v>0.251066817294981</c:v>
                </c:pt>
                <c:pt idx="2174">
                  <c:v>0.251079968087939</c:v>
                </c:pt>
                <c:pt idx="2175">
                  <c:v>0.251093114784767</c:v>
                </c:pt>
                <c:pt idx="2176">
                  <c:v>0.251106257387103</c:v>
                </c:pt>
                <c:pt idx="2177">
                  <c:v>0.251119395896588</c:v>
                </c:pt>
                <c:pt idx="2178">
                  <c:v>0.251132530314859</c:v>
                </c:pt>
                <c:pt idx="2179">
                  <c:v>0.251145660643554</c:v>
                </c:pt>
                <c:pt idx="2180">
                  <c:v>0.251158786884308</c:v>
                </c:pt>
                <c:pt idx="2181">
                  <c:v>0.251171909038754</c:v>
                </c:pt>
                <c:pt idx="2182">
                  <c:v>0.251185027108527</c:v>
                </c:pt>
                <c:pt idx="2183">
                  <c:v>0.251198141095258</c:v>
                </c:pt>
                <c:pt idx="2184">
                  <c:v>0.251211251000577</c:v>
                </c:pt>
                <c:pt idx="2185">
                  <c:v>0.25122435682611</c:v>
                </c:pt>
                <c:pt idx="2186">
                  <c:v>0.251237458573489</c:v>
                </c:pt>
                <c:pt idx="2187">
                  <c:v>0.251250556244337</c:v>
                </c:pt>
                <c:pt idx="2188">
                  <c:v>0.251263649840278</c:v>
                </c:pt>
                <c:pt idx="2189">
                  <c:v>0.251276739362939</c:v>
                </c:pt>
                <c:pt idx="2190">
                  <c:v>0.25128982481394</c:v>
                </c:pt>
                <c:pt idx="2191">
                  <c:v>0.251302906194902</c:v>
                </c:pt>
                <c:pt idx="2192">
                  <c:v>0.251315983507442</c:v>
                </c:pt>
                <c:pt idx="2193">
                  <c:v>0.251329056753182</c:v>
                </c:pt>
                <c:pt idx="2194">
                  <c:v>0.251342125933737</c:v>
                </c:pt>
                <c:pt idx="2195">
                  <c:v>0.251355191050721</c:v>
                </c:pt>
                <c:pt idx="2196">
                  <c:v>0.251368252105751</c:v>
                </c:pt>
                <c:pt idx="2197">
                  <c:v>0.251381309100439</c:v>
                </c:pt>
                <c:pt idx="2198">
                  <c:v>0.251394362036395</c:v>
                </c:pt>
                <c:pt idx="2199">
                  <c:v>0.251407410915229</c:v>
                </c:pt>
                <c:pt idx="2200">
                  <c:v>0.251420455738553</c:v>
                </c:pt>
                <c:pt idx="2201">
                  <c:v>0.251433496507972</c:v>
                </c:pt>
                <c:pt idx="2202">
                  <c:v>0.251446533225091</c:v>
                </c:pt>
                <c:pt idx="2203">
                  <c:v>0.251459565891519</c:v>
                </c:pt>
                <c:pt idx="2204">
                  <c:v>0.251472594508857</c:v>
                </c:pt>
                <c:pt idx="2205">
                  <c:v>0.251485619078708</c:v>
                </c:pt>
                <c:pt idx="2206">
                  <c:v>0.251498639602671</c:v>
                </c:pt>
                <c:pt idx="2207">
                  <c:v>0.251511656082349</c:v>
                </c:pt>
                <c:pt idx="2208">
                  <c:v>0.25152466851934</c:v>
                </c:pt>
                <c:pt idx="2209">
                  <c:v>0.251537676915238</c:v>
                </c:pt>
                <c:pt idx="2210">
                  <c:v>0.251550681271644</c:v>
                </c:pt>
                <c:pt idx="2211">
                  <c:v>0.251563681590149</c:v>
                </c:pt>
                <c:pt idx="2212">
                  <c:v>0.251576677872347</c:v>
                </c:pt>
                <c:pt idx="2213">
                  <c:v>0.251589670119829</c:v>
                </c:pt>
                <c:pt idx="2214">
                  <c:v>0.251602658334189</c:v>
                </c:pt>
                <c:pt idx="2215">
                  <c:v>0.251615642517015</c:v>
                </c:pt>
                <c:pt idx="2216">
                  <c:v>0.251628622669893</c:v>
                </c:pt>
                <c:pt idx="2217">
                  <c:v>0.251641598794414</c:v>
                </c:pt>
                <c:pt idx="2218">
                  <c:v>0.251654570892161</c:v>
                </c:pt>
                <c:pt idx="2219">
                  <c:v>0.251667538964719</c:v>
                </c:pt>
                <c:pt idx="2220">
                  <c:v>0.25168050301367</c:v>
                </c:pt>
                <c:pt idx="2221">
                  <c:v>0.251693463040599</c:v>
                </c:pt>
                <c:pt idx="2222">
                  <c:v>0.251706419047084</c:v>
                </c:pt>
                <c:pt idx="2223">
                  <c:v>0.251719371034705</c:v>
                </c:pt>
                <c:pt idx="2224">
                  <c:v>0.251732319005041</c:v>
                </c:pt>
                <c:pt idx="2225">
                  <c:v>0.251745262959669</c:v>
                </c:pt>
                <c:pt idx="2226">
                  <c:v>0.251758202900164</c:v>
                </c:pt>
                <c:pt idx="2227">
                  <c:v>0.251771138828099</c:v>
                </c:pt>
                <c:pt idx="2228">
                  <c:v>0.25178407074505</c:v>
                </c:pt>
                <c:pt idx="2229">
                  <c:v>0.251796998652588</c:v>
                </c:pt>
                <c:pt idx="2230">
                  <c:v>0.251809922552282</c:v>
                </c:pt>
                <c:pt idx="2231">
                  <c:v>0.251822842445704</c:v>
                </c:pt>
                <c:pt idx="2232">
                  <c:v>0.25183575833442</c:v>
                </c:pt>
                <c:pt idx="2233">
                  <c:v>0.251848670219999</c:v>
                </c:pt>
                <c:pt idx="2234">
                  <c:v>0.251861578104004</c:v>
                </c:pt>
                <c:pt idx="2235">
                  <c:v>0.251874481988003</c:v>
                </c:pt>
                <c:pt idx="2236">
                  <c:v>0.251887381873557</c:v>
                </c:pt>
                <c:pt idx="2237">
                  <c:v>0.251900277762227</c:v>
                </c:pt>
                <c:pt idx="2238">
                  <c:v>0.251913169655577</c:v>
                </c:pt>
                <c:pt idx="2239">
                  <c:v>0.251926057555165</c:v>
                </c:pt>
                <c:pt idx="2240">
                  <c:v>0.25193894146255</c:v>
                </c:pt>
                <c:pt idx="2241">
                  <c:v>0.251951821379287</c:v>
                </c:pt>
                <c:pt idx="2242">
                  <c:v>0.251964697306935</c:v>
                </c:pt>
                <c:pt idx="2243">
                  <c:v>0.251977569247047</c:v>
                </c:pt>
                <c:pt idx="2244">
                  <c:v>0.251990437201176</c:v>
                </c:pt>
                <c:pt idx="2245">
                  <c:v>0.252003301170877</c:v>
                </c:pt>
                <c:pt idx="2246">
                  <c:v>0.252016161157699</c:v>
                </c:pt>
                <c:pt idx="2247">
                  <c:v>0.252029017163192</c:v>
                </c:pt>
                <c:pt idx="2248">
                  <c:v>0.252041869188904</c:v>
                </c:pt>
                <c:pt idx="2249">
                  <c:v>0.252054717236386</c:v>
                </c:pt>
                <c:pt idx="2250">
                  <c:v>0.252067561307181</c:v>
                </c:pt>
                <c:pt idx="2251">
                  <c:v>0.252080401402834</c:v>
                </c:pt>
                <c:pt idx="2252">
                  <c:v>0.252093237524891</c:v>
                </c:pt>
                <c:pt idx="2253">
                  <c:v>0.252106069674894</c:v>
                </c:pt>
                <c:pt idx="2254">
                  <c:v>0.252118897854385</c:v>
                </c:pt>
                <c:pt idx="2255">
                  <c:v>0.252131722064902</c:v>
                </c:pt>
                <c:pt idx="2256">
                  <c:v>0.252144542307987</c:v>
                </c:pt>
                <c:pt idx="2257">
                  <c:v>0.252157358585177</c:v>
                </c:pt>
                <c:pt idx="2258">
                  <c:v>0.252170170898008</c:v>
                </c:pt>
                <c:pt idx="2259">
                  <c:v>0.252182979248018</c:v>
                </c:pt>
                <c:pt idx="2260">
                  <c:v>0.252195783636739</c:v>
                </c:pt>
                <c:pt idx="2261">
                  <c:v>0.252208584065705</c:v>
                </c:pt>
                <c:pt idx="2262">
                  <c:v>0.252221380536449</c:v>
                </c:pt>
                <c:pt idx="2263">
                  <c:v>0.252234173050501</c:v>
                </c:pt>
                <c:pt idx="2264">
                  <c:v>0.252246961609392</c:v>
                </c:pt>
                <c:pt idx="2265">
                  <c:v>0.252259746214648</c:v>
                </c:pt>
                <c:pt idx="2266">
                  <c:v>0.252272526867799</c:v>
                </c:pt>
                <c:pt idx="2267">
                  <c:v>0.252285303570371</c:v>
                </c:pt>
                <c:pt idx="2268">
                  <c:v>0.252298076323887</c:v>
                </c:pt>
                <c:pt idx="2269">
                  <c:v>0.252310845129874</c:v>
                </c:pt>
                <c:pt idx="2270">
                  <c:v>0.252323609989854</c:v>
                </c:pt>
                <c:pt idx="2271">
                  <c:v>0.252336370905347</c:v>
                </c:pt>
                <c:pt idx="2272">
                  <c:v>0.252349127877874</c:v>
                </c:pt>
                <c:pt idx="2273">
                  <c:v>0.252361880908956</c:v>
                </c:pt>
                <c:pt idx="2274">
                  <c:v>0.25237463000011</c:v>
                </c:pt>
                <c:pt idx="2275">
                  <c:v>0.252387375152852</c:v>
                </c:pt>
                <c:pt idx="2276">
                  <c:v>0.2524001163687</c:v>
                </c:pt>
                <c:pt idx="2277">
                  <c:v>0.252412853649168</c:v>
                </c:pt>
                <c:pt idx="2278">
                  <c:v>0.25242558699577</c:v>
                </c:pt>
                <c:pt idx="2279">
                  <c:v>0.252438316410016</c:v>
                </c:pt>
                <c:pt idx="2280">
                  <c:v>0.252451041893421</c:v>
                </c:pt>
                <c:pt idx="2281">
                  <c:v>0.252463763447494</c:v>
                </c:pt>
                <c:pt idx="2282">
                  <c:v>0.252476481073741</c:v>
                </c:pt>
                <c:pt idx="2283">
                  <c:v>0.252489194773675</c:v>
                </c:pt>
                <c:pt idx="2284">
                  <c:v>0.2525019045488</c:v>
                </c:pt>
                <c:pt idx="2285">
                  <c:v>0.252514610400622</c:v>
                </c:pt>
                <c:pt idx="2286">
                  <c:v>0.252527312330644</c:v>
                </c:pt>
                <c:pt idx="2287">
                  <c:v>0.252540010340373</c:v>
                </c:pt>
                <c:pt idx="2288">
                  <c:v>0.252552704431309</c:v>
                </c:pt>
                <c:pt idx="2289">
                  <c:v>0.252565394604953</c:v>
                </c:pt>
                <c:pt idx="2290">
                  <c:v>0.252578080862806</c:v>
                </c:pt>
                <c:pt idx="2291">
                  <c:v>0.252590763206367</c:v>
                </c:pt>
                <c:pt idx="2292">
                  <c:v>0.252603441637134</c:v>
                </c:pt>
                <c:pt idx="2293">
                  <c:v>0.252616116156601</c:v>
                </c:pt>
                <c:pt idx="2294">
                  <c:v>0.252628786766268</c:v>
                </c:pt>
                <c:pt idx="2295">
                  <c:v>0.252641453467627</c:v>
                </c:pt>
                <c:pt idx="2296">
                  <c:v>0.25265411626217</c:v>
                </c:pt>
                <c:pt idx="2297">
                  <c:v>0.252666775151393</c:v>
                </c:pt>
                <c:pt idx="2298">
                  <c:v>0.252679430136785</c:v>
                </c:pt>
                <c:pt idx="2299">
                  <c:v>0.252692081219836</c:v>
                </c:pt>
                <c:pt idx="2300">
                  <c:v>0.252704728402035</c:v>
                </c:pt>
                <c:pt idx="2301">
                  <c:v>0.252717371684871</c:v>
                </c:pt>
                <c:pt idx="2302">
                  <c:v>0.25273001106983</c:v>
                </c:pt>
                <c:pt idx="2303">
                  <c:v>0.252742646558396</c:v>
                </c:pt>
                <c:pt idx="2304">
                  <c:v>0.252755278152058</c:v>
                </c:pt>
                <c:pt idx="2305">
                  <c:v>0.252767905852296</c:v>
                </c:pt>
                <c:pt idx="2306">
                  <c:v>0.252780529660593</c:v>
                </c:pt>
                <c:pt idx="2307">
                  <c:v>0.25279314957843</c:v>
                </c:pt>
                <c:pt idx="2308">
                  <c:v>0.252805765607289</c:v>
                </c:pt>
                <c:pt idx="2309">
                  <c:v>0.252818377748648</c:v>
                </c:pt>
                <c:pt idx="2310">
                  <c:v>0.252830986003985</c:v>
                </c:pt>
                <c:pt idx="2311">
                  <c:v>0.252843590374777</c:v>
                </c:pt>
                <c:pt idx="2312">
                  <c:v>0.252856190862501</c:v>
                </c:pt>
                <c:pt idx="2313">
                  <c:v>0.252868787468631</c:v>
                </c:pt>
                <c:pt idx="2314">
                  <c:v>0.25288138019464</c:v>
                </c:pt>
                <c:pt idx="2315">
                  <c:v>0.252893969042002</c:v>
                </c:pt>
                <c:pt idx="2316">
                  <c:v>0.252906554012188</c:v>
                </c:pt>
                <c:pt idx="2317">
                  <c:v>0.252919135106668</c:v>
                </c:pt>
                <c:pt idx="2318">
                  <c:v>0.252931712326914</c:v>
                </c:pt>
                <c:pt idx="2319">
                  <c:v>0.252944285674392</c:v>
                </c:pt>
                <c:pt idx="2320">
                  <c:v>0.25295685515057</c:v>
                </c:pt>
                <c:pt idx="2321">
                  <c:v>0.252969420756913</c:v>
                </c:pt>
                <c:pt idx="2322">
                  <c:v>0.25298198249489</c:v>
                </c:pt>
                <c:pt idx="2323">
                  <c:v>0.252994540365962</c:v>
                </c:pt>
                <c:pt idx="2324">
                  <c:v>0.253007094371591</c:v>
                </c:pt>
                <c:pt idx="2325">
                  <c:v>0.253019644513243</c:v>
                </c:pt>
                <c:pt idx="2326">
                  <c:v>0.253032190792377</c:v>
                </c:pt>
                <c:pt idx="2327">
                  <c:v>0.253044733210454</c:v>
                </c:pt>
                <c:pt idx="2328">
                  <c:v>0.253057271768929</c:v>
                </c:pt>
                <c:pt idx="2329">
                  <c:v>0.253069806469265</c:v>
                </c:pt>
                <c:pt idx="2330">
                  <c:v>0.253082337312917</c:v>
                </c:pt>
                <c:pt idx="2331">
                  <c:v>0.253094864301339</c:v>
                </c:pt>
                <c:pt idx="2332">
                  <c:v>0.253107387435988</c:v>
                </c:pt>
                <c:pt idx="2333">
                  <c:v>0.253119906718317</c:v>
                </c:pt>
                <c:pt idx="2334">
                  <c:v>0.253132422149778</c:v>
                </c:pt>
                <c:pt idx="2335">
                  <c:v>0.253144933731823</c:v>
                </c:pt>
                <c:pt idx="2336">
                  <c:v>0.253157441465903</c:v>
                </c:pt>
                <c:pt idx="2337">
                  <c:v>0.253169945353468</c:v>
                </c:pt>
                <c:pt idx="2338">
                  <c:v>0.253182445395964</c:v>
                </c:pt>
                <c:pt idx="2339">
                  <c:v>0.253194941594842</c:v>
                </c:pt>
                <c:pt idx="2340">
                  <c:v>0.253207433951546</c:v>
                </c:pt>
                <c:pt idx="2341">
                  <c:v>0.253219922467523</c:v>
                </c:pt>
                <c:pt idx="2342">
                  <c:v>0.253232407144214</c:v>
                </c:pt>
                <c:pt idx="2343">
                  <c:v>0.253244887983067</c:v>
                </c:pt>
                <c:pt idx="2344">
                  <c:v>0.253257364985522</c:v>
                </c:pt>
                <c:pt idx="2345">
                  <c:v>0.25326983815302</c:v>
                </c:pt>
                <c:pt idx="2346">
                  <c:v>0.253282307487002</c:v>
                </c:pt>
                <c:pt idx="2347">
                  <c:v>0.253294772988908</c:v>
                </c:pt>
                <c:pt idx="2348">
                  <c:v>0.253307234660175</c:v>
                </c:pt>
                <c:pt idx="2349">
                  <c:v>0.253319692502239</c:v>
                </c:pt>
                <c:pt idx="2350">
                  <c:v>0.25333214651654</c:v>
                </c:pt>
                <c:pt idx="2351">
                  <c:v>0.253344596704511</c:v>
                </c:pt>
                <c:pt idx="2352">
                  <c:v>0.253357043067584</c:v>
                </c:pt>
                <c:pt idx="2353">
                  <c:v>0.253369485607197</c:v>
                </c:pt>
                <c:pt idx="2354">
                  <c:v>0.253381924324779</c:v>
                </c:pt>
                <c:pt idx="2355">
                  <c:v>0.253394359221762</c:v>
                </c:pt>
                <c:pt idx="2356">
                  <c:v>0.253406790299575</c:v>
                </c:pt>
                <c:pt idx="2357">
                  <c:v>0.253419217559649</c:v>
                </c:pt>
                <c:pt idx="2358">
                  <c:v>0.253431641003412</c:v>
                </c:pt>
                <c:pt idx="2359">
                  <c:v>0.25344406063229</c:v>
                </c:pt>
                <c:pt idx="2360">
                  <c:v>0.25345647644771</c:v>
                </c:pt>
                <c:pt idx="2361">
                  <c:v>0.253468888451097</c:v>
                </c:pt>
                <c:pt idx="2362">
                  <c:v>0.253481296643876</c:v>
                </c:pt>
                <c:pt idx="2363">
                  <c:v>0.253493701027468</c:v>
                </c:pt>
                <c:pt idx="2364">
                  <c:v>0.253506101603297</c:v>
                </c:pt>
                <c:pt idx="2365">
                  <c:v>0.253518498372785</c:v>
                </c:pt>
                <c:pt idx="2366">
                  <c:v>0.253530891337349</c:v>
                </c:pt>
                <c:pt idx="2367">
                  <c:v>0.253543280498412</c:v>
                </c:pt>
                <c:pt idx="2368">
                  <c:v>0.25355566585739</c:v>
                </c:pt>
                <c:pt idx="2369">
                  <c:v>0.253568047415701</c:v>
                </c:pt>
                <c:pt idx="2370">
                  <c:v>0.25358042517476</c:v>
                </c:pt>
                <c:pt idx="2371">
                  <c:v>0.253592799135985</c:v>
                </c:pt>
                <c:pt idx="2372">
                  <c:v>0.253605169300789</c:v>
                </c:pt>
                <c:pt idx="2373">
                  <c:v>0.253617535670583</c:v>
                </c:pt>
                <c:pt idx="2374">
                  <c:v>0.253629898246783</c:v>
                </c:pt>
                <c:pt idx="2375">
                  <c:v>0.253642257030799</c:v>
                </c:pt>
                <c:pt idx="2376">
                  <c:v>0.253654612024042</c:v>
                </c:pt>
                <c:pt idx="2377">
                  <c:v>0.253666963227919</c:v>
                </c:pt>
                <c:pt idx="2378">
                  <c:v>0.253679310643841</c:v>
                </c:pt>
                <c:pt idx="2379">
                  <c:v>0.253691654273216</c:v>
                </c:pt>
                <c:pt idx="2380">
                  <c:v>0.253703994117447</c:v>
                </c:pt>
                <c:pt idx="2381">
                  <c:v>0.253716330177944</c:v>
                </c:pt>
                <c:pt idx="2382">
                  <c:v>0.253728662456109</c:v>
                </c:pt>
                <c:pt idx="2383">
                  <c:v>0.253740990953347</c:v>
                </c:pt>
                <c:pt idx="2384">
                  <c:v>0.253753315671058</c:v>
                </c:pt>
                <c:pt idx="2385">
                  <c:v>0.253765636610647</c:v>
                </c:pt>
                <c:pt idx="2386">
                  <c:v>0.253777953773513</c:v>
                </c:pt>
                <c:pt idx="2387">
                  <c:v>0.253790267161056</c:v>
                </c:pt>
                <c:pt idx="2388">
                  <c:v>0.253802576774676</c:v>
                </c:pt>
                <c:pt idx="2389">
                  <c:v>0.25381488261577</c:v>
                </c:pt>
                <c:pt idx="2390">
                  <c:v>0.253827184685735</c:v>
                </c:pt>
                <c:pt idx="2391">
                  <c:v>0.253839482985966</c:v>
                </c:pt>
                <c:pt idx="2392">
                  <c:v>0.25385177751786</c:v>
                </c:pt>
                <c:pt idx="2393">
                  <c:v>0.253864068282811</c:v>
                </c:pt>
                <c:pt idx="2394">
                  <c:v>0.253876355282209</c:v>
                </c:pt>
                <c:pt idx="2395">
                  <c:v>0.253888638517451</c:v>
                </c:pt>
                <c:pt idx="2396">
                  <c:v>0.253900917989925</c:v>
                </c:pt>
                <c:pt idx="2397">
                  <c:v>0.253913193701023</c:v>
                </c:pt>
                <c:pt idx="2398">
                  <c:v>0.253925465652132</c:v>
                </c:pt>
                <c:pt idx="2399">
                  <c:v>0.253937733844643</c:v>
                </c:pt>
                <c:pt idx="2400">
                  <c:v>0.253949998279943</c:v>
                </c:pt>
                <c:pt idx="2401">
                  <c:v>0.253962258959417</c:v>
                </c:pt>
                <c:pt idx="2402">
                  <c:v>0.253974515884453</c:v>
                </c:pt>
                <c:pt idx="2403">
                  <c:v>0.253986769056435</c:v>
                </c:pt>
                <c:pt idx="2404">
                  <c:v>0.253999018476745</c:v>
                </c:pt>
                <c:pt idx="2405">
                  <c:v>0.254011264146768</c:v>
                </c:pt>
                <c:pt idx="2406">
                  <c:v>0.254023506067886</c:v>
                </c:pt>
                <c:pt idx="2407">
                  <c:v>0.254035744241478</c:v>
                </c:pt>
                <c:pt idx="2408">
                  <c:v>0.254047978668925</c:v>
                </c:pt>
                <c:pt idx="2409">
                  <c:v>0.254060209351607</c:v>
                </c:pt>
                <c:pt idx="2410">
                  <c:v>0.254072436290902</c:v>
                </c:pt>
                <c:pt idx="2411">
                  <c:v>0.254084659488185</c:v>
                </c:pt>
                <c:pt idx="2412">
                  <c:v>0.254096878944836</c:v>
                </c:pt>
                <c:pt idx="2413">
                  <c:v>0.254109094662229</c:v>
                </c:pt>
                <c:pt idx="2414">
                  <c:v>0.254121306641738</c:v>
                </c:pt>
                <c:pt idx="2415">
                  <c:v>0.254133514884736</c:v>
                </c:pt>
                <c:pt idx="2416">
                  <c:v>0.254145719392597</c:v>
                </c:pt>
                <c:pt idx="2417">
                  <c:v>0.254157920166693</c:v>
                </c:pt>
                <c:pt idx="2418">
                  <c:v>0.254170117208393</c:v>
                </c:pt>
                <c:pt idx="2419">
                  <c:v>0.25418231051907</c:v>
                </c:pt>
                <c:pt idx="2420">
                  <c:v>0.254194500100091</c:v>
                </c:pt>
                <c:pt idx="2421">
                  <c:v>0.254206685952824</c:v>
                </c:pt>
                <c:pt idx="2422">
                  <c:v>0.254218868078636</c:v>
                </c:pt>
                <c:pt idx="2423">
                  <c:v>0.254231046478895</c:v>
                </c:pt>
                <c:pt idx="2424">
                  <c:v>0.254243221154966</c:v>
                </c:pt>
                <c:pt idx="2425">
                  <c:v>0.254255392108212</c:v>
                </c:pt>
                <c:pt idx="2426">
                  <c:v>0.254267559339999</c:v>
                </c:pt>
                <c:pt idx="2427">
                  <c:v>0.254279722851688</c:v>
                </c:pt>
                <c:pt idx="2428">
                  <c:v>0.254291882644641</c:v>
                </c:pt>
                <c:pt idx="2429">
                  <c:v>0.254304038720219</c:v>
                </c:pt>
                <c:pt idx="2430">
                  <c:v>0.254316191079782</c:v>
                </c:pt>
                <c:pt idx="2431">
                  <c:v>0.254328339724691</c:v>
                </c:pt>
                <c:pt idx="2432">
                  <c:v>0.254340484656301</c:v>
                </c:pt>
                <c:pt idx="2433">
                  <c:v>0.254352625875972</c:v>
                </c:pt>
                <c:pt idx="2434">
                  <c:v>0.25436476338506</c:v>
                </c:pt>
                <c:pt idx="2435">
                  <c:v>0.254376897184919</c:v>
                </c:pt>
                <c:pt idx="2436">
                  <c:v>0.254389027276905</c:v>
                </c:pt>
                <c:pt idx="2437">
                  <c:v>0.254401153662372</c:v>
                </c:pt>
                <c:pt idx="2438">
                  <c:v>0.254413276342672</c:v>
                </c:pt>
                <c:pt idx="2439">
                  <c:v>0.254425395319158</c:v>
                </c:pt>
                <c:pt idx="2440">
                  <c:v>0.254437510593181</c:v>
                </c:pt>
                <c:pt idx="2441">
                  <c:v>0.254449622166091</c:v>
                </c:pt>
                <c:pt idx="2442">
                  <c:v>0.254461730039237</c:v>
                </c:pt>
                <c:pt idx="2443">
                  <c:v>0.254473834213967</c:v>
                </c:pt>
                <c:pt idx="2444">
                  <c:v>0.254485934691631</c:v>
                </c:pt>
                <c:pt idx="2445">
                  <c:v>0.254498031473574</c:v>
                </c:pt>
                <c:pt idx="2446">
                  <c:v>0.254510124561142</c:v>
                </c:pt>
                <c:pt idx="2447">
                  <c:v>0.25452221395568</c:v>
                </c:pt>
                <c:pt idx="2448">
                  <c:v>0.254534299658533</c:v>
                </c:pt>
                <c:pt idx="2449">
                  <c:v>0.254546381671044</c:v>
                </c:pt>
                <c:pt idx="2450">
                  <c:v>0.254558459994553</c:v>
                </c:pt>
                <c:pt idx="2451">
                  <c:v>0.254570534630406</c:v>
                </c:pt>
                <c:pt idx="2452">
                  <c:v>0.25458260557994</c:v>
                </c:pt>
                <c:pt idx="2453">
                  <c:v>0.254594672844495</c:v>
                </c:pt>
                <c:pt idx="2454">
                  <c:v>0.254606736425413</c:v>
                </c:pt>
                <c:pt idx="2455">
                  <c:v>0.254618796324029</c:v>
                </c:pt>
                <c:pt idx="2456">
                  <c:v>0.254630852541681</c:v>
                </c:pt>
                <c:pt idx="2457">
                  <c:v>0.254642905079705</c:v>
                </c:pt>
                <c:pt idx="2458">
                  <c:v>0.254654953939439</c:v>
                </c:pt>
                <c:pt idx="2459">
                  <c:v>0.254666999122214</c:v>
                </c:pt>
                <c:pt idx="2460">
                  <c:v>0.254679040629366</c:v>
                </c:pt>
                <c:pt idx="2461">
                  <c:v>0.254691078462227</c:v>
                </c:pt>
                <c:pt idx="2462">
                  <c:v>0.25470311262213</c:v>
                </c:pt>
                <c:pt idx="2463">
                  <c:v>0.254715143110406</c:v>
                </c:pt>
                <c:pt idx="2464">
                  <c:v>0.254727169928383</c:v>
                </c:pt>
                <c:pt idx="2465">
                  <c:v>0.254739193077395</c:v>
                </c:pt>
                <c:pt idx="2466">
                  <c:v>0.254751212558767</c:v>
                </c:pt>
                <c:pt idx="2467">
                  <c:v>0.254763228373827</c:v>
                </c:pt>
                <c:pt idx="2468">
                  <c:v>0.254775240523904</c:v>
                </c:pt>
                <c:pt idx="2469">
                  <c:v>0.254787249010323</c:v>
                </c:pt>
                <c:pt idx="2470">
                  <c:v>0.254799253834409</c:v>
                </c:pt>
                <c:pt idx="2471">
                  <c:v>0.254811254997486</c:v>
                </c:pt>
                <c:pt idx="2472">
                  <c:v>0.254823252500879</c:v>
                </c:pt>
                <c:pt idx="2473">
                  <c:v>0.25483524634591</c:v>
                </c:pt>
                <c:pt idx="2474">
                  <c:v>0.2548472365339</c:v>
                </c:pt>
                <c:pt idx="2475">
                  <c:v>0.254859223066172</c:v>
                </c:pt>
                <c:pt idx="2476">
                  <c:v>0.254871205944045</c:v>
                </c:pt>
                <c:pt idx="2477">
                  <c:v>0.254883185168838</c:v>
                </c:pt>
                <c:pt idx="2478">
                  <c:v>0.25489516074187</c:v>
                </c:pt>
                <c:pt idx="2479">
                  <c:v>0.254907132664459</c:v>
                </c:pt>
                <c:pt idx="2480">
                  <c:v>0.254919100937922</c:v>
                </c:pt>
                <c:pt idx="2481">
                  <c:v>0.254931065563574</c:v>
                </c:pt>
                <c:pt idx="2482">
                  <c:v>0.254943026542732</c:v>
                </c:pt>
                <c:pt idx="2483">
                  <c:v>0.254954983876709</c:v>
                </c:pt>
                <c:pt idx="2484">
                  <c:v>0.254966937566819</c:v>
                </c:pt>
                <c:pt idx="2485">
                  <c:v>0.254978887614373</c:v>
                </c:pt>
                <c:pt idx="2486">
                  <c:v>0.254990834020686</c:v>
                </c:pt>
                <c:pt idx="2487">
                  <c:v>0.255002776787068</c:v>
                </c:pt>
                <c:pt idx="2488">
                  <c:v>0.255014715914827</c:v>
                </c:pt>
                <c:pt idx="2489">
                  <c:v>0.255026651405276</c:v>
                </c:pt>
                <c:pt idx="2490">
                  <c:v>0.255038583259722</c:v>
                </c:pt>
                <c:pt idx="2491">
                  <c:v>0.255050511479472</c:v>
                </c:pt>
                <c:pt idx="2492">
                  <c:v>0.255062436065833</c:v>
                </c:pt>
                <c:pt idx="2493">
                  <c:v>0.255074357020113</c:v>
                </c:pt>
                <c:pt idx="2494">
                  <c:v>0.255086274343616</c:v>
                </c:pt>
                <c:pt idx="2495">
                  <c:v>0.255098188037646</c:v>
                </c:pt>
                <c:pt idx="2496">
                  <c:v>0.255110098103508</c:v>
                </c:pt>
                <c:pt idx="2497">
                  <c:v>0.255122004542505</c:v>
                </c:pt>
                <c:pt idx="2498">
                  <c:v>0.255133907355938</c:v>
                </c:pt>
                <c:pt idx="2499">
                  <c:v>0.255145806545107</c:v>
                </c:pt>
                <c:pt idx="2500">
                  <c:v>0.255157702111316</c:v>
                </c:pt>
                <c:pt idx="2501">
                  <c:v>0.255169594055862</c:v>
                </c:pt>
                <c:pt idx="2502">
                  <c:v>0.255181482380045</c:v>
                </c:pt>
                <c:pt idx="2503">
                  <c:v>0.255193367085162</c:v>
                </c:pt>
                <c:pt idx="2504">
                  <c:v>0.255205248172512</c:v>
                </c:pt>
                <c:pt idx="2505">
                  <c:v>0.255217125643391</c:v>
                </c:pt>
                <c:pt idx="2506">
                  <c:v>0.255228999499092</c:v>
                </c:pt>
                <c:pt idx="2507">
                  <c:v>0.255240869740913</c:v>
                </c:pt>
                <c:pt idx="2508">
                  <c:v>0.255252736370147</c:v>
                </c:pt>
                <c:pt idx="2509">
                  <c:v>0.255264599388086</c:v>
                </c:pt>
                <c:pt idx="2510">
                  <c:v>0.255276458796024</c:v>
                </c:pt>
                <c:pt idx="2511">
                  <c:v>0.255288314595253</c:v>
                </c:pt>
                <c:pt idx="2512">
                  <c:v>0.255300166787063</c:v>
                </c:pt>
                <c:pt idx="2513">
                  <c:v>0.255312015372743</c:v>
                </c:pt>
                <c:pt idx="2514">
                  <c:v>0.255323860353584</c:v>
                </c:pt>
                <c:pt idx="2515">
                  <c:v>0.255335701730874</c:v>
                </c:pt>
                <c:pt idx="2516">
                  <c:v>0.255347539505899</c:v>
                </c:pt>
                <c:pt idx="2517">
                  <c:v>0.255359373679949</c:v>
                </c:pt>
                <c:pt idx="2518">
                  <c:v>0.255371204254308</c:v>
                </c:pt>
                <c:pt idx="2519">
                  <c:v>0.255383031230261</c:v>
                </c:pt>
                <c:pt idx="2520">
                  <c:v>0.255394854609093</c:v>
                </c:pt>
                <c:pt idx="2521">
                  <c:v>0.255406674392089</c:v>
                </c:pt>
                <c:pt idx="2522">
                  <c:v>0.25541849058053</c:v>
                </c:pt>
                <c:pt idx="2523">
                  <c:v>0.255430303175699</c:v>
                </c:pt>
                <c:pt idx="2524">
                  <c:v>0.255442112178878</c:v>
                </c:pt>
                <c:pt idx="2525">
                  <c:v>0.255453917591347</c:v>
                </c:pt>
                <c:pt idx="2526">
                  <c:v>0.255465719414385</c:v>
                </c:pt>
                <c:pt idx="2527">
                  <c:v>0.255477517649272</c:v>
                </c:pt>
                <c:pt idx="2528">
                  <c:v>0.255489312297286</c:v>
                </c:pt>
                <c:pt idx="2529">
                  <c:v>0.255501103359706</c:v>
                </c:pt>
                <c:pt idx="2530">
                  <c:v>0.255512890837805</c:v>
                </c:pt>
                <c:pt idx="2531">
                  <c:v>0.255524674732862</c:v>
                </c:pt>
                <c:pt idx="2532">
                  <c:v>0.255536455046152</c:v>
                </c:pt>
                <c:pt idx="2533">
                  <c:v>0.255548231778948</c:v>
                </c:pt>
                <c:pt idx="2534">
                  <c:v>0.255560004932523</c:v>
                </c:pt>
                <c:pt idx="2535">
                  <c:v>0.255571774508153</c:v>
                </c:pt>
                <c:pt idx="2536">
                  <c:v>0.255583540507108</c:v>
                </c:pt>
                <c:pt idx="2537">
                  <c:v>0.255595302930658</c:v>
                </c:pt>
                <c:pt idx="2538">
                  <c:v>0.255607061780076</c:v>
                </c:pt>
                <c:pt idx="2539">
                  <c:v>0.255618817056631</c:v>
                </c:pt>
                <c:pt idx="2540">
                  <c:v>0.25563056876159</c:v>
                </c:pt>
                <c:pt idx="2541">
                  <c:v>0.255642316896224</c:v>
                </c:pt>
                <c:pt idx="2542">
                  <c:v>0.2556540614618</c:v>
                </c:pt>
                <c:pt idx="2543">
                  <c:v>0.255665802459584</c:v>
                </c:pt>
                <c:pt idx="2544">
                  <c:v>0.255677539890841</c:v>
                </c:pt>
                <c:pt idx="2545">
                  <c:v>0.255689273756837</c:v>
                </c:pt>
                <c:pt idx="2546">
                  <c:v>0.255701004058838</c:v>
                </c:pt>
                <c:pt idx="2547">
                  <c:v>0.255712730798104</c:v>
                </c:pt>
                <c:pt idx="2548">
                  <c:v>0.255724453975902</c:v>
                </c:pt>
                <c:pt idx="2549">
                  <c:v>0.255736173593492</c:v>
                </c:pt>
                <c:pt idx="2550">
                  <c:v>0.255747889652136</c:v>
                </c:pt>
                <c:pt idx="2551">
                  <c:v>0.255759602153093</c:v>
                </c:pt>
                <c:pt idx="2552">
                  <c:v>0.255771311097625</c:v>
                </c:pt>
                <c:pt idx="2553">
                  <c:v>0.25578301648699</c:v>
                </c:pt>
                <c:pt idx="2554">
                  <c:v>0.255794718322446</c:v>
                </c:pt>
                <c:pt idx="2555">
                  <c:v>0.255806416605252</c:v>
                </c:pt>
                <c:pt idx="2556">
                  <c:v>0.255818111336665</c:v>
                </c:pt>
                <c:pt idx="2557">
                  <c:v>0.255829802517939</c:v>
                </c:pt>
                <c:pt idx="2558">
                  <c:v>0.25584149015033</c:v>
                </c:pt>
                <c:pt idx="2559">
                  <c:v>0.255853174235094</c:v>
                </c:pt>
                <c:pt idx="2560">
                  <c:v>0.255864854773485</c:v>
                </c:pt>
                <c:pt idx="2561">
                  <c:v>0.255876531766754</c:v>
                </c:pt>
                <c:pt idx="2562">
                  <c:v>0.255888205216155</c:v>
                </c:pt>
                <c:pt idx="2563">
                  <c:v>0.25589987512294</c:v>
                </c:pt>
                <c:pt idx="2564">
                  <c:v>0.255911541488359</c:v>
                </c:pt>
                <c:pt idx="2565">
                  <c:v>0.255923204313661</c:v>
                </c:pt>
                <c:pt idx="2566">
                  <c:v>0.255934863600098</c:v>
                </c:pt>
                <c:pt idx="2567">
                  <c:v>0.255946519348917</c:v>
                </c:pt>
                <c:pt idx="2568">
                  <c:v>0.255958171561366</c:v>
                </c:pt>
                <c:pt idx="2569">
                  <c:v>0.255969820238694</c:v>
                </c:pt>
                <c:pt idx="2570">
                  <c:v>0.255981465382146</c:v>
                </c:pt>
                <c:pt idx="2571">
                  <c:v>0.255993106992967</c:v>
                </c:pt>
                <c:pt idx="2572">
                  <c:v>0.256004745072404</c:v>
                </c:pt>
                <c:pt idx="2573">
                  <c:v>0.256016379621699</c:v>
                </c:pt>
                <c:pt idx="2574">
                  <c:v>0.256028010642095</c:v>
                </c:pt>
                <c:pt idx="2575">
                  <c:v>0.256039638134839</c:v>
                </c:pt>
                <c:pt idx="2576">
                  <c:v>0.256051262101171</c:v>
                </c:pt>
                <c:pt idx="2577">
                  <c:v>0.256062882542331</c:v>
                </c:pt>
                <c:pt idx="2578">
                  <c:v>0.256074499459561</c:v>
                </c:pt>
                <c:pt idx="2579">
                  <c:v>0.256086112854101</c:v>
                </c:pt>
                <c:pt idx="2580">
                  <c:v>0.256097722727189</c:v>
                </c:pt>
                <c:pt idx="2581">
                  <c:v>0.256109329080062</c:v>
                </c:pt>
                <c:pt idx="2582">
                  <c:v>0.256120931913962</c:v>
                </c:pt>
                <c:pt idx="2583">
                  <c:v>0.256132531230124</c:v>
                </c:pt>
                <c:pt idx="2584">
                  <c:v>0.256144127029784</c:v>
                </c:pt>
                <c:pt idx="2585">
                  <c:v>0.256155719314177</c:v>
                </c:pt>
                <c:pt idx="2586">
                  <c:v>0.256167308084539</c:v>
                </c:pt>
                <c:pt idx="2587">
                  <c:v>0.256178893342104</c:v>
                </c:pt>
                <c:pt idx="2588">
                  <c:v>0.256190475088103</c:v>
                </c:pt>
                <c:pt idx="2589">
                  <c:v>0.256202053323772</c:v>
                </c:pt>
                <c:pt idx="2590">
                  <c:v>0.256213628050342</c:v>
                </c:pt>
                <c:pt idx="2591">
                  <c:v>0.256225199269044</c:v>
                </c:pt>
                <c:pt idx="2592">
                  <c:v>0.256236766981108</c:v>
                </c:pt>
                <c:pt idx="2593">
                  <c:v>0.256248331187765</c:v>
                </c:pt>
                <c:pt idx="2594">
                  <c:v>0.256259891890243</c:v>
                </c:pt>
                <c:pt idx="2595">
                  <c:v>0.256271449089769</c:v>
                </c:pt>
                <c:pt idx="2596">
                  <c:v>0.256283002787574</c:v>
                </c:pt>
                <c:pt idx="2597">
                  <c:v>0.256294552984883</c:v>
                </c:pt>
                <c:pt idx="2598">
                  <c:v>0.256306099682923</c:v>
                </c:pt>
                <c:pt idx="2599">
                  <c:v>0.25631764288292</c:v>
                </c:pt>
                <c:pt idx="2600">
                  <c:v>0.256329182586098</c:v>
                </c:pt>
                <c:pt idx="2601">
                  <c:v>0.25634071879368</c:v>
                </c:pt>
                <c:pt idx="2602">
                  <c:v>0.256352251506889</c:v>
                </c:pt>
                <c:pt idx="2603">
                  <c:v>0.256363780726952</c:v>
                </c:pt>
                <c:pt idx="2604">
                  <c:v>0.256375306455088</c:v>
                </c:pt>
                <c:pt idx="2605">
                  <c:v>0.256386828692519</c:v>
                </c:pt>
                <c:pt idx="2606">
                  <c:v>0.256398347440465</c:v>
                </c:pt>
                <c:pt idx="2607">
                  <c:v>0.256409862700147</c:v>
                </c:pt>
                <c:pt idx="2608">
                  <c:v>0.25642137447278</c:v>
                </c:pt>
                <c:pt idx="2609">
                  <c:v>0.256432882759589</c:v>
                </c:pt>
                <c:pt idx="2610">
                  <c:v>0.256444387561789</c:v>
                </c:pt>
                <c:pt idx="2611">
                  <c:v>0.256455888880597</c:v>
                </c:pt>
                <c:pt idx="2612">
                  <c:v>0.256467386717229</c:v>
                </c:pt>
                <c:pt idx="2613">
                  <c:v>0.256478881072901</c:v>
                </c:pt>
                <c:pt idx="2614">
                  <c:v>0.256490371948829</c:v>
                </c:pt>
                <c:pt idx="2615">
                  <c:v>0.256501859346223</c:v>
                </c:pt>
                <c:pt idx="2616">
                  <c:v>0.256513343266303</c:v>
                </c:pt>
                <c:pt idx="2617">
                  <c:v>0.256524823710279</c:v>
                </c:pt>
                <c:pt idx="2618">
                  <c:v>0.256536300679364</c:v>
                </c:pt>
                <c:pt idx="2619">
                  <c:v>0.256547774174768</c:v>
                </c:pt>
                <c:pt idx="2620">
                  <c:v>0.256559244197703</c:v>
                </c:pt>
                <c:pt idx="2621">
                  <c:v>0.25657071074938</c:v>
                </c:pt>
                <c:pt idx="2622">
                  <c:v>0.256582173831004</c:v>
                </c:pt>
                <c:pt idx="2623">
                  <c:v>0.25659363344379</c:v>
                </c:pt>
                <c:pt idx="2624">
                  <c:v>0.256605089588944</c:v>
                </c:pt>
                <c:pt idx="2625">
                  <c:v>0.256616542267673</c:v>
                </c:pt>
                <c:pt idx="2626">
                  <c:v>0.256627991481183</c:v>
                </c:pt>
                <c:pt idx="2627">
                  <c:v>0.256639437230681</c:v>
                </c:pt>
                <c:pt idx="2628">
                  <c:v>0.256650879517372</c:v>
                </c:pt>
                <c:pt idx="2629">
                  <c:v>0.256662318342459</c:v>
                </c:pt>
                <c:pt idx="2630">
                  <c:v>0.256673753707151</c:v>
                </c:pt>
                <c:pt idx="2631">
                  <c:v>0.256685185612647</c:v>
                </c:pt>
                <c:pt idx="2632">
                  <c:v>0.256696614060152</c:v>
                </c:pt>
                <c:pt idx="2633">
                  <c:v>0.256708039050866</c:v>
                </c:pt>
                <c:pt idx="2634">
                  <c:v>0.256719460585992</c:v>
                </c:pt>
                <c:pt idx="2635">
                  <c:v>0.25673087866673</c:v>
                </c:pt>
                <c:pt idx="2636">
                  <c:v>0.256742293294277</c:v>
                </c:pt>
                <c:pt idx="2637">
                  <c:v>0.256753704469838</c:v>
                </c:pt>
                <c:pt idx="2638">
                  <c:v>0.256765112194609</c:v>
                </c:pt>
                <c:pt idx="2639">
                  <c:v>0.256776516469788</c:v>
                </c:pt>
                <c:pt idx="2640">
                  <c:v>0.256787917296572</c:v>
                </c:pt>
                <c:pt idx="2641">
                  <c:v>0.256799314676157</c:v>
                </c:pt>
                <c:pt idx="2642">
                  <c:v>0.25681070860974</c:v>
                </c:pt>
                <c:pt idx="2643">
                  <c:v>0.256822099098514</c:v>
                </c:pt>
                <c:pt idx="2644">
                  <c:v>0.256833486143678</c:v>
                </c:pt>
                <c:pt idx="2645">
                  <c:v>0.256844869746422</c:v>
                </c:pt>
                <c:pt idx="2646">
                  <c:v>0.256856249907942</c:v>
                </c:pt>
                <c:pt idx="2647">
                  <c:v>0.256867626629429</c:v>
                </c:pt>
                <c:pt idx="2648">
                  <c:v>0.256878999912075</c:v>
                </c:pt>
                <c:pt idx="2649">
                  <c:v>0.256890369757071</c:v>
                </c:pt>
                <c:pt idx="2650">
                  <c:v>0.256901736165607</c:v>
                </c:pt>
                <c:pt idx="2651">
                  <c:v>0.256913099138875</c:v>
                </c:pt>
                <c:pt idx="2652">
                  <c:v>0.256924458678064</c:v>
                </c:pt>
                <c:pt idx="2653">
                  <c:v>0.256935814784362</c:v>
                </c:pt>
                <c:pt idx="2654">
                  <c:v>0.256947167458956</c:v>
                </c:pt>
                <c:pt idx="2655">
                  <c:v>0.256958516703035</c:v>
                </c:pt>
                <c:pt idx="2656">
                  <c:v>0.256969862517784</c:v>
                </c:pt>
                <c:pt idx="2657">
                  <c:v>0.256981204904388</c:v>
                </c:pt>
                <c:pt idx="2658">
                  <c:v>0.256992543864036</c:v>
                </c:pt>
                <c:pt idx="2659">
                  <c:v>0.257003879397911</c:v>
                </c:pt>
                <c:pt idx="2660">
                  <c:v>0.257015211507196</c:v>
                </c:pt>
                <c:pt idx="2661">
                  <c:v>0.257026540193076</c:v>
                </c:pt>
                <c:pt idx="2662">
                  <c:v>0.257037865456732</c:v>
                </c:pt>
                <c:pt idx="2663">
                  <c:v>0.257049187299347</c:v>
                </c:pt>
                <c:pt idx="2664">
                  <c:v>0.2570605057221</c:v>
                </c:pt>
                <c:pt idx="2665">
                  <c:v>0.257071820726176</c:v>
                </c:pt>
                <c:pt idx="2666">
                  <c:v>0.257083132312753</c:v>
                </c:pt>
                <c:pt idx="2667">
                  <c:v>0.257094440483011</c:v>
                </c:pt>
                <c:pt idx="2668">
                  <c:v>0.257105745238127</c:v>
                </c:pt>
                <c:pt idx="2669">
                  <c:v>0.257117046579281</c:v>
                </c:pt>
                <c:pt idx="2670">
                  <c:v>0.25712834450765</c:v>
                </c:pt>
                <c:pt idx="2671">
                  <c:v>0.257139639024408</c:v>
                </c:pt>
                <c:pt idx="2672">
                  <c:v>0.257150930130737</c:v>
                </c:pt>
                <c:pt idx="2673">
                  <c:v>0.257162217827809</c:v>
                </c:pt>
                <c:pt idx="2674">
                  <c:v>0.257173502116799</c:v>
                </c:pt>
                <c:pt idx="2675">
                  <c:v>0.257184782998881</c:v>
                </c:pt>
                <c:pt idx="2676">
                  <c:v>0.25719606047523</c:v>
                </c:pt>
                <c:pt idx="2677">
                  <c:v>0.257207334547018</c:v>
                </c:pt>
                <c:pt idx="2678">
                  <c:v>0.257218605215415</c:v>
                </c:pt>
                <c:pt idx="2679">
                  <c:v>0.257229872481598</c:v>
                </c:pt>
                <c:pt idx="2680">
                  <c:v>0.257241136346735</c:v>
                </c:pt>
                <c:pt idx="2681">
                  <c:v>0.257252396811996</c:v>
                </c:pt>
                <c:pt idx="2682">
                  <c:v>0.257263653878552</c:v>
                </c:pt>
                <c:pt idx="2683">
                  <c:v>0.257274907547572</c:v>
                </c:pt>
                <c:pt idx="2684">
                  <c:v>0.257286157820223</c:v>
                </c:pt>
                <c:pt idx="2685">
                  <c:v>0.257297404697672</c:v>
                </c:pt>
                <c:pt idx="2686">
                  <c:v>0.257308648181091</c:v>
                </c:pt>
                <c:pt idx="2687">
                  <c:v>0.257319888271643</c:v>
                </c:pt>
                <c:pt idx="2688">
                  <c:v>0.257331124970495</c:v>
                </c:pt>
                <c:pt idx="2689">
                  <c:v>0.257342358278812</c:v>
                </c:pt>
                <c:pt idx="2690">
                  <c:v>0.257353588197759</c:v>
                </c:pt>
                <c:pt idx="2691">
                  <c:v>0.257364814728499</c:v>
                </c:pt>
                <c:pt idx="2692">
                  <c:v>0.257376037872194</c:v>
                </c:pt>
                <c:pt idx="2693">
                  <c:v>0.257387257630012</c:v>
                </c:pt>
                <c:pt idx="2694">
                  <c:v>0.257398474003112</c:v>
                </c:pt>
                <c:pt idx="2695">
                  <c:v>0.257409686992655</c:v>
                </c:pt>
                <c:pt idx="2696">
                  <c:v>0.257420896599803</c:v>
                </c:pt>
                <c:pt idx="2697">
                  <c:v>0.257432102825716</c:v>
                </c:pt>
                <c:pt idx="2698">
                  <c:v>0.257443305671553</c:v>
                </c:pt>
                <c:pt idx="2699">
                  <c:v>0.257454505138472</c:v>
                </c:pt>
                <c:pt idx="2700">
                  <c:v>0.257465701227635</c:v>
                </c:pt>
                <c:pt idx="2701">
                  <c:v>0.257476893940198</c:v>
                </c:pt>
                <c:pt idx="2702">
                  <c:v>0.257488083277318</c:v>
                </c:pt>
                <c:pt idx="2703">
                  <c:v>0.257499269240151</c:v>
                </c:pt>
                <c:pt idx="2704">
                  <c:v>0.257510451829854</c:v>
                </c:pt>
                <c:pt idx="2705">
                  <c:v>0.257521631047581</c:v>
                </c:pt>
                <c:pt idx="2706">
                  <c:v>0.257532806894486</c:v>
                </c:pt>
                <c:pt idx="2707">
                  <c:v>0.257543979371726</c:v>
                </c:pt>
                <c:pt idx="2708">
                  <c:v>0.257555148480453</c:v>
                </c:pt>
                <c:pt idx="2709">
                  <c:v>0.257566314221819</c:v>
                </c:pt>
                <c:pt idx="2710">
                  <c:v>0.257577476596978</c:v>
                </c:pt>
                <c:pt idx="2711">
                  <c:v>0.257588635607079</c:v>
                </c:pt>
                <c:pt idx="2712">
                  <c:v>0.257599791253276</c:v>
                </c:pt>
                <c:pt idx="2713">
                  <c:v>0.257610943536715</c:v>
                </c:pt>
                <c:pt idx="2714">
                  <c:v>0.25762209245855</c:v>
                </c:pt>
                <c:pt idx="2715">
                  <c:v>0.257633238019929</c:v>
                </c:pt>
                <c:pt idx="2716">
                  <c:v>0.257644380222001</c:v>
                </c:pt>
                <c:pt idx="2717">
                  <c:v>0.257655519065912</c:v>
                </c:pt>
                <c:pt idx="2718">
                  <c:v>0.257666654552811</c:v>
                </c:pt>
                <c:pt idx="2719">
                  <c:v>0.257677786683843</c:v>
                </c:pt>
                <c:pt idx="2720">
                  <c:v>0.257688915460154</c:v>
                </c:pt>
                <c:pt idx="2721">
                  <c:v>0.257700040882892</c:v>
                </c:pt>
                <c:pt idx="2722">
                  <c:v>0.2577111629532</c:v>
                </c:pt>
                <c:pt idx="2723">
                  <c:v>0.257722281672224</c:v>
                </c:pt>
                <c:pt idx="2724">
                  <c:v>0.257733397041105</c:v>
                </c:pt>
                <c:pt idx="2725">
                  <c:v>0.257744509060987</c:v>
                </c:pt>
                <c:pt idx="2726">
                  <c:v>0.257755617733013</c:v>
                </c:pt>
                <c:pt idx="2727">
                  <c:v>0.257766723058323</c:v>
                </c:pt>
                <c:pt idx="2728">
                  <c:v>0.257777825038061</c:v>
                </c:pt>
                <c:pt idx="2729">
                  <c:v>0.257788923673367</c:v>
                </c:pt>
                <c:pt idx="2730">
                  <c:v>0.257800018965379</c:v>
                </c:pt>
                <c:pt idx="2731">
                  <c:v>0.257811110915239</c:v>
                </c:pt>
                <c:pt idx="2732">
                  <c:v>0.257822199524084</c:v>
                </c:pt>
                <c:pt idx="2733">
                  <c:v>0.257833284793052</c:v>
                </c:pt>
                <c:pt idx="2734">
                  <c:v>0.25784436672328</c:v>
                </c:pt>
                <c:pt idx="2735">
                  <c:v>0.257855445315908</c:v>
                </c:pt>
                <c:pt idx="2736">
                  <c:v>0.25786652057207</c:v>
                </c:pt>
                <c:pt idx="2737">
                  <c:v>0.257877592492903</c:v>
                </c:pt>
                <c:pt idx="2738">
                  <c:v>0.257888661079542</c:v>
                </c:pt>
                <c:pt idx="2739">
                  <c:v>0.25789972633312</c:v>
                </c:pt>
                <c:pt idx="2740">
                  <c:v>0.257910788254773</c:v>
                </c:pt>
                <c:pt idx="2741">
                  <c:v>0.257921846845632</c:v>
                </c:pt>
                <c:pt idx="2742">
                  <c:v>0.257932902106833</c:v>
                </c:pt>
                <c:pt idx="2743">
                  <c:v>0.257943954039506</c:v>
                </c:pt>
                <c:pt idx="2744">
                  <c:v>0.257955002644784</c:v>
                </c:pt>
                <c:pt idx="2745">
                  <c:v>0.257966047923797</c:v>
                </c:pt>
                <c:pt idx="2746">
                  <c:v>0.257977089877676</c:v>
                </c:pt>
                <c:pt idx="2747">
                  <c:v>0.25798812850755</c:v>
                </c:pt>
                <c:pt idx="2748">
                  <c:v>0.257999163814547</c:v>
                </c:pt>
                <c:pt idx="2749">
                  <c:v>0.2580101957998</c:v>
                </c:pt>
                <c:pt idx="2750">
                  <c:v>0.258021224464434</c:v>
                </c:pt>
                <c:pt idx="2751">
                  <c:v>0.258032249809578</c:v>
                </c:pt>
                <c:pt idx="2752">
                  <c:v>0.258043271836357</c:v>
                </c:pt>
                <c:pt idx="2753">
                  <c:v>0.258054290545898</c:v>
                </c:pt>
                <c:pt idx="2754">
                  <c:v>0.258065305939328</c:v>
                </c:pt>
                <c:pt idx="2755">
                  <c:v>0.258076318017768</c:v>
                </c:pt>
                <c:pt idx="2756">
                  <c:v>0.258087326782349</c:v>
                </c:pt>
                <c:pt idx="2757">
                  <c:v>0.258098332234191</c:v>
                </c:pt>
                <c:pt idx="2758">
                  <c:v>0.258109334374418</c:v>
                </c:pt>
                <c:pt idx="2759">
                  <c:v>0.258120333204153</c:v>
                </c:pt>
                <c:pt idx="2760">
                  <c:v>0.258131328724518</c:v>
                </c:pt>
                <c:pt idx="2761">
                  <c:v>0.258142320936634</c:v>
                </c:pt>
                <c:pt idx="2762">
                  <c:v>0.258153309841621</c:v>
                </c:pt>
                <c:pt idx="2763">
                  <c:v>0.258164295440604</c:v>
                </c:pt>
                <c:pt idx="2764">
                  <c:v>0.258175277734699</c:v>
                </c:pt>
                <c:pt idx="2765">
                  <c:v>0.258186256725027</c:v>
                </c:pt>
                <c:pt idx="2766">
                  <c:v>0.258197232412706</c:v>
                </c:pt>
                <c:pt idx="2767">
                  <c:v>0.258208204798855</c:v>
                </c:pt>
                <c:pt idx="2768">
                  <c:v>0.25821917388459</c:v>
                </c:pt>
                <c:pt idx="2769">
                  <c:v>0.258230139671027</c:v>
                </c:pt>
                <c:pt idx="2770">
                  <c:v>0.258241102159286</c:v>
                </c:pt>
                <c:pt idx="2771">
                  <c:v>0.258252061350482</c:v>
                </c:pt>
                <c:pt idx="2772">
                  <c:v>0.258263017245728</c:v>
                </c:pt>
                <c:pt idx="2773">
                  <c:v>0.258273969846142</c:v>
                </c:pt>
                <c:pt idx="2774">
                  <c:v>0.258284919152835</c:v>
                </c:pt>
                <c:pt idx="2775">
                  <c:v>0.258295865166922</c:v>
                </c:pt>
                <c:pt idx="2776">
                  <c:v>0.258306807889513</c:v>
                </c:pt>
                <c:pt idx="2777">
                  <c:v>0.258317747321726</c:v>
                </c:pt>
                <c:pt idx="2778">
                  <c:v>0.25832868346467</c:v>
                </c:pt>
                <c:pt idx="2779">
                  <c:v>0.258339616319456</c:v>
                </c:pt>
                <c:pt idx="2780">
                  <c:v>0.258350545887195</c:v>
                </c:pt>
                <c:pt idx="2781">
                  <c:v>0.258361472168997</c:v>
                </c:pt>
                <c:pt idx="2782">
                  <c:v>0.258372395165972</c:v>
                </c:pt>
                <c:pt idx="2783">
                  <c:v>0.258383314879226</c:v>
                </c:pt>
                <c:pt idx="2784">
                  <c:v>0.258394231309872</c:v>
                </c:pt>
                <c:pt idx="2785">
                  <c:v>0.258405144459016</c:v>
                </c:pt>
                <c:pt idx="2786">
                  <c:v>0.258416054327766</c:v>
                </c:pt>
                <c:pt idx="2787">
                  <c:v>0.258426960917227</c:v>
                </c:pt>
                <c:pt idx="2788">
                  <c:v>0.258437864228507</c:v>
                </c:pt>
                <c:pt idx="2789">
                  <c:v>0.258448764262709</c:v>
                </c:pt>
                <c:pt idx="2790">
                  <c:v>0.258459661020939</c:v>
                </c:pt>
                <c:pt idx="2791">
                  <c:v>0.258470554504304</c:v>
                </c:pt>
                <c:pt idx="2792">
                  <c:v>0.258481444713906</c:v>
                </c:pt>
                <c:pt idx="2793">
                  <c:v>0.258492331650848</c:v>
                </c:pt>
                <c:pt idx="2794">
                  <c:v>0.258503215316233</c:v>
                </c:pt>
                <c:pt idx="2795">
                  <c:v>0.258514095711163</c:v>
                </c:pt>
                <c:pt idx="2796">
                  <c:v>0.258524972836741</c:v>
                </c:pt>
                <c:pt idx="2797">
                  <c:v>0.258535846694065</c:v>
                </c:pt>
                <c:pt idx="2798">
                  <c:v>0.258546717284239</c:v>
                </c:pt>
                <c:pt idx="2799">
                  <c:v>0.258557584608362</c:v>
                </c:pt>
                <c:pt idx="2800">
                  <c:v>0.258568448667533</c:v>
                </c:pt>
                <c:pt idx="2801">
                  <c:v>0.258579309462851</c:v>
                </c:pt>
                <c:pt idx="2802">
                  <c:v>0.258590166995415</c:v>
                </c:pt>
                <c:pt idx="2803">
                  <c:v>0.258601021266321</c:v>
                </c:pt>
                <c:pt idx="2804">
                  <c:v>0.258611872276666</c:v>
                </c:pt>
                <c:pt idx="2805">
                  <c:v>0.258622720027549</c:v>
                </c:pt>
                <c:pt idx="2806">
                  <c:v>0.258633564520065</c:v>
                </c:pt>
                <c:pt idx="2807">
                  <c:v>0.25864440575531</c:v>
                </c:pt>
                <c:pt idx="2808">
                  <c:v>0.258655243734378</c:v>
                </c:pt>
                <c:pt idx="2809">
                  <c:v>0.258666078458364</c:v>
                </c:pt>
                <c:pt idx="2810">
                  <c:v>0.258676909928362</c:v>
                </c:pt>
                <c:pt idx="2811">
                  <c:v>0.258687738145463</c:v>
                </c:pt>
                <c:pt idx="2812">
                  <c:v>0.258698563110764</c:v>
                </c:pt>
                <c:pt idx="2813">
                  <c:v>0.258709384825355</c:v>
                </c:pt>
                <c:pt idx="2814">
                  <c:v>0.258720203290327</c:v>
                </c:pt>
                <c:pt idx="2815">
                  <c:v>0.258731018506773</c:v>
                </c:pt>
                <c:pt idx="2816">
                  <c:v>0.258741830475782</c:v>
                </c:pt>
                <c:pt idx="2817">
                  <c:v>0.258752639198445</c:v>
                </c:pt>
                <c:pt idx="2818">
                  <c:v>0.258763444675848</c:v>
                </c:pt>
                <c:pt idx="2819">
                  <c:v>0.258774246909086</c:v>
                </c:pt>
                <c:pt idx="2820">
                  <c:v>0.258785045899244</c:v>
                </c:pt>
                <c:pt idx="2821">
                  <c:v>0.258795841647411</c:v>
                </c:pt>
                <c:pt idx="2822">
                  <c:v>0.258806634154672</c:v>
                </c:pt>
                <c:pt idx="2823">
                  <c:v>0.258817423422116</c:v>
                </c:pt>
                <c:pt idx="2824">
                  <c:v>0.258828209450829</c:v>
                </c:pt>
                <c:pt idx="2825">
                  <c:v>0.258838992241894</c:v>
                </c:pt>
                <c:pt idx="2826">
                  <c:v>0.2588497717964</c:v>
                </c:pt>
                <c:pt idx="2827">
                  <c:v>0.25886054811543</c:v>
                </c:pt>
                <c:pt idx="2828">
                  <c:v>0.258871321200069</c:v>
                </c:pt>
                <c:pt idx="2829">
                  <c:v>0.258882091051398</c:v>
                </c:pt>
                <c:pt idx="2830">
                  <c:v>0.258892857670502</c:v>
                </c:pt>
                <c:pt idx="2831">
                  <c:v>0.258903621058463</c:v>
                </c:pt>
                <c:pt idx="2832">
                  <c:v>0.258914381216361</c:v>
                </c:pt>
                <c:pt idx="2833">
                  <c:v>0.258925138145281</c:v>
                </c:pt>
                <c:pt idx="2834">
                  <c:v>0.258935891846302</c:v>
                </c:pt>
                <c:pt idx="2835">
                  <c:v>0.258946642320505</c:v>
                </c:pt>
                <c:pt idx="2836">
                  <c:v>0.258957389568968</c:v>
                </c:pt>
                <c:pt idx="2837">
                  <c:v>0.258968133592772</c:v>
                </c:pt>
                <c:pt idx="2838">
                  <c:v>0.258978874392994</c:v>
                </c:pt>
                <c:pt idx="2839">
                  <c:v>0.258989611970711</c:v>
                </c:pt>
                <c:pt idx="2840">
                  <c:v>0.259000346327006</c:v>
                </c:pt>
                <c:pt idx="2841">
                  <c:v>0.259011077462952</c:v>
                </c:pt>
                <c:pt idx="2842">
                  <c:v>0.259021805379626</c:v>
                </c:pt>
                <c:pt idx="2843">
                  <c:v>0.259032530078104</c:v>
                </c:pt>
                <c:pt idx="2844">
                  <c:v>0.259043251559462</c:v>
                </c:pt>
                <c:pt idx="2845">
                  <c:v>0.259053969824775</c:v>
                </c:pt>
                <c:pt idx="2846">
                  <c:v>0.259064684875115</c:v>
                </c:pt>
                <c:pt idx="2847">
                  <c:v>0.259075396711561</c:v>
                </c:pt>
                <c:pt idx="2848">
                  <c:v>0.259086105335182</c:v>
                </c:pt>
                <c:pt idx="2849">
                  <c:v>0.259096810747053</c:v>
                </c:pt>
                <c:pt idx="2850">
                  <c:v>0.259107512948245</c:v>
                </c:pt>
                <c:pt idx="2851">
                  <c:v>0.25911821193983</c:v>
                </c:pt>
                <c:pt idx="2852">
                  <c:v>0.25912890772288</c:v>
                </c:pt>
                <c:pt idx="2853">
                  <c:v>0.259139600298463</c:v>
                </c:pt>
                <c:pt idx="2854">
                  <c:v>0.259150289667653</c:v>
                </c:pt>
                <c:pt idx="2855">
                  <c:v>0.259160975831519</c:v>
                </c:pt>
                <c:pt idx="2856">
                  <c:v>0.259171658791129</c:v>
                </c:pt>
                <c:pt idx="2857">
                  <c:v>0.259182338547551</c:v>
                </c:pt>
                <c:pt idx="2858">
                  <c:v>0.259193015101855</c:v>
                </c:pt>
                <c:pt idx="2859">
                  <c:v>0.259203688455107</c:v>
                </c:pt>
                <c:pt idx="2860">
                  <c:v>0.259214358608372</c:v>
                </c:pt>
                <c:pt idx="2861">
                  <c:v>0.259225025562722</c:v>
                </c:pt>
                <c:pt idx="2862">
                  <c:v>0.259235689319219</c:v>
                </c:pt>
                <c:pt idx="2863">
                  <c:v>0.25924634987893</c:v>
                </c:pt>
                <c:pt idx="2864">
                  <c:v>0.25925700724292</c:v>
                </c:pt>
                <c:pt idx="2865">
                  <c:v>0.259267661412252</c:v>
                </c:pt>
                <c:pt idx="2866">
                  <c:v>0.259278312387991</c:v>
                </c:pt>
                <c:pt idx="2867">
                  <c:v>0.259288960171199</c:v>
                </c:pt>
                <c:pt idx="2868">
                  <c:v>0.259299604762942</c:v>
                </c:pt>
                <c:pt idx="2869">
                  <c:v>0.259310246164279</c:v>
                </c:pt>
                <c:pt idx="2870">
                  <c:v>0.259320884376275</c:v>
                </c:pt>
                <c:pt idx="2871">
                  <c:v>0.259331519399989</c:v>
                </c:pt>
                <c:pt idx="2872">
                  <c:v>0.259342151236482</c:v>
                </c:pt>
                <c:pt idx="2873">
                  <c:v>0.259352779886815</c:v>
                </c:pt>
                <c:pt idx="2874">
                  <c:v>0.259363405352046</c:v>
                </c:pt>
                <c:pt idx="2875">
                  <c:v>0.259374027633237</c:v>
                </c:pt>
                <c:pt idx="2876">
                  <c:v>0.259384646731446</c:v>
                </c:pt>
                <c:pt idx="2877">
                  <c:v>0.259395262647731</c:v>
                </c:pt>
                <c:pt idx="2878">
                  <c:v>0.259405875383149</c:v>
                </c:pt>
                <c:pt idx="2879">
                  <c:v>0.259416484938757</c:v>
                </c:pt>
                <c:pt idx="2880">
                  <c:v>0.259427091315612</c:v>
                </c:pt>
                <c:pt idx="2881">
                  <c:v>0.259437694514771</c:v>
                </c:pt>
                <c:pt idx="2882">
                  <c:v>0.25944829453729</c:v>
                </c:pt>
                <c:pt idx="2883">
                  <c:v>0.259458891384224</c:v>
                </c:pt>
                <c:pt idx="2884">
                  <c:v>0.259469485056626</c:v>
                </c:pt>
                <c:pt idx="2885">
                  <c:v>0.259480075555552</c:v>
                </c:pt>
                <c:pt idx="2886">
                  <c:v>0.259490662882054</c:v>
                </c:pt>
                <c:pt idx="2887">
                  <c:v>0.259501247037185</c:v>
                </c:pt>
                <c:pt idx="2888">
                  <c:v>0.259511828022</c:v>
                </c:pt>
                <c:pt idx="2889">
                  <c:v>0.259522405837549</c:v>
                </c:pt>
                <c:pt idx="2890">
                  <c:v>0.259532980484885</c:v>
                </c:pt>
                <c:pt idx="2891">
                  <c:v>0.259543551965058</c:v>
                </c:pt>
                <c:pt idx="2892">
                  <c:v>0.25955412027912</c:v>
                </c:pt>
                <c:pt idx="2893">
                  <c:v>0.259564685428119</c:v>
                </c:pt>
                <c:pt idx="2894">
                  <c:v>0.259575247413104</c:v>
                </c:pt>
                <c:pt idx="2895">
                  <c:v>0.259585806235127</c:v>
                </c:pt>
                <c:pt idx="2896">
                  <c:v>0.259596361895236</c:v>
                </c:pt>
                <c:pt idx="2897">
                  <c:v>0.259606914394478</c:v>
                </c:pt>
                <c:pt idx="2898">
                  <c:v>0.259617463733901</c:v>
                </c:pt>
                <c:pt idx="2899">
                  <c:v>0.259628009914552</c:v>
                </c:pt>
                <c:pt idx="2900">
                  <c:v>0.259638552937478</c:v>
                </c:pt>
                <c:pt idx="2901">
                  <c:v>0.259649092803722</c:v>
                </c:pt>
                <c:pt idx="2902">
                  <c:v>0.259659629514334</c:v>
                </c:pt>
                <c:pt idx="2903">
                  <c:v>0.259670163070358</c:v>
                </c:pt>
                <c:pt idx="2904">
                  <c:v>0.259680693472837</c:v>
                </c:pt>
                <c:pt idx="2905">
                  <c:v>0.259691220722816</c:v>
                </c:pt>
                <c:pt idx="2906">
                  <c:v>0.259701744821338</c:v>
                </c:pt>
                <c:pt idx="2907">
                  <c:v>0.259712265769447</c:v>
                </c:pt>
                <c:pt idx="2908">
                  <c:v>0.259722783568183</c:v>
                </c:pt>
                <c:pt idx="2909">
                  <c:v>0.259733298218592</c:v>
                </c:pt>
                <c:pt idx="2910">
                  <c:v>0.259743809721713</c:v>
                </c:pt>
                <c:pt idx="2911">
                  <c:v>0.259754318078588</c:v>
                </c:pt>
                <c:pt idx="2912">
                  <c:v>0.259764823290257</c:v>
                </c:pt>
                <c:pt idx="2913">
                  <c:v>0.259775325357761</c:v>
                </c:pt>
                <c:pt idx="2914">
                  <c:v>0.259785824282139</c:v>
                </c:pt>
                <c:pt idx="2915">
                  <c:v>0.259796320064427</c:v>
                </c:pt>
                <c:pt idx="2916">
                  <c:v>0.259806812705669</c:v>
                </c:pt>
                <c:pt idx="2917">
                  <c:v>0.259817302206901</c:v>
                </c:pt>
                <c:pt idx="2918">
                  <c:v>0.259827788569161</c:v>
                </c:pt>
                <c:pt idx="2919">
                  <c:v>0.259838271793484</c:v>
                </c:pt>
                <c:pt idx="2920">
                  <c:v>0.259848751880909</c:v>
                </c:pt>
                <c:pt idx="2921">
                  <c:v>0.259859228832471</c:v>
                </c:pt>
                <c:pt idx="2922">
                  <c:v>0.259869702649203</c:v>
                </c:pt>
                <c:pt idx="2923">
                  <c:v>0.259880173332146</c:v>
                </c:pt>
                <c:pt idx="2924">
                  <c:v>0.259890640882331</c:v>
                </c:pt>
                <c:pt idx="2925">
                  <c:v>0.259901105300793</c:v>
                </c:pt>
                <c:pt idx="2926">
                  <c:v>0.259911566588566</c:v>
                </c:pt>
                <c:pt idx="2927">
                  <c:v>0.259922024746682</c:v>
                </c:pt>
                <c:pt idx="2928">
                  <c:v>0.259932479776175</c:v>
                </c:pt>
                <c:pt idx="2929">
                  <c:v>0.259942931678074</c:v>
                </c:pt>
                <c:pt idx="2930">
                  <c:v>0.259953380453416</c:v>
                </c:pt>
                <c:pt idx="2931">
                  <c:v>0.259963826103229</c:v>
                </c:pt>
                <c:pt idx="2932">
                  <c:v>0.259974268628545</c:v>
                </c:pt>
                <c:pt idx="2933">
                  <c:v>0.259984708030393</c:v>
                </c:pt>
                <c:pt idx="2934">
                  <c:v>0.259995144309803</c:v>
                </c:pt>
                <c:pt idx="2935">
                  <c:v>0.260005577467806</c:v>
                </c:pt>
                <c:pt idx="2936">
                  <c:v>0.260016007505426</c:v>
                </c:pt>
                <c:pt idx="2937">
                  <c:v>0.260026434423698</c:v>
                </c:pt>
                <c:pt idx="2938">
                  <c:v>0.260036858223646</c:v>
                </c:pt>
                <c:pt idx="2939">
                  <c:v>0.260047278906299</c:v>
                </c:pt>
                <c:pt idx="2940">
                  <c:v>0.260057696472682</c:v>
                </c:pt>
                <c:pt idx="2941">
                  <c:v>0.260068110923823</c:v>
                </c:pt>
                <c:pt idx="2942">
                  <c:v>0.260078522260747</c:v>
                </c:pt>
                <c:pt idx="2943">
                  <c:v>0.260088930484477</c:v>
                </c:pt>
                <c:pt idx="2944">
                  <c:v>0.260099335596044</c:v>
                </c:pt>
                <c:pt idx="2945">
                  <c:v>0.260109737596468</c:v>
                </c:pt>
                <c:pt idx="2946">
                  <c:v>0.260120136486775</c:v>
                </c:pt>
                <c:pt idx="2947">
                  <c:v>0.260130532267987</c:v>
                </c:pt>
                <c:pt idx="2948">
                  <c:v>0.260140924941128</c:v>
                </c:pt>
                <c:pt idx="2949">
                  <c:v>0.260151314507221</c:v>
                </c:pt>
                <c:pt idx="2950">
                  <c:v>0.260161700967284</c:v>
                </c:pt>
                <c:pt idx="2951">
                  <c:v>0.260172084322345</c:v>
                </c:pt>
                <c:pt idx="2952">
                  <c:v>0.260182464573422</c:v>
                </c:pt>
                <c:pt idx="2953">
                  <c:v>0.260192841721535</c:v>
                </c:pt>
                <c:pt idx="2954">
                  <c:v>0.260203215767706</c:v>
                </c:pt>
                <c:pt idx="2955">
                  <c:v>0.260213586712953</c:v>
                </c:pt>
                <c:pt idx="2956">
                  <c:v>0.260223954558296</c:v>
                </c:pt>
                <c:pt idx="2957">
                  <c:v>0.260234319304752</c:v>
                </c:pt>
                <c:pt idx="2958">
                  <c:v>0.260244680953342</c:v>
                </c:pt>
                <c:pt idx="2959">
                  <c:v>0.260255039505084</c:v>
                </c:pt>
                <c:pt idx="2960">
                  <c:v>0.260265394960993</c:v>
                </c:pt>
                <c:pt idx="2961">
                  <c:v>0.260275747322087</c:v>
                </c:pt>
                <c:pt idx="2962">
                  <c:v>0.260286096589383</c:v>
                </c:pt>
                <c:pt idx="2963">
                  <c:v>0.260296442763896</c:v>
                </c:pt>
                <c:pt idx="2964">
                  <c:v>0.260306785846639</c:v>
                </c:pt>
                <c:pt idx="2965">
                  <c:v>0.260317125838632</c:v>
                </c:pt>
                <c:pt idx="2966">
                  <c:v>0.260327462740887</c:v>
                </c:pt>
                <c:pt idx="2967">
                  <c:v>0.260337796554419</c:v>
                </c:pt>
                <c:pt idx="2968">
                  <c:v>0.26034812728024</c:v>
                </c:pt>
                <c:pt idx="2969">
                  <c:v>0.260358454919364</c:v>
                </c:pt>
                <c:pt idx="2970">
                  <c:v>0.260368779472803</c:v>
                </c:pt>
                <c:pt idx="2971">
                  <c:v>0.260379100941568</c:v>
                </c:pt>
                <c:pt idx="2972">
                  <c:v>0.260389419326675</c:v>
                </c:pt>
                <c:pt idx="2973">
                  <c:v>0.260399734629132</c:v>
                </c:pt>
                <c:pt idx="2974">
                  <c:v>0.26041004684995</c:v>
                </c:pt>
                <c:pt idx="2975">
                  <c:v>0.26042035599014</c:v>
                </c:pt>
                <c:pt idx="2976">
                  <c:v>0.260430662050711</c:v>
                </c:pt>
                <c:pt idx="2977">
                  <c:v>0.260440965032673</c:v>
                </c:pt>
                <c:pt idx="2978">
                  <c:v>0.260451264937032</c:v>
                </c:pt>
                <c:pt idx="2979">
                  <c:v>0.260461561764802</c:v>
                </c:pt>
                <c:pt idx="2980">
                  <c:v>0.260471855516988</c:v>
                </c:pt>
                <c:pt idx="2981">
                  <c:v>0.260482146194597</c:v>
                </c:pt>
                <c:pt idx="2982">
                  <c:v>0.260492433798637</c:v>
                </c:pt>
                <c:pt idx="2983">
                  <c:v>0.260502718330114</c:v>
                </c:pt>
                <c:pt idx="2984">
                  <c:v>0.260512999790034</c:v>
                </c:pt>
                <c:pt idx="2985">
                  <c:v>0.260523278179401</c:v>
                </c:pt>
                <c:pt idx="2986">
                  <c:v>0.260533553499224</c:v>
                </c:pt>
                <c:pt idx="2987">
                  <c:v>0.260543825750507</c:v>
                </c:pt>
                <c:pt idx="2988">
                  <c:v>0.260554094934252</c:v>
                </c:pt>
                <c:pt idx="2989">
                  <c:v>0.260564361051464</c:v>
                </c:pt>
                <c:pt idx="2990">
                  <c:v>0.260574624103146</c:v>
                </c:pt>
                <c:pt idx="2991">
                  <c:v>0.260584884090302</c:v>
                </c:pt>
                <c:pt idx="2992">
                  <c:v>0.260595141013931</c:v>
                </c:pt>
                <c:pt idx="2993">
                  <c:v>0.26060539487504</c:v>
                </c:pt>
                <c:pt idx="2994">
                  <c:v>0.260615645674627</c:v>
                </c:pt>
                <c:pt idx="2995">
                  <c:v>0.260625893413695</c:v>
                </c:pt>
                <c:pt idx="2996">
                  <c:v>0.260636138093243</c:v>
                </c:pt>
                <c:pt idx="2997">
                  <c:v>0.260646379714273</c:v>
                </c:pt>
                <c:pt idx="2998">
                  <c:v>0.260656618277782</c:v>
                </c:pt>
                <c:pt idx="2999">
                  <c:v>0.26066685378477</c:v>
                </c:pt>
                <c:pt idx="3000">
                  <c:v>0.260677086236238</c:v>
                </c:pt>
                <c:pt idx="3001">
                  <c:v>0.260687315633183</c:v>
                </c:pt>
                <c:pt idx="3002">
                  <c:v>0.260697541976602</c:v>
                </c:pt>
                <c:pt idx="3003">
                  <c:v>0.260707765267494</c:v>
                </c:pt>
                <c:pt idx="3004">
                  <c:v>0.260717985506854</c:v>
                </c:pt>
                <c:pt idx="3005">
                  <c:v>0.260728202695681</c:v>
                </c:pt>
                <c:pt idx="3006">
                  <c:v>0.260738416834966</c:v>
                </c:pt>
                <c:pt idx="3007">
                  <c:v>0.260748627925711</c:v>
                </c:pt>
                <c:pt idx="3008">
                  <c:v>0.260758835968909</c:v>
                </c:pt>
                <c:pt idx="3009">
                  <c:v>0.260769040965553</c:v>
                </c:pt>
                <c:pt idx="3010">
                  <c:v>0.260779242916638</c:v>
                </c:pt>
                <c:pt idx="3011">
                  <c:v>0.260789441823159</c:v>
                </c:pt>
                <c:pt idx="3012">
                  <c:v>0.260799637686108</c:v>
                </c:pt>
                <c:pt idx="3013">
                  <c:v>0.260809830506476</c:v>
                </c:pt>
                <c:pt idx="3014">
                  <c:v>0.26082002028526</c:v>
                </c:pt>
                <c:pt idx="3015">
                  <c:v>0.260830207023449</c:v>
                </c:pt>
                <c:pt idx="3016">
                  <c:v>0.260840390722036</c:v>
                </c:pt>
                <c:pt idx="3017">
                  <c:v>0.260850571382011</c:v>
                </c:pt>
                <c:pt idx="3018">
                  <c:v>0.260860749004365</c:v>
                </c:pt>
                <c:pt idx="3019">
                  <c:v>0.260870923590088</c:v>
                </c:pt>
                <c:pt idx="3020">
                  <c:v>0.260881095140168</c:v>
                </c:pt>
                <c:pt idx="3021">
                  <c:v>0.260891263655598</c:v>
                </c:pt>
                <c:pt idx="3022">
                  <c:v>0.260901429137365</c:v>
                </c:pt>
                <c:pt idx="3023">
                  <c:v>0.260911591586458</c:v>
                </c:pt>
                <c:pt idx="3024">
                  <c:v>0.260921751003864</c:v>
                </c:pt>
                <c:pt idx="3025">
                  <c:v>0.260931907390571</c:v>
                </c:pt>
                <c:pt idx="3026">
                  <c:v>0.260942060747566</c:v>
                </c:pt>
                <c:pt idx="3027">
                  <c:v>0.260952211075833</c:v>
                </c:pt>
                <c:pt idx="3028">
                  <c:v>0.260962358376364</c:v>
                </c:pt>
                <c:pt idx="3029">
                  <c:v>0.260972502650141</c:v>
                </c:pt>
                <c:pt idx="3030">
                  <c:v>0.260982643898149</c:v>
                </c:pt>
                <c:pt idx="3031">
                  <c:v>0.260992782121375</c:v>
                </c:pt>
                <c:pt idx="3032">
                  <c:v>0.261002917320801</c:v>
                </c:pt>
                <c:pt idx="3033">
                  <c:v>0.261013049497413</c:v>
                </c:pt>
                <c:pt idx="3034">
                  <c:v>0.261023178652191</c:v>
                </c:pt>
                <c:pt idx="3035">
                  <c:v>0.261033304786122</c:v>
                </c:pt>
                <c:pt idx="3036">
                  <c:v>0.261043427900189</c:v>
                </c:pt>
                <c:pt idx="3037">
                  <c:v>0.261053547995371</c:v>
                </c:pt>
                <c:pt idx="3038">
                  <c:v>0.261063665072652</c:v>
                </c:pt>
                <c:pt idx="3039">
                  <c:v>0.261073779133013</c:v>
                </c:pt>
                <c:pt idx="3040">
                  <c:v>0.261083890177434</c:v>
                </c:pt>
                <c:pt idx="3041">
                  <c:v>0.261093998206894</c:v>
                </c:pt>
                <c:pt idx="3042">
                  <c:v>0.261104103222377</c:v>
                </c:pt>
                <c:pt idx="3043">
                  <c:v>0.26111420522486</c:v>
                </c:pt>
                <c:pt idx="3044">
                  <c:v>0.261124304215323</c:v>
                </c:pt>
                <c:pt idx="3045">
                  <c:v>0.261134400194745</c:v>
                </c:pt>
                <c:pt idx="3046">
                  <c:v>0.261144493164103</c:v>
                </c:pt>
                <c:pt idx="3047">
                  <c:v>0.261154583124375</c:v>
                </c:pt>
                <c:pt idx="3048">
                  <c:v>0.261164670076537</c:v>
                </c:pt>
                <c:pt idx="3049">
                  <c:v>0.261174754021571</c:v>
                </c:pt>
                <c:pt idx="3050">
                  <c:v>0.261184834960449</c:v>
                </c:pt>
                <c:pt idx="3051">
                  <c:v>0.261194912894149</c:v>
                </c:pt>
                <c:pt idx="3052">
                  <c:v>0.261204987823645</c:v>
                </c:pt>
                <c:pt idx="3053">
                  <c:v>0.261215059749914</c:v>
                </c:pt>
                <c:pt idx="3054">
                  <c:v>0.26122512867393</c:v>
                </c:pt>
                <c:pt idx="3055">
                  <c:v>0.261235194596666</c:v>
                </c:pt>
                <c:pt idx="3056">
                  <c:v>0.261245257519098</c:v>
                </c:pt>
                <c:pt idx="3057">
                  <c:v>0.261255317442199</c:v>
                </c:pt>
                <c:pt idx="3058">
                  <c:v>0.261265374366942</c:v>
                </c:pt>
                <c:pt idx="3059">
                  <c:v>0.2612754282943</c:v>
                </c:pt>
                <c:pt idx="3060">
                  <c:v>0.261285479225244</c:v>
                </c:pt>
                <c:pt idx="3061">
                  <c:v>0.261295527160746</c:v>
                </c:pt>
                <c:pt idx="3062">
                  <c:v>0.261305572101777</c:v>
                </c:pt>
                <c:pt idx="3063">
                  <c:v>0.261315614049309</c:v>
                </c:pt>
                <c:pt idx="3064">
                  <c:v>0.261325653004313</c:v>
                </c:pt>
                <c:pt idx="3065">
                  <c:v>0.261335688967757</c:v>
                </c:pt>
                <c:pt idx="3066">
                  <c:v>0.261345721940613</c:v>
                </c:pt>
                <c:pt idx="3067">
                  <c:v>0.261355751923848</c:v>
                </c:pt>
                <c:pt idx="3068">
                  <c:v>0.261365778918432</c:v>
                </c:pt>
                <c:pt idx="3069">
                  <c:v>0.26137580292533</c:v>
                </c:pt>
                <c:pt idx="3070">
                  <c:v>0.261385823945516</c:v>
                </c:pt>
                <c:pt idx="3071">
                  <c:v>0.261395841979953</c:v>
                </c:pt>
                <c:pt idx="3072">
                  <c:v>0.26140585702961</c:v>
                </c:pt>
                <c:pt idx="3073">
                  <c:v>0.261415869095453</c:v>
                </c:pt>
                <c:pt idx="3074">
                  <c:v>0.261425878178448</c:v>
                </c:pt>
                <c:pt idx="3075">
                  <c:v>0.26143588427956</c:v>
                </c:pt>
                <c:pt idx="3076">
                  <c:v>0.261445887399754</c:v>
                </c:pt>
                <c:pt idx="3077">
                  <c:v>0.261455887539998</c:v>
                </c:pt>
                <c:pt idx="3078">
                  <c:v>0.261465884701255</c:v>
                </c:pt>
                <c:pt idx="3079">
                  <c:v>0.261475878884488</c:v>
                </c:pt>
                <c:pt idx="3080">
                  <c:v>0.261485870090661</c:v>
                </c:pt>
                <c:pt idx="3081">
                  <c:v>0.261495858320738</c:v>
                </c:pt>
                <c:pt idx="3082">
                  <c:v>0.261505843575681</c:v>
                </c:pt>
                <c:pt idx="3083">
                  <c:v>0.26151582585645</c:v>
                </c:pt>
                <c:pt idx="3084">
                  <c:v>0.261525805164013</c:v>
                </c:pt>
                <c:pt idx="3085">
                  <c:v>0.261535781499327</c:v>
                </c:pt>
                <c:pt idx="3086">
                  <c:v>0.261545754863354</c:v>
                </c:pt>
                <c:pt idx="3087">
                  <c:v>0.261555725257056</c:v>
                </c:pt>
                <c:pt idx="3088">
                  <c:v>0.261565692681391</c:v>
                </c:pt>
                <c:pt idx="3089">
                  <c:v>0.26157565713732</c:v>
                </c:pt>
                <c:pt idx="3090">
                  <c:v>0.261585618625801</c:v>
                </c:pt>
                <c:pt idx="3091">
                  <c:v>0.261595577147796</c:v>
                </c:pt>
                <c:pt idx="3092">
                  <c:v>0.261605532704262</c:v>
                </c:pt>
                <c:pt idx="3093">
                  <c:v>0.261615485296158</c:v>
                </c:pt>
                <c:pt idx="3094">
                  <c:v>0.26162543492444</c:v>
                </c:pt>
                <c:pt idx="3095">
                  <c:v>0.261635381590066</c:v>
                </c:pt>
                <c:pt idx="3096">
                  <c:v>0.261645325293993</c:v>
                </c:pt>
                <c:pt idx="3097">
                  <c:v>0.261655266037176</c:v>
                </c:pt>
                <c:pt idx="3098">
                  <c:v>0.261665203820574</c:v>
                </c:pt>
                <c:pt idx="3099">
                  <c:v>0.261675138645142</c:v>
                </c:pt>
                <c:pt idx="3100">
                  <c:v>0.261685070511834</c:v>
                </c:pt>
                <c:pt idx="3101">
                  <c:v>0.261694999421605</c:v>
                </c:pt>
                <c:pt idx="3102">
                  <c:v>0.261704925375411</c:v>
                </c:pt>
                <c:pt idx="3103">
                  <c:v>0.261714848374204</c:v>
                </c:pt>
                <c:pt idx="3104">
                  <c:v>0.261724768418936</c:v>
                </c:pt>
                <c:pt idx="3105">
                  <c:v>0.261734685510565</c:v>
                </c:pt>
                <c:pt idx="3106">
                  <c:v>0.26174459965004</c:v>
                </c:pt>
                <c:pt idx="3107">
                  <c:v>0.261754510838316</c:v>
                </c:pt>
                <c:pt idx="3108">
                  <c:v>0.261764419076343</c:v>
                </c:pt>
                <c:pt idx="3109">
                  <c:v>0.261774324365072</c:v>
                </c:pt>
                <c:pt idx="3110">
                  <c:v>0.261784226705456</c:v>
                </c:pt>
                <c:pt idx="3111">
                  <c:v>0.261794126098443</c:v>
                </c:pt>
                <c:pt idx="3112">
                  <c:v>0.261804022544986</c:v>
                </c:pt>
                <c:pt idx="3113">
                  <c:v>0.261813916046034</c:v>
                </c:pt>
                <c:pt idx="3114">
                  <c:v>0.261823806602537</c:v>
                </c:pt>
                <c:pt idx="3115">
                  <c:v>0.261833694215443</c:v>
                </c:pt>
                <c:pt idx="3116">
                  <c:v>0.2618435788857</c:v>
                </c:pt>
                <c:pt idx="3117">
                  <c:v>0.261853460614258</c:v>
                </c:pt>
                <c:pt idx="3118">
                  <c:v>0.261863339402062</c:v>
                </c:pt>
                <c:pt idx="3119">
                  <c:v>0.261873215250063</c:v>
                </c:pt>
                <c:pt idx="3120">
                  <c:v>0.261883088159206</c:v>
                </c:pt>
                <c:pt idx="3121">
                  <c:v>0.261892958130438</c:v>
                </c:pt>
                <c:pt idx="3122">
                  <c:v>0.261902825164705</c:v>
                </c:pt>
                <c:pt idx="3123">
                  <c:v>0.261912689262953</c:v>
                </c:pt>
                <c:pt idx="3124">
                  <c:v>0.261922550426127</c:v>
                </c:pt>
                <c:pt idx="3125">
                  <c:v>0.26193240865517</c:v>
                </c:pt>
                <c:pt idx="3126">
                  <c:v>0.261942263951031</c:v>
                </c:pt>
                <c:pt idx="3127">
                  <c:v>0.261952116314651</c:v>
                </c:pt>
                <c:pt idx="3128">
                  <c:v>0.261961965746975</c:v>
                </c:pt>
                <c:pt idx="3129">
                  <c:v>0.261971812248945</c:v>
                </c:pt>
                <c:pt idx="3130">
                  <c:v>0.261981655821505</c:v>
                </c:pt>
                <c:pt idx="3131">
                  <c:v>0.261991496465597</c:v>
                </c:pt>
                <c:pt idx="3132">
                  <c:v>0.262001334182161</c:v>
                </c:pt>
                <c:pt idx="3133">
                  <c:v>0.262011168972144</c:v>
                </c:pt>
                <c:pt idx="3134">
                  <c:v>0.262021000836483</c:v>
                </c:pt>
                <c:pt idx="3135">
                  <c:v>0.26203082977612</c:v>
                </c:pt>
                <c:pt idx="3136">
                  <c:v>0.262040655791996</c:v>
                </c:pt>
                <c:pt idx="3137">
                  <c:v>0.26205047888505</c:v>
                </c:pt>
                <c:pt idx="3138">
                  <c:v>0.262060299056223</c:v>
                </c:pt>
                <c:pt idx="3139">
                  <c:v>0.262070116306452</c:v>
                </c:pt>
                <c:pt idx="3140">
                  <c:v>0.262079930636678</c:v>
                </c:pt>
                <c:pt idx="3141">
                  <c:v>0.262089742047839</c:v>
                </c:pt>
                <c:pt idx="3142">
                  <c:v>0.262099550540874</c:v>
                </c:pt>
                <c:pt idx="3143">
                  <c:v>0.262109356116718</c:v>
                </c:pt>
                <c:pt idx="3144">
                  <c:v>0.262119158776311</c:v>
                </c:pt>
                <c:pt idx="3145">
                  <c:v>0.262128958520588</c:v>
                </c:pt>
                <c:pt idx="3146">
                  <c:v>0.262138755350485</c:v>
                </c:pt>
                <c:pt idx="3147">
                  <c:v>0.26214854926694</c:v>
                </c:pt>
                <c:pt idx="3148">
                  <c:v>0.262158340270889</c:v>
                </c:pt>
                <c:pt idx="3149">
                  <c:v>0.262168128363265</c:v>
                </c:pt>
                <c:pt idx="3150">
                  <c:v>0.262177913545004</c:v>
                </c:pt>
                <c:pt idx="3151">
                  <c:v>0.262187695817041</c:v>
                </c:pt>
                <c:pt idx="3152">
                  <c:v>0.262197475180307</c:v>
                </c:pt>
                <c:pt idx="3153">
                  <c:v>0.26220725163574</c:v>
                </c:pt>
                <c:pt idx="3154">
                  <c:v>0.262217025184272</c:v>
                </c:pt>
                <c:pt idx="3155">
                  <c:v>0.262226795826834</c:v>
                </c:pt>
                <c:pt idx="3156">
                  <c:v>0.26223656356436</c:v>
                </c:pt>
                <c:pt idx="3157">
                  <c:v>0.262246328397782</c:v>
                </c:pt>
                <c:pt idx="3158">
                  <c:v>0.262256090328032</c:v>
                </c:pt>
                <c:pt idx="3159">
                  <c:v>0.262265849356038</c:v>
                </c:pt>
                <c:pt idx="3160">
                  <c:v>0.262275605482735</c:v>
                </c:pt>
                <c:pt idx="3161">
                  <c:v>0.262285358709053</c:v>
                </c:pt>
                <c:pt idx="3162">
                  <c:v>0.262295109035921</c:v>
                </c:pt>
                <c:pt idx="3163">
                  <c:v>0.262304856464268</c:v>
                </c:pt>
                <c:pt idx="3164">
                  <c:v>0.262314600995025</c:v>
                </c:pt>
                <c:pt idx="3165">
                  <c:v>0.262324342629119</c:v>
                </c:pt>
                <c:pt idx="3166">
                  <c:v>0.262334081367478</c:v>
                </c:pt>
                <c:pt idx="3167">
                  <c:v>0.262343817211034</c:v>
                </c:pt>
                <c:pt idx="3168">
                  <c:v>0.262353550160712</c:v>
                </c:pt>
                <c:pt idx="3169">
                  <c:v>0.26236328021744</c:v>
                </c:pt>
                <c:pt idx="3170">
                  <c:v>0.262373007382144</c:v>
                </c:pt>
                <c:pt idx="3171">
                  <c:v>0.262382731655751</c:v>
                </c:pt>
                <c:pt idx="3172">
                  <c:v>0.262392453039188</c:v>
                </c:pt>
                <c:pt idx="3173">
                  <c:v>0.262402171533378</c:v>
                </c:pt>
                <c:pt idx="3174">
                  <c:v>0.26241188713925</c:v>
                </c:pt>
                <c:pt idx="3175">
                  <c:v>0.262421599857727</c:v>
                </c:pt>
                <c:pt idx="3176">
                  <c:v>0.262431309689735</c:v>
                </c:pt>
                <c:pt idx="3177">
                  <c:v>0.262441016636197</c:v>
                </c:pt>
                <c:pt idx="3178">
                  <c:v>0.262450720698036</c:v>
                </c:pt>
                <c:pt idx="3179">
                  <c:v>0.262460421876177</c:v>
                </c:pt>
                <c:pt idx="3180">
                  <c:v>0.262470120171541</c:v>
                </c:pt>
                <c:pt idx="3181">
                  <c:v>0.262479815585053</c:v>
                </c:pt>
                <c:pt idx="3182">
                  <c:v>0.262489508117635</c:v>
                </c:pt>
                <c:pt idx="3183">
                  <c:v>0.262499197770208</c:v>
                </c:pt>
                <c:pt idx="3184">
                  <c:v>0.262508884543694</c:v>
                </c:pt>
                <c:pt idx="3185">
                  <c:v>0.262518568439013</c:v>
                </c:pt>
                <c:pt idx="3186">
                  <c:v>0.262528249457086</c:v>
                </c:pt>
                <c:pt idx="3187">
                  <c:v>0.262537927598833</c:v>
                </c:pt>
                <c:pt idx="3188">
                  <c:v>0.262547602865176</c:v>
                </c:pt>
                <c:pt idx="3189">
                  <c:v>0.262557275257033</c:v>
                </c:pt>
                <c:pt idx="3190">
                  <c:v>0.262566944775323</c:v>
                </c:pt>
                <c:pt idx="3191">
                  <c:v>0.262576611420966</c:v>
                </c:pt>
                <c:pt idx="3192">
                  <c:v>0.262586275194879</c:v>
                </c:pt>
                <c:pt idx="3193">
                  <c:v>0.26259593609798</c:v>
                </c:pt>
                <c:pt idx="3194">
                  <c:v>0.262605594131185</c:v>
                </c:pt>
                <c:pt idx="3195">
                  <c:v>0.262615249295416</c:v>
                </c:pt>
                <c:pt idx="3196">
                  <c:v>0.262624901591587</c:v>
                </c:pt>
                <c:pt idx="3197">
                  <c:v>0.262634551020614</c:v>
                </c:pt>
                <c:pt idx="3198">
                  <c:v>0.262644197583413</c:v>
                </c:pt>
                <c:pt idx="3199">
                  <c:v>0.262653841280902</c:v>
                </c:pt>
                <c:pt idx="3200">
                  <c:v>0.262663482113993</c:v>
                </c:pt>
                <c:pt idx="3201">
                  <c:v>0.262673120083601</c:v>
                </c:pt>
                <c:pt idx="3202">
                  <c:v>0.262682755190644</c:v>
                </c:pt>
                <c:pt idx="3203">
                  <c:v>0.262692387436035</c:v>
                </c:pt>
                <c:pt idx="3204">
                  <c:v>0.262702016820686</c:v>
                </c:pt>
                <c:pt idx="3205">
                  <c:v>0.262711643345511</c:v>
                </c:pt>
                <c:pt idx="3206">
                  <c:v>0.262721267011424</c:v>
                </c:pt>
                <c:pt idx="3207">
                  <c:v>0.262730887819337</c:v>
                </c:pt>
                <c:pt idx="3208">
                  <c:v>0.26274050577016</c:v>
                </c:pt>
                <c:pt idx="3209">
                  <c:v>0.262750120864809</c:v>
                </c:pt>
                <c:pt idx="3210">
                  <c:v>0.262759733104193</c:v>
                </c:pt>
                <c:pt idx="3211">
                  <c:v>0.262769342489225</c:v>
                </c:pt>
                <c:pt idx="3212">
                  <c:v>0.262778949020813</c:v>
                </c:pt>
                <c:pt idx="3213">
                  <c:v>0.262788552699869</c:v>
                </c:pt>
                <c:pt idx="3214">
                  <c:v>0.262798153527303</c:v>
                </c:pt>
                <c:pt idx="3215">
                  <c:v>0.262807751504022</c:v>
                </c:pt>
                <c:pt idx="3216">
                  <c:v>0.26281734663094</c:v>
                </c:pt>
                <c:pt idx="3217">
                  <c:v>0.262826938908963</c:v>
                </c:pt>
                <c:pt idx="3218">
                  <c:v>0.262836528338999</c:v>
                </c:pt>
                <c:pt idx="3219">
                  <c:v>0.262846114921958</c:v>
                </c:pt>
                <c:pt idx="3220">
                  <c:v>0.262855698658745</c:v>
                </c:pt>
                <c:pt idx="3221">
                  <c:v>0.26286527955027</c:v>
                </c:pt>
                <c:pt idx="3222">
                  <c:v>0.262874857597436</c:v>
                </c:pt>
                <c:pt idx="3223">
                  <c:v>0.262884432801155</c:v>
                </c:pt>
                <c:pt idx="3224">
                  <c:v>0.26289400516233</c:v>
                </c:pt>
                <c:pt idx="3225">
                  <c:v>0.262903574681868</c:v>
                </c:pt>
                <c:pt idx="3226">
                  <c:v>0.262913141360673</c:v>
                </c:pt>
                <c:pt idx="3227">
                  <c:v>0.262922705199651</c:v>
                </c:pt>
                <c:pt idx="3228">
                  <c:v>0.262932266199706</c:v>
                </c:pt>
                <c:pt idx="3229">
                  <c:v>0.262941824361742</c:v>
                </c:pt>
                <c:pt idx="3230">
                  <c:v>0.262951379686665</c:v>
                </c:pt>
                <c:pt idx="3231">
                  <c:v>0.262960932175377</c:v>
                </c:pt>
                <c:pt idx="3232">
                  <c:v>0.262970481828782</c:v>
                </c:pt>
                <c:pt idx="3233">
                  <c:v>0.262980028647782</c:v>
                </c:pt>
                <c:pt idx="3234">
                  <c:v>0.26298957263328</c:v>
                </c:pt>
                <c:pt idx="3235">
                  <c:v>0.262999113786178</c:v>
                </c:pt>
                <c:pt idx="3236">
                  <c:v>0.263008652107376</c:v>
                </c:pt>
                <c:pt idx="3237">
                  <c:v>0.263018187597778</c:v>
                </c:pt>
                <c:pt idx="3238">
                  <c:v>0.263027720258284</c:v>
                </c:pt>
                <c:pt idx="3239">
                  <c:v>0.263037250089794</c:v>
                </c:pt>
                <c:pt idx="3240">
                  <c:v>0.263046777093209</c:v>
                </c:pt>
                <c:pt idx="3241">
                  <c:v>0.263056301269428</c:v>
                </c:pt>
                <c:pt idx="3242">
                  <c:v>0.263065822619352</c:v>
                </c:pt>
                <c:pt idx="3243">
                  <c:v>0.263075341143876</c:v>
                </c:pt>
                <c:pt idx="3244">
                  <c:v>0.263084856843904</c:v>
                </c:pt>
                <c:pt idx="3245">
                  <c:v>0.263094369720332</c:v>
                </c:pt>
                <c:pt idx="3246">
                  <c:v>0.263103879774058</c:v>
                </c:pt>
                <c:pt idx="3247">
                  <c:v>0.26311338700598</c:v>
                </c:pt>
                <c:pt idx="3248">
                  <c:v>0.263122891416995</c:v>
                </c:pt>
                <c:pt idx="3249">
                  <c:v>0.263132393007999</c:v>
                </c:pt>
                <c:pt idx="3250">
                  <c:v>0.263141891779888</c:v>
                </c:pt>
                <c:pt idx="3251">
                  <c:v>0.263151387733562</c:v>
                </c:pt>
                <c:pt idx="3252">
                  <c:v>0.263160880869913</c:v>
                </c:pt>
                <c:pt idx="3253">
                  <c:v>0.263170371189838</c:v>
                </c:pt>
                <c:pt idx="3254">
                  <c:v>0.263179858694232</c:v>
                </c:pt>
                <c:pt idx="3255">
                  <c:v>0.263189343383989</c:v>
                </c:pt>
                <c:pt idx="3256">
                  <c:v>0.263198825260004</c:v>
                </c:pt>
                <c:pt idx="3257">
                  <c:v>0.263208304323169</c:v>
                </c:pt>
                <c:pt idx="3258">
                  <c:v>0.263217780574381</c:v>
                </c:pt>
                <c:pt idx="3259">
                  <c:v>0.263227254014531</c:v>
                </c:pt>
                <c:pt idx="3260">
                  <c:v>0.263236724644512</c:v>
                </c:pt>
                <c:pt idx="3261">
                  <c:v>0.263246192465217</c:v>
                </c:pt>
                <c:pt idx="3262">
                  <c:v>0.263255657477538</c:v>
                </c:pt>
                <c:pt idx="3263">
                  <c:v>0.263265119682366</c:v>
                </c:pt>
                <c:pt idx="3264">
                  <c:v>0.263274579080591</c:v>
                </c:pt>
                <c:pt idx="3265">
                  <c:v>0.263284035673108</c:v>
                </c:pt>
                <c:pt idx="3266">
                  <c:v>0.263293489460806</c:v>
                </c:pt>
                <c:pt idx="3267">
                  <c:v>0.263302940444575</c:v>
                </c:pt>
                <c:pt idx="3268">
                  <c:v>0.263312388625304</c:v>
                </c:pt>
                <c:pt idx="3269">
                  <c:v>0.263321834003884</c:v>
                </c:pt>
                <c:pt idx="3270">
                  <c:v>0.263331276581203</c:v>
                </c:pt>
                <c:pt idx="3271">
                  <c:v>0.263340716358149</c:v>
                </c:pt>
                <c:pt idx="3272">
                  <c:v>0.263350153335614</c:v>
                </c:pt>
                <c:pt idx="3273">
                  <c:v>0.263359587514483</c:v>
                </c:pt>
                <c:pt idx="3274">
                  <c:v>0.263369018895646</c:v>
                </c:pt>
                <c:pt idx="3275">
                  <c:v>0.263378447479988</c:v>
                </c:pt>
                <c:pt idx="3276">
                  <c:v>0.263387873268398</c:v>
                </c:pt>
                <c:pt idx="3277">
                  <c:v>0.263397296261761</c:v>
                </c:pt>
                <c:pt idx="3278">
                  <c:v>0.263406716460963</c:v>
                </c:pt>
                <c:pt idx="3279">
                  <c:v>0.263416133866892</c:v>
                </c:pt>
                <c:pt idx="3280">
                  <c:v>0.263425548480434</c:v>
                </c:pt>
                <c:pt idx="3281">
                  <c:v>0.263434960302472</c:v>
                </c:pt>
                <c:pt idx="3282">
                  <c:v>0.263444369333891</c:v>
                </c:pt>
                <c:pt idx="3283">
                  <c:v>0.263453775575577</c:v>
                </c:pt>
                <c:pt idx="3284">
                  <c:v>0.263463179028414</c:v>
                </c:pt>
                <c:pt idx="3285">
                  <c:v>0.263472579693282</c:v>
                </c:pt>
                <c:pt idx="3286">
                  <c:v>0.26348197757107</c:v>
                </c:pt>
                <c:pt idx="3287">
                  <c:v>0.263491372662659</c:v>
                </c:pt>
                <c:pt idx="3288">
                  <c:v>0.263500764968931</c:v>
                </c:pt>
                <c:pt idx="3289">
                  <c:v>0.263510154490769</c:v>
                </c:pt>
                <c:pt idx="3290">
                  <c:v>0.263519541229054</c:v>
                </c:pt>
                <c:pt idx="3291">
                  <c:v>0.263528925184669</c:v>
                </c:pt>
                <c:pt idx="3292">
                  <c:v>0.263538306358493</c:v>
                </c:pt>
                <c:pt idx="3293">
                  <c:v>0.26354768475141</c:v>
                </c:pt>
                <c:pt idx="3294">
                  <c:v>0.263557060364299</c:v>
                </c:pt>
                <c:pt idx="3295">
                  <c:v>0.263566433198041</c:v>
                </c:pt>
                <c:pt idx="3296">
                  <c:v>0.263575803253514</c:v>
                </c:pt>
                <c:pt idx="3297">
                  <c:v>0.2635851705316</c:v>
                </c:pt>
                <c:pt idx="3298">
                  <c:v>0.263594535033176</c:v>
                </c:pt>
                <c:pt idx="3299">
                  <c:v>0.26360389675912</c:v>
                </c:pt>
                <c:pt idx="3300">
                  <c:v>0.263613255710314</c:v>
                </c:pt>
                <c:pt idx="3301">
                  <c:v>0.263622611887634</c:v>
                </c:pt>
                <c:pt idx="3302">
                  <c:v>0.263631965291958</c:v>
                </c:pt>
                <c:pt idx="3303">
                  <c:v>0.263641315924163</c:v>
                </c:pt>
                <c:pt idx="3304">
                  <c:v>0.263650663785126</c:v>
                </c:pt>
                <c:pt idx="3305">
                  <c:v>0.263660008875724</c:v>
                </c:pt>
                <c:pt idx="3306">
                  <c:v>0.263669351196832</c:v>
                </c:pt>
                <c:pt idx="3307">
                  <c:v>0.263678690749328</c:v>
                </c:pt>
                <c:pt idx="3308">
                  <c:v>0.263688027534088</c:v>
                </c:pt>
                <c:pt idx="3309">
                  <c:v>0.263697361551985</c:v>
                </c:pt>
                <c:pt idx="3310">
                  <c:v>0.263706692803895</c:v>
                </c:pt>
                <c:pt idx="3311">
                  <c:v>0.263716021290693</c:v>
                </c:pt>
                <c:pt idx="3312">
                  <c:v>0.263725347013253</c:v>
                </c:pt>
                <c:pt idx="3313">
                  <c:v>0.263734669972446</c:v>
                </c:pt>
                <c:pt idx="3314">
                  <c:v>0.26374399016915</c:v>
                </c:pt>
                <c:pt idx="3315">
                  <c:v>0.263753307604236</c:v>
                </c:pt>
                <c:pt idx="3316">
                  <c:v>0.263762622278578</c:v>
                </c:pt>
                <c:pt idx="3317">
                  <c:v>0.263771934193046</c:v>
                </c:pt>
                <c:pt idx="3318">
                  <c:v>0.263781243348514</c:v>
                </c:pt>
                <c:pt idx="3319">
                  <c:v>0.263790549745853</c:v>
                </c:pt>
                <c:pt idx="3320">
                  <c:v>0.263799853385933</c:v>
                </c:pt>
                <c:pt idx="3321">
                  <c:v>0.263809154269629</c:v>
                </c:pt>
                <c:pt idx="3322">
                  <c:v>0.263818452397809</c:v>
                </c:pt>
                <c:pt idx="3323">
                  <c:v>0.263827747771343</c:v>
                </c:pt>
                <c:pt idx="3324">
                  <c:v>0.263837040391102</c:v>
                </c:pt>
                <c:pt idx="3325">
                  <c:v>0.263846330257956</c:v>
                </c:pt>
                <c:pt idx="3326">
                  <c:v>0.263855617372773</c:v>
                </c:pt>
                <c:pt idx="3327">
                  <c:v>0.263864901736421</c:v>
                </c:pt>
                <c:pt idx="3328">
                  <c:v>0.263874183349772</c:v>
                </c:pt>
                <c:pt idx="3329">
                  <c:v>0.263883462213693</c:v>
                </c:pt>
                <c:pt idx="3330">
                  <c:v>0.26389273832905</c:v>
                </c:pt>
                <c:pt idx="3331">
                  <c:v>0.263902011696713</c:v>
                </c:pt>
                <c:pt idx="3332">
                  <c:v>0.263911282317548</c:v>
                </c:pt>
                <c:pt idx="3333">
                  <c:v>0.263920550192422</c:v>
                </c:pt>
                <c:pt idx="3334">
                  <c:v>0.263929815322199</c:v>
                </c:pt>
                <c:pt idx="3335">
                  <c:v>0.26393907770775</c:v>
                </c:pt>
                <c:pt idx="3336">
                  <c:v>0.263948337349939</c:v>
                </c:pt>
                <c:pt idx="3337">
                  <c:v>0.26395759424963</c:v>
                </c:pt>
                <c:pt idx="3338">
                  <c:v>0.26396684840769</c:v>
                </c:pt>
                <c:pt idx="3339">
                  <c:v>0.263976099824982</c:v>
                </c:pt>
                <c:pt idx="3340">
                  <c:v>0.263985348502373</c:v>
                </c:pt>
                <c:pt idx="3341">
                  <c:v>0.263994594440722</c:v>
                </c:pt>
                <c:pt idx="3342">
                  <c:v>0.264003837640899</c:v>
                </c:pt>
                <c:pt idx="3343">
                  <c:v>0.264013078103764</c:v>
                </c:pt>
                <c:pt idx="3344">
                  <c:v>0.264022315830182</c:v>
                </c:pt>
                <c:pt idx="3345">
                  <c:v>0.264031550821014</c:v>
                </c:pt>
                <c:pt idx="3346">
                  <c:v>0.264040783077122</c:v>
                </c:pt>
                <c:pt idx="3347">
                  <c:v>0.26405001259937</c:v>
                </c:pt>
                <c:pt idx="3348">
                  <c:v>0.264059239388616</c:v>
                </c:pt>
                <c:pt idx="3349">
                  <c:v>0.264068463445726</c:v>
                </c:pt>
                <c:pt idx="3350">
                  <c:v>0.264077684771559</c:v>
                </c:pt>
                <c:pt idx="3351">
                  <c:v>0.264086903366976</c:v>
                </c:pt>
                <c:pt idx="3352">
                  <c:v>0.264096119232837</c:v>
                </c:pt>
                <c:pt idx="3353">
                  <c:v>0.264105332370002</c:v>
                </c:pt>
                <c:pt idx="3354">
                  <c:v>0.26411454277933</c:v>
                </c:pt>
                <c:pt idx="3355">
                  <c:v>0.26412375046168</c:v>
                </c:pt>
                <c:pt idx="3356">
                  <c:v>0.264132955417913</c:v>
                </c:pt>
                <c:pt idx="3357">
                  <c:v>0.264142157648887</c:v>
                </c:pt>
                <c:pt idx="3358">
                  <c:v>0.26415135715546</c:v>
                </c:pt>
                <c:pt idx="3359">
                  <c:v>0.26416055393849</c:v>
                </c:pt>
                <c:pt idx="3360">
                  <c:v>0.264169747998834</c:v>
                </c:pt>
                <c:pt idx="3361">
                  <c:v>0.26417893933735</c:v>
                </c:pt>
                <c:pt idx="3362">
                  <c:v>0.264188127954892</c:v>
                </c:pt>
                <c:pt idx="3363">
                  <c:v>0.264197313852322</c:v>
                </c:pt>
                <c:pt idx="3364">
                  <c:v>0.264206497030493</c:v>
                </c:pt>
                <c:pt idx="3365">
                  <c:v>0.264215677490262</c:v>
                </c:pt>
                <c:pt idx="3366">
                  <c:v>0.264224855232483</c:v>
                </c:pt>
                <c:pt idx="3367">
                  <c:v>0.264234030258013</c:v>
                </c:pt>
                <c:pt idx="3368">
                  <c:v>0.264243202567706</c:v>
                </c:pt>
                <c:pt idx="3369">
                  <c:v>0.264252372162415</c:v>
                </c:pt>
                <c:pt idx="3370">
                  <c:v>0.264261539042997</c:v>
                </c:pt>
                <c:pt idx="3371">
                  <c:v>0.264270703210305</c:v>
                </c:pt>
                <c:pt idx="3372">
                  <c:v>0.264279864665193</c:v>
                </c:pt>
                <c:pt idx="3373">
                  <c:v>0.264289023408513</c:v>
                </c:pt>
                <c:pt idx="3374">
                  <c:v>0.264298179441118</c:v>
                </c:pt>
                <c:pt idx="3375">
                  <c:v>0.264307332763862</c:v>
                </c:pt>
                <c:pt idx="3376">
                  <c:v>0.264316483377594</c:v>
                </c:pt>
                <c:pt idx="3377">
                  <c:v>0.264325631283169</c:v>
                </c:pt>
                <c:pt idx="3378">
                  <c:v>0.264334776481439</c:v>
                </c:pt>
                <c:pt idx="3379">
                  <c:v>0.264343918973253</c:v>
                </c:pt>
                <c:pt idx="3380">
                  <c:v>0.264353058759463</c:v>
                </c:pt>
                <c:pt idx="3381">
                  <c:v>0.264362195840919</c:v>
                </c:pt>
                <c:pt idx="3382">
                  <c:v>0.264371330218471</c:v>
                </c:pt>
                <c:pt idx="3383">
                  <c:v>0.264380461892968</c:v>
                </c:pt>
                <c:pt idx="3384">
                  <c:v>0.264389590865263</c:v>
                </c:pt>
                <c:pt idx="3385">
                  <c:v>0.264398717136202</c:v>
                </c:pt>
                <c:pt idx="3386">
                  <c:v>0.264407840706635</c:v>
                </c:pt>
                <c:pt idx="3387">
                  <c:v>0.264416961577411</c:v>
                </c:pt>
                <c:pt idx="3388">
                  <c:v>0.264426079749377</c:v>
                </c:pt>
                <c:pt idx="3389">
                  <c:v>0.264435195223382</c:v>
                </c:pt>
                <c:pt idx="3390">
                  <c:v>0.264444308000271</c:v>
                </c:pt>
                <c:pt idx="3391">
                  <c:v>0.264453418080895</c:v>
                </c:pt>
                <c:pt idx="3392">
                  <c:v>0.264462525466099</c:v>
                </c:pt>
                <c:pt idx="3393">
                  <c:v>0.264471630156729</c:v>
                </c:pt>
                <c:pt idx="3394">
                  <c:v>0.264480732153632</c:v>
                </c:pt>
                <c:pt idx="3395">
                  <c:v>0.264489831457654</c:v>
                </c:pt>
                <c:pt idx="3396">
                  <c:v>0.26449892806964</c:v>
                </c:pt>
                <c:pt idx="3397">
                  <c:v>0.264508021990434</c:v>
                </c:pt>
                <c:pt idx="3398">
                  <c:v>0.264517113220884</c:v>
                </c:pt>
                <c:pt idx="3399">
                  <c:v>0.264526201761832</c:v>
                </c:pt>
                <c:pt idx="3400">
                  <c:v>0.264535287614124</c:v>
                </c:pt>
                <c:pt idx="3401">
                  <c:v>0.264544370778602</c:v>
                </c:pt>
                <c:pt idx="3402">
                  <c:v>0.264553451256111</c:v>
                </c:pt>
                <c:pt idx="3403">
                  <c:v>0.264562529047494</c:v>
                </c:pt>
                <c:pt idx="3404">
                  <c:v>0.264571604153592</c:v>
                </c:pt>
                <c:pt idx="3405">
                  <c:v>0.26458067657525</c:v>
                </c:pt>
                <c:pt idx="3406">
                  <c:v>0.26458974631331</c:v>
                </c:pt>
                <c:pt idx="3407">
                  <c:v>0.264598813368613</c:v>
                </c:pt>
                <c:pt idx="3408">
                  <c:v>0.264607877742001</c:v>
                </c:pt>
                <c:pt idx="3409">
                  <c:v>0.264616939434316</c:v>
                </c:pt>
                <c:pt idx="3410">
                  <c:v>0.264625998446397</c:v>
                </c:pt>
                <c:pt idx="3411">
                  <c:v>0.264635054779084</c:v>
                </c:pt>
                <c:pt idx="3412">
                  <c:v>0.264644108433222</c:v>
                </c:pt>
                <c:pt idx="3413">
                  <c:v>0.264653159409647</c:v>
                </c:pt>
                <c:pt idx="3414">
                  <c:v>0.264662207709199</c:v>
                </c:pt>
                <c:pt idx="3415">
                  <c:v>0.264671253332719</c:v>
                </c:pt>
                <c:pt idx="3416">
                  <c:v>0.264680296281044</c:v>
                </c:pt>
                <c:pt idx="3417">
                  <c:v>0.264689336555013</c:v>
                </c:pt>
                <c:pt idx="3418">
                  <c:v>0.264698374155464</c:v>
                </c:pt>
                <c:pt idx="3419">
                  <c:v>0.264707409083237</c:v>
                </c:pt>
                <c:pt idx="3420">
                  <c:v>0.264716441339169</c:v>
                </c:pt>
                <c:pt idx="3421">
                  <c:v>0.264725470924096</c:v>
                </c:pt>
                <c:pt idx="3422">
                  <c:v>0.264734497838856</c:v>
                </c:pt>
                <c:pt idx="3423">
                  <c:v>0.264743522084285</c:v>
                </c:pt>
                <c:pt idx="3424">
                  <c:v>0.264752543661219</c:v>
                </c:pt>
                <c:pt idx="3425">
                  <c:v>0.264761562570496</c:v>
                </c:pt>
                <c:pt idx="3426">
                  <c:v>0.26477057881295</c:v>
                </c:pt>
                <c:pt idx="3427">
                  <c:v>0.264779592389418</c:v>
                </c:pt>
                <c:pt idx="3428">
                  <c:v>0.264788603300733</c:v>
                </c:pt>
                <c:pt idx="3429">
                  <c:v>0.264797611547731</c:v>
                </c:pt>
                <c:pt idx="3430">
                  <c:v>0.264806617131246</c:v>
                </c:pt>
                <c:pt idx="3431">
                  <c:v>0.264815620052111</c:v>
                </c:pt>
                <c:pt idx="3432">
                  <c:v>0.264824620311163</c:v>
                </c:pt>
                <c:pt idx="3433">
                  <c:v>0.264833617909232</c:v>
                </c:pt>
                <c:pt idx="3434">
                  <c:v>0.264842612847154</c:v>
                </c:pt>
                <c:pt idx="3435">
                  <c:v>0.26485160512576</c:v>
                </c:pt>
                <c:pt idx="3436">
                  <c:v>0.264860594745882</c:v>
                </c:pt>
                <c:pt idx="3437">
                  <c:v>0.264869581708354</c:v>
                </c:pt>
                <c:pt idx="3438">
                  <c:v>0.264878566014005</c:v>
                </c:pt>
                <c:pt idx="3439">
                  <c:v>0.26488754766367</c:v>
                </c:pt>
                <c:pt idx="3440">
                  <c:v>0.264896526658178</c:v>
                </c:pt>
                <c:pt idx="3441">
                  <c:v>0.264905502998361</c:v>
                </c:pt>
                <c:pt idx="3442">
                  <c:v>0.264914476685049</c:v>
                </c:pt>
                <c:pt idx="3443">
                  <c:v>0.264923447719072</c:v>
                </c:pt>
                <c:pt idx="3444">
                  <c:v>0.26493241610126</c:v>
                </c:pt>
                <c:pt idx="3445">
                  <c:v>0.264941381832441</c:v>
                </c:pt>
                <c:pt idx="3446">
                  <c:v>0.264950344913448</c:v>
                </c:pt>
                <c:pt idx="3447">
                  <c:v>0.264959305345107</c:v>
                </c:pt>
                <c:pt idx="3448">
                  <c:v>0.264968263128248</c:v>
                </c:pt>
                <c:pt idx="3449">
                  <c:v>0.264977218263699</c:v>
                </c:pt>
                <c:pt idx="3450">
                  <c:v>0.264986170752288</c:v>
                </c:pt>
                <c:pt idx="3451">
                  <c:v>0.264995120594843</c:v>
                </c:pt>
                <c:pt idx="3452">
                  <c:v>0.265004067792188</c:v>
                </c:pt>
                <c:pt idx="3453">
                  <c:v>0.265013012345155</c:v>
                </c:pt>
                <c:pt idx="3454">
                  <c:v>0.265021954254569</c:v>
                </c:pt>
                <c:pt idx="3455">
                  <c:v>0.265030893521256</c:v>
                </c:pt>
                <c:pt idx="3456">
                  <c:v>0.265039830146042</c:v>
                </c:pt>
                <c:pt idx="3457">
                  <c:v>0.265048764129753</c:v>
                </c:pt>
                <c:pt idx="3458">
                  <c:v>0.265057695473214</c:v>
                </c:pt>
                <c:pt idx="3459">
                  <c:v>0.265066624177249</c:v>
                </c:pt>
                <c:pt idx="3460">
                  <c:v>0.265075550242685</c:v>
                </c:pt>
                <c:pt idx="3461">
                  <c:v>0.265084473670347</c:v>
                </c:pt>
                <c:pt idx="3462">
                  <c:v>0.265093394461057</c:v>
                </c:pt>
                <c:pt idx="3463">
                  <c:v>0.265102312615641</c:v>
                </c:pt>
                <c:pt idx="3464">
                  <c:v>0.26511122813492</c:v>
                </c:pt>
                <c:pt idx="3465">
                  <c:v>0.265120141019719</c:v>
                </c:pt>
                <c:pt idx="3466">
                  <c:v>0.265129051270859</c:v>
                </c:pt>
                <c:pt idx="3467">
                  <c:v>0.265137958889166</c:v>
                </c:pt>
                <c:pt idx="3468">
                  <c:v>0.26514686387546</c:v>
                </c:pt>
                <c:pt idx="3469">
                  <c:v>0.265155766230563</c:v>
                </c:pt>
                <c:pt idx="3470">
                  <c:v>0.265164665955298</c:v>
                </c:pt>
                <c:pt idx="3471">
                  <c:v>0.265173563050484</c:v>
                </c:pt>
                <c:pt idx="3472">
                  <c:v>0.265182457516944</c:v>
                </c:pt>
                <c:pt idx="3473">
                  <c:v>0.265191349355497</c:v>
                </c:pt>
                <c:pt idx="3474">
                  <c:v>0.265200238566965</c:v>
                </c:pt>
                <c:pt idx="3475">
                  <c:v>0.265209125152168</c:v>
                </c:pt>
                <c:pt idx="3476">
                  <c:v>0.265218009111926</c:v>
                </c:pt>
                <c:pt idx="3477">
                  <c:v>0.265226890447057</c:v>
                </c:pt>
                <c:pt idx="3478">
                  <c:v>0.265235769158381</c:v>
                </c:pt>
                <c:pt idx="3479">
                  <c:v>0.265244645246716</c:v>
                </c:pt>
                <c:pt idx="3480">
                  <c:v>0.265253518712881</c:v>
                </c:pt>
                <c:pt idx="3481">
                  <c:v>0.265262389557695</c:v>
                </c:pt>
                <c:pt idx="3482">
                  <c:v>0.265271257781976</c:v>
                </c:pt>
                <c:pt idx="3483">
                  <c:v>0.265280123386541</c:v>
                </c:pt>
                <c:pt idx="3484">
                  <c:v>0.265288986372206</c:v>
                </c:pt>
                <c:pt idx="3485">
                  <c:v>0.26529784673979</c:v>
                </c:pt>
                <c:pt idx="3486">
                  <c:v>0.265306704490109</c:v>
                </c:pt>
                <c:pt idx="3487">
                  <c:v>0.265315559623977</c:v>
                </c:pt>
                <c:pt idx="3488">
                  <c:v>0.265324412142214</c:v>
                </c:pt>
                <c:pt idx="3489">
                  <c:v>0.265333262045634</c:v>
                </c:pt>
                <c:pt idx="3490">
                  <c:v>0.265342109335052</c:v>
                </c:pt>
                <c:pt idx="3491">
                  <c:v>0.265350954011283</c:v>
                </c:pt>
                <c:pt idx="3492">
                  <c:v>0.265359796075143</c:v>
                </c:pt>
                <c:pt idx="3493">
                  <c:v>0.265368635527445</c:v>
                </c:pt>
                <c:pt idx="3494">
                  <c:v>0.265377472369002</c:v>
                </c:pt>
                <c:pt idx="3495">
                  <c:v>0.265386306600631</c:v>
                </c:pt>
                <c:pt idx="3496">
                  <c:v>0.265395138223144</c:v>
                </c:pt>
                <c:pt idx="3497">
                  <c:v>0.265403967237355</c:v>
                </c:pt>
                <c:pt idx="3498">
                  <c:v>0.265412793644076</c:v>
                </c:pt>
                <c:pt idx="3499">
                  <c:v>0.26542161744412</c:v>
                </c:pt>
                <c:pt idx="3500">
                  <c:v>0.265430438638299</c:v>
                </c:pt>
                <c:pt idx="3501">
                  <c:v>0.265439257227424</c:v>
                </c:pt>
                <c:pt idx="3502">
                  <c:v>0.265448073212309</c:v>
                </c:pt>
                <c:pt idx="3503">
                  <c:v>0.265456886593764</c:v>
                </c:pt>
                <c:pt idx="3504">
                  <c:v>0.2654656973726</c:v>
                </c:pt>
                <c:pt idx="3505">
                  <c:v>0.265474505549629</c:v>
                </c:pt>
                <c:pt idx="3506">
                  <c:v>0.26548331112566</c:v>
                </c:pt>
                <c:pt idx="3507">
                  <c:v>0.265492114101504</c:v>
                </c:pt>
                <c:pt idx="3508">
                  <c:v>0.265500914477969</c:v>
                </c:pt>
                <c:pt idx="3509">
                  <c:v>0.265509712255867</c:v>
                </c:pt>
                <c:pt idx="3510">
                  <c:v>0.265518507436006</c:v>
                </c:pt>
                <c:pt idx="3511">
                  <c:v>0.265527300019196</c:v>
                </c:pt>
                <c:pt idx="3512">
                  <c:v>0.265536090006245</c:v>
                </c:pt>
                <c:pt idx="3513">
                  <c:v>0.26554487739796</c:v>
                </c:pt>
                <c:pt idx="3514">
                  <c:v>0.265553662195151</c:v>
                </c:pt>
                <c:pt idx="3515">
                  <c:v>0.265562444398623</c:v>
                </c:pt>
                <c:pt idx="3516">
                  <c:v>0.265571224009186</c:v>
                </c:pt>
                <c:pt idx="3517">
                  <c:v>0.265580001027647</c:v>
                </c:pt>
                <c:pt idx="3518">
                  <c:v>0.265588775454812</c:v>
                </c:pt>
                <c:pt idx="3519">
                  <c:v>0.265597547291488</c:v>
                </c:pt>
                <c:pt idx="3520">
                  <c:v>0.26560631653848</c:v>
                </c:pt>
                <c:pt idx="3521">
                  <c:v>0.265615083196594</c:v>
                </c:pt>
                <c:pt idx="3522">
                  <c:v>0.265623847266636</c:v>
                </c:pt>
                <c:pt idx="3523">
                  <c:v>0.265632608749412</c:v>
                </c:pt>
                <c:pt idx="3524">
                  <c:v>0.265641367645726</c:v>
                </c:pt>
                <c:pt idx="3525">
                  <c:v>0.265650123956383</c:v>
                </c:pt>
                <c:pt idx="3526">
                  <c:v>0.265658877682188</c:v>
                </c:pt>
                <c:pt idx="3527">
                  <c:v>0.265667628823944</c:v>
                </c:pt>
                <c:pt idx="3528">
                  <c:v>0.265676377382455</c:v>
                </c:pt>
                <c:pt idx="3529">
                  <c:v>0.265685123358523</c:v>
                </c:pt>
                <c:pt idx="3530">
                  <c:v>0.265693866752955</c:v>
                </c:pt>
                <c:pt idx="3531">
                  <c:v>0.26570260756655</c:v>
                </c:pt>
                <c:pt idx="3532">
                  <c:v>0.265711345800113</c:v>
                </c:pt>
                <c:pt idx="3533">
                  <c:v>0.265720081454445</c:v>
                </c:pt>
                <c:pt idx="3534">
                  <c:v>0.265728814530348</c:v>
                </c:pt>
                <c:pt idx="3535">
                  <c:v>0.265737545028624</c:v>
                </c:pt>
                <c:pt idx="3536">
                  <c:v>0.265746272950072</c:v>
                </c:pt>
                <c:pt idx="3537">
                  <c:v>0.265754998295497</c:v>
                </c:pt>
                <c:pt idx="3538">
                  <c:v>0.265763721065698</c:v>
                </c:pt>
                <c:pt idx="3539">
                  <c:v>0.265772441261475</c:v>
                </c:pt>
                <c:pt idx="3540">
                  <c:v>0.265781158883629</c:v>
                </c:pt>
                <c:pt idx="3541">
                  <c:v>0.265789873932959</c:v>
                </c:pt>
                <c:pt idx="3542">
                  <c:v>0.265798586410264</c:v>
                </c:pt>
                <c:pt idx="3543">
                  <c:v>0.265807296316343</c:v>
                </c:pt>
                <c:pt idx="3544">
                  <c:v>0.265816003651996</c:v>
                </c:pt>
                <c:pt idx="3545">
                  <c:v>0.265824708418023</c:v>
                </c:pt>
                <c:pt idx="3546">
                  <c:v>0.26583341061522</c:v>
                </c:pt>
                <c:pt idx="3547">
                  <c:v>0.265842110244386</c:v>
                </c:pt>
                <c:pt idx="3548">
                  <c:v>0.265850807306318</c:v>
                </c:pt>
                <c:pt idx="3549">
                  <c:v>0.265859501801815</c:v>
                </c:pt>
                <c:pt idx="3550">
                  <c:v>0.26586819373167</c:v>
                </c:pt>
                <c:pt idx="3551">
                  <c:v>0.265876883096685</c:v>
                </c:pt>
                <c:pt idx="3552">
                  <c:v>0.265885569897654</c:v>
                </c:pt>
                <c:pt idx="3553">
                  <c:v>0.265894254135374</c:v>
                </c:pt>
                <c:pt idx="3554">
                  <c:v>0.265902935810641</c:v>
                </c:pt>
                <c:pt idx="3555">
                  <c:v>0.265911614924249</c:v>
                </c:pt>
                <c:pt idx="3556">
                  <c:v>0.265920291476995</c:v>
                </c:pt>
                <c:pt idx="3557">
                  <c:v>0.265928965469671</c:v>
                </c:pt>
                <c:pt idx="3558">
                  <c:v>0.265937636903077</c:v>
                </c:pt>
                <c:pt idx="3559">
                  <c:v>0.265946305778004</c:v>
                </c:pt>
                <c:pt idx="3560">
                  <c:v>0.265954972095246</c:v>
                </c:pt>
                <c:pt idx="3561">
                  <c:v>0.265963635855599</c:v>
                </c:pt>
                <c:pt idx="3562">
                  <c:v>0.265972297059854</c:v>
                </c:pt>
                <c:pt idx="3563">
                  <c:v>0.265980955708806</c:v>
                </c:pt>
                <c:pt idx="3564">
                  <c:v>0.265989611803245</c:v>
                </c:pt>
                <c:pt idx="3565">
                  <c:v>0.265998265343968</c:v>
                </c:pt>
                <c:pt idx="3566">
                  <c:v>0.266006916331766</c:v>
                </c:pt>
                <c:pt idx="3567">
                  <c:v>0.26601556476743</c:v>
                </c:pt>
                <c:pt idx="3568">
                  <c:v>0.266024210651751</c:v>
                </c:pt>
                <c:pt idx="3569">
                  <c:v>0.266032853985523</c:v>
                </c:pt>
                <c:pt idx="3570">
                  <c:v>0.266041494769535</c:v>
                </c:pt>
                <c:pt idx="3571">
                  <c:v>0.266050133004577</c:v>
                </c:pt>
                <c:pt idx="3572">
                  <c:v>0.266058768691444</c:v>
                </c:pt>
                <c:pt idx="3573">
                  <c:v>0.266067401830923</c:v>
                </c:pt>
                <c:pt idx="3574">
                  <c:v>0.266076032423804</c:v>
                </c:pt>
                <c:pt idx="3575">
                  <c:v>0.266084660470877</c:v>
                </c:pt>
                <c:pt idx="3576">
                  <c:v>0.266093285972932</c:v>
                </c:pt>
                <c:pt idx="3577">
                  <c:v>0.266101908930758</c:v>
                </c:pt>
                <c:pt idx="3578">
                  <c:v>0.266110529345142</c:v>
                </c:pt>
                <c:pt idx="3579">
                  <c:v>0.266119147216876</c:v>
                </c:pt>
                <c:pt idx="3580">
                  <c:v>0.266127762546746</c:v>
                </c:pt>
                <c:pt idx="3581">
                  <c:v>0.26613637533554</c:v>
                </c:pt>
                <c:pt idx="3582">
                  <c:v>0.266144985584046</c:v>
                </c:pt>
                <c:pt idx="3583">
                  <c:v>0.266153593293052</c:v>
                </c:pt>
                <c:pt idx="3584">
                  <c:v>0.266162198463344</c:v>
                </c:pt>
                <c:pt idx="3585">
                  <c:v>0.266170801095707</c:v>
                </c:pt>
                <c:pt idx="3586">
                  <c:v>0.266179401190931</c:v>
                </c:pt>
                <c:pt idx="3587">
                  <c:v>0.266187998749802</c:v>
                </c:pt>
                <c:pt idx="3588">
                  <c:v>0.266196593773104</c:v>
                </c:pt>
                <c:pt idx="3589">
                  <c:v>0.266205186261623</c:v>
                </c:pt>
                <c:pt idx="3590">
                  <c:v>0.266213776216144</c:v>
                </c:pt>
                <c:pt idx="3591">
                  <c:v>0.266222363637454</c:v>
                </c:pt>
                <c:pt idx="3592">
                  <c:v>0.266230948526334</c:v>
                </c:pt>
                <c:pt idx="3593">
                  <c:v>0.266239530883572</c:v>
                </c:pt>
                <c:pt idx="3594">
                  <c:v>0.266248110709951</c:v>
                </c:pt>
                <c:pt idx="3595">
                  <c:v>0.266256688006255</c:v>
                </c:pt>
                <c:pt idx="3596">
                  <c:v>0.266265262773267</c:v>
                </c:pt>
                <c:pt idx="3597">
                  <c:v>0.266273835011771</c:v>
                </c:pt>
                <c:pt idx="3598">
                  <c:v>0.266282404722549</c:v>
                </c:pt>
                <c:pt idx="3599">
                  <c:v>0.266290971906383</c:v>
                </c:pt>
                <c:pt idx="3600">
                  <c:v>0.266299536564058</c:v>
                </c:pt>
                <c:pt idx="3601">
                  <c:v>0.266308098696355</c:v>
                </c:pt>
                <c:pt idx="3602">
                  <c:v>0.266316658304056</c:v>
                </c:pt>
                <c:pt idx="3603">
                  <c:v>0.266325215387942</c:v>
                </c:pt>
                <c:pt idx="3604">
                  <c:v>0.266333769948794</c:v>
                </c:pt>
                <c:pt idx="3605">
                  <c:v>0.266342321987393</c:v>
                </c:pt>
                <c:pt idx="3606">
                  <c:v>0.266350871504519</c:v>
                </c:pt>
                <c:pt idx="3607">
                  <c:v>0.266359418500954</c:v>
                </c:pt>
                <c:pt idx="3608">
                  <c:v>0.266367962977478</c:v>
                </c:pt>
                <c:pt idx="3609">
                  <c:v>0.26637650493487</c:v>
                </c:pt>
                <c:pt idx="3610">
                  <c:v>0.266385044373911</c:v>
                </c:pt>
                <c:pt idx="3611">
                  <c:v>0.266393581295377</c:v>
                </c:pt>
                <c:pt idx="3612">
                  <c:v>0.26640211570005</c:v>
                </c:pt>
                <c:pt idx="3613">
                  <c:v>0.266410647588706</c:v>
                </c:pt>
                <c:pt idx="3614">
                  <c:v>0.266419176962126</c:v>
                </c:pt>
                <c:pt idx="3615">
                  <c:v>0.266427703821088</c:v>
                </c:pt>
                <c:pt idx="3616">
                  <c:v>0.266436228166368</c:v>
                </c:pt>
                <c:pt idx="3617">
                  <c:v>0.266444749998744</c:v>
                </c:pt>
                <c:pt idx="3618">
                  <c:v>0.266453269318994</c:v>
                </c:pt>
                <c:pt idx="3619">
                  <c:v>0.266461786127895</c:v>
                </c:pt>
                <c:pt idx="3620">
                  <c:v>0.266470300426221</c:v>
                </c:pt>
                <c:pt idx="3621">
                  <c:v>0.266478812214752</c:v>
                </c:pt>
                <c:pt idx="3622">
                  <c:v>0.266487321494262</c:v>
                </c:pt>
                <c:pt idx="3623">
                  <c:v>0.266495828265528</c:v>
                </c:pt>
                <c:pt idx="3624">
                  <c:v>0.266504332529324</c:v>
                </c:pt>
                <c:pt idx="3625">
                  <c:v>0.266512834286426</c:v>
                </c:pt>
                <c:pt idx="3626">
                  <c:v>0.26652133353761</c:v>
                </c:pt>
                <c:pt idx="3627">
                  <c:v>0.266529830283647</c:v>
                </c:pt>
                <c:pt idx="3628">
                  <c:v>0.266538324525316</c:v>
                </c:pt>
                <c:pt idx="3629">
                  <c:v>0.266546816263388</c:v>
                </c:pt>
                <c:pt idx="3630">
                  <c:v>0.266555305498639</c:v>
                </c:pt>
                <c:pt idx="3631">
                  <c:v>0.266563792231841</c:v>
                </c:pt>
                <c:pt idx="3632">
                  <c:v>0.266572276463767</c:v>
                </c:pt>
                <c:pt idx="3633">
                  <c:v>0.266580758195191</c:v>
                </c:pt>
                <c:pt idx="3634">
                  <c:v>0.266589237426883</c:v>
                </c:pt>
                <c:pt idx="3635">
                  <c:v>0.266597714159619</c:v>
                </c:pt>
                <c:pt idx="3636">
                  <c:v>0.26660618839417</c:v>
                </c:pt>
                <c:pt idx="3637">
                  <c:v>0.266614660131307</c:v>
                </c:pt>
                <c:pt idx="3638">
                  <c:v>0.266623129371802</c:v>
                </c:pt>
                <c:pt idx="3639">
                  <c:v>0.266631596116426</c:v>
                </c:pt>
                <c:pt idx="3640">
                  <c:v>0.26664006036595</c:v>
                </c:pt>
                <c:pt idx="3641">
                  <c:v>0.266648522121143</c:v>
                </c:pt>
                <c:pt idx="3642">
                  <c:v>0.266656981382779</c:v>
                </c:pt>
                <c:pt idx="3643">
                  <c:v>0.266665438151626</c:v>
                </c:pt>
                <c:pt idx="3644">
                  <c:v>0.266673892428454</c:v>
                </c:pt>
                <c:pt idx="3645">
                  <c:v>0.266682344214033</c:v>
                </c:pt>
                <c:pt idx="3646">
                  <c:v>0.266690793509132</c:v>
                </c:pt>
                <c:pt idx="3647">
                  <c:v>0.266699240314519</c:v>
                </c:pt>
                <c:pt idx="3648">
                  <c:v>0.266707684630962</c:v>
                </c:pt>
                <c:pt idx="3649">
                  <c:v>0.266716126459233</c:v>
                </c:pt>
                <c:pt idx="3650">
                  <c:v>0.266724565800097</c:v>
                </c:pt>
                <c:pt idx="3651">
                  <c:v>0.266733002654324</c:v>
                </c:pt>
                <c:pt idx="3652">
                  <c:v>0.266741437022679</c:v>
                </c:pt>
                <c:pt idx="3653">
                  <c:v>0.266749868905932</c:v>
                </c:pt>
                <c:pt idx="3654">
                  <c:v>0.266758298304848</c:v>
                </c:pt>
                <c:pt idx="3655">
                  <c:v>0.266766725220194</c:v>
                </c:pt>
                <c:pt idx="3656">
                  <c:v>0.266775149652737</c:v>
                </c:pt>
                <c:pt idx="3657">
                  <c:v>0.266783571603244</c:v>
                </c:pt>
                <c:pt idx="3658">
                  <c:v>0.26679199107248</c:v>
                </c:pt>
                <c:pt idx="3659">
                  <c:v>0.266800408061211</c:v>
                </c:pt>
                <c:pt idx="3660">
                  <c:v>0.266808822570201</c:v>
                </c:pt>
                <c:pt idx="3661">
                  <c:v>0.266817234600216</c:v>
                </c:pt>
                <c:pt idx="3662">
                  <c:v>0.26682564415202</c:v>
                </c:pt>
                <c:pt idx="3663">
                  <c:v>0.266834051226379</c:v>
                </c:pt>
                <c:pt idx="3664">
                  <c:v>0.266842455824056</c:v>
                </c:pt>
                <c:pt idx="3665">
                  <c:v>0.266850857945816</c:v>
                </c:pt>
                <c:pt idx="3666">
                  <c:v>0.266859257592422</c:v>
                </c:pt>
                <c:pt idx="3667">
                  <c:v>0.266867654764638</c:v>
                </c:pt>
                <c:pt idx="3668">
                  <c:v>0.266876049463225</c:v>
                </c:pt>
                <c:pt idx="3669">
                  <c:v>0.266884441688947</c:v>
                </c:pt>
                <c:pt idx="3670">
                  <c:v>0.266892831442568</c:v>
                </c:pt>
                <c:pt idx="3671">
                  <c:v>0.266901218724849</c:v>
                </c:pt>
                <c:pt idx="3672">
                  <c:v>0.266909603536552</c:v>
                </c:pt>
                <c:pt idx="3673">
                  <c:v>0.266917985878439</c:v>
                </c:pt>
                <c:pt idx="3674">
                  <c:v>0.266926365751272</c:v>
                </c:pt>
                <c:pt idx="3675">
                  <c:v>0.26693474315581</c:v>
                </c:pt>
                <c:pt idx="3676">
                  <c:v>0.266943118092814</c:v>
                </c:pt>
                <c:pt idx="3677">
                  <c:v>0.266951490563048</c:v>
                </c:pt>
                <c:pt idx="3678">
                  <c:v>0.26695986056727</c:v>
                </c:pt>
                <c:pt idx="3679">
                  <c:v>0.26696822810624</c:v>
                </c:pt>
                <c:pt idx="3680">
                  <c:v>0.266976593180719</c:v>
                </c:pt>
                <c:pt idx="3681">
                  <c:v>0.266984955791464</c:v>
                </c:pt>
                <c:pt idx="3682">
                  <c:v>0.266993315939237</c:v>
                </c:pt>
                <c:pt idx="3683">
                  <c:v>0.267001673624793</c:v>
                </c:pt>
                <c:pt idx="3684">
                  <c:v>0.267010028848896</c:v>
                </c:pt>
                <c:pt idx="3685">
                  <c:v>0.267018381612301</c:v>
                </c:pt>
                <c:pt idx="3686">
                  <c:v>0.267026731915767</c:v>
                </c:pt>
                <c:pt idx="3687">
                  <c:v>0.267035079760052</c:v>
                </c:pt>
                <c:pt idx="3688">
                  <c:v>0.267043425145913</c:v>
                </c:pt>
                <c:pt idx="3689">
                  <c:v>0.267051768074108</c:v>
                </c:pt>
                <c:pt idx="3690">
                  <c:v>0.267060108545391</c:v>
                </c:pt>
                <c:pt idx="3691">
                  <c:v>0.267068446560524</c:v>
                </c:pt>
                <c:pt idx="3692">
                  <c:v>0.26707678212026</c:v>
                </c:pt>
                <c:pt idx="3693">
                  <c:v>0.267085115225356</c:v>
                </c:pt>
                <c:pt idx="3694">
                  <c:v>0.267093445876568</c:v>
                </c:pt>
                <c:pt idx="3695">
                  <c:v>0.267101774074652</c:v>
                </c:pt>
                <c:pt idx="3696">
                  <c:v>0.267110099820363</c:v>
                </c:pt>
                <c:pt idx="3697">
                  <c:v>0.267118423114454</c:v>
                </c:pt>
                <c:pt idx="3698">
                  <c:v>0.267126743957683</c:v>
                </c:pt>
                <c:pt idx="3699">
                  <c:v>0.267135062350804</c:v>
                </c:pt>
                <c:pt idx="3700">
                  <c:v>0.267143378294571</c:v>
                </c:pt>
                <c:pt idx="3701">
                  <c:v>0.267151691789737</c:v>
                </c:pt>
                <c:pt idx="3702">
                  <c:v>0.267160002837057</c:v>
                </c:pt>
                <c:pt idx="3703">
                  <c:v>0.267168311437282</c:v>
                </c:pt>
                <c:pt idx="3704">
                  <c:v>0.267176617591168</c:v>
                </c:pt>
                <c:pt idx="3705">
                  <c:v>0.267184921299468</c:v>
                </c:pt>
                <c:pt idx="3706">
                  <c:v>0.267193222562933</c:v>
                </c:pt>
                <c:pt idx="3707">
                  <c:v>0.267201521382316</c:v>
                </c:pt>
                <c:pt idx="3708">
                  <c:v>0.267209817758369</c:v>
                </c:pt>
                <c:pt idx="3709">
                  <c:v>0.267218111691845</c:v>
                </c:pt>
                <c:pt idx="3710">
                  <c:v>0.267226403183492</c:v>
                </c:pt>
                <c:pt idx="3711">
                  <c:v>0.267234692234065</c:v>
                </c:pt>
                <c:pt idx="3712">
                  <c:v>0.267242978844315</c:v>
                </c:pt>
                <c:pt idx="3713">
                  <c:v>0.267251263014991</c:v>
                </c:pt>
                <c:pt idx="3714">
                  <c:v>0.267259544746843</c:v>
                </c:pt>
                <c:pt idx="3715">
                  <c:v>0.267267824040623</c:v>
                </c:pt>
                <c:pt idx="3716">
                  <c:v>0.267276100897081</c:v>
                </c:pt>
                <c:pt idx="3717">
                  <c:v>0.267284375316963</c:v>
                </c:pt>
                <c:pt idx="3718">
                  <c:v>0.267292647301023</c:v>
                </c:pt>
                <c:pt idx="3719">
                  <c:v>0.267300916850009</c:v>
                </c:pt>
                <c:pt idx="3720">
                  <c:v>0.267309183964669</c:v>
                </c:pt>
                <c:pt idx="3721">
                  <c:v>0.267317448645751</c:v>
                </c:pt>
                <c:pt idx="3722">
                  <c:v>0.267325710894005</c:v>
                </c:pt>
                <c:pt idx="3723">
                  <c:v>0.267333970710177</c:v>
                </c:pt>
                <c:pt idx="3724">
                  <c:v>0.267342228095015</c:v>
                </c:pt>
                <c:pt idx="3725">
                  <c:v>0.267350483049269</c:v>
                </c:pt>
                <c:pt idx="3726">
                  <c:v>0.267358735573684</c:v>
                </c:pt>
                <c:pt idx="3727">
                  <c:v>0.267366985669008</c:v>
                </c:pt>
                <c:pt idx="3728">
                  <c:v>0.267375233335988</c:v>
                </c:pt>
                <c:pt idx="3729">
                  <c:v>0.267383478575369</c:v>
                </c:pt>
                <c:pt idx="3730">
                  <c:v>0.267391721387898</c:v>
                </c:pt>
                <c:pt idx="3731">
                  <c:v>0.267399961774319</c:v>
                </c:pt>
                <c:pt idx="3732">
                  <c:v>0.267408199735381</c:v>
                </c:pt>
                <c:pt idx="3733">
                  <c:v>0.267416435271827</c:v>
                </c:pt>
                <c:pt idx="3734">
                  <c:v>0.267424668384404</c:v>
                </c:pt>
                <c:pt idx="3735">
                  <c:v>0.267432899073855</c:v>
                </c:pt>
                <c:pt idx="3736">
                  <c:v>0.267441127340926</c:v>
                </c:pt>
                <c:pt idx="3737">
                  <c:v>0.267449353186359</c:v>
                </c:pt>
                <c:pt idx="3738">
                  <c:v>0.267457576610899</c:v>
                </c:pt>
                <c:pt idx="3739">
                  <c:v>0.267465797615292</c:v>
                </c:pt>
                <c:pt idx="3740">
                  <c:v>0.267474016200279</c:v>
                </c:pt>
                <c:pt idx="3741">
                  <c:v>0.267482232366605</c:v>
                </c:pt>
                <c:pt idx="3742">
                  <c:v>0.267490446115011</c:v>
                </c:pt>
                <c:pt idx="3743">
                  <c:v>0.26749865744624</c:v>
                </c:pt>
                <c:pt idx="3744">
                  <c:v>0.267506866361036</c:v>
                </c:pt>
                <c:pt idx="3745">
                  <c:v>0.267515072860139</c:v>
                </c:pt>
                <c:pt idx="3746">
                  <c:v>0.267523276944293</c:v>
                </c:pt>
                <c:pt idx="3747">
                  <c:v>0.267531478614238</c:v>
                </c:pt>
                <c:pt idx="3748">
                  <c:v>0.267539677870717</c:v>
                </c:pt>
                <c:pt idx="3749">
                  <c:v>0.26754787471447</c:v>
                </c:pt>
                <c:pt idx="3750">
                  <c:v>0.267556069146238</c:v>
                </c:pt>
                <c:pt idx="3751">
                  <c:v>0.267564261166761</c:v>
                </c:pt>
                <c:pt idx="3752">
                  <c:v>0.267572450776778</c:v>
                </c:pt>
                <c:pt idx="3753">
                  <c:v>0.267580637977033</c:v>
                </c:pt>
                <c:pt idx="3754">
                  <c:v>0.267588822768263</c:v>
                </c:pt>
                <c:pt idx="3755">
                  <c:v>0.267597005151209</c:v>
                </c:pt>
                <c:pt idx="3756">
                  <c:v>0.267605185126608</c:v>
                </c:pt>
                <c:pt idx="3757">
                  <c:v>0.267613362695201</c:v>
                </c:pt>
                <c:pt idx="3758">
                  <c:v>0.267621537857726</c:v>
                </c:pt>
                <c:pt idx="3759">
                  <c:v>0.26762971061492</c:v>
                </c:pt>
                <c:pt idx="3760">
                  <c:v>0.267637880967524</c:v>
                </c:pt>
                <c:pt idx="3761">
                  <c:v>0.267646048916274</c:v>
                </c:pt>
                <c:pt idx="3762">
                  <c:v>0.267654214461909</c:v>
                </c:pt>
                <c:pt idx="3763">
                  <c:v>0.267662377605165</c:v>
                </c:pt>
                <c:pt idx="3764">
                  <c:v>0.26767053834678</c:v>
                </c:pt>
                <c:pt idx="3765">
                  <c:v>0.26767869668749</c:v>
                </c:pt>
                <c:pt idx="3766">
                  <c:v>0.267686852628031</c:v>
                </c:pt>
                <c:pt idx="3767">
                  <c:v>0.267695006169142</c:v>
                </c:pt>
                <c:pt idx="3768">
                  <c:v>0.267703157311558</c:v>
                </c:pt>
                <c:pt idx="3769">
                  <c:v>0.267711306056013</c:v>
                </c:pt>
                <c:pt idx="3770">
                  <c:v>0.267719452403245</c:v>
                </c:pt>
                <c:pt idx="3771">
                  <c:v>0.267727596353988</c:v>
                </c:pt>
                <c:pt idx="3772">
                  <c:v>0.267735737908977</c:v>
                </c:pt>
                <c:pt idx="3773">
                  <c:v>0.267743877068946</c:v>
                </c:pt>
                <c:pt idx="3774">
                  <c:v>0.267752013834631</c:v>
                </c:pt>
                <c:pt idx="3775">
                  <c:v>0.267760148206766</c:v>
                </c:pt>
                <c:pt idx="3776">
                  <c:v>0.267768280186085</c:v>
                </c:pt>
                <c:pt idx="3777">
                  <c:v>0.267776409773321</c:v>
                </c:pt>
                <c:pt idx="3778">
                  <c:v>0.267784536969208</c:v>
                </c:pt>
                <c:pt idx="3779">
                  <c:v>0.267792661774479</c:v>
                </c:pt>
                <c:pt idx="3780">
                  <c:v>0.267800784189866</c:v>
                </c:pt>
                <c:pt idx="3781">
                  <c:v>0.267808904216103</c:v>
                </c:pt>
                <c:pt idx="3782">
                  <c:v>0.267817021853923</c:v>
                </c:pt>
                <c:pt idx="3783">
                  <c:v>0.267825137104057</c:v>
                </c:pt>
                <c:pt idx="3784">
                  <c:v>0.267833249967237</c:v>
                </c:pt>
                <c:pt idx="3785">
                  <c:v>0.267841360444194</c:v>
                </c:pt>
                <c:pt idx="3786">
                  <c:v>0.267849468535661</c:v>
                </c:pt>
                <c:pt idx="3787">
                  <c:v>0.267857574242366</c:v>
                </c:pt>
                <c:pt idx="3788">
                  <c:v>0.267865677565044</c:v>
                </c:pt>
                <c:pt idx="3789">
                  <c:v>0.267873778504423</c:v>
                </c:pt>
                <c:pt idx="3790">
                  <c:v>0.267881877061234</c:v>
                </c:pt>
                <c:pt idx="3791">
                  <c:v>0.267889973236208</c:v>
                </c:pt>
                <c:pt idx="3792">
                  <c:v>0.267898067030073</c:v>
                </c:pt>
                <c:pt idx="3793">
                  <c:v>0.267906158443559</c:v>
                </c:pt>
                <c:pt idx="3794">
                  <c:v>0.267914247477395</c:v>
                </c:pt>
                <c:pt idx="3795">
                  <c:v>0.267922334132312</c:v>
                </c:pt>
                <c:pt idx="3796">
                  <c:v>0.267930418409037</c:v>
                </c:pt>
                <c:pt idx="3797">
                  <c:v>0.267938500308299</c:v>
                </c:pt>
                <c:pt idx="3798">
                  <c:v>0.267946579830827</c:v>
                </c:pt>
                <c:pt idx="3799">
                  <c:v>0.267954656977347</c:v>
                </c:pt>
                <c:pt idx="3800">
                  <c:v>0.267962731748589</c:v>
                </c:pt>
                <c:pt idx="3801">
                  <c:v>0.267970804145277</c:v>
                </c:pt>
                <c:pt idx="3802">
                  <c:v>0.267978874168143</c:v>
                </c:pt>
                <c:pt idx="3803">
                  <c:v>0.267986941817911</c:v>
                </c:pt>
                <c:pt idx="3804">
                  <c:v>0.267995007095309</c:v>
                </c:pt>
                <c:pt idx="3805">
                  <c:v>0.268003070001063</c:v>
                </c:pt>
                <c:pt idx="3806">
                  <c:v>0.268011130535898</c:v>
                </c:pt>
                <c:pt idx="3807">
                  <c:v>0.268019188700542</c:v>
                </c:pt>
                <c:pt idx="3808">
                  <c:v>0.268027244495717</c:v>
                </c:pt>
                <c:pt idx="3809">
                  <c:v>0.268035297922153</c:v>
                </c:pt>
                <c:pt idx="3810">
                  <c:v>0.268043348980573</c:v>
                </c:pt>
                <c:pt idx="3811">
                  <c:v>0.268051397671703</c:v>
                </c:pt>
                <c:pt idx="3812">
                  <c:v>0.268059443996266</c:v>
                </c:pt>
                <c:pt idx="3813">
                  <c:v>0.268067487954987</c:v>
                </c:pt>
                <c:pt idx="3814">
                  <c:v>0.268075529548591</c:v>
                </c:pt>
                <c:pt idx="3815">
                  <c:v>0.268083568777799</c:v>
                </c:pt>
                <c:pt idx="3816">
                  <c:v>0.268091605643339</c:v>
                </c:pt>
                <c:pt idx="3817">
                  <c:v>0.268099640145932</c:v>
                </c:pt>
                <c:pt idx="3818">
                  <c:v>0.268107672286301</c:v>
                </c:pt>
                <c:pt idx="3819">
                  <c:v>0.268115702065169</c:v>
                </c:pt>
                <c:pt idx="3820">
                  <c:v>0.268123729483259</c:v>
                </c:pt>
                <c:pt idx="3821">
                  <c:v>0.268131754541293</c:v>
                </c:pt>
                <c:pt idx="3822">
                  <c:v>0.268139777239992</c:v>
                </c:pt>
                <c:pt idx="3823">
                  <c:v>0.268147797580081</c:v>
                </c:pt>
                <c:pt idx="3824">
                  <c:v>0.268155815562279</c:v>
                </c:pt>
                <c:pt idx="3825">
                  <c:v>0.268163831187308</c:v>
                </c:pt>
                <c:pt idx="3826">
                  <c:v>0.268171844455889</c:v>
                </c:pt>
                <c:pt idx="3827">
                  <c:v>0.268179855368743</c:v>
                </c:pt>
                <c:pt idx="3828">
                  <c:v>0.268187863926591</c:v>
                </c:pt>
                <c:pt idx="3829">
                  <c:v>0.268195870130151</c:v>
                </c:pt>
                <c:pt idx="3830">
                  <c:v>0.268203873980146</c:v>
                </c:pt>
                <c:pt idx="3831">
                  <c:v>0.268211875477295</c:v>
                </c:pt>
                <c:pt idx="3832">
                  <c:v>0.268219874622317</c:v>
                </c:pt>
                <c:pt idx="3833">
                  <c:v>0.268227871415932</c:v>
                </c:pt>
                <c:pt idx="3834">
                  <c:v>0.268235865858858</c:v>
                </c:pt>
                <c:pt idx="3835">
                  <c:v>0.268243857951814</c:v>
                </c:pt>
                <c:pt idx="3836">
                  <c:v>0.268251847695518</c:v>
                </c:pt>
                <c:pt idx="3837">
                  <c:v>0.268259835090691</c:v>
                </c:pt>
                <c:pt idx="3838">
                  <c:v>0.268267820138048</c:v>
                </c:pt>
                <c:pt idx="3839">
                  <c:v>0.268275802838309</c:v>
                </c:pt>
                <c:pt idx="3840">
                  <c:v>0.26828378319219</c:v>
                </c:pt>
                <c:pt idx="3841">
                  <c:v>0.268291761200409</c:v>
                </c:pt>
                <c:pt idx="3842">
                  <c:v>0.268299736863683</c:v>
                </c:pt>
                <c:pt idx="3843">
                  <c:v>0.268307710182727</c:v>
                </c:pt>
                <c:pt idx="3844">
                  <c:v>0.268315681158261</c:v>
                </c:pt>
                <c:pt idx="3845">
                  <c:v>0.268323649790999</c:v>
                </c:pt>
                <c:pt idx="3846">
                  <c:v>0.268331616081657</c:v>
                </c:pt>
                <c:pt idx="3847">
                  <c:v>0.268339580030952</c:v>
                </c:pt>
                <c:pt idx="3848">
                  <c:v>0.268347541639598</c:v>
                </c:pt>
                <c:pt idx="3849">
                  <c:v>0.268355500908311</c:v>
                </c:pt>
                <c:pt idx="3850">
                  <c:v>0.268363457837804</c:v>
                </c:pt>
                <c:pt idx="3851">
                  <c:v>0.268371412428796</c:v>
                </c:pt>
                <c:pt idx="3852">
                  <c:v>0.268379364681999</c:v>
                </c:pt>
                <c:pt idx="3853">
                  <c:v>0.268387314598128</c:v>
                </c:pt>
                <c:pt idx="3854">
                  <c:v>0.268395262177896</c:v>
                </c:pt>
                <c:pt idx="3855">
                  <c:v>0.268403207422017</c:v>
                </c:pt>
                <c:pt idx="3856">
                  <c:v>0.268411150331205</c:v>
                </c:pt>
                <c:pt idx="3857">
                  <c:v>0.268419090906172</c:v>
                </c:pt>
                <c:pt idx="3858">
                  <c:v>0.268427029147633</c:v>
                </c:pt>
                <c:pt idx="3859">
                  <c:v>0.2684349650563</c:v>
                </c:pt>
                <c:pt idx="3860">
                  <c:v>0.268442898632885</c:v>
                </c:pt>
                <c:pt idx="3861">
                  <c:v>0.2684508298781</c:v>
                </c:pt>
                <c:pt idx="3862">
                  <c:v>0.268458758792658</c:v>
                </c:pt>
                <c:pt idx="3863">
                  <c:v>0.268466685377271</c:v>
                </c:pt>
                <c:pt idx="3864">
                  <c:v>0.268474609632648</c:v>
                </c:pt>
                <c:pt idx="3865">
                  <c:v>0.268482531559503</c:v>
                </c:pt>
                <c:pt idx="3866">
                  <c:v>0.268490451158547</c:v>
                </c:pt>
                <c:pt idx="3867">
                  <c:v>0.268498368430489</c:v>
                </c:pt>
                <c:pt idx="3868">
                  <c:v>0.26850628337604</c:v>
                </c:pt>
                <c:pt idx="3869">
                  <c:v>0.268514195995912</c:v>
                </c:pt>
                <c:pt idx="3870">
                  <c:v>0.268522106290813</c:v>
                </c:pt>
                <c:pt idx="3871">
                  <c:v>0.268530014261451</c:v>
                </c:pt>
                <c:pt idx="3872">
                  <c:v>0.26853791990854</c:v>
                </c:pt>
                <c:pt idx="3873">
                  <c:v>0.268545823232788</c:v>
                </c:pt>
                <c:pt idx="3874">
                  <c:v>0.268553724234902</c:v>
                </c:pt>
                <c:pt idx="3875">
                  <c:v>0.268561622915593</c:v>
                </c:pt>
                <c:pt idx="3876">
                  <c:v>0.268569519275568</c:v>
                </c:pt>
                <c:pt idx="3877">
                  <c:v>0.268577413315536</c:v>
                </c:pt>
                <c:pt idx="3878">
                  <c:v>0.268585305036203</c:v>
                </c:pt>
                <c:pt idx="3879">
                  <c:v>0.26859319443828</c:v>
                </c:pt>
                <c:pt idx="3880">
                  <c:v>0.268601081522473</c:v>
                </c:pt>
                <c:pt idx="3881">
                  <c:v>0.26860896628949</c:v>
                </c:pt>
                <c:pt idx="3882">
                  <c:v>0.268616848740037</c:v>
                </c:pt>
                <c:pt idx="3883">
                  <c:v>0.268624728874822</c:v>
                </c:pt>
                <c:pt idx="3884">
                  <c:v>0.26863260669455</c:v>
                </c:pt>
                <c:pt idx="3885">
                  <c:v>0.268640482199927</c:v>
                </c:pt>
                <c:pt idx="3886">
                  <c:v>0.268648355391661</c:v>
                </c:pt>
                <c:pt idx="3887">
                  <c:v>0.268656226270458</c:v>
                </c:pt>
                <c:pt idx="3888">
                  <c:v>0.268664094837022</c:v>
                </c:pt>
                <c:pt idx="3889">
                  <c:v>0.268671961092059</c:v>
                </c:pt>
                <c:pt idx="3890">
                  <c:v>0.268679825036274</c:v>
                </c:pt>
                <c:pt idx="3891">
                  <c:v>0.268687686670371</c:v>
                </c:pt>
                <c:pt idx="3892">
                  <c:v>0.268695545995055</c:v>
                </c:pt>
                <c:pt idx="3893">
                  <c:v>0.268703403011031</c:v>
                </c:pt>
                <c:pt idx="3894">
                  <c:v>0.268711257719003</c:v>
                </c:pt>
                <c:pt idx="3895">
                  <c:v>0.268719110119675</c:v>
                </c:pt>
                <c:pt idx="3896">
                  <c:v>0.26872696021375</c:v>
                </c:pt>
                <c:pt idx="3897">
                  <c:v>0.268734808001932</c:v>
                </c:pt>
                <c:pt idx="3898">
                  <c:v>0.268742653484923</c:v>
                </c:pt>
                <c:pt idx="3899">
                  <c:v>0.268750496663425</c:v>
                </c:pt>
                <c:pt idx="3900">
                  <c:v>0.268758337538144</c:v>
                </c:pt>
                <c:pt idx="3901">
                  <c:v>0.268766176109781</c:v>
                </c:pt>
                <c:pt idx="3902">
                  <c:v>0.268774012379037</c:v>
                </c:pt>
                <c:pt idx="3903">
                  <c:v>0.268781846346614</c:v>
                </c:pt>
                <c:pt idx="3904">
                  <c:v>0.268789678013215</c:v>
                </c:pt>
                <c:pt idx="3905">
                  <c:v>0.26879750737954</c:v>
                </c:pt>
                <c:pt idx="3906">
                  <c:v>0.268805334446289</c:v>
                </c:pt>
                <c:pt idx="3907">
                  <c:v>0.268813159214167</c:v>
                </c:pt>
                <c:pt idx="3908">
                  <c:v>0.268820981683872</c:v>
                </c:pt>
                <c:pt idx="3909">
                  <c:v>0.268828801856104</c:v>
                </c:pt>
                <c:pt idx="3910">
                  <c:v>0.268836619731564</c:v>
                </c:pt>
                <c:pt idx="3911">
                  <c:v>0.268844435310952</c:v>
                </c:pt>
                <c:pt idx="3912">
                  <c:v>0.268852248594968</c:v>
                </c:pt>
                <c:pt idx="3913">
                  <c:v>0.268860059584309</c:v>
                </c:pt>
                <c:pt idx="3914">
                  <c:v>0.268867868279678</c:v>
                </c:pt>
                <c:pt idx="3915">
                  <c:v>0.268875674681772</c:v>
                </c:pt>
                <c:pt idx="3916">
                  <c:v>0.268883478791289</c:v>
                </c:pt>
                <c:pt idx="3917">
                  <c:v>0.268891280608929</c:v>
                </c:pt>
                <c:pt idx="3918">
                  <c:v>0.26889908013539</c:v>
                </c:pt>
                <c:pt idx="3919">
                  <c:v>0.268906877371369</c:v>
                </c:pt>
                <c:pt idx="3920">
                  <c:v>0.268914672317563</c:v>
                </c:pt>
                <c:pt idx="3921">
                  <c:v>0.268922464974672</c:v>
                </c:pt>
                <c:pt idx="3922">
                  <c:v>0.268930255343392</c:v>
                </c:pt>
                <c:pt idx="3923">
                  <c:v>0.268938043424421</c:v>
                </c:pt>
                <c:pt idx="3924">
                  <c:v>0.268945829218454</c:v>
                </c:pt>
                <c:pt idx="3925">
                  <c:v>0.268953612726189</c:v>
                </c:pt>
                <c:pt idx="3926">
                  <c:v>0.268961393948321</c:v>
                </c:pt>
                <c:pt idx="3927">
                  <c:v>0.268969172885545</c:v>
                </c:pt>
                <c:pt idx="3928">
                  <c:v>0.268976949538561</c:v>
                </c:pt>
                <c:pt idx="3929">
                  <c:v>0.268984723908062</c:v>
                </c:pt>
                <c:pt idx="3930">
                  <c:v>0.268992495994743</c:v>
                </c:pt>
                <c:pt idx="3931">
                  <c:v>0.2690002657993</c:v>
                </c:pt>
                <c:pt idx="3932">
                  <c:v>0.269008033322428</c:v>
                </c:pt>
                <c:pt idx="3933">
                  <c:v>0.26901579856482</c:v>
                </c:pt>
                <c:pt idx="3934">
                  <c:v>0.269023561527171</c:v>
                </c:pt>
                <c:pt idx="3935">
                  <c:v>0.269031322210176</c:v>
                </c:pt>
                <c:pt idx="3936">
                  <c:v>0.269039080614529</c:v>
                </c:pt>
                <c:pt idx="3937">
                  <c:v>0.269046836740923</c:v>
                </c:pt>
                <c:pt idx="3938">
                  <c:v>0.269054590590052</c:v>
                </c:pt>
                <c:pt idx="3939">
                  <c:v>0.269062342162608</c:v>
                </c:pt>
                <c:pt idx="3940">
                  <c:v>0.269070091459285</c:v>
                </c:pt>
                <c:pt idx="3941">
                  <c:v>0.269077838480774</c:v>
                </c:pt>
                <c:pt idx="3942">
                  <c:v>0.26908558322777</c:v>
                </c:pt>
                <c:pt idx="3943">
                  <c:v>0.269093325700964</c:v>
                </c:pt>
                <c:pt idx="3944">
                  <c:v>0.269101065901049</c:v>
                </c:pt>
                <c:pt idx="3945">
                  <c:v>0.269108803828714</c:v>
                </c:pt>
                <c:pt idx="3946">
                  <c:v>0.269116539484653</c:v>
                </c:pt>
                <c:pt idx="3947">
                  <c:v>0.269124272869557</c:v>
                </c:pt>
                <c:pt idx="3948">
                  <c:v>0.269132003984114</c:v>
                </c:pt>
                <c:pt idx="3949">
                  <c:v>0.26913973282902</c:v>
                </c:pt>
                <c:pt idx="3950">
                  <c:v>0.269147459404962</c:v>
                </c:pt>
                <c:pt idx="3951">
                  <c:v>0.269155183712631</c:v>
                </c:pt>
                <c:pt idx="3952">
                  <c:v>0.269162905752717</c:v>
                </c:pt>
                <c:pt idx="3953">
                  <c:v>0.269170625525911</c:v>
                </c:pt>
                <c:pt idx="3954">
                  <c:v>0.269178343032901</c:v>
                </c:pt>
                <c:pt idx="3955">
                  <c:v>0.269186058274375</c:v>
                </c:pt>
                <c:pt idx="3956">
                  <c:v>0.269193771251026</c:v>
                </c:pt>
                <c:pt idx="3957">
                  <c:v>0.269201481963541</c:v>
                </c:pt>
                <c:pt idx="3958">
                  <c:v>0.269209190412609</c:v>
                </c:pt>
                <c:pt idx="3959">
                  <c:v>0.269216896598918</c:v>
                </c:pt>
                <c:pt idx="3960">
                  <c:v>0.269224600523155</c:v>
                </c:pt>
                <c:pt idx="3961">
                  <c:v>0.26923230218601</c:v>
                </c:pt>
                <c:pt idx="3962">
                  <c:v>0.269240001588168</c:v>
                </c:pt>
                <c:pt idx="3963">
                  <c:v>0.26924769873032</c:v>
                </c:pt>
                <c:pt idx="3964">
                  <c:v>0.269255393613152</c:v>
                </c:pt>
                <c:pt idx="3965">
                  <c:v>0.269263086237349</c:v>
                </c:pt>
                <c:pt idx="3966">
                  <c:v>0.269270776603601</c:v>
                </c:pt>
                <c:pt idx="3967">
                  <c:v>0.269278464712591</c:v>
                </c:pt>
                <c:pt idx="3968">
                  <c:v>0.269286150565008</c:v>
                </c:pt>
                <c:pt idx="3969">
                  <c:v>0.269293834161535</c:v>
                </c:pt>
                <c:pt idx="3970">
                  <c:v>0.269301515502861</c:v>
                </c:pt>
                <c:pt idx="3971">
                  <c:v>0.269309194589671</c:v>
                </c:pt>
                <c:pt idx="3972">
                  <c:v>0.269316871422649</c:v>
                </c:pt>
                <c:pt idx="3973">
                  <c:v>0.269324546002482</c:v>
                </c:pt>
                <c:pt idx="3974">
                  <c:v>0.269332218329852</c:v>
                </c:pt>
                <c:pt idx="3975">
                  <c:v>0.269339888405445</c:v>
                </c:pt>
                <c:pt idx="3976">
                  <c:v>0.269347556229947</c:v>
                </c:pt>
                <c:pt idx="3977">
                  <c:v>0.26935522180404</c:v>
                </c:pt>
                <c:pt idx="3978">
                  <c:v>0.26936288512841</c:v>
                </c:pt>
                <c:pt idx="3979">
                  <c:v>0.269370546203738</c:v>
                </c:pt>
                <c:pt idx="3980">
                  <c:v>0.26937820503071</c:v>
                </c:pt>
                <c:pt idx="3981">
                  <c:v>0.269385861610007</c:v>
                </c:pt>
                <c:pt idx="3982">
                  <c:v>0.269393515942312</c:v>
                </c:pt>
                <c:pt idx="3983">
                  <c:v>0.26940116802831</c:v>
                </c:pt>
                <c:pt idx="3984">
                  <c:v>0.269408817868683</c:v>
                </c:pt>
                <c:pt idx="3985">
                  <c:v>0.269416465464112</c:v>
                </c:pt>
                <c:pt idx="3986">
                  <c:v>0.269424110815279</c:v>
                </c:pt>
                <c:pt idx="3987">
                  <c:v>0.269431753922867</c:v>
                </c:pt>
                <c:pt idx="3988">
                  <c:v>0.269439394787557</c:v>
                </c:pt>
                <c:pt idx="3989">
                  <c:v>0.269447033410029</c:v>
                </c:pt>
                <c:pt idx="3990">
                  <c:v>0.269454669790967</c:v>
                </c:pt>
                <c:pt idx="3991">
                  <c:v>0.26946230393105</c:v>
                </c:pt>
                <c:pt idx="3992">
                  <c:v>0.269469935830958</c:v>
                </c:pt>
                <c:pt idx="3993">
                  <c:v>0.269477565491373</c:v>
                </c:pt>
                <c:pt idx="3994">
                  <c:v>0.269485192912975</c:v>
                </c:pt>
                <c:pt idx="3995">
                  <c:v>0.269492818096443</c:v>
                </c:pt>
                <c:pt idx="3996">
                  <c:v>0.269500441042455</c:v>
                </c:pt>
                <c:pt idx="3997">
                  <c:v>0.269508061751695</c:v>
                </c:pt>
                <c:pt idx="3998">
                  <c:v>0.26951568022484</c:v>
                </c:pt>
                <c:pt idx="3999">
                  <c:v>0.269523296462568</c:v>
                </c:pt>
                <c:pt idx="4000">
                  <c:v>0.269530910465559</c:v>
                </c:pt>
                <c:pt idx="4001">
                  <c:v>0.269538522234491</c:v>
                </c:pt>
                <c:pt idx="4002">
                  <c:v>0.269546131770042</c:v>
                </c:pt>
                <c:pt idx="4003">
                  <c:v>0.269553739072889</c:v>
                </c:pt>
                <c:pt idx="4004">
                  <c:v>0.269561344143714</c:v>
                </c:pt>
                <c:pt idx="4005">
                  <c:v>0.269568946983191</c:v>
                </c:pt>
                <c:pt idx="4006">
                  <c:v>0.269576547591998</c:v>
                </c:pt>
                <c:pt idx="4007">
                  <c:v>0.269584145970814</c:v>
                </c:pt>
                <c:pt idx="4008">
                  <c:v>0.269591742120313</c:v>
                </c:pt>
                <c:pt idx="4009">
                  <c:v>0.269599336041174</c:v>
                </c:pt>
                <c:pt idx="4010">
                  <c:v>0.26960692773407</c:v>
                </c:pt>
                <c:pt idx="4011">
                  <c:v>0.269614517199682</c:v>
                </c:pt>
                <c:pt idx="4012">
                  <c:v>0.269622104438684</c:v>
                </c:pt>
                <c:pt idx="4013">
                  <c:v>0.269629689451751</c:v>
                </c:pt>
                <c:pt idx="4014">
                  <c:v>0.269637272239559</c:v>
                </c:pt>
                <c:pt idx="4015">
                  <c:v>0.269644852802784</c:v>
                </c:pt>
                <c:pt idx="4016">
                  <c:v>0.2696524311421</c:v>
                </c:pt>
                <c:pt idx="4017">
                  <c:v>0.26966000725818</c:v>
                </c:pt>
                <c:pt idx="4018">
                  <c:v>0.269667581151703</c:v>
                </c:pt>
                <c:pt idx="4019">
                  <c:v>0.269675152823342</c:v>
                </c:pt>
                <c:pt idx="4020">
                  <c:v>0.26968272227377</c:v>
                </c:pt>
                <c:pt idx="4021">
                  <c:v>0.269690289503661</c:v>
                </c:pt>
                <c:pt idx="4022">
                  <c:v>0.269697854513688</c:v>
                </c:pt>
                <c:pt idx="4023">
                  <c:v>0.269705417304527</c:v>
                </c:pt>
                <c:pt idx="4024">
                  <c:v>0.269712977876847</c:v>
                </c:pt>
                <c:pt idx="4025">
                  <c:v>0.269720536231326</c:v>
                </c:pt>
                <c:pt idx="4026">
                  <c:v>0.269728092368634</c:v>
                </c:pt>
                <c:pt idx="4027">
                  <c:v>0.269735646289444</c:v>
                </c:pt>
                <c:pt idx="4028">
                  <c:v>0.269743197994429</c:v>
                </c:pt>
                <c:pt idx="4029">
                  <c:v>0.269750747484259</c:v>
                </c:pt>
                <c:pt idx="4030">
                  <c:v>0.269758294759608</c:v>
                </c:pt>
                <c:pt idx="4031">
                  <c:v>0.269765839821146</c:v>
                </c:pt>
                <c:pt idx="4032">
                  <c:v>0.269773382669546</c:v>
                </c:pt>
                <c:pt idx="4033">
                  <c:v>0.269780923305478</c:v>
                </c:pt>
                <c:pt idx="4034">
                  <c:v>0.269788461729613</c:v>
                </c:pt>
                <c:pt idx="4035">
                  <c:v>0.269795997942623</c:v>
                </c:pt>
                <c:pt idx="4036">
                  <c:v>0.269803531945177</c:v>
                </c:pt>
                <c:pt idx="4037">
                  <c:v>0.269811063737946</c:v>
                </c:pt>
                <c:pt idx="4038">
                  <c:v>0.269818593321598</c:v>
                </c:pt>
                <c:pt idx="4039">
                  <c:v>0.269826120696806</c:v>
                </c:pt>
                <c:pt idx="4040">
                  <c:v>0.269833645864238</c:v>
                </c:pt>
                <c:pt idx="4041">
                  <c:v>0.269841168824564</c:v>
                </c:pt>
                <c:pt idx="4042">
                  <c:v>0.269848689578452</c:v>
                </c:pt>
                <c:pt idx="4043">
                  <c:v>0.269856208126572</c:v>
                </c:pt>
                <c:pt idx="4044">
                  <c:v>0.269863724469592</c:v>
                </c:pt>
                <c:pt idx="4045">
                  <c:v>0.269871238608179</c:v>
                </c:pt>
                <c:pt idx="4046">
                  <c:v>0.269878750543004</c:v>
                </c:pt>
                <c:pt idx="4047">
                  <c:v>0.269886260274734</c:v>
                </c:pt>
                <c:pt idx="4048">
                  <c:v>0.269893767804036</c:v>
                </c:pt>
                <c:pt idx="4049">
                  <c:v>0.269901273131578</c:v>
                </c:pt>
                <c:pt idx="4050">
                  <c:v>0.269908776258027</c:v>
                </c:pt>
                <c:pt idx="4051">
                  <c:v>0.269916277184051</c:v>
                </c:pt>
                <c:pt idx="4052">
                  <c:v>0.269923775910314</c:v>
                </c:pt>
                <c:pt idx="4053">
                  <c:v>0.269931272437487</c:v>
                </c:pt>
                <c:pt idx="4054">
                  <c:v>0.269938766766233</c:v>
                </c:pt>
                <c:pt idx="4055">
                  <c:v>0.26994625889722</c:v>
                </c:pt>
                <c:pt idx="4056">
                  <c:v>0.269953748831114</c:v>
                </c:pt>
                <c:pt idx="4057">
                  <c:v>0.269961236568579</c:v>
                </c:pt>
                <c:pt idx="4058">
                  <c:v>0.269968722110281</c:v>
                </c:pt>
                <c:pt idx="4059">
                  <c:v>0.269976205456885</c:v>
                </c:pt>
                <c:pt idx="4060">
                  <c:v>0.269983686609058</c:v>
                </c:pt>
                <c:pt idx="4061">
                  <c:v>0.269991165567463</c:v>
                </c:pt>
                <c:pt idx="4062">
                  <c:v>0.269998642332766</c:v>
                </c:pt>
                <c:pt idx="4063">
                  <c:v>0.27000611690563</c:v>
                </c:pt>
                <c:pt idx="4064">
                  <c:v>0.270013589286719</c:v>
                </c:pt>
                <c:pt idx="4065">
                  <c:v>0.270021059476698</c:v>
                </c:pt>
                <c:pt idx="4066">
                  <c:v>0.270028527476228</c:v>
                </c:pt>
                <c:pt idx="4067">
                  <c:v>0.270035993285977</c:v>
                </c:pt>
                <c:pt idx="4068">
                  <c:v>0.270043456906605</c:v>
                </c:pt>
                <c:pt idx="4069">
                  <c:v>0.270050918338776</c:v>
                </c:pt>
                <c:pt idx="4070">
                  <c:v>0.270058377583153</c:v>
                </c:pt>
                <c:pt idx="4071">
                  <c:v>0.270065834640398</c:v>
                </c:pt>
                <c:pt idx="4072">
                  <c:v>0.270073289511173</c:v>
                </c:pt>
                <c:pt idx="4073">
                  <c:v>0.27008074219614</c:v>
                </c:pt>
                <c:pt idx="4074">
                  <c:v>0.270088192695962</c:v>
                </c:pt>
                <c:pt idx="4075">
                  <c:v>0.2700956410113</c:v>
                </c:pt>
                <c:pt idx="4076">
                  <c:v>0.270103087142816</c:v>
                </c:pt>
                <c:pt idx="4077">
                  <c:v>0.270110531091171</c:v>
                </c:pt>
                <c:pt idx="4078">
                  <c:v>0.270117972857025</c:v>
                </c:pt>
                <c:pt idx="4079">
                  <c:v>0.27012541244104</c:v>
                </c:pt>
                <c:pt idx="4080">
                  <c:v>0.270132849843874</c:v>
                </c:pt>
                <c:pt idx="4081">
                  <c:v>0.270140285066191</c:v>
                </c:pt>
                <c:pt idx="4082">
                  <c:v>0.27014771810865</c:v>
                </c:pt>
                <c:pt idx="4083">
                  <c:v>0.270155148971909</c:v>
                </c:pt>
                <c:pt idx="4084">
                  <c:v>0.27016257765663</c:v>
                </c:pt>
                <c:pt idx="4085">
                  <c:v>0.270170004163471</c:v>
                </c:pt>
                <c:pt idx="4086">
                  <c:v>0.270177428493091</c:v>
                </c:pt>
                <c:pt idx="4087">
                  <c:v>0.270184850646149</c:v>
                </c:pt>
                <c:pt idx="4088">
                  <c:v>0.270192270623305</c:v>
                </c:pt>
                <c:pt idx="4089">
                  <c:v>0.270199688425217</c:v>
                </c:pt>
                <c:pt idx="4090">
                  <c:v>0.270207104052543</c:v>
                </c:pt>
                <c:pt idx="4091">
                  <c:v>0.270214517505941</c:v>
                </c:pt>
                <c:pt idx="4092">
                  <c:v>0.270221928786069</c:v>
                </c:pt>
                <c:pt idx="4093">
                  <c:v>0.270229337893585</c:v>
                </c:pt>
                <c:pt idx="4094">
                  <c:v>0.270236744829144</c:v>
                </c:pt>
                <c:pt idx="4095">
                  <c:v>0.270244149593408</c:v>
                </c:pt>
                <c:pt idx="4096">
                  <c:v>0.27025155218703</c:v>
                </c:pt>
                <c:pt idx="4097">
                  <c:v>0.270258952610668</c:v>
                </c:pt>
                <c:pt idx="4098">
                  <c:v>0.270266350864979</c:v>
                </c:pt>
                <c:pt idx="4099">
                  <c:v>0.270273746950619</c:v>
                </c:pt>
                <c:pt idx="4100">
                  <c:v>0.270281140868243</c:v>
                </c:pt>
                <c:pt idx="4101">
                  <c:v>0.270288532618507</c:v>
                </c:pt>
                <c:pt idx="4102">
                  <c:v>0.270295922202069</c:v>
                </c:pt>
                <c:pt idx="4103">
                  <c:v>0.270303309619582</c:v>
                </c:pt>
                <c:pt idx="4104">
                  <c:v>0.270310694871703</c:v>
                </c:pt>
                <c:pt idx="4105">
                  <c:v>0.270318077959086</c:v>
                </c:pt>
                <c:pt idx="4106">
                  <c:v>0.270325458882385</c:v>
                </c:pt>
                <c:pt idx="4107">
                  <c:v>0.270332837642255</c:v>
                </c:pt>
                <c:pt idx="4108">
                  <c:v>0.27034021423935</c:v>
                </c:pt>
                <c:pt idx="4109">
                  <c:v>0.270347588674326</c:v>
                </c:pt>
                <c:pt idx="4110">
                  <c:v>0.270354960947836</c:v>
                </c:pt>
                <c:pt idx="4111">
                  <c:v>0.270362331060532</c:v>
                </c:pt>
                <c:pt idx="4112">
                  <c:v>0.27036969901307</c:v>
                </c:pt>
                <c:pt idx="4113">
                  <c:v>0.270377064806101</c:v>
                </c:pt>
                <c:pt idx="4114">
                  <c:v>0.270384428440279</c:v>
                </c:pt>
                <c:pt idx="4115">
                  <c:v>0.270391789916256</c:v>
                </c:pt>
                <c:pt idx="4116">
                  <c:v>0.270399149234686</c:v>
                </c:pt>
                <c:pt idx="4117">
                  <c:v>0.27040650639622</c:v>
                </c:pt>
                <c:pt idx="4118">
                  <c:v>0.270413861401512</c:v>
                </c:pt>
                <c:pt idx="4119">
                  <c:v>0.270421214251211</c:v>
                </c:pt>
                <c:pt idx="4120">
                  <c:v>0.270428564945971</c:v>
                </c:pt>
                <c:pt idx="4121">
                  <c:v>0.270435913486443</c:v>
                </c:pt>
                <c:pt idx="4122">
                  <c:v>0.270443259873277</c:v>
                </c:pt>
                <c:pt idx="4123">
                  <c:v>0.270450604107125</c:v>
                </c:pt>
                <c:pt idx="4124">
                  <c:v>0.270457946188639</c:v>
                </c:pt>
                <c:pt idx="4125">
                  <c:v>0.270465286118467</c:v>
                </c:pt>
                <c:pt idx="4126">
                  <c:v>0.270472623897262</c:v>
                </c:pt>
                <c:pt idx="4127">
                  <c:v>0.270479959525672</c:v>
                </c:pt>
                <c:pt idx="4128">
                  <c:v>0.270487293004348</c:v>
                </c:pt>
                <c:pt idx="4129">
                  <c:v>0.270494624333938</c:v>
                </c:pt>
                <c:pt idx="4130">
                  <c:v>0.270501953515095</c:v>
                </c:pt>
                <c:pt idx="4131">
                  <c:v>0.270509280548466</c:v>
                </c:pt>
                <c:pt idx="4132">
                  <c:v>0.2705166054347</c:v>
                </c:pt>
                <c:pt idx="4133">
                  <c:v>0.270523928174446</c:v>
                </c:pt>
                <c:pt idx="4134">
                  <c:v>0.270531248768353</c:v>
                </c:pt>
                <c:pt idx="4135">
                  <c:v>0.270538567217069</c:v>
                </c:pt>
                <c:pt idx="4136">
                  <c:v>0.270545883521241</c:v>
                </c:pt>
                <c:pt idx="4137">
                  <c:v>0.270553197681519</c:v>
                </c:pt>
                <c:pt idx="4138">
                  <c:v>0.270560509698551</c:v>
                </c:pt>
                <c:pt idx="4139">
                  <c:v>0.270567819572983</c:v>
                </c:pt>
                <c:pt idx="4140">
                  <c:v>0.270575127305463</c:v>
                </c:pt>
                <c:pt idx="4141">
                  <c:v>0.270582432896638</c:v>
                </c:pt>
                <c:pt idx="4142">
                  <c:v>0.270589736347155</c:v>
                </c:pt>
                <c:pt idx="4143">
                  <c:v>0.270597037657659</c:v>
                </c:pt>
                <c:pt idx="4144">
                  <c:v>0.270604336828799</c:v>
                </c:pt>
                <c:pt idx="4145">
                  <c:v>0.270611633861221</c:v>
                </c:pt>
                <c:pt idx="4146">
                  <c:v>0.270618928755569</c:v>
                </c:pt>
                <c:pt idx="4147">
                  <c:v>0.270626221512491</c:v>
                </c:pt>
                <c:pt idx="4148">
                  <c:v>0.270633512132631</c:v>
                </c:pt>
                <c:pt idx="4149">
                  <c:v>0.270640800616635</c:v>
                </c:pt>
                <c:pt idx="4150">
                  <c:v>0.270648086965146</c:v>
                </c:pt>
                <c:pt idx="4151">
                  <c:v>0.270655371178814</c:v>
                </c:pt>
                <c:pt idx="4152">
                  <c:v>0.270662653258279</c:v>
                </c:pt>
                <c:pt idx="4153">
                  <c:v>0.270669933204188</c:v>
                </c:pt>
                <c:pt idx="4154">
                  <c:v>0.270677211017184</c:v>
                </c:pt>
                <c:pt idx="4155">
                  <c:v>0.270684486697912</c:v>
                </c:pt>
                <c:pt idx="4156">
                  <c:v>0.270691760247015</c:v>
                </c:pt>
                <c:pt idx="4157">
                  <c:v>0.270699031665136</c:v>
                </c:pt>
                <c:pt idx="4158">
                  <c:v>0.270706300952921</c:v>
                </c:pt>
                <c:pt idx="4159">
                  <c:v>0.270713568111011</c:v>
                </c:pt>
                <c:pt idx="4160">
                  <c:v>0.27072083314005</c:v>
                </c:pt>
                <c:pt idx="4161">
                  <c:v>0.27072809604068</c:v>
                </c:pt>
                <c:pt idx="4162">
                  <c:v>0.270735356813544</c:v>
                </c:pt>
                <c:pt idx="4163">
                  <c:v>0.270742615459284</c:v>
                </c:pt>
                <c:pt idx="4164">
                  <c:v>0.270749871978541</c:v>
                </c:pt>
                <c:pt idx="4165">
                  <c:v>0.27075712637196</c:v>
                </c:pt>
                <c:pt idx="4166">
                  <c:v>0.270764378640181</c:v>
                </c:pt>
                <c:pt idx="4167">
                  <c:v>0.270771628783846</c:v>
                </c:pt>
                <c:pt idx="4168">
                  <c:v>0.270778876803595</c:v>
                </c:pt>
                <c:pt idx="4169">
                  <c:v>0.27078612270007</c:v>
                </c:pt>
                <c:pt idx="4170">
                  <c:v>0.270793366473911</c:v>
                </c:pt>
                <c:pt idx="4171">
                  <c:v>0.270800608125759</c:v>
                </c:pt>
                <c:pt idx="4172">
                  <c:v>0.270807847656255</c:v>
                </c:pt>
                <c:pt idx="4173">
                  <c:v>0.27081508506604</c:v>
                </c:pt>
                <c:pt idx="4174">
                  <c:v>0.270822320355752</c:v>
                </c:pt>
                <c:pt idx="4175">
                  <c:v>0.270829553526031</c:v>
                </c:pt>
                <c:pt idx="4176">
                  <c:v>0.270836784577518</c:v>
                </c:pt>
                <c:pt idx="4177">
                  <c:v>0.270844013510852</c:v>
                </c:pt>
                <c:pt idx="4178">
                  <c:v>0.270851240326669</c:v>
                </c:pt>
                <c:pt idx="4179">
                  <c:v>0.270858465025613</c:v>
                </c:pt>
                <c:pt idx="4180">
                  <c:v>0.270865687608319</c:v>
                </c:pt>
                <c:pt idx="4181">
                  <c:v>0.270872908075428</c:v>
                </c:pt>
                <c:pt idx="4182">
                  <c:v>0.270880126427577</c:v>
                </c:pt>
                <c:pt idx="4183">
                  <c:v>0.270887342665403</c:v>
                </c:pt>
                <c:pt idx="4184">
                  <c:v>0.270894556789545</c:v>
                </c:pt>
                <c:pt idx="4185">
                  <c:v>0.27090176880064</c:v>
                </c:pt>
                <c:pt idx="4186">
                  <c:v>0.270908978699327</c:v>
                </c:pt>
                <c:pt idx="4187">
                  <c:v>0.270916186486242</c:v>
                </c:pt>
                <c:pt idx="4188">
                  <c:v>0.270923392162022</c:v>
                </c:pt>
                <c:pt idx="4189">
                  <c:v>0.270930595727304</c:v>
                </c:pt>
                <c:pt idx="4190">
                  <c:v>0.270937797182725</c:v>
                </c:pt>
                <c:pt idx="4191">
                  <c:v>0.27094499652892</c:v>
                </c:pt>
                <c:pt idx="4192">
                  <c:v>0.270952193766525</c:v>
                </c:pt>
                <c:pt idx="4193">
                  <c:v>0.270959388896179</c:v>
                </c:pt>
                <c:pt idx="4194">
                  <c:v>0.270966581918515</c:v>
                </c:pt>
                <c:pt idx="4195">
                  <c:v>0.27097377283417</c:v>
                </c:pt>
                <c:pt idx="4196">
                  <c:v>0.270980961643777</c:v>
                </c:pt>
                <c:pt idx="4197">
                  <c:v>0.270988148347974</c:v>
                </c:pt>
                <c:pt idx="4198">
                  <c:v>0.270995332947394</c:v>
                </c:pt>
                <c:pt idx="4199">
                  <c:v>0.27100251544267</c:v>
                </c:pt>
                <c:pt idx="4200">
                  <c:v>0.271009695834441</c:v>
                </c:pt>
                <c:pt idx="4201">
                  <c:v>0.271016874123338</c:v>
                </c:pt>
                <c:pt idx="4202">
                  <c:v>0.271024050309997</c:v>
                </c:pt>
                <c:pt idx="4203">
                  <c:v>0.271031224395049</c:v>
                </c:pt>
                <c:pt idx="4204">
                  <c:v>0.271038396379131</c:v>
                </c:pt>
                <c:pt idx="4205">
                  <c:v>0.271045566262873</c:v>
                </c:pt>
                <c:pt idx="4206">
                  <c:v>0.27105273404691</c:v>
                </c:pt>
                <c:pt idx="4207">
                  <c:v>0.271059899731875</c:v>
                </c:pt>
                <c:pt idx="4208">
                  <c:v>0.271067063318401</c:v>
                </c:pt>
                <c:pt idx="4209">
                  <c:v>0.271074224807121</c:v>
                </c:pt>
                <c:pt idx="4210">
                  <c:v>0.271081384198666</c:v>
                </c:pt>
                <c:pt idx="4211">
                  <c:v>0.271088541493668</c:v>
                </c:pt>
                <c:pt idx="4212">
                  <c:v>0.27109569669276</c:v>
                </c:pt>
                <c:pt idx="4213">
                  <c:v>0.271102849796572</c:v>
                </c:pt>
                <c:pt idx="4214">
                  <c:v>0.271110000805738</c:v>
                </c:pt>
                <c:pt idx="4215">
                  <c:v>0.271117149720888</c:v>
                </c:pt>
                <c:pt idx="4216">
                  <c:v>0.271124296542653</c:v>
                </c:pt>
                <c:pt idx="4217">
                  <c:v>0.271131441271664</c:v>
                </c:pt>
                <c:pt idx="4218">
                  <c:v>0.271138583908552</c:v>
                </c:pt>
                <c:pt idx="4219">
                  <c:v>0.271145724453947</c:v>
                </c:pt>
                <c:pt idx="4220">
                  <c:v>0.271152862908479</c:v>
                </c:pt>
                <c:pt idx="4221">
                  <c:v>0.271159999272779</c:v>
                </c:pt>
                <c:pt idx="4222">
                  <c:v>0.271167133547476</c:v>
                </c:pt>
                <c:pt idx="4223">
                  <c:v>0.2711742657332</c:v>
                </c:pt>
                <c:pt idx="4224">
                  <c:v>0.27118139583058</c:v>
                </c:pt>
                <c:pt idx="4225">
                  <c:v>0.271188523840246</c:v>
                </c:pt>
                <c:pt idx="4226">
                  <c:v>0.271195649762826</c:v>
                </c:pt>
                <c:pt idx="4227">
                  <c:v>0.271202773598949</c:v>
                </c:pt>
                <c:pt idx="4228">
                  <c:v>0.271209895349244</c:v>
                </c:pt>
                <c:pt idx="4229">
                  <c:v>0.27121701501434</c:v>
                </c:pt>
                <c:pt idx="4230">
                  <c:v>0.271224132594864</c:v>
                </c:pt>
                <c:pt idx="4231">
                  <c:v>0.271231248091444</c:v>
                </c:pt>
                <c:pt idx="4232">
                  <c:v>0.271238361504708</c:v>
                </c:pt>
                <c:pt idx="4233">
                  <c:v>0.271245472835284</c:v>
                </c:pt>
                <c:pt idx="4234">
                  <c:v>0.271252582083798</c:v>
                </c:pt>
                <c:pt idx="4235">
                  <c:v>0.271259689250879</c:v>
                </c:pt>
                <c:pt idx="4236">
                  <c:v>0.271266794337152</c:v>
                </c:pt>
                <c:pt idx="4237">
                  <c:v>0.271273897343246</c:v>
                </c:pt>
                <c:pt idx="4238">
                  <c:v>0.271280998269785</c:v>
                </c:pt>
                <c:pt idx="4239">
                  <c:v>0.271288097117397</c:v>
                </c:pt>
                <c:pt idx="4240">
                  <c:v>0.271295193886707</c:v>
                </c:pt>
                <c:pt idx="4241">
                  <c:v>0.271302288578341</c:v>
                </c:pt>
                <c:pt idx="4242">
                  <c:v>0.271309381192925</c:v>
                </c:pt>
                <c:pt idx="4243">
                  <c:v>0.271316471731085</c:v>
                </c:pt>
                <c:pt idx="4244">
                  <c:v>0.271323560193446</c:v>
                </c:pt>
                <c:pt idx="4245">
                  <c:v>0.271330646580633</c:v>
                </c:pt>
                <c:pt idx="4246">
                  <c:v>0.27133773089327</c:v>
                </c:pt>
                <c:pt idx="4247">
                  <c:v>0.271344813131981</c:v>
                </c:pt>
                <c:pt idx="4248">
                  <c:v>0.271351893297393</c:v>
                </c:pt>
                <c:pt idx="4249">
                  <c:v>0.271358971390129</c:v>
                </c:pt>
                <c:pt idx="4250">
                  <c:v>0.271366047410813</c:v>
                </c:pt>
                <c:pt idx="4251">
                  <c:v>0.271373121360068</c:v>
                </c:pt>
                <c:pt idx="4252">
                  <c:v>0.271380193238518</c:v>
                </c:pt>
                <c:pt idx="4253">
                  <c:v>0.271387263046787</c:v>
                </c:pt>
                <c:pt idx="4254">
                  <c:v>0.271394330785497</c:v>
                </c:pt>
                <c:pt idx="4255">
                  <c:v>0.271401396455273</c:v>
                </c:pt>
                <c:pt idx="4256">
                  <c:v>0.271408460056736</c:v>
                </c:pt>
                <c:pt idx="4257">
                  <c:v>0.271415521590509</c:v>
                </c:pt>
                <c:pt idx="4258">
                  <c:v>0.271422581057215</c:v>
                </c:pt>
                <c:pt idx="4259">
                  <c:v>0.271429638457476</c:v>
                </c:pt>
                <c:pt idx="4260">
                  <c:v>0.271436693791913</c:v>
                </c:pt>
                <c:pt idx="4261">
                  <c:v>0.271443747061147</c:v>
                </c:pt>
                <c:pt idx="4262">
                  <c:v>0.271450798265802</c:v>
                </c:pt>
                <c:pt idx="4263">
                  <c:v>0.271457847406498</c:v>
                </c:pt>
                <c:pt idx="4264">
                  <c:v>0.271464894483857</c:v>
                </c:pt>
                <c:pt idx="4265">
                  <c:v>0.271471939498498</c:v>
                </c:pt>
                <c:pt idx="4266">
                  <c:v>0.271478982451044</c:v>
                </c:pt>
                <c:pt idx="4267">
                  <c:v>0.271486023342114</c:v>
                </c:pt>
                <c:pt idx="4268">
                  <c:v>0.271493062172327</c:v>
                </c:pt>
                <c:pt idx="4269">
                  <c:v>0.271500098942307</c:v>
                </c:pt>
                <c:pt idx="4270">
                  <c:v>0.271507133652671</c:v>
                </c:pt>
                <c:pt idx="4271">
                  <c:v>0.27151416630404</c:v>
                </c:pt>
                <c:pt idx="4272">
                  <c:v>0.271521196897032</c:v>
                </c:pt>
                <c:pt idx="4273">
                  <c:v>0.271528225432268</c:v>
                </c:pt>
                <c:pt idx="4274">
                  <c:v>0.271535251910366</c:v>
                </c:pt>
                <c:pt idx="4275">
                  <c:v>0.271542276331944</c:v>
                </c:pt>
                <c:pt idx="4276">
                  <c:v>0.271549298697622</c:v>
                </c:pt>
                <c:pt idx="4277">
                  <c:v>0.271556319008019</c:v>
                </c:pt>
                <c:pt idx="4278">
                  <c:v>0.271563337263753</c:v>
                </c:pt>
                <c:pt idx="4279">
                  <c:v>0.271570353465441</c:v>
                </c:pt>
                <c:pt idx="4280">
                  <c:v>0.271577367613701</c:v>
                </c:pt>
                <c:pt idx="4281">
                  <c:v>0.271584379709152</c:v>
                </c:pt>
                <c:pt idx="4282">
                  <c:v>0.271591389752408</c:v>
                </c:pt>
                <c:pt idx="4283">
                  <c:v>0.271598397744091</c:v>
                </c:pt>
                <c:pt idx="4284">
                  <c:v>0.271605403684815</c:v>
                </c:pt>
                <c:pt idx="4285">
                  <c:v>0.271612407575198</c:v>
                </c:pt>
                <c:pt idx="4286">
                  <c:v>0.271619409415856</c:v>
                </c:pt>
                <c:pt idx="4287">
                  <c:v>0.271626409207406</c:v>
                </c:pt>
                <c:pt idx="4288">
                  <c:v>0.271633406950464</c:v>
                </c:pt>
                <c:pt idx="4289">
                  <c:v>0.271640402645644</c:v>
                </c:pt>
                <c:pt idx="4290">
                  <c:v>0.271647396293565</c:v>
                </c:pt>
                <c:pt idx="4291">
                  <c:v>0.271654387894841</c:v>
                </c:pt>
                <c:pt idx="4292">
                  <c:v>0.271661377450089</c:v>
                </c:pt>
                <c:pt idx="4293">
                  <c:v>0.271668364959921</c:v>
                </c:pt>
                <c:pt idx="4294">
                  <c:v>0.271675350424956</c:v>
                </c:pt>
                <c:pt idx="4295">
                  <c:v>0.271682333845805</c:v>
                </c:pt>
                <c:pt idx="4296">
                  <c:v>0.271689315223084</c:v>
                </c:pt>
                <c:pt idx="4297">
                  <c:v>0.271696294557409</c:v>
                </c:pt>
                <c:pt idx="4298">
                  <c:v>0.271703271849392</c:v>
                </c:pt>
                <c:pt idx="4299">
                  <c:v>0.271710247099649</c:v>
                </c:pt>
                <c:pt idx="4300">
                  <c:v>0.271717220308792</c:v>
                </c:pt>
                <c:pt idx="4301">
                  <c:v>0.271724191477435</c:v>
                </c:pt>
                <c:pt idx="4302">
                  <c:v>0.271731160606192</c:v>
                </c:pt>
                <c:pt idx="4303">
                  <c:v>0.271738127695675</c:v>
                </c:pt>
                <c:pt idx="4304">
                  <c:v>0.271745092746499</c:v>
                </c:pt>
                <c:pt idx="4305">
                  <c:v>0.271752055759275</c:v>
                </c:pt>
                <c:pt idx="4306">
                  <c:v>0.271759016734617</c:v>
                </c:pt>
                <c:pt idx="4307">
                  <c:v>0.271765975673136</c:v>
                </c:pt>
                <c:pt idx="4308">
                  <c:v>0.271772932575445</c:v>
                </c:pt>
                <c:pt idx="4309">
                  <c:v>0.271779887442156</c:v>
                </c:pt>
                <c:pt idx="4310">
                  <c:v>0.271786840273879</c:v>
                </c:pt>
                <c:pt idx="4311">
                  <c:v>0.271793791071228</c:v>
                </c:pt>
                <c:pt idx="4312">
                  <c:v>0.271800739834814</c:v>
                </c:pt>
                <c:pt idx="4313">
                  <c:v>0.271807686565247</c:v>
                </c:pt>
                <c:pt idx="4314">
                  <c:v>0.271814631263139</c:v>
                </c:pt>
                <c:pt idx="4315">
                  <c:v>0.2718215739291</c:v>
                </c:pt>
                <c:pt idx="4316">
                  <c:v>0.271828514563741</c:v>
                </c:pt>
                <c:pt idx="4317">
                  <c:v>0.271835453167671</c:v>
                </c:pt>
                <c:pt idx="4318">
                  <c:v>0.271842389741503</c:v>
                </c:pt>
                <c:pt idx="4319">
                  <c:v>0.271849324285846</c:v>
                </c:pt>
                <c:pt idx="4320">
                  <c:v>0.271856256801308</c:v>
                </c:pt>
                <c:pt idx="4321">
                  <c:v>0.2718631872885</c:v>
                </c:pt>
                <c:pt idx="4322">
                  <c:v>0.271870115748032</c:v>
                </c:pt>
                <c:pt idx="4323">
                  <c:v>0.271877042180511</c:v>
                </c:pt>
                <c:pt idx="4324">
                  <c:v>0.271883966586547</c:v>
                </c:pt>
                <c:pt idx="4325">
                  <c:v>0.27189088896675</c:v>
                </c:pt>
                <c:pt idx="4326">
                  <c:v>0.271897809321728</c:v>
                </c:pt>
                <c:pt idx="4327">
                  <c:v>0.271904727652088</c:v>
                </c:pt>
                <c:pt idx="4328">
                  <c:v>0.27191164395844</c:v>
                </c:pt>
                <c:pt idx="4329">
                  <c:v>0.271918558241391</c:v>
                </c:pt>
                <c:pt idx="4330">
                  <c:v>0.271925470501548</c:v>
                </c:pt>
                <c:pt idx="4331">
                  <c:v>0.271932380739519</c:v>
                </c:pt>
                <c:pt idx="4332">
                  <c:v>0.271939288955913</c:v>
                </c:pt>
                <c:pt idx="4333">
                  <c:v>0.271946195151336</c:v>
                </c:pt>
                <c:pt idx="4334">
                  <c:v>0.271953099326395</c:v>
                </c:pt>
                <c:pt idx="4335">
                  <c:v>0.271960001481696</c:v>
                </c:pt>
                <c:pt idx="4336">
                  <c:v>0.271966901617847</c:v>
                </c:pt>
                <c:pt idx="4337">
                  <c:v>0.271973799735453</c:v>
                </c:pt>
                <c:pt idx="4338">
                  <c:v>0.27198069583512</c:v>
                </c:pt>
                <c:pt idx="4339">
                  <c:v>0.271987589917457</c:v>
                </c:pt>
                <c:pt idx="4340">
                  <c:v>0.271994481983066</c:v>
                </c:pt>
                <c:pt idx="4341">
                  <c:v>0.272001372032555</c:v>
                </c:pt>
                <c:pt idx="4342">
                  <c:v>0.272008260066529</c:v>
                </c:pt>
                <c:pt idx="4343">
                  <c:v>0.272015146085592</c:v>
                </c:pt>
                <c:pt idx="4344">
                  <c:v>0.27202203009035</c:v>
                </c:pt>
                <c:pt idx="4345">
                  <c:v>0.272028912081406</c:v>
                </c:pt>
                <c:pt idx="4346">
                  <c:v>0.272035792059368</c:v>
                </c:pt>
                <c:pt idx="4347">
                  <c:v>0.272042670024837</c:v>
                </c:pt>
                <c:pt idx="4348">
                  <c:v>0.27204954597842</c:v>
                </c:pt>
                <c:pt idx="4349">
                  <c:v>0.27205641992072</c:v>
                </c:pt>
                <c:pt idx="4350">
                  <c:v>0.27206329185234</c:v>
                </c:pt>
                <c:pt idx="4351">
                  <c:v>0.272070161773884</c:v>
                </c:pt>
                <c:pt idx="4352">
                  <c:v>0.272077029685954</c:v>
                </c:pt>
                <c:pt idx="4353">
                  <c:v>0.272083895589156</c:v>
                </c:pt>
                <c:pt idx="4354">
                  <c:v>0.272090759484092</c:v>
                </c:pt>
                <c:pt idx="4355">
                  <c:v>0.272097621371364</c:v>
                </c:pt>
                <c:pt idx="4356">
                  <c:v>0.272104481251576</c:v>
                </c:pt>
                <c:pt idx="4357">
                  <c:v>0.272111339125329</c:v>
                </c:pt>
                <c:pt idx="4358">
                  <c:v>0.272118194993226</c:v>
                </c:pt>
                <c:pt idx="4359">
                  <c:v>0.272125048855867</c:v>
                </c:pt>
                <c:pt idx="4360">
                  <c:v>0.272131900713857</c:v>
                </c:pt>
                <c:pt idx="4361">
                  <c:v>0.272138750567797</c:v>
                </c:pt>
                <c:pt idx="4362">
                  <c:v>0.272145598418287</c:v>
                </c:pt>
                <c:pt idx="4363">
                  <c:v>0.272152444265929</c:v>
                </c:pt>
                <c:pt idx="4364">
                  <c:v>0.272159288111324</c:v>
                </c:pt>
                <c:pt idx="4365">
                  <c:v>0.272166129955073</c:v>
                </c:pt>
                <c:pt idx="4366">
                  <c:v>0.272172969797775</c:v>
                </c:pt>
                <c:pt idx="4367">
                  <c:v>0.272179807640033</c:v>
                </c:pt>
                <c:pt idx="4368">
                  <c:v>0.272186643482446</c:v>
                </c:pt>
                <c:pt idx="4369">
                  <c:v>0.272193477325614</c:v>
                </c:pt>
                <c:pt idx="4370">
                  <c:v>0.272200309170138</c:v>
                </c:pt>
                <c:pt idx="4371">
                  <c:v>0.272207139016616</c:v>
                </c:pt>
                <c:pt idx="4372">
                  <c:v>0.272213966865648</c:v>
                </c:pt>
                <c:pt idx="4373">
                  <c:v>0.272220792717833</c:v>
                </c:pt>
                <c:pt idx="4374">
                  <c:v>0.272227616573771</c:v>
                </c:pt>
                <c:pt idx="4375">
                  <c:v>0.272234438434061</c:v>
                </c:pt>
                <c:pt idx="4376">
                  <c:v>0.272241258299301</c:v>
                </c:pt>
                <c:pt idx="4377">
                  <c:v>0.272248076170089</c:v>
                </c:pt>
                <c:pt idx="4378">
                  <c:v>0.272254892047024</c:v>
                </c:pt>
                <c:pt idx="4379">
                  <c:v>0.272261705930705</c:v>
                </c:pt>
                <c:pt idx="4380">
                  <c:v>0.272268517821727</c:v>
                </c:pt>
                <c:pt idx="4381">
                  <c:v>0.27227532772069</c:v>
                </c:pt>
                <c:pt idx="4382">
                  <c:v>0.272282135628192</c:v>
                </c:pt>
                <c:pt idx="4383">
                  <c:v>0.27228894154483</c:v>
                </c:pt>
                <c:pt idx="4384">
                  <c:v>0.2722957454712</c:v>
                </c:pt>
                <c:pt idx="4385">
                  <c:v>0.272302547407899</c:v>
                </c:pt>
                <c:pt idx="4386">
                  <c:v>0.272309347355525</c:v>
                </c:pt>
                <c:pt idx="4387">
                  <c:v>0.272316145314672</c:v>
                </c:pt>
                <c:pt idx="4388">
                  <c:v>0.27232294128594</c:v>
                </c:pt>
                <c:pt idx="4389">
                  <c:v>0.272329735269923</c:v>
                </c:pt>
                <c:pt idx="4390">
                  <c:v>0.272336527267217</c:v>
                </c:pt>
                <c:pt idx="4391">
                  <c:v>0.272343317278418</c:v>
                </c:pt>
                <c:pt idx="4392">
                  <c:v>0.272350105304122</c:v>
                </c:pt>
                <c:pt idx="4393">
                  <c:v>0.272356891344923</c:v>
                </c:pt>
                <c:pt idx="4394">
                  <c:v>0.272363675401417</c:v>
                </c:pt>
                <c:pt idx="4395">
                  <c:v>0.2723704574742</c:v>
                </c:pt>
                <c:pt idx="4396">
                  <c:v>0.272377237563866</c:v>
                </c:pt>
                <c:pt idx="4397">
                  <c:v>0.272384015671009</c:v>
                </c:pt>
                <c:pt idx="4398">
                  <c:v>0.272390791796224</c:v>
                </c:pt>
                <c:pt idx="4399">
                  <c:v>0.272397565940105</c:v>
                </c:pt>
                <c:pt idx="4400">
                  <c:v>0.272404338103247</c:v>
                </c:pt>
                <c:pt idx="4401">
                  <c:v>0.272411108286241</c:v>
                </c:pt>
                <c:pt idx="4402">
                  <c:v>0.272417876489684</c:v>
                </c:pt>
                <c:pt idx="4403">
                  <c:v>0.272424642714168</c:v>
                </c:pt>
                <c:pt idx="4404">
                  <c:v>0.272431406960287</c:v>
                </c:pt>
                <c:pt idx="4405">
                  <c:v>0.272438169228633</c:v>
                </c:pt>
                <c:pt idx="4406">
                  <c:v>0.272444929519799</c:v>
                </c:pt>
                <c:pt idx="4407">
                  <c:v>0.272451687834378</c:v>
                </c:pt>
                <c:pt idx="4408">
                  <c:v>0.272458444172961</c:v>
                </c:pt>
                <c:pt idx="4409">
                  <c:v>0.272465198536142</c:v>
                </c:pt>
                <c:pt idx="4410">
                  <c:v>0.272471950924514</c:v>
                </c:pt>
                <c:pt idx="4411">
                  <c:v>0.272478701338667</c:v>
                </c:pt>
                <c:pt idx="4412">
                  <c:v>0.272485449779194</c:v>
                </c:pt>
                <c:pt idx="4413">
                  <c:v>0.272492196246685</c:v>
                </c:pt>
                <c:pt idx="4414">
                  <c:v>0.272498940741733</c:v>
                </c:pt>
                <c:pt idx="4415">
                  <c:v>0.272505683264926</c:v>
                </c:pt>
                <c:pt idx="4416">
                  <c:v>0.272512423816859</c:v>
                </c:pt>
                <c:pt idx="4417">
                  <c:v>0.272519162398121</c:v>
                </c:pt>
                <c:pt idx="4418">
                  <c:v>0.272525899009303</c:v>
                </c:pt>
                <c:pt idx="4419">
                  <c:v>0.272532633650994</c:v>
                </c:pt>
                <c:pt idx="4420">
                  <c:v>0.272539366323785</c:v>
                </c:pt>
                <c:pt idx="4421">
                  <c:v>0.272546097028267</c:v>
                </c:pt>
                <c:pt idx="4422">
                  <c:v>0.272552825765026</c:v>
                </c:pt>
                <c:pt idx="4423">
                  <c:v>0.272559552534657</c:v>
                </c:pt>
                <c:pt idx="4424">
                  <c:v>0.272566277337746</c:v>
                </c:pt>
                <c:pt idx="4425">
                  <c:v>0.272573000174883</c:v>
                </c:pt>
                <c:pt idx="4426">
                  <c:v>0.272579721046658</c:v>
                </c:pt>
                <c:pt idx="4427">
                  <c:v>0.272586439953658</c:v>
                </c:pt>
                <c:pt idx="4428">
                  <c:v>0.272593156896472</c:v>
                </c:pt>
                <c:pt idx="4429">
                  <c:v>0.272599871875688</c:v>
                </c:pt>
                <c:pt idx="4430">
                  <c:v>0.272606584891897</c:v>
                </c:pt>
                <c:pt idx="4431">
                  <c:v>0.272613295945685</c:v>
                </c:pt>
                <c:pt idx="4432">
                  <c:v>0.27262000503764</c:v>
                </c:pt>
                <c:pt idx="4433">
                  <c:v>0.27262671216835</c:v>
                </c:pt>
                <c:pt idx="4434">
                  <c:v>0.272633417338401</c:v>
                </c:pt>
                <c:pt idx="4435">
                  <c:v>0.272640120548383</c:v>
                </c:pt>
                <c:pt idx="4436">
                  <c:v>0.27264682179888</c:v>
                </c:pt>
                <c:pt idx="4437">
                  <c:v>0.272653521090481</c:v>
                </c:pt>
                <c:pt idx="4438">
                  <c:v>0.272660218423774</c:v>
                </c:pt>
                <c:pt idx="4439">
                  <c:v>0.272666913799342</c:v>
                </c:pt>
                <c:pt idx="4440">
                  <c:v>0.272673607217774</c:v>
                </c:pt>
                <c:pt idx="4441">
                  <c:v>0.272680298679656</c:v>
                </c:pt>
                <c:pt idx="4442">
                  <c:v>0.272686988185573</c:v>
                </c:pt>
                <c:pt idx="4443">
                  <c:v>0.272693675736109</c:v>
                </c:pt>
                <c:pt idx="4444">
                  <c:v>0.272700361331854</c:v>
                </c:pt>
                <c:pt idx="4445">
                  <c:v>0.27270704497339</c:v>
                </c:pt>
                <c:pt idx="4446">
                  <c:v>0.272713726661304</c:v>
                </c:pt>
                <c:pt idx="4447">
                  <c:v>0.27272040639618</c:v>
                </c:pt>
                <c:pt idx="4448">
                  <c:v>0.272727084178603</c:v>
                </c:pt>
                <c:pt idx="4449">
                  <c:v>0.272733760009158</c:v>
                </c:pt>
                <c:pt idx="4450">
                  <c:v>0.272740433888428</c:v>
                </c:pt>
                <c:pt idx="4451">
                  <c:v>0.272747105817</c:v>
                </c:pt>
                <c:pt idx="4452">
                  <c:v>0.272753775795456</c:v>
                </c:pt>
                <c:pt idx="4453">
                  <c:v>0.27276044382438</c:v>
                </c:pt>
                <c:pt idx="4454">
                  <c:v>0.272767109904357</c:v>
                </c:pt>
                <c:pt idx="4455">
                  <c:v>0.272773774035969</c:v>
                </c:pt>
                <c:pt idx="4456">
                  <c:v>0.2727804362198</c:v>
                </c:pt>
                <c:pt idx="4457">
                  <c:v>0.272787096456432</c:v>
                </c:pt>
                <c:pt idx="4458">
                  <c:v>0.27279375474645</c:v>
                </c:pt>
                <c:pt idx="4459">
                  <c:v>0.272800411090436</c:v>
                </c:pt>
                <c:pt idx="4460">
                  <c:v>0.272807065488972</c:v>
                </c:pt>
                <c:pt idx="4461">
                  <c:v>0.272813717942641</c:v>
                </c:pt>
                <c:pt idx="4462">
                  <c:v>0.272820368452024</c:v>
                </c:pt>
                <c:pt idx="4463">
                  <c:v>0.272827017017704</c:v>
                </c:pt>
                <c:pt idx="4464">
                  <c:v>0.272833663640262</c:v>
                </c:pt>
                <c:pt idx="4465">
                  <c:v>0.272840308320281</c:v>
                </c:pt>
                <c:pt idx="4466">
                  <c:v>0.272846951058342</c:v>
                </c:pt>
                <c:pt idx="4467">
                  <c:v>0.272853591855026</c:v>
                </c:pt>
                <c:pt idx="4468">
                  <c:v>0.272860230710914</c:v>
                </c:pt>
                <c:pt idx="4469">
                  <c:v>0.272866867626586</c:v>
                </c:pt>
                <c:pt idx="4470">
                  <c:v>0.272873502602624</c:v>
                </c:pt>
                <c:pt idx="4471">
                  <c:v>0.272880135639607</c:v>
                </c:pt>
                <c:pt idx="4472">
                  <c:v>0.272886766738117</c:v>
                </c:pt>
                <c:pt idx="4473">
                  <c:v>0.272893395898733</c:v>
                </c:pt>
                <c:pt idx="4474">
                  <c:v>0.272900023122036</c:v>
                </c:pt>
                <c:pt idx="4475">
                  <c:v>0.272906648408605</c:v>
                </c:pt>
                <c:pt idx="4476">
                  <c:v>0.27291327175902</c:v>
                </c:pt>
                <c:pt idx="4477">
                  <c:v>0.272919893173859</c:v>
                </c:pt>
                <c:pt idx="4478">
                  <c:v>0.272926512653701</c:v>
                </c:pt>
                <c:pt idx="4479">
                  <c:v>0.272933130199128</c:v>
                </c:pt>
                <c:pt idx="4480">
                  <c:v>0.272939745810717</c:v>
                </c:pt>
                <c:pt idx="4481">
                  <c:v>0.272946359489046</c:v>
                </c:pt>
                <c:pt idx="4482">
                  <c:v>0.272952971234694</c:v>
                </c:pt>
                <c:pt idx="4483">
                  <c:v>0.272959581048239</c:v>
                </c:pt>
                <c:pt idx="4484">
                  <c:v>0.27296618893026</c:v>
                </c:pt>
                <c:pt idx="4485">
                  <c:v>0.272972794881332</c:v>
                </c:pt>
                <c:pt idx="4486">
                  <c:v>0.272979398902036</c:v>
                </c:pt>
                <c:pt idx="4487">
                  <c:v>0.272986000992949</c:v>
                </c:pt>
                <c:pt idx="4488">
                  <c:v>0.272992601154647</c:v>
                </c:pt>
                <c:pt idx="4489">
                  <c:v>0.272999199387708</c:v>
                </c:pt>
                <c:pt idx="4490">
                  <c:v>0.273005795692709</c:v>
                </c:pt>
                <c:pt idx="4491">
                  <c:v>0.273012390070226</c:v>
                </c:pt>
                <c:pt idx="4492">
                  <c:v>0.273018982520834</c:v>
                </c:pt>
                <c:pt idx="4493">
                  <c:v>0.273025573045114</c:v>
                </c:pt>
                <c:pt idx="4494">
                  <c:v>0.273032161643638</c:v>
                </c:pt>
                <c:pt idx="4495">
                  <c:v>0.273038748316985</c:v>
                </c:pt>
                <c:pt idx="4496">
                  <c:v>0.273045333065728</c:v>
                </c:pt>
                <c:pt idx="4497">
                  <c:v>0.273051915890445</c:v>
                </c:pt>
                <c:pt idx="4498">
                  <c:v>0.27305849679171</c:v>
                </c:pt>
                <c:pt idx="4499">
                  <c:v>0.273065075770097</c:v>
                </c:pt>
                <c:pt idx="4500">
                  <c:v>0.273071652826185</c:v>
                </c:pt>
                <c:pt idx="4501">
                  <c:v>0.273078227960546</c:v>
                </c:pt>
                <c:pt idx="4502">
                  <c:v>0.273084801173755</c:v>
                </c:pt>
                <c:pt idx="4503">
                  <c:v>0.273091372466388</c:v>
                </c:pt>
                <c:pt idx="4504">
                  <c:v>0.273097941839017</c:v>
                </c:pt>
                <c:pt idx="4505">
                  <c:v>0.273104509292218</c:v>
                </c:pt>
                <c:pt idx="4506">
                  <c:v>0.273111074826562</c:v>
                </c:pt>
                <c:pt idx="4507">
                  <c:v>0.273117638442628</c:v>
                </c:pt>
                <c:pt idx="4508">
                  <c:v>0.273124200140985</c:v>
                </c:pt>
                <c:pt idx="4509">
                  <c:v>0.273130759922209</c:v>
                </c:pt>
                <c:pt idx="4510">
                  <c:v>0.273137317786872</c:v>
                </c:pt>
                <c:pt idx="4511">
                  <c:v>0.273143873735548</c:v>
                </c:pt>
                <c:pt idx="4512">
                  <c:v>0.273150427768809</c:v>
                </c:pt>
                <c:pt idx="4513">
                  <c:v>0.273156979887226</c:v>
                </c:pt>
                <c:pt idx="4514">
                  <c:v>0.273163530091375</c:v>
                </c:pt>
                <c:pt idx="4515">
                  <c:v>0.273170078381826</c:v>
                </c:pt>
                <c:pt idx="4516">
                  <c:v>0.273176624759153</c:v>
                </c:pt>
                <c:pt idx="4517">
                  <c:v>0.273183169223926</c:v>
                </c:pt>
                <c:pt idx="4518">
                  <c:v>0.273189711776717</c:v>
                </c:pt>
                <c:pt idx="4519">
                  <c:v>0.273196252418097</c:v>
                </c:pt>
                <c:pt idx="4520">
                  <c:v>0.27320279114864</c:v>
                </c:pt>
                <c:pt idx="4521">
                  <c:v>0.273209327968915</c:v>
                </c:pt>
                <c:pt idx="4522">
                  <c:v>0.273215862879494</c:v>
                </c:pt>
                <c:pt idx="4523">
                  <c:v>0.273222395880948</c:v>
                </c:pt>
                <c:pt idx="4524">
                  <c:v>0.273228926973846</c:v>
                </c:pt>
                <c:pt idx="4525">
                  <c:v>0.27323545615876</c:v>
                </c:pt>
                <c:pt idx="4526">
                  <c:v>0.273241983436259</c:v>
                </c:pt>
                <c:pt idx="4527">
                  <c:v>0.273248508806914</c:v>
                </c:pt>
                <c:pt idx="4528">
                  <c:v>0.273255032271296</c:v>
                </c:pt>
                <c:pt idx="4529">
                  <c:v>0.273261553829973</c:v>
                </c:pt>
                <c:pt idx="4530">
                  <c:v>0.273268073483515</c:v>
                </c:pt>
                <c:pt idx="4531">
                  <c:v>0.273274591232491</c:v>
                </c:pt>
                <c:pt idx="4532">
                  <c:v>0.273281107077471</c:v>
                </c:pt>
                <c:pt idx="4533">
                  <c:v>0.273287621019023</c:v>
                </c:pt>
                <c:pt idx="4534">
                  <c:v>0.273294133057717</c:v>
                </c:pt>
                <c:pt idx="4535">
                  <c:v>0.273300643194121</c:v>
                </c:pt>
                <c:pt idx="4536">
                  <c:v>0.273307151428803</c:v>
                </c:pt>
                <c:pt idx="4537">
                  <c:v>0.273313657762333</c:v>
                </c:pt>
                <c:pt idx="4538">
                  <c:v>0.273320162195277</c:v>
                </c:pt>
                <c:pt idx="4539">
                  <c:v>0.273326664728204</c:v>
                </c:pt>
                <c:pt idx="4540">
                  <c:v>0.27333316536168</c:v>
                </c:pt>
                <c:pt idx="4541">
                  <c:v>0.273339664096275</c:v>
                </c:pt>
                <c:pt idx="4542">
                  <c:v>0.273346160932556</c:v>
                </c:pt>
                <c:pt idx="4543">
                  <c:v>0.273352655871089</c:v>
                </c:pt>
                <c:pt idx="4544">
                  <c:v>0.273359148912441</c:v>
                </c:pt>
                <c:pt idx="4545">
                  <c:v>0.27336564005718</c:v>
                </c:pt>
                <c:pt idx="4546">
                  <c:v>0.273372129305871</c:v>
                </c:pt>
                <c:pt idx="4547">
                  <c:v>0.273378616659081</c:v>
                </c:pt>
                <c:pt idx="4548">
                  <c:v>0.273385102117378</c:v>
                </c:pt>
                <c:pt idx="4549">
                  <c:v>0.273391585681326</c:v>
                </c:pt>
                <c:pt idx="4550">
                  <c:v>0.273398067351492</c:v>
                </c:pt>
                <c:pt idx="4551">
                  <c:v>0.273404547128441</c:v>
                </c:pt>
                <c:pt idx="4552">
                  <c:v>0.273411025012739</c:v>
                </c:pt>
                <c:pt idx="4553">
                  <c:v>0.273417501004951</c:v>
                </c:pt>
                <c:pt idx="4554">
                  <c:v>0.273423975105641</c:v>
                </c:pt>
                <c:pt idx="4555">
                  <c:v>0.273430447315376</c:v>
                </c:pt>
                <c:pt idx="4556">
                  <c:v>0.273436917634721</c:v>
                </c:pt>
                <c:pt idx="4557">
                  <c:v>0.273443386064239</c:v>
                </c:pt>
                <c:pt idx="4558">
                  <c:v>0.273449852604496</c:v>
                </c:pt>
                <c:pt idx="4559">
                  <c:v>0.273456317256055</c:v>
                </c:pt>
                <c:pt idx="4560">
                  <c:v>0.27346278001948</c:v>
                </c:pt>
                <c:pt idx="4561">
                  <c:v>0.273469240895335</c:v>
                </c:pt>
                <c:pt idx="4562">
                  <c:v>0.273475699884185</c:v>
                </c:pt>
                <c:pt idx="4563">
                  <c:v>0.273482156986592</c:v>
                </c:pt>
                <c:pt idx="4564">
                  <c:v>0.273488612203121</c:v>
                </c:pt>
                <c:pt idx="4565">
                  <c:v>0.273495065534334</c:v>
                </c:pt>
                <c:pt idx="4566">
                  <c:v>0.273501516980794</c:v>
                </c:pt>
                <c:pt idx="4567">
                  <c:v>0.273507966543064</c:v>
                </c:pt>
                <c:pt idx="4568">
                  <c:v>0.273514414221705</c:v>
                </c:pt>
                <c:pt idx="4569">
                  <c:v>0.273520860017283</c:v>
                </c:pt>
                <c:pt idx="4570">
                  <c:v>0.273527303930358</c:v>
                </c:pt>
                <c:pt idx="4571">
                  <c:v>0.273533745961492</c:v>
                </c:pt>
                <c:pt idx="4572">
                  <c:v>0.273540186111248</c:v>
                </c:pt>
                <c:pt idx="4573">
                  <c:v>0.273546624380187</c:v>
                </c:pt>
                <c:pt idx="4574">
                  <c:v>0.27355306076887</c:v>
                </c:pt>
                <c:pt idx="4575">
                  <c:v>0.273559495277859</c:v>
                </c:pt>
                <c:pt idx="4576">
                  <c:v>0.273565927907716</c:v>
                </c:pt>
                <c:pt idx="4577">
                  <c:v>0.273572358659</c:v>
                </c:pt>
                <c:pt idx="4578">
                  <c:v>0.273578787532274</c:v>
                </c:pt>
                <c:pt idx="4579">
                  <c:v>0.273585214528098</c:v>
                </c:pt>
                <c:pt idx="4580">
                  <c:v>0.273591639647032</c:v>
                </c:pt>
                <c:pt idx="4581">
                  <c:v>0.273598062889636</c:v>
                </c:pt>
                <c:pt idx="4582">
                  <c:v>0.27360448425647</c:v>
                </c:pt>
                <c:pt idx="4583">
                  <c:v>0.273610903748096</c:v>
                </c:pt>
                <c:pt idx="4584">
                  <c:v>0.273617321365071</c:v>
                </c:pt>
                <c:pt idx="4585">
                  <c:v>0.273623737107957</c:v>
                </c:pt>
                <c:pt idx="4586">
                  <c:v>0.273630150977311</c:v>
                </c:pt>
                <c:pt idx="4587">
                  <c:v>0.273636562973695</c:v>
                </c:pt>
                <c:pt idx="4588">
                  <c:v>0.273642973097665</c:v>
                </c:pt>
                <c:pt idx="4589">
                  <c:v>0.273649381349781</c:v>
                </c:pt>
                <c:pt idx="4590">
                  <c:v>0.273655787730603</c:v>
                </c:pt>
                <c:pt idx="4591">
                  <c:v>0.273662192240689</c:v>
                </c:pt>
                <c:pt idx="4592">
                  <c:v>0.273668594880597</c:v>
                </c:pt>
                <c:pt idx="4593">
                  <c:v>0.273674995650884</c:v>
                </c:pt>
                <c:pt idx="4594">
                  <c:v>0.27368139455211</c:v>
                </c:pt>
                <c:pt idx="4595">
                  <c:v>0.273687791584831</c:v>
                </c:pt>
                <c:pt idx="4596">
                  <c:v>0.273694186749605</c:v>
                </c:pt>
                <c:pt idx="4597">
                  <c:v>0.27370058004699</c:v>
                </c:pt>
                <c:pt idx="4598">
                  <c:v>0.273706971477544</c:v>
                </c:pt>
                <c:pt idx="4599">
                  <c:v>0.273713361041823</c:v>
                </c:pt>
                <c:pt idx="4600">
                  <c:v>0.273719748740384</c:v>
                </c:pt>
                <c:pt idx="4601">
                  <c:v>0.273726134573783</c:v>
                </c:pt>
                <c:pt idx="4602">
                  <c:v>0.273732518542578</c:v>
                </c:pt>
                <c:pt idx="4603">
                  <c:v>0.273738900647323</c:v>
                </c:pt>
                <c:pt idx="4604">
                  <c:v>0.273745280888577</c:v>
                </c:pt>
                <c:pt idx="4605">
                  <c:v>0.273751659266896</c:v>
                </c:pt>
                <c:pt idx="4606">
                  <c:v>0.273758035782833</c:v>
                </c:pt>
                <c:pt idx="4607">
                  <c:v>0.273764410436947</c:v>
                </c:pt>
                <c:pt idx="4608">
                  <c:v>0.273770783229791</c:v>
                </c:pt>
                <c:pt idx="4609">
                  <c:v>0.273777154161921</c:v>
                </c:pt>
                <c:pt idx="4610">
                  <c:v>0.273783523233891</c:v>
                </c:pt>
                <c:pt idx="4611">
                  <c:v>0.273789890446258</c:v>
                </c:pt>
                <c:pt idx="4612">
                  <c:v>0.273796255799577</c:v>
                </c:pt>
                <c:pt idx="4613">
                  <c:v>0.273802619294401</c:v>
                </c:pt>
                <c:pt idx="4614">
                  <c:v>0.273808980931285</c:v>
                </c:pt>
                <c:pt idx="4615">
                  <c:v>0.273815340710783</c:v>
                </c:pt>
                <c:pt idx="4616">
                  <c:v>0.273821698633449</c:v>
                </c:pt>
                <c:pt idx="4617">
                  <c:v>0.273828054699836</c:v>
                </c:pt>
                <c:pt idx="4618">
                  <c:v>0.2738344089105</c:v>
                </c:pt>
                <c:pt idx="4619">
                  <c:v>0.273840761265993</c:v>
                </c:pt>
                <c:pt idx="4620">
                  <c:v>0.273847111766869</c:v>
                </c:pt>
                <c:pt idx="4621">
                  <c:v>0.273853460413681</c:v>
                </c:pt>
                <c:pt idx="4622">
                  <c:v>0.273859807206982</c:v>
                </c:pt>
                <c:pt idx="4623">
                  <c:v>0.273866152147325</c:v>
                </c:pt>
                <c:pt idx="4624">
                  <c:v>0.27387249523526</c:v>
                </c:pt>
                <c:pt idx="4625">
                  <c:v>0.273878836471344</c:v>
                </c:pt>
                <c:pt idx="4626">
                  <c:v>0.273885175856126</c:v>
                </c:pt>
                <c:pt idx="4627">
                  <c:v>0.27389151339016</c:v>
                </c:pt>
                <c:pt idx="4628">
                  <c:v>0.273897849073997</c:v>
                </c:pt>
                <c:pt idx="4629">
                  <c:v>0.273904182908188</c:v>
                </c:pt>
                <c:pt idx="4630">
                  <c:v>0.273910514893287</c:v>
                </c:pt>
                <c:pt idx="4631">
                  <c:v>0.273916845029841</c:v>
                </c:pt>
                <c:pt idx="4632">
                  <c:v>0.273923173318406</c:v>
                </c:pt>
                <c:pt idx="4633">
                  <c:v>0.273929499759532</c:v>
                </c:pt>
                <c:pt idx="4634">
                  <c:v>0.273935824353768</c:v>
                </c:pt>
                <c:pt idx="4635">
                  <c:v>0.273942147101666</c:v>
                </c:pt>
                <c:pt idx="4636">
                  <c:v>0.273948468003776</c:v>
                </c:pt>
                <c:pt idx="4637">
                  <c:v>0.273954787060649</c:v>
                </c:pt>
                <c:pt idx="4638">
                  <c:v>0.273961104272834</c:v>
                </c:pt>
                <c:pt idx="4639">
                  <c:v>0.273967419640882</c:v>
                </c:pt>
                <c:pt idx="4640">
                  <c:v>0.273973733165343</c:v>
                </c:pt>
                <c:pt idx="4641">
                  <c:v>0.273980044846767</c:v>
                </c:pt>
                <c:pt idx="4642">
                  <c:v>0.273986354685702</c:v>
                </c:pt>
                <c:pt idx="4643">
                  <c:v>0.273992662682698</c:v>
                </c:pt>
                <c:pt idx="4644">
                  <c:v>0.273998968838304</c:v>
                </c:pt>
                <c:pt idx="4645">
                  <c:v>0.274005273153069</c:v>
                </c:pt>
                <c:pt idx="4646">
                  <c:v>0.274011575627542</c:v>
                </c:pt>
                <c:pt idx="4647">
                  <c:v>0.274017876262273</c:v>
                </c:pt>
                <c:pt idx="4648">
                  <c:v>0.274024175057808</c:v>
                </c:pt>
                <c:pt idx="4649">
                  <c:v>0.274030472014696</c:v>
                </c:pt>
                <c:pt idx="4650">
                  <c:v>0.274036767133486</c:v>
                </c:pt>
                <c:pt idx="4651">
                  <c:v>0.274043060414724</c:v>
                </c:pt>
                <c:pt idx="4652">
                  <c:v>0.274049351858959</c:v>
                </c:pt>
                <c:pt idx="4653">
                  <c:v>0.274055641466739</c:v>
                </c:pt>
                <c:pt idx="4654">
                  <c:v>0.274061929238611</c:v>
                </c:pt>
                <c:pt idx="4655">
                  <c:v>0.274068215175122</c:v>
                </c:pt>
                <c:pt idx="4656">
                  <c:v>0.27407449927682</c:v>
                </c:pt>
                <c:pt idx="4657">
                  <c:v>0.27408078154425</c:v>
                </c:pt>
                <c:pt idx="4658">
                  <c:v>0.27408706197796</c:v>
                </c:pt>
                <c:pt idx="4659">
                  <c:v>0.274093340578494</c:v>
                </c:pt>
                <c:pt idx="4660">
                  <c:v>0.274099617346403</c:v>
                </c:pt>
                <c:pt idx="4661">
                  <c:v>0.27410589228223</c:v>
                </c:pt>
                <c:pt idx="4662">
                  <c:v>0.274112165386522</c:v>
                </c:pt>
                <c:pt idx="4663">
                  <c:v>0.274118436659824</c:v>
                </c:pt>
                <c:pt idx="4664">
                  <c:v>0.274124706102683</c:v>
                </c:pt>
                <c:pt idx="4665">
                  <c:v>0.274130973715643</c:v>
                </c:pt>
                <c:pt idx="4666">
                  <c:v>0.274137239499248</c:v>
                </c:pt>
                <c:pt idx="4667">
                  <c:v>0.274143503454047</c:v>
                </c:pt>
                <c:pt idx="4668">
                  <c:v>0.274149765580583</c:v>
                </c:pt>
                <c:pt idx="4669">
                  <c:v>0.274156025879401</c:v>
                </c:pt>
                <c:pt idx="4670">
                  <c:v>0.274162284351044</c:v>
                </c:pt>
                <c:pt idx="4671">
                  <c:v>0.274168540996059</c:v>
                </c:pt>
                <c:pt idx="4672">
                  <c:v>0.274174795814989</c:v>
                </c:pt>
                <c:pt idx="4673">
                  <c:v>0.274181048808376</c:v>
                </c:pt>
                <c:pt idx="4674">
                  <c:v>0.274187299976768</c:v>
                </c:pt>
                <c:pt idx="4675">
                  <c:v>0.274193549320706</c:v>
                </c:pt>
                <c:pt idx="4676">
                  <c:v>0.274199796840735</c:v>
                </c:pt>
                <c:pt idx="4677">
                  <c:v>0.274206042537397</c:v>
                </c:pt>
                <c:pt idx="4678">
                  <c:v>0.274212286411237</c:v>
                </c:pt>
                <c:pt idx="4679">
                  <c:v>0.274218528462796</c:v>
                </c:pt>
                <c:pt idx="4680">
                  <c:v>0.274224768692617</c:v>
                </c:pt>
                <c:pt idx="4681">
                  <c:v>0.274231007101244</c:v>
                </c:pt>
                <c:pt idx="4682">
                  <c:v>0.27423724368922</c:v>
                </c:pt>
                <c:pt idx="4683">
                  <c:v>0.274243478457086</c:v>
                </c:pt>
                <c:pt idx="4684">
                  <c:v>0.274249711405384</c:v>
                </c:pt>
                <c:pt idx="4685">
                  <c:v>0.274255942534658</c:v>
                </c:pt>
                <c:pt idx="4686">
                  <c:v>0.274262171845447</c:v>
                </c:pt>
                <c:pt idx="4687">
                  <c:v>0.274268399338294</c:v>
                </c:pt>
                <c:pt idx="4688">
                  <c:v>0.274274625013741</c:v>
                </c:pt>
                <c:pt idx="4689">
                  <c:v>0.274280848872329</c:v>
                </c:pt>
                <c:pt idx="4690">
                  <c:v>0.274287070914599</c:v>
                </c:pt>
                <c:pt idx="4691">
                  <c:v>0.274293291141093</c:v>
                </c:pt>
                <c:pt idx="4692">
                  <c:v>0.27429950955235</c:v>
                </c:pt>
                <c:pt idx="4693">
                  <c:v>0.274305726148912</c:v>
                </c:pt>
                <c:pt idx="4694">
                  <c:v>0.274311940931317</c:v>
                </c:pt>
                <c:pt idx="4695">
                  <c:v>0.274318153900109</c:v>
                </c:pt>
                <c:pt idx="4696">
                  <c:v>0.274324365055826</c:v>
                </c:pt>
                <c:pt idx="4697">
                  <c:v>0.274330574399008</c:v>
                </c:pt>
                <c:pt idx="4698">
                  <c:v>0.274336781930196</c:v>
                </c:pt>
                <c:pt idx="4699">
                  <c:v>0.274342987649928</c:v>
                </c:pt>
                <c:pt idx="4700">
                  <c:v>0.274349191558745</c:v>
                </c:pt>
                <c:pt idx="4701">
                  <c:v>0.274355393657183</c:v>
                </c:pt>
                <c:pt idx="4702">
                  <c:v>0.274361593945785</c:v>
                </c:pt>
                <c:pt idx="4703">
                  <c:v>0.274367792425089</c:v>
                </c:pt>
                <c:pt idx="4704">
                  <c:v>0.274373989095633</c:v>
                </c:pt>
                <c:pt idx="4705">
                  <c:v>0.274380183957956</c:v>
                </c:pt>
                <c:pt idx="4706">
                  <c:v>0.274386377012595</c:v>
                </c:pt>
                <c:pt idx="4707">
                  <c:v>0.27439256826009</c:v>
                </c:pt>
                <c:pt idx="4708">
                  <c:v>0.274398757700978</c:v>
                </c:pt>
                <c:pt idx="4709">
                  <c:v>0.274404945335798</c:v>
                </c:pt>
                <c:pt idx="4710">
                  <c:v>0.274411131165086</c:v>
                </c:pt>
                <c:pt idx="4711">
                  <c:v>0.274417315189382</c:v>
                </c:pt>
                <c:pt idx="4712">
                  <c:v>0.274423497409222</c:v>
                </c:pt>
                <c:pt idx="4713">
                  <c:v>0.274429677825142</c:v>
                </c:pt>
                <c:pt idx="4714">
                  <c:v>0.274435856437682</c:v>
                </c:pt>
                <c:pt idx="4715">
                  <c:v>0.274442033247375</c:v>
                </c:pt>
                <c:pt idx="4716">
                  <c:v>0.274448208254761</c:v>
                </c:pt>
                <c:pt idx="4717">
                  <c:v>0.274454381460375</c:v>
                </c:pt>
                <c:pt idx="4718">
                  <c:v>0.274460552864755</c:v>
                </c:pt>
                <c:pt idx="4719">
                  <c:v>0.274466722468435</c:v>
                </c:pt>
                <c:pt idx="4720">
                  <c:v>0.274472890271952</c:v>
                </c:pt>
                <c:pt idx="4721">
                  <c:v>0.274479056275842</c:v>
                </c:pt>
                <c:pt idx="4722">
                  <c:v>0.274485220480639</c:v>
                </c:pt>
                <c:pt idx="4723">
                  <c:v>0.274491382886882</c:v>
                </c:pt>
                <c:pt idx="4724">
                  <c:v>0.274497543495104</c:v>
                </c:pt>
                <c:pt idx="4725">
                  <c:v>0.27450370230584</c:v>
                </c:pt>
                <c:pt idx="4726">
                  <c:v>0.274509859319626</c:v>
                </c:pt>
                <c:pt idx="4727">
                  <c:v>0.274516014536997</c:v>
                </c:pt>
                <c:pt idx="4728">
                  <c:v>0.274522167958486</c:v>
                </c:pt>
                <c:pt idx="4729">
                  <c:v>0.274528319584628</c:v>
                </c:pt>
                <c:pt idx="4730">
                  <c:v>0.274534469415959</c:v>
                </c:pt>
                <c:pt idx="4731">
                  <c:v>0.274540617453012</c:v>
                </c:pt>
                <c:pt idx="4732">
                  <c:v>0.274546763696321</c:v>
                </c:pt>
                <c:pt idx="4733">
                  <c:v>0.27455290814642</c:v>
                </c:pt>
                <c:pt idx="4734">
                  <c:v>0.274559050803843</c:v>
                </c:pt>
                <c:pt idx="4735">
                  <c:v>0.274565191669122</c:v>
                </c:pt>
                <c:pt idx="4736">
                  <c:v>0.274571330742791</c:v>
                </c:pt>
                <c:pt idx="4737">
                  <c:v>0.274577468025384</c:v>
                </c:pt>
                <c:pt idx="4738">
                  <c:v>0.274583603517433</c:v>
                </c:pt>
                <c:pt idx="4739">
                  <c:v>0.274589737219472</c:v>
                </c:pt>
                <c:pt idx="4740">
                  <c:v>0.274595869132033</c:v>
                </c:pt>
                <c:pt idx="4741">
                  <c:v>0.274601999255648</c:v>
                </c:pt>
                <c:pt idx="4742">
                  <c:v>0.27460812759085</c:v>
                </c:pt>
                <c:pt idx="4743">
                  <c:v>0.274614254138169</c:v>
                </c:pt>
                <c:pt idx="4744">
                  <c:v>0.274620378898141</c:v>
                </c:pt>
                <c:pt idx="4745">
                  <c:v>0.274626501871295</c:v>
                </c:pt>
                <c:pt idx="4746">
                  <c:v>0.274632623058163</c:v>
                </c:pt>
                <c:pt idx="4747">
                  <c:v>0.274638742459277</c:v>
                </c:pt>
                <c:pt idx="4748">
                  <c:v>0.274644860075167</c:v>
                </c:pt>
                <c:pt idx="4749">
                  <c:v>0.274650975906366</c:v>
                </c:pt>
                <c:pt idx="4750">
                  <c:v>0.274657089953403</c:v>
                </c:pt>
                <c:pt idx="4751">
                  <c:v>0.274663202216811</c:v>
                </c:pt>
                <c:pt idx="4752">
                  <c:v>0.274669312697119</c:v>
                </c:pt>
                <c:pt idx="4753">
                  <c:v>0.274675421394858</c:v>
                </c:pt>
                <c:pt idx="4754">
                  <c:v>0.274681528310558</c:v>
                </c:pt>
                <c:pt idx="4755">
                  <c:v>0.27468763344475</c:v>
                </c:pt>
                <c:pt idx="4756">
                  <c:v>0.274693736797962</c:v>
                </c:pt>
                <c:pt idx="4757">
                  <c:v>0.274699838370725</c:v>
                </c:pt>
                <c:pt idx="4758">
                  <c:v>0.274705938163569</c:v>
                </c:pt>
                <c:pt idx="4759">
                  <c:v>0.274712036177024</c:v>
                </c:pt>
                <c:pt idx="4760">
                  <c:v>0.274718132411618</c:v>
                </c:pt>
                <c:pt idx="4761">
                  <c:v>0.274724226867881</c:v>
                </c:pt>
                <c:pt idx="4762">
                  <c:v>0.274730319546341</c:v>
                </c:pt>
                <c:pt idx="4763">
                  <c:v>0.274736410447527</c:v>
                </c:pt>
                <c:pt idx="4764">
                  <c:v>0.274742499571967</c:v>
                </c:pt>
                <c:pt idx="4765">
                  <c:v>0.274748586920191</c:v>
                </c:pt>
                <c:pt idx="4766">
                  <c:v>0.274754672492727</c:v>
                </c:pt>
                <c:pt idx="4767">
                  <c:v>0.274760756290103</c:v>
                </c:pt>
                <c:pt idx="4768">
                  <c:v>0.274766838312846</c:v>
                </c:pt>
                <c:pt idx="4769">
                  <c:v>0.274772918561485</c:v>
                </c:pt>
                <c:pt idx="4770">
                  <c:v>0.274778997036547</c:v>
                </c:pt>
                <c:pt idx="4771">
                  <c:v>0.274785073738558</c:v>
                </c:pt>
                <c:pt idx="4772">
                  <c:v>0.274791148668048</c:v>
                </c:pt>
                <c:pt idx="4773">
                  <c:v>0.274797221825543</c:v>
                </c:pt>
                <c:pt idx="4774">
                  <c:v>0.27480329321157</c:v>
                </c:pt>
                <c:pt idx="4775">
                  <c:v>0.274809362826655</c:v>
                </c:pt>
                <c:pt idx="4776">
                  <c:v>0.274815430671326</c:v>
                </c:pt>
                <c:pt idx="4777">
                  <c:v>0.274821496746108</c:v>
                </c:pt>
                <c:pt idx="4778">
                  <c:v>0.274827561051527</c:v>
                </c:pt>
                <c:pt idx="4779">
                  <c:v>0.274833623588111</c:v>
                </c:pt>
                <c:pt idx="4780">
                  <c:v>0.274839684356385</c:v>
                </c:pt>
                <c:pt idx="4781">
                  <c:v>0.274845743356876</c:v>
                </c:pt>
                <c:pt idx="4782">
                  <c:v>0.274851800590107</c:v>
                </c:pt>
                <c:pt idx="4783">
                  <c:v>0.274857856056605</c:v>
                </c:pt>
                <c:pt idx="4784">
                  <c:v>0.274863909756896</c:v>
                </c:pt>
                <c:pt idx="4785">
                  <c:v>0.274869961691503</c:v>
                </c:pt>
                <c:pt idx="4786">
                  <c:v>0.274876011860953</c:v>
                </c:pt>
                <c:pt idx="4787">
                  <c:v>0.27488206026577</c:v>
                </c:pt>
                <c:pt idx="4788">
                  <c:v>0.274888106906479</c:v>
                </c:pt>
                <c:pt idx="4789">
                  <c:v>0.274894151783604</c:v>
                </c:pt>
                <c:pt idx="4790">
                  <c:v>0.274900194897669</c:v>
                </c:pt>
                <c:pt idx="4791">
                  <c:v>0.274906236249199</c:v>
                </c:pt>
                <c:pt idx="4792">
                  <c:v>0.274912275838716</c:v>
                </c:pt>
                <c:pt idx="4793">
                  <c:v>0.274918313666746</c:v>
                </c:pt>
                <c:pt idx="4794">
                  <c:v>0.274924349733813</c:v>
                </c:pt>
                <c:pt idx="4795">
                  <c:v>0.274930384040439</c:v>
                </c:pt>
                <c:pt idx="4796">
                  <c:v>0.274936416587148</c:v>
                </c:pt>
                <c:pt idx="4797">
                  <c:v>0.274942447374462</c:v>
                </c:pt>
                <c:pt idx="4798">
                  <c:v>0.274948476402904</c:v>
                </c:pt>
                <c:pt idx="4799">
                  <c:v>0.274954503672999</c:v>
                </c:pt>
                <c:pt idx="4800">
                  <c:v>0.274960529185269</c:v>
                </c:pt>
                <c:pt idx="4801">
                  <c:v>0.274966552940235</c:v>
                </c:pt>
                <c:pt idx="4802">
                  <c:v>0.27497257493842</c:v>
                </c:pt>
                <c:pt idx="4803">
                  <c:v>0.274978595180346</c:v>
                </c:pt>
                <c:pt idx="4804">
                  <c:v>0.274984613666535</c:v>
                </c:pt>
                <c:pt idx="4805">
                  <c:v>0.274990630397509</c:v>
                </c:pt>
                <c:pt idx="4806">
                  <c:v>0.27499664537379</c:v>
                </c:pt>
                <c:pt idx="4807">
                  <c:v>0.275002658595899</c:v>
                </c:pt>
                <c:pt idx="4808">
                  <c:v>0.275008670064358</c:v>
                </c:pt>
                <c:pt idx="4809">
                  <c:v>0.275014679779687</c:v>
                </c:pt>
                <c:pt idx="4810">
                  <c:v>0.275020687742408</c:v>
                </c:pt>
                <c:pt idx="4811">
                  <c:v>0.275026693953042</c:v>
                </c:pt>
                <c:pt idx="4812">
                  <c:v>0.275032698412107</c:v>
                </c:pt>
                <c:pt idx="4813">
                  <c:v>0.275038701120128</c:v>
                </c:pt>
                <c:pt idx="4814">
                  <c:v>0.275044702077622</c:v>
                </c:pt>
                <c:pt idx="4815">
                  <c:v>0.275050701285111</c:v>
                </c:pt>
                <c:pt idx="4816">
                  <c:v>0.275056698743114</c:v>
                </c:pt>
                <c:pt idx="4817">
                  <c:v>0.275062694452151</c:v>
                </c:pt>
                <c:pt idx="4818">
                  <c:v>0.275068688412742</c:v>
                </c:pt>
                <c:pt idx="4819">
                  <c:v>0.275074680625404</c:v>
                </c:pt>
                <c:pt idx="4820">
                  <c:v>0.275080671090661</c:v>
                </c:pt>
                <c:pt idx="4821">
                  <c:v>0.275086659809029</c:v>
                </c:pt>
                <c:pt idx="4822">
                  <c:v>0.275092646781029</c:v>
                </c:pt>
                <c:pt idx="4823">
                  <c:v>0.275098632007178</c:v>
                </c:pt>
                <c:pt idx="4824">
                  <c:v>0.275104615487996</c:v>
                </c:pt>
                <c:pt idx="4825">
                  <c:v>0.275110597224</c:v>
                </c:pt>
                <c:pt idx="4826">
                  <c:v>0.275116577215709</c:v>
                </c:pt>
                <c:pt idx="4827">
                  <c:v>0.275122555463643</c:v>
                </c:pt>
                <c:pt idx="4828">
                  <c:v>0.275128531968318</c:v>
                </c:pt>
                <c:pt idx="4829">
                  <c:v>0.275134506730253</c:v>
                </c:pt>
                <c:pt idx="4830">
                  <c:v>0.275140479749965</c:v>
                </c:pt>
                <c:pt idx="4831">
                  <c:v>0.275146451027972</c:v>
                </c:pt>
                <c:pt idx="4832">
                  <c:v>0.275152420564791</c:v>
                </c:pt>
                <c:pt idx="4833">
                  <c:v>0.275158388360939</c:v>
                </c:pt>
                <c:pt idx="4834">
                  <c:v>0.275164354416934</c:v>
                </c:pt>
                <c:pt idx="4835">
                  <c:v>0.275170318733293</c:v>
                </c:pt>
                <c:pt idx="4836">
                  <c:v>0.275176281310532</c:v>
                </c:pt>
                <c:pt idx="4837">
                  <c:v>0.275182242149168</c:v>
                </c:pt>
                <c:pt idx="4838">
                  <c:v>0.275188201249717</c:v>
                </c:pt>
                <c:pt idx="4839">
                  <c:v>0.275194158612696</c:v>
                </c:pt>
                <c:pt idx="4840">
                  <c:v>0.275200114238619</c:v>
                </c:pt>
                <c:pt idx="4841">
                  <c:v>0.275206068128006</c:v>
                </c:pt>
                <c:pt idx="4842">
                  <c:v>0.275212020281369</c:v>
                </c:pt>
                <c:pt idx="4843">
                  <c:v>0.275217970699226</c:v>
                </c:pt>
                <c:pt idx="4844">
                  <c:v>0.27522391938209</c:v>
                </c:pt>
                <c:pt idx="4845">
                  <c:v>0.275229866330479</c:v>
                </c:pt>
                <c:pt idx="4846">
                  <c:v>0.275235811544907</c:v>
                </c:pt>
                <c:pt idx="4847">
                  <c:v>0.275241755025887</c:v>
                </c:pt>
                <c:pt idx="4848">
                  <c:v>0.275247696773937</c:v>
                </c:pt>
                <c:pt idx="4849">
                  <c:v>0.275253636789571</c:v>
                </c:pt>
                <c:pt idx="4850">
                  <c:v>0.275259575073302</c:v>
                </c:pt>
                <c:pt idx="4851">
                  <c:v>0.275265511625645</c:v>
                </c:pt>
                <c:pt idx="4852">
                  <c:v>0.275271446447115</c:v>
                </c:pt>
                <c:pt idx="4853">
                  <c:v>0.275277379538225</c:v>
                </c:pt>
                <c:pt idx="4854">
                  <c:v>0.275283310899488</c:v>
                </c:pt>
                <c:pt idx="4855">
                  <c:v>0.27528924053142</c:v>
                </c:pt>
                <c:pt idx="4856">
                  <c:v>0.275295168434533</c:v>
                </c:pt>
                <c:pt idx="4857">
                  <c:v>0.275301094609341</c:v>
                </c:pt>
                <c:pt idx="4858">
                  <c:v>0.275307019056357</c:v>
                </c:pt>
                <c:pt idx="4859">
                  <c:v>0.275312941776094</c:v>
                </c:pt>
                <c:pt idx="4860">
                  <c:v>0.275318862769064</c:v>
                </c:pt>
                <c:pt idx="4861">
                  <c:v>0.27532478203578</c:v>
                </c:pt>
                <c:pt idx="4862">
                  <c:v>0.275330699576756</c:v>
                </c:pt>
                <c:pt idx="4863">
                  <c:v>0.275336615392504</c:v>
                </c:pt>
                <c:pt idx="4864">
                  <c:v>0.275342529483535</c:v>
                </c:pt>
                <c:pt idx="4865">
                  <c:v>0.275348441850362</c:v>
                </c:pt>
                <c:pt idx="4866">
                  <c:v>0.275354352493497</c:v>
                </c:pt>
                <c:pt idx="4867">
                  <c:v>0.275360261413451</c:v>
                </c:pt>
                <c:pt idx="4868">
                  <c:v>0.275366168610735</c:v>
                </c:pt>
                <c:pt idx="4869">
                  <c:v>0.275372074085863</c:v>
                </c:pt>
                <c:pt idx="4870">
                  <c:v>0.275377977839344</c:v>
                </c:pt>
                <c:pt idx="4871">
                  <c:v>0.27538387987169</c:v>
                </c:pt>
                <c:pt idx="4872">
                  <c:v>0.275389780183412</c:v>
                </c:pt>
                <c:pt idx="4873">
                  <c:v>0.27539567877502</c:v>
                </c:pt>
                <c:pt idx="4874">
                  <c:v>0.275401575647025</c:v>
                </c:pt>
                <c:pt idx="4875">
                  <c:v>0.275407470799937</c:v>
                </c:pt>
                <c:pt idx="4876">
                  <c:v>0.275413364234268</c:v>
                </c:pt>
                <c:pt idx="4877">
                  <c:v>0.275419255950527</c:v>
                </c:pt>
                <c:pt idx="4878">
                  <c:v>0.275425145949225</c:v>
                </c:pt>
                <c:pt idx="4879">
                  <c:v>0.27543103423087</c:v>
                </c:pt>
                <c:pt idx="4880">
                  <c:v>0.275436920795972</c:v>
                </c:pt>
                <c:pt idx="4881">
                  <c:v>0.275442805645042</c:v>
                </c:pt>
                <c:pt idx="4882">
                  <c:v>0.275448688778587</c:v>
                </c:pt>
                <c:pt idx="4883">
                  <c:v>0.275454570197118</c:v>
                </c:pt>
                <c:pt idx="4884">
                  <c:v>0.275460449901145</c:v>
                </c:pt>
                <c:pt idx="4885">
                  <c:v>0.275466327891174</c:v>
                </c:pt>
                <c:pt idx="4886">
                  <c:v>0.275472204167716</c:v>
                </c:pt>
                <c:pt idx="4887">
                  <c:v>0.275478078731279</c:v>
                </c:pt>
                <c:pt idx="4888">
                  <c:v>0.275483951582371</c:v>
                </c:pt>
                <c:pt idx="4889">
                  <c:v>0.275489822721499</c:v>
                </c:pt>
                <c:pt idx="4890">
                  <c:v>0.275495692149174</c:v>
                </c:pt>
                <c:pt idx="4891">
                  <c:v>0.275501559865902</c:v>
                </c:pt>
                <c:pt idx="4892">
                  <c:v>0.275507425872191</c:v>
                </c:pt>
                <c:pt idx="4893">
                  <c:v>0.275513290168548</c:v>
                </c:pt>
                <c:pt idx="4894">
                  <c:v>0.275519152755482</c:v>
                </c:pt>
                <c:pt idx="4895">
                  <c:v>0.2755250136335</c:v>
                </c:pt>
                <c:pt idx="4896">
                  <c:v>0.275530872803106</c:v>
                </c:pt>
                <c:pt idx="4897">
                  <c:v>0.275536730264812</c:v>
                </c:pt>
                <c:pt idx="4898">
                  <c:v>0.275542586019121</c:v>
                </c:pt>
                <c:pt idx="4899">
                  <c:v>0.275548440066542</c:v>
                </c:pt>
                <c:pt idx="4900">
                  <c:v>0.27555429240758</c:v>
                </c:pt>
                <c:pt idx="4901">
                  <c:v>0.275560143042741</c:v>
                </c:pt>
                <c:pt idx="4902">
                  <c:v>0.275565991972533</c:v>
                </c:pt>
                <c:pt idx="4903">
                  <c:v>0.275571839197459</c:v>
                </c:pt>
                <c:pt idx="4904">
                  <c:v>0.275577684718028</c:v>
                </c:pt>
                <c:pt idx="4905">
                  <c:v>0.275583528534745</c:v>
                </c:pt>
                <c:pt idx="4906">
                  <c:v>0.275589370648114</c:v>
                </c:pt>
                <c:pt idx="4907">
                  <c:v>0.275595211058642</c:v>
                </c:pt>
                <c:pt idx="4908">
                  <c:v>0.275601049766834</c:v>
                </c:pt>
                <c:pt idx="4909">
                  <c:v>0.275606886773194</c:v>
                </c:pt>
                <c:pt idx="4910">
                  <c:v>0.275612722078226</c:v>
                </c:pt>
                <c:pt idx="4911">
                  <c:v>0.275618555682438</c:v>
                </c:pt>
                <c:pt idx="4912">
                  <c:v>0.275624387586333</c:v>
                </c:pt>
                <c:pt idx="4913">
                  <c:v>0.275630217790415</c:v>
                </c:pt>
                <c:pt idx="4914">
                  <c:v>0.275636046295188</c:v>
                </c:pt>
                <c:pt idx="4915">
                  <c:v>0.275641873101158</c:v>
                </c:pt>
                <c:pt idx="4916">
                  <c:v>0.275647698208826</c:v>
                </c:pt>
                <c:pt idx="4917">
                  <c:v>0.275653521618697</c:v>
                </c:pt>
                <c:pt idx="4918">
                  <c:v>0.275659343331277</c:v>
                </c:pt>
                <c:pt idx="4919">
                  <c:v>0.275665163347066</c:v>
                </c:pt>
                <c:pt idx="4920">
                  <c:v>0.27567098166657</c:v>
                </c:pt>
                <c:pt idx="4921">
                  <c:v>0.27567679829029</c:v>
                </c:pt>
                <c:pt idx="4922">
                  <c:v>0.275682613218731</c:v>
                </c:pt>
                <c:pt idx="4923">
                  <c:v>0.275688426452394</c:v>
                </c:pt>
                <c:pt idx="4924">
                  <c:v>0.275694237991782</c:v>
                </c:pt>
                <c:pt idx="4925">
                  <c:v>0.275700047837399</c:v>
                </c:pt>
                <c:pt idx="4926">
                  <c:v>0.275705855989746</c:v>
                </c:pt>
                <c:pt idx="4927">
                  <c:v>0.275711662449326</c:v>
                </c:pt>
                <c:pt idx="4928">
                  <c:v>0.275717467216641</c:v>
                </c:pt>
                <c:pt idx="4929">
                  <c:v>0.275723270292193</c:v>
                </c:pt>
                <c:pt idx="4930">
                  <c:v>0.275729071676483</c:v>
                </c:pt>
                <c:pt idx="4931">
                  <c:v>0.275734871370011</c:v>
                </c:pt>
                <c:pt idx="4932">
                  <c:v>0.275740669373283</c:v>
                </c:pt>
                <c:pt idx="4933">
                  <c:v>0.275746465686797</c:v>
                </c:pt>
                <c:pt idx="4934">
                  <c:v>0.275752260311055</c:v>
                </c:pt>
                <c:pt idx="4935">
                  <c:v>0.275758053246558</c:v>
                </c:pt>
                <c:pt idx="4936">
                  <c:v>0.275763844493806</c:v>
                </c:pt>
                <c:pt idx="4937">
                  <c:v>0.275769634053301</c:v>
                </c:pt>
                <c:pt idx="4938">
                  <c:v>0.275775421925541</c:v>
                </c:pt>
                <c:pt idx="4939">
                  <c:v>0.275781208111029</c:v>
                </c:pt>
                <c:pt idx="4940">
                  <c:v>0.275786992610265</c:v>
                </c:pt>
                <c:pt idx="4941">
                  <c:v>0.275792775423748</c:v>
                </c:pt>
                <c:pt idx="4942">
                  <c:v>0.275798556551979</c:v>
                </c:pt>
                <c:pt idx="4943">
                  <c:v>0.275804335995456</c:v>
                </c:pt>
                <c:pt idx="4944">
                  <c:v>0.27581011375468</c:v>
                </c:pt>
                <c:pt idx="4945">
                  <c:v>0.275815889830148</c:v>
                </c:pt>
                <c:pt idx="4946">
                  <c:v>0.275821664222363</c:v>
                </c:pt>
                <c:pt idx="4947">
                  <c:v>0.275827436931822</c:v>
                </c:pt>
                <c:pt idx="4948">
                  <c:v>0.275833207959024</c:v>
                </c:pt>
                <c:pt idx="4949">
                  <c:v>0.275838977304468</c:v>
                </c:pt>
                <c:pt idx="4950">
                  <c:v>0.275844744968653</c:v>
                </c:pt>
                <c:pt idx="4951">
                  <c:v>0.275850510952077</c:v>
                </c:pt>
                <c:pt idx="4952">
                  <c:v>0.275856275255237</c:v>
                </c:pt>
                <c:pt idx="4953">
                  <c:v>0.275862037878633</c:v>
                </c:pt>
                <c:pt idx="4954">
                  <c:v>0.275867798822763</c:v>
                </c:pt>
                <c:pt idx="4955">
                  <c:v>0.275873558088125</c:v>
                </c:pt>
                <c:pt idx="4956">
                  <c:v>0.275879315675216</c:v>
                </c:pt>
                <c:pt idx="4957">
                  <c:v>0.275885071584533</c:v>
                </c:pt>
                <c:pt idx="4958">
                  <c:v>0.275890825816574</c:v>
                </c:pt>
                <c:pt idx="4959">
                  <c:v>0.275896578371835</c:v>
                </c:pt>
                <c:pt idx="4960">
                  <c:v>0.275902329250816</c:v>
                </c:pt>
                <c:pt idx="4961">
                  <c:v>0.275908078454012</c:v>
                </c:pt>
                <c:pt idx="4962">
                  <c:v>0.27591382598192</c:v>
                </c:pt>
                <c:pt idx="4963">
                  <c:v>0.275919571835036</c:v>
                </c:pt>
                <c:pt idx="4964">
                  <c:v>0.275925316013857</c:v>
                </c:pt>
                <c:pt idx="4965">
                  <c:v>0.27593105851888</c:v>
                </c:pt>
                <c:pt idx="4966">
                  <c:v>0.275936799350599</c:v>
                </c:pt>
                <c:pt idx="4967">
                  <c:v>0.275942538509513</c:v>
                </c:pt>
                <c:pt idx="4968">
                  <c:v>0.275948275996116</c:v>
                </c:pt>
                <c:pt idx="4969">
                  <c:v>0.275954011810904</c:v>
                </c:pt>
                <c:pt idx="4970">
                  <c:v>0.275959745954372</c:v>
                </c:pt>
                <c:pt idx="4971">
                  <c:v>0.275965478427016</c:v>
                </c:pt>
                <c:pt idx="4972">
                  <c:v>0.275971209229332</c:v>
                </c:pt>
                <c:pt idx="4973">
                  <c:v>0.275976938361812</c:v>
                </c:pt>
                <c:pt idx="4974">
                  <c:v>0.275982665824955</c:v>
                </c:pt>
                <c:pt idx="4975">
                  <c:v>0.275988391619253</c:v>
                </c:pt>
                <c:pt idx="4976">
                  <c:v>0.275994115745202</c:v>
                </c:pt>
                <c:pt idx="4977">
                  <c:v>0.275999838203295</c:v>
                </c:pt>
                <c:pt idx="4978">
                  <c:v>0.276005558994028</c:v>
                </c:pt>
                <c:pt idx="4979">
                  <c:v>0.276011278117894</c:v>
                </c:pt>
                <c:pt idx="4980">
                  <c:v>0.276016995575386</c:v>
                </c:pt>
                <c:pt idx="4981">
                  <c:v>0.276022711367</c:v>
                </c:pt>
                <c:pt idx="4982">
                  <c:v>0.276028425493229</c:v>
                </c:pt>
                <c:pt idx="4983">
                  <c:v>0.276034137954566</c:v>
                </c:pt>
                <c:pt idx="4984">
                  <c:v>0.276039848751505</c:v>
                </c:pt>
                <c:pt idx="4985">
                  <c:v>0.276045557884539</c:v>
                </c:pt>
                <c:pt idx="4986">
                  <c:v>0.27605126535416</c:v>
                </c:pt>
                <c:pt idx="4987">
                  <c:v>0.276056971160862</c:v>
                </c:pt>
                <c:pt idx="4988">
                  <c:v>0.276062675305138</c:v>
                </c:pt>
                <c:pt idx="4989">
                  <c:v>0.27606837778748</c:v>
                </c:pt>
                <c:pt idx="4990">
                  <c:v>0.27607407860838</c:v>
                </c:pt>
                <c:pt idx="4991">
                  <c:v>0.276079777768332</c:v>
                </c:pt>
                <c:pt idx="4992">
                  <c:v>0.276085475267827</c:v>
                </c:pt>
                <c:pt idx="4993">
                  <c:v>0.276091171107356</c:v>
                </c:pt>
                <c:pt idx="4994">
                  <c:v>0.276096865287412</c:v>
                </c:pt>
                <c:pt idx="4995">
                  <c:v>0.276102557808487</c:v>
                </c:pt>
                <c:pt idx="4996">
                  <c:v>0.276108248671072</c:v>
                </c:pt>
                <c:pt idx="4997">
                  <c:v>0.276113937875658</c:v>
                </c:pt>
                <c:pt idx="4998">
                  <c:v>0.276119625422738</c:v>
                </c:pt>
                <c:pt idx="4999">
                  <c:v>0.2761253113128</c:v>
                </c:pt>
                <c:pt idx="5000">
                  <c:v>0.276130995546338</c:v>
                </c:pt>
                <c:pt idx="5001">
                  <c:v>0.27613667812384</c:v>
                </c:pt>
                <c:pt idx="5002">
                  <c:v>0.276142359045799</c:v>
                </c:pt>
                <c:pt idx="5003">
                  <c:v>0.276148038312704</c:v>
                </c:pt>
                <c:pt idx="5004">
                  <c:v>0.276153715925046</c:v>
                </c:pt>
                <c:pt idx="5005">
                  <c:v>0.276159391883315</c:v>
                </c:pt>
                <c:pt idx="5006">
                  <c:v>0.276165066188001</c:v>
                </c:pt>
                <c:pt idx="5007">
                  <c:v>0.276170738839594</c:v>
                </c:pt>
                <c:pt idx="5008">
                  <c:v>0.276176409838582</c:v>
                </c:pt>
                <c:pt idx="5009">
                  <c:v>0.276182079185457</c:v>
                </c:pt>
                <c:pt idx="5010">
                  <c:v>0.276187746880707</c:v>
                </c:pt>
                <c:pt idx="5011">
                  <c:v>0.276193412924822</c:v>
                </c:pt>
                <c:pt idx="5012">
                  <c:v>0.276199077318291</c:v>
                </c:pt>
                <c:pt idx="5013">
                  <c:v>0.276204740061602</c:v>
                </c:pt>
                <c:pt idx="5014">
                  <c:v>0.276210401155245</c:v>
                </c:pt>
                <c:pt idx="5015">
                  <c:v>0.276216060599707</c:v>
                </c:pt>
                <c:pt idx="5016">
                  <c:v>0.276221718395478</c:v>
                </c:pt>
                <c:pt idx="5017">
                  <c:v>0.276227374543046</c:v>
                </c:pt>
                <c:pt idx="5018">
                  <c:v>0.276233029042899</c:v>
                </c:pt>
                <c:pt idx="5019">
                  <c:v>0.276238681895525</c:v>
                </c:pt>
                <c:pt idx="5020">
                  <c:v>0.276244333101412</c:v>
                </c:pt>
                <c:pt idx="5021">
                  <c:v>0.276249982661048</c:v>
                </c:pt>
                <c:pt idx="5022">
                  <c:v>0.276255630574919</c:v>
                </c:pt>
                <c:pt idx="5023">
                  <c:v>0.276261276843514</c:v>
                </c:pt>
                <c:pt idx="5024">
                  <c:v>0.27626692146732</c:v>
                </c:pt>
                <c:pt idx="5025">
                  <c:v>0.276272564446825</c:v>
                </c:pt>
                <c:pt idx="5026">
                  <c:v>0.276278205782514</c:v>
                </c:pt>
                <c:pt idx="5027">
                  <c:v>0.276283845474875</c:v>
                </c:pt>
                <c:pt idx="5028">
                  <c:v>0.276289483524394</c:v>
                </c:pt>
                <c:pt idx="5029">
                  <c:v>0.276295119931557</c:v>
                </c:pt>
                <c:pt idx="5030">
                  <c:v>0.276300754696852</c:v>
                </c:pt>
                <c:pt idx="5031">
                  <c:v>0.276306387820765</c:v>
                </c:pt>
                <c:pt idx="5032">
                  <c:v>0.276312019303781</c:v>
                </c:pt>
                <c:pt idx="5033">
                  <c:v>0.276317649146387</c:v>
                </c:pt>
                <c:pt idx="5034">
                  <c:v>0.276323277349068</c:v>
                </c:pt>
                <c:pt idx="5035">
                  <c:v>0.276328903912309</c:v>
                </c:pt>
                <c:pt idx="5036">
                  <c:v>0.276334528836596</c:v>
                </c:pt>
                <c:pt idx="5037">
                  <c:v>0.276340152122415</c:v>
                </c:pt>
                <c:pt idx="5038">
                  <c:v>0.276345773770251</c:v>
                </c:pt>
                <c:pt idx="5039">
                  <c:v>0.276351393780589</c:v>
                </c:pt>
                <c:pt idx="5040">
                  <c:v>0.276357012153912</c:v>
                </c:pt>
                <c:pt idx="5041">
                  <c:v>0.276362628890708</c:v>
                </c:pt>
                <c:pt idx="5042">
                  <c:v>0.276368243991459</c:v>
                </c:pt>
                <c:pt idx="5043">
                  <c:v>0.276373857456648</c:v>
                </c:pt>
                <c:pt idx="5044">
                  <c:v>0.276379469286764</c:v>
                </c:pt>
                <c:pt idx="5045">
                  <c:v>0.276385079482287</c:v>
                </c:pt>
                <c:pt idx="5046">
                  <c:v>0.276390688043704</c:v>
                </c:pt>
                <c:pt idx="5047">
                  <c:v>0.276396294971496</c:v>
                </c:pt>
                <c:pt idx="5048">
                  <c:v>0.276401900266148</c:v>
                </c:pt>
                <c:pt idx="5049">
                  <c:v>0.276407503928144</c:v>
                </c:pt>
                <c:pt idx="5050">
                  <c:v>0.276413105957965</c:v>
                </c:pt>
                <c:pt idx="5051">
                  <c:v>0.276418706356097</c:v>
                </c:pt>
                <c:pt idx="5052">
                  <c:v>0.276424305123022</c:v>
                </c:pt>
                <c:pt idx="5053">
                  <c:v>0.276429902259222</c:v>
                </c:pt>
                <c:pt idx="5054">
                  <c:v>0.276435497765181</c:v>
                </c:pt>
                <c:pt idx="5055">
                  <c:v>0.276441091641382</c:v>
                </c:pt>
                <c:pt idx="5056">
                  <c:v>0.276446683888305</c:v>
                </c:pt>
                <c:pt idx="5057">
                  <c:v>0.276452274506434</c:v>
                </c:pt>
                <c:pt idx="5058">
                  <c:v>0.276457863496252</c:v>
                </c:pt>
                <c:pt idx="5059">
                  <c:v>0.276463450858239</c:v>
                </c:pt>
                <c:pt idx="5060">
                  <c:v>0.276469036592879</c:v>
                </c:pt>
                <c:pt idx="5061">
                  <c:v>0.276474620700652</c:v>
                </c:pt>
                <c:pt idx="5062">
                  <c:v>0.27648020318204</c:v>
                </c:pt>
                <c:pt idx="5063">
                  <c:v>0.276485784037525</c:v>
                </c:pt>
                <c:pt idx="5064">
                  <c:v>0.276491363267586</c:v>
                </c:pt>
                <c:pt idx="5065">
                  <c:v>0.276496940872707</c:v>
                </c:pt>
                <c:pt idx="5066">
                  <c:v>0.276502516853368</c:v>
                </c:pt>
                <c:pt idx="5067">
                  <c:v>0.276508091210049</c:v>
                </c:pt>
                <c:pt idx="5068">
                  <c:v>0.276513663943232</c:v>
                </c:pt>
                <c:pt idx="5069">
                  <c:v>0.276519235053396</c:v>
                </c:pt>
                <c:pt idx="5070">
                  <c:v>0.276524804541021</c:v>
                </c:pt>
                <c:pt idx="5071">
                  <c:v>0.27653037240659</c:v>
                </c:pt>
                <c:pt idx="5072">
                  <c:v>0.27653593865058</c:v>
                </c:pt>
                <c:pt idx="5073">
                  <c:v>0.276541503273474</c:v>
                </c:pt>
                <c:pt idx="5074">
                  <c:v>0.276547066275749</c:v>
                </c:pt>
                <c:pt idx="5075">
                  <c:v>0.276552627657885</c:v>
                </c:pt>
                <c:pt idx="5076">
                  <c:v>0.276558187420363</c:v>
                </c:pt>
                <c:pt idx="5077">
                  <c:v>0.27656374556366</c:v>
                </c:pt>
                <c:pt idx="5078">
                  <c:v>0.276569302088257</c:v>
                </c:pt>
                <c:pt idx="5079">
                  <c:v>0.276574856994633</c:v>
                </c:pt>
                <c:pt idx="5080">
                  <c:v>0.276580410283267</c:v>
                </c:pt>
                <c:pt idx="5081">
                  <c:v>0.276585961954636</c:v>
                </c:pt>
                <c:pt idx="5082">
                  <c:v>0.276591512009221</c:v>
                </c:pt>
                <c:pt idx="5083">
                  <c:v>0.276597060447498</c:v>
                </c:pt>
                <c:pt idx="5084">
                  <c:v>0.276602607269945</c:v>
                </c:pt>
                <c:pt idx="5085">
                  <c:v>0.276608152477043</c:v>
                </c:pt>
                <c:pt idx="5086">
                  <c:v>0.276613696069269</c:v>
                </c:pt>
                <c:pt idx="5087">
                  <c:v>0.2766192380471</c:v>
                </c:pt>
                <c:pt idx="5088">
                  <c:v>0.276624778411013</c:v>
                </c:pt>
                <c:pt idx="5089">
                  <c:v>0.276630317161488</c:v>
                </c:pt>
                <c:pt idx="5090">
                  <c:v>0.276635854299</c:v>
                </c:pt>
                <c:pt idx="5091">
                  <c:v>0.276641389824026</c:v>
                </c:pt>
                <c:pt idx="5092">
                  <c:v>0.276646923737045</c:v>
                </c:pt>
                <c:pt idx="5093">
                  <c:v>0.276652456038534</c:v>
                </c:pt>
                <c:pt idx="5094">
                  <c:v>0.276657986728968</c:v>
                </c:pt>
                <c:pt idx="5095">
                  <c:v>0.276663515808825</c:v>
                </c:pt>
                <c:pt idx="5096">
                  <c:v>0.276669043278581</c:v>
                </c:pt>
                <c:pt idx="5097">
                  <c:v>0.276674569138713</c:v>
                </c:pt>
                <c:pt idx="5098">
                  <c:v>0.276680093389695</c:v>
                </c:pt>
                <c:pt idx="5099">
                  <c:v>0.276685616032006</c:v>
                </c:pt>
                <c:pt idx="5100">
                  <c:v>0.27669113706612</c:v>
                </c:pt>
                <c:pt idx="5101">
                  <c:v>0.276696656492513</c:v>
                </c:pt>
                <c:pt idx="5102">
                  <c:v>0.276702174311662</c:v>
                </c:pt>
                <c:pt idx="5103">
                  <c:v>0.276707690524041</c:v>
                </c:pt>
                <c:pt idx="5104">
                  <c:v>0.276713205130126</c:v>
                </c:pt>
                <c:pt idx="5105">
                  <c:v>0.27671871813039</c:v>
                </c:pt>
                <c:pt idx="5106">
                  <c:v>0.276724229525312</c:v>
                </c:pt>
                <c:pt idx="5107">
                  <c:v>0.276729739315364</c:v>
                </c:pt>
                <c:pt idx="5108">
                  <c:v>0.276735247501021</c:v>
                </c:pt>
                <c:pt idx="5109">
                  <c:v>0.276740754082759</c:v>
                </c:pt>
                <c:pt idx="5110">
                  <c:v>0.276746259061052</c:v>
                </c:pt>
                <c:pt idx="5111">
                  <c:v>0.276751762436373</c:v>
                </c:pt>
                <c:pt idx="5112">
                  <c:v>0.276757264209196</c:v>
                </c:pt>
                <c:pt idx="5113">
                  <c:v>0.276762764379997</c:v>
                </c:pt>
                <c:pt idx="5114">
                  <c:v>0.276768262949249</c:v>
                </c:pt>
                <c:pt idx="5115">
                  <c:v>0.276773759917425</c:v>
                </c:pt>
                <c:pt idx="5116">
                  <c:v>0.276779255285</c:v>
                </c:pt>
                <c:pt idx="5117">
                  <c:v>0.276784749052445</c:v>
                </c:pt>
                <c:pt idx="5118">
                  <c:v>0.276790241220236</c:v>
                </c:pt>
                <c:pt idx="5119">
                  <c:v>0.276795731788843</c:v>
                </c:pt>
                <c:pt idx="5120">
                  <c:v>0.276801220758743</c:v>
                </c:pt>
                <c:pt idx="5121">
                  <c:v>0.276806708130405</c:v>
                </c:pt>
                <c:pt idx="5122">
                  <c:v>0.276812193904305</c:v>
                </c:pt>
                <c:pt idx="5123">
                  <c:v>0.276817678080913</c:v>
                </c:pt>
                <c:pt idx="5124">
                  <c:v>0.276823160660702</c:v>
                </c:pt>
                <c:pt idx="5125">
                  <c:v>0.276828641644145</c:v>
                </c:pt>
                <c:pt idx="5126">
                  <c:v>0.276834121031712</c:v>
                </c:pt>
                <c:pt idx="5127">
                  <c:v>0.276839598823877</c:v>
                </c:pt>
                <c:pt idx="5128">
                  <c:v>0.276845075021112</c:v>
                </c:pt>
                <c:pt idx="5129">
                  <c:v>0.276850549623888</c:v>
                </c:pt>
                <c:pt idx="5130">
                  <c:v>0.276856022632677</c:v>
                </c:pt>
                <c:pt idx="5131">
                  <c:v>0.276861494047949</c:v>
                </c:pt>
                <c:pt idx="5132">
                  <c:v>0.276866963870176</c:v>
                </c:pt>
                <c:pt idx="5133">
                  <c:v>0.276872432099829</c:v>
                </c:pt>
                <c:pt idx="5134">
                  <c:v>0.276877898737379</c:v>
                </c:pt>
                <c:pt idx="5135">
                  <c:v>0.276883363783297</c:v>
                </c:pt>
                <c:pt idx="5136">
                  <c:v>0.276888827238054</c:v>
                </c:pt>
                <c:pt idx="5137">
                  <c:v>0.276894289102118</c:v>
                </c:pt>
                <c:pt idx="5138">
                  <c:v>0.276899749375964</c:v>
                </c:pt>
                <c:pt idx="5139">
                  <c:v>0.276905208060057</c:v>
                </c:pt>
                <c:pt idx="5140">
                  <c:v>0.276910665154872</c:v>
                </c:pt>
                <c:pt idx="5141">
                  <c:v>0.276916120660874</c:v>
                </c:pt>
                <c:pt idx="5142">
                  <c:v>0.276921574578538</c:v>
                </c:pt>
                <c:pt idx="5143">
                  <c:v>0.276927026908328</c:v>
                </c:pt>
                <c:pt idx="5144">
                  <c:v>0.276932477650717</c:v>
                </c:pt>
                <c:pt idx="5145">
                  <c:v>0.276937926806175</c:v>
                </c:pt>
                <c:pt idx="5146">
                  <c:v>0.276943374375168</c:v>
                </c:pt>
                <c:pt idx="5147">
                  <c:v>0.276948820358169</c:v>
                </c:pt>
                <c:pt idx="5148">
                  <c:v>0.276954264755642</c:v>
                </c:pt>
                <c:pt idx="5149">
                  <c:v>0.276959707568061</c:v>
                </c:pt>
                <c:pt idx="5150">
                  <c:v>0.27696514879589</c:v>
                </c:pt>
                <c:pt idx="5151">
                  <c:v>0.2769705884396</c:v>
                </c:pt>
                <c:pt idx="5152">
                  <c:v>0.27697602649966</c:v>
                </c:pt>
                <c:pt idx="5153">
                  <c:v>0.276981462976535</c:v>
                </c:pt>
                <c:pt idx="5154">
                  <c:v>0.276986897870698</c:v>
                </c:pt>
                <c:pt idx="5155">
                  <c:v>0.276992331182611</c:v>
                </c:pt>
                <c:pt idx="5156">
                  <c:v>0.276997762912747</c:v>
                </c:pt>
                <c:pt idx="5157">
                  <c:v>0.27700319306157</c:v>
                </c:pt>
                <c:pt idx="5158">
                  <c:v>0.277008621629548</c:v>
                </c:pt>
                <c:pt idx="5159">
                  <c:v>0.277014048617151</c:v>
                </c:pt>
                <c:pt idx="5160">
                  <c:v>0.277019474024842</c:v>
                </c:pt>
                <c:pt idx="5161">
                  <c:v>0.277024897853092</c:v>
                </c:pt>
                <c:pt idx="5162">
                  <c:v>0.277030320102364</c:v>
                </c:pt>
                <c:pt idx="5163">
                  <c:v>0.277035740773129</c:v>
                </c:pt>
                <c:pt idx="5164">
                  <c:v>0.277041159865849</c:v>
                </c:pt>
                <c:pt idx="5165">
                  <c:v>0.277046577380994</c:v>
                </c:pt>
                <c:pt idx="5166">
                  <c:v>0.27705199331903</c:v>
                </c:pt>
                <c:pt idx="5167">
                  <c:v>0.27705740768042</c:v>
                </c:pt>
                <c:pt idx="5168">
                  <c:v>0.277062820465635</c:v>
                </c:pt>
                <c:pt idx="5169">
                  <c:v>0.277068231675135</c:v>
                </c:pt>
                <c:pt idx="5170">
                  <c:v>0.277073641309392</c:v>
                </c:pt>
                <c:pt idx="5171">
                  <c:v>0.277079049368865</c:v>
                </c:pt>
                <c:pt idx="5172">
                  <c:v>0.277084455854024</c:v>
                </c:pt>
                <c:pt idx="5173">
                  <c:v>0.277089860765335</c:v>
                </c:pt>
                <c:pt idx="5174">
                  <c:v>0.277095264103259</c:v>
                </c:pt>
                <c:pt idx="5175">
                  <c:v>0.277100665868265</c:v>
                </c:pt>
                <c:pt idx="5176">
                  <c:v>0.277106066060814</c:v>
                </c:pt>
                <c:pt idx="5177">
                  <c:v>0.277111464681375</c:v>
                </c:pt>
                <c:pt idx="5178">
                  <c:v>0.277116861730408</c:v>
                </c:pt>
                <c:pt idx="5179">
                  <c:v>0.277122257208381</c:v>
                </c:pt>
                <c:pt idx="5180">
                  <c:v>0.277127651115758</c:v>
                </c:pt>
                <c:pt idx="5181">
                  <c:v>0.277133043453</c:v>
                </c:pt>
                <c:pt idx="5182">
                  <c:v>0.277138434220576</c:v>
                </c:pt>
                <c:pt idx="5183">
                  <c:v>0.277143823418945</c:v>
                </c:pt>
                <c:pt idx="5184">
                  <c:v>0.277149211048574</c:v>
                </c:pt>
                <c:pt idx="5185">
                  <c:v>0.277154597109924</c:v>
                </c:pt>
                <c:pt idx="5186">
                  <c:v>0.277159981603459</c:v>
                </c:pt>
                <c:pt idx="5187">
                  <c:v>0.277165364529646</c:v>
                </c:pt>
                <c:pt idx="5188">
                  <c:v>0.277170745888943</c:v>
                </c:pt>
                <c:pt idx="5189">
                  <c:v>0.277176125681817</c:v>
                </c:pt>
                <c:pt idx="5190">
                  <c:v>0.277181503908727</c:v>
                </c:pt>
                <c:pt idx="5191">
                  <c:v>0.27718688057014</c:v>
                </c:pt>
                <c:pt idx="5192">
                  <c:v>0.277192255666514</c:v>
                </c:pt>
                <c:pt idx="5193">
                  <c:v>0.277197629198313</c:v>
                </c:pt>
                <c:pt idx="5194">
                  <c:v>0.277203001166003</c:v>
                </c:pt>
                <c:pt idx="5195">
                  <c:v>0.277208371570041</c:v>
                </c:pt>
                <c:pt idx="5196">
                  <c:v>0.277213740410893</c:v>
                </c:pt>
                <c:pt idx="5197">
                  <c:v>0.277219107689017</c:v>
                </c:pt>
                <c:pt idx="5198">
                  <c:v>0.277224473404879</c:v>
                </c:pt>
                <c:pt idx="5199">
                  <c:v>0.277229837558936</c:v>
                </c:pt>
                <c:pt idx="5200">
                  <c:v>0.277235200151652</c:v>
                </c:pt>
                <c:pt idx="5201">
                  <c:v>0.27724056118349</c:v>
                </c:pt>
                <c:pt idx="5202">
                  <c:v>0.277245920654907</c:v>
                </c:pt>
                <c:pt idx="5203">
                  <c:v>0.277251278566368</c:v>
                </c:pt>
                <c:pt idx="5204">
                  <c:v>0.27725663491833</c:v>
                </c:pt>
                <c:pt idx="5205">
                  <c:v>0.277261989711258</c:v>
                </c:pt>
                <c:pt idx="5206">
                  <c:v>0.277267342945608</c:v>
                </c:pt>
                <c:pt idx="5207">
                  <c:v>0.277272694621843</c:v>
                </c:pt>
                <c:pt idx="5208">
                  <c:v>0.277278044740425</c:v>
                </c:pt>
                <c:pt idx="5209">
                  <c:v>0.27728339330181</c:v>
                </c:pt>
                <c:pt idx="5210">
                  <c:v>0.277288740306462</c:v>
                </c:pt>
                <c:pt idx="5211">
                  <c:v>0.277294085754838</c:v>
                </c:pt>
                <c:pt idx="5212">
                  <c:v>0.2772994296474</c:v>
                </c:pt>
                <c:pt idx="5213">
                  <c:v>0.277304771984604</c:v>
                </c:pt>
                <c:pt idx="5214">
                  <c:v>0.277310112766912</c:v>
                </c:pt>
                <c:pt idx="5215">
                  <c:v>0.277315451994786</c:v>
                </c:pt>
                <c:pt idx="5216">
                  <c:v>0.277320789668679</c:v>
                </c:pt>
                <c:pt idx="5217">
                  <c:v>0.277326125789056</c:v>
                </c:pt>
                <c:pt idx="5218">
                  <c:v>0.277331460356371</c:v>
                </c:pt>
                <c:pt idx="5219">
                  <c:v>0.277336793371087</c:v>
                </c:pt>
                <c:pt idx="5220">
                  <c:v>0.277342124833659</c:v>
                </c:pt>
                <c:pt idx="5221">
                  <c:v>0.277347454744546</c:v>
                </c:pt>
                <c:pt idx="5222">
                  <c:v>0.27735278310421</c:v>
                </c:pt>
                <c:pt idx="5223">
                  <c:v>0.277358109913104</c:v>
                </c:pt>
                <c:pt idx="5224">
                  <c:v>0.27736343517169</c:v>
                </c:pt>
                <c:pt idx="5225">
                  <c:v>0.277368758880423</c:v>
                </c:pt>
                <c:pt idx="5226">
                  <c:v>0.277374081039764</c:v>
                </c:pt>
                <c:pt idx="5227">
                  <c:v>0.277379401650167</c:v>
                </c:pt>
                <c:pt idx="5228">
                  <c:v>0.277384720712091</c:v>
                </c:pt>
                <c:pt idx="5229">
                  <c:v>0.277390038225995</c:v>
                </c:pt>
                <c:pt idx="5230">
                  <c:v>0.277395354192333</c:v>
                </c:pt>
                <c:pt idx="5231">
                  <c:v>0.277400668611566</c:v>
                </c:pt>
                <c:pt idx="5232">
                  <c:v>0.277405981484146</c:v>
                </c:pt>
                <c:pt idx="5233">
                  <c:v>0.277411292810534</c:v>
                </c:pt>
                <c:pt idx="5234">
                  <c:v>0.277416602591184</c:v>
                </c:pt>
                <c:pt idx="5235">
                  <c:v>0.277421910826553</c:v>
                </c:pt>
                <c:pt idx="5236">
                  <c:v>0.2774272175171</c:v>
                </c:pt>
                <c:pt idx="5237">
                  <c:v>0.277432522663277</c:v>
                </c:pt>
                <c:pt idx="5238">
                  <c:v>0.277437826265544</c:v>
                </c:pt>
                <c:pt idx="5239">
                  <c:v>0.277443128324353</c:v>
                </c:pt>
                <c:pt idx="5240">
                  <c:v>0.277448428840164</c:v>
                </c:pt>
                <c:pt idx="5241">
                  <c:v>0.277453727813428</c:v>
                </c:pt>
                <c:pt idx="5242">
                  <c:v>0.277459025244603</c:v>
                </c:pt>
                <c:pt idx="5243">
                  <c:v>0.277464321134147</c:v>
                </c:pt>
                <c:pt idx="5244">
                  <c:v>0.27746961548251</c:v>
                </c:pt>
                <c:pt idx="5245">
                  <c:v>0.277474908290151</c:v>
                </c:pt>
                <c:pt idx="5246">
                  <c:v>0.277480199557522</c:v>
                </c:pt>
                <c:pt idx="5247">
                  <c:v>0.277485489285082</c:v>
                </c:pt>
                <c:pt idx="5248">
                  <c:v>0.27749077747328</c:v>
                </c:pt>
                <c:pt idx="5249">
                  <c:v>0.277496064122574</c:v>
                </c:pt>
                <c:pt idx="5250">
                  <c:v>0.277501349233419</c:v>
                </c:pt>
                <c:pt idx="5251">
                  <c:v>0.277506632806267</c:v>
                </c:pt>
                <c:pt idx="5252">
                  <c:v>0.277511914841575</c:v>
                </c:pt>
                <c:pt idx="5253">
                  <c:v>0.277517195339793</c:v>
                </c:pt>
                <c:pt idx="5254">
                  <c:v>0.27752247430138</c:v>
                </c:pt>
                <c:pt idx="5255">
                  <c:v>0.277527751726783</c:v>
                </c:pt>
                <c:pt idx="5256">
                  <c:v>0.27753302761646</c:v>
                </c:pt>
                <c:pt idx="5257">
                  <c:v>0.277538301970866</c:v>
                </c:pt>
                <c:pt idx="5258">
                  <c:v>0.27754357479045</c:v>
                </c:pt>
                <c:pt idx="5259">
                  <c:v>0.277548846075668</c:v>
                </c:pt>
                <c:pt idx="5260">
                  <c:v>0.277554115826971</c:v>
                </c:pt>
                <c:pt idx="5261">
                  <c:v>0.277559384044814</c:v>
                </c:pt>
                <c:pt idx="5262">
                  <c:v>0.277564650729647</c:v>
                </c:pt>
                <c:pt idx="5263">
                  <c:v>0.277569915881924</c:v>
                </c:pt>
                <c:pt idx="5264">
                  <c:v>0.2775751795021</c:v>
                </c:pt>
                <c:pt idx="5265">
                  <c:v>0.277580441590622</c:v>
                </c:pt>
                <c:pt idx="5266">
                  <c:v>0.277585702147948</c:v>
                </c:pt>
                <c:pt idx="5267">
                  <c:v>0.277590961174524</c:v>
                </c:pt>
                <c:pt idx="5268">
                  <c:v>0.277596218670807</c:v>
                </c:pt>
                <c:pt idx="5269">
                  <c:v>0.277601474637245</c:v>
                </c:pt>
                <c:pt idx="5270">
                  <c:v>0.277606729074291</c:v>
                </c:pt>
                <c:pt idx="5271">
                  <c:v>0.277611981982399</c:v>
                </c:pt>
                <c:pt idx="5272">
                  <c:v>0.277617233362015</c:v>
                </c:pt>
                <c:pt idx="5273">
                  <c:v>0.277622483213596</c:v>
                </c:pt>
                <c:pt idx="5274">
                  <c:v>0.277627731537588</c:v>
                </c:pt>
                <c:pt idx="5275">
                  <c:v>0.277632978334446</c:v>
                </c:pt>
                <c:pt idx="5276">
                  <c:v>0.277638223604617</c:v>
                </c:pt>
                <c:pt idx="5277">
                  <c:v>0.277643467348554</c:v>
                </c:pt>
                <c:pt idx="5278">
                  <c:v>0.277648709566708</c:v>
                </c:pt>
                <c:pt idx="5279">
                  <c:v>0.277653950259527</c:v>
                </c:pt>
                <c:pt idx="5280">
                  <c:v>0.277659189427464</c:v>
                </c:pt>
                <c:pt idx="5281">
                  <c:v>0.277664427070966</c:v>
                </c:pt>
                <c:pt idx="5282">
                  <c:v>0.277669663190486</c:v>
                </c:pt>
                <c:pt idx="5283">
                  <c:v>0.277674897786471</c:v>
                </c:pt>
                <c:pt idx="5284">
                  <c:v>0.277680130859371</c:v>
                </c:pt>
                <c:pt idx="5285">
                  <c:v>0.277685362409639</c:v>
                </c:pt>
                <c:pt idx="5286">
                  <c:v>0.27769059243772</c:v>
                </c:pt>
                <c:pt idx="5287">
                  <c:v>0.277695820944068</c:v>
                </c:pt>
                <c:pt idx="5288">
                  <c:v>0.277701047929126</c:v>
                </c:pt>
                <c:pt idx="5289">
                  <c:v>0.277706273393348</c:v>
                </c:pt>
                <c:pt idx="5290">
                  <c:v>0.27771149733718</c:v>
                </c:pt>
                <c:pt idx="5291">
                  <c:v>0.277716719761071</c:v>
                </c:pt>
                <c:pt idx="5292">
                  <c:v>0.277721940665473</c:v>
                </c:pt>
                <c:pt idx="5293">
                  <c:v>0.277727160050829</c:v>
                </c:pt>
                <c:pt idx="5294">
                  <c:v>0.277732377917592</c:v>
                </c:pt>
                <c:pt idx="5295">
                  <c:v>0.277737594266206</c:v>
                </c:pt>
                <c:pt idx="5296">
                  <c:v>0.277742809097124</c:v>
                </c:pt>
                <c:pt idx="5297">
                  <c:v>0.277748022410788</c:v>
                </c:pt>
                <c:pt idx="5298">
                  <c:v>0.277753234207649</c:v>
                </c:pt>
                <c:pt idx="5299">
                  <c:v>0.277758444488156</c:v>
                </c:pt>
                <c:pt idx="5300">
                  <c:v>0.277763653252753</c:v>
                </c:pt>
                <c:pt idx="5301">
                  <c:v>0.277768860501892</c:v>
                </c:pt>
                <c:pt idx="5302">
                  <c:v>0.277774066236014</c:v>
                </c:pt>
                <c:pt idx="5303">
                  <c:v>0.277779270455572</c:v>
                </c:pt>
                <c:pt idx="5304">
                  <c:v>0.277784473161007</c:v>
                </c:pt>
                <c:pt idx="5305">
                  <c:v>0.27778967435277</c:v>
                </c:pt>
                <c:pt idx="5306">
                  <c:v>0.277794874031309</c:v>
                </c:pt>
                <c:pt idx="5307">
                  <c:v>0.277800072197065</c:v>
                </c:pt>
                <c:pt idx="5308">
                  <c:v>0.27780526885049</c:v>
                </c:pt>
                <c:pt idx="5309">
                  <c:v>0.277810463992026</c:v>
                </c:pt>
                <c:pt idx="5310">
                  <c:v>0.277815657622122</c:v>
                </c:pt>
                <c:pt idx="5311">
                  <c:v>0.277820849741221</c:v>
                </c:pt>
                <c:pt idx="5312">
                  <c:v>0.27782604034977</c:v>
                </c:pt>
                <c:pt idx="5313">
                  <c:v>0.277831229448218</c:v>
                </c:pt>
                <c:pt idx="5314">
                  <c:v>0.277836417037005</c:v>
                </c:pt>
                <c:pt idx="5315">
                  <c:v>0.277841603116582</c:v>
                </c:pt>
                <c:pt idx="5316">
                  <c:v>0.277846787687389</c:v>
                </c:pt>
                <c:pt idx="5317">
                  <c:v>0.277851970749875</c:v>
                </c:pt>
                <c:pt idx="5318">
                  <c:v>0.277857152304482</c:v>
                </c:pt>
                <c:pt idx="5319">
                  <c:v>0.277862332351656</c:v>
                </c:pt>
                <c:pt idx="5320">
                  <c:v>0.277867510891845</c:v>
                </c:pt>
                <c:pt idx="5321">
                  <c:v>0.277872687925487</c:v>
                </c:pt>
                <c:pt idx="5322">
                  <c:v>0.277877863453033</c:v>
                </c:pt>
                <c:pt idx="5323">
                  <c:v>0.277883037474923</c:v>
                </c:pt>
                <c:pt idx="5324">
                  <c:v>0.277888209991604</c:v>
                </c:pt>
                <c:pt idx="5325">
                  <c:v>0.277893381003516</c:v>
                </c:pt>
                <c:pt idx="5326">
                  <c:v>0.277898550511106</c:v>
                </c:pt>
                <c:pt idx="5327">
                  <c:v>0.27790371851482</c:v>
                </c:pt>
                <c:pt idx="5328">
                  <c:v>0.277908885015096</c:v>
                </c:pt>
                <c:pt idx="5329">
                  <c:v>0.277914050012382</c:v>
                </c:pt>
                <c:pt idx="5330">
                  <c:v>0.277919213507119</c:v>
                </c:pt>
                <c:pt idx="5331">
                  <c:v>0.277924375499752</c:v>
                </c:pt>
                <c:pt idx="5332">
                  <c:v>0.277929535990721</c:v>
                </c:pt>
                <c:pt idx="5333">
                  <c:v>0.277934694980472</c:v>
                </c:pt>
                <c:pt idx="5334">
                  <c:v>0.277939852469448</c:v>
                </c:pt>
                <c:pt idx="5335">
                  <c:v>0.277945008458088</c:v>
                </c:pt>
                <c:pt idx="5336">
                  <c:v>0.27795016294684</c:v>
                </c:pt>
                <c:pt idx="5337">
                  <c:v>0.277955315936141</c:v>
                </c:pt>
                <c:pt idx="5338">
                  <c:v>0.277960467426438</c:v>
                </c:pt>
                <c:pt idx="5339">
                  <c:v>0.277965617418169</c:v>
                </c:pt>
                <c:pt idx="5340">
                  <c:v>0.277970765911777</c:v>
                </c:pt>
                <c:pt idx="5341">
                  <c:v>0.277975912907707</c:v>
                </c:pt>
                <c:pt idx="5342">
                  <c:v>0.277981058406397</c:v>
                </c:pt>
                <c:pt idx="5343">
                  <c:v>0.277986202408291</c:v>
                </c:pt>
                <c:pt idx="5344">
                  <c:v>0.277991344913829</c:v>
                </c:pt>
                <c:pt idx="5345">
                  <c:v>0.277996485923453</c:v>
                </c:pt>
                <c:pt idx="5346">
                  <c:v>0.278001625437603</c:v>
                </c:pt>
                <c:pt idx="5347">
                  <c:v>0.278006763456721</c:v>
                </c:pt>
                <c:pt idx="5348">
                  <c:v>0.27801189998125</c:v>
                </c:pt>
                <c:pt idx="5349">
                  <c:v>0.278017035011627</c:v>
                </c:pt>
                <c:pt idx="5350">
                  <c:v>0.278022168548296</c:v>
                </c:pt>
                <c:pt idx="5351">
                  <c:v>0.278027300591694</c:v>
                </c:pt>
                <c:pt idx="5352">
                  <c:v>0.278032431142265</c:v>
                </c:pt>
                <c:pt idx="5353">
                  <c:v>0.278037560200446</c:v>
                </c:pt>
                <c:pt idx="5354">
                  <c:v>0.278042687766678</c:v>
                </c:pt>
                <c:pt idx="5355">
                  <c:v>0.278047813841404</c:v>
                </c:pt>
                <c:pt idx="5356">
                  <c:v>0.27805293842506</c:v>
                </c:pt>
                <c:pt idx="5357">
                  <c:v>0.278058061518088</c:v>
                </c:pt>
                <c:pt idx="5358">
                  <c:v>0.278063183120926</c:v>
                </c:pt>
                <c:pt idx="5359">
                  <c:v>0.278068303234015</c:v>
                </c:pt>
                <c:pt idx="5360">
                  <c:v>0.278073421857792</c:v>
                </c:pt>
                <c:pt idx="5361">
                  <c:v>0.278078538992698</c:v>
                </c:pt>
                <c:pt idx="5362">
                  <c:v>0.278083654639173</c:v>
                </c:pt>
                <c:pt idx="5363">
                  <c:v>0.278088768797653</c:v>
                </c:pt>
                <c:pt idx="5364">
                  <c:v>0.27809388146858</c:v>
                </c:pt>
                <c:pt idx="5365">
                  <c:v>0.278098992652389</c:v>
                </c:pt>
                <c:pt idx="5366">
                  <c:v>0.278104102349523</c:v>
                </c:pt>
                <c:pt idx="5367">
                  <c:v>0.278109210560415</c:v>
                </c:pt>
                <c:pt idx="5368">
                  <c:v>0.278114317285506</c:v>
                </c:pt>
                <c:pt idx="5369">
                  <c:v>0.278119422525237</c:v>
                </c:pt>
                <c:pt idx="5370">
                  <c:v>0.27812452628004</c:v>
                </c:pt>
                <c:pt idx="5371">
                  <c:v>0.278129628550359</c:v>
                </c:pt>
                <c:pt idx="5372">
                  <c:v>0.278134729336626</c:v>
                </c:pt>
                <c:pt idx="5373">
                  <c:v>0.278139828639283</c:v>
                </c:pt>
                <c:pt idx="5374">
                  <c:v>0.278144926458764</c:v>
                </c:pt>
                <c:pt idx="5375">
                  <c:v>0.278150022795507</c:v>
                </c:pt>
                <c:pt idx="5376">
                  <c:v>0.278155117649953</c:v>
                </c:pt>
                <c:pt idx="5377">
                  <c:v>0.278160211022534</c:v>
                </c:pt>
                <c:pt idx="5378">
                  <c:v>0.27816530291369</c:v>
                </c:pt>
                <c:pt idx="5379">
                  <c:v>0.278170393323856</c:v>
                </c:pt>
                <c:pt idx="5380">
                  <c:v>0.27817548225347</c:v>
                </c:pt>
                <c:pt idx="5381">
                  <c:v>0.278180569702967</c:v>
                </c:pt>
                <c:pt idx="5382">
                  <c:v>0.278185655672783</c:v>
                </c:pt>
                <c:pt idx="5383">
                  <c:v>0.278190740163358</c:v>
                </c:pt>
                <c:pt idx="5384">
                  <c:v>0.278195823175123</c:v>
                </c:pt>
                <c:pt idx="5385">
                  <c:v>0.278200904708519</c:v>
                </c:pt>
                <c:pt idx="5386">
                  <c:v>0.278205984763977</c:v>
                </c:pt>
                <c:pt idx="5387">
                  <c:v>0.278211063341937</c:v>
                </c:pt>
                <c:pt idx="5388">
                  <c:v>0.27821614044283</c:v>
                </c:pt>
                <c:pt idx="5389">
                  <c:v>0.278221216067094</c:v>
                </c:pt>
                <c:pt idx="5390">
                  <c:v>0.278226290215167</c:v>
                </c:pt>
                <c:pt idx="5391">
                  <c:v>0.278231362887478</c:v>
                </c:pt>
                <c:pt idx="5392">
                  <c:v>0.278236434084468</c:v>
                </c:pt>
                <c:pt idx="5393">
                  <c:v>0.278241503806567</c:v>
                </c:pt>
                <c:pt idx="5394">
                  <c:v>0.278246572054215</c:v>
                </c:pt>
                <c:pt idx="5395">
                  <c:v>0.278251638827841</c:v>
                </c:pt>
                <c:pt idx="5396">
                  <c:v>0.278256704127882</c:v>
                </c:pt>
                <c:pt idx="5397">
                  <c:v>0.278261767954774</c:v>
                </c:pt>
                <c:pt idx="5398">
                  <c:v>0.278266830308948</c:v>
                </c:pt>
                <c:pt idx="5399">
                  <c:v>0.278271891190842</c:v>
                </c:pt>
                <c:pt idx="5400">
                  <c:v>0.278276950600885</c:v>
                </c:pt>
                <c:pt idx="5401">
                  <c:v>0.278282008539517</c:v>
                </c:pt>
                <c:pt idx="5402">
                  <c:v>0.278287065007165</c:v>
                </c:pt>
                <c:pt idx="5403">
                  <c:v>0.278292120004266</c:v>
                </c:pt>
                <c:pt idx="5404">
                  <c:v>0.278297173531255</c:v>
                </c:pt>
                <c:pt idx="5405">
                  <c:v>0.278302225588562</c:v>
                </c:pt>
                <c:pt idx="5406">
                  <c:v>0.278307276176624</c:v>
                </c:pt>
                <c:pt idx="5407">
                  <c:v>0.278312325295869</c:v>
                </c:pt>
                <c:pt idx="5408">
                  <c:v>0.278317372946735</c:v>
                </c:pt>
                <c:pt idx="5409">
                  <c:v>0.278322419129651</c:v>
                </c:pt>
                <c:pt idx="5410">
                  <c:v>0.27832746384505</c:v>
                </c:pt>
                <c:pt idx="5411">
                  <c:v>0.278332507093368</c:v>
                </c:pt>
                <c:pt idx="5412">
                  <c:v>0.278337548875033</c:v>
                </c:pt>
                <c:pt idx="5413">
                  <c:v>0.278342589190481</c:v>
                </c:pt>
                <c:pt idx="5414">
                  <c:v>0.27834762804014</c:v>
                </c:pt>
                <c:pt idx="5415">
                  <c:v>0.278352665424446</c:v>
                </c:pt>
                <c:pt idx="5416">
                  <c:v>0.278357701343828</c:v>
                </c:pt>
                <c:pt idx="5417">
                  <c:v>0.278362735798718</c:v>
                </c:pt>
                <c:pt idx="5418">
                  <c:v>0.278367768789551</c:v>
                </c:pt>
                <c:pt idx="5419">
                  <c:v>0.278372800316753</c:v>
                </c:pt>
                <c:pt idx="5420">
                  <c:v>0.27837783038076</c:v>
                </c:pt>
                <c:pt idx="5421">
                  <c:v>0.278382858982</c:v>
                </c:pt>
                <c:pt idx="5422">
                  <c:v>0.278387886120907</c:v>
                </c:pt>
                <c:pt idx="5423">
                  <c:v>0.278392911797908</c:v>
                </c:pt>
                <c:pt idx="5424">
                  <c:v>0.278397936013437</c:v>
                </c:pt>
                <c:pt idx="5425">
                  <c:v>0.278402958767925</c:v>
                </c:pt>
                <c:pt idx="5426">
                  <c:v>0.278407980061799</c:v>
                </c:pt>
                <c:pt idx="5427">
                  <c:v>0.278412999895494</c:v>
                </c:pt>
                <c:pt idx="5428">
                  <c:v>0.278418018269436</c:v>
                </c:pt>
                <c:pt idx="5429">
                  <c:v>0.278423035184059</c:v>
                </c:pt>
                <c:pt idx="5430">
                  <c:v>0.278428050639789</c:v>
                </c:pt>
                <c:pt idx="5431">
                  <c:v>0.278433064637058</c:v>
                </c:pt>
                <c:pt idx="5432">
                  <c:v>0.278438077176297</c:v>
                </c:pt>
                <c:pt idx="5433">
                  <c:v>0.278443088257933</c:v>
                </c:pt>
                <c:pt idx="5434">
                  <c:v>0.278448097882398</c:v>
                </c:pt>
                <c:pt idx="5435">
                  <c:v>0.278453106050118</c:v>
                </c:pt>
                <c:pt idx="5436">
                  <c:v>0.278458112761527</c:v>
                </c:pt>
                <c:pt idx="5437">
                  <c:v>0.278463118017049</c:v>
                </c:pt>
                <c:pt idx="5438">
                  <c:v>0.278468121817115</c:v>
                </c:pt>
                <c:pt idx="5439">
                  <c:v>0.278473124162156</c:v>
                </c:pt>
                <c:pt idx="5440">
                  <c:v>0.278478125052598</c:v>
                </c:pt>
                <c:pt idx="5441">
                  <c:v>0.278483124488871</c:v>
                </c:pt>
                <c:pt idx="5442">
                  <c:v>0.278488122471401</c:v>
                </c:pt>
                <c:pt idx="5443">
                  <c:v>0.278493119000621</c:v>
                </c:pt>
                <c:pt idx="5444">
                  <c:v>0.278498114076954</c:v>
                </c:pt>
                <c:pt idx="5445">
                  <c:v>0.27850310770083</c:v>
                </c:pt>
                <c:pt idx="5446">
                  <c:v>0.278508099872679</c:v>
                </c:pt>
                <c:pt idx="5447">
                  <c:v>0.278513090592925</c:v>
                </c:pt>
                <c:pt idx="5448">
                  <c:v>0.278518079861999</c:v>
                </c:pt>
                <c:pt idx="5449">
                  <c:v>0.278523067680326</c:v>
                </c:pt>
                <c:pt idx="5450">
                  <c:v>0.278528054048336</c:v>
                </c:pt>
                <c:pt idx="5451">
                  <c:v>0.278533038966454</c:v>
                </c:pt>
                <c:pt idx="5452">
                  <c:v>0.278538022435107</c:v>
                </c:pt>
                <c:pt idx="5453">
                  <c:v>0.278543004454724</c:v>
                </c:pt>
                <c:pt idx="5454">
                  <c:v>0.27854798502573</c:v>
                </c:pt>
                <c:pt idx="5455">
                  <c:v>0.278552964148554</c:v>
                </c:pt>
                <c:pt idx="5456">
                  <c:v>0.278557941823619</c:v>
                </c:pt>
                <c:pt idx="5457">
                  <c:v>0.278562918051356</c:v>
                </c:pt>
                <c:pt idx="5458">
                  <c:v>0.278567892832186</c:v>
                </c:pt>
                <c:pt idx="5459">
                  <c:v>0.278572866166539</c:v>
                </c:pt>
                <c:pt idx="5460">
                  <c:v>0.278577838054842</c:v>
                </c:pt>
                <c:pt idx="5461">
                  <c:v>0.278582808497517</c:v>
                </c:pt>
                <c:pt idx="5462">
                  <c:v>0.278587777494994</c:v>
                </c:pt>
                <c:pt idx="5463">
                  <c:v>0.278592745047694</c:v>
                </c:pt>
                <c:pt idx="5464">
                  <c:v>0.278597711156048</c:v>
                </c:pt>
                <c:pt idx="5465">
                  <c:v>0.278602675820476</c:v>
                </c:pt>
                <c:pt idx="5466">
                  <c:v>0.278607639041406</c:v>
                </c:pt>
                <c:pt idx="5467">
                  <c:v>0.278612600819266</c:v>
                </c:pt>
                <c:pt idx="5468">
                  <c:v>0.278617561154475</c:v>
                </c:pt>
                <c:pt idx="5469">
                  <c:v>0.278622520047464</c:v>
                </c:pt>
                <c:pt idx="5470">
                  <c:v>0.278627477498652</c:v>
                </c:pt>
                <c:pt idx="5471">
                  <c:v>0.278632433508469</c:v>
                </c:pt>
                <c:pt idx="5472">
                  <c:v>0.278637388077335</c:v>
                </c:pt>
                <c:pt idx="5473">
                  <c:v>0.278642341205677</c:v>
                </c:pt>
                <c:pt idx="5474">
                  <c:v>0.27864729289392</c:v>
                </c:pt>
                <c:pt idx="5475">
                  <c:v>0.278652243142484</c:v>
                </c:pt>
                <c:pt idx="5476">
                  <c:v>0.278657191951799</c:v>
                </c:pt>
                <c:pt idx="5477">
                  <c:v>0.278662139322284</c:v>
                </c:pt>
                <c:pt idx="5478">
                  <c:v>0.278667085254366</c:v>
                </c:pt>
                <c:pt idx="5479">
                  <c:v>0.278672029748465</c:v>
                </c:pt>
                <c:pt idx="5480">
                  <c:v>0.278676972805006</c:v>
                </c:pt>
                <c:pt idx="5481">
                  <c:v>0.278681914424416</c:v>
                </c:pt>
                <c:pt idx="5482">
                  <c:v>0.278686854607112</c:v>
                </c:pt>
                <c:pt idx="5483">
                  <c:v>0.278691793353523</c:v>
                </c:pt>
                <c:pt idx="5484">
                  <c:v>0.278696730664068</c:v>
                </c:pt>
                <c:pt idx="5485">
                  <c:v>0.27870166653917</c:v>
                </c:pt>
                <c:pt idx="5486">
                  <c:v>0.278706600979255</c:v>
                </c:pt>
                <c:pt idx="5487">
                  <c:v>0.278711533984742</c:v>
                </c:pt>
                <c:pt idx="5488">
                  <c:v>0.278716465556056</c:v>
                </c:pt>
                <c:pt idx="5489">
                  <c:v>0.278721395693617</c:v>
                </c:pt>
                <c:pt idx="5490">
                  <c:v>0.27872632439785</c:v>
                </c:pt>
                <c:pt idx="5491">
                  <c:v>0.278731251669173</c:v>
                </c:pt>
                <c:pt idx="5492">
                  <c:v>0.278736177508011</c:v>
                </c:pt>
                <c:pt idx="5493">
                  <c:v>0.278741101914787</c:v>
                </c:pt>
                <c:pt idx="5494">
                  <c:v>0.278746024889919</c:v>
                </c:pt>
                <c:pt idx="5495">
                  <c:v>0.278750946433833</c:v>
                </c:pt>
                <c:pt idx="5496">
                  <c:v>0.278755866546945</c:v>
                </c:pt>
                <c:pt idx="5497">
                  <c:v>0.278760785229682</c:v>
                </c:pt>
                <c:pt idx="5498">
                  <c:v>0.27876570248246</c:v>
                </c:pt>
                <c:pt idx="5499">
                  <c:v>0.278770618305702</c:v>
                </c:pt>
                <c:pt idx="5500">
                  <c:v>0.278775532699832</c:v>
                </c:pt>
                <c:pt idx="5501">
                  <c:v>0.278780445665266</c:v>
                </c:pt>
                <c:pt idx="5502">
                  <c:v>0.278785357202429</c:v>
                </c:pt>
                <c:pt idx="5503">
                  <c:v>0.278790267311737</c:v>
                </c:pt>
                <c:pt idx="5504">
                  <c:v>0.278795175993615</c:v>
                </c:pt>
                <c:pt idx="5505">
                  <c:v>0.278800083248479</c:v>
                </c:pt>
                <c:pt idx="5506">
                  <c:v>0.278804989076752</c:v>
                </c:pt>
                <c:pt idx="5507">
                  <c:v>0.278809893478854</c:v>
                </c:pt>
                <c:pt idx="5508">
                  <c:v>0.278814796455202</c:v>
                </c:pt>
                <c:pt idx="5509">
                  <c:v>0.278819698006221</c:v>
                </c:pt>
                <c:pt idx="5510">
                  <c:v>0.278824598132325</c:v>
                </c:pt>
                <c:pt idx="5511">
                  <c:v>0.278829496833937</c:v>
                </c:pt>
                <c:pt idx="5512">
                  <c:v>0.278834394111475</c:v>
                </c:pt>
                <c:pt idx="5513">
                  <c:v>0.278839289965358</c:v>
                </c:pt>
                <c:pt idx="5514">
                  <c:v>0.278844184396008</c:v>
                </c:pt>
                <c:pt idx="5515">
                  <c:v>0.278849077403839</c:v>
                </c:pt>
                <c:pt idx="5516">
                  <c:v>0.278853968989275</c:v>
                </c:pt>
                <c:pt idx="5517">
                  <c:v>0.278858859152731</c:v>
                </c:pt>
                <c:pt idx="5518">
                  <c:v>0.278863747894629</c:v>
                </c:pt>
                <c:pt idx="5519">
                  <c:v>0.278868635215383</c:v>
                </c:pt>
                <c:pt idx="5520">
                  <c:v>0.278873521115414</c:v>
                </c:pt>
                <c:pt idx="5521">
                  <c:v>0.278878405595142</c:v>
                </c:pt>
                <c:pt idx="5522">
                  <c:v>0.278883288654981</c:v>
                </c:pt>
                <c:pt idx="5523">
                  <c:v>0.278888170295354</c:v>
                </c:pt>
                <c:pt idx="5524">
                  <c:v>0.278893050516674</c:v>
                </c:pt>
                <c:pt idx="5525">
                  <c:v>0.278897929319362</c:v>
                </c:pt>
                <c:pt idx="5526">
                  <c:v>0.278902806703833</c:v>
                </c:pt>
                <c:pt idx="5527">
                  <c:v>0.278907682670506</c:v>
                </c:pt>
                <c:pt idx="5528">
                  <c:v>0.2789125572198</c:v>
                </c:pt>
                <c:pt idx="5529">
                  <c:v>0.278917430352128</c:v>
                </c:pt>
                <c:pt idx="5530">
                  <c:v>0.278922302067912</c:v>
                </c:pt>
                <c:pt idx="5531">
                  <c:v>0.278927172367565</c:v>
                </c:pt>
                <c:pt idx="5532">
                  <c:v>0.278932041251506</c:v>
                </c:pt>
                <c:pt idx="5533">
                  <c:v>0.27893690872015</c:v>
                </c:pt>
                <c:pt idx="5534">
                  <c:v>0.278941774773915</c:v>
                </c:pt>
                <c:pt idx="5535">
                  <c:v>0.278946639413218</c:v>
                </c:pt>
                <c:pt idx="5536">
                  <c:v>0.278951502638473</c:v>
                </c:pt>
                <c:pt idx="5537">
                  <c:v>0.278956364450099</c:v>
                </c:pt>
                <c:pt idx="5538">
                  <c:v>0.27896122484851</c:v>
                </c:pt>
                <c:pt idx="5539">
                  <c:v>0.278966083834124</c:v>
                </c:pt>
                <c:pt idx="5540">
                  <c:v>0.278970941407353</c:v>
                </c:pt>
                <c:pt idx="5541">
                  <c:v>0.278975797568616</c:v>
                </c:pt>
                <c:pt idx="5542">
                  <c:v>0.278980652318329</c:v>
                </c:pt>
                <c:pt idx="5543">
                  <c:v>0.278985505656905</c:v>
                </c:pt>
                <c:pt idx="5544">
                  <c:v>0.278990357584762</c:v>
                </c:pt>
                <c:pt idx="5545">
                  <c:v>0.278995208102311</c:v>
                </c:pt>
                <c:pt idx="5546">
                  <c:v>0.279000057209973</c:v>
                </c:pt>
                <c:pt idx="5547">
                  <c:v>0.279004904908157</c:v>
                </c:pt>
                <c:pt idx="5548">
                  <c:v>0.279009751197281</c:v>
                </c:pt>
                <c:pt idx="5549">
                  <c:v>0.279014596077761</c:v>
                </c:pt>
                <c:pt idx="5550">
                  <c:v>0.279019439550008</c:v>
                </c:pt>
                <c:pt idx="5551">
                  <c:v>0.27902428161444</c:v>
                </c:pt>
                <c:pt idx="5552">
                  <c:v>0.279029122271468</c:v>
                </c:pt>
                <c:pt idx="5553">
                  <c:v>0.279033961521509</c:v>
                </c:pt>
                <c:pt idx="5554">
                  <c:v>0.279038799364975</c:v>
                </c:pt>
                <c:pt idx="5555">
                  <c:v>0.27904363580228</c:v>
                </c:pt>
                <c:pt idx="5556">
                  <c:v>0.27904847083384</c:v>
                </c:pt>
                <c:pt idx="5557">
                  <c:v>0.279053304460066</c:v>
                </c:pt>
                <c:pt idx="5558">
                  <c:v>0.279058136681374</c:v>
                </c:pt>
                <c:pt idx="5559">
                  <c:v>0.279062967498175</c:v>
                </c:pt>
                <c:pt idx="5560">
                  <c:v>0.279067796910885</c:v>
                </c:pt>
                <c:pt idx="5561">
                  <c:v>0.279072624919914</c:v>
                </c:pt>
                <c:pt idx="5562">
                  <c:v>0.279077451525677</c:v>
                </c:pt>
                <c:pt idx="5563">
                  <c:v>0.279082276728588</c:v>
                </c:pt>
                <c:pt idx="5564">
                  <c:v>0.279087100529057</c:v>
                </c:pt>
                <c:pt idx="5565">
                  <c:v>0.279091922927499</c:v>
                </c:pt>
                <c:pt idx="5566">
                  <c:v>0.279096743924325</c:v>
                </c:pt>
                <c:pt idx="5567">
                  <c:v>0.27910156351995</c:v>
                </c:pt>
                <c:pt idx="5568">
                  <c:v>0.279106381714782</c:v>
                </c:pt>
                <c:pt idx="5569">
                  <c:v>0.279111198509236</c:v>
                </c:pt>
                <c:pt idx="5570">
                  <c:v>0.279116013903725</c:v>
                </c:pt>
                <c:pt idx="5571">
                  <c:v>0.279120827898658</c:v>
                </c:pt>
                <c:pt idx="5572">
                  <c:v>0.279125640494451</c:v>
                </c:pt>
                <c:pt idx="5573">
                  <c:v>0.27913045169151</c:v>
                </c:pt>
                <c:pt idx="5574">
                  <c:v>0.279135261490252</c:v>
                </c:pt>
                <c:pt idx="5575">
                  <c:v>0.279140069891085</c:v>
                </c:pt>
                <c:pt idx="5576">
                  <c:v>0.27914487689442</c:v>
                </c:pt>
                <c:pt idx="5577">
                  <c:v>0.279149682500672</c:v>
                </c:pt>
                <c:pt idx="5578">
                  <c:v>0.279154486710248</c:v>
                </c:pt>
                <c:pt idx="5579">
                  <c:v>0.279159289523562</c:v>
                </c:pt>
                <c:pt idx="5580">
                  <c:v>0.279164090941021</c:v>
                </c:pt>
                <c:pt idx="5581">
                  <c:v>0.27916889096304</c:v>
                </c:pt>
                <c:pt idx="5582">
                  <c:v>0.279173689590026</c:v>
                </c:pt>
                <c:pt idx="5583">
                  <c:v>0.279178486822391</c:v>
                </c:pt>
                <c:pt idx="5584">
                  <c:v>0.279183282660547</c:v>
                </c:pt>
                <c:pt idx="5585">
                  <c:v>0.279188077104901</c:v>
                </c:pt>
                <c:pt idx="5586">
                  <c:v>0.279192870155866</c:v>
                </c:pt>
                <c:pt idx="5587">
                  <c:v>0.279197661813848</c:v>
                </c:pt>
                <c:pt idx="5588">
                  <c:v>0.279202452079262</c:v>
                </c:pt>
                <c:pt idx="5589">
                  <c:v>0.279207240952512</c:v>
                </c:pt>
                <c:pt idx="5590">
                  <c:v>0.279212028434012</c:v>
                </c:pt>
                <c:pt idx="5591">
                  <c:v>0.27921681452417</c:v>
                </c:pt>
                <c:pt idx="5592">
                  <c:v>0.279221599223395</c:v>
                </c:pt>
                <c:pt idx="5593">
                  <c:v>0.279226382532097</c:v>
                </c:pt>
                <c:pt idx="5594">
                  <c:v>0.279231164450683</c:v>
                </c:pt>
                <c:pt idx="5595">
                  <c:v>0.279235944979565</c:v>
                </c:pt>
                <c:pt idx="5596">
                  <c:v>0.279240724119149</c:v>
                </c:pt>
                <c:pt idx="5597">
                  <c:v>0.279245501869844</c:v>
                </c:pt>
                <c:pt idx="5598">
                  <c:v>0.279250278232062</c:v>
                </c:pt>
                <c:pt idx="5599">
                  <c:v>0.279255053206207</c:v>
                </c:pt>
                <c:pt idx="5600">
                  <c:v>0.27925982679269</c:v>
                </c:pt>
                <c:pt idx="5601">
                  <c:v>0.279264598991917</c:v>
                </c:pt>
                <c:pt idx="5602">
                  <c:v>0.2792693698043</c:v>
                </c:pt>
                <c:pt idx="5603">
                  <c:v>0.279274139230242</c:v>
                </c:pt>
                <c:pt idx="5604">
                  <c:v>0.279278907270153</c:v>
                </c:pt>
                <c:pt idx="5605">
                  <c:v>0.279283673924444</c:v>
                </c:pt>
                <c:pt idx="5606">
                  <c:v>0.279288439193516</c:v>
                </c:pt>
                <c:pt idx="5607">
                  <c:v>0.279293203077783</c:v>
                </c:pt>
                <c:pt idx="5608">
                  <c:v>0.279297965577647</c:v>
                </c:pt>
                <c:pt idx="5609">
                  <c:v>0.279302726693519</c:v>
                </c:pt>
                <c:pt idx="5610">
                  <c:v>0.279307486425802</c:v>
                </c:pt>
                <c:pt idx="5611">
                  <c:v>0.279312244774907</c:v>
                </c:pt>
                <c:pt idx="5612">
                  <c:v>0.27931700174124</c:v>
                </c:pt>
                <c:pt idx="5613">
                  <c:v>0.279321757325206</c:v>
                </c:pt>
                <c:pt idx="5614">
                  <c:v>0.279326511527214</c:v>
                </c:pt>
                <c:pt idx="5615">
                  <c:v>0.279331264347667</c:v>
                </c:pt>
                <c:pt idx="5616">
                  <c:v>0.279336015786976</c:v>
                </c:pt>
                <c:pt idx="5617">
                  <c:v>0.279340765845542</c:v>
                </c:pt>
                <c:pt idx="5618">
                  <c:v>0.279345514523774</c:v>
                </c:pt>
                <c:pt idx="5619">
                  <c:v>0.279350261822079</c:v>
                </c:pt>
                <c:pt idx="5620">
                  <c:v>0.27935500774086</c:v>
                </c:pt>
                <c:pt idx="5621">
                  <c:v>0.279359752280527</c:v>
                </c:pt>
                <c:pt idx="5622">
                  <c:v>0.27936449544148</c:v>
                </c:pt>
                <c:pt idx="5623">
                  <c:v>0.279369237224129</c:v>
                </c:pt>
                <c:pt idx="5624">
                  <c:v>0.279373977628876</c:v>
                </c:pt>
                <c:pt idx="5625">
                  <c:v>0.279378716656128</c:v>
                </c:pt>
                <c:pt idx="5626">
                  <c:v>0.279383454306292</c:v>
                </c:pt>
                <c:pt idx="5627">
                  <c:v>0.279388190579769</c:v>
                </c:pt>
                <c:pt idx="5628">
                  <c:v>0.279392925476968</c:v>
                </c:pt>
                <c:pt idx="5629">
                  <c:v>0.279397658998289</c:v>
                </c:pt>
                <c:pt idx="5630">
                  <c:v>0.279402391144141</c:v>
                </c:pt>
                <c:pt idx="5631">
                  <c:v>0.279407121914926</c:v>
                </c:pt>
                <c:pt idx="5632">
                  <c:v>0.279411851311048</c:v>
                </c:pt>
                <c:pt idx="5633">
                  <c:v>0.279416579332915</c:v>
                </c:pt>
                <c:pt idx="5634">
                  <c:v>0.279421305980926</c:v>
                </c:pt>
                <c:pt idx="5635">
                  <c:v>0.279426031255489</c:v>
                </c:pt>
                <c:pt idx="5636">
                  <c:v>0.279430755157005</c:v>
                </c:pt>
                <c:pt idx="5637">
                  <c:v>0.27943547768588</c:v>
                </c:pt>
                <c:pt idx="5638">
                  <c:v>0.279440198842516</c:v>
                </c:pt>
                <c:pt idx="5639">
                  <c:v>0.279444918627316</c:v>
                </c:pt>
                <c:pt idx="5640">
                  <c:v>0.279449637040688</c:v>
                </c:pt>
                <c:pt idx="5641">
                  <c:v>0.279454354083029</c:v>
                </c:pt>
                <c:pt idx="5642">
                  <c:v>0.279459069754747</c:v>
                </c:pt>
                <c:pt idx="5643">
                  <c:v>0.279463784056241</c:v>
                </c:pt>
                <c:pt idx="5644">
                  <c:v>0.279468496987918</c:v>
                </c:pt>
                <c:pt idx="5645">
                  <c:v>0.279473208550177</c:v>
                </c:pt>
                <c:pt idx="5646">
                  <c:v>0.279477918743422</c:v>
                </c:pt>
                <c:pt idx="5647">
                  <c:v>0.279482627568058</c:v>
                </c:pt>
                <c:pt idx="5648">
                  <c:v>0.279487335024483</c:v>
                </c:pt>
                <c:pt idx="5649">
                  <c:v>0.279492041113104</c:v>
                </c:pt>
                <c:pt idx="5650">
                  <c:v>0.279496745834319</c:v>
                </c:pt>
                <c:pt idx="5651">
                  <c:v>0.279501449188533</c:v>
                </c:pt>
                <c:pt idx="5652">
                  <c:v>0.279506151176146</c:v>
                </c:pt>
                <c:pt idx="5653">
                  <c:v>0.27951085179756</c:v>
                </c:pt>
                <c:pt idx="5654">
                  <c:v>0.279515551053179</c:v>
                </c:pt>
                <c:pt idx="5655">
                  <c:v>0.279520248943401</c:v>
                </c:pt>
                <c:pt idx="5656">
                  <c:v>0.279524945468631</c:v>
                </c:pt>
                <c:pt idx="5657">
                  <c:v>0.279529640629267</c:v>
                </c:pt>
                <c:pt idx="5658">
                  <c:v>0.279534334425713</c:v>
                </c:pt>
                <c:pt idx="5659">
                  <c:v>0.279539026858367</c:v>
                </c:pt>
                <c:pt idx="5660">
                  <c:v>0.279543717927632</c:v>
                </c:pt>
                <c:pt idx="5661">
                  <c:v>0.279548407633911</c:v>
                </c:pt>
                <c:pt idx="5662">
                  <c:v>0.2795530959776</c:v>
                </c:pt>
                <c:pt idx="5663">
                  <c:v>0.279557782959104</c:v>
                </c:pt>
                <c:pt idx="5664">
                  <c:v>0.279562468578819</c:v>
                </c:pt>
                <c:pt idx="5665">
                  <c:v>0.27956715283715</c:v>
                </c:pt>
                <c:pt idx="5666">
                  <c:v>0.279571835734493</c:v>
                </c:pt>
                <c:pt idx="5667">
                  <c:v>0.27957651727125</c:v>
                </c:pt>
                <c:pt idx="5668">
                  <c:v>0.279581197447823</c:v>
                </c:pt>
                <c:pt idx="5669">
                  <c:v>0.279585876264608</c:v>
                </c:pt>
                <c:pt idx="5670">
                  <c:v>0.279590553722008</c:v>
                </c:pt>
                <c:pt idx="5671">
                  <c:v>0.27959522982042</c:v>
                </c:pt>
                <c:pt idx="5672">
                  <c:v>0.279599904560247</c:v>
                </c:pt>
                <c:pt idx="5673">
                  <c:v>0.279604577941883</c:v>
                </c:pt>
                <c:pt idx="5674">
                  <c:v>0.279609249965732</c:v>
                </c:pt>
                <c:pt idx="5675">
                  <c:v>0.279613920632192</c:v>
                </c:pt>
                <c:pt idx="5676">
                  <c:v>0.27961858994166</c:v>
                </c:pt>
                <c:pt idx="5677">
                  <c:v>0.279623257894538</c:v>
                </c:pt>
                <c:pt idx="5678">
                  <c:v>0.279627924491222</c:v>
                </c:pt>
                <c:pt idx="5679">
                  <c:v>0.279632589732114</c:v>
                </c:pt>
                <c:pt idx="5680">
                  <c:v>0.279637253617607</c:v>
                </c:pt>
                <c:pt idx="5681">
                  <c:v>0.279641916148104</c:v>
                </c:pt>
                <c:pt idx="5682">
                  <c:v>0.279646577324004</c:v>
                </c:pt>
                <c:pt idx="5683">
                  <c:v>0.279651237145701</c:v>
                </c:pt>
                <c:pt idx="5684">
                  <c:v>0.279655895613597</c:v>
                </c:pt>
                <c:pt idx="5685">
                  <c:v>0.279660552728087</c:v>
                </c:pt>
                <c:pt idx="5686">
                  <c:v>0.279665208489571</c:v>
                </c:pt>
                <c:pt idx="5687">
                  <c:v>0.279669862898444</c:v>
                </c:pt>
                <c:pt idx="5688">
                  <c:v>0.279674515955106</c:v>
                </c:pt>
                <c:pt idx="5689">
                  <c:v>0.279679167659955</c:v>
                </c:pt>
                <c:pt idx="5690">
                  <c:v>0.279683818013386</c:v>
                </c:pt>
                <c:pt idx="5691">
                  <c:v>0.279688467015798</c:v>
                </c:pt>
                <c:pt idx="5692">
                  <c:v>0.279693114667586</c:v>
                </c:pt>
                <c:pt idx="5693">
                  <c:v>0.27969776096915</c:v>
                </c:pt>
                <c:pt idx="5694">
                  <c:v>0.279702405920884</c:v>
                </c:pt>
                <c:pt idx="5695">
                  <c:v>0.279707049523185</c:v>
                </c:pt>
                <c:pt idx="5696">
                  <c:v>0.279711691776453</c:v>
                </c:pt>
                <c:pt idx="5697">
                  <c:v>0.27971633268108</c:v>
                </c:pt>
                <c:pt idx="5698">
                  <c:v>0.279720972237466</c:v>
                </c:pt>
                <c:pt idx="5699">
                  <c:v>0.279725610446003</c:v>
                </c:pt>
                <c:pt idx="5700">
                  <c:v>0.279730247307093</c:v>
                </c:pt>
                <c:pt idx="5701">
                  <c:v>0.279734882821126</c:v>
                </c:pt>
                <c:pt idx="5702">
                  <c:v>0.279739516988501</c:v>
                </c:pt>
                <c:pt idx="5703">
                  <c:v>0.279744149809615</c:v>
                </c:pt>
                <c:pt idx="5704">
                  <c:v>0.27974878128486</c:v>
                </c:pt>
                <c:pt idx="5705">
                  <c:v>0.279753411414636</c:v>
                </c:pt>
                <c:pt idx="5706">
                  <c:v>0.279758040199333</c:v>
                </c:pt>
                <c:pt idx="5707">
                  <c:v>0.279762667639352</c:v>
                </c:pt>
                <c:pt idx="5708">
                  <c:v>0.279767293735084</c:v>
                </c:pt>
                <c:pt idx="5709">
                  <c:v>0.279771918486925</c:v>
                </c:pt>
                <c:pt idx="5710">
                  <c:v>0.279776541895271</c:v>
                </c:pt>
                <c:pt idx="5711">
                  <c:v>0.279781163960516</c:v>
                </c:pt>
                <c:pt idx="5712">
                  <c:v>0.279785784683056</c:v>
                </c:pt>
                <c:pt idx="5713">
                  <c:v>0.279790404063283</c:v>
                </c:pt>
                <c:pt idx="5714">
                  <c:v>0.279795022101594</c:v>
                </c:pt>
                <c:pt idx="5715">
                  <c:v>0.279799638798381</c:v>
                </c:pt>
                <c:pt idx="5716">
                  <c:v>0.27980425415404</c:v>
                </c:pt>
                <c:pt idx="5717">
                  <c:v>0.279808868168966</c:v>
                </c:pt>
                <c:pt idx="5718">
                  <c:v>0.279813480843549</c:v>
                </c:pt>
                <c:pt idx="5719">
                  <c:v>0.279818092178188</c:v>
                </c:pt>
                <c:pt idx="5720">
                  <c:v>0.279822702173272</c:v>
                </c:pt>
                <c:pt idx="5721">
                  <c:v>0.279827310829198</c:v>
                </c:pt>
                <c:pt idx="5722">
                  <c:v>0.279831918146357</c:v>
                </c:pt>
                <c:pt idx="5723">
                  <c:v>0.279836524125143</c:v>
                </c:pt>
                <c:pt idx="5724">
                  <c:v>0.279841128765953</c:v>
                </c:pt>
                <c:pt idx="5725">
                  <c:v>0.279845732069174</c:v>
                </c:pt>
                <c:pt idx="5726">
                  <c:v>0.279850334035204</c:v>
                </c:pt>
                <c:pt idx="5727">
                  <c:v>0.279854934664433</c:v>
                </c:pt>
                <c:pt idx="5728">
                  <c:v>0.279859533957256</c:v>
                </c:pt>
                <c:pt idx="5729">
                  <c:v>0.279864131914062</c:v>
                </c:pt>
                <c:pt idx="5730">
                  <c:v>0.279868728535247</c:v>
                </c:pt>
                <c:pt idx="5731">
                  <c:v>0.279873323821203</c:v>
                </c:pt>
                <c:pt idx="5732">
                  <c:v>0.279877917772321</c:v>
                </c:pt>
                <c:pt idx="5733">
                  <c:v>0.279882510388995</c:v>
                </c:pt>
                <c:pt idx="5734">
                  <c:v>0.279887101671614</c:v>
                </c:pt>
                <c:pt idx="5735">
                  <c:v>0.279891691620574</c:v>
                </c:pt>
                <c:pt idx="5736">
                  <c:v>0.279896280236263</c:v>
                </c:pt>
                <c:pt idx="5737">
                  <c:v>0.279900867519075</c:v>
                </c:pt>
                <c:pt idx="5738">
                  <c:v>0.279905453469402</c:v>
                </c:pt>
                <c:pt idx="5739">
                  <c:v>0.279910038087633</c:v>
                </c:pt>
                <c:pt idx="5740">
                  <c:v>0.279914621374162</c:v>
                </c:pt>
                <c:pt idx="5741">
                  <c:v>0.279919203329379</c:v>
                </c:pt>
                <c:pt idx="5742">
                  <c:v>0.279923783953675</c:v>
                </c:pt>
                <c:pt idx="5743">
                  <c:v>0.279928363247441</c:v>
                </c:pt>
                <c:pt idx="5744">
                  <c:v>0.279932941211068</c:v>
                </c:pt>
                <c:pt idx="5745">
                  <c:v>0.279937517844948</c:v>
                </c:pt>
                <c:pt idx="5746">
                  <c:v>0.279942093149469</c:v>
                </c:pt>
                <c:pt idx="5747">
                  <c:v>0.279946667125026</c:v>
                </c:pt>
                <c:pt idx="5748">
                  <c:v>0.279951239772003</c:v>
                </c:pt>
                <c:pt idx="5749">
                  <c:v>0.279955811090797</c:v>
                </c:pt>
                <c:pt idx="5750">
                  <c:v>0.279960381081793</c:v>
                </c:pt>
                <c:pt idx="5751">
                  <c:v>0.279964949745383</c:v>
                </c:pt>
                <c:pt idx="5752">
                  <c:v>0.279969517081958</c:v>
                </c:pt>
                <c:pt idx="5753">
                  <c:v>0.279974083091906</c:v>
                </c:pt>
                <c:pt idx="5754">
                  <c:v>0.279978647775619</c:v>
                </c:pt>
                <c:pt idx="5755">
                  <c:v>0.279983211133483</c:v>
                </c:pt>
                <c:pt idx="5756">
                  <c:v>0.279987773165892</c:v>
                </c:pt>
                <c:pt idx="5757">
                  <c:v>0.279992333873231</c:v>
                </c:pt>
                <c:pt idx="5758">
                  <c:v>0.279996893255892</c:v>
                </c:pt>
                <c:pt idx="5759">
                  <c:v>0.280001451314264</c:v>
                </c:pt>
                <c:pt idx="5760">
                  <c:v>0.280006008048734</c:v>
                </c:pt>
                <c:pt idx="5761">
                  <c:v>0.280010563459694</c:v>
                </c:pt>
                <c:pt idx="5762">
                  <c:v>0.28001511754753</c:v>
                </c:pt>
                <c:pt idx="5763">
                  <c:v>0.280019670312632</c:v>
                </c:pt>
                <c:pt idx="5764">
                  <c:v>0.280024221755388</c:v>
                </c:pt>
                <c:pt idx="5765">
                  <c:v>0.280028771876185</c:v>
                </c:pt>
                <c:pt idx="5766">
                  <c:v>0.280033320675416</c:v>
                </c:pt>
                <c:pt idx="5767">
                  <c:v>0.280037868153464</c:v>
                </c:pt>
                <c:pt idx="5768">
                  <c:v>0.280042414310721</c:v>
                </c:pt>
                <c:pt idx="5769">
                  <c:v>0.280046959147571</c:v>
                </c:pt>
                <c:pt idx="5770">
                  <c:v>0.280051502664406</c:v>
                </c:pt>
                <c:pt idx="5771">
                  <c:v>0.280056044861609</c:v>
                </c:pt>
                <c:pt idx="5772">
                  <c:v>0.280060585739571</c:v>
                </c:pt>
                <c:pt idx="5773">
                  <c:v>0.280065125298681</c:v>
                </c:pt>
                <c:pt idx="5774">
                  <c:v>0.280069663539322</c:v>
                </c:pt>
                <c:pt idx="5775">
                  <c:v>0.280074200461885</c:v>
                </c:pt>
                <c:pt idx="5776">
                  <c:v>0.280078736066754</c:v>
                </c:pt>
                <c:pt idx="5777">
                  <c:v>0.280083270354319</c:v>
                </c:pt>
                <c:pt idx="5778">
                  <c:v>0.280087803324963</c:v>
                </c:pt>
                <c:pt idx="5779">
                  <c:v>0.280092334979076</c:v>
                </c:pt>
                <c:pt idx="5780">
                  <c:v>0.280096865317045</c:v>
                </c:pt>
                <c:pt idx="5781">
                  <c:v>0.280101394339254</c:v>
                </c:pt>
                <c:pt idx="5782">
                  <c:v>0.280105922046093</c:v>
                </c:pt>
                <c:pt idx="5783">
                  <c:v>0.280110448437944</c:v>
                </c:pt>
                <c:pt idx="5784">
                  <c:v>0.280114973515197</c:v>
                </c:pt>
                <c:pt idx="5785">
                  <c:v>0.280119497278234</c:v>
                </c:pt>
                <c:pt idx="5786">
                  <c:v>0.280124019727444</c:v>
                </c:pt>
                <c:pt idx="5787">
                  <c:v>0.280128540863214</c:v>
                </c:pt>
                <c:pt idx="5788">
                  <c:v>0.280133060685926</c:v>
                </c:pt>
                <c:pt idx="5789">
                  <c:v>0.28013757919597</c:v>
                </c:pt>
                <c:pt idx="5790">
                  <c:v>0.280142096393727</c:v>
                </c:pt>
                <c:pt idx="5791">
                  <c:v>0.280146612279586</c:v>
                </c:pt>
                <c:pt idx="5792">
                  <c:v>0.280151126853928</c:v>
                </c:pt>
                <c:pt idx="5793">
                  <c:v>0.280155640117142</c:v>
                </c:pt>
                <c:pt idx="5794">
                  <c:v>0.280160152069613</c:v>
                </c:pt>
                <c:pt idx="5795">
                  <c:v>0.280164662711724</c:v>
                </c:pt>
                <c:pt idx="5796">
                  <c:v>0.280169172043861</c:v>
                </c:pt>
                <c:pt idx="5797">
                  <c:v>0.280173680066407</c:v>
                </c:pt>
                <c:pt idx="5798">
                  <c:v>0.28017818677975</c:v>
                </c:pt>
                <c:pt idx="5799">
                  <c:v>0.28018269218427</c:v>
                </c:pt>
                <c:pt idx="5800">
                  <c:v>0.280187196280354</c:v>
                </c:pt>
                <c:pt idx="5801">
                  <c:v>0.280191699068388</c:v>
                </c:pt>
                <c:pt idx="5802">
                  <c:v>0.280196200548751</c:v>
                </c:pt>
                <c:pt idx="5803">
                  <c:v>0.280200700721833</c:v>
                </c:pt>
                <c:pt idx="5804">
                  <c:v>0.280205199588012</c:v>
                </c:pt>
                <c:pt idx="5805">
                  <c:v>0.280209697147677</c:v>
                </c:pt>
                <c:pt idx="5806">
                  <c:v>0.280214193401207</c:v>
                </c:pt>
                <c:pt idx="5807">
                  <c:v>0.280218688348987</c:v>
                </c:pt>
                <c:pt idx="5808">
                  <c:v>0.280223181991404</c:v>
                </c:pt>
                <c:pt idx="5809">
                  <c:v>0.280227674328837</c:v>
                </c:pt>
                <c:pt idx="5810">
                  <c:v>0.280232165361671</c:v>
                </c:pt>
                <c:pt idx="5811">
                  <c:v>0.280236655090288</c:v>
                </c:pt>
                <c:pt idx="5812">
                  <c:v>0.280241143515073</c:v>
                </c:pt>
                <c:pt idx="5813">
                  <c:v>0.280245630636405</c:v>
                </c:pt>
                <c:pt idx="5814">
                  <c:v>0.28025011645467</c:v>
                </c:pt>
                <c:pt idx="5815">
                  <c:v>0.280254600970252</c:v>
                </c:pt>
                <c:pt idx="5816">
                  <c:v>0.280259084183528</c:v>
                </c:pt>
                <c:pt idx="5817">
                  <c:v>0.280263566094886</c:v>
                </c:pt>
                <c:pt idx="5818">
                  <c:v>0.280268046704705</c:v>
                </c:pt>
                <c:pt idx="5819">
                  <c:v>0.280272526013369</c:v>
                </c:pt>
                <c:pt idx="5820">
                  <c:v>0.280277004021257</c:v>
                </c:pt>
                <c:pt idx="5821">
                  <c:v>0.280281480728753</c:v>
                </c:pt>
                <c:pt idx="5822">
                  <c:v>0.280285956136241</c:v>
                </c:pt>
                <c:pt idx="5823">
                  <c:v>0.280290430244098</c:v>
                </c:pt>
                <c:pt idx="5824">
                  <c:v>0.28029490305271</c:v>
                </c:pt>
                <c:pt idx="5825">
                  <c:v>0.280299374562454</c:v>
                </c:pt>
                <c:pt idx="5826">
                  <c:v>0.280303844773717</c:v>
                </c:pt>
                <c:pt idx="5827">
                  <c:v>0.280308313686874</c:v>
                </c:pt>
                <c:pt idx="5828">
                  <c:v>0.280312781302309</c:v>
                </c:pt>
                <c:pt idx="5829">
                  <c:v>0.280317247620405</c:v>
                </c:pt>
                <c:pt idx="5830">
                  <c:v>0.28032171264154</c:v>
                </c:pt>
                <c:pt idx="5831">
                  <c:v>0.280326176366096</c:v>
                </c:pt>
                <c:pt idx="5832">
                  <c:v>0.280330638794453</c:v>
                </c:pt>
                <c:pt idx="5833">
                  <c:v>0.280335099926993</c:v>
                </c:pt>
                <c:pt idx="5834">
                  <c:v>0.280339559764093</c:v>
                </c:pt>
                <c:pt idx="5835">
                  <c:v>0.280344018306136</c:v>
                </c:pt>
                <c:pt idx="5836">
                  <c:v>0.280348475553504</c:v>
                </c:pt>
                <c:pt idx="5837">
                  <c:v>0.280352931506572</c:v>
                </c:pt>
                <c:pt idx="5838">
                  <c:v>0.280357386165725</c:v>
                </c:pt>
                <c:pt idx="5839">
                  <c:v>0.280361839531339</c:v>
                </c:pt>
                <c:pt idx="5840">
                  <c:v>0.280366291603797</c:v>
                </c:pt>
                <c:pt idx="5841">
                  <c:v>0.280370742383475</c:v>
                </c:pt>
                <c:pt idx="5842">
                  <c:v>0.280375191870755</c:v>
                </c:pt>
                <c:pt idx="5843">
                  <c:v>0.280379640066017</c:v>
                </c:pt>
                <c:pt idx="5844">
                  <c:v>0.280384086969638</c:v>
                </c:pt>
                <c:pt idx="5845">
                  <c:v>0.280388532581999</c:v>
                </c:pt>
                <c:pt idx="5846">
                  <c:v>0.280392976903477</c:v>
                </c:pt>
                <c:pt idx="5847">
                  <c:v>0.280397419934454</c:v>
                </c:pt>
                <c:pt idx="5848">
                  <c:v>0.280401861675306</c:v>
                </c:pt>
                <c:pt idx="5849">
                  <c:v>0.280406302126412</c:v>
                </c:pt>
                <c:pt idx="5850">
                  <c:v>0.280410741288153</c:v>
                </c:pt>
                <c:pt idx="5851">
                  <c:v>0.280415179160904</c:v>
                </c:pt>
                <c:pt idx="5852">
                  <c:v>0.280419615745047</c:v>
                </c:pt>
                <c:pt idx="5853">
                  <c:v>0.280424051040957</c:v>
                </c:pt>
                <c:pt idx="5854">
                  <c:v>0.280428485049015</c:v>
                </c:pt>
                <c:pt idx="5855">
                  <c:v>0.280432917769596</c:v>
                </c:pt>
                <c:pt idx="5856">
                  <c:v>0.280437349203079</c:v>
                </c:pt>
                <c:pt idx="5857">
                  <c:v>0.280441779349844</c:v>
                </c:pt>
                <c:pt idx="5858">
                  <c:v>0.280446208210265</c:v>
                </c:pt>
                <c:pt idx="5859">
                  <c:v>0.280450635784724</c:v>
                </c:pt>
                <c:pt idx="5860">
                  <c:v>0.280455062073593</c:v>
                </c:pt>
                <c:pt idx="5861">
                  <c:v>0.280459487077254</c:v>
                </c:pt>
                <c:pt idx="5862">
                  <c:v>0.280463910796082</c:v>
                </c:pt>
                <c:pt idx="5863">
                  <c:v>0.280468333230453</c:v>
                </c:pt>
                <c:pt idx="5864">
                  <c:v>0.280472754380748</c:v>
                </c:pt>
                <c:pt idx="5865">
                  <c:v>0.28047717424734</c:v>
                </c:pt>
                <c:pt idx="5866">
                  <c:v>0.280481592830608</c:v>
                </c:pt>
                <c:pt idx="5867">
                  <c:v>0.280486010130927</c:v>
                </c:pt>
                <c:pt idx="5868">
                  <c:v>0.280490426148676</c:v>
                </c:pt>
                <c:pt idx="5869">
                  <c:v>0.280494840884227</c:v>
                </c:pt>
                <c:pt idx="5870">
                  <c:v>0.28049925433796</c:v>
                </c:pt>
                <c:pt idx="5871">
                  <c:v>0.280503666510252</c:v>
                </c:pt>
                <c:pt idx="5872">
                  <c:v>0.280508077401475</c:v>
                </c:pt>
                <c:pt idx="5873">
                  <c:v>0.28051248701201</c:v>
                </c:pt>
                <c:pt idx="5874">
                  <c:v>0.280516895342227</c:v>
                </c:pt>
                <c:pt idx="5875">
                  <c:v>0.280521302392508</c:v>
                </c:pt>
                <c:pt idx="5876">
                  <c:v>0.280525708163223</c:v>
                </c:pt>
                <c:pt idx="5877">
                  <c:v>0.280530112654751</c:v>
                </c:pt>
                <c:pt idx="5878">
                  <c:v>0.280534515867467</c:v>
                </c:pt>
                <c:pt idx="5879">
                  <c:v>0.280538917801745</c:v>
                </c:pt>
                <c:pt idx="5880">
                  <c:v>0.280543318457962</c:v>
                </c:pt>
                <c:pt idx="5881">
                  <c:v>0.280547717836491</c:v>
                </c:pt>
                <c:pt idx="5882">
                  <c:v>0.280552115937709</c:v>
                </c:pt>
                <c:pt idx="5883">
                  <c:v>0.280556512761989</c:v>
                </c:pt>
                <c:pt idx="5884">
                  <c:v>0.280560908309706</c:v>
                </c:pt>
                <c:pt idx="5885">
                  <c:v>0.280565302581236</c:v>
                </c:pt>
                <c:pt idx="5886">
                  <c:v>0.280569695576952</c:v>
                </c:pt>
                <c:pt idx="5887">
                  <c:v>0.28057408729723</c:v>
                </c:pt>
                <c:pt idx="5888">
                  <c:v>0.280578477742442</c:v>
                </c:pt>
                <c:pt idx="5889">
                  <c:v>0.280582866912966</c:v>
                </c:pt>
                <c:pt idx="5890">
                  <c:v>0.280587254809171</c:v>
                </c:pt>
                <c:pt idx="5891">
                  <c:v>0.280591641431433</c:v>
                </c:pt>
                <c:pt idx="5892">
                  <c:v>0.280596026780128</c:v>
                </c:pt>
                <c:pt idx="5893">
                  <c:v>0.280600410855627</c:v>
                </c:pt>
                <c:pt idx="5894">
                  <c:v>0.280604793658306</c:v>
                </c:pt>
                <c:pt idx="5895">
                  <c:v>0.280609175188535</c:v>
                </c:pt>
                <c:pt idx="5896">
                  <c:v>0.280613555446692</c:v>
                </c:pt>
                <c:pt idx="5897">
                  <c:v>0.280617934433145</c:v>
                </c:pt>
                <c:pt idx="5898">
                  <c:v>0.280622312148271</c:v>
                </c:pt>
                <c:pt idx="5899">
                  <c:v>0.280626688592443</c:v>
                </c:pt>
                <c:pt idx="5900">
                  <c:v>0.280631063766031</c:v>
                </c:pt>
                <c:pt idx="5901">
                  <c:v>0.280635437669411</c:v>
                </c:pt>
                <c:pt idx="5902">
                  <c:v>0.280639810302953</c:v>
                </c:pt>
                <c:pt idx="5903">
                  <c:v>0.280644181667033</c:v>
                </c:pt>
                <c:pt idx="5904">
                  <c:v>0.280648551762019</c:v>
                </c:pt>
                <c:pt idx="5905">
                  <c:v>0.280652920588286</c:v>
                </c:pt>
                <c:pt idx="5906">
                  <c:v>0.280657288146208</c:v>
                </c:pt>
                <c:pt idx="5907">
                  <c:v>0.280661654436153</c:v>
                </c:pt>
                <c:pt idx="5908">
                  <c:v>0.280666019458497</c:v>
                </c:pt>
                <c:pt idx="5909">
                  <c:v>0.280670383213609</c:v>
                </c:pt>
                <c:pt idx="5910">
                  <c:v>0.280674745701863</c:v>
                </c:pt>
                <c:pt idx="5911">
                  <c:v>0.280679106923628</c:v>
                </c:pt>
                <c:pt idx="5912">
                  <c:v>0.280683466879278</c:v>
                </c:pt>
                <c:pt idx="5913">
                  <c:v>0.280687825569184</c:v>
                </c:pt>
                <c:pt idx="5914">
                  <c:v>0.280692182993716</c:v>
                </c:pt>
                <c:pt idx="5915">
                  <c:v>0.280696539153248</c:v>
                </c:pt>
                <c:pt idx="5916">
                  <c:v>0.280700894048147</c:v>
                </c:pt>
                <c:pt idx="5917">
                  <c:v>0.280705247678789</c:v>
                </c:pt>
                <c:pt idx="5918">
                  <c:v>0.28070960004554</c:v>
                </c:pt>
                <c:pt idx="5919">
                  <c:v>0.280713951148774</c:v>
                </c:pt>
                <c:pt idx="5920">
                  <c:v>0.280718300988862</c:v>
                </c:pt>
                <c:pt idx="5921">
                  <c:v>0.280722649566171</c:v>
                </c:pt>
                <c:pt idx="5922">
                  <c:v>0.280726996881077</c:v>
                </c:pt>
                <c:pt idx="5923">
                  <c:v>0.280731342933944</c:v>
                </c:pt>
                <c:pt idx="5924">
                  <c:v>0.280735687725148</c:v>
                </c:pt>
                <c:pt idx="5925">
                  <c:v>0.280740031255055</c:v>
                </c:pt>
                <c:pt idx="5926">
                  <c:v>0.280744373524036</c:v>
                </c:pt>
                <c:pt idx="5927">
                  <c:v>0.280748714532463</c:v>
                </c:pt>
                <c:pt idx="5928">
                  <c:v>0.280753054280704</c:v>
                </c:pt>
                <c:pt idx="5929">
                  <c:v>0.280757392769129</c:v>
                </c:pt>
                <c:pt idx="5930">
                  <c:v>0.280761729998107</c:v>
                </c:pt>
                <c:pt idx="5931">
                  <c:v>0.280766065968009</c:v>
                </c:pt>
                <c:pt idx="5932">
                  <c:v>0.280770400679202</c:v>
                </c:pt>
                <c:pt idx="5933">
                  <c:v>0.280774734132057</c:v>
                </c:pt>
                <c:pt idx="5934">
                  <c:v>0.280779066326944</c:v>
                </c:pt>
                <c:pt idx="5935">
                  <c:v>0.280783397264229</c:v>
                </c:pt>
                <c:pt idx="5936">
                  <c:v>0.280787726944285</c:v>
                </c:pt>
                <c:pt idx="5937">
                  <c:v>0.280792055367476</c:v>
                </c:pt>
                <c:pt idx="5938">
                  <c:v>0.280796382534175</c:v>
                </c:pt>
                <c:pt idx="5939">
                  <c:v>0.280800708444748</c:v>
                </c:pt>
                <c:pt idx="5940">
                  <c:v>0.280805033099563</c:v>
                </c:pt>
                <c:pt idx="5941">
                  <c:v>0.280809356498992</c:v>
                </c:pt>
                <c:pt idx="5942">
                  <c:v>0.280813678643399</c:v>
                </c:pt>
                <c:pt idx="5943">
                  <c:v>0.280817999533155</c:v>
                </c:pt>
                <c:pt idx="5944">
                  <c:v>0.280822319168626</c:v>
                </c:pt>
                <c:pt idx="5945">
                  <c:v>0.280826637550182</c:v>
                </c:pt>
                <c:pt idx="5946">
                  <c:v>0.280830954678188</c:v>
                </c:pt>
                <c:pt idx="5947">
                  <c:v>0.280835270553014</c:v>
                </c:pt>
                <c:pt idx="5948">
                  <c:v>0.280839585175028</c:v>
                </c:pt>
                <c:pt idx="5949">
                  <c:v>0.280843898544595</c:v>
                </c:pt>
                <c:pt idx="5950">
                  <c:v>0.280848210662085</c:v>
                </c:pt>
                <c:pt idx="5951">
                  <c:v>0.280852521527863</c:v>
                </c:pt>
                <c:pt idx="5952">
                  <c:v>0.280856831142298</c:v>
                </c:pt>
                <c:pt idx="5953">
                  <c:v>0.280861139505755</c:v>
                </c:pt>
                <c:pt idx="5954">
                  <c:v>0.280865446618602</c:v>
                </c:pt>
                <c:pt idx="5955">
                  <c:v>0.280869752481208</c:v>
                </c:pt>
                <c:pt idx="5956">
                  <c:v>0.280874057093935</c:v>
                </c:pt>
                <c:pt idx="5957">
                  <c:v>0.280878360457155</c:v>
                </c:pt>
                <c:pt idx="5958">
                  <c:v>0.280882662571229</c:v>
                </c:pt>
                <c:pt idx="5959">
                  <c:v>0.280886963436528</c:v>
                </c:pt>
                <c:pt idx="5960">
                  <c:v>0.280891263053415</c:v>
                </c:pt>
                <c:pt idx="5961">
                  <c:v>0.280895561422257</c:v>
                </c:pt>
                <c:pt idx="5962">
                  <c:v>0.280899858543423</c:v>
                </c:pt>
                <c:pt idx="5963">
                  <c:v>0.280904154417273</c:v>
                </c:pt>
                <c:pt idx="5964">
                  <c:v>0.280908449044179</c:v>
                </c:pt>
                <c:pt idx="5965">
                  <c:v>0.280912742424503</c:v>
                </c:pt>
                <c:pt idx="5966">
                  <c:v>0.280917034558612</c:v>
                </c:pt>
                <c:pt idx="5967">
                  <c:v>0.280921325446869</c:v>
                </c:pt>
                <c:pt idx="5968">
                  <c:v>0.280925615089642</c:v>
                </c:pt>
                <c:pt idx="5969">
                  <c:v>0.280929903487298</c:v>
                </c:pt>
                <c:pt idx="5970">
                  <c:v>0.280934190640197</c:v>
                </c:pt>
                <c:pt idx="5971">
                  <c:v>0.280938476548709</c:v>
                </c:pt>
                <c:pt idx="5972">
                  <c:v>0.280942761213195</c:v>
                </c:pt>
                <c:pt idx="5973">
                  <c:v>0.280947044634023</c:v>
                </c:pt>
                <c:pt idx="5974">
                  <c:v>0.280951326811555</c:v>
                </c:pt>
                <c:pt idx="5975">
                  <c:v>0.280955607746157</c:v>
                </c:pt>
                <c:pt idx="5976">
                  <c:v>0.280959887438195</c:v>
                </c:pt>
                <c:pt idx="5977">
                  <c:v>0.28096416588803</c:v>
                </c:pt>
                <c:pt idx="5978">
                  <c:v>0.28096844309603</c:v>
                </c:pt>
                <c:pt idx="5979">
                  <c:v>0.280972719062556</c:v>
                </c:pt>
                <c:pt idx="5980">
                  <c:v>0.280976993787975</c:v>
                </c:pt>
                <c:pt idx="5981">
                  <c:v>0.280981267272647</c:v>
                </c:pt>
                <c:pt idx="5982">
                  <c:v>0.280985539516938</c:v>
                </c:pt>
                <c:pt idx="5983">
                  <c:v>0.280989810521214</c:v>
                </c:pt>
                <c:pt idx="5984">
                  <c:v>0.280994080285834</c:v>
                </c:pt>
                <c:pt idx="5985">
                  <c:v>0.280998348811167</c:v>
                </c:pt>
                <c:pt idx="5986">
                  <c:v>0.281002616097571</c:v>
                </c:pt>
                <c:pt idx="5987">
                  <c:v>0.281006882145413</c:v>
                </c:pt>
                <c:pt idx="5988">
                  <c:v>0.281011146955054</c:v>
                </c:pt>
                <c:pt idx="5989">
                  <c:v>0.281015410526858</c:v>
                </c:pt>
                <c:pt idx="5990">
                  <c:v>0.281019672861189</c:v>
                </c:pt>
                <c:pt idx="5991">
                  <c:v>0.281023933958407</c:v>
                </c:pt>
                <c:pt idx="5992">
                  <c:v>0.281028193818879</c:v>
                </c:pt>
                <c:pt idx="5993">
                  <c:v>0.281032452442963</c:v>
                </c:pt>
                <c:pt idx="5994">
                  <c:v>0.281036709831026</c:v>
                </c:pt>
                <c:pt idx="5995">
                  <c:v>0.281040965983426</c:v>
                </c:pt>
                <c:pt idx="5996">
                  <c:v>0.281045220900528</c:v>
                </c:pt>
                <c:pt idx="5997">
                  <c:v>0.281049474582694</c:v>
                </c:pt>
                <c:pt idx="5998">
                  <c:v>0.281053727030286</c:v>
                </c:pt>
                <c:pt idx="5999">
                  <c:v>0.281057978243666</c:v>
                </c:pt>
                <c:pt idx="6000">
                  <c:v>0.281062228223195</c:v>
                </c:pt>
                <c:pt idx="6001">
                  <c:v>0.281066476969236</c:v>
                </c:pt>
                <c:pt idx="6002">
                  <c:v>0.281070724482149</c:v>
                </c:pt>
                <c:pt idx="6003">
                  <c:v>0.281074970762297</c:v>
                </c:pt>
                <c:pt idx="6004">
                  <c:v>0.281079215810042</c:v>
                </c:pt>
                <c:pt idx="6005">
                  <c:v>0.281083459625743</c:v>
                </c:pt>
                <c:pt idx="6006">
                  <c:v>0.281087702209765</c:v>
                </c:pt>
                <c:pt idx="6007">
                  <c:v>0.281091943562464</c:v>
                </c:pt>
                <c:pt idx="6008">
                  <c:v>0.281096183684206</c:v>
                </c:pt>
                <c:pt idx="6009">
                  <c:v>0.281100422575349</c:v>
                </c:pt>
                <c:pt idx="6010">
                  <c:v>0.281104660236253</c:v>
                </c:pt>
                <c:pt idx="6011">
                  <c:v>0.281108896667283</c:v>
                </c:pt>
                <c:pt idx="6012">
                  <c:v>0.281113131868794</c:v>
                </c:pt>
                <c:pt idx="6013">
                  <c:v>0.281117365841152</c:v>
                </c:pt>
                <c:pt idx="6014">
                  <c:v>0.281121598584712</c:v>
                </c:pt>
                <c:pt idx="6015">
                  <c:v>0.281125830099839</c:v>
                </c:pt>
                <c:pt idx="6016">
                  <c:v>0.28113006038689</c:v>
                </c:pt>
                <c:pt idx="6017">
                  <c:v>0.281134289446225</c:v>
                </c:pt>
                <c:pt idx="6018">
                  <c:v>0.281138517278207</c:v>
                </c:pt>
                <c:pt idx="6019">
                  <c:v>0.281142743883192</c:v>
                </c:pt>
                <c:pt idx="6020">
                  <c:v>0.281146969261543</c:v>
                </c:pt>
                <c:pt idx="6021">
                  <c:v>0.281151193413617</c:v>
                </c:pt>
                <c:pt idx="6022">
                  <c:v>0.281155416339774</c:v>
                </c:pt>
                <c:pt idx="6023">
                  <c:v>0.281159638040376</c:v>
                </c:pt>
                <c:pt idx="6024">
                  <c:v>0.281163858515779</c:v>
                </c:pt>
                <c:pt idx="6025">
                  <c:v>0.281168077766345</c:v>
                </c:pt>
                <c:pt idx="6026">
                  <c:v>0.28117229579243</c:v>
                </c:pt>
                <c:pt idx="6027">
                  <c:v>0.281176512594396</c:v>
                </c:pt>
                <c:pt idx="6028">
                  <c:v>0.281180728172598</c:v>
                </c:pt>
                <c:pt idx="6029">
                  <c:v>0.281184942527398</c:v>
                </c:pt>
                <c:pt idx="6030">
                  <c:v>0.281189155659155</c:v>
                </c:pt>
                <c:pt idx="6031">
                  <c:v>0.281193367568225</c:v>
                </c:pt>
                <c:pt idx="6032">
                  <c:v>0.281197578254969</c:v>
                </c:pt>
                <c:pt idx="6033">
                  <c:v>0.281201787719742</c:v>
                </c:pt>
                <c:pt idx="6034">
                  <c:v>0.281205995962906</c:v>
                </c:pt>
                <c:pt idx="6035">
                  <c:v>0.281210202984816</c:v>
                </c:pt>
                <c:pt idx="6036">
                  <c:v>0.281214408785831</c:v>
                </c:pt>
                <c:pt idx="6037">
                  <c:v>0.281218613366311</c:v>
                </c:pt>
                <c:pt idx="6038">
                  <c:v>0.281222816726611</c:v>
                </c:pt>
                <c:pt idx="6039">
                  <c:v>0.28122701886709</c:v>
                </c:pt>
                <c:pt idx="6040">
                  <c:v>0.281231219788105</c:v>
                </c:pt>
                <c:pt idx="6041">
                  <c:v>0.281235419490014</c:v>
                </c:pt>
                <c:pt idx="6042">
                  <c:v>0.281239617973173</c:v>
                </c:pt>
                <c:pt idx="6043">
                  <c:v>0.28124381523794</c:v>
                </c:pt>
                <c:pt idx="6044">
                  <c:v>0.281248011284674</c:v>
                </c:pt>
                <c:pt idx="6045">
                  <c:v>0.281252206113729</c:v>
                </c:pt>
                <c:pt idx="6046">
                  <c:v>0.281256399725465</c:v>
                </c:pt>
                <c:pt idx="6047">
                  <c:v>0.281260592120235</c:v>
                </c:pt>
                <c:pt idx="6048">
                  <c:v>0.2812647832984</c:v>
                </c:pt>
                <c:pt idx="6049">
                  <c:v>0.281268973260313</c:v>
                </c:pt>
                <c:pt idx="6050">
                  <c:v>0.281273162006331</c:v>
                </c:pt>
                <c:pt idx="6051">
                  <c:v>0.281277349536814</c:v>
                </c:pt>
                <c:pt idx="6052">
                  <c:v>0.281281535852113</c:v>
                </c:pt>
                <c:pt idx="6053">
                  <c:v>0.281285720952589</c:v>
                </c:pt>
                <c:pt idx="6054">
                  <c:v>0.281289904838594</c:v>
                </c:pt>
                <c:pt idx="6055">
                  <c:v>0.281294087510488</c:v>
                </c:pt>
                <c:pt idx="6056">
                  <c:v>0.281298268968623</c:v>
                </c:pt>
                <c:pt idx="6057">
                  <c:v>0.281302449213355</c:v>
                </c:pt>
                <c:pt idx="6058">
                  <c:v>0.281306628245044</c:v>
                </c:pt>
                <c:pt idx="6059">
                  <c:v>0.281310806064041</c:v>
                </c:pt>
                <c:pt idx="6060">
                  <c:v>0.281314982670704</c:v>
                </c:pt>
                <c:pt idx="6061">
                  <c:v>0.281319158065385</c:v>
                </c:pt>
                <c:pt idx="6062">
                  <c:v>0.281323332248444</c:v>
                </c:pt>
                <c:pt idx="6063">
                  <c:v>0.281327505220232</c:v>
                </c:pt>
                <c:pt idx="6064">
                  <c:v>0.281331676981106</c:v>
                </c:pt>
                <c:pt idx="6065">
                  <c:v>0.281335847531422</c:v>
                </c:pt>
                <c:pt idx="6066">
                  <c:v>0.281340016871531</c:v>
                </c:pt>
                <c:pt idx="6067">
                  <c:v>0.281344185001792</c:v>
                </c:pt>
                <c:pt idx="6068">
                  <c:v>0.281348351922556</c:v>
                </c:pt>
                <c:pt idx="6069">
                  <c:v>0.28135251763418</c:v>
                </c:pt>
                <c:pt idx="6070">
                  <c:v>0.281356682137016</c:v>
                </c:pt>
                <c:pt idx="6071">
                  <c:v>0.28136084543142</c:v>
                </c:pt>
                <c:pt idx="6072">
                  <c:v>0.281365007517748</c:v>
                </c:pt>
                <c:pt idx="6073">
                  <c:v>0.281369168396349</c:v>
                </c:pt>
                <c:pt idx="6074">
                  <c:v>0.281373328067582</c:v>
                </c:pt>
                <c:pt idx="6075">
                  <c:v>0.281377486531797</c:v>
                </c:pt>
                <c:pt idx="6076">
                  <c:v>0.28138164378935</c:v>
                </c:pt>
                <c:pt idx="6077">
                  <c:v>0.281385799840593</c:v>
                </c:pt>
                <c:pt idx="6078">
                  <c:v>0.281389954685881</c:v>
                </c:pt>
                <c:pt idx="6079">
                  <c:v>0.281394108325568</c:v>
                </c:pt>
                <c:pt idx="6080">
                  <c:v>0.281398260760004</c:v>
                </c:pt>
                <c:pt idx="6081">
                  <c:v>0.281402411989546</c:v>
                </c:pt>
                <c:pt idx="6082">
                  <c:v>0.281406562014545</c:v>
                </c:pt>
                <c:pt idx="6083">
                  <c:v>0.281410710835355</c:v>
                </c:pt>
                <c:pt idx="6084">
                  <c:v>0.281414858452327</c:v>
                </c:pt>
                <c:pt idx="6085">
                  <c:v>0.281419004865815</c:v>
                </c:pt>
                <c:pt idx="6086">
                  <c:v>0.281423150076173</c:v>
                </c:pt>
                <c:pt idx="6087">
                  <c:v>0.281427294083751</c:v>
                </c:pt>
                <c:pt idx="6088">
                  <c:v>0.281431436888904</c:v>
                </c:pt>
                <c:pt idx="6089">
                  <c:v>0.281435578491982</c:v>
                </c:pt>
                <c:pt idx="6090">
                  <c:v>0.281439718893339</c:v>
                </c:pt>
                <c:pt idx="6091">
                  <c:v>0.281443858093326</c:v>
                </c:pt>
                <c:pt idx="6092">
                  <c:v>0.281447996092295</c:v>
                </c:pt>
                <c:pt idx="6093">
                  <c:v>0.2814521328906</c:v>
                </c:pt>
                <c:pt idx="6094">
                  <c:v>0.281456268488589</c:v>
                </c:pt>
                <c:pt idx="6095">
                  <c:v>0.281460402886618</c:v>
                </c:pt>
                <c:pt idx="6096">
                  <c:v>0.281464536085036</c:v>
                </c:pt>
                <c:pt idx="6097">
                  <c:v>0.281468668084195</c:v>
                </c:pt>
                <c:pt idx="6098">
                  <c:v>0.281472798884446</c:v>
                </c:pt>
                <c:pt idx="6099">
                  <c:v>0.281476928486141</c:v>
                </c:pt>
                <c:pt idx="6100">
                  <c:v>0.281481056889631</c:v>
                </c:pt>
                <c:pt idx="6101">
                  <c:v>0.281485184095267</c:v>
                </c:pt>
                <c:pt idx="6102">
                  <c:v>0.281489310103401</c:v>
                </c:pt>
                <c:pt idx="6103">
                  <c:v>0.281493434914381</c:v>
                </c:pt>
                <c:pt idx="6104">
                  <c:v>0.281497558528561</c:v>
                </c:pt>
                <c:pt idx="6105">
                  <c:v>0.28150168094629</c:v>
                </c:pt>
                <c:pt idx="6106">
                  <c:v>0.281505802167918</c:v>
                </c:pt>
                <c:pt idx="6107">
                  <c:v>0.281509922193798</c:v>
                </c:pt>
                <c:pt idx="6108">
                  <c:v>0.281514041024277</c:v>
                </c:pt>
                <c:pt idx="6109">
                  <c:v>0.281518158659708</c:v>
                </c:pt>
                <c:pt idx="6110">
                  <c:v>0.281522275100439</c:v>
                </c:pt>
                <c:pt idx="6111">
                  <c:v>0.281526390346823</c:v>
                </c:pt>
                <c:pt idx="6112">
                  <c:v>0.281530504399206</c:v>
                </c:pt>
                <c:pt idx="6113">
                  <c:v>0.28153461725794</c:v>
                </c:pt>
                <c:pt idx="6114">
                  <c:v>0.281538728923376</c:v>
                </c:pt>
                <c:pt idx="6115">
                  <c:v>0.281542839395861</c:v>
                </c:pt>
                <c:pt idx="6116">
                  <c:v>0.281546948675747</c:v>
                </c:pt>
                <c:pt idx="6117">
                  <c:v>0.28155105676338</c:v>
                </c:pt>
                <c:pt idx="6118">
                  <c:v>0.281555163659114</c:v>
                </c:pt>
                <c:pt idx="6119">
                  <c:v>0.281559269363293</c:v>
                </c:pt>
                <c:pt idx="6120">
                  <c:v>0.281563373876269</c:v>
                </c:pt>
                <c:pt idx="6121">
                  <c:v>0.281567477198392</c:v>
                </c:pt>
                <c:pt idx="6122">
                  <c:v>0.281571579330009</c:v>
                </c:pt>
                <c:pt idx="6123">
                  <c:v>0.28157568027147</c:v>
                </c:pt>
                <c:pt idx="6124">
                  <c:v>0.281579780023121</c:v>
                </c:pt>
                <c:pt idx="6125">
                  <c:v>0.281583878585315</c:v>
                </c:pt>
                <c:pt idx="6126">
                  <c:v>0.281587975958396</c:v>
                </c:pt>
                <c:pt idx="6127">
                  <c:v>0.281592072142715</c:v>
                </c:pt>
                <c:pt idx="6128">
                  <c:v>0.28159616713862</c:v>
                </c:pt>
                <c:pt idx="6129">
                  <c:v>0.281600260946458</c:v>
                </c:pt>
                <c:pt idx="6130">
                  <c:v>0.28160435356658</c:v>
                </c:pt>
                <c:pt idx="6131">
                  <c:v>0.281608444999329</c:v>
                </c:pt>
                <c:pt idx="6132">
                  <c:v>0.281612535245058</c:v>
                </c:pt>
                <c:pt idx="6133">
                  <c:v>0.281616624304111</c:v>
                </c:pt>
                <c:pt idx="6134">
                  <c:v>0.281620712176836</c:v>
                </c:pt>
                <c:pt idx="6135">
                  <c:v>0.281624798863584</c:v>
                </c:pt>
                <c:pt idx="6136">
                  <c:v>0.281628884364698</c:v>
                </c:pt>
                <c:pt idx="6137">
                  <c:v>0.281632968680528</c:v>
                </c:pt>
                <c:pt idx="6138">
                  <c:v>0.28163705181142</c:v>
                </c:pt>
                <c:pt idx="6139">
                  <c:v>0.281641133757723</c:v>
                </c:pt>
                <c:pt idx="6140">
                  <c:v>0.281645214519781</c:v>
                </c:pt>
                <c:pt idx="6141">
                  <c:v>0.281649294097942</c:v>
                </c:pt>
                <c:pt idx="6142">
                  <c:v>0.281653372492555</c:v>
                </c:pt>
                <c:pt idx="6143">
                  <c:v>0.281657449703963</c:v>
                </c:pt>
                <c:pt idx="6144">
                  <c:v>0.281661525732517</c:v>
                </c:pt>
                <c:pt idx="6145">
                  <c:v>0.281665600578559</c:v>
                </c:pt>
                <c:pt idx="6146">
                  <c:v>0.281669674242439</c:v>
                </c:pt>
                <c:pt idx="6147">
                  <c:v>0.281673746724501</c:v>
                </c:pt>
                <c:pt idx="6148">
                  <c:v>0.281677818025091</c:v>
                </c:pt>
                <c:pt idx="6149">
                  <c:v>0.281681888144558</c:v>
                </c:pt>
                <c:pt idx="6150">
                  <c:v>0.281685957083244</c:v>
                </c:pt>
                <c:pt idx="6151">
                  <c:v>0.281690024841498</c:v>
                </c:pt>
                <c:pt idx="6152">
                  <c:v>0.281694091419664</c:v>
                </c:pt>
                <c:pt idx="6153">
                  <c:v>0.281698156818089</c:v>
                </c:pt>
                <c:pt idx="6154">
                  <c:v>0.281702221037116</c:v>
                </c:pt>
                <c:pt idx="6155">
                  <c:v>0.281706284077093</c:v>
                </c:pt>
                <c:pt idx="6156">
                  <c:v>0.281710345938366</c:v>
                </c:pt>
                <c:pt idx="6157">
                  <c:v>0.281714406621277</c:v>
                </c:pt>
                <c:pt idx="6158">
                  <c:v>0.281718466126175</c:v>
                </c:pt>
                <c:pt idx="6159">
                  <c:v>0.281722524453401</c:v>
                </c:pt>
                <c:pt idx="6160">
                  <c:v>0.281726581603304</c:v>
                </c:pt>
                <c:pt idx="6161">
                  <c:v>0.281730637576224</c:v>
                </c:pt>
                <c:pt idx="6162">
                  <c:v>0.28173469237251</c:v>
                </c:pt>
                <c:pt idx="6163">
                  <c:v>0.281738745992506</c:v>
                </c:pt>
                <c:pt idx="6164">
                  <c:v>0.281742798436554</c:v>
                </c:pt>
                <c:pt idx="6165">
                  <c:v>0.281746849705002</c:v>
                </c:pt>
                <c:pt idx="6166">
                  <c:v>0.28175089979819</c:v>
                </c:pt>
                <c:pt idx="6167">
                  <c:v>0.281754948716467</c:v>
                </c:pt>
                <c:pt idx="6168">
                  <c:v>0.281758996460173</c:v>
                </c:pt>
                <c:pt idx="6169">
                  <c:v>0.281763043029653</c:v>
                </c:pt>
                <c:pt idx="6170">
                  <c:v>0.281767088425254</c:v>
                </c:pt>
                <c:pt idx="6171">
                  <c:v>0.281771132647316</c:v>
                </c:pt>
                <c:pt idx="6172">
                  <c:v>0.281775175696185</c:v>
                </c:pt>
                <c:pt idx="6173">
                  <c:v>0.281779217572203</c:v>
                </c:pt>
                <c:pt idx="6174">
                  <c:v>0.281783258275715</c:v>
                </c:pt>
                <c:pt idx="6175">
                  <c:v>0.281787297807063</c:v>
                </c:pt>
                <c:pt idx="6176">
                  <c:v>0.28179133616659</c:v>
                </c:pt>
                <c:pt idx="6177">
                  <c:v>0.281795373354642</c:v>
                </c:pt>
                <c:pt idx="6178">
                  <c:v>0.281799409371558</c:v>
                </c:pt>
                <c:pt idx="6179">
                  <c:v>0.281803444217686</c:v>
                </c:pt>
                <c:pt idx="6180">
                  <c:v>0.281807477893364</c:v>
                </c:pt>
                <c:pt idx="6181">
                  <c:v>0.281811510398938</c:v>
                </c:pt>
                <c:pt idx="6182">
                  <c:v>0.281815541734748</c:v>
                </c:pt>
                <c:pt idx="6183">
                  <c:v>0.281819571901138</c:v>
                </c:pt>
                <c:pt idx="6184">
                  <c:v>0.281823600898452</c:v>
                </c:pt>
                <c:pt idx="6185">
                  <c:v>0.281827628727029</c:v>
                </c:pt>
                <c:pt idx="6186">
                  <c:v>0.281831655387215</c:v>
                </c:pt>
                <c:pt idx="6187">
                  <c:v>0.281835680879349</c:v>
                </c:pt>
                <c:pt idx="6188">
                  <c:v>0.281839705203776</c:v>
                </c:pt>
                <c:pt idx="6189">
                  <c:v>0.281843728360835</c:v>
                </c:pt>
                <c:pt idx="6190">
                  <c:v>0.281847750350869</c:v>
                </c:pt>
                <c:pt idx="6191">
                  <c:v>0.281851771174221</c:v>
                </c:pt>
                <c:pt idx="6192">
                  <c:v>0.28185579083123</c:v>
                </c:pt>
                <c:pt idx="6193">
                  <c:v>0.281859809322241</c:v>
                </c:pt>
                <c:pt idx="6194">
                  <c:v>0.281863826647592</c:v>
                </c:pt>
                <c:pt idx="6195">
                  <c:v>0.281867842807627</c:v>
                </c:pt>
                <c:pt idx="6196">
                  <c:v>0.281871857802686</c:v>
                </c:pt>
                <c:pt idx="6197">
                  <c:v>0.281875871633109</c:v>
                </c:pt>
                <c:pt idx="6198">
                  <c:v>0.28187988429924</c:v>
                </c:pt>
                <c:pt idx="6199">
                  <c:v>0.281883895801417</c:v>
                </c:pt>
                <c:pt idx="6200">
                  <c:v>0.281887906139984</c:v>
                </c:pt>
                <c:pt idx="6201">
                  <c:v>0.281891915315277</c:v>
                </c:pt>
                <c:pt idx="6202">
                  <c:v>0.281895923327642</c:v>
                </c:pt>
                <c:pt idx="6203">
                  <c:v>0.281899930177415</c:v>
                </c:pt>
                <c:pt idx="6204">
                  <c:v>0.281903935864939</c:v>
                </c:pt>
                <c:pt idx="6205">
                  <c:v>0.281907940390555</c:v>
                </c:pt>
                <c:pt idx="6206">
                  <c:v>0.2819119437546</c:v>
                </c:pt>
                <c:pt idx="6207">
                  <c:v>0.281915945957418</c:v>
                </c:pt>
                <c:pt idx="6208">
                  <c:v>0.281919946999346</c:v>
                </c:pt>
                <c:pt idx="6209">
                  <c:v>0.281923946880726</c:v>
                </c:pt>
                <c:pt idx="6210">
                  <c:v>0.281927945601895</c:v>
                </c:pt>
                <c:pt idx="6211">
                  <c:v>0.281931943163195</c:v>
                </c:pt>
                <c:pt idx="6212">
                  <c:v>0.281935939564967</c:v>
                </c:pt>
                <c:pt idx="6213">
                  <c:v>0.281939934807547</c:v>
                </c:pt>
                <c:pt idx="6214">
                  <c:v>0.281943928891277</c:v>
                </c:pt>
                <c:pt idx="6215">
                  <c:v>0.281947921816494</c:v>
                </c:pt>
                <c:pt idx="6216">
                  <c:v>0.281951913583541</c:v>
                </c:pt>
                <c:pt idx="6217">
                  <c:v>0.281955904192752</c:v>
                </c:pt>
                <c:pt idx="6218">
                  <c:v>0.281959893644469</c:v>
                </c:pt>
                <c:pt idx="6219">
                  <c:v>0.281963881939032</c:v>
                </c:pt>
                <c:pt idx="6220">
                  <c:v>0.281967869076778</c:v>
                </c:pt>
                <c:pt idx="6221">
                  <c:v>0.281971855058046</c:v>
                </c:pt>
                <c:pt idx="6222">
                  <c:v>0.281975839883174</c:v>
                </c:pt>
                <c:pt idx="6223">
                  <c:v>0.281979823552503</c:v>
                </c:pt>
                <c:pt idx="6224">
                  <c:v>0.281983806066368</c:v>
                </c:pt>
                <c:pt idx="6225">
                  <c:v>0.281987787425109</c:v>
                </c:pt>
                <c:pt idx="6226">
                  <c:v>0.281991767629065</c:v>
                </c:pt>
                <c:pt idx="6227">
                  <c:v>0.281995746678572</c:v>
                </c:pt>
                <c:pt idx="6228">
                  <c:v>0.28199972457397</c:v>
                </c:pt>
                <c:pt idx="6229">
                  <c:v>0.282003701315596</c:v>
                </c:pt>
                <c:pt idx="6230">
                  <c:v>0.282007676903788</c:v>
                </c:pt>
                <c:pt idx="6231">
                  <c:v>0.282011651338883</c:v>
                </c:pt>
                <c:pt idx="6232">
                  <c:v>0.282015624621218</c:v>
                </c:pt>
                <c:pt idx="6233">
                  <c:v>0.282019596751134</c:v>
                </c:pt>
                <c:pt idx="6234">
                  <c:v>0.282023567728965</c:v>
                </c:pt>
                <c:pt idx="6235">
                  <c:v>0.28202753755505</c:v>
                </c:pt>
                <c:pt idx="6236">
                  <c:v>0.282031506229724</c:v>
                </c:pt>
                <c:pt idx="6237">
                  <c:v>0.282035473753327</c:v>
                </c:pt>
                <c:pt idx="6238">
                  <c:v>0.282039440126193</c:v>
                </c:pt>
                <c:pt idx="6239">
                  <c:v>0.282043405348661</c:v>
                </c:pt>
                <c:pt idx="6240">
                  <c:v>0.282047369421068</c:v>
                </c:pt>
                <c:pt idx="6241">
                  <c:v>0.282051332343749</c:v>
                </c:pt>
                <c:pt idx="6242">
                  <c:v>0.282055294117043</c:v>
                </c:pt>
                <c:pt idx="6243">
                  <c:v>0.282059254741283</c:v>
                </c:pt>
                <c:pt idx="6244">
                  <c:v>0.282063214216809</c:v>
                </c:pt>
                <c:pt idx="6245">
                  <c:v>0.282067172543954</c:v>
                </c:pt>
                <c:pt idx="6246">
                  <c:v>0.282071129723056</c:v>
                </c:pt>
                <c:pt idx="6247">
                  <c:v>0.282075085754452</c:v>
                </c:pt>
                <c:pt idx="6248">
                  <c:v>0.282079040638476</c:v>
                </c:pt>
                <c:pt idx="6249">
                  <c:v>0.282082994375466</c:v>
                </c:pt>
                <c:pt idx="6250">
                  <c:v>0.282086946965755</c:v>
                </c:pt>
                <c:pt idx="6251">
                  <c:v>0.282090898409681</c:v>
                </c:pt>
                <c:pt idx="6252">
                  <c:v>0.282094848707578</c:v>
                </c:pt>
                <c:pt idx="6253">
                  <c:v>0.282098797859782</c:v>
                </c:pt>
                <c:pt idx="6254">
                  <c:v>0.28210274586663</c:v>
                </c:pt>
                <c:pt idx="6255">
                  <c:v>0.282106692728455</c:v>
                </c:pt>
                <c:pt idx="6256">
                  <c:v>0.282110638445594</c:v>
                </c:pt>
                <c:pt idx="6257">
                  <c:v>0.28211458301838</c:v>
                </c:pt>
                <c:pt idx="6258">
                  <c:v>0.28211852644715</c:v>
                </c:pt>
                <c:pt idx="6259">
                  <c:v>0.282122468732237</c:v>
                </c:pt>
                <c:pt idx="6260">
                  <c:v>0.282126409873977</c:v>
                </c:pt>
                <c:pt idx="6261">
                  <c:v>0.282130349872705</c:v>
                </c:pt>
                <c:pt idx="6262">
                  <c:v>0.282134288728754</c:v>
                </c:pt>
                <c:pt idx="6263">
                  <c:v>0.282138226442462</c:v>
                </c:pt>
                <c:pt idx="6264">
                  <c:v>0.282142163014158</c:v>
                </c:pt>
                <c:pt idx="6265">
                  <c:v>0.282146098444182</c:v>
                </c:pt>
                <c:pt idx="6266">
                  <c:v>0.282150032732862</c:v>
                </c:pt>
                <c:pt idx="6267">
                  <c:v>0.282153965880537</c:v>
                </c:pt>
                <c:pt idx="6268">
                  <c:v>0.28215789788754</c:v>
                </c:pt>
                <c:pt idx="6269">
                  <c:v>0.282161828754203</c:v>
                </c:pt>
                <c:pt idx="6270">
                  <c:v>0.282165758480863</c:v>
                </c:pt>
                <c:pt idx="6271">
                  <c:v>0.28216968706785</c:v>
                </c:pt>
                <c:pt idx="6272">
                  <c:v>0.282173614515501</c:v>
                </c:pt>
                <c:pt idx="6273">
                  <c:v>0.282177540824146</c:v>
                </c:pt>
                <c:pt idx="6274">
                  <c:v>0.28218146599412</c:v>
                </c:pt>
                <c:pt idx="6275">
                  <c:v>0.282185390025758</c:v>
                </c:pt>
                <c:pt idx="6276">
                  <c:v>0.28218931291939</c:v>
                </c:pt>
                <c:pt idx="6277">
                  <c:v>0.282193234675353</c:v>
                </c:pt>
                <c:pt idx="6278">
                  <c:v>0.282197155293975</c:v>
                </c:pt>
                <c:pt idx="6279">
                  <c:v>0.282201074775594</c:v>
                </c:pt>
                <c:pt idx="6280">
                  <c:v>0.282204993120539</c:v>
                </c:pt>
                <c:pt idx="6281">
                  <c:v>0.282208910329143</c:v>
                </c:pt>
                <c:pt idx="6282">
                  <c:v>0.282212826401742</c:v>
                </c:pt>
                <c:pt idx="6283">
                  <c:v>0.282216741338664</c:v>
                </c:pt>
                <c:pt idx="6284">
                  <c:v>0.282220655140245</c:v>
                </c:pt>
                <c:pt idx="6285">
                  <c:v>0.282224567806815</c:v>
                </c:pt>
                <c:pt idx="6286">
                  <c:v>0.282228479338708</c:v>
                </c:pt>
                <c:pt idx="6287">
                  <c:v>0.282232389736254</c:v>
                </c:pt>
                <c:pt idx="6288">
                  <c:v>0.282236298999785</c:v>
                </c:pt>
                <c:pt idx="6289">
                  <c:v>0.282240207129637</c:v>
                </c:pt>
                <c:pt idx="6290">
                  <c:v>0.282244114126136</c:v>
                </c:pt>
                <c:pt idx="6291">
                  <c:v>0.282248019989618</c:v>
                </c:pt>
                <c:pt idx="6292">
                  <c:v>0.282251924720412</c:v>
                </c:pt>
                <c:pt idx="6293">
                  <c:v>0.282255828318851</c:v>
                </c:pt>
                <c:pt idx="6294">
                  <c:v>0.282259730785266</c:v>
                </c:pt>
                <c:pt idx="6295">
                  <c:v>0.282263632119987</c:v>
                </c:pt>
                <c:pt idx="6296">
                  <c:v>0.282267532323348</c:v>
                </c:pt>
                <c:pt idx="6297">
                  <c:v>0.282271431395677</c:v>
                </c:pt>
                <c:pt idx="6298">
                  <c:v>0.282275329337309</c:v>
                </c:pt>
                <c:pt idx="6299">
                  <c:v>0.28227922614857</c:v>
                </c:pt>
                <c:pt idx="6300">
                  <c:v>0.282283121829794</c:v>
                </c:pt>
                <c:pt idx="6301">
                  <c:v>0.282287016381311</c:v>
                </c:pt>
                <c:pt idx="6302">
                  <c:v>0.28229090980345</c:v>
                </c:pt>
                <c:pt idx="6303">
                  <c:v>0.282294802096545</c:v>
                </c:pt>
                <c:pt idx="6304">
                  <c:v>0.282298693260924</c:v>
                </c:pt>
                <c:pt idx="6305">
                  <c:v>0.282302583296918</c:v>
                </c:pt>
                <c:pt idx="6306">
                  <c:v>0.282306472204856</c:v>
                </c:pt>
                <c:pt idx="6307">
                  <c:v>0.28231035998507</c:v>
                </c:pt>
                <c:pt idx="6308">
                  <c:v>0.282314246637888</c:v>
                </c:pt>
                <c:pt idx="6309">
                  <c:v>0.282318132163641</c:v>
                </c:pt>
                <c:pt idx="6310">
                  <c:v>0.28232201656266</c:v>
                </c:pt>
                <c:pt idx="6311">
                  <c:v>0.282325899835272</c:v>
                </c:pt>
                <c:pt idx="6312">
                  <c:v>0.28232978198181</c:v>
                </c:pt>
                <c:pt idx="6313">
                  <c:v>0.2823336630026</c:v>
                </c:pt>
                <c:pt idx="6314">
                  <c:v>0.282337542897974</c:v>
                </c:pt>
                <c:pt idx="6315">
                  <c:v>0.28234142166826</c:v>
                </c:pt>
                <c:pt idx="6316">
                  <c:v>0.282345299313787</c:v>
                </c:pt>
                <c:pt idx="6317">
                  <c:v>0.282349175834886</c:v>
                </c:pt>
                <c:pt idx="6318">
                  <c:v>0.282353051231884</c:v>
                </c:pt>
                <c:pt idx="6319">
                  <c:v>0.282356925505112</c:v>
                </c:pt>
                <c:pt idx="6320">
                  <c:v>0.282360798654896</c:v>
                </c:pt>
                <c:pt idx="6321">
                  <c:v>0.282364670681567</c:v>
                </c:pt>
                <c:pt idx="6322">
                  <c:v>0.282368541585452</c:v>
                </c:pt>
                <c:pt idx="6323">
                  <c:v>0.282372411366881</c:v>
                </c:pt>
                <c:pt idx="6324">
                  <c:v>0.282376280026183</c:v>
                </c:pt>
                <c:pt idx="6325">
                  <c:v>0.282380147563684</c:v>
                </c:pt>
                <c:pt idx="6326">
                  <c:v>0.282384013979714</c:v>
                </c:pt>
                <c:pt idx="6327">
                  <c:v>0.2823878792746</c:v>
                </c:pt>
                <c:pt idx="6328">
                  <c:v>0.282391743448672</c:v>
                </c:pt>
                <c:pt idx="6329">
                  <c:v>0.282395606502255</c:v>
                </c:pt>
                <c:pt idx="6330">
                  <c:v>0.282399468435679</c:v>
                </c:pt>
                <c:pt idx="6331">
                  <c:v>0.282403329249272</c:v>
                </c:pt>
                <c:pt idx="6332">
                  <c:v>0.28240718894336</c:v>
                </c:pt>
                <c:pt idx="6333">
                  <c:v>0.282411047518273</c:v>
                </c:pt>
                <c:pt idx="6334">
                  <c:v>0.282414904974335</c:v>
                </c:pt>
                <c:pt idx="6335">
                  <c:v>0.282418761311878</c:v>
                </c:pt>
                <c:pt idx="6336">
                  <c:v>0.282422616531224</c:v>
                </c:pt>
                <c:pt idx="6337">
                  <c:v>0.282426470632703</c:v>
                </c:pt>
                <c:pt idx="6338">
                  <c:v>0.282430323616643</c:v>
                </c:pt>
                <c:pt idx="6339">
                  <c:v>0.282434175483368</c:v>
                </c:pt>
                <c:pt idx="6340">
                  <c:v>0.282438026233209</c:v>
                </c:pt>
                <c:pt idx="6341">
                  <c:v>0.282441875866489</c:v>
                </c:pt>
                <c:pt idx="6342">
                  <c:v>0.282445724383537</c:v>
                </c:pt>
                <c:pt idx="6343">
                  <c:v>0.282449571784677</c:v>
                </c:pt>
                <c:pt idx="6344">
                  <c:v>0.282453418070238</c:v>
                </c:pt>
                <c:pt idx="6345">
                  <c:v>0.282457263240547</c:v>
                </c:pt>
                <c:pt idx="6346">
                  <c:v>0.282461107295927</c:v>
                </c:pt>
                <c:pt idx="6347">
                  <c:v>0.282464950236708</c:v>
                </c:pt>
                <c:pt idx="6348">
                  <c:v>0.282468792063212</c:v>
                </c:pt>
                <c:pt idx="6349">
                  <c:v>0.28247263277577</c:v>
                </c:pt>
                <c:pt idx="6350">
                  <c:v>0.282476472374702</c:v>
                </c:pt>
                <c:pt idx="6351">
                  <c:v>0.282480310860338</c:v>
                </c:pt>
                <c:pt idx="6352">
                  <c:v>0.282484148233004</c:v>
                </c:pt>
                <c:pt idx="6353">
                  <c:v>0.282487984493022</c:v>
                </c:pt>
                <c:pt idx="6354">
                  <c:v>0.282491819640722</c:v>
                </c:pt>
                <c:pt idx="6355">
                  <c:v>0.282495653676426</c:v>
                </c:pt>
                <c:pt idx="6356">
                  <c:v>0.282499486600461</c:v>
                </c:pt>
                <c:pt idx="6357">
                  <c:v>0.282503318413151</c:v>
                </c:pt>
                <c:pt idx="6358">
                  <c:v>0.282507149114821</c:v>
                </c:pt>
                <c:pt idx="6359">
                  <c:v>0.282510978705799</c:v>
                </c:pt>
                <c:pt idx="6360">
                  <c:v>0.282514807186406</c:v>
                </c:pt>
                <c:pt idx="6361">
                  <c:v>0.28251863455697</c:v>
                </c:pt>
                <c:pt idx="6362">
                  <c:v>0.282522460817814</c:v>
                </c:pt>
                <c:pt idx="6363">
                  <c:v>0.282526285969263</c:v>
                </c:pt>
                <c:pt idx="6364">
                  <c:v>0.282530110011641</c:v>
                </c:pt>
                <c:pt idx="6365">
                  <c:v>0.282533932945273</c:v>
                </c:pt>
                <c:pt idx="6366">
                  <c:v>0.282537754770484</c:v>
                </c:pt>
                <c:pt idx="6367">
                  <c:v>0.282541575487597</c:v>
                </c:pt>
                <c:pt idx="6368">
                  <c:v>0.282545395096938</c:v>
                </c:pt>
                <c:pt idx="6369">
                  <c:v>0.282549213598829</c:v>
                </c:pt>
                <c:pt idx="6370">
                  <c:v>0.282553030993595</c:v>
                </c:pt>
                <c:pt idx="6371">
                  <c:v>0.282556847281559</c:v>
                </c:pt>
                <c:pt idx="6372">
                  <c:v>0.282560662463046</c:v>
                </c:pt>
                <c:pt idx="6373">
                  <c:v>0.28256447653838</c:v>
                </c:pt>
                <c:pt idx="6374">
                  <c:v>0.282568289507882</c:v>
                </c:pt>
                <c:pt idx="6375">
                  <c:v>0.282572101371879</c:v>
                </c:pt>
                <c:pt idx="6376">
                  <c:v>0.282575912130692</c:v>
                </c:pt>
                <c:pt idx="6377">
                  <c:v>0.282579721784645</c:v>
                </c:pt>
                <c:pt idx="6378">
                  <c:v>0.28258353033406</c:v>
                </c:pt>
                <c:pt idx="6379">
                  <c:v>0.282587337779262</c:v>
                </c:pt>
                <c:pt idx="6380">
                  <c:v>0.282591144120573</c:v>
                </c:pt>
                <c:pt idx="6381">
                  <c:v>0.282594949358316</c:v>
                </c:pt>
                <c:pt idx="6382">
                  <c:v>0.282598753492815</c:v>
                </c:pt>
                <c:pt idx="6383">
                  <c:v>0.28260255652439</c:v>
                </c:pt>
                <c:pt idx="6384">
                  <c:v>0.282606358453367</c:v>
                </c:pt>
                <c:pt idx="6385">
                  <c:v>0.282610159280065</c:v>
                </c:pt>
                <c:pt idx="6386">
                  <c:v>0.282613959004809</c:v>
                </c:pt>
                <c:pt idx="6387">
                  <c:v>0.282617757627921</c:v>
                </c:pt>
                <c:pt idx="6388">
                  <c:v>0.282621555149722</c:v>
                </c:pt>
                <c:pt idx="6389">
                  <c:v>0.282625351570536</c:v>
                </c:pt>
                <c:pt idx="6390">
                  <c:v>0.282629146890682</c:v>
                </c:pt>
                <c:pt idx="6391">
                  <c:v>0.282632941110486</c:v>
                </c:pt>
                <c:pt idx="6392">
                  <c:v>0.282636734230266</c:v>
                </c:pt>
                <c:pt idx="6393">
                  <c:v>0.282640526250345</c:v>
                </c:pt>
                <c:pt idx="6394">
                  <c:v>0.282644317171047</c:v>
                </c:pt>
                <c:pt idx="6395">
                  <c:v>0.282648106992691</c:v>
                </c:pt>
                <c:pt idx="6396">
                  <c:v>0.2826518957156</c:v>
                </c:pt>
                <c:pt idx="6397">
                  <c:v>0.282655683340093</c:v>
                </c:pt>
                <c:pt idx="6398">
                  <c:v>0.282659469866494</c:v>
                </c:pt>
                <c:pt idx="6399">
                  <c:v>0.282663255295122</c:v>
                </c:pt>
                <c:pt idx="6400">
                  <c:v>0.282667039626299</c:v>
                </c:pt>
                <c:pt idx="6401">
                  <c:v>0.282670822860348</c:v>
                </c:pt>
                <c:pt idx="6402">
                  <c:v>0.282674604997586</c:v>
                </c:pt>
                <c:pt idx="6403">
                  <c:v>0.282678386038337</c:v>
                </c:pt>
                <c:pt idx="6404">
                  <c:v>0.282682165982919</c:v>
                </c:pt>
                <c:pt idx="6405">
                  <c:v>0.282685944831656</c:v>
                </c:pt>
                <c:pt idx="6406">
                  <c:v>0.282689722584865</c:v>
                </c:pt>
                <c:pt idx="6407">
                  <c:v>0.282693499242868</c:v>
                </c:pt>
                <c:pt idx="6408">
                  <c:v>0.282697274805987</c:v>
                </c:pt>
                <c:pt idx="6409">
                  <c:v>0.282701049274538</c:v>
                </c:pt>
                <c:pt idx="6410">
                  <c:v>0.282704822648846</c:v>
                </c:pt>
                <c:pt idx="6411">
                  <c:v>0.282708594929227</c:v>
                </c:pt>
                <c:pt idx="6412">
                  <c:v>0.282712366116004</c:v>
                </c:pt>
                <c:pt idx="6413">
                  <c:v>0.282716136209494</c:v>
                </c:pt>
                <c:pt idx="6414">
                  <c:v>0.282719905210019</c:v>
                </c:pt>
                <c:pt idx="6415">
                  <c:v>0.282723673117899</c:v>
                </c:pt>
                <c:pt idx="6416">
                  <c:v>0.28272743993345</c:v>
                </c:pt>
                <c:pt idx="6417">
                  <c:v>0.282731205656997</c:v>
                </c:pt>
                <c:pt idx="6418">
                  <c:v>0.282734970288853</c:v>
                </c:pt>
                <c:pt idx="6419">
                  <c:v>0.282738733829343</c:v>
                </c:pt>
                <c:pt idx="6420">
                  <c:v>0.282742496278782</c:v>
                </c:pt>
                <c:pt idx="6421">
                  <c:v>0.282746257637491</c:v>
                </c:pt>
                <c:pt idx="6422">
                  <c:v>0.28275001790579</c:v>
                </c:pt>
                <c:pt idx="6423">
                  <c:v>0.282753777083996</c:v>
                </c:pt>
                <c:pt idx="6424">
                  <c:v>0.282757535172429</c:v>
                </c:pt>
                <c:pt idx="6425">
                  <c:v>0.282761292171406</c:v>
                </c:pt>
                <c:pt idx="6426">
                  <c:v>0.282765048081248</c:v>
                </c:pt>
                <c:pt idx="6427">
                  <c:v>0.282768802902271</c:v>
                </c:pt>
                <c:pt idx="6428">
                  <c:v>0.282772556634795</c:v>
                </c:pt>
                <c:pt idx="6429">
                  <c:v>0.282776309279139</c:v>
                </c:pt>
                <c:pt idx="6430">
                  <c:v>0.282780060835619</c:v>
                </c:pt>
                <c:pt idx="6431">
                  <c:v>0.282783811304556</c:v>
                </c:pt>
                <c:pt idx="6432">
                  <c:v>0.282787560686265</c:v>
                </c:pt>
                <c:pt idx="6433">
                  <c:v>0.282791308981067</c:v>
                </c:pt>
                <c:pt idx="6434">
                  <c:v>0.282795056189276</c:v>
                </c:pt>
                <c:pt idx="6435">
                  <c:v>0.282798802311213</c:v>
                </c:pt>
                <c:pt idx="6436">
                  <c:v>0.282802547347195</c:v>
                </c:pt>
                <c:pt idx="6437">
                  <c:v>0.282806291297538</c:v>
                </c:pt>
                <c:pt idx="6438">
                  <c:v>0.282810034162563</c:v>
                </c:pt>
                <c:pt idx="6439">
                  <c:v>0.282813775942583</c:v>
                </c:pt>
                <c:pt idx="6440">
                  <c:v>0.282817516637918</c:v>
                </c:pt>
                <c:pt idx="6441">
                  <c:v>0.282821256248884</c:v>
                </c:pt>
                <c:pt idx="6442">
                  <c:v>0.282824994775798</c:v>
                </c:pt>
                <c:pt idx="6443">
                  <c:v>0.28282873221898</c:v>
                </c:pt>
                <c:pt idx="6444">
                  <c:v>0.282832468578742</c:v>
                </c:pt>
                <c:pt idx="6445">
                  <c:v>0.282836203855405</c:v>
                </c:pt>
                <c:pt idx="6446">
                  <c:v>0.282839938049283</c:v>
                </c:pt>
                <c:pt idx="6447">
                  <c:v>0.282843671160695</c:v>
                </c:pt>
                <c:pt idx="6448">
                  <c:v>0.282847403189955</c:v>
                </c:pt>
                <c:pt idx="6449">
                  <c:v>0.28285113413738</c:v>
                </c:pt>
                <c:pt idx="6450">
                  <c:v>0.282854864003289</c:v>
                </c:pt>
                <c:pt idx="6451">
                  <c:v>0.282858592787994</c:v>
                </c:pt>
                <c:pt idx="6452">
                  <c:v>0.282862320491815</c:v>
                </c:pt>
                <c:pt idx="6453">
                  <c:v>0.282866047115065</c:v>
                </c:pt>
                <c:pt idx="6454">
                  <c:v>0.282869772658063</c:v>
                </c:pt>
                <c:pt idx="6455">
                  <c:v>0.282873497121122</c:v>
                </c:pt>
                <c:pt idx="6456">
                  <c:v>0.282877220504558</c:v>
                </c:pt>
                <c:pt idx="6457">
                  <c:v>0.28288094280869</c:v>
                </c:pt>
                <c:pt idx="6458">
                  <c:v>0.28288466403383</c:v>
                </c:pt>
                <c:pt idx="6459">
                  <c:v>0.282888384180295</c:v>
                </c:pt>
                <c:pt idx="6460">
                  <c:v>0.2828921032484</c:v>
                </c:pt>
                <c:pt idx="6461">
                  <c:v>0.282895821238461</c:v>
                </c:pt>
                <c:pt idx="6462">
                  <c:v>0.282899538150792</c:v>
                </c:pt>
                <c:pt idx="6463">
                  <c:v>0.282903253985708</c:v>
                </c:pt>
                <c:pt idx="6464">
                  <c:v>0.282906968743527</c:v>
                </c:pt>
                <c:pt idx="6465">
                  <c:v>0.28291068242456</c:v>
                </c:pt>
                <c:pt idx="6466">
                  <c:v>0.282914395029125</c:v>
                </c:pt>
                <c:pt idx="6467">
                  <c:v>0.282918106557534</c:v>
                </c:pt>
                <c:pt idx="6468">
                  <c:v>0.282921817010104</c:v>
                </c:pt>
                <c:pt idx="6469">
                  <c:v>0.282925526387147</c:v>
                </c:pt>
                <c:pt idx="6470">
                  <c:v>0.282929234688979</c:v>
                </c:pt>
                <c:pt idx="6471">
                  <c:v>0.282932941915916</c:v>
                </c:pt>
                <c:pt idx="6472">
                  <c:v>0.282936648068269</c:v>
                </c:pt>
                <c:pt idx="6473">
                  <c:v>0.282940353146356</c:v>
                </c:pt>
                <c:pt idx="6474">
                  <c:v>0.282944057150487</c:v>
                </c:pt>
                <c:pt idx="6475">
                  <c:v>0.282947760080979</c:v>
                </c:pt>
                <c:pt idx="6476">
                  <c:v>0.282951461938143</c:v>
                </c:pt>
                <c:pt idx="6477">
                  <c:v>0.282955162722295</c:v>
                </c:pt>
                <c:pt idx="6478">
                  <c:v>0.28295886243375</c:v>
                </c:pt>
                <c:pt idx="6479">
                  <c:v>0.282962561072819</c:v>
                </c:pt>
                <c:pt idx="6480">
                  <c:v>0.282966258639816</c:v>
                </c:pt>
                <c:pt idx="6481">
                  <c:v>0.282969955135055</c:v>
                </c:pt>
                <c:pt idx="6482">
                  <c:v>0.28297365055885</c:v>
                </c:pt>
                <c:pt idx="6483">
                  <c:v>0.282977344911513</c:v>
                </c:pt>
                <c:pt idx="6484">
                  <c:v>0.282981038193356</c:v>
                </c:pt>
                <c:pt idx="6485">
                  <c:v>0.282984730404696</c:v>
                </c:pt>
                <c:pt idx="6486">
                  <c:v>0.282988421545842</c:v>
                </c:pt>
                <c:pt idx="6487">
                  <c:v>0.282992111617111</c:v>
                </c:pt>
                <c:pt idx="6488">
                  <c:v>0.28299580061881</c:v>
                </c:pt>
                <c:pt idx="6489">
                  <c:v>0.282999488551258</c:v>
                </c:pt>
                <c:pt idx="6490">
                  <c:v>0.283003175414762</c:v>
                </c:pt>
                <c:pt idx="6491">
                  <c:v>0.283006861209638</c:v>
                </c:pt>
                <c:pt idx="6492">
                  <c:v>0.283010545936199</c:v>
                </c:pt>
                <c:pt idx="6493">
                  <c:v>0.283014229594753</c:v>
                </c:pt>
                <c:pt idx="6494">
                  <c:v>0.283017912185618</c:v>
                </c:pt>
                <c:pt idx="6495">
                  <c:v>0.283021593709101</c:v>
                </c:pt>
                <c:pt idx="6496">
                  <c:v>0.283025274165517</c:v>
                </c:pt>
                <c:pt idx="6497">
                  <c:v>0.283028953555177</c:v>
                </c:pt>
                <c:pt idx="6498">
                  <c:v>0.283032631878392</c:v>
                </c:pt>
                <c:pt idx="6499">
                  <c:v>0.283036309135476</c:v>
                </c:pt>
                <c:pt idx="6500">
                  <c:v>0.283039985326739</c:v>
                </c:pt>
                <c:pt idx="6501">
                  <c:v>0.283043660452494</c:v>
                </c:pt>
                <c:pt idx="6502">
                  <c:v>0.28304733451305</c:v>
                </c:pt>
                <c:pt idx="6503">
                  <c:v>0.283051007508721</c:v>
                </c:pt>
                <c:pt idx="6504">
                  <c:v>0.283054679439816</c:v>
                </c:pt>
                <c:pt idx="6505">
                  <c:v>0.283058350306647</c:v>
                </c:pt>
                <c:pt idx="6506">
                  <c:v>0.283062020109527</c:v>
                </c:pt>
                <c:pt idx="6507">
                  <c:v>0.283065688848765</c:v>
                </c:pt>
                <c:pt idx="6508">
                  <c:v>0.283069356524673</c:v>
                </c:pt>
                <c:pt idx="6509">
                  <c:v>0.28307302313756</c:v>
                </c:pt>
                <c:pt idx="6510">
                  <c:v>0.283076688687739</c:v>
                </c:pt>
                <c:pt idx="6511">
                  <c:v>0.283080353175518</c:v>
                </c:pt>
                <c:pt idx="6512">
                  <c:v>0.28308401660121</c:v>
                </c:pt>
                <c:pt idx="6513">
                  <c:v>0.283087678965126</c:v>
                </c:pt>
                <c:pt idx="6514">
                  <c:v>0.283091340267573</c:v>
                </c:pt>
                <c:pt idx="6515">
                  <c:v>0.283095000508865</c:v>
                </c:pt>
                <c:pt idx="6516">
                  <c:v>0.283098659689309</c:v>
                </c:pt>
                <c:pt idx="6517">
                  <c:v>0.283102317809218</c:v>
                </c:pt>
                <c:pt idx="6518">
                  <c:v>0.2831059748689</c:v>
                </c:pt>
                <c:pt idx="6519">
                  <c:v>0.283109630868665</c:v>
                </c:pt>
                <c:pt idx="6520">
                  <c:v>0.283113285808824</c:v>
                </c:pt>
                <c:pt idx="6521">
                  <c:v>0.283116939689685</c:v>
                </c:pt>
                <c:pt idx="6522">
                  <c:v>0.28312059251156</c:v>
                </c:pt>
                <c:pt idx="6523">
                  <c:v>0.283124244274756</c:v>
                </c:pt>
                <c:pt idx="6524">
                  <c:v>0.283127894979585</c:v>
                </c:pt>
                <c:pt idx="6525">
                  <c:v>0.283131544626354</c:v>
                </c:pt>
                <c:pt idx="6526">
                  <c:v>0.283135193215373</c:v>
                </c:pt>
                <c:pt idx="6527">
                  <c:v>0.283138840746953</c:v>
                </c:pt>
                <c:pt idx="6528">
                  <c:v>0.2831424872214</c:v>
                </c:pt>
                <c:pt idx="6529">
                  <c:v>0.283146132639026</c:v>
                </c:pt>
                <c:pt idx="6530">
                  <c:v>0.283149777000136</c:v>
                </c:pt>
                <c:pt idx="6531">
                  <c:v>0.283153420305044</c:v>
                </c:pt>
                <c:pt idx="6532">
                  <c:v>0.283157062554054</c:v>
                </c:pt>
                <c:pt idx="6533">
                  <c:v>0.283160703747477</c:v>
                </c:pt>
                <c:pt idx="6534">
                  <c:v>0.283164343885622</c:v>
                </c:pt>
                <c:pt idx="6535">
                  <c:v>0.283167982968795</c:v>
                </c:pt>
                <c:pt idx="6536">
                  <c:v>0.283171620997308</c:v>
                </c:pt>
                <c:pt idx="6537">
                  <c:v>0.283175257971465</c:v>
                </c:pt>
                <c:pt idx="6538">
                  <c:v>0.283178893891578</c:v>
                </c:pt>
                <c:pt idx="6539">
                  <c:v>0.283182528757952</c:v>
                </c:pt>
                <c:pt idx="6540">
                  <c:v>0.283186162570897</c:v>
                </c:pt>
                <c:pt idx="6541">
                  <c:v>0.283189795330721</c:v>
                </c:pt>
                <c:pt idx="6542">
                  <c:v>0.283193427037729</c:v>
                </c:pt>
                <c:pt idx="6543">
                  <c:v>0.283197057692233</c:v>
                </c:pt>
                <c:pt idx="6544">
                  <c:v>0.283200687294537</c:v>
                </c:pt>
                <c:pt idx="6545">
                  <c:v>0.283204315844951</c:v>
                </c:pt>
                <c:pt idx="6546">
                  <c:v>0.28320794334378</c:v>
                </c:pt>
                <c:pt idx="6547">
                  <c:v>0.283211569791333</c:v>
                </c:pt>
                <c:pt idx="6548">
                  <c:v>0.283215195187918</c:v>
                </c:pt>
                <c:pt idx="6549">
                  <c:v>0.283218819533839</c:v>
                </c:pt>
                <c:pt idx="6550">
                  <c:v>0.283222442829408</c:v>
                </c:pt>
                <c:pt idx="6551">
                  <c:v>0.283226065074927</c:v>
                </c:pt>
                <c:pt idx="6552">
                  <c:v>0.283229686270706</c:v>
                </c:pt>
                <c:pt idx="6553">
                  <c:v>0.283233306417049</c:v>
                </c:pt>
                <c:pt idx="6554">
                  <c:v>0.283236925514266</c:v>
                </c:pt>
                <c:pt idx="6555">
                  <c:v>0.283240543562662</c:v>
                </c:pt>
                <c:pt idx="6556">
                  <c:v>0.283244160562543</c:v>
                </c:pt>
                <c:pt idx="6557">
                  <c:v>0.283247776514218</c:v>
                </c:pt>
                <c:pt idx="6558">
                  <c:v>0.283251391417989</c:v>
                </c:pt>
                <c:pt idx="6559">
                  <c:v>0.283255005274167</c:v>
                </c:pt>
                <c:pt idx="6560">
                  <c:v>0.283258618083054</c:v>
                </c:pt>
                <c:pt idx="6561">
                  <c:v>0.283262229844957</c:v>
                </c:pt>
                <c:pt idx="6562">
                  <c:v>0.283265840560185</c:v>
                </c:pt>
                <c:pt idx="6563">
                  <c:v>0.28326945022904</c:v>
                </c:pt>
                <c:pt idx="6564">
                  <c:v>0.283273058851832</c:v>
                </c:pt>
                <c:pt idx="6565">
                  <c:v>0.283276666428861</c:v>
                </c:pt>
                <c:pt idx="6566">
                  <c:v>0.283280272960439</c:v>
                </c:pt>
                <c:pt idx="6567">
                  <c:v>0.283283878446866</c:v>
                </c:pt>
                <c:pt idx="6568">
                  <c:v>0.28328748288845</c:v>
                </c:pt>
                <c:pt idx="6569">
                  <c:v>0.283291086285497</c:v>
                </c:pt>
                <c:pt idx="6570">
                  <c:v>0.28329468863831</c:v>
                </c:pt>
                <c:pt idx="6571">
                  <c:v>0.283298289947198</c:v>
                </c:pt>
                <c:pt idx="6572">
                  <c:v>0.283301890212461</c:v>
                </c:pt>
                <c:pt idx="6573">
                  <c:v>0.283305489434407</c:v>
                </c:pt>
                <c:pt idx="6574">
                  <c:v>0.283309087613342</c:v>
                </c:pt>
                <c:pt idx="6575">
                  <c:v>0.283312684749568</c:v>
                </c:pt>
                <c:pt idx="6576">
                  <c:v>0.283316280843392</c:v>
                </c:pt>
                <c:pt idx="6577">
                  <c:v>0.283319875895116</c:v>
                </c:pt>
                <c:pt idx="6578">
                  <c:v>0.283323469905047</c:v>
                </c:pt>
                <c:pt idx="6579">
                  <c:v>0.283327062873488</c:v>
                </c:pt>
                <c:pt idx="6580">
                  <c:v>0.283330654800744</c:v>
                </c:pt>
                <c:pt idx="6581">
                  <c:v>0.28333424568712</c:v>
                </c:pt>
                <c:pt idx="6582">
                  <c:v>0.283337835532918</c:v>
                </c:pt>
                <c:pt idx="6583">
                  <c:v>0.283341424338444</c:v>
                </c:pt>
                <c:pt idx="6584">
                  <c:v>0.283345012104001</c:v>
                </c:pt>
                <c:pt idx="6585">
                  <c:v>0.283348598829894</c:v>
                </c:pt>
                <c:pt idx="6586">
                  <c:v>0.283352184516425</c:v>
                </c:pt>
                <c:pt idx="6587">
                  <c:v>0.283355769163898</c:v>
                </c:pt>
                <c:pt idx="6588">
                  <c:v>0.283359352772619</c:v>
                </c:pt>
                <c:pt idx="6589">
                  <c:v>0.283362935342889</c:v>
                </c:pt>
                <c:pt idx="6590">
                  <c:v>0.283366516875013</c:v>
                </c:pt>
                <c:pt idx="6591">
                  <c:v>0.283370097369293</c:v>
                </c:pt>
                <c:pt idx="6592">
                  <c:v>0.283373676826034</c:v>
                </c:pt>
                <c:pt idx="6593">
                  <c:v>0.283377255245536</c:v>
                </c:pt>
                <c:pt idx="6594">
                  <c:v>0.283380832628105</c:v>
                </c:pt>
                <c:pt idx="6595">
                  <c:v>0.283384408974044</c:v>
                </c:pt>
                <c:pt idx="6596">
                  <c:v>0.283387984283654</c:v>
                </c:pt>
                <c:pt idx="6597">
                  <c:v>0.28339155855724</c:v>
                </c:pt>
                <c:pt idx="6598">
                  <c:v>0.283395131795102</c:v>
                </c:pt>
                <c:pt idx="6599">
                  <c:v>0.283398703997546</c:v>
                </c:pt>
                <c:pt idx="6600">
                  <c:v>0.283402275164871</c:v>
                </c:pt>
                <c:pt idx="6601">
                  <c:v>0.283405845297381</c:v>
                </c:pt>
                <c:pt idx="6602">
                  <c:v>0.283409414395381</c:v>
                </c:pt>
                <c:pt idx="6603">
                  <c:v>0.283412982459168</c:v>
                </c:pt>
                <c:pt idx="6604">
                  <c:v>0.283416549489049</c:v>
                </c:pt>
                <c:pt idx="6605">
                  <c:v>0.283420115485323</c:v>
                </c:pt>
                <c:pt idx="6606">
                  <c:v>0.283423680448294</c:v>
                </c:pt>
                <c:pt idx="6607">
                  <c:v>0.283427244378262</c:v>
                </c:pt>
                <c:pt idx="6608">
                  <c:v>0.28343080727553</c:v>
                </c:pt>
                <c:pt idx="6609">
                  <c:v>0.2834343691404</c:v>
                </c:pt>
                <c:pt idx="6610">
                  <c:v>0.283437929973173</c:v>
                </c:pt>
                <c:pt idx="6611">
                  <c:v>0.283441489774151</c:v>
                </c:pt>
                <c:pt idx="6612">
                  <c:v>0.283445048543634</c:v>
                </c:pt>
                <c:pt idx="6613">
                  <c:v>0.283448606281926</c:v>
                </c:pt>
                <c:pt idx="6614">
                  <c:v>0.283452162989326</c:v>
                </c:pt>
                <c:pt idx="6615">
                  <c:v>0.283455718666136</c:v>
                </c:pt>
                <c:pt idx="6616">
                  <c:v>0.283459273312658</c:v>
                </c:pt>
                <c:pt idx="6617">
                  <c:v>0.283462826929191</c:v>
                </c:pt>
                <c:pt idx="6618">
                  <c:v>0.283466379516038</c:v>
                </c:pt>
                <c:pt idx="6619">
                  <c:v>0.283469931073499</c:v>
                </c:pt>
                <c:pt idx="6620">
                  <c:v>0.283473481601875</c:v>
                </c:pt>
                <c:pt idx="6621">
                  <c:v>0.283477031101465</c:v>
                </c:pt>
                <c:pt idx="6622">
                  <c:v>0.28348057957257</c:v>
                </c:pt>
                <c:pt idx="6623">
                  <c:v>0.283484127015494</c:v>
                </c:pt>
                <c:pt idx="6624">
                  <c:v>0.283487673430533</c:v>
                </c:pt>
                <c:pt idx="6625">
                  <c:v>0.283491218817991</c:v>
                </c:pt>
                <c:pt idx="6626">
                  <c:v>0.283494763178164</c:v>
                </c:pt>
                <c:pt idx="6627">
                  <c:v>0.283498306511356</c:v>
                </c:pt>
                <c:pt idx="6628">
                  <c:v>0.283501848817865</c:v>
                </c:pt>
                <c:pt idx="6629">
                  <c:v>0.283505390097991</c:v>
                </c:pt>
                <c:pt idx="6630">
                  <c:v>0.283508930352035</c:v>
                </c:pt>
                <c:pt idx="6631">
                  <c:v>0.283512469580295</c:v>
                </c:pt>
                <c:pt idx="6632">
                  <c:v>0.283516007783073</c:v>
                </c:pt>
                <c:pt idx="6633">
                  <c:v>0.283519544960666</c:v>
                </c:pt>
                <c:pt idx="6634">
                  <c:v>0.283523081113375</c:v>
                </c:pt>
                <c:pt idx="6635">
                  <c:v>0.283526616241499</c:v>
                </c:pt>
                <c:pt idx="6636">
                  <c:v>0.283530150345338</c:v>
                </c:pt>
                <c:pt idx="6637">
                  <c:v>0.283533683425191</c:v>
                </c:pt>
                <c:pt idx="6638">
                  <c:v>0.283537215481356</c:v>
                </c:pt>
                <c:pt idx="6639">
                  <c:v>0.283540746514134</c:v>
                </c:pt>
                <c:pt idx="6640">
                  <c:v>0.283544276523822</c:v>
                </c:pt>
                <c:pt idx="6641">
                  <c:v>0.283547805510721</c:v>
                </c:pt>
                <c:pt idx="6642">
                  <c:v>0.283551333475127</c:v>
                </c:pt>
                <c:pt idx="6643">
                  <c:v>0.283554860417341</c:v>
                </c:pt>
                <c:pt idx="6644">
                  <c:v>0.283558386337662</c:v>
                </c:pt>
                <c:pt idx="6645">
                  <c:v>0.283561911236385</c:v>
                </c:pt>
                <c:pt idx="6646">
                  <c:v>0.283565435113813</c:v>
                </c:pt>
                <c:pt idx="6647">
                  <c:v>0.283568957970241</c:v>
                </c:pt>
                <c:pt idx="6648">
                  <c:v>0.283572479805969</c:v>
                </c:pt>
                <c:pt idx="6649">
                  <c:v>0.283576000621294</c:v>
                </c:pt>
                <c:pt idx="6650">
                  <c:v>0.283579520416515</c:v>
                </c:pt>
                <c:pt idx="6651">
                  <c:v>0.28358303919193</c:v>
                </c:pt>
                <c:pt idx="6652">
                  <c:v>0.283586556947836</c:v>
                </c:pt>
                <c:pt idx="6653">
                  <c:v>0.283590073684533</c:v>
                </c:pt>
                <c:pt idx="6654">
                  <c:v>0.283593589402315</c:v>
                </c:pt>
                <c:pt idx="6655">
                  <c:v>0.283597104101484</c:v>
                </c:pt>
                <c:pt idx="6656">
                  <c:v>0.283600617782333</c:v>
                </c:pt>
                <c:pt idx="6657">
                  <c:v>0.283604130445162</c:v>
                </c:pt>
                <c:pt idx="6658">
                  <c:v>0.28360764209027</c:v>
                </c:pt>
                <c:pt idx="6659">
                  <c:v>0.283611152717951</c:v>
                </c:pt>
                <c:pt idx="6660">
                  <c:v>0.283614662328505</c:v>
                </c:pt>
                <c:pt idx="6661">
                  <c:v>0.283618170922226</c:v>
                </c:pt>
                <c:pt idx="6662">
                  <c:v>0.283621678499415</c:v>
                </c:pt>
                <c:pt idx="6663">
                  <c:v>0.283625185060364</c:v>
                </c:pt>
                <c:pt idx="6664">
                  <c:v>0.283628690605374</c:v>
                </c:pt>
                <c:pt idx="6665">
                  <c:v>0.28363219513474</c:v>
                </c:pt>
                <c:pt idx="6666">
                  <c:v>0.283635698648759</c:v>
                </c:pt>
                <c:pt idx="6667">
                  <c:v>0.283639201147729</c:v>
                </c:pt>
                <c:pt idx="6668">
                  <c:v>0.283642702631943</c:v>
                </c:pt>
                <c:pt idx="6669">
                  <c:v>0.283646203101701</c:v>
                </c:pt>
                <c:pt idx="6670">
                  <c:v>0.283649702557296</c:v>
                </c:pt>
                <c:pt idx="6671">
                  <c:v>0.283653200999027</c:v>
                </c:pt>
                <c:pt idx="6672">
                  <c:v>0.283656698427189</c:v>
                </c:pt>
                <c:pt idx="6673">
                  <c:v>0.283660194842078</c:v>
                </c:pt>
                <c:pt idx="6674">
                  <c:v>0.283663690243991</c:v>
                </c:pt>
                <c:pt idx="6675">
                  <c:v>0.283667184633222</c:v>
                </c:pt>
                <c:pt idx="6676">
                  <c:v>0.283670678010069</c:v>
                </c:pt>
                <c:pt idx="6677">
                  <c:v>0.283674170374826</c:v>
                </c:pt>
                <c:pt idx="6678">
                  <c:v>0.283677661727788</c:v>
                </c:pt>
                <c:pt idx="6679">
                  <c:v>0.283681152069254</c:v>
                </c:pt>
                <c:pt idx="6680">
                  <c:v>0.283684641399515</c:v>
                </c:pt>
                <c:pt idx="6681">
                  <c:v>0.28368812971887</c:v>
                </c:pt>
                <c:pt idx="6682">
                  <c:v>0.283691617027611</c:v>
                </c:pt>
                <c:pt idx="6683">
                  <c:v>0.283695103326037</c:v>
                </c:pt>
                <c:pt idx="6684">
                  <c:v>0.283698588614439</c:v>
                </c:pt>
                <c:pt idx="6685">
                  <c:v>0.283702072893114</c:v>
                </c:pt>
                <c:pt idx="6686">
                  <c:v>0.283705556162359</c:v>
                </c:pt>
                <c:pt idx="6687">
                  <c:v>0.283709038422465</c:v>
                </c:pt>
                <c:pt idx="6688">
                  <c:v>0.28371251967373</c:v>
                </c:pt>
                <c:pt idx="6689">
                  <c:v>0.283715999916445</c:v>
                </c:pt>
                <c:pt idx="6690">
                  <c:v>0.283719479150908</c:v>
                </c:pt>
                <c:pt idx="6691">
                  <c:v>0.283722957377412</c:v>
                </c:pt>
                <c:pt idx="6692">
                  <c:v>0.283726434596251</c:v>
                </c:pt>
                <c:pt idx="6693">
                  <c:v>0.283729910807721</c:v>
                </c:pt>
                <c:pt idx="6694">
                  <c:v>0.283733386012114</c:v>
                </c:pt>
                <c:pt idx="6695">
                  <c:v>0.283736860209726</c:v>
                </c:pt>
                <c:pt idx="6696">
                  <c:v>0.283740333400849</c:v>
                </c:pt>
                <c:pt idx="6697">
                  <c:v>0.28374380558578</c:v>
                </c:pt>
                <c:pt idx="6698">
                  <c:v>0.283747276764809</c:v>
                </c:pt>
                <c:pt idx="6699">
                  <c:v>0.283750746938232</c:v>
                </c:pt>
                <c:pt idx="6700">
                  <c:v>0.283754216106345</c:v>
                </c:pt>
                <c:pt idx="6701">
                  <c:v>0.283757684269436</c:v>
                </c:pt>
                <c:pt idx="6702">
                  <c:v>0.283761151427804</c:v>
                </c:pt>
                <c:pt idx="6703">
                  <c:v>0.283764617581739</c:v>
                </c:pt>
                <c:pt idx="6704">
                  <c:v>0.283768082731536</c:v>
                </c:pt>
                <c:pt idx="6705">
                  <c:v>0.283771546877487</c:v>
                </c:pt>
                <c:pt idx="6706">
                  <c:v>0.283775010019886</c:v>
                </c:pt>
                <c:pt idx="6707">
                  <c:v>0.283778472159026</c:v>
                </c:pt>
                <c:pt idx="6708">
                  <c:v>0.283781933295199</c:v>
                </c:pt>
                <c:pt idx="6709">
                  <c:v>0.283785393428701</c:v>
                </c:pt>
                <c:pt idx="6710">
                  <c:v>0.283788852559821</c:v>
                </c:pt>
                <c:pt idx="6711">
                  <c:v>0.283792310688854</c:v>
                </c:pt>
                <c:pt idx="6712">
                  <c:v>0.283795767816092</c:v>
                </c:pt>
                <c:pt idx="6713">
                  <c:v>0.283799223941826</c:v>
                </c:pt>
                <c:pt idx="6714">
                  <c:v>0.283802679066353</c:v>
                </c:pt>
                <c:pt idx="6715">
                  <c:v>0.28380613318996</c:v>
                </c:pt>
                <c:pt idx="6716">
                  <c:v>0.283809586312943</c:v>
                </c:pt>
                <c:pt idx="6717">
                  <c:v>0.283813038435592</c:v>
                </c:pt>
                <c:pt idx="6718">
                  <c:v>0.283816489558202</c:v>
                </c:pt>
                <c:pt idx="6719">
                  <c:v>0.283819939681061</c:v>
                </c:pt>
                <c:pt idx="6720">
                  <c:v>0.283823388804463</c:v>
                </c:pt>
                <c:pt idx="6721">
                  <c:v>0.283826836928702</c:v>
                </c:pt>
                <c:pt idx="6722">
                  <c:v>0.283830284054066</c:v>
                </c:pt>
                <c:pt idx="6723">
                  <c:v>0.28383373018085</c:v>
                </c:pt>
                <c:pt idx="6724">
                  <c:v>0.283837175309342</c:v>
                </c:pt>
                <c:pt idx="6725">
                  <c:v>0.283840619439838</c:v>
                </c:pt>
                <c:pt idx="6726">
                  <c:v>0.283844062572625</c:v>
                </c:pt>
                <c:pt idx="6727">
                  <c:v>0.283847504707996</c:v>
                </c:pt>
                <c:pt idx="6728">
                  <c:v>0.283850945846244</c:v>
                </c:pt>
                <c:pt idx="6729">
                  <c:v>0.283854385987658</c:v>
                </c:pt>
                <c:pt idx="6730">
                  <c:v>0.283857825132531</c:v>
                </c:pt>
                <c:pt idx="6731">
                  <c:v>0.283861263281152</c:v>
                </c:pt>
                <c:pt idx="6732">
                  <c:v>0.283864700433813</c:v>
                </c:pt>
                <c:pt idx="6733">
                  <c:v>0.283868136590804</c:v>
                </c:pt>
                <c:pt idx="6734">
                  <c:v>0.283871571752417</c:v>
                </c:pt>
                <c:pt idx="6735">
                  <c:v>0.283875005918942</c:v>
                </c:pt>
                <c:pt idx="6736">
                  <c:v>0.283878439090669</c:v>
                </c:pt>
                <c:pt idx="6737">
                  <c:v>0.283881871267891</c:v>
                </c:pt>
                <c:pt idx="6738">
                  <c:v>0.283885302450894</c:v>
                </c:pt>
                <c:pt idx="6739">
                  <c:v>0.283888732639973</c:v>
                </c:pt>
                <c:pt idx="6740">
                  <c:v>0.283892161835414</c:v>
                </c:pt>
                <c:pt idx="6741">
                  <c:v>0.28389559003751</c:v>
                </c:pt>
                <c:pt idx="6742">
                  <c:v>0.283899017246551</c:v>
                </c:pt>
                <c:pt idx="6743">
                  <c:v>0.283902443462825</c:v>
                </c:pt>
                <c:pt idx="6744">
                  <c:v>0.283905868686624</c:v>
                </c:pt>
                <c:pt idx="6745">
                  <c:v>0.283909292918236</c:v>
                </c:pt>
                <c:pt idx="6746">
                  <c:v>0.283912716157953</c:v>
                </c:pt>
                <c:pt idx="6747">
                  <c:v>0.283916138406062</c:v>
                </c:pt>
                <c:pt idx="6748">
                  <c:v>0.283919559662854</c:v>
                </c:pt>
                <c:pt idx="6749">
                  <c:v>0.283922979928619</c:v>
                </c:pt>
                <c:pt idx="6750">
                  <c:v>0.283926399203644</c:v>
                </c:pt>
                <c:pt idx="6751">
                  <c:v>0.283929817488222</c:v>
                </c:pt>
                <c:pt idx="6752">
                  <c:v>0.283933234782638</c:v>
                </c:pt>
                <c:pt idx="6753">
                  <c:v>0.283936651087185</c:v>
                </c:pt>
                <c:pt idx="6754">
                  <c:v>0.283940066402148</c:v>
                </c:pt>
                <c:pt idx="6755">
                  <c:v>0.283943480727819</c:v>
                </c:pt>
                <c:pt idx="6756">
                  <c:v>0.283946894064487</c:v>
                </c:pt>
                <c:pt idx="6757">
                  <c:v>0.283950306412439</c:v>
                </c:pt>
                <c:pt idx="6758">
                  <c:v>0.283953717771966</c:v>
                </c:pt>
                <c:pt idx="6759">
                  <c:v>0.283957128143353</c:v>
                </c:pt>
                <c:pt idx="6760">
                  <c:v>0.283960537526892</c:v>
                </c:pt>
                <c:pt idx="6761">
                  <c:v>0.283963945922868</c:v>
                </c:pt>
                <c:pt idx="6762">
                  <c:v>0.283967353331573</c:v>
                </c:pt>
                <c:pt idx="6763">
                  <c:v>0.283970759753294</c:v>
                </c:pt>
                <c:pt idx="6764">
                  <c:v>0.283974165188317</c:v>
                </c:pt>
                <c:pt idx="6765">
                  <c:v>0.283977569636933</c:v>
                </c:pt>
                <c:pt idx="6766">
                  <c:v>0.283980973099428</c:v>
                </c:pt>
                <c:pt idx="6767">
                  <c:v>0.283984375576093</c:v>
                </c:pt>
                <c:pt idx="6768">
                  <c:v>0.283987777067211</c:v>
                </c:pt>
                <c:pt idx="6769">
                  <c:v>0.283991177573073</c:v>
                </c:pt>
                <c:pt idx="6770">
                  <c:v>0.283994577093967</c:v>
                </c:pt>
                <c:pt idx="6771">
                  <c:v>0.283997975630179</c:v>
                </c:pt>
                <c:pt idx="6772">
                  <c:v>0.284001373181997</c:v>
                </c:pt>
                <c:pt idx="6773">
                  <c:v>0.284004769749708</c:v>
                </c:pt>
                <c:pt idx="6774">
                  <c:v>0.284008165333601</c:v>
                </c:pt>
                <c:pt idx="6775">
                  <c:v>0.284011559933961</c:v>
                </c:pt>
                <c:pt idx="6776">
                  <c:v>0.284014953551076</c:v>
                </c:pt>
                <c:pt idx="6777">
                  <c:v>0.284018346185234</c:v>
                </c:pt>
                <c:pt idx="6778">
                  <c:v>0.284021737836721</c:v>
                </c:pt>
                <c:pt idx="6779">
                  <c:v>0.284025128505824</c:v>
                </c:pt>
                <c:pt idx="6780">
                  <c:v>0.28402851819283</c:v>
                </c:pt>
                <c:pt idx="6781">
                  <c:v>0.284031906898026</c:v>
                </c:pt>
                <c:pt idx="6782">
                  <c:v>0.284035294621697</c:v>
                </c:pt>
                <c:pt idx="6783">
                  <c:v>0.284038681364131</c:v>
                </c:pt>
                <c:pt idx="6784">
                  <c:v>0.284042067125616</c:v>
                </c:pt>
                <c:pt idx="6785">
                  <c:v>0.284045451906435</c:v>
                </c:pt>
                <c:pt idx="6786">
                  <c:v>0.284048835706877</c:v>
                </c:pt>
                <c:pt idx="6787">
                  <c:v>0.284052218527227</c:v>
                </c:pt>
                <c:pt idx="6788">
                  <c:v>0.284055600367771</c:v>
                </c:pt>
                <c:pt idx="6789">
                  <c:v>0.284058981228795</c:v>
                </c:pt>
                <c:pt idx="6790">
                  <c:v>0.284062361110585</c:v>
                </c:pt>
                <c:pt idx="6791">
                  <c:v>0.284065740013429</c:v>
                </c:pt>
                <c:pt idx="6792">
                  <c:v>0.284069117937609</c:v>
                </c:pt>
                <c:pt idx="6793">
                  <c:v>0.284072494883415</c:v>
                </c:pt>
                <c:pt idx="6794">
                  <c:v>0.284075870851128</c:v>
                </c:pt>
                <c:pt idx="6795">
                  <c:v>0.284079245841038</c:v>
                </c:pt>
                <c:pt idx="6796">
                  <c:v>0.284082619853426</c:v>
                </c:pt>
                <c:pt idx="6797">
                  <c:v>0.28408599288858</c:v>
                </c:pt>
                <c:pt idx="6798">
                  <c:v>0.284089364946787</c:v>
                </c:pt>
                <c:pt idx="6799">
                  <c:v>0.284092736028328</c:v>
                </c:pt>
                <c:pt idx="6800">
                  <c:v>0.284096106133492</c:v>
                </c:pt>
                <c:pt idx="6801">
                  <c:v>0.284099475262561</c:v>
                </c:pt>
                <c:pt idx="6802">
                  <c:v>0.284102843415822</c:v>
                </c:pt>
                <c:pt idx="6803">
                  <c:v>0.284106210593558</c:v>
                </c:pt>
                <c:pt idx="6804">
                  <c:v>0.284109576796055</c:v>
                </c:pt>
                <c:pt idx="6805">
                  <c:v>0.284112942023599</c:v>
                </c:pt>
                <c:pt idx="6806">
                  <c:v>0.284116306276472</c:v>
                </c:pt>
                <c:pt idx="6807">
                  <c:v>0.284119669554961</c:v>
                </c:pt>
                <c:pt idx="6808">
                  <c:v>0.284123031859347</c:v>
                </c:pt>
                <c:pt idx="6809">
                  <c:v>0.284126393189918</c:v>
                </c:pt>
                <c:pt idx="6810">
                  <c:v>0.284129753546956</c:v>
                </c:pt>
                <c:pt idx="6811">
                  <c:v>0.284133112930746</c:v>
                </c:pt>
                <c:pt idx="6812">
                  <c:v>0.284136471341573</c:v>
                </c:pt>
                <c:pt idx="6813">
                  <c:v>0.284139828779719</c:v>
                </c:pt>
                <c:pt idx="6814">
                  <c:v>0.28414318524547</c:v>
                </c:pt>
                <c:pt idx="6815">
                  <c:v>0.284146540739108</c:v>
                </c:pt>
                <c:pt idx="6816">
                  <c:v>0.284149895260918</c:v>
                </c:pt>
                <c:pt idx="6817">
                  <c:v>0.284153248811183</c:v>
                </c:pt>
                <c:pt idx="6818">
                  <c:v>0.284156601390187</c:v>
                </c:pt>
                <c:pt idx="6819">
                  <c:v>0.284159952998214</c:v>
                </c:pt>
                <c:pt idx="6820">
                  <c:v>0.284163303635545</c:v>
                </c:pt>
                <c:pt idx="6821">
                  <c:v>0.284166653302468</c:v>
                </c:pt>
                <c:pt idx="6822">
                  <c:v>0.284170001999261</c:v>
                </c:pt>
                <c:pt idx="6823">
                  <c:v>0.284173349726211</c:v>
                </c:pt>
                <c:pt idx="6824">
                  <c:v>0.284176696483599</c:v>
                </c:pt>
                <c:pt idx="6825">
                  <c:v>0.284180042271708</c:v>
                </c:pt>
                <c:pt idx="6826">
                  <c:v>0.284183387090824</c:v>
                </c:pt>
                <c:pt idx="6827">
                  <c:v>0.284186730941225</c:v>
                </c:pt>
                <c:pt idx="6828">
                  <c:v>0.284190073823198</c:v>
                </c:pt>
                <c:pt idx="6829">
                  <c:v>0.284193415737023</c:v>
                </c:pt>
                <c:pt idx="6830">
                  <c:v>0.284196756682985</c:v>
                </c:pt>
                <c:pt idx="6831">
                  <c:v>0.284200096661363</c:v>
                </c:pt>
                <c:pt idx="6832">
                  <c:v>0.284203435672442</c:v>
                </c:pt>
                <c:pt idx="6833">
                  <c:v>0.284206773716504</c:v>
                </c:pt>
                <c:pt idx="6834">
                  <c:v>0.284210110793831</c:v>
                </c:pt>
                <c:pt idx="6835">
                  <c:v>0.284213446904706</c:v>
                </c:pt>
                <c:pt idx="6836">
                  <c:v>0.284216782049409</c:v>
                </c:pt>
                <c:pt idx="6837">
                  <c:v>0.284220116228224</c:v>
                </c:pt>
                <c:pt idx="6838">
                  <c:v>0.284223449441432</c:v>
                </c:pt>
                <c:pt idx="6839">
                  <c:v>0.284226781689315</c:v>
                </c:pt>
                <c:pt idx="6840">
                  <c:v>0.284230112972156</c:v>
                </c:pt>
                <c:pt idx="6841">
                  <c:v>0.284233443290234</c:v>
                </c:pt>
                <c:pt idx="6842">
                  <c:v>0.284236772643833</c:v>
                </c:pt>
                <c:pt idx="6843">
                  <c:v>0.284240101033233</c:v>
                </c:pt>
                <c:pt idx="6844">
                  <c:v>0.284243428458717</c:v>
                </c:pt>
                <c:pt idx="6845">
                  <c:v>0.284246754920564</c:v>
                </c:pt>
                <c:pt idx="6846">
                  <c:v>0.284250080419057</c:v>
                </c:pt>
                <c:pt idx="6847">
                  <c:v>0.284253404954478</c:v>
                </c:pt>
                <c:pt idx="6848">
                  <c:v>0.284256728527106</c:v>
                </c:pt>
                <c:pt idx="6849">
                  <c:v>0.284260051137223</c:v>
                </c:pt>
                <c:pt idx="6850">
                  <c:v>0.284263372785109</c:v>
                </c:pt>
                <c:pt idx="6851">
                  <c:v>0.284266693471047</c:v>
                </c:pt>
                <c:pt idx="6852">
                  <c:v>0.284270013195316</c:v>
                </c:pt>
                <c:pt idx="6853">
                  <c:v>0.284273331958196</c:v>
                </c:pt>
                <c:pt idx="6854">
                  <c:v>0.28427664975997</c:v>
                </c:pt>
                <c:pt idx="6855">
                  <c:v>0.284279966600916</c:v>
                </c:pt>
                <c:pt idx="6856">
                  <c:v>0.284283282481318</c:v>
                </c:pt>
                <c:pt idx="6857">
                  <c:v>0.284286597401451</c:v>
                </c:pt>
                <c:pt idx="6858">
                  <c:v>0.2842899113616</c:v>
                </c:pt>
                <c:pt idx="6859">
                  <c:v>0.284293224362043</c:v>
                </c:pt>
                <c:pt idx="6860">
                  <c:v>0.28429653640306</c:v>
                </c:pt>
                <c:pt idx="6861">
                  <c:v>0.284299847484932</c:v>
                </c:pt>
                <c:pt idx="6862">
                  <c:v>0.284303157607938</c:v>
                </c:pt>
                <c:pt idx="6863">
                  <c:v>0.284306466772359</c:v>
                </c:pt>
                <c:pt idx="6864">
                  <c:v>0.284309774978473</c:v>
                </c:pt>
                <c:pt idx="6865">
                  <c:v>0.284313082226562</c:v>
                </c:pt>
                <c:pt idx="6866">
                  <c:v>0.284316388516903</c:v>
                </c:pt>
                <c:pt idx="6867">
                  <c:v>0.284319693849777</c:v>
                </c:pt>
                <c:pt idx="6868">
                  <c:v>0.284322998225464</c:v>
                </c:pt>
                <c:pt idx="6869">
                  <c:v>0.284326301644242</c:v>
                </c:pt>
                <c:pt idx="6870">
                  <c:v>0.284329604106391</c:v>
                </c:pt>
                <c:pt idx="6871">
                  <c:v>0.28433290561219</c:v>
                </c:pt>
                <c:pt idx="6872">
                  <c:v>0.284336206161919</c:v>
                </c:pt>
                <c:pt idx="6873">
                  <c:v>0.284339505755855</c:v>
                </c:pt>
                <c:pt idx="6874">
                  <c:v>0.284342804394277</c:v>
                </c:pt>
                <c:pt idx="6875">
                  <c:v>0.284346102077467</c:v>
                </c:pt>
                <c:pt idx="6876">
                  <c:v>0.284349398805701</c:v>
                </c:pt>
                <c:pt idx="6877">
                  <c:v>0.284352694579259</c:v>
                </c:pt>
                <c:pt idx="6878">
                  <c:v>0.284355989398418</c:v>
                </c:pt>
                <c:pt idx="6879">
                  <c:v>0.284359283263458</c:v>
                </c:pt>
                <c:pt idx="6880">
                  <c:v>0.284362576174657</c:v>
                </c:pt>
                <c:pt idx="6881">
                  <c:v>0.284365868132292</c:v>
                </c:pt>
                <c:pt idx="6882">
                  <c:v>0.284369159136645</c:v>
                </c:pt>
                <c:pt idx="6883">
                  <c:v>0.28437244918799</c:v>
                </c:pt>
                <c:pt idx="6884">
                  <c:v>0.284375738286608</c:v>
                </c:pt>
                <c:pt idx="6885">
                  <c:v>0.284379026432775</c:v>
                </c:pt>
                <c:pt idx="6886">
                  <c:v>0.284382313626771</c:v>
                </c:pt>
                <c:pt idx="6887">
                  <c:v>0.284385599868871</c:v>
                </c:pt>
                <c:pt idx="6888">
                  <c:v>0.284388885159355</c:v>
                </c:pt>
                <c:pt idx="6889">
                  <c:v>0.284392169498502</c:v>
                </c:pt>
                <c:pt idx="6890">
                  <c:v>0.284395452886586</c:v>
                </c:pt>
                <c:pt idx="6891">
                  <c:v>0.284398735323887</c:v>
                </c:pt>
                <c:pt idx="6892">
                  <c:v>0.284402016810681</c:v>
                </c:pt>
                <c:pt idx="6893">
                  <c:v>0.284405297347248</c:v>
                </c:pt>
                <c:pt idx="6894">
                  <c:v>0.284408576933862</c:v>
                </c:pt>
                <c:pt idx="6895">
                  <c:v>0.284411855570801</c:v>
                </c:pt>
                <c:pt idx="6896">
                  <c:v>0.284415133258345</c:v>
                </c:pt>
                <c:pt idx="6897">
                  <c:v>0.284418409996767</c:v>
                </c:pt>
                <c:pt idx="6898">
                  <c:v>0.284421685786347</c:v>
                </c:pt>
                <c:pt idx="6899">
                  <c:v>0.28442496062736</c:v>
                </c:pt>
                <c:pt idx="6900">
                  <c:v>0.284428234520084</c:v>
                </c:pt>
                <c:pt idx="6901">
                  <c:v>0.284431507464794</c:v>
                </c:pt>
                <c:pt idx="6902">
                  <c:v>0.284434779461768</c:v>
                </c:pt>
                <c:pt idx="6903">
                  <c:v>0.284438050511284</c:v>
                </c:pt>
                <c:pt idx="6904">
                  <c:v>0.284441320613616</c:v>
                </c:pt>
                <c:pt idx="6905">
                  <c:v>0.284444589769041</c:v>
                </c:pt>
                <c:pt idx="6906">
                  <c:v>0.284447857977836</c:v>
                </c:pt>
                <c:pt idx="6907">
                  <c:v>0.284451125240277</c:v>
                </c:pt>
                <c:pt idx="6908">
                  <c:v>0.284454391556639</c:v>
                </c:pt>
                <c:pt idx="6909">
                  <c:v>0.284457656927198</c:v>
                </c:pt>
                <c:pt idx="6910">
                  <c:v>0.284460921352233</c:v>
                </c:pt>
                <c:pt idx="6911">
                  <c:v>0.284464184832017</c:v>
                </c:pt>
                <c:pt idx="6912">
                  <c:v>0.284467447366827</c:v>
                </c:pt>
                <c:pt idx="6913">
                  <c:v>0.284470708956938</c:v>
                </c:pt>
                <c:pt idx="6914">
                  <c:v>0.284473969602627</c:v>
                </c:pt>
                <c:pt idx="6915">
                  <c:v>0.284477229304167</c:v>
                </c:pt>
                <c:pt idx="6916">
                  <c:v>0.284480488061836</c:v>
                </c:pt>
                <c:pt idx="6917">
                  <c:v>0.284483745875909</c:v>
                </c:pt>
                <c:pt idx="6918">
                  <c:v>0.28448700274666</c:v>
                </c:pt>
                <c:pt idx="6919">
                  <c:v>0.284490258674366</c:v>
                </c:pt>
                <c:pt idx="6920">
                  <c:v>0.2844935136593</c:v>
                </c:pt>
                <c:pt idx="6921">
                  <c:v>0.28449676770174</c:v>
                </c:pt>
                <c:pt idx="6922">
                  <c:v>0.284500020801957</c:v>
                </c:pt>
                <c:pt idx="6923">
                  <c:v>0.284503272960229</c:v>
                </c:pt>
                <c:pt idx="6924">
                  <c:v>0.284506524176832</c:v>
                </c:pt>
                <c:pt idx="6925">
                  <c:v>0.284509774452037</c:v>
                </c:pt>
                <c:pt idx="6926">
                  <c:v>0.284513023786122</c:v>
                </c:pt>
                <c:pt idx="6927">
                  <c:v>0.284516272179358</c:v>
                </c:pt>
                <c:pt idx="6928">
                  <c:v>0.284519519632024</c:v>
                </c:pt>
                <c:pt idx="6929">
                  <c:v>0.28452276614439</c:v>
                </c:pt>
                <c:pt idx="6930">
                  <c:v>0.284526011716733</c:v>
                </c:pt>
                <c:pt idx="6931">
                  <c:v>0.284529256349327</c:v>
                </c:pt>
                <c:pt idx="6932">
                  <c:v>0.284532500042446</c:v>
                </c:pt>
                <c:pt idx="6933">
                  <c:v>0.284535742796364</c:v>
                </c:pt>
                <c:pt idx="6934">
                  <c:v>0.284538984611355</c:v>
                </c:pt>
                <c:pt idx="6935">
                  <c:v>0.284542225487693</c:v>
                </c:pt>
                <c:pt idx="6936">
                  <c:v>0.284545465425651</c:v>
                </c:pt>
                <c:pt idx="6937">
                  <c:v>0.284548704425504</c:v>
                </c:pt>
                <c:pt idx="6938">
                  <c:v>0.284551942487526</c:v>
                </c:pt>
                <c:pt idx="6939">
                  <c:v>0.284555179611989</c:v>
                </c:pt>
                <c:pt idx="6940">
                  <c:v>0.284558415799169</c:v>
                </c:pt>
                <c:pt idx="6941">
                  <c:v>0.284561651049336</c:v>
                </c:pt>
                <c:pt idx="6942">
                  <c:v>0.284564885362767</c:v>
                </c:pt>
                <c:pt idx="6943">
                  <c:v>0.284568118739733</c:v>
                </c:pt>
                <c:pt idx="6944">
                  <c:v>0.284571351180507</c:v>
                </c:pt>
                <c:pt idx="6945">
                  <c:v>0.284574582685364</c:v>
                </c:pt>
                <c:pt idx="6946">
                  <c:v>0.284577813254575</c:v>
                </c:pt>
                <c:pt idx="6947">
                  <c:v>0.284581042888415</c:v>
                </c:pt>
                <c:pt idx="6948">
                  <c:v>0.284584271587155</c:v>
                </c:pt>
                <c:pt idx="6949">
                  <c:v>0.28458749935107</c:v>
                </c:pt>
                <c:pt idx="6950">
                  <c:v>0.28459072618043</c:v>
                </c:pt>
                <c:pt idx="6951">
                  <c:v>0.28459395207551</c:v>
                </c:pt>
                <c:pt idx="6952">
                  <c:v>0.284597177036582</c:v>
                </c:pt>
                <c:pt idx="6953">
                  <c:v>0.284600401063917</c:v>
                </c:pt>
                <c:pt idx="6954">
                  <c:v>0.28460362415779</c:v>
                </c:pt>
                <c:pt idx="6955">
                  <c:v>0.28460684631847</c:v>
                </c:pt>
                <c:pt idx="6956">
                  <c:v>0.284610067546233</c:v>
                </c:pt>
                <c:pt idx="6957">
                  <c:v>0.284613287841348</c:v>
                </c:pt>
                <c:pt idx="6958">
                  <c:v>0.284616507204088</c:v>
                </c:pt>
                <c:pt idx="6959">
                  <c:v>0.284619725634727</c:v>
                </c:pt>
                <c:pt idx="6960">
                  <c:v>0.284622943133534</c:v>
                </c:pt>
                <c:pt idx="6961">
                  <c:v>0.284626159700784</c:v>
                </c:pt>
                <c:pt idx="6962">
                  <c:v>0.284629375336745</c:v>
                </c:pt>
                <c:pt idx="6963">
                  <c:v>0.284632590041692</c:v>
                </c:pt>
                <c:pt idx="6964">
                  <c:v>0.284635803815894</c:v>
                </c:pt>
                <c:pt idx="6965">
                  <c:v>0.284639016659624</c:v>
                </c:pt>
                <c:pt idx="6966">
                  <c:v>0.284642228573154</c:v>
                </c:pt>
                <c:pt idx="6967">
                  <c:v>0.284645439556754</c:v>
                </c:pt>
                <c:pt idx="6968">
                  <c:v>0.284648649610697</c:v>
                </c:pt>
                <c:pt idx="6969">
                  <c:v>0.284651858735252</c:v>
                </c:pt>
                <c:pt idx="6970">
                  <c:v>0.284655066930692</c:v>
                </c:pt>
                <c:pt idx="6971">
                  <c:v>0.284658274197286</c:v>
                </c:pt>
                <c:pt idx="6972">
                  <c:v>0.284661480535306</c:v>
                </c:pt>
                <c:pt idx="6973">
                  <c:v>0.284664685945025</c:v>
                </c:pt>
                <c:pt idx="6974">
                  <c:v>0.28466789042671</c:v>
                </c:pt>
                <c:pt idx="6975">
                  <c:v>0.284671093980635</c:v>
                </c:pt>
                <c:pt idx="6976">
                  <c:v>0.284674296607068</c:v>
                </c:pt>
                <c:pt idx="6977">
                  <c:v>0.284677498306283</c:v>
                </c:pt>
                <c:pt idx="6978">
                  <c:v>0.284680699078546</c:v>
                </c:pt>
                <c:pt idx="6979">
                  <c:v>0.28468389892413</c:v>
                </c:pt>
                <c:pt idx="6980">
                  <c:v>0.284687097843306</c:v>
                </c:pt>
                <c:pt idx="6981">
                  <c:v>0.284690295836342</c:v>
                </c:pt>
                <c:pt idx="6982">
                  <c:v>0.284693492903512</c:v>
                </c:pt>
                <c:pt idx="6983">
                  <c:v>0.284696689045081</c:v>
                </c:pt>
                <c:pt idx="6984">
                  <c:v>0.284699884261323</c:v>
                </c:pt>
                <c:pt idx="6985">
                  <c:v>0.284703078552506</c:v>
                </c:pt>
                <c:pt idx="6986">
                  <c:v>0.284706271918899</c:v>
                </c:pt>
                <c:pt idx="6987">
                  <c:v>0.284709464360775</c:v>
                </c:pt>
                <c:pt idx="6988">
                  <c:v>0.284712655878401</c:v>
                </c:pt>
                <c:pt idx="6989">
                  <c:v>0.284715846472048</c:v>
                </c:pt>
                <c:pt idx="6990">
                  <c:v>0.284719036141984</c:v>
                </c:pt>
                <c:pt idx="6991">
                  <c:v>0.28472222488848</c:v>
                </c:pt>
                <c:pt idx="6992">
                  <c:v>0.284725412711804</c:v>
                </c:pt>
                <c:pt idx="6993">
                  <c:v>0.284728599612226</c:v>
                </c:pt>
                <c:pt idx="6994">
                  <c:v>0.284731785590017</c:v>
                </c:pt>
                <c:pt idx="6995">
                  <c:v>0.284734970645442</c:v>
                </c:pt>
                <c:pt idx="6996">
                  <c:v>0.284738154778774</c:v>
                </c:pt>
                <c:pt idx="6997">
                  <c:v>0.28474133799028</c:v>
                </c:pt>
                <c:pt idx="6998">
                  <c:v>0.284744520280229</c:v>
                </c:pt>
                <c:pt idx="6999">
                  <c:v>0.28474770164889</c:v>
                </c:pt>
                <c:pt idx="7000">
                  <c:v>0.284750882096531</c:v>
                </c:pt>
                <c:pt idx="7001">
                  <c:v>0.284754061623423</c:v>
                </c:pt>
                <c:pt idx="7002">
                  <c:v>0.284757240229832</c:v>
                </c:pt>
                <c:pt idx="7003">
                  <c:v>0.284760417916029</c:v>
                </c:pt>
                <c:pt idx="7004">
                  <c:v>0.284763594682279</c:v>
                </c:pt>
                <c:pt idx="7005">
                  <c:v>0.284766770528854</c:v>
                </c:pt>
                <c:pt idx="7006">
                  <c:v>0.284769945456019</c:v>
                </c:pt>
                <c:pt idx="7007">
                  <c:v>0.284773119464044</c:v>
                </c:pt>
                <c:pt idx="7008">
                  <c:v>0.284776292553198</c:v>
                </c:pt>
                <c:pt idx="7009">
                  <c:v>0.284779464723746</c:v>
                </c:pt>
                <c:pt idx="7010">
                  <c:v>0.284782635975959</c:v>
                </c:pt>
                <c:pt idx="7011">
                  <c:v>0.284785806310103</c:v>
                </c:pt>
                <c:pt idx="7012">
                  <c:v>0.284788975726448</c:v>
                </c:pt>
                <c:pt idx="7013">
                  <c:v>0.284792144225258</c:v>
                </c:pt>
                <c:pt idx="7014">
                  <c:v>0.284795311806803</c:v>
                </c:pt>
                <c:pt idx="7015">
                  <c:v>0.284798478471351</c:v>
                </c:pt>
                <c:pt idx="7016">
                  <c:v>0.284801644219168</c:v>
                </c:pt>
                <c:pt idx="7017">
                  <c:v>0.284804809050524</c:v>
                </c:pt>
                <c:pt idx="7018">
                  <c:v>0.284807972965682</c:v>
                </c:pt>
                <c:pt idx="7019">
                  <c:v>0.284811135964913</c:v>
                </c:pt>
                <c:pt idx="7020">
                  <c:v>0.284814298048482</c:v>
                </c:pt>
                <c:pt idx="7021">
                  <c:v>0.284817459216657</c:v>
                </c:pt>
                <c:pt idx="7022">
                  <c:v>0.284820619469706</c:v>
                </c:pt>
                <c:pt idx="7023">
                  <c:v>0.284823778807893</c:v>
                </c:pt>
                <c:pt idx="7024">
                  <c:v>0.284826937231488</c:v>
                </c:pt>
                <c:pt idx="7025">
                  <c:v>0.284830094740755</c:v>
                </c:pt>
                <c:pt idx="7026">
                  <c:v>0.284833251335964</c:v>
                </c:pt>
                <c:pt idx="7027">
                  <c:v>0.284836407017378</c:v>
                </c:pt>
                <c:pt idx="7028">
                  <c:v>0.284839561785265</c:v>
                </c:pt>
                <c:pt idx="7029">
                  <c:v>0.284842715639893</c:v>
                </c:pt>
                <c:pt idx="7030">
                  <c:v>0.284845868581525</c:v>
                </c:pt>
                <c:pt idx="7031">
                  <c:v>0.284849020610431</c:v>
                </c:pt>
                <c:pt idx="7032">
                  <c:v>0.284852171726874</c:v>
                </c:pt>
                <c:pt idx="7033">
                  <c:v>0.284855321931123</c:v>
                </c:pt>
                <c:pt idx="7034">
                  <c:v>0.284858471223442</c:v>
                </c:pt>
                <c:pt idx="7035">
                  <c:v>0.284861619604096</c:v>
                </c:pt>
                <c:pt idx="7036">
                  <c:v>0.284864767073355</c:v>
                </c:pt>
                <c:pt idx="7037">
                  <c:v>0.28486791363148</c:v>
                </c:pt>
                <c:pt idx="7038">
                  <c:v>0.284871059278741</c:v>
                </c:pt>
                <c:pt idx="7039">
                  <c:v>0.2848742040154</c:v>
                </c:pt>
                <c:pt idx="7040">
                  <c:v>0.284877347841725</c:v>
                </c:pt>
                <c:pt idx="7041">
                  <c:v>0.28488049075798</c:v>
                </c:pt>
                <c:pt idx="7042">
                  <c:v>0.284883632764432</c:v>
                </c:pt>
                <c:pt idx="7043">
                  <c:v>0.284886773861346</c:v>
                </c:pt>
                <c:pt idx="7044">
                  <c:v>0.284889914048985</c:v>
                </c:pt>
                <c:pt idx="7045">
                  <c:v>0.284893053327617</c:v>
                </c:pt>
                <c:pt idx="7046">
                  <c:v>0.284896191697505</c:v>
                </c:pt>
                <c:pt idx="7047">
                  <c:v>0.284899329158917</c:v>
                </c:pt>
                <c:pt idx="7048">
                  <c:v>0.284902465712114</c:v>
                </c:pt>
                <c:pt idx="7049">
                  <c:v>0.284905601357363</c:v>
                </c:pt>
                <c:pt idx="7050">
                  <c:v>0.28490873609493</c:v>
                </c:pt>
                <c:pt idx="7051">
                  <c:v>0.284911869925077</c:v>
                </c:pt>
                <c:pt idx="7052">
                  <c:v>0.284915002848071</c:v>
                </c:pt>
                <c:pt idx="7053">
                  <c:v>0.284918134864175</c:v>
                </c:pt>
                <c:pt idx="7054">
                  <c:v>0.284921265973654</c:v>
                </c:pt>
                <c:pt idx="7055">
                  <c:v>0.284924396176772</c:v>
                </c:pt>
                <c:pt idx="7056">
                  <c:v>0.284927525473794</c:v>
                </c:pt>
                <c:pt idx="7057">
                  <c:v>0.284930653864985</c:v>
                </c:pt>
                <c:pt idx="7058">
                  <c:v>0.284933781350607</c:v>
                </c:pt>
                <c:pt idx="7059">
                  <c:v>0.284936907930926</c:v>
                </c:pt>
                <c:pt idx="7060">
                  <c:v>0.284940033606204</c:v>
                </c:pt>
                <c:pt idx="7061">
                  <c:v>0.284943158376708</c:v>
                </c:pt>
                <c:pt idx="7062">
                  <c:v>0.284946282242698</c:v>
                </c:pt>
                <c:pt idx="7063">
                  <c:v>0.284949405204441</c:v>
                </c:pt>
                <c:pt idx="7064">
                  <c:v>0.2849525272622</c:v>
                </c:pt>
                <c:pt idx="7065">
                  <c:v>0.284955648416237</c:v>
                </c:pt>
                <c:pt idx="7066">
                  <c:v>0.284958768666818</c:v>
                </c:pt>
                <c:pt idx="7067">
                  <c:v>0.284961888014203</c:v>
                </c:pt>
                <c:pt idx="7068">
                  <c:v>0.28496500645866</c:v>
                </c:pt>
                <c:pt idx="7069">
                  <c:v>0.284968124000448</c:v>
                </c:pt>
                <c:pt idx="7070">
                  <c:v>0.284971240639832</c:v>
                </c:pt>
                <c:pt idx="7071">
                  <c:v>0.284974356377077</c:v>
                </c:pt>
                <c:pt idx="7072">
                  <c:v>0.284977471212442</c:v>
                </c:pt>
                <c:pt idx="7073">
                  <c:v>0.284980585146194</c:v>
                </c:pt>
                <c:pt idx="7074">
                  <c:v>0.284983698178594</c:v>
                </c:pt>
                <c:pt idx="7075">
                  <c:v>0.284986810309905</c:v>
                </c:pt>
                <c:pt idx="7076">
                  <c:v>0.284989921540389</c:v>
                </c:pt>
                <c:pt idx="7077">
                  <c:v>0.284993031870309</c:v>
                </c:pt>
                <c:pt idx="7078">
                  <c:v>0.28499614129993</c:v>
                </c:pt>
                <c:pt idx="7079">
                  <c:v>0.284999249829511</c:v>
                </c:pt>
                <c:pt idx="7080">
                  <c:v>0.285002357459318</c:v>
                </c:pt>
                <c:pt idx="7081">
                  <c:v>0.28500546418961</c:v>
                </c:pt>
                <c:pt idx="7082">
                  <c:v>0.285008570020652</c:v>
                </c:pt>
                <c:pt idx="7083">
                  <c:v>0.285011674952703</c:v>
                </c:pt>
                <c:pt idx="7084">
                  <c:v>0.285014778986028</c:v>
                </c:pt>
                <c:pt idx="7085">
                  <c:v>0.285017882120889</c:v>
                </c:pt>
                <c:pt idx="7086">
                  <c:v>0.285020984357546</c:v>
                </c:pt>
                <c:pt idx="7087">
                  <c:v>0.285024085696264</c:v>
                </c:pt>
                <c:pt idx="7088">
                  <c:v>0.285027186137301</c:v>
                </c:pt>
                <c:pt idx="7089">
                  <c:v>0.285030285680922</c:v>
                </c:pt>
                <c:pt idx="7090">
                  <c:v>0.285033384327387</c:v>
                </c:pt>
                <c:pt idx="7091">
                  <c:v>0.285036482076957</c:v>
                </c:pt>
                <c:pt idx="7092">
                  <c:v>0.285039578929896</c:v>
                </c:pt>
                <c:pt idx="7093">
                  <c:v>0.285042674886463</c:v>
                </c:pt>
                <c:pt idx="7094">
                  <c:v>0.285045769946921</c:v>
                </c:pt>
                <c:pt idx="7095">
                  <c:v>0.28504886411153</c:v>
                </c:pt>
                <c:pt idx="7096">
                  <c:v>0.285051957380553</c:v>
                </c:pt>
                <c:pt idx="7097">
                  <c:v>0.285055049754248</c:v>
                </c:pt>
                <c:pt idx="7098">
                  <c:v>0.285058141232879</c:v>
                </c:pt>
                <c:pt idx="7099">
                  <c:v>0.285061231816707</c:v>
                </c:pt>
                <c:pt idx="7100">
                  <c:v>0.285064321505991</c:v>
                </c:pt>
                <c:pt idx="7101">
                  <c:v>0.285067410300993</c:v>
                </c:pt>
                <c:pt idx="7102">
                  <c:v>0.285070498201974</c:v>
                </c:pt>
                <c:pt idx="7103">
                  <c:v>0.285073585209194</c:v>
                </c:pt>
                <c:pt idx="7104">
                  <c:v>0.285076671322913</c:v>
                </c:pt>
                <c:pt idx="7105">
                  <c:v>0.285079756543392</c:v>
                </c:pt>
                <c:pt idx="7106">
                  <c:v>0.285082840870894</c:v>
                </c:pt>
                <c:pt idx="7107">
                  <c:v>0.285085924305675</c:v>
                </c:pt>
                <c:pt idx="7108">
                  <c:v>0.285089006847999</c:v>
                </c:pt>
                <c:pt idx="7109">
                  <c:v>0.285092088498124</c:v>
                </c:pt>
                <c:pt idx="7110">
                  <c:v>0.285095169256312</c:v>
                </c:pt>
                <c:pt idx="7111">
                  <c:v>0.28509824912282</c:v>
                </c:pt>
                <c:pt idx="7112">
                  <c:v>0.28510132809791</c:v>
                </c:pt>
                <c:pt idx="7113">
                  <c:v>0.285104406181843</c:v>
                </c:pt>
                <c:pt idx="7114">
                  <c:v>0.285107483374877</c:v>
                </c:pt>
                <c:pt idx="7115">
                  <c:v>0.285110559677273</c:v>
                </c:pt>
                <c:pt idx="7116">
                  <c:v>0.285113635089289</c:v>
                </c:pt>
                <c:pt idx="7117">
                  <c:v>0.285116709611187</c:v>
                </c:pt>
                <c:pt idx="7118">
                  <c:v>0.285119783243223</c:v>
                </c:pt>
                <c:pt idx="7119">
                  <c:v>0.28512285598566</c:v>
                </c:pt>
                <c:pt idx="7120">
                  <c:v>0.285125927838757</c:v>
                </c:pt>
                <c:pt idx="7121">
                  <c:v>0.28512899880277</c:v>
                </c:pt>
                <c:pt idx="7122">
                  <c:v>0.285132068877963</c:v>
                </c:pt>
                <c:pt idx="7123">
                  <c:v>0.285135138064591</c:v>
                </c:pt>
                <c:pt idx="7124">
                  <c:v>0.285138206362915</c:v>
                </c:pt>
                <c:pt idx="7125">
                  <c:v>0.285141273773194</c:v>
                </c:pt>
                <c:pt idx="7126">
                  <c:v>0.285144340295686</c:v>
                </c:pt>
                <c:pt idx="7127">
                  <c:v>0.285147405930652</c:v>
                </c:pt>
                <c:pt idx="7128">
                  <c:v>0.285150470678348</c:v>
                </c:pt>
                <c:pt idx="7129">
                  <c:v>0.285153534539035</c:v>
                </c:pt>
                <c:pt idx="7130">
                  <c:v>0.285156597512969</c:v>
                </c:pt>
                <c:pt idx="7131">
                  <c:v>0.28515965960041</c:v>
                </c:pt>
                <c:pt idx="7132">
                  <c:v>0.285162720801619</c:v>
                </c:pt>
                <c:pt idx="7133">
                  <c:v>0.285165781116849</c:v>
                </c:pt>
                <c:pt idx="7134">
                  <c:v>0.285168840546364</c:v>
                </c:pt>
                <c:pt idx="7135">
                  <c:v>0.285171899090417</c:v>
                </c:pt>
                <c:pt idx="7136">
                  <c:v>0.28517495674927</c:v>
                </c:pt>
                <c:pt idx="7137">
                  <c:v>0.285178013523179</c:v>
                </c:pt>
                <c:pt idx="7138">
                  <c:v>0.285181069412402</c:v>
                </c:pt>
                <c:pt idx="7139">
                  <c:v>0.2851841244172</c:v>
                </c:pt>
                <c:pt idx="7140">
                  <c:v>0.285187178537826</c:v>
                </c:pt>
                <c:pt idx="7141">
                  <c:v>0.285190231774542</c:v>
                </c:pt>
                <c:pt idx="7142">
                  <c:v>0.285193284127603</c:v>
                </c:pt>
                <c:pt idx="7143">
                  <c:v>0.285196335597268</c:v>
                </c:pt>
                <c:pt idx="7144">
                  <c:v>0.285199386183793</c:v>
                </c:pt>
                <c:pt idx="7145">
                  <c:v>0.285202435887437</c:v>
                </c:pt>
                <c:pt idx="7146">
                  <c:v>0.285205484708457</c:v>
                </c:pt>
                <c:pt idx="7147">
                  <c:v>0.28520853264711</c:v>
                </c:pt>
                <c:pt idx="7148">
                  <c:v>0.285211579703655</c:v>
                </c:pt>
                <c:pt idx="7149">
                  <c:v>0.285214625878346</c:v>
                </c:pt>
                <c:pt idx="7150">
                  <c:v>0.285217671171443</c:v>
                </c:pt>
                <c:pt idx="7151">
                  <c:v>0.2852207155832</c:v>
                </c:pt>
                <c:pt idx="7152">
                  <c:v>0.285223759113876</c:v>
                </c:pt>
                <c:pt idx="7153">
                  <c:v>0.285226801763729</c:v>
                </c:pt>
                <c:pt idx="7154">
                  <c:v>0.285229843533013</c:v>
                </c:pt>
                <c:pt idx="7155">
                  <c:v>0.285232884421988</c:v>
                </c:pt>
                <c:pt idx="7156">
                  <c:v>0.285235924430906</c:v>
                </c:pt>
                <c:pt idx="7157">
                  <c:v>0.285238963560028</c:v>
                </c:pt>
                <c:pt idx="7158">
                  <c:v>0.285242001809608</c:v>
                </c:pt>
                <c:pt idx="7159">
                  <c:v>0.285245039179903</c:v>
                </c:pt>
                <c:pt idx="7160">
                  <c:v>0.28524807567117</c:v>
                </c:pt>
                <c:pt idx="7161">
                  <c:v>0.285251111283664</c:v>
                </c:pt>
                <c:pt idx="7162">
                  <c:v>0.285254146017643</c:v>
                </c:pt>
                <c:pt idx="7163">
                  <c:v>0.285257179873361</c:v>
                </c:pt>
                <c:pt idx="7164">
                  <c:v>0.285260212851076</c:v>
                </c:pt>
                <c:pt idx="7165">
                  <c:v>0.285263244951041</c:v>
                </c:pt>
                <c:pt idx="7166">
                  <c:v>0.285266276173515</c:v>
                </c:pt>
                <c:pt idx="7167">
                  <c:v>0.285269306518753</c:v>
                </c:pt>
                <c:pt idx="7168">
                  <c:v>0.28527233598701</c:v>
                </c:pt>
                <c:pt idx="7169">
                  <c:v>0.285275364578543</c:v>
                </c:pt>
                <c:pt idx="7170">
                  <c:v>0.285278392293605</c:v>
                </c:pt>
                <c:pt idx="7171">
                  <c:v>0.285281419132454</c:v>
                </c:pt>
                <c:pt idx="7172">
                  <c:v>0.285284445095344</c:v>
                </c:pt>
                <c:pt idx="7173">
                  <c:v>0.28528747018253</c:v>
                </c:pt>
                <c:pt idx="7174">
                  <c:v>0.28529049439427</c:v>
                </c:pt>
                <c:pt idx="7175">
                  <c:v>0.285293517730816</c:v>
                </c:pt>
                <c:pt idx="7176">
                  <c:v>0.285296540192426</c:v>
                </c:pt>
                <c:pt idx="7177">
                  <c:v>0.285299561779352</c:v>
                </c:pt>
                <c:pt idx="7178">
                  <c:v>0.285302582491852</c:v>
                </c:pt>
                <c:pt idx="7179">
                  <c:v>0.285305602330178</c:v>
                </c:pt>
                <c:pt idx="7180">
                  <c:v>0.285308621294586</c:v>
                </c:pt>
                <c:pt idx="7181">
                  <c:v>0.285311639385332</c:v>
                </c:pt>
                <c:pt idx="7182">
                  <c:v>0.285314656602668</c:v>
                </c:pt>
                <c:pt idx="7183">
                  <c:v>0.285317672946852</c:v>
                </c:pt>
                <c:pt idx="7184">
                  <c:v>0.285320688418136</c:v>
                </c:pt>
                <c:pt idx="7185">
                  <c:v>0.285323703016776</c:v>
                </c:pt>
                <c:pt idx="7186">
                  <c:v>0.285326716743024</c:v>
                </c:pt>
                <c:pt idx="7187">
                  <c:v>0.285329729597136</c:v>
                </c:pt>
                <c:pt idx="7188">
                  <c:v>0.285332741579367</c:v>
                </c:pt>
                <c:pt idx="7189">
                  <c:v>0.285335752689969</c:v>
                </c:pt>
                <c:pt idx="7190">
                  <c:v>0.285338762929199</c:v>
                </c:pt>
                <c:pt idx="7191">
                  <c:v>0.285341772297308</c:v>
                </c:pt>
                <c:pt idx="7192">
                  <c:v>0.285344780794552</c:v>
                </c:pt>
                <c:pt idx="7193">
                  <c:v>0.285347788421184</c:v>
                </c:pt>
                <c:pt idx="7194">
                  <c:v>0.285350795177457</c:v>
                </c:pt>
                <c:pt idx="7195">
                  <c:v>0.285353801063626</c:v>
                </c:pt>
                <c:pt idx="7196">
                  <c:v>0.285356806079944</c:v>
                </c:pt>
                <c:pt idx="7197">
                  <c:v>0.285359810226665</c:v>
                </c:pt>
                <c:pt idx="7198">
                  <c:v>0.285362813504042</c:v>
                </c:pt>
                <c:pt idx="7199">
                  <c:v>0.285365815912329</c:v>
                </c:pt>
                <c:pt idx="7200">
                  <c:v>0.285368817451778</c:v>
                </c:pt>
                <c:pt idx="7201">
                  <c:v>0.285371818122643</c:v>
                </c:pt>
                <c:pt idx="7202">
                  <c:v>0.285374817925178</c:v>
                </c:pt>
                <c:pt idx="7203">
                  <c:v>0.285377816859635</c:v>
                </c:pt>
                <c:pt idx="7204">
                  <c:v>0.285380814926268</c:v>
                </c:pt>
                <c:pt idx="7205">
                  <c:v>0.285383812125328</c:v>
                </c:pt>
                <c:pt idx="7206">
                  <c:v>0.285386808457071</c:v>
                </c:pt>
                <c:pt idx="7207">
                  <c:v>0.285389803921747</c:v>
                </c:pt>
                <c:pt idx="7208">
                  <c:v>0.28539279851961</c:v>
                </c:pt>
                <c:pt idx="7209">
                  <c:v>0.285395792250913</c:v>
                </c:pt>
                <c:pt idx="7210">
                  <c:v>0.285398785115907</c:v>
                </c:pt>
                <c:pt idx="7211">
                  <c:v>0.285401777114847</c:v>
                </c:pt>
                <c:pt idx="7212">
                  <c:v>0.285404768247982</c:v>
                </c:pt>
                <c:pt idx="7213">
                  <c:v>0.285407758515568</c:v>
                </c:pt>
                <c:pt idx="7214">
                  <c:v>0.285410747917854</c:v>
                </c:pt>
                <c:pt idx="7215">
                  <c:v>0.285413736455094</c:v>
                </c:pt>
                <c:pt idx="7216">
                  <c:v>0.285416724127541</c:v>
                </c:pt>
                <c:pt idx="7217">
                  <c:v>0.285419710935445</c:v>
                </c:pt>
                <c:pt idx="7218">
                  <c:v>0.28542269687906</c:v>
                </c:pt>
                <c:pt idx="7219">
                  <c:v>0.285425681958636</c:v>
                </c:pt>
                <c:pt idx="7220">
                  <c:v>0.285428666174426</c:v>
                </c:pt>
                <c:pt idx="7221">
                  <c:v>0.285431649526681</c:v>
                </c:pt>
                <c:pt idx="7222">
                  <c:v>0.285434632015653</c:v>
                </c:pt>
                <c:pt idx="7223">
                  <c:v>0.285437613641595</c:v>
                </c:pt>
                <c:pt idx="7224">
                  <c:v>0.285440594404756</c:v>
                </c:pt>
                <c:pt idx="7225">
                  <c:v>0.285443574305389</c:v>
                </c:pt>
                <c:pt idx="7226">
                  <c:v>0.285446553343745</c:v>
                </c:pt>
                <c:pt idx="7227">
                  <c:v>0.285449531520077</c:v>
                </c:pt>
                <c:pt idx="7228">
                  <c:v>0.285452508834632</c:v>
                </c:pt>
                <c:pt idx="7229">
                  <c:v>0.285455485287665</c:v>
                </c:pt>
                <c:pt idx="7230">
                  <c:v>0.285458460879427</c:v>
                </c:pt>
                <c:pt idx="7231">
                  <c:v>0.285461435610167</c:v>
                </c:pt>
                <c:pt idx="7232">
                  <c:v>0.285464409480137</c:v>
                </c:pt>
                <c:pt idx="7233">
                  <c:v>0.285467382489588</c:v>
                </c:pt>
                <c:pt idx="7234">
                  <c:v>0.285470354638771</c:v>
                </c:pt>
                <c:pt idx="7235">
                  <c:v>0.285473325927935</c:v>
                </c:pt>
                <c:pt idx="7236">
                  <c:v>0.285476296357332</c:v>
                </c:pt>
                <c:pt idx="7237">
                  <c:v>0.285479265927214</c:v>
                </c:pt>
                <c:pt idx="7238">
                  <c:v>0.285482234637828</c:v>
                </c:pt>
                <c:pt idx="7239">
                  <c:v>0.285485202489428</c:v>
                </c:pt>
                <c:pt idx="7240">
                  <c:v>0.285488169482262</c:v>
                </c:pt>
                <c:pt idx="7241">
                  <c:v>0.285491135616582</c:v>
                </c:pt>
                <c:pt idx="7242">
                  <c:v>0.285494100892636</c:v>
                </c:pt>
                <c:pt idx="7243">
                  <c:v>0.285497065310675</c:v>
                </c:pt>
                <c:pt idx="7244">
                  <c:v>0.285500028870952</c:v>
                </c:pt>
                <c:pt idx="7245">
                  <c:v>0.285502991573712</c:v>
                </c:pt>
                <c:pt idx="7246">
                  <c:v>0.285505953419209</c:v>
                </c:pt>
                <c:pt idx="7247">
                  <c:v>0.28550891440769</c:v>
                </c:pt>
                <c:pt idx="7248">
                  <c:v>0.285511874539407</c:v>
                </c:pt>
                <c:pt idx="7249">
                  <c:v>0.285514833814607</c:v>
                </c:pt>
                <c:pt idx="7250">
                  <c:v>0.285517792233542</c:v>
                </c:pt>
                <c:pt idx="7251">
                  <c:v>0.285520749796461</c:v>
                </c:pt>
                <c:pt idx="7252">
                  <c:v>0.285523706503613</c:v>
                </c:pt>
                <c:pt idx="7253">
                  <c:v>0.285526662355249</c:v>
                </c:pt>
                <c:pt idx="7254">
                  <c:v>0.285529617351615</c:v>
                </c:pt>
                <c:pt idx="7255">
                  <c:v>0.285532571492964</c:v>
                </c:pt>
                <c:pt idx="7256">
                  <c:v>0.285535524779542</c:v>
                </c:pt>
                <c:pt idx="7257">
                  <c:v>0.2855384772116</c:v>
                </c:pt>
                <c:pt idx="7258">
                  <c:v>0.285541428789387</c:v>
                </c:pt>
                <c:pt idx="7259">
                  <c:v>0.285544379513151</c:v>
                </c:pt>
                <c:pt idx="7260">
                  <c:v>0.285547329383142</c:v>
                </c:pt>
                <c:pt idx="7261">
                  <c:v>0.285550278399607</c:v>
                </c:pt>
                <c:pt idx="7262">
                  <c:v>0.285553226562797</c:v>
                </c:pt>
                <c:pt idx="7263">
                  <c:v>0.285556173872959</c:v>
                </c:pt>
                <c:pt idx="7264">
                  <c:v>0.285559120330341</c:v>
                </c:pt>
                <c:pt idx="7265">
                  <c:v>0.285562065935195</c:v>
                </c:pt>
                <c:pt idx="7266">
                  <c:v>0.285565010687765</c:v>
                </c:pt>
                <c:pt idx="7267">
                  <c:v>0.285567954588304</c:v>
                </c:pt>
                <c:pt idx="7268">
                  <c:v>0.285570897637055</c:v>
                </c:pt>
                <c:pt idx="7269">
                  <c:v>0.285573839834271</c:v>
                </c:pt>
                <c:pt idx="7270">
                  <c:v>0.285576781180197</c:v>
                </c:pt>
                <c:pt idx="7271">
                  <c:v>0.285579721675082</c:v>
                </c:pt>
                <c:pt idx="7272">
                  <c:v>0.285582661319176</c:v>
                </c:pt>
                <c:pt idx="7273">
                  <c:v>0.285585600112723</c:v>
                </c:pt>
                <c:pt idx="7274">
                  <c:v>0.285588538055975</c:v>
                </c:pt>
                <c:pt idx="7275">
                  <c:v>0.285591475149176</c:v>
                </c:pt>
                <c:pt idx="7276">
                  <c:v>0.285594411392577</c:v>
                </c:pt>
                <c:pt idx="7277">
                  <c:v>0.285597346786423</c:v>
                </c:pt>
                <c:pt idx="7278">
                  <c:v>0.285600281330962</c:v>
                </c:pt>
                <c:pt idx="7279">
                  <c:v>0.285603215026444</c:v>
                </c:pt>
                <c:pt idx="7280">
                  <c:v>0.285606147873114</c:v>
                </c:pt>
                <c:pt idx="7281">
                  <c:v>0.28560907987122</c:v>
                </c:pt>
                <c:pt idx="7282">
                  <c:v>0.285612011021008</c:v>
                </c:pt>
                <c:pt idx="7283">
                  <c:v>0.285614941322729</c:v>
                </c:pt>
                <c:pt idx="7284">
                  <c:v>0.285617870776625</c:v>
                </c:pt>
                <c:pt idx="7285">
                  <c:v>0.285620799382946</c:v>
                </c:pt>
                <c:pt idx="7286">
                  <c:v>0.28562372714194</c:v>
                </c:pt>
                <c:pt idx="7287">
                  <c:v>0.285626654053851</c:v>
                </c:pt>
                <c:pt idx="7288">
                  <c:v>0.285629580118929</c:v>
                </c:pt>
                <c:pt idx="7289">
                  <c:v>0.285632505337417</c:v>
                </c:pt>
                <c:pt idx="7290">
                  <c:v>0.285635429709566</c:v>
                </c:pt>
                <c:pt idx="7291">
                  <c:v>0.285638353235619</c:v>
                </c:pt>
                <c:pt idx="7292">
                  <c:v>0.285641275915823</c:v>
                </c:pt>
                <c:pt idx="7293">
                  <c:v>0.285644197750428</c:v>
                </c:pt>
                <c:pt idx="7294">
                  <c:v>0.285647118739675</c:v>
                </c:pt>
                <c:pt idx="7295">
                  <c:v>0.285650038883816</c:v>
                </c:pt>
                <c:pt idx="7296">
                  <c:v>0.285652958183092</c:v>
                </c:pt>
                <c:pt idx="7297">
                  <c:v>0.285655876637753</c:v>
                </c:pt>
                <c:pt idx="7298">
                  <c:v>0.285658794248043</c:v>
                </c:pt>
                <c:pt idx="7299">
                  <c:v>0.285661711014208</c:v>
                </c:pt>
                <c:pt idx="7300">
                  <c:v>0.285664626936496</c:v>
                </c:pt>
                <c:pt idx="7301">
                  <c:v>0.285667542015151</c:v>
                </c:pt>
                <c:pt idx="7302">
                  <c:v>0.28567045625042</c:v>
                </c:pt>
                <c:pt idx="7303">
                  <c:v>0.285673369642547</c:v>
                </c:pt>
                <c:pt idx="7304">
                  <c:v>0.28567628219178</c:v>
                </c:pt>
                <c:pt idx="7305">
                  <c:v>0.285679193898363</c:v>
                </c:pt>
                <c:pt idx="7306">
                  <c:v>0.285682104762541</c:v>
                </c:pt>
                <c:pt idx="7307">
                  <c:v>0.285685014784562</c:v>
                </c:pt>
                <c:pt idx="7308">
                  <c:v>0.285687923964668</c:v>
                </c:pt>
                <c:pt idx="7309">
                  <c:v>0.285690832303108</c:v>
                </c:pt>
                <c:pt idx="7310">
                  <c:v>0.285693739800124</c:v>
                </c:pt>
                <c:pt idx="7311">
                  <c:v>0.285696646455964</c:v>
                </c:pt>
                <c:pt idx="7312">
                  <c:v>0.28569955227087</c:v>
                </c:pt>
                <c:pt idx="7313">
                  <c:v>0.285702457245088</c:v>
                </c:pt>
                <c:pt idx="7314">
                  <c:v>0.285705361378866</c:v>
                </c:pt>
                <c:pt idx="7315">
                  <c:v>0.285708264672445</c:v>
                </c:pt>
                <c:pt idx="7316">
                  <c:v>0.285711167126072</c:v>
                </c:pt>
                <c:pt idx="7317">
                  <c:v>0.285714068739989</c:v>
                </c:pt>
                <c:pt idx="7318">
                  <c:v>0.285716969514445</c:v>
                </c:pt>
                <c:pt idx="7319">
                  <c:v>0.285719869449681</c:v>
                </c:pt>
                <c:pt idx="7320">
                  <c:v>0.285722768545943</c:v>
                </c:pt>
                <c:pt idx="7321">
                  <c:v>0.285725666803476</c:v>
                </c:pt>
                <c:pt idx="7322">
                  <c:v>0.285728564222522</c:v>
                </c:pt>
                <c:pt idx="7323">
                  <c:v>0.285731460803328</c:v>
                </c:pt>
                <c:pt idx="7324">
                  <c:v>0.285734356546137</c:v>
                </c:pt>
                <c:pt idx="7325">
                  <c:v>0.285737251451194</c:v>
                </c:pt>
                <c:pt idx="7326">
                  <c:v>0.285740145518741</c:v>
                </c:pt>
                <c:pt idx="7327">
                  <c:v>0.285743038749023</c:v>
                </c:pt>
                <c:pt idx="7328">
                  <c:v>0.285745931142286</c:v>
                </c:pt>
                <c:pt idx="7329">
                  <c:v>0.285748822698771</c:v>
                </c:pt>
                <c:pt idx="7330">
                  <c:v>0.285751713418724</c:v>
                </c:pt>
                <c:pt idx="7331">
                  <c:v>0.285754603302387</c:v>
                </c:pt>
                <c:pt idx="7332">
                  <c:v>0.285757492350005</c:v>
                </c:pt>
                <c:pt idx="7333">
                  <c:v>0.28576038056182</c:v>
                </c:pt>
                <c:pt idx="7334">
                  <c:v>0.285763267938076</c:v>
                </c:pt>
                <c:pt idx="7335">
                  <c:v>0.285766154479019</c:v>
                </c:pt>
                <c:pt idx="7336">
                  <c:v>0.285769040184889</c:v>
                </c:pt>
                <c:pt idx="7337">
                  <c:v>0.285771925055931</c:v>
                </c:pt>
                <c:pt idx="7338">
                  <c:v>0.285774809092387</c:v>
                </c:pt>
                <c:pt idx="7339">
                  <c:v>0.285777692294502</c:v>
                </c:pt>
                <c:pt idx="7340">
                  <c:v>0.285780574662517</c:v>
                </c:pt>
                <c:pt idx="7341">
                  <c:v>0.285783456196677</c:v>
                </c:pt>
                <c:pt idx="7342">
                  <c:v>0.285786336897224</c:v>
                </c:pt>
                <c:pt idx="7343">
                  <c:v>0.2857892167644</c:v>
                </c:pt>
                <c:pt idx="7344">
                  <c:v>0.28579209579845</c:v>
                </c:pt>
                <c:pt idx="7345">
                  <c:v>0.285794973999613</c:v>
                </c:pt>
                <c:pt idx="7346">
                  <c:v>0.285797851368137</c:v>
                </c:pt>
                <c:pt idx="7347">
                  <c:v>0.285800727904259</c:v>
                </c:pt>
                <c:pt idx="7348">
                  <c:v>0.285803603608225</c:v>
                </c:pt>
                <c:pt idx="7349">
                  <c:v>0.285806478480278</c:v>
                </c:pt>
                <c:pt idx="7350">
                  <c:v>0.285809352520657</c:v>
                </c:pt>
                <c:pt idx="7351">
                  <c:v>0.285812225729607</c:v>
                </c:pt>
                <c:pt idx="7352">
                  <c:v>0.285815098107369</c:v>
                </c:pt>
                <c:pt idx="7353">
                  <c:v>0.285817969654187</c:v>
                </c:pt>
                <c:pt idx="7354">
                  <c:v>0.2858208403703</c:v>
                </c:pt>
                <c:pt idx="7355">
                  <c:v>0.285823710255952</c:v>
                </c:pt>
                <c:pt idx="7356">
                  <c:v>0.285826579311386</c:v>
                </c:pt>
                <c:pt idx="7357">
                  <c:v>0.285829447536841</c:v>
                </c:pt>
                <c:pt idx="7358">
                  <c:v>0.285832314932562</c:v>
                </c:pt>
                <c:pt idx="7359">
                  <c:v>0.285835181498787</c:v>
                </c:pt>
                <c:pt idx="7360">
                  <c:v>0.285838047235761</c:v>
                </c:pt>
                <c:pt idx="7361">
                  <c:v>0.285840912143723</c:v>
                </c:pt>
                <c:pt idx="7362">
                  <c:v>0.285843776222917</c:v>
                </c:pt>
                <c:pt idx="7363">
                  <c:v>0.285846639473583</c:v>
                </c:pt>
                <c:pt idx="7364">
                  <c:v>0.285849501895962</c:v>
                </c:pt>
                <c:pt idx="7365">
                  <c:v>0.285852363490297</c:v>
                </c:pt>
                <c:pt idx="7366">
                  <c:v>0.285855224256827</c:v>
                </c:pt>
                <c:pt idx="7367">
                  <c:v>0.285858084195795</c:v>
                </c:pt>
                <c:pt idx="7368">
                  <c:v>0.28586094330744</c:v>
                </c:pt>
                <c:pt idx="7369">
                  <c:v>0.285863801592005</c:v>
                </c:pt>
                <c:pt idx="7370">
                  <c:v>0.285866659049732</c:v>
                </c:pt>
                <c:pt idx="7371">
                  <c:v>0.285869515680858</c:v>
                </c:pt>
                <c:pt idx="7372">
                  <c:v>0.285872371485628</c:v>
                </c:pt>
                <c:pt idx="7373">
                  <c:v>0.285875226464279</c:v>
                </c:pt>
                <c:pt idx="7374">
                  <c:v>0.285878080617054</c:v>
                </c:pt>
                <c:pt idx="7375">
                  <c:v>0.285880933944193</c:v>
                </c:pt>
                <c:pt idx="7376">
                  <c:v>0.285883786445936</c:v>
                </c:pt>
                <c:pt idx="7377">
                  <c:v>0.285886638122525</c:v>
                </c:pt>
                <c:pt idx="7378">
                  <c:v>0.285889488974198</c:v>
                </c:pt>
                <c:pt idx="7379">
                  <c:v>0.285892339001198</c:v>
                </c:pt>
                <c:pt idx="7380">
                  <c:v>0.285895188203762</c:v>
                </c:pt>
                <c:pt idx="7381">
                  <c:v>0.285898036582134</c:v>
                </c:pt>
                <c:pt idx="7382">
                  <c:v>0.285900884136551</c:v>
                </c:pt>
                <c:pt idx="7383">
                  <c:v>0.285903730867254</c:v>
                </c:pt>
                <c:pt idx="7384">
                  <c:v>0.285906576774484</c:v>
                </c:pt>
                <c:pt idx="7385">
                  <c:v>0.285909421858479</c:v>
                </c:pt>
                <c:pt idx="7386">
                  <c:v>0.285912266119481</c:v>
                </c:pt>
                <c:pt idx="7387">
                  <c:v>0.285915109557727</c:v>
                </c:pt>
                <c:pt idx="7388">
                  <c:v>0.285917952173459</c:v>
                </c:pt>
                <c:pt idx="7389">
                  <c:v>0.285920793966916</c:v>
                </c:pt>
                <c:pt idx="7390">
                  <c:v>0.285923634938336</c:v>
                </c:pt>
                <c:pt idx="7391">
                  <c:v>0.285926475087961</c:v>
                </c:pt>
                <c:pt idx="7392">
                  <c:v>0.285929314416029</c:v>
                </c:pt>
                <c:pt idx="7393">
                  <c:v>0.28593215292278</c:v>
                </c:pt>
                <c:pt idx="7394">
                  <c:v>0.285934990608452</c:v>
                </c:pt>
                <c:pt idx="7395">
                  <c:v>0.285937827473285</c:v>
                </c:pt>
                <c:pt idx="7396">
                  <c:v>0.285940663517518</c:v>
                </c:pt>
                <c:pt idx="7397">
                  <c:v>0.285943498741389</c:v>
                </c:pt>
                <c:pt idx="7398">
                  <c:v>0.28594633314514</c:v>
                </c:pt>
                <c:pt idx="7399">
                  <c:v>0.285949166729007</c:v>
                </c:pt>
                <c:pt idx="7400">
                  <c:v>0.28595199949323</c:v>
                </c:pt>
                <c:pt idx="7401">
                  <c:v>0.285954831438047</c:v>
                </c:pt>
                <c:pt idx="7402">
                  <c:v>0.285957662563698</c:v>
                </c:pt>
                <c:pt idx="7403">
                  <c:v>0.285960492870419</c:v>
                </c:pt>
                <c:pt idx="7404">
                  <c:v>0.285963322358452</c:v>
                </c:pt>
                <c:pt idx="7405">
                  <c:v>0.285966151028034</c:v>
                </c:pt>
                <c:pt idx="7406">
                  <c:v>0.285968978879402</c:v>
                </c:pt>
                <c:pt idx="7407">
                  <c:v>0.285971805912796</c:v>
                </c:pt>
                <c:pt idx="7408">
                  <c:v>0.285974632128454</c:v>
                </c:pt>
                <c:pt idx="7409">
                  <c:v>0.285977457526614</c:v>
                </c:pt>
                <c:pt idx="7410">
                  <c:v>0.285980282107514</c:v>
                </c:pt>
                <c:pt idx="7411">
                  <c:v>0.285983105871391</c:v>
                </c:pt>
                <c:pt idx="7412">
                  <c:v>0.285985928818486</c:v>
                </c:pt>
                <c:pt idx="7413">
                  <c:v>0.285988750949034</c:v>
                </c:pt>
                <c:pt idx="7414">
                  <c:v>0.285991572263275</c:v>
                </c:pt>
                <c:pt idx="7415">
                  <c:v>0.285994392761444</c:v>
                </c:pt>
                <c:pt idx="7416">
                  <c:v>0.285997212443782</c:v>
                </c:pt>
                <c:pt idx="7417">
                  <c:v>0.286000031310524</c:v>
                </c:pt>
                <c:pt idx="7418">
                  <c:v>0.286002849361908</c:v>
                </c:pt>
                <c:pt idx="7419">
                  <c:v>0.286005666598174</c:v>
                </c:pt>
                <c:pt idx="7420">
                  <c:v>0.286008483019555</c:v>
                </c:pt>
                <c:pt idx="7421">
                  <c:v>0.286011298626293</c:v>
                </c:pt>
                <c:pt idx="7422">
                  <c:v>0.286014113418622</c:v>
                </c:pt>
                <c:pt idx="7423">
                  <c:v>0.286016927396782</c:v>
                </c:pt>
                <c:pt idx="7424">
                  <c:v>0.286019740561006</c:v>
                </c:pt>
                <c:pt idx="7425">
                  <c:v>0.286022552911534</c:v>
                </c:pt>
                <c:pt idx="7426">
                  <c:v>0.286025364448604</c:v>
                </c:pt>
                <c:pt idx="7427">
                  <c:v>0.286028175172451</c:v>
                </c:pt>
                <c:pt idx="7428">
                  <c:v>0.286030985083312</c:v>
                </c:pt>
                <c:pt idx="7429">
                  <c:v>0.286033794181424</c:v>
                </c:pt>
                <c:pt idx="7430">
                  <c:v>0.286036602467025</c:v>
                </c:pt>
                <c:pt idx="7431">
                  <c:v>0.286039409940349</c:v>
                </c:pt>
                <c:pt idx="7432">
                  <c:v>0.286042216601634</c:v>
                </c:pt>
                <c:pt idx="7433">
                  <c:v>0.286045022451118</c:v>
                </c:pt>
                <c:pt idx="7434">
                  <c:v>0.286047827489035</c:v>
                </c:pt>
                <c:pt idx="7435">
                  <c:v>0.286050631715624</c:v>
                </c:pt>
                <c:pt idx="7436">
                  <c:v>0.286053435131118</c:v>
                </c:pt>
                <c:pt idx="7437">
                  <c:v>0.286056237735756</c:v>
                </c:pt>
                <c:pt idx="7438">
                  <c:v>0.286059039529773</c:v>
                </c:pt>
                <c:pt idx="7439">
                  <c:v>0.286061840513404</c:v>
                </c:pt>
                <c:pt idx="7440">
                  <c:v>0.286064640686888</c:v>
                </c:pt>
                <c:pt idx="7441">
                  <c:v>0.286067440050458</c:v>
                </c:pt>
                <c:pt idx="7442">
                  <c:v>0.286070238604353</c:v>
                </c:pt>
                <c:pt idx="7443">
                  <c:v>0.286073036348805</c:v>
                </c:pt>
                <c:pt idx="7444">
                  <c:v>0.286075833284053</c:v>
                </c:pt>
                <c:pt idx="7445">
                  <c:v>0.28607862941033</c:v>
                </c:pt>
                <c:pt idx="7446">
                  <c:v>0.286081424727874</c:v>
                </c:pt>
                <c:pt idx="7447">
                  <c:v>0.28608421923692</c:v>
                </c:pt>
                <c:pt idx="7448">
                  <c:v>0.286087012937702</c:v>
                </c:pt>
                <c:pt idx="7449">
                  <c:v>0.286089805830457</c:v>
                </c:pt>
                <c:pt idx="7450">
                  <c:v>0.286092597915419</c:v>
                </c:pt>
                <c:pt idx="7451">
                  <c:v>0.286095389192825</c:v>
                </c:pt>
                <c:pt idx="7452">
                  <c:v>0.286098179662909</c:v>
                </c:pt>
                <c:pt idx="7453">
                  <c:v>0.286100969325905</c:v>
                </c:pt>
                <c:pt idx="7454">
                  <c:v>0.286103758182051</c:v>
                </c:pt>
                <c:pt idx="7455">
                  <c:v>0.28610654623158</c:v>
                </c:pt>
                <c:pt idx="7456">
                  <c:v>0.286109333474728</c:v>
                </c:pt>
                <c:pt idx="7457">
                  <c:v>0.286112119911728</c:v>
                </c:pt>
                <c:pt idx="7458">
                  <c:v>0.286114905542817</c:v>
                </c:pt>
                <c:pt idx="7459">
                  <c:v>0.286117690368228</c:v>
                </c:pt>
                <c:pt idx="7460">
                  <c:v>0.286120474388196</c:v>
                </c:pt>
                <c:pt idx="7461">
                  <c:v>0.286123257602957</c:v>
                </c:pt>
                <c:pt idx="7462">
                  <c:v>0.286126040012743</c:v>
                </c:pt>
                <c:pt idx="7463">
                  <c:v>0.286128821617791</c:v>
                </c:pt>
                <c:pt idx="7464">
                  <c:v>0.286131602418333</c:v>
                </c:pt>
                <c:pt idx="7465">
                  <c:v>0.286134382414606</c:v>
                </c:pt>
                <c:pt idx="7466">
                  <c:v>0.286137161606841</c:v>
                </c:pt>
                <c:pt idx="7467">
                  <c:v>0.286139939995275</c:v>
                </c:pt>
                <c:pt idx="7468">
                  <c:v>0.286142717580141</c:v>
                </c:pt>
                <c:pt idx="7469">
                  <c:v>0.286145494361672</c:v>
                </c:pt>
                <c:pt idx="7470">
                  <c:v>0.286148270340105</c:v>
                </c:pt>
                <c:pt idx="7471">
                  <c:v>0.28615104551567</c:v>
                </c:pt>
                <c:pt idx="7472">
                  <c:v>0.286153819888603</c:v>
                </c:pt>
                <c:pt idx="7473">
                  <c:v>0.286156593459138</c:v>
                </c:pt>
                <c:pt idx="7474">
                  <c:v>0.286159366227507</c:v>
                </c:pt>
                <c:pt idx="7475">
                  <c:v>0.286162138193946</c:v>
                </c:pt>
                <c:pt idx="7476">
                  <c:v>0.286164909358686</c:v>
                </c:pt>
                <c:pt idx="7477">
                  <c:v>0.286167679721963</c:v>
                </c:pt>
                <c:pt idx="7478">
                  <c:v>0.286170449284008</c:v>
                </c:pt>
                <c:pt idx="7479">
                  <c:v>0.286173218045056</c:v>
                </c:pt>
                <c:pt idx="7480">
                  <c:v>0.286175986005339</c:v>
                </c:pt>
                <c:pt idx="7481">
                  <c:v>0.286178753165091</c:v>
                </c:pt>
                <c:pt idx="7482">
                  <c:v>0.286181519524547</c:v>
                </c:pt>
                <c:pt idx="7483">
                  <c:v>0.286184285083936</c:v>
                </c:pt>
                <c:pt idx="7484">
                  <c:v>0.286187049843494</c:v>
                </c:pt>
                <c:pt idx="7485">
                  <c:v>0.286189813803452</c:v>
                </c:pt>
                <c:pt idx="7486">
                  <c:v>0.286192576964046</c:v>
                </c:pt>
                <c:pt idx="7487">
                  <c:v>0.286195339325504</c:v>
                </c:pt>
                <c:pt idx="7488">
                  <c:v>0.286198100888063</c:v>
                </c:pt>
                <c:pt idx="7489">
                  <c:v>0.286200861651954</c:v>
                </c:pt>
                <c:pt idx="7490">
                  <c:v>0.286203621617409</c:v>
                </c:pt>
                <c:pt idx="7491">
                  <c:v>0.286206380784662</c:v>
                </c:pt>
                <c:pt idx="7492">
                  <c:v>0.286209139153943</c:v>
                </c:pt>
                <c:pt idx="7493">
                  <c:v>0.286211896725488</c:v>
                </c:pt>
                <c:pt idx="7494">
                  <c:v>0.286214653499525</c:v>
                </c:pt>
                <c:pt idx="7495">
                  <c:v>0.28621740947629</c:v>
                </c:pt>
                <c:pt idx="7496">
                  <c:v>0.286220164656013</c:v>
                </c:pt>
                <c:pt idx="7497">
                  <c:v>0.286222919038927</c:v>
                </c:pt>
                <c:pt idx="7498">
                  <c:v>0.286225672625264</c:v>
                </c:pt>
                <c:pt idx="7499">
                  <c:v>0.286228425415256</c:v>
                </c:pt>
                <c:pt idx="7500">
                  <c:v>0.286231177409135</c:v>
                </c:pt>
                <c:pt idx="7501">
                  <c:v>0.286233928607131</c:v>
                </c:pt>
                <c:pt idx="7502">
                  <c:v>0.286236679009478</c:v>
                </c:pt>
                <c:pt idx="7503">
                  <c:v>0.286239428616407</c:v>
                </c:pt>
                <c:pt idx="7504">
                  <c:v>0.286242177428149</c:v>
                </c:pt>
                <c:pt idx="7505">
                  <c:v>0.286244925444938</c:v>
                </c:pt>
                <c:pt idx="7506">
                  <c:v>0.286247672667001</c:v>
                </c:pt>
                <c:pt idx="7507">
                  <c:v>0.286250419094574</c:v>
                </c:pt>
                <c:pt idx="7508">
                  <c:v>0.286253164727886</c:v>
                </c:pt>
                <c:pt idx="7509">
                  <c:v>0.286255909567168</c:v>
                </c:pt>
                <c:pt idx="7510">
                  <c:v>0.286258653612653</c:v>
                </c:pt>
                <c:pt idx="7511">
                  <c:v>0.28626139686457</c:v>
                </c:pt>
                <c:pt idx="7512">
                  <c:v>0.286264139323152</c:v>
                </c:pt>
                <c:pt idx="7513">
                  <c:v>0.286266880988628</c:v>
                </c:pt>
                <c:pt idx="7514">
                  <c:v>0.286269621861231</c:v>
                </c:pt>
                <c:pt idx="7515">
                  <c:v>0.286272361941191</c:v>
                </c:pt>
                <c:pt idx="7516">
                  <c:v>0.286275101228738</c:v>
                </c:pt>
                <c:pt idx="7517">
                  <c:v>0.286277839724104</c:v>
                </c:pt>
                <c:pt idx="7518">
                  <c:v>0.286280577427519</c:v>
                </c:pt>
                <c:pt idx="7519">
                  <c:v>0.286283314339214</c:v>
                </c:pt>
                <c:pt idx="7520">
                  <c:v>0.286286050459419</c:v>
                </c:pt>
                <c:pt idx="7521">
                  <c:v>0.286288785788366</c:v>
                </c:pt>
                <c:pt idx="7522">
                  <c:v>0.286291520326283</c:v>
                </c:pt>
                <c:pt idx="7523">
                  <c:v>0.286294254073401</c:v>
                </c:pt>
                <c:pt idx="7524">
                  <c:v>0.286296987029953</c:v>
                </c:pt>
                <c:pt idx="7525">
                  <c:v>0.286299719196165</c:v>
                </c:pt>
                <c:pt idx="7526">
                  <c:v>0.28630245057227</c:v>
                </c:pt>
                <c:pt idx="7527">
                  <c:v>0.286305181158497</c:v>
                </c:pt>
                <c:pt idx="7528">
                  <c:v>0.286307910955076</c:v>
                </c:pt>
                <c:pt idx="7529">
                  <c:v>0.286310639962237</c:v>
                </c:pt>
                <c:pt idx="7530">
                  <c:v>0.28631336818021</c:v>
                </c:pt>
                <c:pt idx="7531">
                  <c:v>0.286316095609226</c:v>
                </c:pt>
                <c:pt idx="7532">
                  <c:v>0.286318822249512</c:v>
                </c:pt>
                <c:pt idx="7533">
                  <c:v>0.2863215481013</c:v>
                </c:pt>
                <c:pt idx="7534">
                  <c:v>0.286324273164818</c:v>
                </c:pt>
                <c:pt idx="7535">
                  <c:v>0.286326997440298</c:v>
                </c:pt>
                <c:pt idx="7536">
                  <c:v>0.286329720927966</c:v>
                </c:pt>
                <c:pt idx="7537">
                  <c:v>0.286332443628053</c:v>
                </c:pt>
                <c:pt idx="7538">
                  <c:v>0.286335165540789</c:v>
                </c:pt>
                <c:pt idx="7539">
                  <c:v>0.286337886666403</c:v>
                </c:pt>
                <c:pt idx="7540">
                  <c:v>0.286340607005124</c:v>
                </c:pt>
                <c:pt idx="7541">
                  <c:v>0.28634332655718</c:v>
                </c:pt>
                <c:pt idx="7542">
                  <c:v>0.286346045322803</c:v>
                </c:pt>
                <c:pt idx="7543">
                  <c:v>0.286348763302218</c:v>
                </c:pt>
                <c:pt idx="7544">
                  <c:v>0.286351480495656</c:v>
                </c:pt>
                <c:pt idx="7545">
                  <c:v>0.286354196903347</c:v>
                </c:pt>
                <c:pt idx="7546">
                  <c:v>0.286356912525517</c:v>
                </c:pt>
                <c:pt idx="7547">
                  <c:v>0.286359627362398</c:v>
                </c:pt>
                <c:pt idx="7548">
                  <c:v>0.286362341414216</c:v>
                </c:pt>
                <c:pt idx="7549">
                  <c:v>0.286365054681201</c:v>
                </c:pt>
                <c:pt idx="7550">
                  <c:v>0.286367767163581</c:v>
                </c:pt>
                <c:pt idx="7551">
                  <c:v>0.286370478861584</c:v>
                </c:pt>
                <c:pt idx="7552">
                  <c:v>0.286373189775439</c:v>
                </c:pt>
                <c:pt idx="7553">
                  <c:v>0.286375899905374</c:v>
                </c:pt>
                <c:pt idx="7554">
                  <c:v>0.286378609251618</c:v>
                </c:pt>
                <c:pt idx="7555">
                  <c:v>0.286381317814398</c:v>
                </c:pt>
                <c:pt idx="7556">
                  <c:v>0.286384025593944</c:v>
                </c:pt>
                <c:pt idx="7557">
                  <c:v>0.286386732590481</c:v>
                </c:pt>
                <c:pt idx="7558">
                  <c:v>0.286389438804239</c:v>
                </c:pt>
                <c:pt idx="7559">
                  <c:v>0.286392144235447</c:v>
                </c:pt>
                <c:pt idx="7560">
                  <c:v>0.28639484888433</c:v>
                </c:pt>
                <c:pt idx="7561">
                  <c:v>0.286397552751119</c:v>
                </c:pt>
                <c:pt idx="7562">
                  <c:v>0.286400255836038</c:v>
                </c:pt>
                <c:pt idx="7563">
                  <c:v>0.286402958139318</c:v>
                </c:pt>
                <c:pt idx="7564">
                  <c:v>0.286405659661184</c:v>
                </c:pt>
                <c:pt idx="7565">
                  <c:v>0.286408360401864</c:v>
                </c:pt>
                <c:pt idx="7566">
                  <c:v>0.286411060361588</c:v>
                </c:pt>
                <c:pt idx="7567">
                  <c:v>0.28641375954058</c:v>
                </c:pt>
                <c:pt idx="7568">
                  <c:v>0.286416457939071</c:v>
                </c:pt>
                <c:pt idx="7569">
                  <c:v>0.286419155557284</c:v>
                </c:pt>
                <c:pt idx="7570">
                  <c:v>0.286421852395449</c:v>
                </c:pt>
                <c:pt idx="7571">
                  <c:v>0.286424548453792</c:v>
                </c:pt>
                <c:pt idx="7572">
                  <c:v>0.28642724373254</c:v>
                </c:pt>
                <c:pt idx="7573">
                  <c:v>0.286429938231921</c:v>
                </c:pt>
                <c:pt idx="7574">
                  <c:v>0.286432631952161</c:v>
                </c:pt>
                <c:pt idx="7575">
                  <c:v>0.286435324893487</c:v>
                </c:pt>
                <c:pt idx="7576">
                  <c:v>0.286438017056126</c:v>
                </c:pt>
                <c:pt idx="7577">
                  <c:v>0.286440708440305</c:v>
                </c:pt>
                <c:pt idx="7578">
                  <c:v>0.286443399046249</c:v>
                </c:pt>
                <c:pt idx="7579">
                  <c:v>0.286446088874186</c:v>
                </c:pt>
                <c:pt idx="7580">
                  <c:v>0.286448777924343</c:v>
                </c:pt>
                <c:pt idx="7581">
                  <c:v>0.286451466196945</c:v>
                </c:pt>
                <c:pt idx="7582">
                  <c:v>0.28645415369222</c:v>
                </c:pt>
                <c:pt idx="7583">
                  <c:v>0.286456840410392</c:v>
                </c:pt>
                <c:pt idx="7584">
                  <c:v>0.28645952635169</c:v>
                </c:pt>
                <c:pt idx="7585">
                  <c:v>0.286462211516338</c:v>
                </c:pt>
                <c:pt idx="7586">
                  <c:v>0.286464895904563</c:v>
                </c:pt>
                <c:pt idx="7587">
                  <c:v>0.286467579516591</c:v>
                </c:pt>
                <c:pt idx="7588">
                  <c:v>0.286470262352648</c:v>
                </c:pt>
                <c:pt idx="7589">
                  <c:v>0.28647294441296</c:v>
                </c:pt>
                <c:pt idx="7590">
                  <c:v>0.286475625697752</c:v>
                </c:pt>
                <c:pt idx="7591">
                  <c:v>0.286478306207251</c:v>
                </c:pt>
                <c:pt idx="7592">
                  <c:v>0.286480985941682</c:v>
                </c:pt>
                <c:pt idx="7593">
                  <c:v>0.28648366490127</c:v>
                </c:pt>
                <c:pt idx="7594">
                  <c:v>0.286486343086243</c:v>
                </c:pt>
                <c:pt idx="7595">
                  <c:v>0.286489020496823</c:v>
                </c:pt>
                <c:pt idx="7596">
                  <c:v>0.286491697133239</c:v>
                </c:pt>
                <c:pt idx="7597">
                  <c:v>0.286494372995714</c:v>
                </c:pt>
                <c:pt idx="7598">
                  <c:v>0.286497048084474</c:v>
                </c:pt>
                <c:pt idx="7599">
                  <c:v>0.286499722399744</c:v>
                </c:pt>
                <c:pt idx="7600">
                  <c:v>0.286502395941749</c:v>
                </c:pt>
                <c:pt idx="7601">
                  <c:v>0.286505068710716</c:v>
                </c:pt>
                <c:pt idx="7602">
                  <c:v>0.286507740706867</c:v>
                </c:pt>
                <c:pt idx="7603">
                  <c:v>0.28651041193043</c:v>
                </c:pt>
                <c:pt idx="7604">
                  <c:v>0.286513082381628</c:v>
                </c:pt>
                <c:pt idx="7605">
                  <c:v>0.286515752060686</c:v>
                </c:pt>
                <c:pt idx="7606">
                  <c:v>0.286518420967829</c:v>
                </c:pt>
                <c:pt idx="7607">
                  <c:v>0.286521089103282</c:v>
                </c:pt>
                <c:pt idx="7608">
                  <c:v>0.28652375646727</c:v>
                </c:pt>
                <c:pt idx="7609">
                  <c:v>0.286526423060016</c:v>
                </c:pt>
                <c:pt idx="7610">
                  <c:v>0.286529088881746</c:v>
                </c:pt>
                <c:pt idx="7611">
                  <c:v>0.286531753932684</c:v>
                </c:pt>
                <c:pt idx="7612">
                  <c:v>0.286534418213055</c:v>
                </c:pt>
                <c:pt idx="7613">
                  <c:v>0.286537081723082</c:v>
                </c:pt>
                <c:pt idx="7614">
                  <c:v>0.286539744462989</c:v>
                </c:pt>
                <c:pt idx="7615">
                  <c:v>0.286542406433003</c:v>
                </c:pt>
                <c:pt idx="7616">
                  <c:v>0.286545067633345</c:v>
                </c:pt>
                <c:pt idx="7617">
                  <c:v>0.286547728064242</c:v>
                </c:pt>
                <c:pt idx="7618">
                  <c:v>0.286550387725915</c:v>
                </c:pt>
                <c:pt idx="7619">
                  <c:v>0.28655304661859</c:v>
                </c:pt>
                <c:pt idx="7620">
                  <c:v>0.286555704742489</c:v>
                </c:pt>
                <c:pt idx="7621">
                  <c:v>0.286558362097837</c:v>
                </c:pt>
                <c:pt idx="7622">
                  <c:v>0.286561018684859</c:v>
                </c:pt>
                <c:pt idx="7623">
                  <c:v>0.286563674503776</c:v>
                </c:pt>
                <c:pt idx="7624">
                  <c:v>0.286566329554813</c:v>
                </c:pt>
                <c:pt idx="7625">
                  <c:v>0.286568983838194</c:v>
                </c:pt>
                <c:pt idx="7626">
                  <c:v>0.286571637354142</c:v>
                </c:pt>
                <c:pt idx="7627">
                  <c:v>0.286574290102879</c:v>
                </c:pt>
                <c:pt idx="7628">
                  <c:v>0.28657694208463</c:v>
                </c:pt>
                <c:pt idx="7629">
                  <c:v>0.286579593299619</c:v>
                </c:pt>
                <c:pt idx="7630">
                  <c:v>0.286582243748067</c:v>
                </c:pt>
                <c:pt idx="7631">
                  <c:v>0.286584893430199</c:v>
                </c:pt>
                <c:pt idx="7632">
                  <c:v>0.286587542346236</c:v>
                </c:pt>
                <c:pt idx="7633">
                  <c:v>0.286590190496404</c:v>
                </c:pt>
                <c:pt idx="7634">
                  <c:v>0.286592837880923</c:v>
                </c:pt>
                <c:pt idx="7635">
                  <c:v>0.286595484500017</c:v>
                </c:pt>
                <c:pt idx="7636">
                  <c:v>0.28659813035391</c:v>
                </c:pt>
                <c:pt idx="7637">
                  <c:v>0.286600775442822</c:v>
                </c:pt>
                <c:pt idx="7638">
                  <c:v>0.286603419766979</c:v>
                </c:pt>
                <c:pt idx="7639">
                  <c:v>0.286606063326601</c:v>
                </c:pt>
                <c:pt idx="7640">
                  <c:v>0.286608706121912</c:v>
                </c:pt>
                <c:pt idx="7641">
                  <c:v>0.286611348153133</c:v>
                </c:pt>
                <c:pt idx="7642">
                  <c:v>0.286613989420488</c:v>
                </c:pt>
                <c:pt idx="7643">
                  <c:v>0.286616629924199</c:v>
                </c:pt>
                <c:pt idx="7644">
                  <c:v>0.286619269664487</c:v>
                </c:pt>
                <c:pt idx="7645">
                  <c:v>0.286621908641577</c:v>
                </c:pt>
                <c:pt idx="7646">
                  <c:v>0.286624546855688</c:v>
                </c:pt>
                <c:pt idx="7647">
                  <c:v>0.286627184307044</c:v>
                </c:pt>
                <c:pt idx="7648">
                  <c:v>0.286629820995866</c:v>
                </c:pt>
                <c:pt idx="7649">
                  <c:v>0.286632456922376</c:v>
                </c:pt>
                <c:pt idx="7650">
                  <c:v>0.286635092086798</c:v>
                </c:pt>
                <c:pt idx="7651">
                  <c:v>0.28663772648935</c:v>
                </c:pt>
                <c:pt idx="7652">
                  <c:v>0.286640360130258</c:v>
                </c:pt>
                <c:pt idx="7653">
                  <c:v>0.28664299300974</c:v>
                </c:pt>
                <c:pt idx="7654">
                  <c:v>0.286645625128021</c:v>
                </c:pt>
                <c:pt idx="7655">
                  <c:v>0.286648256485319</c:v>
                </c:pt>
                <c:pt idx="7656">
                  <c:v>0.286650887081858</c:v>
                </c:pt>
                <c:pt idx="7657">
                  <c:v>0.28665351691786</c:v>
                </c:pt>
                <c:pt idx="7658">
                  <c:v>0.286656145993543</c:v>
                </c:pt>
                <c:pt idx="7659">
                  <c:v>0.286658774309132</c:v>
                </c:pt>
                <c:pt idx="7660">
                  <c:v>0.286661401864846</c:v>
                </c:pt>
                <c:pt idx="7661">
                  <c:v>0.286664028660908</c:v>
                </c:pt>
                <c:pt idx="7662">
                  <c:v>0.286666654697536</c:v>
                </c:pt>
                <c:pt idx="7663">
                  <c:v>0.286669279974954</c:v>
                </c:pt>
                <c:pt idx="7664">
                  <c:v>0.286671904493382</c:v>
                </c:pt>
                <c:pt idx="7665">
                  <c:v>0.286674528253041</c:v>
                </c:pt>
                <c:pt idx="7666">
                  <c:v>0.286677151254152</c:v>
                </c:pt>
                <c:pt idx="7667">
                  <c:v>0.286679773496935</c:v>
                </c:pt>
                <c:pt idx="7668">
                  <c:v>0.286682394981611</c:v>
                </c:pt>
                <c:pt idx="7669">
                  <c:v>0.286685015708402</c:v>
                </c:pt>
                <c:pt idx="7670">
                  <c:v>0.286687635677527</c:v>
                </c:pt>
                <c:pt idx="7671">
                  <c:v>0.286690254889207</c:v>
                </c:pt>
                <c:pt idx="7672">
                  <c:v>0.286692873343663</c:v>
                </c:pt>
                <c:pt idx="7673">
                  <c:v>0.286695491041115</c:v>
                </c:pt>
                <c:pt idx="7674">
                  <c:v>0.286698107981782</c:v>
                </c:pt>
                <c:pt idx="7675">
                  <c:v>0.286700724165886</c:v>
                </c:pt>
                <c:pt idx="7676">
                  <c:v>0.286703339593648</c:v>
                </c:pt>
                <c:pt idx="7677">
                  <c:v>0.286705954265285</c:v>
                </c:pt>
                <c:pt idx="7678">
                  <c:v>0.28670856818102</c:v>
                </c:pt>
                <c:pt idx="7679">
                  <c:v>0.286711181341072</c:v>
                </c:pt>
                <c:pt idx="7680">
                  <c:v>0.286713793745661</c:v>
                </c:pt>
                <c:pt idx="7681">
                  <c:v>0.286716405395006</c:v>
                </c:pt>
                <c:pt idx="7682">
                  <c:v>0.286719016289328</c:v>
                </c:pt>
                <c:pt idx="7683">
                  <c:v>0.286721626428847</c:v>
                </c:pt>
                <c:pt idx="7684">
                  <c:v>0.286724235813781</c:v>
                </c:pt>
                <c:pt idx="7685">
                  <c:v>0.286726844444351</c:v>
                </c:pt>
                <c:pt idx="7686">
                  <c:v>0.286729452320776</c:v>
                </c:pt>
                <c:pt idx="7687">
                  <c:v>0.286732059443277</c:v>
                </c:pt>
                <c:pt idx="7688">
                  <c:v>0.28673466581207</c:v>
                </c:pt>
                <c:pt idx="7689">
                  <c:v>0.286737271427377</c:v>
                </c:pt>
                <c:pt idx="7690">
                  <c:v>0.286739876289418</c:v>
                </c:pt>
                <c:pt idx="7691">
                  <c:v>0.28674248039841</c:v>
                </c:pt>
                <c:pt idx="7692">
                  <c:v>0.286745083754575</c:v>
                </c:pt>
                <c:pt idx="7693">
                  <c:v>0.286747686358128</c:v>
                </c:pt>
                <c:pt idx="7694">
                  <c:v>0.286750288209292</c:v>
                </c:pt>
                <c:pt idx="7695">
                  <c:v>0.286752889308283</c:v>
                </c:pt>
                <c:pt idx="7696">
                  <c:v>0.286755489655322</c:v>
                </c:pt>
                <c:pt idx="7697">
                  <c:v>0.286758089250627</c:v>
                </c:pt>
                <c:pt idx="7698">
                  <c:v>0.286760688094417</c:v>
                </c:pt>
                <c:pt idx="7699">
                  <c:v>0.286763286186911</c:v>
                </c:pt>
                <c:pt idx="7700">
                  <c:v>0.286765883528326</c:v>
                </c:pt>
                <c:pt idx="7701">
                  <c:v>0.286768480118883</c:v>
                </c:pt>
                <c:pt idx="7702">
                  <c:v>0.286771075958799</c:v>
                </c:pt>
                <c:pt idx="7703">
                  <c:v>0.286773671048292</c:v>
                </c:pt>
                <c:pt idx="7704">
                  <c:v>0.286776265387583</c:v>
                </c:pt>
                <c:pt idx="7705">
                  <c:v>0.286778858976887</c:v>
                </c:pt>
                <c:pt idx="7706">
                  <c:v>0.286781451816425</c:v>
                </c:pt>
                <c:pt idx="7707">
                  <c:v>0.286784043906414</c:v>
                </c:pt>
                <c:pt idx="7708">
                  <c:v>0.286786635247072</c:v>
                </c:pt>
                <c:pt idx="7709">
                  <c:v>0.286789225838617</c:v>
                </c:pt>
                <c:pt idx="7710">
                  <c:v>0.286791815681266</c:v>
                </c:pt>
                <c:pt idx="7711">
                  <c:v>0.286794404775241</c:v>
                </c:pt>
                <c:pt idx="7712">
                  <c:v>0.286796993120755</c:v>
                </c:pt>
                <c:pt idx="7713">
                  <c:v>0.286799580718029</c:v>
                </c:pt>
                <c:pt idx="7714">
                  <c:v>0.286802167567279</c:v>
                </c:pt>
                <c:pt idx="7715">
                  <c:v>0.286804753668725</c:v>
                </c:pt>
                <c:pt idx="7716">
                  <c:v>0.286807339022581</c:v>
                </c:pt>
                <c:pt idx="7717">
                  <c:v>0.286809923629067</c:v>
                </c:pt>
                <c:pt idx="7718">
                  <c:v>0.286812507488402</c:v>
                </c:pt>
                <c:pt idx="7719">
                  <c:v>0.286815090600799</c:v>
                </c:pt>
                <c:pt idx="7720">
                  <c:v>0.28681767296648</c:v>
                </c:pt>
                <c:pt idx="7721">
                  <c:v>0.286820254585659</c:v>
                </c:pt>
                <c:pt idx="7722">
                  <c:v>0.286822835458556</c:v>
                </c:pt>
                <c:pt idx="7723">
                  <c:v>0.286825415585385</c:v>
                </c:pt>
                <c:pt idx="7724">
                  <c:v>0.286827994966365</c:v>
                </c:pt>
                <c:pt idx="7725">
                  <c:v>0.286830573601714</c:v>
                </c:pt>
                <c:pt idx="7726">
                  <c:v>0.286833151491646</c:v>
                </c:pt>
                <c:pt idx="7727">
                  <c:v>0.286835728636382</c:v>
                </c:pt>
                <c:pt idx="7728">
                  <c:v>0.286838305036135</c:v>
                </c:pt>
                <c:pt idx="7729">
                  <c:v>0.286840880691124</c:v>
                </c:pt>
                <c:pt idx="7730">
                  <c:v>0.286843455601565</c:v>
                </c:pt>
                <c:pt idx="7731">
                  <c:v>0.286846029767675</c:v>
                </c:pt>
                <c:pt idx="7732">
                  <c:v>0.286848603189671</c:v>
                </c:pt>
                <c:pt idx="7733">
                  <c:v>0.286851175867768</c:v>
                </c:pt>
                <c:pt idx="7734">
                  <c:v>0.286853747802185</c:v>
                </c:pt>
                <c:pt idx="7735">
                  <c:v>0.286856318993135</c:v>
                </c:pt>
                <c:pt idx="7736">
                  <c:v>0.286858889440838</c:v>
                </c:pt>
                <c:pt idx="7737">
                  <c:v>0.286861459145508</c:v>
                </c:pt>
                <c:pt idx="7738">
                  <c:v>0.286864028107361</c:v>
                </c:pt>
                <c:pt idx="7739">
                  <c:v>0.286866596326615</c:v>
                </c:pt>
                <c:pt idx="7740">
                  <c:v>0.286869163803484</c:v>
                </c:pt>
                <c:pt idx="7741">
                  <c:v>0.286871730538187</c:v>
                </c:pt>
                <c:pt idx="7742">
                  <c:v>0.286874296530936</c:v>
                </c:pt>
                <c:pt idx="7743">
                  <c:v>0.286876861781951</c:v>
                </c:pt>
                <c:pt idx="7744">
                  <c:v>0.286879426291444</c:v>
                </c:pt>
                <c:pt idx="7745">
                  <c:v>0.286881990059633</c:v>
                </c:pt>
                <c:pt idx="7746">
                  <c:v>0.286884553086734</c:v>
                </c:pt>
                <c:pt idx="7747">
                  <c:v>0.286887115372962</c:v>
                </c:pt>
                <c:pt idx="7748">
                  <c:v>0.286889676918533</c:v>
                </c:pt>
                <c:pt idx="7749">
                  <c:v>0.286892237723661</c:v>
                </c:pt>
                <c:pt idx="7750">
                  <c:v>0.286894797788564</c:v>
                </c:pt>
                <c:pt idx="7751">
                  <c:v>0.286897357113455</c:v>
                </c:pt>
                <c:pt idx="7752">
                  <c:v>0.28689991569855</c:v>
                </c:pt>
                <c:pt idx="7753">
                  <c:v>0.286902473544066</c:v>
                </c:pt>
                <c:pt idx="7754">
                  <c:v>0.286905030650215</c:v>
                </c:pt>
                <c:pt idx="7755">
                  <c:v>0.286907587017216</c:v>
                </c:pt>
                <c:pt idx="7756">
                  <c:v>0.286910142645281</c:v>
                </c:pt>
                <c:pt idx="7757">
                  <c:v>0.286912697534627</c:v>
                </c:pt>
                <c:pt idx="7758">
                  <c:v>0.286915251685467</c:v>
                </c:pt>
                <c:pt idx="7759">
                  <c:v>0.286917805098017</c:v>
                </c:pt>
                <c:pt idx="7760">
                  <c:v>0.286920357772493</c:v>
                </c:pt>
                <c:pt idx="7761">
                  <c:v>0.286922909709107</c:v>
                </c:pt>
                <c:pt idx="7762">
                  <c:v>0.286925460908077</c:v>
                </c:pt>
                <c:pt idx="7763">
                  <c:v>0.286928011369615</c:v>
                </c:pt>
                <c:pt idx="7764">
                  <c:v>0.286930561093937</c:v>
                </c:pt>
                <c:pt idx="7765">
                  <c:v>0.286933110081257</c:v>
                </c:pt>
                <c:pt idx="7766">
                  <c:v>0.286935658331789</c:v>
                </c:pt>
                <c:pt idx="7767">
                  <c:v>0.286938205845749</c:v>
                </c:pt>
                <c:pt idx="7768">
                  <c:v>0.286940752623349</c:v>
                </c:pt>
                <c:pt idx="7769">
                  <c:v>0.286943298664806</c:v>
                </c:pt>
                <c:pt idx="7770">
                  <c:v>0.286945843970331</c:v>
                </c:pt>
                <c:pt idx="7771">
                  <c:v>0.286948388540141</c:v>
                </c:pt>
                <c:pt idx="7772">
                  <c:v>0.286950932374449</c:v>
                </c:pt>
                <c:pt idx="7773">
                  <c:v>0.286953475473468</c:v>
                </c:pt>
                <c:pt idx="7774">
                  <c:v>0.286956017837414</c:v>
                </c:pt>
                <c:pt idx="7775">
                  <c:v>0.286958559466499</c:v>
                </c:pt>
                <c:pt idx="7776">
                  <c:v>0.286961100360939</c:v>
                </c:pt>
                <c:pt idx="7777">
                  <c:v>0.286963640520945</c:v>
                </c:pt>
                <c:pt idx="7778">
                  <c:v>0.286966179946734</c:v>
                </c:pt>
                <c:pt idx="7779">
                  <c:v>0.286968718638516</c:v>
                </c:pt>
                <c:pt idx="7780">
                  <c:v>0.286971256596506</c:v>
                </c:pt>
                <c:pt idx="7781">
                  <c:v>0.28697379382092</c:v>
                </c:pt>
                <c:pt idx="7782">
                  <c:v>0.286976330311967</c:v>
                </c:pt>
                <c:pt idx="7783">
                  <c:v>0.286978866069865</c:v>
                </c:pt>
                <c:pt idx="7784">
                  <c:v>0.286981401094823</c:v>
                </c:pt>
                <c:pt idx="7785">
                  <c:v>0.286983935387058</c:v>
                </c:pt>
                <c:pt idx="7786">
                  <c:v>0.28698646894678</c:v>
                </c:pt>
                <c:pt idx="7787">
                  <c:v>0.286989001774204</c:v>
                </c:pt>
                <c:pt idx="7788">
                  <c:v>0.286991533869544</c:v>
                </c:pt>
                <c:pt idx="7789">
                  <c:v>0.286994065233011</c:v>
                </c:pt>
                <c:pt idx="7790">
                  <c:v>0.286996595864819</c:v>
                </c:pt>
                <c:pt idx="7791">
                  <c:v>0.28699912576518</c:v>
                </c:pt>
                <c:pt idx="7792">
                  <c:v>0.287001654934308</c:v>
                </c:pt>
                <c:pt idx="7793">
                  <c:v>0.287004183372414</c:v>
                </c:pt>
                <c:pt idx="7794">
                  <c:v>0.287006711079713</c:v>
                </c:pt>
                <c:pt idx="7795">
                  <c:v>0.287009238056417</c:v>
                </c:pt>
                <c:pt idx="7796">
                  <c:v>0.287011764302737</c:v>
                </c:pt>
                <c:pt idx="7797">
                  <c:v>0.287014289818887</c:v>
                </c:pt>
                <c:pt idx="7798">
                  <c:v>0.287016814605079</c:v>
                </c:pt>
                <c:pt idx="7799">
                  <c:v>0.287019338661526</c:v>
                </c:pt>
                <c:pt idx="7800">
                  <c:v>0.287021861988439</c:v>
                </c:pt>
                <c:pt idx="7801">
                  <c:v>0.287024384586031</c:v>
                </c:pt>
                <c:pt idx="7802">
                  <c:v>0.287026906454516</c:v>
                </c:pt>
                <c:pt idx="7803">
                  <c:v>0.287029427594102</c:v>
                </c:pt>
                <c:pt idx="7804">
                  <c:v>0.287031948005006</c:v>
                </c:pt>
                <c:pt idx="7805">
                  <c:v>0.287034467687436</c:v>
                </c:pt>
                <c:pt idx="7806">
                  <c:v>0.287036986641606</c:v>
                </c:pt>
                <c:pt idx="7807">
                  <c:v>0.287039504867727</c:v>
                </c:pt>
                <c:pt idx="7808">
                  <c:v>0.287042022366011</c:v>
                </c:pt>
                <c:pt idx="7809">
                  <c:v>0.28704453913667</c:v>
                </c:pt>
                <c:pt idx="7810">
                  <c:v>0.287047055179916</c:v>
                </c:pt>
                <c:pt idx="7811">
                  <c:v>0.287049570495961</c:v>
                </c:pt>
                <c:pt idx="7812">
                  <c:v>0.287052085085015</c:v>
                </c:pt>
                <c:pt idx="7813">
                  <c:v>0.287054598947291</c:v>
                </c:pt>
                <c:pt idx="7814">
                  <c:v>0.287057112082999</c:v>
                </c:pt>
                <c:pt idx="7815">
                  <c:v>0.287059624492351</c:v>
                </c:pt>
                <c:pt idx="7816">
                  <c:v>0.28706213617556</c:v>
                </c:pt>
                <c:pt idx="7817">
                  <c:v>0.287064647132835</c:v>
                </c:pt>
                <c:pt idx="7818">
                  <c:v>0.287067157364389</c:v>
                </c:pt>
                <c:pt idx="7819">
                  <c:v>0.287069666870431</c:v>
                </c:pt>
                <c:pt idx="7820">
                  <c:v>0.287072175651175</c:v>
                </c:pt>
                <c:pt idx="7821">
                  <c:v>0.287074683706828</c:v>
                </c:pt>
                <c:pt idx="7822">
                  <c:v>0.287077191037605</c:v>
                </c:pt>
                <c:pt idx="7823">
                  <c:v>0.287079697643715</c:v>
                </c:pt>
                <c:pt idx="7824">
                  <c:v>0.287082203525369</c:v>
                </c:pt>
                <c:pt idx="7825">
                  <c:v>0.287084708682778</c:v>
                </c:pt>
                <c:pt idx="7826">
                  <c:v>0.287087213116152</c:v>
                </c:pt>
                <c:pt idx="7827">
                  <c:v>0.287089716825703</c:v>
                </c:pt>
                <c:pt idx="7828">
                  <c:v>0.28709221981164</c:v>
                </c:pt>
                <c:pt idx="7829">
                  <c:v>0.287094722074174</c:v>
                </c:pt>
                <c:pt idx="7830">
                  <c:v>0.287097223613516</c:v>
                </c:pt>
                <c:pt idx="7831">
                  <c:v>0.287099724429877</c:v>
                </c:pt>
                <c:pt idx="7832">
                  <c:v>0.287102224523466</c:v>
                </c:pt>
                <c:pt idx="7833">
                  <c:v>0.287104723894494</c:v>
                </c:pt>
                <c:pt idx="7834">
                  <c:v>0.287107222543171</c:v>
                </c:pt>
                <c:pt idx="7835">
                  <c:v>0.287109720469707</c:v>
                </c:pt>
                <c:pt idx="7836">
                  <c:v>0.287112217674312</c:v>
                </c:pt>
                <c:pt idx="7837">
                  <c:v>0.287114714157197</c:v>
                </c:pt>
                <c:pt idx="7838">
                  <c:v>0.287117209918571</c:v>
                </c:pt>
                <c:pt idx="7839">
                  <c:v>0.287119704958645</c:v>
                </c:pt>
                <c:pt idx="7840">
                  <c:v>0.287122199277627</c:v>
                </c:pt>
                <c:pt idx="7841">
                  <c:v>0.287124692875728</c:v>
                </c:pt>
                <c:pt idx="7842">
                  <c:v>0.287127185753158</c:v>
                </c:pt>
                <c:pt idx="7843">
                  <c:v>0.287129677910125</c:v>
                </c:pt>
                <c:pt idx="7844">
                  <c:v>0.287132169346842</c:v>
                </c:pt>
                <c:pt idx="7845">
                  <c:v>0.287134660063515</c:v>
                </c:pt>
                <c:pt idx="7846">
                  <c:v>0.287137150060355</c:v>
                </c:pt>
                <c:pt idx="7847">
                  <c:v>0.287139639337571</c:v>
                </c:pt>
                <c:pt idx="7848">
                  <c:v>0.287142127895374</c:v>
                </c:pt>
                <c:pt idx="7849">
                  <c:v>0.287144615733971</c:v>
                </c:pt>
                <c:pt idx="7850">
                  <c:v>0.287147102853571</c:v>
                </c:pt>
                <c:pt idx="7851">
                  <c:v>0.287149589254386</c:v>
                </c:pt>
                <c:pt idx="7852">
                  <c:v>0.287152074936623</c:v>
                </c:pt>
                <c:pt idx="7853">
                  <c:v>0.287154559900492</c:v>
                </c:pt>
                <c:pt idx="7854">
                  <c:v>0.287157044146201</c:v>
                </c:pt>
                <c:pt idx="7855">
                  <c:v>0.28715952767396</c:v>
                </c:pt>
                <c:pt idx="7856">
                  <c:v>0.287162010483977</c:v>
                </c:pt>
                <c:pt idx="7857">
                  <c:v>0.28716449257646</c:v>
                </c:pt>
                <c:pt idx="7858">
                  <c:v>0.287166973951621</c:v>
                </c:pt>
                <c:pt idx="7859">
                  <c:v>0.287169454609665</c:v>
                </c:pt>
                <c:pt idx="7860">
                  <c:v>0.287171934550803</c:v>
                </c:pt>
                <c:pt idx="7861">
                  <c:v>0.287174413775242</c:v>
                </c:pt>
                <c:pt idx="7862">
                  <c:v>0.287176892283192</c:v>
                </c:pt>
                <c:pt idx="7863">
                  <c:v>0.28717937007486</c:v>
                </c:pt>
                <c:pt idx="7864">
                  <c:v>0.287181847150454</c:v>
                </c:pt>
                <c:pt idx="7865">
                  <c:v>0.287184323510185</c:v>
                </c:pt>
                <c:pt idx="7866">
                  <c:v>0.287186799154259</c:v>
                </c:pt>
                <c:pt idx="7867">
                  <c:v>0.287189274082886</c:v>
                </c:pt>
                <c:pt idx="7868">
                  <c:v>0.287191748296272</c:v>
                </c:pt>
                <c:pt idx="7869">
                  <c:v>0.287194221794626</c:v>
                </c:pt>
                <c:pt idx="7870">
                  <c:v>0.287196694578156</c:v>
                </c:pt>
                <c:pt idx="7871">
                  <c:v>0.287199166647069</c:v>
                </c:pt>
                <c:pt idx="7872">
                  <c:v>0.287201638001576</c:v>
                </c:pt>
                <c:pt idx="7873">
                  <c:v>0.287204108641881</c:v>
                </c:pt>
                <c:pt idx="7874">
                  <c:v>0.287206578568195</c:v>
                </c:pt>
                <c:pt idx="7875">
                  <c:v>0.287209047780723</c:v>
                </c:pt>
                <c:pt idx="7876">
                  <c:v>0.287211516279674</c:v>
                </c:pt>
                <c:pt idx="7877">
                  <c:v>0.287213984065255</c:v>
                </c:pt>
                <c:pt idx="7878">
                  <c:v>0.287216451137674</c:v>
                </c:pt>
                <c:pt idx="7879">
                  <c:v>0.287218917497139</c:v>
                </c:pt>
                <c:pt idx="7880">
                  <c:v>0.287221383143857</c:v>
                </c:pt>
                <c:pt idx="7881">
                  <c:v>0.287223848078035</c:v>
                </c:pt>
                <c:pt idx="7882">
                  <c:v>0.28722631229988</c:v>
                </c:pt>
                <c:pt idx="7883">
                  <c:v>0.2872287758096</c:v>
                </c:pt>
                <c:pt idx="7884">
                  <c:v>0.287231238607401</c:v>
                </c:pt>
                <c:pt idx="7885">
                  <c:v>0.287233700693491</c:v>
                </c:pt>
                <c:pt idx="7886">
                  <c:v>0.287236162068078</c:v>
                </c:pt>
                <c:pt idx="7887">
                  <c:v>0.287238622731367</c:v>
                </c:pt>
                <c:pt idx="7888">
                  <c:v>0.287241082683566</c:v>
                </c:pt>
                <c:pt idx="7889">
                  <c:v>0.287243541924882</c:v>
                </c:pt>
                <c:pt idx="7890">
                  <c:v>0.287246000455521</c:v>
                </c:pt>
                <c:pt idx="7891">
                  <c:v>0.28724845827569</c:v>
                </c:pt>
                <c:pt idx="7892">
                  <c:v>0.287250915385596</c:v>
                </c:pt>
                <c:pt idx="7893">
                  <c:v>0.287253371785446</c:v>
                </c:pt>
                <c:pt idx="7894">
                  <c:v>0.287255827475446</c:v>
                </c:pt>
                <c:pt idx="7895">
                  <c:v>0.287258282455803</c:v>
                </c:pt>
                <c:pt idx="7896">
                  <c:v>0.287260736726721</c:v>
                </c:pt>
                <c:pt idx="7897">
                  <c:v>0.287263190288411</c:v>
                </c:pt>
                <c:pt idx="7898">
                  <c:v>0.287265643141074</c:v>
                </c:pt>
                <c:pt idx="7899">
                  <c:v>0.28726809528492</c:v>
                </c:pt>
                <c:pt idx="7900">
                  <c:v>0.287270546720155</c:v>
                </c:pt>
                <c:pt idx="7901">
                  <c:v>0.287272997446983</c:v>
                </c:pt>
                <c:pt idx="7902">
                  <c:v>0.287275447465612</c:v>
                </c:pt>
                <c:pt idx="7903">
                  <c:v>0.287277896776246</c:v>
                </c:pt>
                <c:pt idx="7904">
                  <c:v>0.287280345379094</c:v>
                </c:pt>
                <c:pt idx="7905">
                  <c:v>0.287282793274359</c:v>
                </c:pt>
                <c:pt idx="7906">
                  <c:v>0.287285240462247</c:v>
                </c:pt>
                <c:pt idx="7907">
                  <c:v>0.287287686942967</c:v>
                </c:pt>
                <c:pt idx="7908">
                  <c:v>0.28729013271672</c:v>
                </c:pt>
                <c:pt idx="7909">
                  <c:v>0.287292577783716</c:v>
                </c:pt>
                <c:pt idx="7910">
                  <c:v>0.287295022144158</c:v>
                </c:pt>
                <c:pt idx="7911">
                  <c:v>0.287297465798252</c:v>
                </c:pt>
                <c:pt idx="7912">
                  <c:v>0.287299908746204</c:v>
                </c:pt>
                <c:pt idx="7913">
                  <c:v>0.287302350988218</c:v>
                </c:pt>
                <c:pt idx="7914">
                  <c:v>0.287304792524501</c:v>
                </c:pt>
                <c:pt idx="7915">
                  <c:v>0.287307233355258</c:v>
                </c:pt>
                <c:pt idx="7916">
                  <c:v>0.287309673480694</c:v>
                </c:pt>
                <c:pt idx="7917">
                  <c:v>0.287312112901013</c:v>
                </c:pt>
                <c:pt idx="7918">
                  <c:v>0.287314551616422</c:v>
                </c:pt>
                <c:pt idx="7919">
                  <c:v>0.287316989627125</c:v>
                </c:pt>
                <c:pt idx="7920">
                  <c:v>0.287319426933326</c:v>
                </c:pt>
                <c:pt idx="7921">
                  <c:v>0.287321863535233</c:v>
                </c:pt>
                <c:pt idx="7922">
                  <c:v>0.287324299433048</c:v>
                </c:pt>
                <c:pt idx="7923">
                  <c:v>0.287326734626977</c:v>
                </c:pt>
                <c:pt idx="7924">
                  <c:v>0.287329169117224</c:v>
                </c:pt>
                <c:pt idx="7925">
                  <c:v>0.287331602903995</c:v>
                </c:pt>
                <c:pt idx="7926">
                  <c:v>0.287334035987493</c:v>
                </c:pt>
                <c:pt idx="7927">
                  <c:v>0.287336468367923</c:v>
                </c:pt>
                <c:pt idx="7928">
                  <c:v>0.287338900045491</c:v>
                </c:pt>
                <c:pt idx="7929">
                  <c:v>0.287341331020399</c:v>
                </c:pt>
                <c:pt idx="7930">
                  <c:v>0.287343761292854</c:v>
                </c:pt>
                <c:pt idx="7931">
                  <c:v>0.287346190863058</c:v>
                </c:pt>
                <c:pt idx="7932">
                  <c:v>0.287348619731217</c:v>
                </c:pt>
                <c:pt idx="7933">
                  <c:v>0.287351047897534</c:v>
                </c:pt>
                <c:pt idx="7934">
                  <c:v>0.287353475362213</c:v>
                </c:pt>
                <c:pt idx="7935">
                  <c:v>0.28735590212546</c:v>
                </c:pt>
                <c:pt idx="7936">
                  <c:v>0.287358328187477</c:v>
                </c:pt>
                <c:pt idx="7937">
                  <c:v>0.287360753548469</c:v>
                </c:pt>
                <c:pt idx="7938">
                  <c:v>0.287363178208639</c:v>
                </c:pt>
                <c:pt idx="7939">
                  <c:v>0.287365602168192</c:v>
                </c:pt>
                <c:pt idx="7940">
                  <c:v>0.287368025427331</c:v>
                </c:pt>
                <c:pt idx="7941">
                  <c:v>0.287370447986259</c:v>
                </c:pt>
                <c:pt idx="7942">
                  <c:v>0.287372869845182</c:v>
                </c:pt>
                <c:pt idx="7943">
                  <c:v>0.287375291004301</c:v>
                </c:pt>
                <c:pt idx="7944">
                  <c:v>0.287377711463822</c:v>
                </c:pt>
                <c:pt idx="7945">
                  <c:v>0.287380131223946</c:v>
                </c:pt>
                <c:pt idx="7946">
                  <c:v>0.287382550284879</c:v>
                </c:pt>
                <c:pt idx="7947">
                  <c:v>0.287384968646822</c:v>
                </c:pt>
                <c:pt idx="7948">
                  <c:v>0.287387386309979</c:v>
                </c:pt>
                <c:pt idx="7949">
                  <c:v>0.287389803274555</c:v>
                </c:pt>
                <c:pt idx="7950">
                  <c:v>0.28739221954075</c:v>
                </c:pt>
                <c:pt idx="7951">
                  <c:v>0.28739463510877</c:v>
                </c:pt>
                <c:pt idx="7952">
                  <c:v>0.287397049978816</c:v>
                </c:pt>
                <c:pt idx="7953">
                  <c:v>0.287399464151093</c:v>
                </c:pt>
                <c:pt idx="7954">
                  <c:v>0.287401877625802</c:v>
                </c:pt>
                <c:pt idx="7955">
                  <c:v>0.287404290403147</c:v>
                </c:pt>
                <c:pt idx="7956">
                  <c:v>0.287406702483331</c:v>
                </c:pt>
                <c:pt idx="7957">
                  <c:v>0.287409113866556</c:v>
                </c:pt>
                <c:pt idx="7958">
                  <c:v>0.287411524553026</c:v>
                </c:pt>
                <c:pt idx="7959">
                  <c:v>0.287413934542942</c:v>
                </c:pt>
                <c:pt idx="7960">
                  <c:v>0.287416343836507</c:v>
                </c:pt>
                <c:pt idx="7961">
                  <c:v>0.287418752433924</c:v>
                </c:pt>
                <c:pt idx="7962">
                  <c:v>0.287421160335395</c:v>
                </c:pt>
                <c:pt idx="7963">
                  <c:v>0.287423567541124</c:v>
                </c:pt>
                <c:pt idx="7964">
                  <c:v>0.287425974051311</c:v>
                </c:pt>
                <c:pt idx="7965">
                  <c:v>0.28742837986616</c:v>
                </c:pt>
                <c:pt idx="7966">
                  <c:v>0.287430784985872</c:v>
                </c:pt>
                <c:pt idx="7967">
                  <c:v>0.287433189410651</c:v>
                </c:pt>
                <c:pt idx="7968">
                  <c:v>0.287435593140696</c:v>
                </c:pt>
                <c:pt idx="7969">
                  <c:v>0.287437996176212</c:v>
                </c:pt>
                <c:pt idx="7970">
                  <c:v>0.2874403985174</c:v>
                </c:pt>
                <c:pt idx="7971">
                  <c:v>0.287442800164462</c:v>
                </c:pt>
                <c:pt idx="7972">
                  <c:v>0.2874452011176</c:v>
                </c:pt>
                <c:pt idx="7973">
                  <c:v>0.287447601377015</c:v>
                </c:pt>
                <c:pt idx="7974">
                  <c:v>0.28745000094291</c:v>
                </c:pt>
                <c:pt idx="7975">
                  <c:v>0.287452399815486</c:v>
                </c:pt>
                <c:pt idx="7976">
                  <c:v>0.287454797994944</c:v>
                </c:pt>
                <c:pt idx="7977">
                  <c:v>0.287457195481487</c:v>
                </c:pt>
                <c:pt idx="7978">
                  <c:v>0.287459592275315</c:v>
                </c:pt>
                <c:pt idx="7979">
                  <c:v>0.287461988376632</c:v>
                </c:pt>
                <c:pt idx="7980">
                  <c:v>0.287464383785636</c:v>
                </c:pt>
                <c:pt idx="7981">
                  <c:v>0.287466778502531</c:v>
                </c:pt>
                <c:pt idx="7982">
                  <c:v>0.287469172527516</c:v>
                </c:pt>
                <c:pt idx="7983">
                  <c:v>0.287471565860794</c:v>
                </c:pt>
                <c:pt idx="7984">
                  <c:v>0.287473958502567</c:v>
                </c:pt>
                <c:pt idx="7985">
                  <c:v>0.287476350453034</c:v>
                </c:pt>
                <c:pt idx="7986">
                  <c:v>0.287478741712397</c:v>
                </c:pt>
                <c:pt idx="7987">
                  <c:v>0.287481132280857</c:v>
                </c:pt>
                <c:pt idx="7988">
                  <c:v>0.287483522158615</c:v>
                </c:pt>
                <c:pt idx="7989">
                  <c:v>0.287485911345871</c:v>
                </c:pt>
                <c:pt idx="7990">
                  <c:v>0.287488299842826</c:v>
                </c:pt>
                <c:pt idx="7991">
                  <c:v>0.287490687649683</c:v>
                </c:pt>
                <c:pt idx="7992">
                  <c:v>0.287493074766639</c:v>
                </c:pt>
                <c:pt idx="7993">
                  <c:v>0.287495461193898</c:v>
                </c:pt>
                <c:pt idx="7994">
                  <c:v>0.287497846931659</c:v>
                </c:pt>
                <c:pt idx="7995">
                  <c:v>0.287500231980123</c:v>
                </c:pt>
                <c:pt idx="7996">
                  <c:v>0.28750261633949</c:v>
                </c:pt>
                <c:pt idx="7997">
                  <c:v>0.287505000009959</c:v>
                </c:pt>
                <c:pt idx="7998">
                  <c:v>0.287507382991734</c:v>
                </c:pt>
                <c:pt idx="7999">
                  <c:v>0.287509765285012</c:v>
                </c:pt>
                <c:pt idx="8000">
                  <c:v>0.287512146889996</c:v>
                </c:pt>
                <c:pt idx="8001">
                  <c:v>0.287514527806883</c:v>
                </c:pt>
                <c:pt idx="8002">
                  <c:v>0.287516908035876</c:v>
                </c:pt>
                <c:pt idx="8003">
                  <c:v>0.287519287577172</c:v>
                </c:pt>
                <c:pt idx="8004">
                  <c:v>0.287521666430974</c:v>
                </c:pt>
                <c:pt idx="8005">
                  <c:v>0.287524044597481</c:v>
                </c:pt>
                <c:pt idx="8006">
                  <c:v>0.287526422076891</c:v>
                </c:pt>
                <c:pt idx="8007">
                  <c:v>0.287528798869407</c:v>
                </c:pt>
                <c:pt idx="8008">
                  <c:v>0.287531174975226</c:v>
                </c:pt>
                <c:pt idx="8009">
                  <c:v>0.28753355039455</c:v>
                </c:pt>
                <c:pt idx="8010">
                  <c:v>0.287535925127577</c:v>
                </c:pt>
                <c:pt idx="8011">
                  <c:v>0.287538299174507</c:v>
                </c:pt>
                <c:pt idx="8012">
                  <c:v>0.28754067253554</c:v>
                </c:pt>
                <c:pt idx="8013">
                  <c:v>0.287543045210874</c:v>
                </c:pt>
                <c:pt idx="8014">
                  <c:v>0.287545417200711</c:v>
                </c:pt>
                <c:pt idx="8015">
                  <c:v>0.287547788505248</c:v>
                </c:pt>
                <c:pt idx="8016">
                  <c:v>0.287550159124685</c:v>
                </c:pt>
                <c:pt idx="8017">
                  <c:v>0.287552529059221</c:v>
                </c:pt>
                <c:pt idx="8018">
                  <c:v>0.287554898309056</c:v>
                </c:pt>
                <c:pt idx="8019">
                  <c:v>0.287557266874389</c:v>
                </c:pt>
                <c:pt idx="8020">
                  <c:v>0.287559634755418</c:v>
                </c:pt>
                <c:pt idx="8021">
                  <c:v>0.287562001952344</c:v>
                </c:pt>
                <c:pt idx="8022">
                  <c:v>0.287564368465363</c:v>
                </c:pt>
                <c:pt idx="8023">
                  <c:v>0.287566734294677</c:v>
                </c:pt>
                <c:pt idx="8024">
                  <c:v>0.287569099440482</c:v>
                </c:pt>
                <c:pt idx="8025">
                  <c:v>0.287571463902979</c:v>
                </c:pt>
                <c:pt idx="8026">
                  <c:v>0.287573827682366</c:v>
                </c:pt>
                <c:pt idx="8027">
                  <c:v>0.287576190778841</c:v>
                </c:pt>
                <c:pt idx="8028">
                  <c:v>0.287578553192603</c:v>
                </c:pt>
                <c:pt idx="8029">
                  <c:v>0.287580914923851</c:v>
                </c:pt>
                <c:pt idx="8030">
                  <c:v>0.287583275972783</c:v>
                </c:pt>
                <c:pt idx="8031">
                  <c:v>0.287585636339597</c:v>
                </c:pt>
                <c:pt idx="8032">
                  <c:v>0.287587996024492</c:v>
                </c:pt>
                <c:pt idx="8033">
                  <c:v>0.287590355027667</c:v>
                </c:pt>
                <c:pt idx="8034">
                  <c:v>0.287592713349318</c:v>
                </c:pt>
                <c:pt idx="8035">
                  <c:v>0.287595070989646</c:v>
                </c:pt>
                <c:pt idx="8036">
                  <c:v>0.287597427948847</c:v>
                </c:pt>
                <c:pt idx="8037">
                  <c:v>0.28759978422712</c:v>
                </c:pt>
                <c:pt idx="8038">
                  <c:v>0.287602139824662</c:v>
                </c:pt>
                <c:pt idx="8039">
                  <c:v>0.287604494741672</c:v>
                </c:pt>
                <c:pt idx="8040">
                  <c:v>0.287606848978348</c:v>
                </c:pt>
                <c:pt idx="8041">
                  <c:v>0.287609202534888</c:v>
                </c:pt>
                <c:pt idx="8042">
                  <c:v>0.287611555411489</c:v>
                </c:pt>
                <c:pt idx="8043">
                  <c:v>0.287613907608348</c:v>
                </c:pt>
                <c:pt idx="8044">
                  <c:v>0.287616259125665</c:v>
                </c:pt>
                <c:pt idx="8045">
                  <c:v>0.287618609963635</c:v>
                </c:pt>
                <c:pt idx="8046">
                  <c:v>0.287620960122457</c:v>
                </c:pt>
                <c:pt idx="8047">
                  <c:v>0.287623309602329</c:v>
                </c:pt>
                <c:pt idx="8048">
                  <c:v>0.287625658403447</c:v>
                </c:pt>
                <c:pt idx="8049">
                  <c:v>0.287628006526009</c:v>
                </c:pt>
                <c:pt idx="8050">
                  <c:v>0.287630353970213</c:v>
                </c:pt>
                <c:pt idx="8051">
                  <c:v>0.287632700736256</c:v>
                </c:pt>
                <c:pt idx="8052">
                  <c:v>0.287635046824334</c:v>
                </c:pt>
                <c:pt idx="8053">
                  <c:v>0.287637392234644</c:v>
                </c:pt>
                <c:pt idx="8054">
                  <c:v>0.287639736967386</c:v>
                </c:pt>
                <c:pt idx="8055">
                  <c:v>0.287642081022754</c:v>
                </c:pt>
                <c:pt idx="8056">
                  <c:v>0.287644424400947</c:v>
                </c:pt>
                <c:pt idx="8057">
                  <c:v>0.28764676710216</c:v>
                </c:pt>
                <c:pt idx="8058">
                  <c:v>0.287649109126592</c:v>
                </c:pt>
                <c:pt idx="8059">
                  <c:v>0.287651450474437</c:v>
                </c:pt>
                <c:pt idx="8060">
                  <c:v>0.287653791145894</c:v>
                </c:pt>
                <c:pt idx="8061">
                  <c:v>0.28765613114116</c:v>
                </c:pt>
                <c:pt idx="8062">
                  <c:v>0.287658470460429</c:v>
                </c:pt>
                <c:pt idx="8063">
                  <c:v>0.2876608091039</c:v>
                </c:pt>
                <c:pt idx="8064">
                  <c:v>0.287663147071769</c:v>
                </c:pt>
                <c:pt idx="8065">
                  <c:v>0.287665484364232</c:v>
                </c:pt>
                <c:pt idx="8066">
                  <c:v>0.287667820981486</c:v>
                </c:pt>
                <c:pt idx="8067">
                  <c:v>0.287670156923726</c:v>
                </c:pt>
                <c:pt idx="8068">
                  <c:v>0.28767249219115</c:v>
                </c:pt>
                <c:pt idx="8069">
                  <c:v>0.287674826783953</c:v>
                </c:pt>
                <c:pt idx="8070">
                  <c:v>0.287677160702332</c:v>
                </c:pt>
                <c:pt idx="8071">
                  <c:v>0.287679493946481</c:v>
                </c:pt>
                <c:pt idx="8072">
                  <c:v>0.2876818265166</c:v>
                </c:pt>
                <c:pt idx="8073">
                  <c:v>0.287684158412881</c:v>
                </c:pt>
                <c:pt idx="8074">
                  <c:v>0.287686489635522</c:v>
                </c:pt>
                <c:pt idx="8075">
                  <c:v>0.28768882018472</c:v>
                </c:pt>
                <c:pt idx="8076">
                  <c:v>0.287691150060667</c:v>
                </c:pt>
                <c:pt idx="8077">
                  <c:v>0.287693479263563</c:v>
                </c:pt>
                <c:pt idx="8078">
                  <c:v>0.287695807793601</c:v>
                </c:pt>
                <c:pt idx="8079">
                  <c:v>0.287698135650977</c:v>
                </c:pt>
                <c:pt idx="8080">
                  <c:v>0.287700462835888</c:v>
                </c:pt>
                <c:pt idx="8081">
                  <c:v>0.287702789348527</c:v>
                </c:pt>
                <c:pt idx="8082">
                  <c:v>0.287705115189093</c:v>
                </c:pt>
                <c:pt idx="8083">
                  <c:v>0.287707440357778</c:v>
                </c:pt>
                <c:pt idx="8084">
                  <c:v>0.28770976485478</c:v>
                </c:pt>
                <c:pt idx="8085">
                  <c:v>0.287712088680291</c:v>
                </c:pt>
                <c:pt idx="8086">
                  <c:v>0.287714411834511</c:v>
                </c:pt>
                <c:pt idx="8087">
                  <c:v>0.287716734317631</c:v>
                </c:pt>
                <c:pt idx="8088">
                  <c:v>0.287719056129847</c:v>
                </c:pt>
                <c:pt idx="8089">
                  <c:v>0.287721377271356</c:v>
                </c:pt>
                <c:pt idx="8090">
                  <c:v>0.287723697742351</c:v>
                </c:pt>
                <c:pt idx="8091">
                  <c:v>0.287726017543029</c:v>
                </c:pt>
                <c:pt idx="8092">
                  <c:v>0.287728336673582</c:v>
                </c:pt>
                <c:pt idx="8093">
                  <c:v>0.287730655134207</c:v>
                </c:pt>
                <c:pt idx="8094">
                  <c:v>0.287732972925098</c:v>
                </c:pt>
                <c:pt idx="8095">
                  <c:v>0.28773529004645</c:v>
                </c:pt>
                <c:pt idx="8096">
                  <c:v>0.287737606498459</c:v>
                </c:pt>
                <c:pt idx="8097">
                  <c:v>0.287739922281316</c:v>
                </c:pt>
                <c:pt idx="8098">
                  <c:v>0.28774223739522</c:v>
                </c:pt>
                <c:pt idx="8099">
                  <c:v>0.287744551840362</c:v>
                </c:pt>
                <c:pt idx="8100">
                  <c:v>0.287746865616938</c:v>
                </c:pt>
                <c:pt idx="8101">
                  <c:v>0.287749178725142</c:v>
                </c:pt>
                <c:pt idx="8102">
                  <c:v>0.287751491165168</c:v>
                </c:pt>
                <c:pt idx="8103">
                  <c:v>0.287753802937212</c:v>
                </c:pt>
                <c:pt idx="8104">
                  <c:v>0.287756114041466</c:v>
                </c:pt>
                <c:pt idx="8105">
                  <c:v>0.287758424478126</c:v>
                </c:pt>
                <c:pt idx="8106">
                  <c:v>0.287760734247384</c:v>
                </c:pt>
                <c:pt idx="8107">
                  <c:v>0.287763043349437</c:v>
                </c:pt>
                <c:pt idx="8108">
                  <c:v>0.287765351784475</c:v>
                </c:pt>
                <c:pt idx="8109">
                  <c:v>0.287767659552695</c:v>
                </c:pt>
                <c:pt idx="8110">
                  <c:v>0.287769966654291</c:v>
                </c:pt>
                <c:pt idx="8111">
                  <c:v>0.287772273089455</c:v>
                </c:pt>
                <c:pt idx="8112">
                  <c:v>0.287774578858383</c:v>
                </c:pt>
                <c:pt idx="8113">
                  <c:v>0.287776883961266</c:v>
                </c:pt>
                <c:pt idx="8114">
                  <c:v>0.287779188398299</c:v>
                </c:pt>
                <c:pt idx="8115">
                  <c:v>0.287781492169676</c:v>
                </c:pt>
                <c:pt idx="8116">
                  <c:v>0.287783795275589</c:v>
                </c:pt>
                <c:pt idx="8117">
                  <c:v>0.287786097716235</c:v>
                </c:pt>
                <c:pt idx="8118">
                  <c:v>0.287788399491803</c:v>
                </c:pt>
                <c:pt idx="8119">
                  <c:v>0.287790700602489</c:v>
                </c:pt>
                <c:pt idx="8120">
                  <c:v>0.287793001048486</c:v>
                </c:pt>
                <c:pt idx="8121">
                  <c:v>0.287795300829987</c:v>
                </c:pt>
                <c:pt idx="8122">
                  <c:v>0.287797599947184</c:v>
                </c:pt>
                <c:pt idx="8123">
                  <c:v>0.287799898400272</c:v>
                </c:pt>
                <c:pt idx="8124">
                  <c:v>0.287802196189444</c:v>
                </c:pt>
                <c:pt idx="8125">
                  <c:v>0.287804493314891</c:v>
                </c:pt>
                <c:pt idx="8126">
                  <c:v>0.287806789776809</c:v>
                </c:pt>
                <c:pt idx="8127">
                  <c:v>0.287809085575388</c:v>
                </c:pt>
                <c:pt idx="8128">
                  <c:v>0.287811380710823</c:v>
                </c:pt>
                <c:pt idx="8129">
                  <c:v>0.287813675183305</c:v>
                </c:pt>
                <c:pt idx="8130">
                  <c:v>0.287815968993028</c:v>
                </c:pt>
                <c:pt idx="8131">
                  <c:v>0.287818262140185</c:v>
                </c:pt>
                <c:pt idx="8132">
                  <c:v>0.287820554624967</c:v>
                </c:pt>
                <c:pt idx="8133">
                  <c:v>0.287822846447569</c:v>
                </c:pt>
                <c:pt idx="8134">
                  <c:v>0.287825137608181</c:v>
                </c:pt>
                <c:pt idx="8135">
                  <c:v>0.287827428106997</c:v>
                </c:pt>
                <c:pt idx="8136">
                  <c:v>0.287829717944208</c:v>
                </c:pt>
                <c:pt idx="8137">
                  <c:v>0.287832007120007</c:v>
                </c:pt>
                <c:pt idx="8138">
                  <c:v>0.287834295634588</c:v>
                </c:pt>
                <c:pt idx="8139">
                  <c:v>0.287836583488141</c:v>
                </c:pt>
                <c:pt idx="8140">
                  <c:v>0.28783887068086</c:v>
                </c:pt>
                <c:pt idx="8141">
                  <c:v>0.287841157212935</c:v>
                </c:pt>
                <c:pt idx="8142">
                  <c:v>0.28784344308456</c:v>
                </c:pt>
                <c:pt idx="8143">
                  <c:v>0.287845728295925</c:v>
                </c:pt>
                <c:pt idx="8144">
                  <c:v>0.287848012847224</c:v>
                </c:pt>
                <c:pt idx="8145">
                  <c:v>0.287850296738648</c:v>
                </c:pt>
                <c:pt idx="8146">
                  <c:v>0.287852579970389</c:v>
                </c:pt>
                <c:pt idx="8147">
                  <c:v>0.287854862542639</c:v>
                </c:pt>
                <c:pt idx="8148">
                  <c:v>0.287857144455588</c:v>
                </c:pt>
                <c:pt idx="8149">
                  <c:v>0.28785942570943</c:v>
                </c:pt>
                <c:pt idx="8150">
                  <c:v>0.287861706304356</c:v>
                </c:pt>
                <c:pt idx="8151">
                  <c:v>0.287863986240556</c:v>
                </c:pt>
                <c:pt idx="8152">
                  <c:v>0.287866265518224</c:v>
                </c:pt>
                <c:pt idx="8153">
                  <c:v>0.287868544137549</c:v>
                </c:pt>
                <c:pt idx="8154">
                  <c:v>0.287870822098725</c:v>
                </c:pt>
                <c:pt idx="8155">
                  <c:v>0.287873099401941</c:v>
                </c:pt>
                <c:pt idx="8156">
                  <c:v>0.28787537604739</c:v>
                </c:pt>
                <c:pt idx="8157">
                  <c:v>0.287877652035261</c:v>
                </c:pt>
                <c:pt idx="8158">
                  <c:v>0.287879927365747</c:v>
                </c:pt>
                <c:pt idx="8159">
                  <c:v>0.28788220203904</c:v>
                </c:pt>
                <c:pt idx="8160">
                  <c:v>0.287884476055329</c:v>
                </c:pt>
                <c:pt idx="8161">
                  <c:v>0.287886749414806</c:v>
                </c:pt>
                <c:pt idx="8162">
                  <c:v>0.287889022117661</c:v>
                </c:pt>
                <c:pt idx="8163">
                  <c:v>0.287891294164086</c:v>
                </c:pt>
                <c:pt idx="8164">
                  <c:v>0.287893565554271</c:v>
                </c:pt>
                <c:pt idx="8165">
                  <c:v>0.287895836288408</c:v>
                </c:pt>
                <c:pt idx="8166">
                  <c:v>0.287898106366686</c:v>
                </c:pt>
                <c:pt idx="8167">
                  <c:v>0.287900375789297</c:v>
                </c:pt>
                <c:pt idx="8168">
                  <c:v>0.287902644556432</c:v>
                </c:pt>
                <c:pt idx="8169">
                  <c:v>0.28790491266828</c:v>
                </c:pt>
                <c:pt idx="8170">
                  <c:v>0.287907180125032</c:v>
                </c:pt>
                <c:pt idx="8171">
                  <c:v>0.287909446926879</c:v>
                </c:pt>
                <c:pt idx="8172">
                  <c:v>0.28791171307401</c:v>
                </c:pt>
                <c:pt idx="8173">
                  <c:v>0.287913978566618</c:v>
                </c:pt>
                <c:pt idx="8174">
                  <c:v>0.287916243404891</c:v>
                </c:pt>
                <c:pt idx="8175">
                  <c:v>0.28791850758902</c:v>
                </c:pt>
                <c:pt idx="8176">
                  <c:v>0.287920771119195</c:v>
                </c:pt>
                <c:pt idx="8177">
                  <c:v>0.287923033995607</c:v>
                </c:pt>
                <c:pt idx="8178">
                  <c:v>0.287925296218444</c:v>
                </c:pt>
                <c:pt idx="8179">
                  <c:v>0.287927557787897</c:v>
                </c:pt>
                <c:pt idx="8180">
                  <c:v>0.287929818704157</c:v>
                </c:pt>
                <c:pt idx="8181">
                  <c:v>0.287932078967413</c:v>
                </c:pt>
                <c:pt idx="8182">
                  <c:v>0.287934338577855</c:v>
                </c:pt>
                <c:pt idx="8183">
                  <c:v>0.287936597535671</c:v>
                </c:pt>
                <c:pt idx="8184">
                  <c:v>0.287938855841055</c:v>
                </c:pt>
                <c:pt idx="8185">
                  <c:v>0.287941113494192</c:v>
                </c:pt>
                <c:pt idx="8186">
                  <c:v>0.287943370495274</c:v>
                </c:pt>
                <c:pt idx="8187">
                  <c:v>0.28794562684449</c:v>
                </c:pt>
                <c:pt idx="8188">
                  <c:v>0.28794788254203</c:v>
                </c:pt>
                <c:pt idx="8189">
                  <c:v>0.287950137588084</c:v>
                </c:pt>
                <c:pt idx="8190">
                  <c:v>0.287952391982839</c:v>
                </c:pt>
                <c:pt idx="8191">
                  <c:v>0.287954645726487</c:v>
                </c:pt>
                <c:pt idx="8192">
                  <c:v>0.287956898819215</c:v>
                </c:pt>
                <c:pt idx="8193">
                  <c:v>0.287959151261213</c:v>
                </c:pt>
                <c:pt idx="8194">
                  <c:v>0.287961403052672</c:v>
                </c:pt>
                <c:pt idx="8195">
                  <c:v>0.287963654193779</c:v>
                </c:pt>
                <c:pt idx="8196">
                  <c:v>0.287965904684724</c:v>
                </c:pt>
                <c:pt idx="8197">
                  <c:v>0.287968154525694</c:v>
                </c:pt>
                <c:pt idx="8198">
                  <c:v>0.287970403716882</c:v>
                </c:pt>
                <c:pt idx="8199">
                  <c:v>0.287972652258472</c:v>
                </c:pt>
                <c:pt idx="8200">
                  <c:v>0.287974900150656</c:v>
                </c:pt>
                <c:pt idx="8201">
                  <c:v>0.287977147393623</c:v>
                </c:pt>
                <c:pt idx="8202">
                  <c:v>0.28797939398756</c:v>
                </c:pt>
                <c:pt idx="8203">
                  <c:v>0.287981639932657</c:v>
                </c:pt>
                <c:pt idx="8204">
                  <c:v>0.287983885229101</c:v>
                </c:pt>
                <c:pt idx="8205">
                  <c:v>0.287986129877083</c:v>
                </c:pt>
                <c:pt idx="8206">
                  <c:v>0.287988373876789</c:v>
                </c:pt>
                <c:pt idx="8207">
                  <c:v>0.287990617228409</c:v>
                </c:pt>
                <c:pt idx="8208">
                  <c:v>0.287992859932131</c:v>
                </c:pt>
                <c:pt idx="8209">
                  <c:v>0.287995101988143</c:v>
                </c:pt>
                <c:pt idx="8210">
                  <c:v>0.287997343396634</c:v>
                </c:pt>
                <c:pt idx="8211">
                  <c:v>0.287999584157791</c:v>
                </c:pt>
                <c:pt idx="8212">
                  <c:v>0.288001824271803</c:v>
                </c:pt>
                <c:pt idx="8213">
                  <c:v>0.288004063738859</c:v>
                </c:pt>
                <c:pt idx="8214">
                  <c:v>0.288006302559145</c:v>
                </c:pt>
                <c:pt idx="8215">
                  <c:v>0.288008540732851</c:v>
                </c:pt>
                <c:pt idx="8216">
                  <c:v>0.288010778260164</c:v>
                </c:pt>
                <c:pt idx="8217">
                  <c:v>0.288013015141272</c:v>
                </c:pt>
                <c:pt idx="8218">
                  <c:v>0.288015251376362</c:v>
                </c:pt>
                <c:pt idx="8219">
                  <c:v>0.288017486965622</c:v>
                </c:pt>
                <c:pt idx="8220">
                  <c:v>0.288019721909242</c:v>
                </c:pt>
                <c:pt idx="8221">
                  <c:v>0.288021956207407</c:v>
                </c:pt>
                <c:pt idx="8222">
                  <c:v>0.288024189860306</c:v>
                </c:pt>
                <c:pt idx="8223">
                  <c:v>0.288026422868126</c:v>
                </c:pt>
                <c:pt idx="8224">
                  <c:v>0.288028655231055</c:v>
                </c:pt>
                <c:pt idx="8225">
                  <c:v>0.288030886949279</c:v>
                </c:pt>
                <c:pt idx="8226">
                  <c:v>0.288033118022987</c:v>
                </c:pt>
                <c:pt idx="8227">
                  <c:v>0.288035348452367</c:v>
                </c:pt>
                <c:pt idx="8228">
                  <c:v>0.288037578237603</c:v>
                </c:pt>
                <c:pt idx="8229">
                  <c:v>0.288039807378886</c:v>
                </c:pt>
                <c:pt idx="8230">
                  <c:v>0.288042035876401</c:v>
                </c:pt>
                <c:pt idx="8231">
                  <c:v>0.288044263730336</c:v>
                </c:pt>
                <c:pt idx="8232">
                  <c:v>0.288046490940877</c:v>
                </c:pt>
                <c:pt idx="8233">
                  <c:v>0.288048717508212</c:v>
                </c:pt>
                <c:pt idx="8234">
                  <c:v>0.288050943432529</c:v>
                </c:pt>
                <c:pt idx="8235">
                  <c:v>0.288053168714012</c:v>
                </c:pt>
                <c:pt idx="8236">
                  <c:v>0.28805539335285</c:v>
                </c:pt>
                <c:pt idx="8237">
                  <c:v>0.288057617349229</c:v>
                </c:pt>
                <c:pt idx="8238">
                  <c:v>0.288059840703337</c:v>
                </c:pt>
                <c:pt idx="8239">
                  <c:v>0.288062063415359</c:v>
                </c:pt>
                <c:pt idx="8240">
                  <c:v>0.288064285485481</c:v>
                </c:pt>
                <c:pt idx="8241">
                  <c:v>0.288066506913893</c:v>
                </c:pt>
                <c:pt idx="8242">
                  <c:v>0.288068727700778</c:v>
                </c:pt>
                <c:pt idx="8243">
                  <c:v>0.288070947846325</c:v>
                </c:pt>
                <c:pt idx="8244">
                  <c:v>0.288073167350719</c:v>
                </c:pt>
                <c:pt idx="8245">
                  <c:v>0.288075386214147</c:v>
                </c:pt>
                <c:pt idx="8246">
                  <c:v>0.288077604436794</c:v>
                </c:pt>
                <c:pt idx="8247">
                  <c:v>0.288079822018847</c:v>
                </c:pt>
                <c:pt idx="8248">
                  <c:v>0.288082038960493</c:v>
                </c:pt>
                <c:pt idx="8249">
                  <c:v>0.288084255261917</c:v>
                </c:pt>
                <c:pt idx="8250">
                  <c:v>0.288086470923307</c:v>
                </c:pt>
                <c:pt idx="8251">
                  <c:v>0.288088685944847</c:v>
                </c:pt>
                <c:pt idx="8252">
                  <c:v>0.288090900326723</c:v>
                </c:pt>
                <c:pt idx="8253">
                  <c:v>0.288093114069122</c:v>
                </c:pt>
                <c:pt idx="8254">
                  <c:v>0.288095327172229</c:v>
                </c:pt>
                <c:pt idx="8255">
                  <c:v>0.288097539636231</c:v>
                </c:pt>
                <c:pt idx="8256">
                  <c:v>0.288099751461312</c:v>
                </c:pt>
                <c:pt idx="8257">
                  <c:v>0.28810196264766</c:v>
                </c:pt>
                <c:pt idx="8258">
                  <c:v>0.288104173195458</c:v>
                </c:pt>
                <c:pt idx="8259">
                  <c:v>0.288106383104894</c:v>
                </c:pt>
                <c:pt idx="8260">
                  <c:v>0.288108592376152</c:v>
                </c:pt>
                <c:pt idx="8261">
                  <c:v>0.288110801009418</c:v>
                </c:pt>
                <c:pt idx="8262">
                  <c:v>0.288113009004878</c:v>
                </c:pt>
                <c:pt idx="8263">
                  <c:v>0.288115216362716</c:v>
                </c:pt>
                <c:pt idx="8264">
                  <c:v>0.288117423083118</c:v>
                </c:pt>
                <c:pt idx="8265">
                  <c:v>0.28811962916627</c:v>
                </c:pt>
                <c:pt idx="8266">
                  <c:v>0.288121834612356</c:v>
                </c:pt>
                <c:pt idx="8267">
                  <c:v>0.288124039421562</c:v>
                </c:pt>
                <c:pt idx="8268">
                  <c:v>0.288126243594073</c:v>
                </c:pt>
                <c:pt idx="8269">
                  <c:v>0.288128447130074</c:v>
                </c:pt>
                <c:pt idx="8270">
                  <c:v>0.288130650029749</c:v>
                </c:pt>
                <c:pt idx="8271">
                  <c:v>0.288132852293285</c:v>
                </c:pt>
                <c:pt idx="8272">
                  <c:v>0.288135053920865</c:v>
                </c:pt>
                <c:pt idx="8273">
                  <c:v>0.288137254912676</c:v>
                </c:pt>
                <c:pt idx="8274">
                  <c:v>0.2881394552689</c:v>
                </c:pt>
                <c:pt idx="8275">
                  <c:v>0.288141654989723</c:v>
                </c:pt>
                <c:pt idx="8276">
                  <c:v>0.28814385407533</c:v>
                </c:pt>
                <c:pt idx="8277">
                  <c:v>0.288146052525905</c:v>
                </c:pt>
                <c:pt idx="8278">
                  <c:v>0.288148250341634</c:v>
                </c:pt>
                <c:pt idx="8279">
                  <c:v>0.2881504475227</c:v>
                </c:pt>
                <c:pt idx="8280">
                  <c:v>0.288152644069288</c:v>
                </c:pt>
                <c:pt idx="8281">
                  <c:v>0.288154839981582</c:v>
                </c:pt>
                <c:pt idx="8282">
                  <c:v>0.288157035259766</c:v>
                </c:pt>
                <c:pt idx="8283">
                  <c:v>0.288159229904027</c:v>
                </c:pt>
                <c:pt idx="8284">
                  <c:v>0.288161423914545</c:v>
                </c:pt>
                <c:pt idx="8285">
                  <c:v>0.288163617291508</c:v>
                </c:pt>
                <c:pt idx="8286">
                  <c:v>0.288165810035098</c:v>
                </c:pt>
                <c:pt idx="8287">
                  <c:v>0.2881680021455</c:v>
                </c:pt>
                <c:pt idx="8288">
                  <c:v>0.288170193622897</c:v>
                </c:pt>
                <c:pt idx="8289">
                  <c:v>0.288172384467473</c:v>
                </c:pt>
                <c:pt idx="8290">
                  <c:v>0.288174574679414</c:v>
                </c:pt>
                <c:pt idx="8291">
                  <c:v>0.288176764258901</c:v>
                </c:pt>
                <c:pt idx="8292">
                  <c:v>0.288178953206121</c:v>
                </c:pt>
                <c:pt idx="8293">
                  <c:v>0.288181141521254</c:v>
                </c:pt>
                <c:pt idx="8294">
                  <c:v>0.288183329204487</c:v>
                </c:pt>
                <c:pt idx="8295">
                  <c:v>0.288185516256002</c:v>
                </c:pt>
                <c:pt idx="8296">
                  <c:v>0.288187702675982</c:v>
                </c:pt>
                <c:pt idx="8297">
                  <c:v>0.288189888464613</c:v>
                </c:pt>
                <c:pt idx="8298">
                  <c:v>0.288192073622076</c:v>
                </c:pt>
                <c:pt idx="8299">
                  <c:v>0.288194258148556</c:v>
                </c:pt>
                <c:pt idx="8300">
                  <c:v>0.288196442044235</c:v>
                </c:pt>
                <c:pt idx="8301">
                  <c:v>0.288198625309298</c:v>
                </c:pt>
                <c:pt idx="8302">
                  <c:v>0.288200807943926</c:v>
                </c:pt>
                <c:pt idx="8303">
                  <c:v>0.288202989948304</c:v>
                </c:pt>
                <c:pt idx="8304">
                  <c:v>0.288205171322616</c:v>
                </c:pt>
                <c:pt idx="8305">
                  <c:v>0.288207352067042</c:v>
                </c:pt>
                <c:pt idx="8306">
                  <c:v>0.288209532181769</c:v>
                </c:pt>
                <c:pt idx="8307">
                  <c:v>0.288211711666976</c:v>
                </c:pt>
                <c:pt idx="8308">
                  <c:v>0.28821389052285</c:v>
                </c:pt>
                <c:pt idx="8309">
                  <c:v>0.28821606874957</c:v>
                </c:pt>
                <c:pt idx="8310">
                  <c:v>0.28821824634732</c:v>
                </c:pt>
                <c:pt idx="8311">
                  <c:v>0.288220423316285</c:v>
                </c:pt>
                <c:pt idx="8312">
                  <c:v>0.288222599656646</c:v>
                </c:pt>
                <c:pt idx="8313">
                  <c:v>0.288224775368586</c:v>
                </c:pt>
                <c:pt idx="8314">
                  <c:v>0.288226950452286</c:v>
                </c:pt>
                <c:pt idx="8315">
                  <c:v>0.288229124907932</c:v>
                </c:pt>
                <c:pt idx="8316">
                  <c:v>0.288231298735703</c:v>
                </c:pt>
                <c:pt idx="8317">
                  <c:v>0.288233471935783</c:v>
                </c:pt>
                <c:pt idx="8318">
                  <c:v>0.288235644508356</c:v>
                </c:pt>
                <c:pt idx="8319">
                  <c:v>0.288237816453601</c:v>
                </c:pt>
                <c:pt idx="8320">
                  <c:v>0.288239987771704</c:v>
                </c:pt>
                <c:pt idx="8321">
                  <c:v>0.288242158462844</c:v>
                </c:pt>
                <c:pt idx="8322">
                  <c:v>0.288244328527205</c:v>
                </c:pt>
                <c:pt idx="8323">
                  <c:v>0.288246497964969</c:v>
                </c:pt>
                <c:pt idx="8324">
                  <c:v>0.288248666776317</c:v>
                </c:pt>
                <c:pt idx="8325">
                  <c:v>0.288250834961433</c:v>
                </c:pt>
                <c:pt idx="8326">
                  <c:v>0.288253002520496</c:v>
                </c:pt>
                <c:pt idx="8327">
                  <c:v>0.288255169453692</c:v>
                </c:pt>
                <c:pt idx="8328">
                  <c:v>0.288257335761199</c:v>
                </c:pt>
                <c:pt idx="8329">
                  <c:v>0.288259501443202</c:v>
                </c:pt>
                <c:pt idx="8330">
                  <c:v>0.28826166649988</c:v>
                </c:pt>
                <c:pt idx="8331">
                  <c:v>0.288263830931417</c:v>
                </c:pt>
                <c:pt idx="8332">
                  <c:v>0.288265994737994</c:v>
                </c:pt>
                <c:pt idx="8333">
                  <c:v>0.288268157919791</c:v>
                </c:pt>
                <c:pt idx="8334">
                  <c:v>0.288270320476992</c:v>
                </c:pt>
                <c:pt idx="8335">
                  <c:v>0.288272482409776</c:v>
                </c:pt>
                <c:pt idx="8336">
                  <c:v>0.288274643718328</c:v>
                </c:pt>
                <c:pt idx="8337">
                  <c:v>0.288276804402825</c:v>
                </c:pt>
                <c:pt idx="8338">
                  <c:v>0.288278964463451</c:v>
                </c:pt>
                <c:pt idx="8339">
                  <c:v>0.288281123900388</c:v>
                </c:pt>
                <c:pt idx="8340">
                  <c:v>0.288283282713816</c:v>
                </c:pt>
                <c:pt idx="8341">
                  <c:v>0.288285440903916</c:v>
                </c:pt>
                <c:pt idx="8342">
                  <c:v>0.288287598470869</c:v>
                </c:pt>
                <c:pt idx="8343">
                  <c:v>0.288289755414858</c:v>
                </c:pt>
                <c:pt idx="8344">
                  <c:v>0.288291911736061</c:v>
                </c:pt>
                <c:pt idx="8345">
                  <c:v>0.288294067434661</c:v>
                </c:pt>
                <c:pt idx="8346">
                  <c:v>0.28829622251084</c:v>
                </c:pt>
                <c:pt idx="8347">
                  <c:v>0.288298376964775</c:v>
                </c:pt>
                <c:pt idx="8348">
                  <c:v>0.288300530796651</c:v>
                </c:pt>
                <c:pt idx="8349">
                  <c:v>0.288302684006646</c:v>
                </c:pt>
                <c:pt idx="8350">
                  <c:v>0.288304836594943</c:v>
                </c:pt>
                <c:pt idx="8351">
                  <c:v>0.28830698856172</c:v>
                </c:pt>
                <c:pt idx="8352">
                  <c:v>0.288309139907159</c:v>
                </c:pt>
                <c:pt idx="8353">
                  <c:v>0.288311290631441</c:v>
                </c:pt>
                <c:pt idx="8354">
                  <c:v>0.288313440734746</c:v>
                </c:pt>
                <c:pt idx="8355">
                  <c:v>0.288315590217255</c:v>
                </c:pt>
                <c:pt idx="8356">
                  <c:v>0.288317739079147</c:v>
                </c:pt>
                <c:pt idx="8357">
                  <c:v>0.288319887320604</c:v>
                </c:pt>
                <c:pt idx="8358">
                  <c:v>0.288322034941804</c:v>
                </c:pt>
                <c:pt idx="8359">
                  <c:v>0.28832418194293</c:v>
                </c:pt>
                <c:pt idx="8360">
                  <c:v>0.288326328324161</c:v>
                </c:pt>
                <c:pt idx="8361">
                  <c:v>0.288328474085677</c:v>
                </c:pt>
                <c:pt idx="8362">
                  <c:v>0.288330619227658</c:v>
                </c:pt>
                <c:pt idx="8363">
                  <c:v>0.288332763750284</c:v>
                </c:pt>
                <c:pt idx="8364">
                  <c:v>0.288334907653736</c:v>
                </c:pt>
                <c:pt idx="8365">
                  <c:v>0.288337050938193</c:v>
                </c:pt>
                <c:pt idx="8366">
                  <c:v>0.288339193603834</c:v>
                </c:pt>
                <c:pt idx="8367">
                  <c:v>0.288341335650841</c:v>
                </c:pt>
                <c:pt idx="8368">
                  <c:v>0.288343477079391</c:v>
                </c:pt>
                <c:pt idx="8369">
                  <c:v>0.288345617889667</c:v>
                </c:pt>
                <c:pt idx="8370">
                  <c:v>0.288347758081846</c:v>
                </c:pt>
                <c:pt idx="8371">
                  <c:v>0.288349897656109</c:v>
                </c:pt>
                <c:pt idx="8372">
                  <c:v>0.288352036612634</c:v>
                </c:pt>
                <c:pt idx="8373">
                  <c:v>0.288354174951602</c:v>
                </c:pt>
                <c:pt idx="8374">
                  <c:v>0.288356312673193</c:v>
                </c:pt>
                <c:pt idx="8375">
                  <c:v>0.288358449777585</c:v>
                </c:pt>
                <c:pt idx="8376">
                  <c:v>0.288360586264958</c:v>
                </c:pt>
                <c:pt idx="8377">
                  <c:v>0.288362722135491</c:v>
                </c:pt>
                <c:pt idx="8378">
                  <c:v>0.288364857389364</c:v>
                </c:pt>
                <c:pt idx="8379">
                  <c:v>0.288366992026754</c:v>
                </c:pt>
                <c:pt idx="8380">
                  <c:v>0.288369126047842</c:v>
                </c:pt>
                <c:pt idx="8381">
                  <c:v>0.288371259452808</c:v>
                </c:pt>
                <c:pt idx="8382">
                  <c:v>0.288373392241828</c:v>
                </c:pt>
                <c:pt idx="8383">
                  <c:v>0.288375524415085</c:v>
                </c:pt>
                <c:pt idx="8384">
                  <c:v>0.288377655972754</c:v>
                </c:pt>
                <c:pt idx="8385">
                  <c:v>0.288379786915016</c:v>
                </c:pt>
                <c:pt idx="8386">
                  <c:v>0.288381917242049</c:v>
                </c:pt>
                <c:pt idx="8387">
                  <c:v>0.288384046954033</c:v>
                </c:pt>
                <c:pt idx="8388">
                  <c:v>0.288386176051146</c:v>
                </c:pt>
                <c:pt idx="8389">
                  <c:v>0.288388304533565</c:v>
                </c:pt>
                <c:pt idx="8390">
                  <c:v>0.288390432401472</c:v>
                </c:pt>
                <c:pt idx="8391">
                  <c:v>0.288392559655042</c:v>
                </c:pt>
                <c:pt idx="8392">
                  <c:v>0.288394686294457</c:v>
                </c:pt>
                <c:pt idx="8393">
                  <c:v>0.288396812319893</c:v>
                </c:pt>
                <c:pt idx="8394">
                  <c:v>0.288398937731528</c:v>
                </c:pt>
                <c:pt idx="8395">
                  <c:v>0.288401062529543</c:v>
                </c:pt>
                <c:pt idx="8396">
                  <c:v>0.288403186714114</c:v>
                </c:pt>
                <c:pt idx="8397">
                  <c:v>0.28840531028542</c:v>
                </c:pt>
                <c:pt idx="8398">
                  <c:v>0.288407433243639</c:v>
                </c:pt>
                <c:pt idx="8399">
                  <c:v>0.28840955558895</c:v>
                </c:pt>
                <c:pt idx="8400">
                  <c:v>0.28841167732153</c:v>
                </c:pt>
                <c:pt idx="8401">
                  <c:v>0.288413798441557</c:v>
                </c:pt>
                <c:pt idx="8402">
                  <c:v>0.288415918949211</c:v>
                </c:pt>
                <c:pt idx="8403">
                  <c:v>0.288418038844666</c:v>
                </c:pt>
                <c:pt idx="8404">
                  <c:v>0.288420158128105</c:v>
                </c:pt>
                <c:pt idx="8405">
                  <c:v>0.288422276799701</c:v>
                </c:pt>
                <c:pt idx="8406">
                  <c:v>0.288424394859635</c:v>
                </c:pt>
                <c:pt idx="8407">
                  <c:v>0.288426512308083</c:v>
                </c:pt>
                <c:pt idx="8408">
                  <c:v>0.288428629145223</c:v>
                </c:pt>
                <c:pt idx="8409">
                  <c:v>0.288430745371234</c:v>
                </c:pt>
                <c:pt idx="8410">
                  <c:v>0.288432860986291</c:v>
                </c:pt>
                <c:pt idx="8411">
                  <c:v>0.288434975990574</c:v>
                </c:pt>
                <c:pt idx="8412">
                  <c:v>0.288437090384259</c:v>
                </c:pt>
                <c:pt idx="8413">
                  <c:v>0.288439204167525</c:v>
                </c:pt>
                <c:pt idx="8414">
                  <c:v>0.288441317340547</c:v>
                </c:pt>
                <c:pt idx="8415">
                  <c:v>0.288443429903504</c:v>
                </c:pt>
                <c:pt idx="8416">
                  <c:v>0.288445541856573</c:v>
                </c:pt>
                <c:pt idx="8417">
                  <c:v>0.28844765319993</c:v>
                </c:pt>
                <c:pt idx="8418">
                  <c:v>0.288449763933755</c:v>
                </c:pt>
                <c:pt idx="8419">
                  <c:v>0.288451874058222</c:v>
                </c:pt>
                <c:pt idx="8420">
                  <c:v>0.28845398357351</c:v>
                </c:pt>
                <c:pt idx="8421">
                  <c:v>0.288456092479794</c:v>
                </c:pt>
                <c:pt idx="8422">
                  <c:v>0.288458200777253</c:v>
                </c:pt>
                <c:pt idx="8423">
                  <c:v>0.288460308466064</c:v>
                </c:pt>
                <c:pt idx="8424">
                  <c:v>0.288462415546402</c:v>
                </c:pt>
                <c:pt idx="8425">
                  <c:v>0.288464522018445</c:v>
                </c:pt>
                <c:pt idx="8426">
                  <c:v>0.28846662788237</c:v>
                </c:pt>
                <c:pt idx="8427">
                  <c:v>0.288468733138353</c:v>
                </c:pt>
                <c:pt idx="8428">
                  <c:v>0.28847083778657</c:v>
                </c:pt>
                <c:pt idx="8429">
                  <c:v>0.288472941827199</c:v>
                </c:pt>
                <c:pt idx="8430">
                  <c:v>0.288475045260417</c:v>
                </c:pt>
                <c:pt idx="8431">
                  <c:v>0.288477148086399</c:v>
                </c:pt>
                <c:pt idx="8432">
                  <c:v>0.288479250305322</c:v>
                </c:pt>
                <c:pt idx="8433">
                  <c:v>0.288481351917362</c:v>
                </c:pt>
                <c:pt idx="8434">
                  <c:v>0.288483452922696</c:v>
                </c:pt>
                <c:pt idx="8435">
                  <c:v>0.288485553321499</c:v>
                </c:pt>
                <c:pt idx="8436">
                  <c:v>0.288487653113948</c:v>
                </c:pt>
                <c:pt idx="8437">
                  <c:v>0.288489752300221</c:v>
                </c:pt>
                <c:pt idx="8438">
                  <c:v>0.288491850880491</c:v>
                </c:pt>
                <c:pt idx="8439">
                  <c:v>0.288493948854936</c:v>
                </c:pt>
                <c:pt idx="8440">
                  <c:v>0.288496046223731</c:v>
                </c:pt>
                <c:pt idx="8441">
                  <c:v>0.288498142987054</c:v>
                </c:pt>
                <c:pt idx="8442">
                  <c:v>0.288500239145078</c:v>
                </c:pt>
                <c:pt idx="8443">
                  <c:v>0.28850233469798</c:v>
                </c:pt>
                <c:pt idx="8444">
                  <c:v>0.288504429645937</c:v>
                </c:pt>
                <c:pt idx="8445">
                  <c:v>0.288506523989123</c:v>
                </c:pt>
                <c:pt idx="8446">
                  <c:v>0.288508617727716</c:v>
                </c:pt>
                <c:pt idx="8447">
                  <c:v>0.288510710861889</c:v>
                </c:pt>
                <c:pt idx="8448">
                  <c:v>0.288512803391819</c:v>
                </c:pt>
                <c:pt idx="8449">
                  <c:v>0.288514895317681</c:v>
                </c:pt>
                <c:pt idx="8450">
                  <c:v>0.288516986639651</c:v>
                </c:pt>
                <c:pt idx="8451">
                  <c:v>0.288519077357905</c:v>
                </c:pt>
                <c:pt idx="8452">
                  <c:v>0.288521167472617</c:v>
                </c:pt>
                <c:pt idx="8453">
                  <c:v>0.288523256983964</c:v>
                </c:pt>
                <c:pt idx="8454">
                  <c:v>0.28852534589212</c:v>
                </c:pt>
                <c:pt idx="8455">
                  <c:v>0.288527434197261</c:v>
                </c:pt>
                <c:pt idx="8456">
                  <c:v>0.288529521899561</c:v>
                </c:pt>
                <c:pt idx="8457">
                  <c:v>0.288531608999196</c:v>
                </c:pt>
                <c:pt idx="8458">
                  <c:v>0.288533695496342</c:v>
                </c:pt>
                <c:pt idx="8459">
                  <c:v>0.288535781391172</c:v>
                </c:pt>
                <c:pt idx="8460">
                  <c:v>0.288537866683863</c:v>
                </c:pt>
                <c:pt idx="8461">
                  <c:v>0.288539951374588</c:v>
                </c:pt>
                <c:pt idx="8462">
                  <c:v>0.288542035463525</c:v>
                </c:pt>
                <c:pt idx="8463">
                  <c:v>0.288544118950845</c:v>
                </c:pt>
                <c:pt idx="8464">
                  <c:v>0.288546201836724</c:v>
                </c:pt>
                <c:pt idx="8465">
                  <c:v>0.288548284121339</c:v>
                </c:pt>
                <c:pt idx="8466">
                  <c:v>0.288550365804862</c:v>
                </c:pt>
                <c:pt idx="8467">
                  <c:v>0.288552446887469</c:v>
                </c:pt>
                <c:pt idx="8468">
                  <c:v>0.288554527369334</c:v>
                </c:pt>
                <c:pt idx="8469">
                  <c:v>0.288556607250632</c:v>
                </c:pt>
                <c:pt idx="8470">
                  <c:v>0.288558686531537</c:v>
                </c:pt>
                <c:pt idx="8471">
                  <c:v>0.288560765212223</c:v>
                </c:pt>
                <c:pt idx="8472">
                  <c:v>0.288562843292866</c:v>
                </c:pt>
                <c:pt idx="8473">
                  <c:v>0.288564920773639</c:v>
                </c:pt>
                <c:pt idx="8474">
                  <c:v>0.288566997654717</c:v>
                </c:pt>
                <c:pt idx="8475">
                  <c:v>0.288569073936274</c:v>
                </c:pt>
                <c:pt idx="8476">
                  <c:v>0.288571149618484</c:v>
                </c:pt>
                <c:pt idx="8477">
                  <c:v>0.28857322470152</c:v>
                </c:pt>
                <c:pt idx="8478">
                  <c:v>0.288575299185558</c:v>
                </c:pt>
                <c:pt idx="8479">
                  <c:v>0.288577373070772</c:v>
                </c:pt>
                <c:pt idx="8480">
                  <c:v>0.288579446357334</c:v>
                </c:pt>
                <c:pt idx="8481">
                  <c:v>0.28858151904542</c:v>
                </c:pt>
                <c:pt idx="8482">
                  <c:v>0.288583591135202</c:v>
                </c:pt>
                <c:pt idx="8483">
                  <c:v>0.288585662626856</c:v>
                </c:pt>
                <c:pt idx="8484">
                  <c:v>0.288587733520554</c:v>
                </c:pt>
                <c:pt idx="8485">
                  <c:v>0.28858980381647</c:v>
                </c:pt>
                <c:pt idx="8486">
                  <c:v>0.288591873514779</c:v>
                </c:pt>
                <c:pt idx="8487">
                  <c:v>0.288593942615652</c:v>
                </c:pt>
                <c:pt idx="8488">
                  <c:v>0.288596011119266</c:v>
                </c:pt>
                <c:pt idx="8489">
                  <c:v>0.288598079025792</c:v>
                </c:pt>
                <c:pt idx="8490">
                  <c:v>0.288600146335404</c:v>
                </c:pt>
                <c:pt idx="8491">
                  <c:v>0.288602213048275</c:v>
                </c:pt>
                <c:pt idx="8492">
                  <c:v>0.288604279164579</c:v>
                </c:pt>
                <c:pt idx="8493">
                  <c:v>0.288606344684491</c:v>
                </c:pt>
                <c:pt idx="8494">
                  <c:v>0.288608409608181</c:v>
                </c:pt>
                <c:pt idx="8495">
                  <c:v>0.288610473935824</c:v>
                </c:pt>
                <c:pt idx="8496">
                  <c:v>0.288612537667592</c:v>
                </c:pt>
                <c:pt idx="8497">
                  <c:v>0.288614600803661</c:v>
                </c:pt>
                <c:pt idx="8498">
                  <c:v>0.2886166633442</c:v>
                </c:pt>
                <c:pt idx="8499">
                  <c:v>0.288618725289385</c:v>
                </c:pt>
                <c:pt idx="8500">
                  <c:v>0.288620786639388</c:v>
                </c:pt>
                <c:pt idx="8501">
                  <c:v>0.288622847394381</c:v>
                </c:pt>
                <c:pt idx="8502">
                  <c:v>0.288624907554539</c:v>
                </c:pt>
                <c:pt idx="8503">
                  <c:v>0.288626967120033</c:v>
                </c:pt>
                <c:pt idx="8504">
                  <c:v>0.288629026091037</c:v>
                </c:pt>
                <c:pt idx="8505">
                  <c:v>0.288631084467722</c:v>
                </c:pt>
                <c:pt idx="8506">
                  <c:v>0.288633142250261</c:v>
                </c:pt>
                <c:pt idx="8507">
                  <c:v>0.288635199438829</c:v>
                </c:pt>
                <c:pt idx="8508">
                  <c:v>0.288637256033596</c:v>
                </c:pt>
                <c:pt idx="8509">
                  <c:v>0.288639312034736</c:v>
                </c:pt>
                <c:pt idx="8510">
                  <c:v>0.28864136744242</c:v>
                </c:pt>
                <c:pt idx="8511">
                  <c:v>0.288643422256822</c:v>
                </c:pt>
                <c:pt idx="8512">
                  <c:v>0.288645476478112</c:v>
                </c:pt>
                <c:pt idx="8513">
                  <c:v>0.288647530106465</c:v>
                </c:pt>
                <c:pt idx="8514">
                  <c:v>0.288649583142052</c:v>
                </c:pt>
                <c:pt idx="8515">
                  <c:v>0.288651635585045</c:v>
                </c:pt>
                <c:pt idx="8516">
                  <c:v>0.288653687435617</c:v>
                </c:pt>
                <c:pt idx="8517">
                  <c:v>0.288655738693939</c:v>
                </c:pt>
                <c:pt idx="8518">
                  <c:v>0.288657789360184</c:v>
                </c:pt>
                <c:pt idx="8519">
                  <c:v>0.288659839434523</c:v>
                </c:pt>
                <c:pt idx="8520">
                  <c:v>0.288661888917128</c:v>
                </c:pt>
                <c:pt idx="8521">
                  <c:v>0.288663937808173</c:v>
                </c:pt>
                <c:pt idx="8522">
                  <c:v>0.288665986107827</c:v>
                </c:pt>
                <c:pt idx="8523">
                  <c:v>0.288668033816264</c:v>
                </c:pt>
                <c:pt idx="8524">
                  <c:v>0.288670080933654</c:v>
                </c:pt>
                <c:pt idx="8525">
                  <c:v>0.28867212746017</c:v>
                </c:pt>
                <c:pt idx="8526">
                  <c:v>0.288674173395983</c:v>
                </c:pt>
                <c:pt idx="8527">
                  <c:v>0.288676218741265</c:v>
                </c:pt>
                <c:pt idx="8528">
                  <c:v>0.288678263496187</c:v>
                </c:pt>
                <c:pt idx="8529">
                  <c:v>0.288680307660921</c:v>
                </c:pt>
                <c:pt idx="8530">
                  <c:v>0.288682351235639</c:v>
                </c:pt>
                <c:pt idx="8531">
                  <c:v>0.28868439422051</c:v>
                </c:pt>
                <c:pt idx="8532">
                  <c:v>0.288686436615708</c:v>
                </c:pt>
                <c:pt idx="8533">
                  <c:v>0.288688478421403</c:v>
                </c:pt>
                <c:pt idx="8534">
                  <c:v>0.288690519637766</c:v>
                </c:pt>
                <c:pt idx="8535">
                  <c:v>0.28869256026497</c:v>
                </c:pt>
                <c:pt idx="8536">
                  <c:v>0.288694600303184</c:v>
                </c:pt>
                <c:pt idx="8537">
                  <c:v>0.28869663975258</c:v>
                </c:pt>
                <c:pt idx="8538">
                  <c:v>0.288698678613329</c:v>
                </c:pt>
                <c:pt idx="8539">
                  <c:v>0.288700716885603</c:v>
                </c:pt>
                <c:pt idx="8540">
                  <c:v>0.28870275456957</c:v>
                </c:pt>
                <c:pt idx="8541">
                  <c:v>0.288704791665404</c:v>
                </c:pt>
                <c:pt idx="8542">
                  <c:v>0.288706828173275</c:v>
                </c:pt>
                <c:pt idx="8543">
                  <c:v>0.288708864093353</c:v>
                </c:pt>
                <c:pt idx="8544">
                  <c:v>0.28871089942581</c:v>
                </c:pt>
                <c:pt idx="8545">
                  <c:v>0.288712934170815</c:v>
                </c:pt>
                <c:pt idx="8546">
                  <c:v>0.28871496832854</c:v>
                </c:pt>
                <c:pt idx="8547">
                  <c:v>0.288717001899155</c:v>
                </c:pt>
                <c:pt idx="8548">
                  <c:v>0.28871903488283</c:v>
                </c:pt>
                <c:pt idx="8549">
                  <c:v>0.288721067279737</c:v>
                </c:pt>
                <c:pt idx="8550">
                  <c:v>0.288723099090045</c:v>
                </c:pt>
                <c:pt idx="8551">
                  <c:v>0.288725130313927</c:v>
                </c:pt>
                <c:pt idx="8552">
                  <c:v>0.288727160951549</c:v>
                </c:pt>
                <c:pt idx="8553">
                  <c:v>0.288729191003085</c:v>
                </c:pt>
                <c:pt idx="8554">
                  <c:v>0.288731220468704</c:v>
                </c:pt>
                <c:pt idx="8555">
                  <c:v>0.288733249348575</c:v>
                </c:pt>
                <c:pt idx="8556">
                  <c:v>0.288735277642871</c:v>
                </c:pt>
                <c:pt idx="8557">
                  <c:v>0.288737305351759</c:v>
                </c:pt>
                <c:pt idx="8558">
                  <c:v>0.288739332475411</c:v>
                </c:pt>
                <c:pt idx="8559">
                  <c:v>0.288741359013996</c:v>
                </c:pt>
                <c:pt idx="8560">
                  <c:v>0.288743384967685</c:v>
                </c:pt>
                <c:pt idx="8561">
                  <c:v>0.288745410336647</c:v>
                </c:pt>
                <c:pt idx="8562">
                  <c:v>0.288747435121051</c:v>
                </c:pt>
                <c:pt idx="8563">
                  <c:v>0.28874945932107</c:v>
                </c:pt>
                <c:pt idx="8564">
                  <c:v>0.28875148293687</c:v>
                </c:pt>
                <c:pt idx="8565">
                  <c:v>0.288753505968624</c:v>
                </c:pt>
                <c:pt idx="8566">
                  <c:v>0.288755528416498</c:v>
                </c:pt>
                <c:pt idx="8567">
                  <c:v>0.288757550280665</c:v>
                </c:pt>
                <c:pt idx="8568">
                  <c:v>0.288759571561293</c:v>
                </c:pt>
                <c:pt idx="8569">
                  <c:v>0.288761592258551</c:v>
                </c:pt>
                <c:pt idx="8570">
                  <c:v>0.28876361237261</c:v>
                </c:pt>
                <c:pt idx="8571">
                  <c:v>0.288765631903638</c:v>
                </c:pt>
                <c:pt idx="8572">
                  <c:v>0.288767650851805</c:v>
                </c:pt>
                <c:pt idx="8573">
                  <c:v>0.28876966921728</c:v>
                </c:pt>
                <c:pt idx="8574">
                  <c:v>0.288771687000233</c:v>
                </c:pt>
                <c:pt idx="8575">
                  <c:v>0.288773704200832</c:v>
                </c:pt>
                <c:pt idx="8576">
                  <c:v>0.288775720819247</c:v>
                </c:pt>
                <c:pt idx="8577">
                  <c:v>0.288777736855648</c:v>
                </c:pt>
                <c:pt idx="8578">
                  <c:v>0.288779752310201</c:v>
                </c:pt>
                <c:pt idx="8579">
                  <c:v>0.288781767183079</c:v>
                </c:pt>
                <c:pt idx="8580">
                  <c:v>0.288783781474447</c:v>
                </c:pt>
                <c:pt idx="8581">
                  <c:v>0.288785795184477</c:v>
                </c:pt>
                <c:pt idx="8582">
                  <c:v>0.288787808313336</c:v>
                </c:pt>
                <c:pt idx="8583">
                  <c:v>0.288789820861194</c:v>
                </c:pt>
                <c:pt idx="8584">
                  <c:v>0.288791832828219</c:v>
                </c:pt>
                <c:pt idx="8585">
                  <c:v>0.28879384421458</c:v>
                </c:pt>
                <c:pt idx="8586">
                  <c:v>0.288795855020447</c:v>
                </c:pt>
                <c:pt idx="8587">
                  <c:v>0.288797865245985</c:v>
                </c:pt>
                <c:pt idx="8588">
                  <c:v>0.288799874891366</c:v>
                </c:pt>
                <c:pt idx="8589">
                  <c:v>0.288801883956757</c:v>
                </c:pt>
                <c:pt idx="8590">
                  <c:v>0.288803892442327</c:v>
                </c:pt>
                <c:pt idx="8591">
                  <c:v>0.288805900348244</c:v>
                </c:pt>
                <c:pt idx="8592">
                  <c:v>0.288807907674677</c:v>
                </c:pt>
                <c:pt idx="8593">
                  <c:v>0.288809914421794</c:v>
                </c:pt>
                <c:pt idx="8594">
                  <c:v>0.288811920589762</c:v>
                </c:pt>
                <c:pt idx="8595">
                  <c:v>0.288813926178752</c:v>
                </c:pt>
                <c:pt idx="8596">
                  <c:v>0.288815931188929</c:v>
                </c:pt>
                <c:pt idx="8597">
                  <c:v>0.288817935620463</c:v>
                </c:pt>
                <c:pt idx="8598">
                  <c:v>0.288819939473522</c:v>
                </c:pt>
                <c:pt idx="8599">
                  <c:v>0.288821942748274</c:v>
                </c:pt>
                <c:pt idx="8600">
                  <c:v>0.288823945444887</c:v>
                </c:pt>
                <c:pt idx="8601">
                  <c:v>0.288825947563528</c:v>
                </c:pt>
                <c:pt idx="8602">
                  <c:v>0.288827949104366</c:v>
                </c:pt>
                <c:pt idx="8603">
                  <c:v>0.288829950067567</c:v>
                </c:pt>
                <c:pt idx="8604">
                  <c:v>0.288831950453301</c:v>
                </c:pt>
                <c:pt idx="8605">
                  <c:v>0.288833950261736</c:v>
                </c:pt>
                <c:pt idx="8606">
                  <c:v>0.288835949493037</c:v>
                </c:pt>
                <c:pt idx="8607">
                  <c:v>0.288837948147374</c:v>
                </c:pt>
                <c:pt idx="8608">
                  <c:v>0.288839946224913</c:v>
                </c:pt>
                <c:pt idx="8609">
                  <c:v>0.288841943725823</c:v>
                </c:pt>
                <c:pt idx="8610">
                  <c:v>0.28884394065027</c:v>
                </c:pt>
                <c:pt idx="8611">
                  <c:v>0.288845936998422</c:v>
                </c:pt>
                <c:pt idx="8612">
                  <c:v>0.288847932770447</c:v>
                </c:pt>
                <c:pt idx="8613">
                  <c:v>0.288849927966512</c:v>
                </c:pt>
                <c:pt idx="8614">
                  <c:v>0.288851922586785</c:v>
                </c:pt>
                <c:pt idx="8615">
                  <c:v>0.288853916631431</c:v>
                </c:pt>
                <c:pt idx="8616">
                  <c:v>0.28885591010062</c:v>
                </c:pt>
                <c:pt idx="8617">
                  <c:v>0.288857902994516</c:v>
                </c:pt>
                <c:pt idx="8618">
                  <c:v>0.288859895313289</c:v>
                </c:pt>
                <c:pt idx="8619">
                  <c:v>0.288861887057105</c:v>
                </c:pt>
                <c:pt idx="8620">
                  <c:v>0.28886387822613</c:v>
                </c:pt>
                <c:pt idx="8621">
                  <c:v>0.288865868820533</c:v>
                </c:pt>
                <c:pt idx="8622">
                  <c:v>0.288867858840479</c:v>
                </c:pt>
                <c:pt idx="8623">
                  <c:v>0.288869848286136</c:v>
                </c:pt>
                <c:pt idx="8624">
                  <c:v>0.288871837157669</c:v>
                </c:pt>
                <c:pt idx="8625">
                  <c:v>0.288873825455247</c:v>
                </c:pt>
                <c:pt idx="8626">
                  <c:v>0.288875813179036</c:v>
                </c:pt>
                <c:pt idx="8627">
                  <c:v>0.288877800329202</c:v>
                </c:pt>
                <c:pt idx="8628">
                  <c:v>0.288879786905913</c:v>
                </c:pt>
                <c:pt idx="8629">
                  <c:v>0.288881772909334</c:v>
                </c:pt>
                <c:pt idx="8630">
                  <c:v>0.288883758339633</c:v>
                </c:pt>
                <c:pt idx="8631">
                  <c:v>0.288885743196974</c:v>
                </c:pt>
                <c:pt idx="8632">
                  <c:v>0.288887727481525</c:v>
                </c:pt>
                <c:pt idx="8633">
                  <c:v>0.288889711193454</c:v>
                </c:pt>
                <c:pt idx="8634">
                  <c:v>0.288891694332924</c:v>
                </c:pt>
                <c:pt idx="8635">
                  <c:v>0.288893676900104</c:v>
                </c:pt>
                <c:pt idx="8636">
                  <c:v>0.288895658895159</c:v>
                </c:pt>
                <c:pt idx="8637">
                  <c:v>0.288897640318255</c:v>
                </c:pt>
                <c:pt idx="8638">
                  <c:v>0.288899621169558</c:v>
                </c:pt>
                <c:pt idx="8639">
                  <c:v>0.288901601449235</c:v>
                </c:pt>
                <c:pt idx="8640">
                  <c:v>0.288903581157452</c:v>
                </c:pt>
                <c:pt idx="8641">
                  <c:v>0.288905560294373</c:v>
                </c:pt>
                <c:pt idx="8642">
                  <c:v>0.288907538860167</c:v>
                </c:pt>
                <c:pt idx="8643">
                  <c:v>0.288909516854997</c:v>
                </c:pt>
                <c:pt idx="8644">
                  <c:v>0.288911494279032</c:v>
                </c:pt>
                <c:pt idx="8645">
                  <c:v>0.288913471132434</c:v>
                </c:pt>
                <c:pt idx="8646">
                  <c:v>0.288915447415371</c:v>
                </c:pt>
                <c:pt idx="8647">
                  <c:v>0.288917423128009</c:v>
                </c:pt>
                <c:pt idx="8648">
                  <c:v>0.288919398270512</c:v>
                </c:pt>
                <c:pt idx="8649">
                  <c:v>0.288921372843047</c:v>
                </c:pt>
                <c:pt idx="8650">
                  <c:v>0.288923346845778</c:v>
                </c:pt>
                <c:pt idx="8651">
                  <c:v>0.288925320278873</c:v>
                </c:pt>
                <c:pt idx="8652">
                  <c:v>0.288927293142495</c:v>
                </c:pt>
                <c:pt idx="8653">
                  <c:v>0.28892926543681</c:v>
                </c:pt>
                <c:pt idx="8654">
                  <c:v>0.288931237161985</c:v>
                </c:pt>
                <c:pt idx="8655">
                  <c:v>0.288933208318183</c:v>
                </c:pt>
                <c:pt idx="8656">
                  <c:v>0.288935178905571</c:v>
                </c:pt>
                <c:pt idx="8657">
                  <c:v>0.288937148924313</c:v>
                </c:pt>
                <c:pt idx="8658">
                  <c:v>0.288939118374575</c:v>
                </c:pt>
                <c:pt idx="8659">
                  <c:v>0.288941087256521</c:v>
                </c:pt>
                <c:pt idx="8660">
                  <c:v>0.288943055570317</c:v>
                </c:pt>
                <c:pt idx="8661">
                  <c:v>0.288945023316128</c:v>
                </c:pt>
                <c:pt idx="8662">
                  <c:v>0.288946990494118</c:v>
                </c:pt>
                <c:pt idx="8663">
                  <c:v>0.288948957104453</c:v>
                </c:pt>
                <c:pt idx="8664">
                  <c:v>0.288950923147297</c:v>
                </c:pt>
                <c:pt idx="8665">
                  <c:v>0.288952888622816</c:v>
                </c:pt>
                <c:pt idx="8666">
                  <c:v>0.288954853531173</c:v>
                </c:pt>
                <c:pt idx="8667">
                  <c:v>0.288956817872534</c:v>
                </c:pt>
                <c:pt idx="8668">
                  <c:v>0.288958781647065</c:v>
                </c:pt>
                <c:pt idx="8669">
                  <c:v>0.288960744854927</c:v>
                </c:pt>
                <c:pt idx="8670">
                  <c:v>0.288962707496288</c:v>
                </c:pt>
                <c:pt idx="8671">
                  <c:v>0.28896466957131</c:v>
                </c:pt>
                <c:pt idx="8672">
                  <c:v>0.28896663108016</c:v>
                </c:pt>
                <c:pt idx="8673">
                  <c:v>0.288968592022999</c:v>
                </c:pt>
                <c:pt idx="8674">
                  <c:v>0.288970552399995</c:v>
                </c:pt>
                <c:pt idx="8675">
                  <c:v>0.28897251221131</c:v>
                </c:pt>
                <c:pt idx="8676">
                  <c:v>0.288974471457109</c:v>
                </c:pt>
                <c:pt idx="8677">
                  <c:v>0.288976430137557</c:v>
                </c:pt>
                <c:pt idx="8678">
                  <c:v>0.288978388252816</c:v>
                </c:pt>
                <c:pt idx="8679">
                  <c:v>0.288980345803053</c:v>
                </c:pt>
                <c:pt idx="8680">
                  <c:v>0.28898230278843</c:v>
                </c:pt>
                <c:pt idx="8681">
                  <c:v>0.288984259209111</c:v>
                </c:pt>
                <c:pt idx="8682">
                  <c:v>0.288986215065262</c:v>
                </c:pt>
                <c:pt idx="8683">
                  <c:v>0.288988170357045</c:v>
                </c:pt>
                <c:pt idx="8684">
                  <c:v>0.288990125084625</c:v>
                </c:pt>
                <c:pt idx="8685">
                  <c:v>0.288992079248164</c:v>
                </c:pt>
                <c:pt idx="8686">
                  <c:v>0.288994032847829</c:v>
                </c:pt>
                <c:pt idx="8687">
                  <c:v>0.28899598588378</c:v>
                </c:pt>
                <c:pt idx="8688">
                  <c:v>0.288997938356184</c:v>
                </c:pt>
                <c:pt idx="8689">
                  <c:v>0.288999890265203</c:v>
                </c:pt>
                <c:pt idx="8690">
                  <c:v>0.289001841611001</c:v>
                </c:pt>
                <c:pt idx="8691">
                  <c:v>0.289003792393742</c:v>
                </c:pt>
                <c:pt idx="8692">
                  <c:v>0.289005742613587</c:v>
                </c:pt>
                <c:pt idx="8693">
                  <c:v>0.289007692270704</c:v>
                </c:pt>
                <c:pt idx="8694">
                  <c:v>0.289009641365252</c:v>
                </c:pt>
                <c:pt idx="8695">
                  <c:v>0.289011589897397</c:v>
                </c:pt>
                <c:pt idx="8696">
                  <c:v>0.289013537867301</c:v>
                </c:pt>
                <c:pt idx="8697">
                  <c:v>0.289015485275128</c:v>
                </c:pt>
                <c:pt idx="8698">
                  <c:v>0.289017432121042</c:v>
                </c:pt>
                <c:pt idx="8699">
                  <c:v>0.289019378405205</c:v>
                </c:pt>
                <c:pt idx="8700">
                  <c:v>0.28902132412778</c:v>
                </c:pt>
                <c:pt idx="8701">
                  <c:v>0.28902326928893</c:v>
                </c:pt>
                <c:pt idx="8702">
                  <c:v>0.289025213888819</c:v>
                </c:pt>
                <c:pt idx="8703">
                  <c:v>0.289027157927609</c:v>
                </c:pt>
                <c:pt idx="8704">
                  <c:v>0.289029101405464</c:v>
                </c:pt>
                <c:pt idx="8705">
                  <c:v>0.289031044322547</c:v>
                </c:pt>
                <c:pt idx="8706">
                  <c:v>0.289032986679019</c:v>
                </c:pt>
                <c:pt idx="8707">
                  <c:v>0.289034928475045</c:v>
                </c:pt>
                <c:pt idx="8708">
                  <c:v>0.289036869710786</c:v>
                </c:pt>
                <c:pt idx="8709">
                  <c:v>0.289038810386405</c:v>
                </c:pt>
                <c:pt idx="8710">
                  <c:v>0.289040750502066</c:v>
                </c:pt>
                <c:pt idx="8711">
                  <c:v>0.28904269005793</c:v>
                </c:pt>
                <c:pt idx="8712">
                  <c:v>0.289044629054161</c:v>
                </c:pt>
                <c:pt idx="8713">
                  <c:v>0.289046567490921</c:v>
                </c:pt>
                <c:pt idx="8714">
                  <c:v>0.289048505368372</c:v>
                </c:pt>
                <c:pt idx="8715">
                  <c:v>0.289050442686676</c:v>
                </c:pt>
                <c:pt idx="8716">
                  <c:v>0.289052379445996</c:v>
                </c:pt>
                <c:pt idx="8717">
                  <c:v>0.289054315646495</c:v>
                </c:pt>
                <c:pt idx="8718">
                  <c:v>0.289056251288334</c:v>
                </c:pt>
                <c:pt idx="8719">
                  <c:v>0.289058186371677</c:v>
                </c:pt>
                <c:pt idx="8720">
                  <c:v>0.289060120896684</c:v>
                </c:pt>
                <c:pt idx="8721">
                  <c:v>0.289062054863519</c:v>
                </c:pt>
                <c:pt idx="8722">
                  <c:v>0.289063988272343</c:v>
                </c:pt>
                <c:pt idx="8723">
                  <c:v>0.289065921123318</c:v>
                </c:pt>
                <c:pt idx="8724">
                  <c:v>0.289067853416607</c:v>
                </c:pt>
                <c:pt idx="8725">
                  <c:v>0.28906978515237</c:v>
                </c:pt>
                <c:pt idx="8726">
                  <c:v>0.289071716330772</c:v>
                </c:pt>
                <c:pt idx="8727">
                  <c:v>0.289073646951971</c:v>
                </c:pt>
                <c:pt idx="8728">
                  <c:v>0.289075577016133</c:v>
                </c:pt>
                <c:pt idx="8729">
                  <c:v>0.289077506523415</c:v>
                </c:pt>
                <c:pt idx="8730">
                  <c:v>0.289079435473983</c:v>
                </c:pt>
                <c:pt idx="8731">
                  <c:v>0.289081363867997</c:v>
                </c:pt>
                <c:pt idx="8732">
                  <c:v>0.289083291705618</c:v>
                </c:pt>
                <c:pt idx="8733">
                  <c:v>0.289085218987009</c:v>
                </c:pt>
                <c:pt idx="8734">
                  <c:v>0.289087145712329</c:v>
                </c:pt>
                <c:pt idx="8735">
                  <c:v>0.289089071881743</c:v>
                </c:pt>
                <c:pt idx="8736">
                  <c:v>0.289090997495409</c:v>
                </c:pt>
                <c:pt idx="8737">
                  <c:v>0.28909292255349</c:v>
                </c:pt>
                <c:pt idx="8738">
                  <c:v>0.289094847056148</c:v>
                </c:pt>
                <c:pt idx="8739">
                  <c:v>0.289096771003544</c:v>
                </c:pt>
                <c:pt idx="8740">
                  <c:v>0.289098694395838</c:v>
                </c:pt>
                <c:pt idx="8741">
                  <c:v>0.289100617233192</c:v>
                </c:pt>
                <c:pt idx="8742">
                  <c:v>0.289102539515768</c:v>
                </c:pt>
                <c:pt idx="8743">
                  <c:v>0.289104461243725</c:v>
                </c:pt>
                <c:pt idx="8744">
                  <c:v>0.289106382417225</c:v>
                </c:pt>
                <c:pt idx="8745">
                  <c:v>0.28910830303643</c:v>
                </c:pt>
                <c:pt idx="8746">
                  <c:v>0.2891102231015</c:v>
                </c:pt>
                <c:pt idx="8747">
                  <c:v>0.289112142612597</c:v>
                </c:pt>
                <c:pt idx="8748">
                  <c:v>0.28911406156988</c:v>
                </c:pt>
                <c:pt idx="8749">
                  <c:v>0.289115979973512</c:v>
                </c:pt>
                <c:pt idx="8750">
                  <c:v>0.289117897823651</c:v>
                </c:pt>
                <c:pt idx="8751">
                  <c:v>0.28911981512046</c:v>
                </c:pt>
                <c:pt idx="8752">
                  <c:v>0.289121731864099</c:v>
                </c:pt>
                <c:pt idx="8753">
                  <c:v>0.289123648054728</c:v>
                </c:pt>
                <c:pt idx="8754">
                  <c:v>0.289125563692509</c:v>
                </c:pt>
                <c:pt idx="8755">
                  <c:v>0.289127478777601</c:v>
                </c:pt>
                <c:pt idx="8756">
                  <c:v>0.289129393310166</c:v>
                </c:pt>
                <c:pt idx="8757">
                  <c:v>0.289131307290363</c:v>
                </c:pt>
                <c:pt idx="8758">
                  <c:v>0.289133220718353</c:v>
                </c:pt>
                <c:pt idx="8759">
                  <c:v>0.289135133594297</c:v>
                </c:pt>
                <c:pt idx="8760">
                  <c:v>0.289137045918354</c:v>
                </c:pt>
                <c:pt idx="8761">
                  <c:v>0.289138957690685</c:v>
                </c:pt>
                <c:pt idx="8762">
                  <c:v>0.28914086891145</c:v>
                </c:pt>
                <c:pt idx="8763">
                  <c:v>0.28914277958081</c:v>
                </c:pt>
                <c:pt idx="8764">
                  <c:v>0.289144689698924</c:v>
                </c:pt>
                <c:pt idx="8765">
                  <c:v>0.289146599265952</c:v>
                </c:pt>
                <c:pt idx="8766">
                  <c:v>0.289148508282055</c:v>
                </c:pt>
                <c:pt idx="8767">
                  <c:v>0.289150416747392</c:v>
                </c:pt>
                <c:pt idx="8768">
                  <c:v>0.289152324662124</c:v>
                </c:pt>
                <c:pt idx="8769">
                  <c:v>0.28915423202641</c:v>
                </c:pt>
                <c:pt idx="8770">
                  <c:v>0.289156138840409</c:v>
                </c:pt>
                <c:pt idx="8771">
                  <c:v>0.289158045104284</c:v>
                </c:pt>
                <c:pt idx="8772">
                  <c:v>0.289159950818191</c:v>
                </c:pt>
                <c:pt idx="8773">
                  <c:v>0.289161855982292</c:v>
                </c:pt>
                <c:pt idx="8774">
                  <c:v>0.289163760596745</c:v>
                </c:pt>
                <c:pt idx="8775">
                  <c:v>0.289165664661712</c:v>
                </c:pt>
                <c:pt idx="8776">
                  <c:v>0.289167568177349</c:v>
                </c:pt>
                <c:pt idx="8777">
                  <c:v>0.289169471143819</c:v>
                </c:pt>
                <c:pt idx="8778">
                  <c:v>0.28917137356128</c:v>
                </c:pt>
                <c:pt idx="8779">
                  <c:v>0.289173275429891</c:v>
                </c:pt>
                <c:pt idx="8780">
                  <c:v>0.289175176749812</c:v>
                </c:pt>
                <c:pt idx="8781">
                  <c:v>0.289177077521202</c:v>
                </c:pt>
                <c:pt idx="8782">
                  <c:v>0.289178977744221</c:v>
                </c:pt>
                <c:pt idx="8783">
                  <c:v>0.289180877419027</c:v>
                </c:pt>
                <c:pt idx="8784">
                  <c:v>0.289182776545779</c:v>
                </c:pt>
                <c:pt idx="8785">
                  <c:v>0.289184675124639</c:v>
                </c:pt>
                <c:pt idx="8786">
                  <c:v>0.289186573155762</c:v>
                </c:pt>
                <c:pt idx="8787">
                  <c:v>0.289188470639311</c:v>
                </c:pt>
                <c:pt idx="8788">
                  <c:v>0.289190367575441</c:v>
                </c:pt>
                <c:pt idx="8789">
                  <c:v>0.289192263964315</c:v>
                </c:pt>
                <c:pt idx="8790">
                  <c:v>0.289194159806088</c:v>
                </c:pt>
                <c:pt idx="8791">
                  <c:v>0.289196055100921</c:v>
                </c:pt>
                <c:pt idx="8792">
                  <c:v>0.289197949848974</c:v>
                </c:pt>
                <c:pt idx="8793">
                  <c:v>0.289199844050403</c:v>
                </c:pt>
                <c:pt idx="8794">
                  <c:v>0.289201737705369</c:v>
                </c:pt>
                <c:pt idx="8795">
                  <c:v>0.289203630814029</c:v>
                </c:pt>
                <c:pt idx="8796">
                  <c:v>0.289205523376543</c:v>
                </c:pt>
                <c:pt idx="8797">
                  <c:v>0.289207415393068</c:v>
                </c:pt>
                <c:pt idx="8798">
                  <c:v>0.289209306863763</c:v>
                </c:pt>
                <c:pt idx="8799">
                  <c:v>0.289211197788788</c:v>
                </c:pt>
                <c:pt idx="8800">
                  <c:v>0.2892130881683</c:v>
                </c:pt>
                <c:pt idx="8801">
                  <c:v>0.289214978002458</c:v>
                </c:pt>
                <c:pt idx="8802">
                  <c:v>0.289216867291419</c:v>
                </c:pt>
                <c:pt idx="8803">
                  <c:v>0.289218756035344</c:v>
                </c:pt>
                <c:pt idx="8804">
                  <c:v>0.289220644234388</c:v>
                </c:pt>
                <c:pt idx="8805">
                  <c:v>0.289222531888712</c:v>
                </c:pt>
                <c:pt idx="8806">
                  <c:v>0.289224418998472</c:v>
                </c:pt>
                <c:pt idx="8807">
                  <c:v>0.289226305563828</c:v>
                </c:pt>
                <c:pt idx="8808">
                  <c:v>0.289228191584937</c:v>
                </c:pt>
                <c:pt idx="8809">
                  <c:v>0.289230077061956</c:v>
                </c:pt>
                <c:pt idx="8810">
                  <c:v>0.289231961995046</c:v>
                </c:pt>
                <c:pt idx="8811">
                  <c:v>0.289233846384362</c:v>
                </c:pt>
                <c:pt idx="8812">
                  <c:v>0.289235730230062</c:v>
                </c:pt>
                <c:pt idx="8813">
                  <c:v>0.289237613532307</c:v>
                </c:pt>
                <c:pt idx="8814">
                  <c:v>0.289239496291251</c:v>
                </c:pt>
                <c:pt idx="8815">
                  <c:v>0.289241378507054</c:v>
                </c:pt>
                <c:pt idx="8816">
                  <c:v>0.289243260179872</c:v>
                </c:pt>
                <c:pt idx="8817">
                  <c:v>0.289245141309865</c:v>
                </c:pt>
                <c:pt idx="8818">
                  <c:v>0.289247021897189</c:v>
                </c:pt>
                <c:pt idx="8819">
                  <c:v>0.289248901942001</c:v>
                </c:pt>
                <c:pt idx="8820">
                  <c:v>0.28925078144446</c:v>
                </c:pt>
                <c:pt idx="8821">
                  <c:v>0.289252660404722</c:v>
                </c:pt>
                <c:pt idx="8822">
                  <c:v>0.289254538822947</c:v>
                </c:pt>
                <c:pt idx="8823">
                  <c:v>0.289256416699289</c:v>
                </c:pt>
                <c:pt idx="8824">
                  <c:v>0.289258294033908</c:v>
                </c:pt>
                <c:pt idx="8825">
                  <c:v>0.289260170826959</c:v>
                </c:pt>
                <c:pt idx="8826">
                  <c:v>0.289262047078601</c:v>
                </c:pt>
                <c:pt idx="8827">
                  <c:v>0.289263922788991</c:v>
                </c:pt>
                <c:pt idx="8828">
                  <c:v>0.289265797958285</c:v>
                </c:pt>
                <c:pt idx="8829">
                  <c:v>0.289267672586642</c:v>
                </c:pt>
                <c:pt idx="8830">
                  <c:v>0.289269546674217</c:v>
                </c:pt>
                <c:pt idx="8831">
                  <c:v>0.289271420221169</c:v>
                </c:pt>
                <c:pt idx="8832">
                  <c:v>0.289273293227653</c:v>
                </c:pt>
                <c:pt idx="8833">
                  <c:v>0.289275165693827</c:v>
                </c:pt>
                <c:pt idx="8834">
                  <c:v>0.289277037619848</c:v>
                </c:pt>
                <c:pt idx="8835">
                  <c:v>0.289278909005872</c:v>
                </c:pt>
                <c:pt idx="8836">
                  <c:v>0.289280779852057</c:v>
                </c:pt>
                <c:pt idx="8837">
                  <c:v>0.289282650158558</c:v>
                </c:pt>
                <c:pt idx="8838">
                  <c:v>0.289284519925534</c:v>
                </c:pt>
                <c:pt idx="8839">
                  <c:v>0.289286389153139</c:v>
                </c:pt>
                <c:pt idx="8840">
                  <c:v>0.289288257841531</c:v>
                </c:pt>
                <c:pt idx="8841">
                  <c:v>0.289290125990868</c:v>
                </c:pt>
                <c:pt idx="8842">
                  <c:v>0.289291993601304</c:v>
                </c:pt>
                <c:pt idx="8843">
                  <c:v>0.289293860672997</c:v>
                </c:pt>
                <c:pt idx="8844">
                  <c:v>0.289295727206102</c:v>
                </c:pt>
                <c:pt idx="8845">
                  <c:v>0.289297593200777</c:v>
                </c:pt>
                <c:pt idx="8846">
                  <c:v>0.289299458657177</c:v>
                </c:pt>
                <c:pt idx="8847">
                  <c:v>0.289301323575458</c:v>
                </c:pt>
                <c:pt idx="8848">
                  <c:v>0.289303187955779</c:v>
                </c:pt>
                <c:pt idx="8849">
                  <c:v>0.289305051798293</c:v>
                </c:pt>
                <c:pt idx="8850">
                  <c:v>0.289306915103158</c:v>
                </c:pt>
                <c:pt idx="8851">
                  <c:v>0.289308777870529</c:v>
                </c:pt>
                <c:pt idx="8852">
                  <c:v>0.289310640100563</c:v>
                </c:pt>
                <c:pt idx="8853">
                  <c:v>0.289312501793415</c:v>
                </c:pt>
                <c:pt idx="8854">
                  <c:v>0.289314362949242</c:v>
                </c:pt>
                <c:pt idx="8855">
                  <c:v>0.2893162235682</c:v>
                </c:pt>
                <c:pt idx="8856">
                  <c:v>0.289318083650443</c:v>
                </c:pt>
                <c:pt idx="8857">
                  <c:v>0.289319943196129</c:v>
                </c:pt>
                <c:pt idx="8858">
                  <c:v>0.289321802205412</c:v>
                </c:pt>
                <c:pt idx="8859">
                  <c:v>0.289323660678449</c:v>
                </c:pt>
                <c:pt idx="8860">
                  <c:v>0.289325518615395</c:v>
                </c:pt>
                <c:pt idx="8861">
                  <c:v>0.289327376016406</c:v>
                </c:pt>
                <c:pt idx="8862">
                  <c:v>0.289329232881638</c:v>
                </c:pt>
                <c:pt idx="8863">
                  <c:v>0.289331089211246</c:v>
                </c:pt>
                <c:pt idx="8864">
                  <c:v>0.289332945005385</c:v>
                </c:pt>
                <c:pt idx="8865">
                  <c:v>0.289334800264211</c:v>
                </c:pt>
                <c:pt idx="8866">
                  <c:v>0.28933665498788</c:v>
                </c:pt>
                <c:pt idx="8867">
                  <c:v>0.289338509176546</c:v>
                </c:pt>
                <c:pt idx="8868">
                  <c:v>0.289340362830366</c:v>
                </c:pt>
                <c:pt idx="8869">
                  <c:v>0.289342215949494</c:v>
                </c:pt>
                <c:pt idx="8870">
                  <c:v>0.289344068534085</c:v>
                </c:pt>
                <c:pt idx="8871">
                  <c:v>0.289345920584296</c:v>
                </c:pt>
                <c:pt idx="8872">
                  <c:v>0.28934777210028</c:v>
                </c:pt>
                <c:pt idx="8873">
                  <c:v>0.289349623082194</c:v>
                </c:pt>
                <c:pt idx="8874">
                  <c:v>0.28935147353019</c:v>
                </c:pt>
                <c:pt idx="8875">
                  <c:v>0.289353323444427</c:v>
                </c:pt>
                <c:pt idx="8876">
                  <c:v>0.289355172825057</c:v>
                </c:pt>
                <c:pt idx="8877">
                  <c:v>0.289357021672236</c:v>
                </c:pt>
                <c:pt idx="8878">
                  <c:v>0.28935886998612</c:v>
                </c:pt>
                <c:pt idx="8879">
                  <c:v>0.289360717766861</c:v>
                </c:pt>
                <c:pt idx="8880">
                  <c:v>0.289362565014617</c:v>
                </c:pt>
                <c:pt idx="8881">
                  <c:v>0.28936441172954</c:v>
                </c:pt>
                <c:pt idx="8882">
                  <c:v>0.289366257911785</c:v>
                </c:pt>
                <c:pt idx="8883">
                  <c:v>0.289368103561509</c:v>
                </c:pt>
                <c:pt idx="8884">
                  <c:v>0.289369948678865</c:v>
                </c:pt>
                <c:pt idx="8885">
                  <c:v>0.289371793264007</c:v>
                </c:pt>
                <c:pt idx="8886">
                  <c:v>0.28937363731709</c:v>
                </c:pt>
                <c:pt idx="8887">
                  <c:v>0.28937548083827</c:v>
                </c:pt>
                <c:pt idx="8888">
                  <c:v>0.289377323827698</c:v>
                </c:pt>
                <c:pt idx="8889">
                  <c:v>0.289379166285531</c:v>
                </c:pt>
                <c:pt idx="8890">
                  <c:v>0.289381008211923</c:v>
                </c:pt>
                <c:pt idx="8891">
                  <c:v>0.289382849607028</c:v>
                </c:pt>
                <c:pt idx="8892">
                  <c:v>0.289384690471</c:v>
                </c:pt>
                <c:pt idx="8893">
                  <c:v>0.289386530803993</c:v>
                </c:pt>
                <c:pt idx="8894">
                  <c:v>0.289388370606163</c:v>
                </c:pt>
                <c:pt idx="8895">
                  <c:v>0.289390209877661</c:v>
                </c:pt>
                <c:pt idx="8896">
                  <c:v>0.289392048618643</c:v>
                </c:pt>
                <c:pt idx="8897">
                  <c:v>0.289393886829263</c:v>
                </c:pt>
                <c:pt idx="8898">
                  <c:v>0.289395724509674</c:v>
                </c:pt>
                <c:pt idx="8899">
                  <c:v>0.289397561660032</c:v>
                </c:pt>
                <c:pt idx="8900">
                  <c:v>0.289399398280488</c:v>
                </c:pt>
                <c:pt idx="8901">
                  <c:v>0.289401234371199</c:v>
                </c:pt>
                <c:pt idx="8902">
                  <c:v>0.289403069932315</c:v>
                </c:pt>
                <c:pt idx="8903">
                  <c:v>0.289404904963993</c:v>
                </c:pt>
                <c:pt idx="8904">
                  <c:v>0.289406739466385</c:v>
                </c:pt>
                <c:pt idx="8905">
                  <c:v>0.289408573439645</c:v>
                </c:pt>
                <c:pt idx="8906">
                  <c:v>0.289410406883928</c:v>
                </c:pt>
                <c:pt idx="8907">
                  <c:v>0.289412239799385</c:v>
                </c:pt>
                <c:pt idx="8908">
                  <c:v>0.289414072186172</c:v>
                </c:pt>
                <c:pt idx="8909">
                  <c:v>0.28941590404444</c:v>
                </c:pt>
                <c:pt idx="8910">
                  <c:v>0.289417735374344</c:v>
                </c:pt>
                <c:pt idx="8911">
                  <c:v>0.289419566176038</c:v>
                </c:pt>
                <c:pt idx="8912">
                  <c:v>0.289421396449674</c:v>
                </c:pt>
                <c:pt idx="8913">
                  <c:v>0.289423226195406</c:v>
                </c:pt>
                <c:pt idx="8914">
                  <c:v>0.289425055413386</c:v>
                </c:pt>
                <c:pt idx="8915">
                  <c:v>0.289426884103769</c:v>
                </c:pt>
                <c:pt idx="8916">
                  <c:v>0.289428712266707</c:v>
                </c:pt>
                <c:pt idx="8917">
                  <c:v>0.289430539902353</c:v>
                </c:pt>
                <c:pt idx="8918">
                  <c:v>0.289432367010862</c:v>
                </c:pt>
                <c:pt idx="8919">
                  <c:v>0.289434193592384</c:v>
                </c:pt>
                <c:pt idx="8920">
                  <c:v>0.289436019647075</c:v>
                </c:pt>
                <c:pt idx="8921">
                  <c:v>0.289437845175085</c:v>
                </c:pt>
                <c:pt idx="8922">
                  <c:v>0.28943967017657</c:v>
                </c:pt>
                <c:pt idx="8923">
                  <c:v>0.289441494651679</c:v>
                </c:pt>
                <c:pt idx="8924">
                  <c:v>0.289443318600568</c:v>
                </c:pt>
                <c:pt idx="8925">
                  <c:v>0.28944514202339</c:v>
                </c:pt>
                <c:pt idx="8926">
                  <c:v>0.289446964920295</c:v>
                </c:pt>
                <c:pt idx="8927">
                  <c:v>0.289448787291438</c:v>
                </c:pt>
                <c:pt idx="8928">
                  <c:v>0.28945060913697</c:v>
                </c:pt>
                <c:pt idx="8929">
                  <c:v>0.289452430457045</c:v>
                </c:pt>
                <c:pt idx="8930">
                  <c:v>0.289454251251814</c:v>
                </c:pt>
                <c:pt idx="8931">
                  <c:v>0.289456071521431</c:v>
                </c:pt>
                <c:pt idx="8932">
                  <c:v>0.289457891266048</c:v>
                </c:pt>
                <c:pt idx="8933">
                  <c:v>0.289459710485816</c:v>
                </c:pt>
                <c:pt idx="8934">
                  <c:v>0.28946152918089</c:v>
                </c:pt>
                <c:pt idx="8935">
                  <c:v>0.28946334735142</c:v>
                </c:pt>
                <c:pt idx="8936">
                  <c:v>0.28946516499756</c:v>
                </c:pt>
                <c:pt idx="8937">
                  <c:v>0.28946698211946</c:v>
                </c:pt>
                <c:pt idx="8938">
                  <c:v>0.289468798717274</c:v>
                </c:pt>
                <c:pt idx="8939">
                  <c:v>0.289470614791155</c:v>
                </c:pt>
                <c:pt idx="8940">
                  <c:v>0.289472430341252</c:v>
                </c:pt>
                <c:pt idx="8941">
                  <c:v>0.28947424536772</c:v>
                </c:pt>
                <c:pt idx="8942">
                  <c:v>0.289476059870709</c:v>
                </c:pt>
                <c:pt idx="8943">
                  <c:v>0.289477873850372</c:v>
                </c:pt>
                <c:pt idx="8944">
                  <c:v>0.28947968730686</c:v>
                </c:pt>
                <c:pt idx="8945">
                  <c:v>0.289481500240326</c:v>
                </c:pt>
                <c:pt idx="8946">
                  <c:v>0.289483312650922</c:v>
                </c:pt>
                <c:pt idx="8947">
                  <c:v>0.289485124538798</c:v>
                </c:pt>
                <c:pt idx="8948">
                  <c:v>0.289486935904108</c:v>
                </c:pt>
                <c:pt idx="8949">
                  <c:v>0.289488746747002</c:v>
                </c:pt>
                <c:pt idx="8950">
                  <c:v>0.289490557067632</c:v>
                </c:pt>
                <c:pt idx="8951">
                  <c:v>0.28949236686615</c:v>
                </c:pt>
                <c:pt idx="8952">
                  <c:v>0.289494176142707</c:v>
                </c:pt>
                <c:pt idx="8953">
                  <c:v>0.289495984897455</c:v>
                </c:pt>
                <c:pt idx="8954">
                  <c:v>0.289497793130545</c:v>
                </c:pt>
                <c:pt idx="8955">
                  <c:v>0.28949960084213</c:v>
                </c:pt>
                <c:pt idx="8956">
                  <c:v>0.289501408032359</c:v>
                </c:pt>
                <c:pt idx="8957">
                  <c:v>0.289503214701385</c:v>
                </c:pt>
                <c:pt idx="8958">
                  <c:v>0.289505020849358</c:v>
                </c:pt>
                <c:pt idx="8959">
                  <c:v>0.28950682647643</c:v>
                </c:pt>
                <c:pt idx="8960">
                  <c:v>0.289508631582753</c:v>
                </c:pt>
                <c:pt idx="8961">
                  <c:v>0.289510436168477</c:v>
                </c:pt>
                <c:pt idx="8962">
                  <c:v>0.289512240233754</c:v>
                </c:pt>
                <c:pt idx="8963">
                  <c:v>0.289514043778734</c:v>
                </c:pt>
                <c:pt idx="8964">
                  <c:v>0.289515846803569</c:v>
                </c:pt>
                <c:pt idx="8965">
                  <c:v>0.289517649308409</c:v>
                </c:pt>
                <c:pt idx="8966">
                  <c:v>0.289519451293405</c:v>
                </c:pt>
                <c:pt idx="8967">
                  <c:v>0.289521252758709</c:v>
                </c:pt>
                <c:pt idx="8968">
                  <c:v>0.289523053704471</c:v>
                </c:pt>
                <c:pt idx="8969">
                  <c:v>0.289524854130843</c:v>
                </c:pt>
                <c:pt idx="8970">
                  <c:v>0.289526654037973</c:v>
                </c:pt>
                <c:pt idx="8971">
                  <c:v>0.289528453426015</c:v>
                </c:pt>
                <c:pt idx="8972">
                  <c:v>0.289530252295118</c:v>
                </c:pt>
                <c:pt idx="8973">
                  <c:v>0.289532050645432</c:v>
                </c:pt>
                <c:pt idx="8974">
                  <c:v>0.289533848477109</c:v>
                </c:pt>
                <c:pt idx="8975">
                  <c:v>0.289535645790299</c:v>
                </c:pt>
                <c:pt idx="8976">
                  <c:v>0.289537442585153</c:v>
                </c:pt>
                <c:pt idx="8977">
                  <c:v>0.289539238861819</c:v>
                </c:pt>
                <c:pt idx="8978">
                  <c:v>0.289541034620451</c:v>
                </c:pt>
                <c:pt idx="8979">
                  <c:v>0.289542829861197</c:v>
                </c:pt>
                <c:pt idx="8980">
                  <c:v>0.289544624584208</c:v>
                </c:pt>
                <c:pt idx="8981">
                  <c:v>0.289546418789635</c:v>
                </c:pt>
                <c:pt idx="8982">
                  <c:v>0.289548212477626</c:v>
                </c:pt>
                <c:pt idx="8983">
                  <c:v>0.289550005648335</c:v>
                </c:pt>
                <c:pt idx="8984">
                  <c:v>0.289551798301908</c:v>
                </c:pt>
                <c:pt idx="8985">
                  <c:v>0.289553590438497</c:v>
                </c:pt>
                <c:pt idx="8986">
                  <c:v>0.289555382058253</c:v>
                </c:pt>
                <c:pt idx="8987">
                  <c:v>0.289557173161324</c:v>
                </c:pt>
                <c:pt idx="8988">
                  <c:v>0.289558963747861</c:v>
                </c:pt>
                <c:pt idx="8989">
                  <c:v>0.289560753818015</c:v>
                </c:pt>
                <c:pt idx="8990">
                  <c:v>0.289562543371934</c:v>
                </c:pt>
                <c:pt idx="8991">
                  <c:v>0.289564332409768</c:v>
                </c:pt>
                <c:pt idx="8992">
                  <c:v>0.289566120931669</c:v>
                </c:pt>
                <c:pt idx="8993">
                  <c:v>0.289567908937784</c:v>
                </c:pt>
                <c:pt idx="8994">
                  <c:v>0.289569696428264</c:v>
                </c:pt>
                <c:pt idx="8995">
                  <c:v>0.289571483403259</c:v>
                </c:pt>
                <c:pt idx="8996">
                  <c:v>0.289573269862918</c:v>
                </c:pt>
                <c:pt idx="8997">
                  <c:v>0.289575055807391</c:v>
                </c:pt>
                <c:pt idx="8998">
                  <c:v>0.289576841236827</c:v>
                </c:pt>
                <c:pt idx="8999">
                  <c:v>0.289578626151376</c:v>
                </c:pt>
                <c:pt idx="9000">
                  <c:v>0.289580410551187</c:v>
                </c:pt>
                <c:pt idx="9001">
                  <c:v>0.289582194436409</c:v>
                </c:pt>
                <c:pt idx="9002">
                  <c:v>0.289583977807193</c:v>
                </c:pt>
                <c:pt idx="9003">
                  <c:v>0.289585760663687</c:v>
                </c:pt>
                <c:pt idx="9004">
                  <c:v>0.289587543006041</c:v>
                </c:pt>
                <c:pt idx="9005">
                  <c:v>0.289589324834403</c:v>
                </c:pt>
                <c:pt idx="9006">
                  <c:v>0.289591106148924</c:v>
                </c:pt>
                <c:pt idx="9007">
                  <c:v>0.289592886949751</c:v>
                </c:pt>
                <c:pt idx="9008">
                  <c:v>0.289594667237035</c:v>
                </c:pt>
                <c:pt idx="9009">
                  <c:v>0.289596447010924</c:v>
                </c:pt>
                <c:pt idx="9010">
                  <c:v>0.289598226271567</c:v>
                </c:pt>
                <c:pt idx="9011">
                  <c:v>0.289600005019114</c:v>
                </c:pt>
                <c:pt idx="9012">
                  <c:v>0.289601783253713</c:v>
                </c:pt>
                <c:pt idx="9013">
                  <c:v>0.289603560975513</c:v>
                </c:pt>
                <c:pt idx="9014">
                  <c:v>0.289605338184663</c:v>
                </c:pt>
                <c:pt idx="9015">
                  <c:v>0.289607114881311</c:v>
                </c:pt>
                <c:pt idx="9016">
                  <c:v>0.289608891065608</c:v>
                </c:pt>
                <c:pt idx="9017">
                  <c:v>0.289610666737699</c:v>
                </c:pt>
                <c:pt idx="9018">
                  <c:v>0.289612441897737</c:v>
                </c:pt>
                <c:pt idx="9019">
                  <c:v>0.289614216545867</c:v>
                </c:pt>
                <c:pt idx="9020">
                  <c:v>0.28961599068224</c:v>
                </c:pt>
                <c:pt idx="9021">
                  <c:v>0.289617764307003</c:v>
                </c:pt>
                <c:pt idx="9022">
                  <c:v>0.289619537420304</c:v>
                </c:pt>
                <c:pt idx="9023">
                  <c:v>0.289621310022294</c:v>
                </c:pt>
                <c:pt idx="9024">
                  <c:v>0.28962308211312</c:v>
                </c:pt>
                <c:pt idx="9025">
                  <c:v>0.28962485369293</c:v>
                </c:pt>
                <c:pt idx="9026">
                  <c:v>0.289626624761872</c:v>
                </c:pt>
                <c:pt idx="9027">
                  <c:v>0.289628395320095</c:v>
                </c:pt>
                <c:pt idx="9028">
                  <c:v>0.289630165367747</c:v>
                </c:pt>
                <c:pt idx="9029">
                  <c:v>0.289631934904976</c:v>
                </c:pt>
                <c:pt idx="9030">
                  <c:v>0.289633703931932</c:v>
                </c:pt>
                <c:pt idx="9031">
                  <c:v>0.28963547244876</c:v>
                </c:pt>
                <c:pt idx="9032">
                  <c:v>0.28963724045561</c:v>
                </c:pt>
                <c:pt idx="9033">
                  <c:v>0.28963900795263</c:v>
                </c:pt>
                <c:pt idx="9034">
                  <c:v>0.289640774939967</c:v>
                </c:pt>
                <c:pt idx="9035">
                  <c:v>0.289642541417769</c:v>
                </c:pt>
                <c:pt idx="9036">
                  <c:v>0.289644307386185</c:v>
                </c:pt>
                <c:pt idx="9037">
                  <c:v>0.289646072845363</c:v>
                </c:pt>
                <c:pt idx="9038">
                  <c:v>0.289647837795449</c:v>
                </c:pt>
                <c:pt idx="9039">
                  <c:v>0.289649602236592</c:v>
                </c:pt>
                <c:pt idx="9040">
                  <c:v>0.289651366168939</c:v>
                </c:pt>
                <c:pt idx="9041">
                  <c:v>0.289653129592639</c:v>
                </c:pt>
                <c:pt idx="9042">
                  <c:v>0.289654892507838</c:v>
                </c:pt>
                <c:pt idx="9043">
                  <c:v>0.289656654914685</c:v>
                </c:pt>
                <c:pt idx="9044">
                  <c:v>0.289658416813327</c:v>
                </c:pt>
                <c:pt idx="9045">
                  <c:v>0.28966017820391</c:v>
                </c:pt>
                <c:pt idx="9046">
                  <c:v>0.289661939086585</c:v>
                </c:pt>
                <c:pt idx="9047">
                  <c:v>0.289663699461495</c:v>
                </c:pt>
                <c:pt idx="9048">
                  <c:v>0.289665459328792</c:v>
                </c:pt>
                <c:pt idx="9049">
                  <c:v>0.289667218688619</c:v>
                </c:pt>
                <c:pt idx="9050">
                  <c:v>0.289668977541125</c:v>
                </c:pt>
                <c:pt idx="9051">
                  <c:v>0.289670735886459</c:v>
                </c:pt>
                <c:pt idx="9052">
                  <c:v>0.289672493724766</c:v>
                </c:pt>
                <c:pt idx="9053">
                  <c:v>0.289674251056194</c:v>
                </c:pt>
                <c:pt idx="9054">
                  <c:v>0.289676007880889</c:v>
                </c:pt>
                <c:pt idx="9055">
                  <c:v>0.289677764199001</c:v>
                </c:pt>
                <c:pt idx="9056">
                  <c:v>0.289679520010673</c:v>
                </c:pt>
                <c:pt idx="9057">
                  <c:v>0.289681275316054</c:v>
                </c:pt>
                <c:pt idx="9058">
                  <c:v>0.289683030115293</c:v>
                </c:pt>
                <c:pt idx="9059">
                  <c:v>0.289684784408533</c:v>
                </c:pt>
                <c:pt idx="9060">
                  <c:v>0.289686538195923</c:v>
                </c:pt>
                <c:pt idx="9061">
                  <c:v>0.28968829147761</c:v>
                </c:pt>
                <c:pt idx="9062">
                  <c:v>0.28969004425374</c:v>
                </c:pt>
                <c:pt idx="9063">
                  <c:v>0.289691796524459</c:v>
                </c:pt>
                <c:pt idx="9064">
                  <c:v>0.289693548289916</c:v>
                </c:pt>
                <c:pt idx="9065">
                  <c:v>0.289695299550256</c:v>
                </c:pt>
                <c:pt idx="9066">
                  <c:v>0.289697050305625</c:v>
                </c:pt>
                <c:pt idx="9067">
                  <c:v>0.289698800556172</c:v>
                </c:pt>
                <c:pt idx="9068">
                  <c:v>0.289700550302041</c:v>
                </c:pt>
                <c:pt idx="9069">
                  <c:v>0.289702299543379</c:v>
                </c:pt>
                <c:pt idx="9070">
                  <c:v>0.289704048280333</c:v>
                </c:pt>
                <c:pt idx="9071">
                  <c:v>0.28970579651305</c:v>
                </c:pt>
                <c:pt idx="9072">
                  <c:v>0.289707544241675</c:v>
                </c:pt>
                <c:pt idx="9073">
                  <c:v>0.289709291466355</c:v>
                </c:pt>
                <c:pt idx="9074">
                  <c:v>0.289711038187237</c:v>
                </c:pt>
                <c:pt idx="9075">
                  <c:v>0.289712784404465</c:v>
                </c:pt>
                <c:pt idx="9076">
                  <c:v>0.289714530118187</c:v>
                </c:pt>
                <c:pt idx="9077">
                  <c:v>0.289716275328548</c:v>
                </c:pt>
                <c:pt idx="9078">
                  <c:v>0.289718020035695</c:v>
                </c:pt>
                <c:pt idx="9079">
                  <c:v>0.289719764239775</c:v>
                </c:pt>
                <c:pt idx="9080">
                  <c:v>0.289721507940931</c:v>
                </c:pt>
                <c:pt idx="9081">
                  <c:v>0.289723251139312</c:v>
                </c:pt>
                <c:pt idx="9082">
                  <c:v>0.289724993835062</c:v>
                </c:pt>
                <c:pt idx="9083">
                  <c:v>0.289726736028328</c:v>
                </c:pt>
                <c:pt idx="9084">
                  <c:v>0.289728477719254</c:v>
                </c:pt>
                <c:pt idx="9085">
                  <c:v>0.289730218907988</c:v>
                </c:pt>
                <c:pt idx="9086">
                  <c:v>0.289731959594675</c:v>
                </c:pt>
                <c:pt idx="9087">
                  <c:v>0.28973369977946</c:v>
                </c:pt>
                <c:pt idx="9088">
                  <c:v>0.28973543946249</c:v>
                </c:pt>
                <c:pt idx="9089">
                  <c:v>0.289737178643908</c:v>
                </c:pt>
                <c:pt idx="9090">
                  <c:v>0.289738917323863</c:v>
                </c:pt>
                <c:pt idx="9091">
                  <c:v>0.289740655502499</c:v>
                </c:pt>
                <c:pt idx="9092">
                  <c:v>0.28974239317996</c:v>
                </c:pt>
                <c:pt idx="9093">
                  <c:v>0.289744130356394</c:v>
                </c:pt>
                <c:pt idx="9094">
                  <c:v>0.289745867031945</c:v>
                </c:pt>
                <c:pt idx="9095">
                  <c:v>0.289747603206759</c:v>
                </c:pt>
                <c:pt idx="9096">
                  <c:v>0.28974933888098</c:v>
                </c:pt>
                <c:pt idx="9097">
                  <c:v>0.289751074054755</c:v>
                </c:pt>
                <c:pt idx="9098">
                  <c:v>0.289752808728228</c:v>
                </c:pt>
                <c:pt idx="9099">
                  <c:v>0.289754542901544</c:v>
                </c:pt>
                <c:pt idx="9100">
                  <c:v>0.28975627657485</c:v>
                </c:pt>
                <c:pt idx="9101">
                  <c:v>0.289758009748289</c:v>
                </c:pt>
                <c:pt idx="9102">
                  <c:v>0.289759742422008</c:v>
                </c:pt>
                <c:pt idx="9103">
                  <c:v>0.28976147459615</c:v>
                </c:pt>
                <c:pt idx="9104">
                  <c:v>0.289763206270861</c:v>
                </c:pt>
                <c:pt idx="9105">
                  <c:v>0.289764937446286</c:v>
                </c:pt>
                <c:pt idx="9106">
                  <c:v>0.289766668122569</c:v>
                </c:pt>
                <c:pt idx="9107">
                  <c:v>0.289768398299857</c:v>
                </c:pt>
                <c:pt idx="9108">
                  <c:v>0.289770127978292</c:v>
                </c:pt>
                <c:pt idx="9109">
                  <c:v>0.289771857158021</c:v>
                </c:pt>
                <c:pt idx="9110">
                  <c:v>0.289773585839188</c:v>
                </c:pt>
                <c:pt idx="9111">
                  <c:v>0.289775314021938</c:v>
                </c:pt>
                <c:pt idx="9112">
                  <c:v>0.289777041706414</c:v>
                </c:pt>
                <c:pt idx="9113">
                  <c:v>0.289778768892762</c:v>
                </c:pt>
                <c:pt idx="9114">
                  <c:v>0.289780495581127</c:v>
                </c:pt>
                <c:pt idx="9115">
                  <c:v>0.289782221771653</c:v>
                </c:pt>
                <c:pt idx="9116">
                  <c:v>0.289783947464484</c:v>
                </c:pt>
                <c:pt idx="9117">
                  <c:v>0.289785672659765</c:v>
                </c:pt>
                <c:pt idx="9118">
                  <c:v>0.28978739735764</c:v>
                </c:pt>
                <c:pt idx="9119">
                  <c:v>0.289789121558254</c:v>
                </c:pt>
                <c:pt idx="9120">
                  <c:v>0.28979084526175</c:v>
                </c:pt>
                <c:pt idx="9121">
                  <c:v>0.289792568468274</c:v>
                </c:pt>
                <c:pt idx="9122">
                  <c:v>0.289794291177968</c:v>
                </c:pt>
                <c:pt idx="9123">
                  <c:v>0.289796013390979</c:v>
                </c:pt>
                <c:pt idx="9124">
                  <c:v>0.289797735107448</c:v>
                </c:pt>
                <c:pt idx="9125">
                  <c:v>0.289799456327522</c:v>
                </c:pt>
                <c:pt idx="9126">
                  <c:v>0.289801177051344</c:v>
                </c:pt>
                <c:pt idx="9127">
                  <c:v>0.289802897279057</c:v>
                </c:pt>
                <c:pt idx="9128">
                  <c:v>0.289804617010806</c:v>
                </c:pt>
                <c:pt idx="9129">
                  <c:v>0.289806336246734</c:v>
                </c:pt>
                <c:pt idx="9130">
                  <c:v>0.289808054986987</c:v>
                </c:pt>
                <c:pt idx="9131">
                  <c:v>0.289809773231706</c:v>
                </c:pt>
                <c:pt idx="9132">
                  <c:v>0.289811490981037</c:v>
                </c:pt>
                <c:pt idx="9133">
                  <c:v>0.289813208235123</c:v>
                </c:pt>
                <c:pt idx="9134">
                  <c:v>0.289814924994107</c:v>
                </c:pt>
                <c:pt idx="9135">
                  <c:v>0.289816641258134</c:v>
                </c:pt>
                <c:pt idx="9136">
                  <c:v>0.289818357027346</c:v>
                </c:pt>
                <c:pt idx="9137">
                  <c:v>0.289820072301889</c:v>
                </c:pt>
                <c:pt idx="9138">
                  <c:v>0.289821787081904</c:v>
                </c:pt>
                <c:pt idx="9139">
                  <c:v>0.289823501367536</c:v>
                </c:pt>
                <c:pt idx="9140">
                  <c:v>0.289825215158927</c:v>
                </c:pt>
                <c:pt idx="9141">
                  <c:v>0.289826928456223</c:v>
                </c:pt>
                <c:pt idx="9142">
                  <c:v>0.289828641259565</c:v>
                </c:pt>
                <c:pt idx="9143">
                  <c:v>0.289830353569098</c:v>
                </c:pt>
                <c:pt idx="9144">
                  <c:v>0.289832065384964</c:v>
                </c:pt>
                <c:pt idx="9145">
                  <c:v>0.289833776707307</c:v>
                </c:pt>
                <c:pt idx="9146">
                  <c:v>0.28983548753627</c:v>
                </c:pt>
                <c:pt idx="9147">
                  <c:v>0.289837197871995</c:v>
                </c:pt>
                <c:pt idx="9148">
                  <c:v>0.289838907714627</c:v>
                </c:pt>
                <c:pt idx="9149">
                  <c:v>0.289840617064309</c:v>
                </c:pt>
                <c:pt idx="9150">
                  <c:v>0.289842325921183</c:v>
                </c:pt>
                <c:pt idx="9151">
                  <c:v>0.289844034285392</c:v>
                </c:pt>
                <c:pt idx="9152">
                  <c:v>0.28984574215708</c:v>
                </c:pt>
                <c:pt idx="9153">
                  <c:v>0.289847449536389</c:v>
                </c:pt>
                <c:pt idx="9154">
                  <c:v>0.289849156423462</c:v>
                </c:pt>
                <c:pt idx="9155">
                  <c:v>0.289850862818442</c:v>
                </c:pt>
                <c:pt idx="9156">
                  <c:v>0.289852568721472</c:v>
                </c:pt>
                <c:pt idx="9157">
                  <c:v>0.289854274132695</c:v>
                </c:pt>
                <c:pt idx="9158">
                  <c:v>0.289855979052252</c:v>
                </c:pt>
                <c:pt idx="9159">
                  <c:v>0.289857683480288</c:v>
                </c:pt>
                <c:pt idx="9160">
                  <c:v>0.289859387416945</c:v>
                </c:pt>
                <c:pt idx="9161">
                  <c:v>0.289861090862364</c:v>
                </c:pt>
                <c:pt idx="9162">
                  <c:v>0.289862793816688</c:v>
                </c:pt>
                <c:pt idx="9163">
                  <c:v>0.289864496280062</c:v>
                </c:pt>
                <c:pt idx="9164">
                  <c:v>0.289866198252626</c:v>
                </c:pt>
                <c:pt idx="9165">
                  <c:v>0.289867899734523</c:v>
                </c:pt>
                <c:pt idx="9166">
                  <c:v>0.289869600725895</c:v>
                </c:pt>
                <c:pt idx="9167">
                  <c:v>0.289871301226886</c:v>
                </c:pt>
                <c:pt idx="9168">
                  <c:v>0.289873001237636</c:v>
                </c:pt>
                <c:pt idx="9169">
                  <c:v>0.289874700758288</c:v>
                </c:pt>
                <c:pt idx="9170">
                  <c:v>0.289876399788986</c:v>
                </c:pt>
                <c:pt idx="9171">
                  <c:v>0.28987809832987</c:v>
                </c:pt>
                <c:pt idx="9172">
                  <c:v>0.289879796381083</c:v>
                </c:pt>
                <c:pt idx="9173">
                  <c:v>0.289881493942766</c:v>
                </c:pt>
                <c:pt idx="9174">
                  <c:v>0.289883191015064</c:v>
                </c:pt>
                <c:pt idx="9175">
                  <c:v>0.289884887598115</c:v>
                </c:pt>
                <c:pt idx="9176">
                  <c:v>0.289886583692064</c:v>
                </c:pt>
                <c:pt idx="9177">
                  <c:v>0.289888279297052</c:v>
                </c:pt>
                <c:pt idx="9178">
                  <c:v>0.28988997441322</c:v>
                </c:pt>
                <c:pt idx="9179">
                  <c:v>0.289891669040711</c:v>
                </c:pt>
                <c:pt idx="9180">
                  <c:v>0.289893363179666</c:v>
                </c:pt>
                <c:pt idx="9181">
                  <c:v>0.289895056830228</c:v>
                </c:pt>
                <c:pt idx="9182">
                  <c:v>0.289896749992537</c:v>
                </c:pt>
                <c:pt idx="9183">
                  <c:v>0.289898442666736</c:v>
                </c:pt>
                <c:pt idx="9184">
                  <c:v>0.289900134852967</c:v>
                </c:pt>
                <c:pt idx="9185">
                  <c:v>0.289901826551369</c:v>
                </c:pt>
                <c:pt idx="9186">
                  <c:v>0.289903517762087</c:v>
                </c:pt>
                <c:pt idx="9187">
                  <c:v>0.28990520848526</c:v>
                </c:pt>
                <c:pt idx="9188">
                  <c:v>0.289906898721031</c:v>
                </c:pt>
                <c:pt idx="9189">
                  <c:v>0.28990858846954</c:v>
                </c:pt>
                <c:pt idx="9190">
                  <c:v>0.289910277730929</c:v>
                </c:pt>
                <c:pt idx="9191">
                  <c:v>0.28991196650534</c:v>
                </c:pt>
                <c:pt idx="9192">
                  <c:v>0.289913654792913</c:v>
                </c:pt>
                <c:pt idx="9193">
                  <c:v>0.289915342593791</c:v>
                </c:pt>
                <c:pt idx="9194">
                  <c:v>0.289917029908114</c:v>
                </c:pt>
                <c:pt idx="9195">
                  <c:v>0.289918716736023</c:v>
                </c:pt>
                <c:pt idx="9196">
                  <c:v>0.28992040307766</c:v>
                </c:pt>
                <c:pt idx="9197">
                  <c:v>0.289922088933165</c:v>
                </c:pt>
                <c:pt idx="9198">
                  <c:v>0.289923774302681</c:v>
                </c:pt>
                <c:pt idx="9199">
                  <c:v>0.289925459186346</c:v>
                </c:pt>
                <c:pt idx="9200">
                  <c:v>0.289927143584304</c:v>
                </c:pt>
                <c:pt idx="9201">
                  <c:v>0.289928827496694</c:v>
                </c:pt>
                <c:pt idx="9202">
                  <c:v>0.289930510923658</c:v>
                </c:pt>
                <c:pt idx="9203">
                  <c:v>0.289932193865336</c:v>
                </c:pt>
                <c:pt idx="9204">
                  <c:v>0.28993387632187</c:v>
                </c:pt>
                <c:pt idx="9205">
                  <c:v>0.289935558293399</c:v>
                </c:pt>
                <c:pt idx="9206">
                  <c:v>0.289937239780065</c:v>
                </c:pt>
                <c:pt idx="9207">
                  <c:v>0.289938920782009</c:v>
                </c:pt>
                <c:pt idx="9208">
                  <c:v>0.28994060129937</c:v>
                </c:pt>
                <c:pt idx="9209">
                  <c:v>0.28994228133229</c:v>
                </c:pt>
                <c:pt idx="9210">
                  <c:v>0.289943960880909</c:v>
                </c:pt>
                <c:pt idx="9211">
                  <c:v>0.289945639945368</c:v>
                </c:pt>
                <c:pt idx="9212">
                  <c:v>0.289947318525807</c:v>
                </c:pt>
                <c:pt idx="9213">
                  <c:v>0.289948996622367</c:v>
                </c:pt>
                <c:pt idx="9214">
                  <c:v>0.289950674235188</c:v>
                </c:pt>
                <c:pt idx="9215">
                  <c:v>0.28995235136441</c:v>
                </c:pt>
                <c:pt idx="9216">
                  <c:v>0.289954028010174</c:v>
                </c:pt>
                <c:pt idx="9217">
                  <c:v>0.28995570417262</c:v>
                </c:pt>
                <c:pt idx="9218">
                  <c:v>0.289957379851887</c:v>
                </c:pt>
                <c:pt idx="9219">
                  <c:v>0.289959055048118</c:v>
                </c:pt>
                <c:pt idx="9220">
                  <c:v>0.289960729761451</c:v>
                </c:pt>
                <c:pt idx="9221">
                  <c:v>0.289962403992027</c:v>
                </c:pt>
                <c:pt idx="9222">
                  <c:v>0.289964077739985</c:v>
                </c:pt>
                <c:pt idx="9223">
                  <c:v>0.289965751005467</c:v>
                </c:pt>
                <c:pt idx="9224">
                  <c:v>0.28996742378861</c:v>
                </c:pt>
                <c:pt idx="9225">
                  <c:v>0.289969096089557</c:v>
                </c:pt>
                <c:pt idx="9226">
                  <c:v>0.289970767908447</c:v>
                </c:pt>
                <c:pt idx="9227">
                  <c:v>0.289972439245418</c:v>
                </c:pt>
                <c:pt idx="9228">
                  <c:v>0.289974110100612</c:v>
                </c:pt>
                <c:pt idx="9229">
                  <c:v>0.289975780474168</c:v>
                </c:pt>
                <c:pt idx="9230">
                  <c:v>0.289977450366227</c:v>
                </c:pt>
                <c:pt idx="9231">
                  <c:v>0.289979119776926</c:v>
                </c:pt>
                <c:pt idx="9232">
                  <c:v>0.289980788706407</c:v>
                </c:pt>
                <c:pt idx="9233">
                  <c:v>0.289982457154809</c:v>
                </c:pt>
                <c:pt idx="9234">
                  <c:v>0.289984125122271</c:v>
                </c:pt>
                <c:pt idx="9235">
                  <c:v>0.289985792608933</c:v>
                </c:pt>
                <c:pt idx="9236">
                  <c:v>0.289987459614934</c:v>
                </c:pt>
                <c:pt idx="9237">
                  <c:v>0.289989126140415</c:v>
                </c:pt>
                <c:pt idx="9238">
                  <c:v>0.289990792185513</c:v>
                </c:pt>
                <c:pt idx="9239">
                  <c:v>0.28999245775037</c:v>
                </c:pt>
                <c:pt idx="9240">
                  <c:v>0.289994122835123</c:v>
                </c:pt>
                <c:pt idx="9241">
                  <c:v>0.289995787439913</c:v>
                </c:pt>
                <c:pt idx="9242">
                  <c:v>0.289997451564879</c:v>
                </c:pt>
                <c:pt idx="9243">
                  <c:v>0.289999115210159</c:v>
                </c:pt>
                <c:pt idx="9244">
                  <c:v>0.290000778375894</c:v>
                </c:pt>
                <c:pt idx="9245">
                  <c:v>0.290002441062221</c:v>
                </c:pt>
                <c:pt idx="9246">
                  <c:v>0.29000410326928</c:v>
                </c:pt>
                <c:pt idx="9247">
                  <c:v>0.290005764997212</c:v>
                </c:pt>
                <c:pt idx="9248">
                  <c:v>0.290007426246153</c:v>
                </c:pt>
                <c:pt idx="9249">
                  <c:v>0.290009087016244</c:v>
                </c:pt>
                <c:pt idx="9250">
                  <c:v>0.290010747307622</c:v>
                </c:pt>
                <c:pt idx="9251">
                  <c:v>0.290012407120428</c:v>
                </c:pt>
                <c:pt idx="9252">
                  <c:v>0.2900140664548</c:v>
                </c:pt>
                <c:pt idx="9253">
                  <c:v>0.290015725310876</c:v>
                </c:pt>
                <c:pt idx="9254">
                  <c:v>0.290017383688797</c:v>
                </c:pt>
                <c:pt idx="9255">
                  <c:v>0.290019041588699</c:v>
                </c:pt>
                <c:pt idx="9256">
                  <c:v>0.290020699010722</c:v>
                </c:pt>
                <c:pt idx="9257">
                  <c:v>0.290022355955005</c:v>
                </c:pt>
                <c:pt idx="9258">
                  <c:v>0.290024012421687</c:v>
                </c:pt>
                <c:pt idx="9259">
                  <c:v>0.290025668410904</c:v>
                </c:pt>
                <c:pt idx="9260">
                  <c:v>0.290027323922797</c:v>
                </c:pt>
                <c:pt idx="9261">
                  <c:v>0.290028978957504</c:v>
                </c:pt>
                <c:pt idx="9262">
                  <c:v>0.290030633515163</c:v>
                </c:pt>
                <c:pt idx="9263">
                  <c:v>0.290032287595914</c:v>
                </c:pt>
                <c:pt idx="9264">
                  <c:v>0.290033941199892</c:v>
                </c:pt>
                <c:pt idx="9265">
                  <c:v>0.290035594327239</c:v>
                </c:pt>
                <c:pt idx="9266">
                  <c:v>0.29003724697809</c:v>
                </c:pt>
                <c:pt idx="9267">
                  <c:v>0.290038899152586</c:v>
                </c:pt>
                <c:pt idx="9268">
                  <c:v>0.290040550850864</c:v>
                </c:pt>
                <c:pt idx="9269">
                  <c:v>0.290042202073061</c:v>
                </c:pt>
                <c:pt idx="9270">
                  <c:v>0.290043852819318</c:v>
                </c:pt>
                <c:pt idx="9271">
                  <c:v>0.290045503089771</c:v>
                </c:pt>
                <c:pt idx="9272">
                  <c:v>0.290047152884558</c:v>
                </c:pt>
                <c:pt idx="9273">
                  <c:v>0.290048802203818</c:v>
                </c:pt>
                <c:pt idx="9274">
                  <c:v>0.290050451047688</c:v>
                </c:pt>
                <c:pt idx="9275">
                  <c:v>0.290052099416306</c:v>
                </c:pt>
                <c:pt idx="9276">
                  <c:v>0.290053747309811</c:v>
                </c:pt>
                <c:pt idx="9277">
                  <c:v>0.29005539472834</c:v>
                </c:pt>
                <c:pt idx="9278">
                  <c:v>0.290057041672031</c:v>
                </c:pt>
                <c:pt idx="9279">
                  <c:v>0.290058688141022</c:v>
                </c:pt>
                <c:pt idx="9280">
                  <c:v>0.290060334135449</c:v>
                </c:pt>
                <c:pt idx="9281">
                  <c:v>0.290061979655452</c:v>
                </c:pt>
                <c:pt idx="9282">
                  <c:v>0.290063624701168</c:v>
                </c:pt>
                <c:pt idx="9283">
                  <c:v>0.290065269272733</c:v>
                </c:pt>
                <c:pt idx="9284">
                  <c:v>0.290066913370287</c:v>
                </c:pt>
                <c:pt idx="9285">
                  <c:v>0.290068556993966</c:v>
                </c:pt>
                <c:pt idx="9286">
                  <c:v>0.290070200143909</c:v>
                </c:pt>
                <c:pt idx="9287">
                  <c:v>0.290071842820251</c:v>
                </c:pt>
                <c:pt idx="9288">
                  <c:v>0.290073485023131</c:v>
                </c:pt>
                <c:pt idx="9289">
                  <c:v>0.290075126752686</c:v>
                </c:pt>
                <c:pt idx="9290">
                  <c:v>0.290076768009053</c:v>
                </c:pt>
                <c:pt idx="9291">
                  <c:v>0.290078408792371</c:v>
                </c:pt>
                <c:pt idx="9292">
                  <c:v>0.290080049102775</c:v>
                </c:pt>
                <c:pt idx="9293">
                  <c:v>0.290081688940403</c:v>
                </c:pt>
                <c:pt idx="9294">
                  <c:v>0.290083328305392</c:v>
                </c:pt>
                <c:pt idx="9295">
                  <c:v>0.29008496719788</c:v>
                </c:pt>
                <c:pt idx="9296">
                  <c:v>0.290086605618004</c:v>
                </c:pt>
                <c:pt idx="9297">
                  <c:v>0.290088243565899</c:v>
                </c:pt>
                <c:pt idx="9298">
                  <c:v>0.290089881041705</c:v>
                </c:pt>
                <c:pt idx="9299">
                  <c:v>0.290091518045557</c:v>
                </c:pt>
                <c:pt idx="9300">
                  <c:v>0.290093154577592</c:v>
                </c:pt>
                <c:pt idx="9301">
                  <c:v>0.290094790637947</c:v>
                </c:pt>
                <c:pt idx="9302">
                  <c:v>0.29009642622676</c:v>
                </c:pt>
                <c:pt idx="9303">
                  <c:v>0.290098061344167</c:v>
                </c:pt>
                <c:pt idx="9304">
                  <c:v>0.290099695990304</c:v>
                </c:pt>
                <c:pt idx="9305">
                  <c:v>0.290101330165309</c:v>
                </c:pt>
                <c:pt idx="9306">
                  <c:v>0.290102963869317</c:v>
                </c:pt>
                <c:pt idx="9307">
                  <c:v>0.290104597102467</c:v>
                </c:pt>
                <c:pt idx="9308">
                  <c:v>0.290106229864893</c:v>
                </c:pt>
                <c:pt idx="9309">
                  <c:v>0.290107862156734</c:v>
                </c:pt>
                <c:pt idx="9310">
                  <c:v>0.290109493978125</c:v>
                </c:pt>
                <c:pt idx="9311">
                  <c:v>0.290111125329203</c:v>
                </c:pt>
                <c:pt idx="9312">
                  <c:v>0.290112756210104</c:v>
                </c:pt>
                <c:pt idx="9313">
                  <c:v>0.290114386620965</c:v>
                </c:pt>
                <c:pt idx="9314">
                  <c:v>0.290116016561922</c:v>
                </c:pt>
                <c:pt idx="9315">
                  <c:v>0.290117646033112</c:v>
                </c:pt>
                <c:pt idx="9316">
                  <c:v>0.29011927503467</c:v>
                </c:pt>
                <c:pt idx="9317">
                  <c:v>0.290120903566733</c:v>
                </c:pt>
                <c:pt idx="9318">
                  <c:v>0.290122531629437</c:v>
                </c:pt>
                <c:pt idx="9319">
                  <c:v>0.290124159222919</c:v>
                </c:pt>
                <c:pt idx="9320">
                  <c:v>0.290125786347314</c:v>
                </c:pt>
                <c:pt idx="9321">
                  <c:v>0.290127413002759</c:v>
                </c:pt>
                <c:pt idx="9322">
                  <c:v>0.290129039189389</c:v>
                </c:pt>
                <c:pt idx="9323">
                  <c:v>0.290130664907341</c:v>
                </c:pt>
                <c:pt idx="9324">
                  <c:v>0.29013229015675</c:v>
                </c:pt>
                <c:pt idx="9325">
                  <c:v>0.290133914937753</c:v>
                </c:pt>
                <c:pt idx="9326">
                  <c:v>0.290135539250485</c:v>
                </c:pt>
                <c:pt idx="9327">
                  <c:v>0.290137163095082</c:v>
                </c:pt>
                <c:pt idx="9328">
                  <c:v>0.29013878647168</c:v>
                </c:pt>
                <c:pt idx="9329">
                  <c:v>0.290140409380416</c:v>
                </c:pt>
                <c:pt idx="9330">
                  <c:v>0.290142031821423</c:v>
                </c:pt>
                <c:pt idx="9331">
                  <c:v>0.290143653794839</c:v>
                </c:pt>
                <c:pt idx="9332">
                  <c:v>0.290145275300799</c:v>
                </c:pt>
                <c:pt idx="9333">
                  <c:v>0.290146896339438</c:v>
                </c:pt>
                <c:pt idx="9334">
                  <c:v>0.290148516910892</c:v>
                </c:pt>
                <c:pt idx="9335">
                  <c:v>0.290150137015296</c:v>
                </c:pt>
                <c:pt idx="9336">
                  <c:v>0.290151756652787</c:v>
                </c:pt>
                <c:pt idx="9337">
                  <c:v>0.290153375823499</c:v>
                </c:pt>
                <c:pt idx="9338">
                  <c:v>0.290154994527569</c:v>
                </c:pt>
                <c:pt idx="9339">
                  <c:v>0.29015661276513</c:v>
                </c:pt>
                <c:pt idx="9340">
                  <c:v>0.290158230536319</c:v>
                </c:pt>
                <c:pt idx="9341">
                  <c:v>0.29015984784127</c:v>
                </c:pt>
                <c:pt idx="9342">
                  <c:v>0.29016146468012</c:v>
                </c:pt>
                <c:pt idx="9343">
                  <c:v>0.290163081053004</c:v>
                </c:pt>
                <c:pt idx="9344">
                  <c:v>0.290164696960055</c:v>
                </c:pt>
                <c:pt idx="9345">
                  <c:v>0.290166312401411</c:v>
                </c:pt>
                <c:pt idx="9346">
                  <c:v>0.290167927377205</c:v>
                </c:pt>
                <c:pt idx="9347">
                  <c:v>0.290169541887574</c:v>
                </c:pt>
                <c:pt idx="9348">
                  <c:v>0.290171155932651</c:v>
                </c:pt>
                <c:pt idx="9349">
                  <c:v>0.290172769512571</c:v>
                </c:pt>
                <c:pt idx="9350">
                  <c:v>0.290174382627471</c:v>
                </c:pt>
                <c:pt idx="9351">
                  <c:v>0.290175995277484</c:v>
                </c:pt>
                <c:pt idx="9352">
                  <c:v>0.290177607462746</c:v>
                </c:pt>
                <c:pt idx="9353">
                  <c:v>0.290179219183391</c:v>
                </c:pt>
                <c:pt idx="9354">
                  <c:v>0.290180830439555</c:v>
                </c:pt>
                <c:pt idx="9355">
                  <c:v>0.29018244123137</c:v>
                </c:pt>
                <c:pt idx="9356">
                  <c:v>0.290184051558974</c:v>
                </c:pt>
                <c:pt idx="9357">
                  <c:v>0.2901856614225</c:v>
                </c:pt>
                <c:pt idx="9358">
                  <c:v>0.290187270822083</c:v>
                </c:pt>
                <c:pt idx="9359">
                  <c:v>0.290188879757857</c:v>
                </c:pt>
                <c:pt idx="9360">
                  <c:v>0.290190488229957</c:v>
                </c:pt>
                <c:pt idx="9361">
                  <c:v>0.290192096238518</c:v>
                </c:pt>
                <c:pt idx="9362">
                  <c:v>0.290193703783673</c:v>
                </c:pt>
                <c:pt idx="9363">
                  <c:v>0.290195310865558</c:v>
                </c:pt>
                <c:pt idx="9364">
                  <c:v>0.290196917484307</c:v>
                </c:pt>
                <c:pt idx="9365">
                  <c:v>0.290198523640054</c:v>
                </c:pt>
                <c:pt idx="9366">
                  <c:v>0.290200129332934</c:v>
                </c:pt>
                <c:pt idx="9367">
                  <c:v>0.290201734563079</c:v>
                </c:pt>
                <c:pt idx="9368">
                  <c:v>0.290203339330627</c:v>
                </c:pt>
                <c:pt idx="9369">
                  <c:v>0.290204943635709</c:v>
                </c:pt>
                <c:pt idx="9370">
                  <c:v>0.29020654747846</c:v>
                </c:pt>
                <c:pt idx="9371">
                  <c:v>0.290208150859015</c:v>
                </c:pt>
                <c:pt idx="9372">
                  <c:v>0.290209753777507</c:v>
                </c:pt>
                <c:pt idx="9373">
                  <c:v>0.290211356234071</c:v>
                </c:pt>
                <c:pt idx="9374">
                  <c:v>0.29021295822884</c:v>
                </c:pt>
                <c:pt idx="9375">
                  <c:v>0.290214559761949</c:v>
                </c:pt>
                <c:pt idx="9376">
                  <c:v>0.290216160833531</c:v>
                </c:pt>
                <c:pt idx="9377">
                  <c:v>0.29021776144372</c:v>
                </c:pt>
                <c:pt idx="9378">
                  <c:v>0.290219361592651</c:v>
                </c:pt>
                <c:pt idx="9379">
                  <c:v>0.290220961280456</c:v>
                </c:pt>
                <c:pt idx="9380">
                  <c:v>0.290222560507271</c:v>
                </c:pt>
                <c:pt idx="9381">
                  <c:v>0.290224159273227</c:v>
                </c:pt>
                <c:pt idx="9382">
                  <c:v>0.29022575757846</c:v>
                </c:pt>
                <c:pt idx="9383">
                  <c:v>0.290227355423102</c:v>
                </c:pt>
                <c:pt idx="9384">
                  <c:v>0.290228952807287</c:v>
                </c:pt>
                <c:pt idx="9385">
                  <c:v>0.29023054973115</c:v>
                </c:pt>
                <c:pt idx="9386">
                  <c:v>0.290232146194823</c:v>
                </c:pt>
                <c:pt idx="9387">
                  <c:v>0.29023374219844</c:v>
                </c:pt>
                <c:pt idx="9388">
                  <c:v>0.290235337742134</c:v>
                </c:pt>
                <c:pt idx="9389">
                  <c:v>0.29023693282604</c:v>
                </c:pt>
                <c:pt idx="9390">
                  <c:v>0.290238527450289</c:v>
                </c:pt>
                <c:pt idx="9391">
                  <c:v>0.290240121615015</c:v>
                </c:pt>
                <c:pt idx="9392">
                  <c:v>0.290241715320353</c:v>
                </c:pt>
                <c:pt idx="9393">
                  <c:v>0.290243308566434</c:v>
                </c:pt>
                <c:pt idx="9394">
                  <c:v>0.290244901353394</c:v>
                </c:pt>
                <c:pt idx="9395">
                  <c:v>0.290246493681362</c:v>
                </c:pt>
                <c:pt idx="9396">
                  <c:v>0.290248085550476</c:v>
                </c:pt>
                <c:pt idx="9397">
                  <c:v>0.290249676960865</c:v>
                </c:pt>
                <c:pt idx="9398">
                  <c:v>0.290251267912664</c:v>
                </c:pt>
                <c:pt idx="9399">
                  <c:v>0.290252858406007</c:v>
                </c:pt>
                <c:pt idx="9400">
                  <c:v>0.290254448441024</c:v>
                </c:pt>
                <c:pt idx="9401">
                  <c:v>0.290256038017851</c:v>
                </c:pt>
                <c:pt idx="9402">
                  <c:v>0.290257627136619</c:v>
                </c:pt>
                <c:pt idx="9403">
                  <c:v>0.290259215797462</c:v>
                </c:pt>
                <c:pt idx="9404">
                  <c:v>0.290260804000512</c:v>
                </c:pt>
                <c:pt idx="9405">
                  <c:v>0.290262391745902</c:v>
                </c:pt>
                <c:pt idx="9406">
                  <c:v>0.290263979033765</c:v>
                </c:pt>
                <c:pt idx="9407">
                  <c:v>0.290265565864233</c:v>
                </c:pt>
                <c:pt idx="9408">
                  <c:v>0.29026715223744</c:v>
                </c:pt>
                <c:pt idx="9409">
                  <c:v>0.290268738153518</c:v>
                </c:pt>
                <c:pt idx="9410">
                  <c:v>0.290270323612599</c:v>
                </c:pt>
                <c:pt idx="9411">
                  <c:v>0.290271908614816</c:v>
                </c:pt>
                <c:pt idx="9412">
                  <c:v>0.290273493160302</c:v>
                </c:pt>
                <c:pt idx="9413">
                  <c:v>0.290275077249189</c:v>
                </c:pt>
                <c:pt idx="9414">
                  <c:v>0.290276660881609</c:v>
                </c:pt>
                <c:pt idx="9415">
                  <c:v>0.290278244057695</c:v>
                </c:pt>
                <c:pt idx="9416">
                  <c:v>0.29027982677758</c:v>
                </c:pt>
                <c:pt idx="9417">
                  <c:v>0.290281409041395</c:v>
                </c:pt>
                <c:pt idx="9418">
                  <c:v>0.290282990849273</c:v>
                </c:pt>
                <c:pt idx="9419">
                  <c:v>0.290284572201345</c:v>
                </c:pt>
                <c:pt idx="9420">
                  <c:v>0.290286153097746</c:v>
                </c:pt>
                <c:pt idx="9421">
                  <c:v>0.290287733538606</c:v>
                </c:pt>
                <c:pt idx="9422">
                  <c:v>0.290289313524058</c:v>
                </c:pt>
                <c:pt idx="9423">
                  <c:v>0.290290893054233</c:v>
                </c:pt>
                <c:pt idx="9424">
                  <c:v>0.290292472129264</c:v>
                </c:pt>
                <c:pt idx="9425">
                  <c:v>0.290294050749283</c:v>
                </c:pt>
                <c:pt idx="9426">
                  <c:v>0.290295628914421</c:v>
                </c:pt>
                <c:pt idx="9427">
                  <c:v>0.290297206624812</c:v>
                </c:pt>
                <c:pt idx="9428">
                  <c:v>0.290298783880586</c:v>
                </c:pt>
                <c:pt idx="9429">
                  <c:v>0.290300360681876</c:v>
                </c:pt>
                <c:pt idx="9430">
                  <c:v>0.290301937028813</c:v>
                </c:pt>
                <c:pt idx="9431">
                  <c:v>0.290303512921529</c:v>
                </c:pt>
                <c:pt idx="9432">
                  <c:v>0.290305088360156</c:v>
                </c:pt>
                <c:pt idx="9433">
                  <c:v>0.290306663344825</c:v>
                </c:pt>
                <c:pt idx="9434">
                  <c:v>0.29030823787567</c:v>
                </c:pt>
                <c:pt idx="9435">
                  <c:v>0.290309811952819</c:v>
                </c:pt>
                <c:pt idx="9436">
                  <c:v>0.290311385576407</c:v>
                </c:pt>
                <c:pt idx="9437">
                  <c:v>0.290312958746563</c:v>
                </c:pt>
                <c:pt idx="9438">
                  <c:v>0.29031453146342</c:v>
                </c:pt>
                <c:pt idx="9439">
                  <c:v>0.290316103727109</c:v>
                </c:pt>
                <c:pt idx="9440">
                  <c:v>0.290317675537761</c:v>
                </c:pt>
                <c:pt idx="9441">
                  <c:v>0.290319246895509</c:v>
                </c:pt>
                <c:pt idx="9442">
                  <c:v>0.290320817800482</c:v>
                </c:pt>
                <c:pt idx="9443">
                  <c:v>0.290322388252814</c:v>
                </c:pt>
                <c:pt idx="9444">
                  <c:v>0.290323958252634</c:v>
                </c:pt>
                <c:pt idx="9445">
                  <c:v>0.290325527800075</c:v>
                </c:pt>
                <c:pt idx="9446">
                  <c:v>0.290327096895266</c:v>
                </c:pt>
                <c:pt idx="9447">
                  <c:v>0.29032866553834</c:v>
                </c:pt>
                <c:pt idx="9448">
                  <c:v>0.290330233729428</c:v>
                </c:pt>
                <c:pt idx="9449">
                  <c:v>0.290331801468661</c:v>
                </c:pt>
                <c:pt idx="9450">
                  <c:v>0.290333368756169</c:v>
                </c:pt>
                <c:pt idx="9451">
                  <c:v>0.290334935592084</c:v>
                </c:pt>
                <c:pt idx="9452">
                  <c:v>0.290336501976538</c:v>
                </c:pt>
                <c:pt idx="9453">
                  <c:v>0.29033806790966</c:v>
                </c:pt>
                <c:pt idx="9454">
                  <c:v>0.290339633391581</c:v>
                </c:pt>
                <c:pt idx="9455">
                  <c:v>0.290341198422434</c:v>
                </c:pt>
                <c:pt idx="9456">
                  <c:v>0.290342763002347</c:v>
                </c:pt>
                <c:pt idx="9457">
                  <c:v>0.290344327131453</c:v>
                </c:pt>
                <c:pt idx="9458">
                  <c:v>0.290345890809882</c:v>
                </c:pt>
                <c:pt idx="9459">
                  <c:v>0.290347454037764</c:v>
                </c:pt>
                <c:pt idx="9460">
                  <c:v>0.290349016815231</c:v>
                </c:pt>
                <c:pt idx="9461">
                  <c:v>0.290350579142412</c:v>
                </c:pt>
                <c:pt idx="9462">
                  <c:v>0.29035214101944</c:v>
                </c:pt>
                <c:pt idx="9463">
                  <c:v>0.290353702446443</c:v>
                </c:pt>
                <c:pt idx="9464">
                  <c:v>0.290355263423554</c:v>
                </c:pt>
                <c:pt idx="9465">
                  <c:v>0.290356823950901</c:v>
                </c:pt>
                <c:pt idx="9466">
                  <c:v>0.290358384028616</c:v>
                </c:pt>
                <c:pt idx="9467">
                  <c:v>0.290359943656829</c:v>
                </c:pt>
                <c:pt idx="9468">
                  <c:v>0.29036150283567</c:v>
                </c:pt>
                <c:pt idx="9469">
                  <c:v>0.29036306156527</c:v>
                </c:pt>
                <c:pt idx="9470">
                  <c:v>0.290364619845759</c:v>
                </c:pt>
                <c:pt idx="9471">
                  <c:v>0.290366177677268</c:v>
                </c:pt>
                <c:pt idx="9472">
                  <c:v>0.290367735059926</c:v>
                </c:pt>
                <c:pt idx="9473">
                  <c:v>0.290369291993864</c:v>
                </c:pt>
                <c:pt idx="9474">
                  <c:v>0.290370848479211</c:v>
                </c:pt>
                <c:pt idx="9475">
                  <c:v>0.290372404516098</c:v>
                </c:pt>
                <c:pt idx="9476">
                  <c:v>0.290373960104656</c:v>
                </c:pt>
                <c:pt idx="9477">
                  <c:v>0.290375515245014</c:v>
                </c:pt>
                <c:pt idx="9478">
                  <c:v>0.290377069937302</c:v>
                </c:pt>
                <c:pt idx="9479">
                  <c:v>0.290378624181649</c:v>
                </c:pt>
                <c:pt idx="9480">
                  <c:v>0.290380177978187</c:v>
                </c:pt>
                <c:pt idx="9481">
                  <c:v>0.290381731327044</c:v>
                </c:pt>
                <c:pt idx="9482">
                  <c:v>0.290383284228351</c:v>
                </c:pt>
                <c:pt idx="9483">
                  <c:v>0.290384836682238</c:v>
                </c:pt>
                <c:pt idx="9484">
                  <c:v>0.290386388688833</c:v>
                </c:pt>
                <c:pt idx="9485">
                  <c:v>0.290387940248268</c:v>
                </c:pt>
                <c:pt idx="9486">
                  <c:v>0.290389491360672</c:v>
                </c:pt>
                <c:pt idx="9487">
                  <c:v>0.290391042026174</c:v>
                </c:pt>
                <c:pt idx="9488">
                  <c:v>0.290392592244903</c:v>
                </c:pt>
                <c:pt idx="9489">
                  <c:v>0.29039414201699</c:v>
                </c:pt>
                <c:pt idx="9490">
                  <c:v>0.290395691342565</c:v>
                </c:pt>
                <c:pt idx="9491">
                  <c:v>0.290397240221755</c:v>
                </c:pt>
                <c:pt idx="9492">
                  <c:v>0.290398788654693</c:v>
                </c:pt>
                <c:pt idx="9493">
                  <c:v>0.290400336641505</c:v>
                </c:pt>
                <c:pt idx="9494">
                  <c:v>0.290401884182322</c:v>
                </c:pt>
                <c:pt idx="9495">
                  <c:v>0.290403431277273</c:v>
                </c:pt>
                <c:pt idx="9496">
                  <c:v>0.290404977926488</c:v>
                </c:pt>
                <c:pt idx="9497">
                  <c:v>0.290406524130096</c:v>
                </c:pt>
                <c:pt idx="9498">
                  <c:v>0.290408069888225</c:v>
                </c:pt>
                <c:pt idx="9499">
                  <c:v>0.290409615201006</c:v>
                </c:pt>
                <c:pt idx="9500">
                  <c:v>0.290411160068567</c:v>
                </c:pt>
                <c:pt idx="9501">
                  <c:v>0.290412704491038</c:v>
                </c:pt>
                <c:pt idx="9502">
                  <c:v>0.290414248468547</c:v>
                </c:pt>
                <c:pt idx="9503">
                  <c:v>0.290415792001224</c:v>
                </c:pt>
                <c:pt idx="9504">
                  <c:v>0.290417335089198</c:v>
                </c:pt>
                <c:pt idx="9505">
                  <c:v>0.290418877732597</c:v>
                </c:pt>
                <c:pt idx="9506">
                  <c:v>0.290420419931552</c:v>
                </c:pt>
                <c:pt idx="9507">
                  <c:v>0.290421961686189</c:v>
                </c:pt>
                <c:pt idx="9508">
                  <c:v>0.290423502996639</c:v>
                </c:pt>
                <c:pt idx="9509">
                  <c:v>0.29042504386303</c:v>
                </c:pt>
                <c:pt idx="9510">
                  <c:v>0.29042658428549</c:v>
                </c:pt>
                <c:pt idx="9511">
                  <c:v>0.29042812426415</c:v>
                </c:pt>
                <c:pt idx="9512">
                  <c:v>0.290429663799137</c:v>
                </c:pt>
                <c:pt idx="9513">
                  <c:v>0.29043120289058</c:v>
                </c:pt>
                <c:pt idx="9514">
                  <c:v>0.290432741538608</c:v>
                </c:pt>
                <c:pt idx="9515">
                  <c:v>0.29043427974335</c:v>
                </c:pt>
                <c:pt idx="9516">
                  <c:v>0.290435817504932</c:v>
                </c:pt>
                <c:pt idx="9517">
                  <c:v>0.290437354823486</c:v>
                </c:pt>
                <c:pt idx="9518">
                  <c:v>0.290438891699139</c:v>
                </c:pt>
                <c:pt idx="9519">
                  <c:v>0.290440428132018</c:v>
                </c:pt>
                <c:pt idx="9520">
                  <c:v>0.290441964122254</c:v>
                </c:pt>
                <c:pt idx="9521">
                  <c:v>0.290443499669974</c:v>
                </c:pt>
                <c:pt idx="9522">
                  <c:v>0.290445034775306</c:v>
                </c:pt>
                <c:pt idx="9523">
                  <c:v>0.290446569438379</c:v>
                </c:pt>
                <c:pt idx="9524">
                  <c:v>0.290448103659321</c:v>
                </c:pt>
                <c:pt idx="9525">
                  <c:v>0.290449637438261</c:v>
                </c:pt>
                <c:pt idx="9526">
                  <c:v>0.290451170775326</c:v>
                </c:pt>
                <c:pt idx="9527">
                  <c:v>0.290452703670645</c:v>
                </c:pt>
                <c:pt idx="9528">
                  <c:v>0.290454236124345</c:v>
                </c:pt>
                <c:pt idx="9529">
                  <c:v>0.290455768136555</c:v>
                </c:pt>
                <c:pt idx="9530">
                  <c:v>0.290457299707403</c:v>
                </c:pt>
                <c:pt idx="9531">
                  <c:v>0.290458830837016</c:v>
                </c:pt>
                <c:pt idx="9532">
                  <c:v>0.290460361525524</c:v>
                </c:pt>
                <c:pt idx="9533">
                  <c:v>0.290461891773054</c:v>
                </c:pt>
                <c:pt idx="9534">
                  <c:v>0.290463421579733</c:v>
                </c:pt>
                <c:pt idx="9535">
                  <c:v>0.290464950945689</c:v>
                </c:pt>
                <c:pt idx="9536">
                  <c:v>0.290466479871051</c:v>
                </c:pt>
                <c:pt idx="9537">
                  <c:v>0.290468008355946</c:v>
                </c:pt>
                <c:pt idx="9538">
                  <c:v>0.290469536400502</c:v>
                </c:pt>
                <c:pt idx="9539">
                  <c:v>0.290471064004846</c:v>
                </c:pt>
                <c:pt idx="9540">
                  <c:v>0.290472591169107</c:v>
                </c:pt>
                <c:pt idx="9541">
                  <c:v>0.290474117893412</c:v>
                </c:pt>
                <c:pt idx="9542">
                  <c:v>0.290475644177887</c:v>
                </c:pt>
                <c:pt idx="9543">
                  <c:v>0.290477170022662</c:v>
                </c:pt>
                <c:pt idx="9544">
                  <c:v>0.290478695427863</c:v>
                </c:pt>
                <c:pt idx="9545">
                  <c:v>0.290480220393618</c:v>
                </c:pt>
                <c:pt idx="9546">
                  <c:v>0.290481744920055</c:v>
                </c:pt>
                <c:pt idx="9547">
                  <c:v>0.290483269007301</c:v>
                </c:pt>
                <c:pt idx="9548">
                  <c:v>0.290484792655483</c:v>
                </c:pt>
                <c:pt idx="9549">
                  <c:v>0.290486315864728</c:v>
                </c:pt>
                <c:pt idx="9550">
                  <c:v>0.290487838635164</c:v>
                </c:pt>
                <c:pt idx="9551">
                  <c:v>0.290489360966918</c:v>
                </c:pt>
                <c:pt idx="9552">
                  <c:v>0.290490882860117</c:v>
                </c:pt>
                <c:pt idx="9553">
                  <c:v>0.29049240431489</c:v>
                </c:pt>
                <c:pt idx="9554">
                  <c:v>0.290493925331361</c:v>
                </c:pt>
                <c:pt idx="9555">
                  <c:v>0.29049544590966</c:v>
                </c:pt>
                <c:pt idx="9556">
                  <c:v>0.290496966049912</c:v>
                </c:pt>
                <c:pt idx="9557">
                  <c:v>0.290498485752245</c:v>
                </c:pt>
                <c:pt idx="9558">
                  <c:v>0.290500005016786</c:v>
                </c:pt>
                <c:pt idx="9559">
                  <c:v>0.290501523843661</c:v>
                </c:pt>
                <c:pt idx="9560">
                  <c:v>0.290503042232999</c:v>
                </c:pt>
                <c:pt idx="9561">
                  <c:v>0.290504560184925</c:v>
                </c:pt>
                <c:pt idx="9562">
                  <c:v>0.290506077699567</c:v>
                </c:pt>
                <c:pt idx="9563">
                  <c:v>0.290507594777051</c:v>
                </c:pt>
                <c:pt idx="9564">
                  <c:v>0.290509111417504</c:v>
                </c:pt>
                <c:pt idx="9565">
                  <c:v>0.290510627621053</c:v>
                </c:pt>
                <c:pt idx="9566">
                  <c:v>0.290512143387824</c:v>
                </c:pt>
                <c:pt idx="9567">
                  <c:v>0.290513658717945</c:v>
                </c:pt>
                <c:pt idx="9568">
                  <c:v>0.290515173611541</c:v>
                </c:pt>
                <c:pt idx="9569">
                  <c:v>0.29051668806874</c:v>
                </c:pt>
                <c:pt idx="9570">
                  <c:v>0.290518202089667</c:v>
                </c:pt>
                <c:pt idx="9571">
                  <c:v>0.29051971567445</c:v>
                </c:pt>
                <c:pt idx="9572">
                  <c:v>0.290521228823215</c:v>
                </c:pt>
                <c:pt idx="9573">
                  <c:v>0.290522741536089</c:v>
                </c:pt>
                <c:pt idx="9574">
                  <c:v>0.290524253813197</c:v>
                </c:pt>
                <c:pt idx="9575">
                  <c:v>0.290525765654667</c:v>
                </c:pt>
                <c:pt idx="9576">
                  <c:v>0.290527277060624</c:v>
                </c:pt>
                <c:pt idx="9577">
                  <c:v>0.290528788031195</c:v>
                </c:pt>
                <c:pt idx="9578">
                  <c:v>0.290530298566506</c:v>
                </c:pt>
                <c:pt idx="9579">
                  <c:v>0.290531808666683</c:v>
                </c:pt>
                <c:pt idx="9580">
                  <c:v>0.290533318331852</c:v>
                </c:pt>
                <c:pt idx="9581">
                  <c:v>0.290534827562141</c:v>
                </c:pt>
                <c:pt idx="9582">
                  <c:v>0.290536336357674</c:v>
                </c:pt>
                <c:pt idx="9583">
                  <c:v>0.290537844718578</c:v>
                </c:pt>
                <c:pt idx="9584">
                  <c:v>0.290539352644979</c:v>
                </c:pt>
                <c:pt idx="9585">
                  <c:v>0.290540860137003</c:v>
                </c:pt>
                <c:pt idx="9586">
                  <c:v>0.290542367194775</c:v>
                </c:pt>
                <c:pt idx="9587">
                  <c:v>0.290543873818422</c:v>
                </c:pt>
                <c:pt idx="9588">
                  <c:v>0.290545380008071</c:v>
                </c:pt>
                <c:pt idx="9589">
                  <c:v>0.290546885763845</c:v>
                </c:pt>
                <c:pt idx="9590">
                  <c:v>0.290548391085872</c:v>
                </c:pt>
                <c:pt idx="9591">
                  <c:v>0.290549895974277</c:v>
                </c:pt>
                <c:pt idx="9592">
                  <c:v>0.290551400429186</c:v>
                </c:pt>
                <c:pt idx="9593">
                  <c:v>0.290552904450724</c:v>
                </c:pt>
                <c:pt idx="9594">
                  <c:v>0.290554408039017</c:v>
                </c:pt>
                <c:pt idx="9595">
                  <c:v>0.290555911194192</c:v>
                </c:pt>
                <c:pt idx="9596">
                  <c:v>0.290557413916373</c:v>
                </c:pt>
                <c:pt idx="9597">
                  <c:v>0.290558916205686</c:v>
                </c:pt>
                <c:pt idx="9598">
                  <c:v>0.290560418062257</c:v>
                </c:pt>
                <c:pt idx="9599">
                  <c:v>0.290561919486211</c:v>
                </c:pt>
                <c:pt idx="9600">
                  <c:v>0.290563420477673</c:v>
                </c:pt>
                <c:pt idx="9601">
                  <c:v>0.290564921036769</c:v>
                </c:pt>
                <c:pt idx="9602">
                  <c:v>0.290566421163625</c:v>
                </c:pt>
                <c:pt idx="9603">
                  <c:v>0.290567920858365</c:v>
                </c:pt>
                <c:pt idx="9604">
                  <c:v>0.290569420121115</c:v>
                </c:pt>
                <c:pt idx="9605">
                  <c:v>0.290570918952001</c:v>
                </c:pt>
                <c:pt idx="9606">
                  <c:v>0.290572417351147</c:v>
                </c:pt>
                <c:pt idx="9607">
                  <c:v>0.290573915318678</c:v>
                </c:pt>
                <c:pt idx="9608">
                  <c:v>0.29057541285472</c:v>
                </c:pt>
                <c:pt idx="9609">
                  <c:v>0.290576909959399</c:v>
                </c:pt>
                <c:pt idx="9610">
                  <c:v>0.290578406632838</c:v>
                </c:pt>
                <c:pt idx="9611">
                  <c:v>0.290579902875164</c:v>
                </c:pt>
                <c:pt idx="9612">
                  <c:v>0.2905813986865</c:v>
                </c:pt>
                <c:pt idx="9613">
                  <c:v>0.290582894066974</c:v>
                </c:pt>
                <c:pt idx="9614">
                  <c:v>0.290584389016707</c:v>
                </c:pt>
                <c:pt idx="9615">
                  <c:v>0.290585883535827</c:v>
                </c:pt>
                <c:pt idx="9616">
                  <c:v>0.290587377624458</c:v>
                </c:pt>
                <c:pt idx="9617">
                  <c:v>0.290588871282724</c:v>
                </c:pt>
                <c:pt idx="9618">
                  <c:v>0.290590364510751</c:v>
                </c:pt>
                <c:pt idx="9619">
                  <c:v>0.290591857308662</c:v>
                </c:pt>
                <c:pt idx="9620">
                  <c:v>0.290593349676584</c:v>
                </c:pt>
                <c:pt idx="9621">
                  <c:v>0.290594841614641</c:v>
                </c:pt>
                <c:pt idx="9622">
                  <c:v>0.290596333122956</c:v>
                </c:pt>
                <c:pt idx="9623">
                  <c:v>0.290597824201656</c:v>
                </c:pt>
                <c:pt idx="9624">
                  <c:v>0.290599314850864</c:v>
                </c:pt>
                <c:pt idx="9625">
                  <c:v>0.290600805070706</c:v>
                </c:pt>
                <c:pt idx="9626">
                  <c:v>0.290602294861304</c:v>
                </c:pt>
                <c:pt idx="9627">
                  <c:v>0.290603784222785</c:v>
                </c:pt>
                <c:pt idx="9628">
                  <c:v>0.290605273155272</c:v>
                </c:pt>
                <c:pt idx="9629">
                  <c:v>0.290606761658889</c:v>
                </c:pt>
                <c:pt idx="9630">
                  <c:v>0.290608249733763</c:v>
                </c:pt>
                <c:pt idx="9631">
                  <c:v>0.290609737380015</c:v>
                </c:pt>
                <c:pt idx="9632">
                  <c:v>0.290611224597772</c:v>
                </c:pt>
                <c:pt idx="9633">
                  <c:v>0.290612711387156</c:v>
                </c:pt>
                <c:pt idx="9634">
                  <c:v>0.290614197748293</c:v>
                </c:pt>
                <c:pt idx="9635">
                  <c:v>0.290615683681306</c:v>
                </c:pt>
                <c:pt idx="9636">
                  <c:v>0.29061716918632</c:v>
                </c:pt>
                <c:pt idx="9637">
                  <c:v>0.290618654263458</c:v>
                </c:pt>
                <c:pt idx="9638">
                  <c:v>0.290620138912845</c:v>
                </c:pt>
                <c:pt idx="9639">
                  <c:v>0.290621623134606</c:v>
                </c:pt>
                <c:pt idx="9640">
                  <c:v>0.290623106928863</c:v>
                </c:pt>
                <c:pt idx="9641">
                  <c:v>0.29062459029574</c:v>
                </c:pt>
                <c:pt idx="9642">
                  <c:v>0.290626073235363</c:v>
                </c:pt>
                <c:pt idx="9643">
                  <c:v>0.290627555747853</c:v>
                </c:pt>
                <c:pt idx="9644">
                  <c:v>0.290629037833337</c:v>
                </c:pt>
                <c:pt idx="9645">
                  <c:v>0.290630519491937</c:v>
                </c:pt>
                <c:pt idx="9646">
                  <c:v>0.290632000723777</c:v>
                </c:pt>
                <c:pt idx="9647">
                  <c:v>0.29063348152898</c:v>
                </c:pt>
                <c:pt idx="9648">
                  <c:v>0.290634961907671</c:v>
                </c:pt>
                <c:pt idx="9649">
                  <c:v>0.290636441859973</c:v>
                </c:pt>
                <c:pt idx="9650">
                  <c:v>0.29063792138601</c:v>
                </c:pt>
                <c:pt idx="9651">
                  <c:v>0.290639400485906</c:v>
                </c:pt>
                <c:pt idx="9652">
                  <c:v>0.290640879159784</c:v>
                </c:pt>
                <c:pt idx="9653">
                  <c:v>0.290642357407767</c:v>
                </c:pt>
                <c:pt idx="9654">
                  <c:v>0.290643835229979</c:v>
                </c:pt>
                <c:pt idx="9655">
                  <c:v>0.290645312626544</c:v>
                </c:pt>
                <c:pt idx="9656">
                  <c:v>0.290646789597584</c:v>
                </c:pt>
                <c:pt idx="9657">
                  <c:v>0.290648266143223</c:v>
                </c:pt>
                <c:pt idx="9658">
                  <c:v>0.290649742263586</c:v>
                </c:pt>
                <c:pt idx="9659">
                  <c:v>0.290651217958794</c:v>
                </c:pt>
                <c:pt idx="9660">
                  <c:v>0.290652693228972</c:v>
                </c:pt>
                <c:pt idx="9661">
                  <c:v>0.290654168074242</c:v>
                </c:pt>
                <c:pt idx="9662">
                  <c:v>0.290655642494728</c:v>
                </c:pt>
                <c:pt idx="9663">
                  <c:v>0.290657116490552</c:v>
                </c:pt>
                <c:pt idx="9664">
                  <c:v>0.290658590061839</c:v>
                </c:pt>
                <c:pt idx="9665">
                  <c:v>0.290660063208711</c:v>
                </c:pt>
                <c:pt idx="9666">
                  <c:v>0.290661535931291</c:v>
                </c:pt>
                <c:pt idx="9667">
                  <c:v>0.290663008229702</c:v>
                </c:pt>
                <c:pt idx="9668">
                  <c:v>0.290664480104067</c:v>
                </c:pt>
                <c:pt idx="9669">
                  <c:v>0.29066595155451</c:v>
                </c:pt>
                <c:pt idx="9670">
                  <c:v>0.290667422581152</c:v>
                </c:pt>
                <c:pt idx="9671">
                  <c:v>0.290668893184117</c:v>
                </c:pt>
                <c:pt idx="9672">
                  <c:v>0.290670363363529</c:v>
                </c:pt>
                <c:pt idx="9673">
                  <c:v>0.290671833119508</c:v>
                </c:pt>
                <c:pt idx="9674">
                  <c:v>0.29067330245218</c:v>
                </c:pt>
                <c:pt idx="9675">
                  <c:v>0.290674771361665</c:v>
                </c:pt>
                <c:pt idx="9676">
                  <c:v>0.290676239848087</c:v>
                </c:pt>
                <c:pt idx="9677">
                  <c:v>0.290677707911569</c:v>
                </c:pt>
                <c:pt idx="9678">
                  <c:v>0.290679175552232</c:v>
                </c:pt>
                <c:pt idx="9679">
                  <c:v>0.290680642770201</c:v>
                </c:pt>
                <c:pt idx="9680">
                  <c:v>0.290682109565597</c:v>
                </c:pt>
                <c:pt idx="9681">
                  <c:v>0.290683575938543</c:v>
                </c:pt>
                <c:pt idx="9682">
                  <c:v>0.29068504188916</c:v>
                </c:pt>
                <c:pt idx="9683">
                  <c:v>0.290686507417573</c:v>
                </c:pt>
                <c:pt idx="9684">
                  <c:v>0.290687972523903</c:v>
                </c:pt>
                <c:pt idx="9685">
                  <c:v>0.290689437208272</c:v>
                </c:pt>
                <c:pt idx="9686">
                  <c:v>0.290690901470804</c:v>
                </c:pt>
                <c:pt idx="9687">
                  <c:v>0.29069236531162</c:v>
                </c:pt>
                <c:pt idx="9688">
                  <c:v>0.290693828730842</c:v>
                </c:pt>
                <c:pt idx="9689">
                  <c:v>0.290695291728593</c:v>
                </c:pt>
                <c:pt idx="9690">
                  <c:v>0.290696754304995</c:v>
                </c:pt>
                <c:pt idx="9691">
                  <c:v>0.29069821646017</c:v>
                </c:pt>
                <c:pt idx="9692">
                  <c:v>0.29069967819424</c:v>
                </c:pt>
                <c:pt idx="9693">
                  <c:v>0.290701139507328</c:v>
                </c:pt>
                <c:pt idx="9694">
                  <c:v>0.290702600399555</c:v>
                </c:pt>
                <c:pt idx="9695">
                  <c:v>0.290704060871044</c:v>
                </c:pt>
                <c:pt idx="9696">
                  <c:v>0.290705520921916</c:v>
                </c:pt>
                <c:pt idx="9697">
                  <c:v>0.290706980552293</c:v>
                </c:pt>
                <c:pt idx="9698">
                  <c:v>0.290708439762298</c:v>
                </c:pt>
                <c:pt idx="9699">
                  <c:v>0.290709898552052</c:v>
                </c:pt>
                <c:pt idx="9700">
                  <c:v>0.290711356921677</c:v>
                </c:pt>
                <c:pt idx="9701">
                  <c:v>0.290712814871295</c:v>
                </c:pt>
                <c:pt idx="9702">
                  <c:v>0.290714272401028</c:v>
                </c:pt>
                <c:pt idx="9703">
                  <c:v>0.290715729510996</c:v>
                </c:pt>
                <c:pt idx="9704">
                  <c:v>0.290717186201324</c:v>
                </c:pt>
                <c:pt idx="9705">
                  <c:v>0.290718642472131</c:v>
                </c:pt>
                <c:pt idx="9706">
                  <c:v>0.290720098323539</c:v>
                </c:pt>
                <c:pt idx="9707">
                  <c:v>0.290721553755671</c:v>
                </c:pt>
                <c:pt idx="9708">
                  <c:v>0.290723008768646</c:v>
                </c:pt>
                <c:pt idx="9709">
                  <c:v>0.290724463362589</c:v>
                </c:pt>
                <c:pt idx="9710">
                  <c:v>0.290725917537619</c:v>
                </c:pt>
                <c:pt idx="9711">
                  <c:v>0.290727371293858</c:v>
                </c:pt>
                <c:pt idx="9712">
                  <c:v>0.290728824631427</c:v>
                </c:pt>
                <c:pt idx="9713">
                  <c:v>0.290730277550448</c:v>
                </c:pt>
                <c:pt idx="9714">
                  <c:v>0.290731730051043</c:v>
                </c:pt>
                <c:pt idx="9715">
                  <c:v>0.290733182133332</c:v>
                </c:pt>
                <c:pt idx="9716">
                  <c:v>0.290734633797437</c:v>
                </c:pt>
                <c:pt idx="9717">
                  <c:v>0.290736085043479</c:v>
                </c:pt>
                <c:pt idx="9718">
                  <c:v>0.29073753587158</c:v>
                </c:pt>
                <c:pt idx="9719">
                  <c:v>0.29073898628186</c:v>
                </c:pt>
                <c:pt idx="9720">
                  <c:v>0.29074043627444</c:v>
                </c:pt>
                <c:pt idx="9721">
                  <c:v>0.290741885849443</c:v>
                </c:pt>
                <c:pt idx="9722">
                  <c:v>0.290743335006988</c:v>
                </c:pt>
                <c:pt idx="9723">
                  <c:v>0.290744783747197</c:v>
                </c:pt>
                <c:pt idx="9724">
                  <c:v>0.290746232070191</c:v>
                </c:pt>
                <c:pt idx="9725">
                  <c:v>0.290747679976091</c:v>
                </c:pt>
                <c:pt idx="9726">
                  <c:v>0.290749127465017</c:v>
                </c:pt>
                <c:pt idx="9727">
                  <c:v>0.290750574537091</c:v>
                </c:pt>
                <c:pt idx="9728">
                  <c:v>0.290752021192434</c:v>
                </c:pt>
                <c:pt idx="9729">
                  <c:v>0.290753467431166</c:v>
                </c:pt>
                <c:pt idx="9730">
                  <c:v>0.290754913253409</c:v>
                </c:pt>
                <c:pt idx="9731">
                  <c:v>0.290756358659282</c:v>
                </c:pt>
                <c:pt idx="9732">
                  <c:v>0.290757803648907</c:v>
                </c:pt>
                <c:pt idx="9733">
                  <c:v>0.290759248222404</c:v>
                </c:pt>
                <c:pt idx="9734">
                  <c:v>0.290760692379893</c:v>
                </c:pt>
                <c:pt idx="9735">
                  <c:v>0.290762136121497</c:v>
                </c:pt>
                <c:pt idx="9736">
                  <c:v>0.290763579447335</c:v>
                </c:pt>
                <c:pt idx="9737">
                  <c:v>0.290765022357527</c:v>
                </c:pt>
                <c:pt idx="9738">
                  <c:v>0.290766464852195</c:v>
                </c:pt>
                <c:pt idx="9739">
                  <c:v>0.290767906931458</c:v>
                </c:pt>
                <c:pt idx="9740">
                  <c:v>0.290769348595437</c:v>
                </c:pt>
                <c:pt idx="9741">
                  <c:v>0.290770789844253</c:v>
                </c:pt>
                <c:pt idx="9742">
                  <c:v>0.290772230678026</c:v>
                </c:pt>
                <c:pt idx="9743">
                  <c:v>0.290773671096876</c:v>
                </c:pt>
                <c:pt idx="9744">
                  <c:v>0.290775111100924</c:v>
                </c:pt>
                <c:pt idx="9745">
                  <c:v>0.290776550690289</c:v>
                </c:pt>
                <c:pt idx="9746">
                  <c:v>0.290777989865092</c:v>
                </c:pt>
                <c:pt idx="9747">
                  <c:v>0.290779428625454</c:v>
                </c:pt>
                <c:pt idx="9748">
                  <c:v>0.290780866971493</c:v>
                </c:pt>
                <c:pt idx="9749">
                  <c:v>0.290782304903332</c:v>
                </c:pt>
                <c:pt idx="9750">
                  <c:v>0.290783742421089</c:v>
                </c:pt>
                <c:pt idx="9751">
                  <c:v>0.290785179524885</c:v>
                </c:pt>
                <c:pt idx="9752">
                  <c:v>0.290786616214838</c:v>
                </c:pt>
                <c:pt idx="9753">
                  <c:v>0.290788052491071</c:v>
                </c:pt>
                <c:pt idx="9754">
                  <c:v>0.290789488353703</c:v>
                </c:pt>
                <c:pt idx="9755">
                  <c:v>0.290790923802852</c:v>
                </c:pt>
                <c:pt idx="9756">
                  <c:v>0.290792358838641</c:v>
                </c:pt>
                <c:pt idx="9757">
                  <c:v>0.290793793461187</c:v>
                </c:pt>
                <c:pt idx="9758">
                  <c:v>0.290795227670612</c:v>
                </c:pt>
                <c:pt idx="9759">
                  <c:v>0.290796661467034</c:v>
                </c:pt>
                <c:pt idx="9760">
                  <c:v>0.290798094850574</c:v>
                </c:pt>
                <c:pt idx="9761">
                  <c:v>0.290799527821351</c:v>
                </c:pt>
                <c:pt idx="9762">
                  <c:v>0.290800960379485</c:v>
                </c:pt>
                <c:pt idx="9763">
                  <c:v>0.290802392525095</c:v>
                </c:pt>
                <c:pt idx="9764">
                  <c:v>0.290803824258302</c:v>
                </c:pt>
                <c:pt idx="9765">
                  <c:v>0.290805255579225</c:v>
                </c:pt>
                <c:pt idx="9766">
                  <c:v>0.290806686487982</c:v>
                </c:pt>
                <c:pt idx="9767">
                  <c:v>0.290808116984695</c:v>
                </c:pt>
                <c:pt idx="9768">
                  <c:v>0.290809547069481</c:v>
                </c:pt>
                <c:pt idx="9769">
                  <c:v>0.290810976742461</c:v>
                </c:pt>
                <c:pt idx="9770">
                  <c:v>0.290812406003754</c:v>
                </c:pt>
                <c:pt idx="9771">
                  <c:v>0.29081383485348</c:v>
                </c:pt>
                <c:pt idx="9772">
                  <c:v>0.290815263291757</c:v>
                </c:pt>
                <c:pt idx="9773">
                  <c:v>0.290816691318705</c:v>
                </c:pt>
                <c:pt idx="9774">
                  <c:v>0.290818118934444</c:v>
                </c:pt>
                <c:pt idx="9775">
                  <c:v>0.290819546139092</c:v>
                </c:pt>
                <c:pt idx="9776">
                  <c:v>0.290820972932768</c:v>
                </c:pt>
                <c:pt idx="9777">
                  <c:v>0.290822399315593</c:v>
                </c:pt>
                <c:pt idx="9778">
                  <c:v>0.290823825287684</c:v>
                </c:pt>
                <c:pt idx="9779">
                  <c:v>0.290825250849161</c:v>
                </c:pt>
                <c:pt idx="9780">
                  <c:v>0.290826676000143</c:v>
                </c:pt>
                <c:pt idx="9781">
                  <c:v>0.29082810074075</c:v>
                </c:pt>
                <c:pt idx="9782">
                  <c:v>0.290829525071099</c:v>
                </c:pt>
                <c:pt idx="9783">
                  <c:v>0.29083094899131</c:v>
                </c:pt>
                <c:pt idx="9784">
                  <c:v>0.290832372501502</c:v>
                </c:pt>
                <c:pt idx="9785">
                  <c:v>0.290833795601794</c:v>
                </c:pt>
                <c:pt idx="9786">
                  <c:v>0.290835218292304</c:v>
                </c:pt>
                <c:pt idx="9787">
                  <c:v>0.290836640573151</c:v>
                </c:pt>
                <c:pt idx="9788">
                  <c:v>0.290838062444456</c:v>
                </c:pt>
                <c:pt idx="9789">
                  <c:v>0.290839483906334</c:v>
                </c:pt>
                <c:pt idx="9790">
                  <c:v>0.290840904958906</c:v>
                </c:pt>
                <c:pt idx="9791">
                  <c:v>0.29084232560229</c:v>
                </c:pt>
                <c:pt idx="9792">
                  <c:v>0.290843745836605</c:v>
                </c:pt>
                <c:pt idx="9793">
                  <c:v>0.29084516566197</c:v>
                </c:pt>
                <c:pt idx="9794">
                  <c:v>0.290846585078503</c:v>
                </c:pt>
                <c:pt idx="9795">
                  <c:v>0.290848004086322</c:v>
                </c:pt>
                <c:pt idx="9796">
                  <c:v>0.290849422685546</c:v>
                </c:pt>
                <c:pt idx="9797">
                  <c:v>0.290850840876294</c:v>
                </c:pt>
                <c:pt idx="9798">
                  <c:v>0.290852258658683</c:v>
                </c:pt>
                <c:pt idx="9799">
                  <c:v>0.290853676032833</c:v>
                </c:pt>
                <c:pt idx="9800">
                  <c:v>0.290855092998861</c:v>
                </c:pt>
                <c:pt idx="9801">
                  <c:v>0.290856509556886</c:v>
                </c:pt>
                <c:pt idx="9802">
                  <c:v>0.290857925707027</c:v>
                </c:pt>
                <c:pt idx="9803">
                  <c:v>0.290859341449401</c:v>
                </c:pt>
                <c:pt idx="9804">
                  <c:v>0.290860756784127</c:v>
                </c:pt>
                <c:pt idx="9805">
                  <c:v>0.290862171711322</c:v>
                </c:pt>
                <c:pt idx="9806">
                  <c:v>0.290863586231106</c:v>
                </c:pt>
                <c:pt idx="9807">
                  <c:v>0.290865000343596</c:v>
                </c:pt>
                <c:pt idx="9808">
                  <c:v>0.290866414048909</c:v>
                </c:pt>
                <c:pt idx="9809">
                  <c:v>0.290867827347166</c:v>
                </c:pt>
                <c:pt idx="9810">
                  <c:v>0.290869240238482</c:v>
                </c:pt>
                <c:pt idx="9811">
                  <c:v>0.290870652722976</c:v>
                </c:pt>
                <c:pt idx="9812">
                  <c:v>0.290872064800767</c:v>
                </c:pt>
                <c:pt idx="9813">
                  <c:v>0.290873476471972</c:v>
                </c:pt>
                <c:pt idx="9814">
                  <c:v>0.290874887736709</c:v>
                </c:pt>
                <c:pt idx="9815">
                  <c:v>0.290876298595095</c:v>
                </c:pt>
                <c:pt idx="9816">
                  <c:v>0.29087770904725</c:v>
                </c:pt>
                <c:pt idx="9817">
                  <c:v>0.290879119093289</c:v>
                </c:pt>
                <c:pt idx="9818">
                  <c:v>0.290880528733331</c:v>
                </c:pt>
                <c:pt idx="9819">
                  <c:v>0.290881937967495</c:v>
                </c:pt>
                <c:pt idx="9820">
                  <c:v>0.290883346795897</c:v>
                </c:pt>
                <c:pt idx="9821">
                  <c:v>0.290884755218655</c:v>
                </c:pt>
                <c:pt idx="9822">
                  <c:v>0.290886163235886</c:v>
                </c:pt>
                <c:pt idx="9823">
                  <c:v>0.290887570847709</c:v>
                </c:pt>
                <c:pt idx="9824">
                  <c:v>0.29088897805424</c:v>
                </c:pt>
                <c:pt idx="9825">
                  <c:v>0.290890384855598</c:v>
                </c:pt>
                <c:pt idx="9826">
                  <c:v>0.290891791251899</c:v>
                </c:pt>
                <c:pt idx="9827">
                  <c:v>0.290893197243262</c:v>
                </c:pt>
                <c:pt idx="9828">
                  <c:v>0.290894602829803</c:v>
                </c:pt>
                <c:pt idx="9829">
                  <c:v>0.29089600801164</c:v>
                </c:pt>
                <c:pt idx="9830">
                  <c:v>0.29089741278889</c:v>
                </c:pt>
                <c:pt idx="9831">
                  <c:v>0.290898817161671</c:v>
                </c:pt>
                <c:pt idx="9832">
                  <c:v>0.290900221130099</c:v>
                </c:pt>
                <c:pt idx="9833">
                  <c:v>0.290901624694293</c:v>
                </c:pt>
                <c:pt idx="9834">
                  <c:v>0.290903027854368</c:v>
                </c:pt>
                <c:pt idx="9835">
                  <c:v>0.290904430610443</c:v>
                </c:pt>
                <c:pt idx="9836">
                  <c:v>0.290905832962634</c:v>
                </c:pt>
                <c:pt idx="9837">
                  <c:v>0.29090723491106</c:v>
                </c:pt>
                <c:pt idx="9838">
                  <c:v>0.290908636455835</c:v>
                </c:pt>
                <c:pt idx="9839">
                  <c:v>0.290910037597077</c:v>
                </c:pt>
                <c:pt idx="9840">
                  <c:v>0.290911438334905</c:v>
                </c:pt>
                <c:pt idx="9841">
                  <c:v>0.290912838669434</c:v>
                </c:pt>
                <c:pt idx="9842">
                  <c:v>0.290914238600782</c:v>
                </c:pt>
                <c:pt idx="9843">
                  <c:v>0.290915638129064</c:v>
                </c:pt>
                <c:pt idx="9844">
                  <c:v>0.290917037254399</c:v>
                </c:pt>
                <c:pt idx="9845">
                  <c:v>0.290918435976903</c:v>
                </c:pt>
                <c:pt idx="9846">
                  <c:v>0.290919834296692</c:v>
                </c:pt>
                <c:pt idx="9847">
                  <c:v>0.290921232213884</c:v>
                </c:pt>
                <c:pt idx="9848">
                  <c:v>0.290922629728595</c:v>
                </c:pt>
                <c:pt idx="9849">
                  <c:v>0.290924026840942</c:v>
                </c:pt>
                <c:pt idx="9850">
                  <c:v>0.290925423551042</c:v>
                </c:pt>
                <c:pt idx="9851">
                  <c:v>0.29092681985901</c:v>
                </c:pt>
                <c:pt idx="9852">
                  <c:v>0.290928215764965</c:v>
                </c:pt>
                <c:pt idx="9853">
                  <c:v>0.290929611269021</c:v>
                </c:pt>
                <c:pt idx="9854">
                  <c:v>0.290931006371296</c:v>
                </c:pt>
                <c:pt idx="9855">
                  <c:v>0.290932401071907</c:v>
                </c:pt>
                <c:pt idx="9856">
                  <c:v>0.290933795370969</c:v>
                </c:pt>
                <c:pt idx="9857">
                  <c:v>0.290935189268599</c:v>
                </c:pt>
                <c:pt idx="9858">
                  <c:v>0.290936582764913</c:v>
                </c:pt>
                <c:pt idx="9859">
                  <c:v>0.290937975860028</c:v>
                </c:pt>
                <c:pt idx="9860">
                  <c:v>0.29093936855406</c:v>
                </c:pt>
                <c:pt idx="9861">
                  <c:v>0.290940760847126</c:v>
                </c:pt>
                <c:pt idx="9862">
                  <c:v>0.290942152739341</c:v>
                </c:pt>
                <c:pt idx="9863">
                  <c:v>0.290943544230822</c:v>
                </c:pt>
                <c:pt idx="9864">
                  <c:v>0.290944935321685</c:v>
                </c:pt>
                <c:pt idx="9865">
                  <c:v>0.290946326012045</c:v>
                </c:pt>
                <c:pt idx="9866">
                  <c:v>0.29094771630202</c:v>
                </c:pt>
                <c:pt idx="9867">
                  <c:v>0.290949106191725</c:v>
                </c:pt>
                <c:pt idx="9868">
                  <c:v>0.290950495681277</c:v>
                </c:pt>
                <c:pt idx="9869">
                  <c:v>0.29095188477079</c:v>
                </c:pt>
                <c:pt idx="9870">
                  <c:v>0.290953273460382</c:v>
                </c:pt>
                <c:pt idx="9871">
                  <c:v>0.290954661750168</c:v>
                </c:pt>
                <c:pt idx="9872">
                  <c:v>0.290956049640263</c:v>
                </c:pt>
                <c:pt idx="9873">
                  <c:v>0.290957437130786</c:v>
                </c:pt>
                <c:pt idx="9874">
                  <c:v>0.290958824221849</c:v>
                </c:pt>
                <c:pt idx="9875">
                  <c:v>0.29096021091357</c:v>
                </c:pt>
                <c:pt idx="9876">
                  <c:v>0.290961597206064</c:v>
                </c:pt>
                <c:pt idx="9877">
                  <c:v>0.290962983099448</c:v>
                </c:pt>
                <c:pt idx="9878">
                  <c:v>0.290964368593835</c:v>
                </c:pt>
                <c:pt idx="9879">
                  <c:v>0.290965753689343</c:v>
                </c:pt>
                <c:pt idx="9880">
                  <c:v>0.290967138386088</c:v>
                </c:pt>
                <c:pt idx="9881">
                  <c:v>0.290968522684184</c:v>
                </c:pt>
                <c:pt idx="9882">
                  <c:v>0.290969906583747</c:v>
                </c:pt>
                <c:pt idx="9883">
                  <c:v>0.290971290084892</c:v>
                </c:pt>
                <c:pt idx="9884">
                  <c:v>0.290972673187736</c:v>
                </c:pt>
                <c:pt idx="9885">
                  <c:v>0.290974055892393</c:v>
                </c:pt>
                <c:pt idx="9886">
                  <c:v>0.29097543819898</c:v>
                </c:pt>
                <c:pt idx="9887">
                  <c:v>0.290976820107611</c:v>
                </c:pt>
                <c:pt idx="9888">
                  <c:v>0.290978201618401</c:v>
                </c:pt>
                <c:pt idx="9889">
                  <c:v>0.290979582731467</c:v>
                </c:pt>
                <c:pt idx="9890">
                  <c:v>0.290980963446923</c:v>
                </c:pt>
                <c:pt idx="9891">
                  <c:v>0.290982343764885</c:v>
                </c:pt>
                <c:pt idx="9892">
                  <c:v>0.290983723685467</c:v>
                </c:pt>
                <c:pt idx="9893">
                  <c:v>0.290985103208786</c:v>
                </c:pt>
                <c:pt idx="9894">
                  <c:v>0.290986482334956</c:v>
                </c:pt>
                <c:pt idx="9895">
                  <c:v>0.290987861064092</c:v>
                </c:pt>
                <c:pt idx="9896">
                  <c:v>0.29098923939631</c:v>
                </c:pt>
                <c:pt idx="9897">
                  <c:v>0.290990617331724</c:v>
                </c:pt>
                <c:pt idx="9898">
                  <c:v>0.290991994870449</c:v>
                </c:pt>
                <c:pt idx="9899">
                  <c:v>0.290993372012601</c:v>
                </c:pt>
                <c:pt idx="9900">
                  <c:v>0.290994748758295</c:v>
                </c:pt>
                <c:pt idx="9901">
                  <c:v>0.290996125107645</c:v>
                </c:pt>
                <c:pt idx="9902">
                  <c:v>0.290997501060766</c:v>
                </c:pt>
                <c:pt idx="9903">
                  <c:v>0.290998876617773</c:v>
                </c:pt>
                <c:pt idx="9904">
                  <c:v>0.291000251778781</c:v>
                </c:pt>
                <c:pt idx="9905">
                  <c:v>0.291001626543905</c:v>
                </c:pt>
                <c:pt idx="9906">
                  <c:v>0.29100300091326</c:v>
                </c:pt>
                <c:pt idx="9907">
                  <c:v>0.291004374886959</c:v>
                </c:pt>
                <c:pt idx="9908">
                  <c:v>0.291005748465119</c:v>
                </c:pt>
                <c:pt idx="9909">
                  <c:v>0.291007121647852</c:v>
                </c:pt>
                <c:pt idx="9910">
                  <c:v>0.291008494435276</c:v>
                </c:pt>
                <c:pt idx="9911">
                  <c:v>0.291009866827502</c:v>
                </c:pt>
                <c:pt idx="9912">
                  <c:v>0.291011238824648</c:v>
                </c:pt>
                <c:pt idx="9913">
                  <c:v>0.291012610426826</c:v>
                </c:pt>
                <c:pt idx="9914">
                  <c:v>0.291013981634151</c:v>
                </c:pt>
                <c:pt idx="9915">
                  <c:v>0.291015352446738</c:v>
                </c:pt>
                <c:pt idx="9916">
                  <c:v>0.291016722864701</c:v>
                </c:pt>
                <c:pt idx="9917">
                  <c:v>0.291018092888155</c:v>
                </c:pt>
                <c:pt idx="9918">
                  <c:v>0.291019462517214</c:v>
                </c:pt>
                <c:pt idx="9919">
                  <c:v>0.291020831751992</c:v>
                </c:pt>
                <c:pt idx="9920">
                  <c:v>0.291022200592603</c:v>
                </c:pt>
                <c:pt idx="9921">
                  <c:v>0.291023569039162</c:v>
                </c:pt>
                <c:pt idx="9922">
                  <c:v>0.291024937091784</c:v>
                </c:pt>
                <c:pt idx="9923">
                  <c:v>0.291026304750581</c:v>
                </c:pt>
                <c:pt idx="9924">
                  <c:v>0.291027672015669</c:v>
                </c:pt>
                <c:pt idx="9925">
                  <c:v>0.291029038887161</c:v>
                </c:pt>
                <c:pt idx="9926">
                  <c:v>0.291030405365172</c:v>
                </c:pt>
                <c:pt idx="9927">
                  <c:v>0.291031771449815</c:v>
                </c:pt>
                <c:pt idx="9928">
                  <c:v>0.291033137141205</c:v>
                </c:pt>
                <c:pt idx="9929">
                  <c:v>0.291034502439456</c:v>
                </c:pt>
                <c:pt idx="9930">
                  <c:v>0.291035867344681</c:v>
                </c:pt>
                <c:pt idx="9931">
                  <c:v>0.291037231856995</c:v>
                </c:pt>
                <c:pt idx="9932">
                  <c:v>0.29103859597651</c:v>
                </c:pt>
                <c:pt idx="9933">
                  <c:v>0.291039959703343</c:v>
                </c:pt>
                <c:pt idx="9934">
                  <c:v>0.291041323037605</c:v>
                </c:pt>
                <c:pt idx="9935">
                  <c:v>0.291042685979411</c:v>
                </c:pt>
                <c:pt idx="9936">
                  <c:v>0.291044048528875</c:v>
                </c:pt>
                <c:pt idx="9937">
                  <c:v>0.29104541068611</c:v>
                </c:pt>
                <c:pt idx="9938">
                  <c:v>0.291046772451231</c:v>
                </c:pt>
                <c:pt idx="9939">
                  <c:v>0.291048133824349</c:v>
                </c:pt>
                <c:pt idx="9940">
                  <c:v>0.29104949480558</c:v>
                </c:pt>
                <c:pt idx="9941">
                  <c:v>0.291050855395037</c:v>
                </c:pt>
                <c:pt idx="9942">
                  <c:v>0.291052215592833</c:v>
                </c:pt>
                <c:pt idx="9943">
                  <c:v>0.291053575399083</c:v>
                </c:pt>
                <c:pt idx="9944">
                  <c:v>0.291054934813899</c:v>
                </c:pt>
                <c:pt idx="9945">
                  <c:v>0.291056293837395</c:v>
                </c:pt>
                <c:pt idx="9946">
                  <c:v>0.291057652469684</c:v>
                </c:pt>
                <c:pt idx="9947">
                  <c:v>0.29105901071088</c:v>
                </c:pt>
                <c:pt idx="9948">
                  <c:v>0.291060368561095</c:v>
                </c:pt>
                <c:pt idx="9949">
                  <c:v>0.291061726020445</c:v>
                </c:pt>
                <c:pt idx="9950">
                  <c:v>0.291063083089041</c:v>
                </c:pt>
                <c:pt idx="9951">
                  <c:v>0.291064439766997</c:v>
                </c:pt>
                <c:pt idx="9952">
                  <c:v>0.291065796054426</c:v>
                </c:pt>
                <c:pt idx="9953">
                  <c:v>0.291067151951442</c:v>
                </c:pt>
                <c:pt idx="9954">
                  <c:v>0.291068507458157</c:v>
                </c:pt>
                <c:pt idx="9955">
                  <c:v>0.291069862574685</c:v>
                </c:pt>
                <c:pt idx="9956">
                  <c:v>0.291071217301138</c:v>
                </c:pt>
                <c:pt idx="9957">
                  <c:v>0.291072571637631</c:v>
                </c:pt>
                <c:pt idx="9958">
                  <c:v>0.291073925584275</c:v>
                </c:pt>
                <c:pt idx="9959">
                  <c:v>0.291075279141184</c:v>
                </c:pt>
                <c:pt idx="9960">
                  <c:v>0.291076632308471</c:v>
                </c:pt>
                <c:pt idx="9961">
                  <c:v>0.291077985086249</c:v>
                </c:pt>
                <c:pt idx="9962">
                  <c:v>0.29107933747463</c:v>
                </c:pt>
                <c:pt idx="9963">
                  <c:v>0.291080689473728</c:v>
                </c:pt>
                <c:pt idx="9964">
                  <c:v>0.291082041083656</c:v>
                </c:pt>
                <c:pt idx="9965">
                  <c:v>0.291083392304525</c:v>
                </c:pt>
                <c:pt idx="9966">
                  <c:v>0.29108474313645</c:v>
                </c:pt>
                <c:pt idx="9967">
                  <c:v>0.291086093579542</c:v>
                </c:pt>
                <c:pt idx="9968">
                  <c:v>0.291087443633914</c:v>
                </c:pt>
                <c:pt idx="9969">
                  <c:v>0.29108879329968</c:v>
                </c:pt>
                <c:pt idx="9970">
                  <c:v>0.29109014257695</c:v>
                </c:pt>
                <c:pt idx="9971">
                  <c:v>0.29109149146584</c:v>
                </c:pt>
                <c:pt idx="9972">
                  <c:v>0.29109283996646</c:v>
                </c:pt>
                <c:pt idx="9973">
                  <c:v>0.291094188078924</c:v>
                </c:pt>
                <c:pt idx="9974">
                  <c:v>0.291095535803343</c:v>
                </c:pt>
                <c:pt idx="9975">
                  <c:v>0.291096883139831</c:v>
                </c:pt>
                <c:pt idx="9976">
                  <c:v>0.2910982300885</c:v>
                </c:pt>
                <c:pt idx="9977">
                  <c:v>0.291099576649461</c:v>
                </c:pt>
                <c:pt idx="9978">
                  <c:v>0.291100922822829</c:v>
                </c:pt>
                <c:pt idx="9979">
                  <c:v>0.291102268608714</c:v>
                </c:pt>
                <c:pt idx="9980">
                  <c:v>0.29110361400723</c:v>
                </c:pt>
                <c:pt idx="9981">
                  <c:v>0.291104959018487</c:v>
                </c:pt>
                <c:pt idx="9982">
                  <c:v>0.2911063036426</c:v>
                </c:pt>
                <c:pt idx="9983">
                  <c:v>0.29110764787968</c:v>
                </c:pt>
                <c:pt idx="9984">
                  <c:v>0.291108991729838</c:v>
                </c:pt>
                <c:pt idx="9985">
                  <c:v>0.291110335193188</c:v>
                </c:pt>
                <c:pt idx="9986">
                  <c:v>0.291111678269841</c:v>
                </c:pt>
                <c:pt idx="9987">
                  <c:v>0.291113020959911</c:v>
                </c:pt>
                <c:pt idx="9988">
                  <c:v>0.291114363263507</c:v>
                </c:pt>
                <c:pt idx="9989">
                  <c:v>0.291115705180743</c:v>
                </c:pt>
                <c:pt idx="9990">
                  <c:v>0.29111704671173</c:v>
                </c:pt>
                <c:pt idx="9991">
                  <c:v>0.29111838785658</c:v>
                </c:pt>
                <c:pt idx="9992">
                  <c:v>0.291119728615406</c:v>
                </c:pt>
                <c:pt idx="9993">
                  <c:v>0.29112106898832</c:v>
                </c:pt>
                <c:pt idx="9994">
                  <c:v>0.291122408975432</c:v>
                </c:pt>
                <c:pt idx="9995">
                  <c:v>0.291123748576855</c:v>
                </c:pt>
                <c:pt idx="9996">
                  <c:v>0.291125087792702</c:v>
                </c:pt>
                <c:pt idx="9997">
                  <c:v>0.291126426623082</c:v>
                </c:pt>
                <c:pt idx="9998">
                  <c:v>0.291127765068108</c:v>
                </c:pt>
                <c:pt idx="9999">
                  <c:v>0.291129103127893</c:v>
                </c:pt>
                <c:pt idx="10000">
                  <c:v>0.291130440802547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D20-4AD7-B340-F3151599E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406416"/>
        <c:axId val="522408192"/>
      </c:scatterChart>
      <c:valAx>
        <c:axId val="522406416"/>
        <c:scaling>
          <c:logBase val="10.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408192"/>
        <c:crosses val="autoZero"/>
        <c:crossBetween val="midCat"/>
      </c:valAx>
      <c:valAx>
        <c:axId val="52240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406416"/>
        <c:crossesAt val="0.000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ISP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</c:numCache>
            </c:numRef>
          </c:xVal>
          <c:yVal>
            <c:numRef>
              <c:f>Sheet1!$E$2:$E$31</c:f>
              <c:numCache>
                <c:formatCode>General</c:formatCode>
                <c:ptCount val="30"/>
                <c:pt idx="0">
                  <c:v>0.167</c:v>
                </c:pt>
                <c:pt idx="1">
                  <c:v>0.172</c:v>
                </c:pt>
                <c:pt idx="2">
                  <c:v>0.1989</c:v>
                </c:pt>
                <c:pt idx="3">
                  <c:v>0.1963</c:v>
                </c:pt>
                <c:pt idx="4">
                  <c:v>0.17896</c:v>
                </c:pt>
                <c:pt idx="5">
                  <c:v>0.1887</c:v>
                </c:pt>
                <c:pt idx="6">
                  <c:v>0.1769</c:v>
                </c:pt>
                <c:pt idx="7">
                  <c:v>0.1805</c:v>
                </c:pt>
                <c:pt idx="8">
                  <c:v>0.1796</c:v>
                </c:pt>
                <c:pt idx="9">
                  <c:v>0.1907</c:v>
                </c:pt>
                <c:pt idx="10">
                  <c:v>0.2005</c:v>
                </c:pt>
                <c:pt idx="11">
                  <c:v>0.1996</c:v>
                </c:pt>
                <c:pt idx="12">
                  <c:v>0.1895</c:v>
                </c:pt>
                <c:pt idx="13">
                  <c:v>0.1793</c:v>
                </c:pt>
                <c:pt idx="14">
                  <c:v>0.18018</c:v>
                </c:pt>
                <c:pt idx="15">
                  <c:v>0.18247</c:v>
                </c:pt>
                <c:pt idx="16">
                  <c:v>0.19667</c:v>
                </c:pt>
                <c:pt idx="17">
                  <c:v>0.1953</c:v>
                </c:pt>
                <c:pt idx="18">
                  <c:v>0.18323</c:v>
                </c:pt>
                <c:pt idx="19">
                  <c:v>0.18475</c:v>
                </c:pt>
                <c:pt idx="20">
                  <c:v>0.17879</c:v>
                </c:pt>
                <c:pt idx="21">
                  <c:v>0.17845</c:v>
                </c:pt>
                <c:pt idx="22">
                  <c:v>0.18121</c:v>
                </c:pt>
                <c:pt idx="23">
                  <c:v>0.19324</c:v>
                </c:pt>
                <c:pt idx="24">
                  <c:v>0.1978</c:v>
                </c:pt>
                <c:pt idx="25">
                  <c:v>0.19072</c:v>
                </c:pt>
                <c:pt idx="26">
                  <c:v>0.17998</c:v>
                </c:pt>
                <c:pt idx="27">
                  <c:v>0.17932</c:v>
                </c:pt>
                <c:pt idx="28">
                  <c:v>0.18467</c:v>
                </c:pt>
                <c:pt idx="29">
                  <c:v>0.18125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5B6-4867-B290-E3B024586021}"/>
            </c:ext>
          </c:extLst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ISP 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</c:numCache>
            </c:numRef>
          </c:xVal>
          <c:yVal>
            <c:numRef>
              <c:f>Sheet1!$F$2:$F$31</c:f>
              <c:numCache>
                <c:formatCode>General</c:formatCode>
                <c:ptCount val="30"/>
                <c:pt idx="0">
                  <c:v>0.1205</c:v>
                </c:pt>
                <c:pt idx="1">
                  <c:v>0.1332</c:v>
                </c:pt>
                <c:pt idx="2">
                  <c:v>0.1575</c:v>
                </c:pt>
                <c:pt idx="3">
                  <c:v>0.1553</c:v>
                </c:pt>
                <c:pt idx="4">
                  <c:v>0.1393</c:v>
                </c:pt>
                <c:pt idx="5">
                  <c:v>0.1562</c:v>
                </c:pt>
                <c:pt idx="6">
                  <c:v>0.1389</c:v>
                </c:pt>
                <c:pt idx="7">
                  <c:v>0.1395</c:v>
                </c:pt>
                <c:pt idx="8">
                  <c:v>0.1434</c:v>
                </c:pt>
                <c:pt idx="9">
                  <c:v>0.1472</c:v>
                </c:pt>
                <c:pt idx="10">
                  <c:v>0.1613</c:v>
                </c:pt>
                <c:pt idx="11">
                  <c:v>0.1592</c:v>
                </c:pt>
                <c:pt idx="12">
                  <c:v>0.1589</c:v>
                </c:pt>
                <c:pt idx="13">
                  <c:v>0.13945</c:v>
                </c:pt>
                <c:pt idx="14">
                  <c:v>0.1382</c:v>
                </c:pt>
                <c:pt idx="15">
                  <c:v>0.1435</c:v>
                </c:pt>
                <c:pt idx="16">
                  <c:v>0.15805</c:v>
                </c:pt>
                <c:pt idx="17">
                  <c:v>0.14432</c:v>
                </c:pt>
                <c:pt idx="18">
                  <c:v>0.14326</c:v>
                </c:pt>
                <c:pt idx="19">
                  <c:v>0.15072</c:v>
                </c:pt>
                <c:pt idx="20">
                  <c:v>0.14972</c:v>
                </c:pt>
                <c:pt idx="21">
                  <c:v>0.14836</c:v>
                </c:pt>
                <c:pt idx="22">
                  <c:v>0.14124</c:v>
                </c:pt>
                <c:pt idx="23">
                  <c:v>0.15797</c:v>
                </c:pt>
                <c:pt idx="24">
                  <c:v>0.14131</c:v>
                </c:pt>
                <c:pt idx="25">
                  <c:v>0.14472</c:v>
                </c:pt>
                <c:pt idx="26">
                  <c:v>0.14368</c:v>
                </c:pt>
                <c:pt idx="27">
                  <c:v>0.14074</c:v>
                </c:pt>
                <c:pt idx="28">
                  <c:v>0.14113</c:v>
                </c:pt>
                <c:pt idx="29">
                  <c:v>0.14124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5B6-4867-B290-E3B024586021}"/>
            </c:ext>
          </c:extLst>
        </c:ser>
        <c:ser>
          <c:idx val="2"/>
          <c:order val="2"/>
          <c:tx>
            <c:strRef>
              <c:f>Sheet1!$G$1</c:f>
              <c:strCache>
                <c:ptCount val="1"/>
                <c:pt idx="0">
                  <c:v>ISP 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x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</c:numCache>
            </c:numRef>
          </c:xVal>
          <c:yVal>
            <c:numRef>
              <c:f>Sheet1!$G$2:$G$31</c:f>
              <c:numCache>
                <c:formatCode>General</c:formatCode>
                <c:ptCount val="30"/>
                <c:pt idx="0">
                  <c:v>0.09932</c:v>
                </c:pt>
                <c:pt idx="1">
                  <c:v>0.11057</c:v>
                </c:pt>
                <c:pt idx="2">
                  <c:v>0.12266</c:v>
                </c:pt>
                <c:pt idx="3">
                  <c:v>0.1231</c:v>
                </c:pt>
                <c:pt idx="4">
                  <c:v>0.10979</c:v>
                </c:pt>
                <c:pt idx="5">
                  <c:v>0.12007</c:v>
                </c:pt>
                <c:pt idx="6">
                  <c:v>0.11672</c:v>
                </c:pt>
                <c:pt idx="7">
                  <c:v>0.11992</c:v>
                </c:pt>
                <c:pt idx="8">
                  <c:v>0.11958</c:v>
                </c:pt>
                <c:pt idx="9">
                  <c:v>0.11893</c:v>
                </c:pt>
                <c:pt idx="10">
                  <c:v>0.13143</c:v>
                </c:pt>
                <c:pt idx="11">
                  <c:v>0.12052</c:v>
                </c:pt>
                <c:pt idx="12">
                  <c:v>0.10856</c:v>
                </c:pt>
                <c:pt idx="13">
                  <c:v>0.10152</c:v>
                </c:pt>
                <c:pt idx="14">
                  <c:v>0.10079</c:v>
                </c:pt>
                <c:pt idx="15">
                  <c:v>0.11156</c:v>
                </c:pt>
                <c:pt idx="16">
                  <c:v>0.12132</c:v>
                </c:pt>
                <c:pt idx="17">
                  <c:v>0.11932</c:v>
                </c:pt>
                <c:pt idx="18">
                  <c:v>0.11056</c:v>
                </c:pt>
                <c:pt idx="19">
                  <c:v>0.11753</c:v>
                </c:pt>
                <c:pt idx="20">
                  <c:v>0.10673</c:v>
                </c:pt>
                <c:pt idx="21">
                  <c:v>0.10172</c:v>
                </c:pt>
                <c:pt idx="22">
                  <c:v>0.11378</c:v>
                </c:pt>
                <c:pt idx="23">
                  <c:v>0.12053</c:v>
                </c:pt>
                <c:pt idx="24">
                  <c:v>0.13197</c:v>
                </c:pt>
                <c:pt idx="25">
                  <c:v>0.11927</c:v>
                </c:pt>
                <c:pt idx="26">
                  <c:v>0.11826</c:v>
                </c:pt>
                <c:pt idx="27">
                  <c:v>0.11805</c:v>
                </c:pt>
                <c:pt idx="28">
                  <c:v>0.11923</c:v>
                </c:pt>
                <c:pt idx="29">
                  <c:v>0.11813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5B6-4867-B290-E3B024586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428608"/>
        <c:axId val="522430672"/>
      </c:scatterChart>
      <c:valAx>
        <c:axId val="522428608"/>
        <c:scaling>
          <c:orientation val="minMax"/>
          <c:max val="30.0"/>
          <c:min val="1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430672"/>
        <c:crosses val="autoZero"/>
        <c:crossBetween val="midCat"/>
        <c:majorUnit val="4.0"/>
      </c:valAx>
      <c:valAx>
        <c:axId val="522430672"/>
        <c:scaling>
          <c:orientation val="minMax"/>
          <c:min val="0.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428608"/>
        <c:crosses val="autoZero"/>
        <c:crossBetween val="midCat"/>
        <c:majorUnit val="0.03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3504765518037"/>
          <c:y val="0.019618494937038"/>
          <c:w val="0.794189155976774"/>
          <c:h val="0.1144479144407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System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Sheet2!$B$2:$B$101</c:f>
              <c:numCache>
                <c:formatCode>General</c:formatCode>
                <c:ptCount val="100"/>
                <c:pt idx="0">
                  <c:v>0.001</c:v>
                </c:pt>
                <c:pt idx="1">
                  <c:v>0.00117681</c:v>
                </c:pt>
                <c:pt idx="2">
                  <c:v>0.00138489</c:v>
                </c:pt>
                <c:pt idx="3">
                  <c:v>0.00162975</c:v>
                </c:pt>
                <c:pt idx="4">
                  <c:v>0.00191791</c:v>
                </c:pt>
                <c:pt idx="5">
                  <c:v>0.00225702</c:v>
                </c:pt>
                <c:pt idx="6">
                  <c:v>0.00265609</c:v>
                </c:pt>
                <c:pt idx="7">
                  <c:v>0.00312572</c:v>
                </c:pt>
                <c:pt idx="8">
                  <c:v>0.00367838</c:v>
                </c:pt>
                <c:pt idx="9">
                  <c:v>0.00432876</c:v>
                </c:pt>
                <c:pt idx="10">
                  <c:v>0.00509414</c:v>
                </c:pt>
                <c:pt idx="11">
                  <c:v>0.00599484</c:v>
                </c:pt>
                <c:pt idx="12">
                  <c:v>0.0070548</c:v>
                </c:pt>
                <c:pt idx="13">
                  <c:v>0.00830218</c:v>
                </c:pt>
                <c:pt idx="14">
                  <c:v>0.0097701</c:v>
                </c:pt>
                <c:pt idx="15">
                  <c:v>0.0114976</c:v>
                </c:pt>
                <c:pt idx="16">
                  <c:v>0.0135305</c:v>
                </c:pt>
                <c:pt idx="17">
                  <c:v>0.0159228</c:v>
                </c:pt>
                <c:pt idx="18">
                  <c:v>0.0187382</c:v>
                </c:pt>
                <c:pt idx="19">
                  <c:v>0.0220513</c:v>
                </c:pt>
                <c:pt idx="20">
                  <c:v>0.0259502</c:v>
                </c:pt>
                <c:pt idx="21">
                  <c:v>0.0305386</c:v>
                </c:pt>
                <c:pt idx="22">
                  <c:v>0.0359381</c:v>
                </c:pt>
                <c:pt idx="23">
                  <c:v>0.0422924</c:v>
                </c:pt>
                <c:pt idx="24">
                  <c:v>0.0497702</c:v>
                </c:pt>
                <c:pt idx="25">
                  <c:v>0.0585702</c:v>
                </c:pt>
                <c:pt idx="26">
                  <c:v>0.0689261</c:v>
                </c:pt>
                <c:pt idx="27">
                  <c:v>0.0811131</c:v>
                </c:pt>
                <c:pt idx="28">
                  <c:v>0.0954548</c:v>
                </c:pt>
                <c:pt idx="29">
                  <c:v>0.112332</c:v>
                </c:pt>
                <c:pt idx="30">
                  <c:v>0.132194</c:v>
                </c:pt>
                <c:pt idx="31">
                  <c:v>0.155568</c:v>
                </c:pt>
                <c:pt idx="32">
                  <c:v>0.183074</c:v>
                </c:pt>
                <c:pt idx="33">
                  <c:v>0.215443</c:v>
                </c:pt>
                <c:pt idx="34">
                  <c:v>0.253536</c:v>
                </c:pt>
                <c:pt idx="35">
                  <c:v>0.298365</c:v>
                </c:pt>
                <c:pt idx="36">
                  <c:v>0.351119</c:v>
                </c:pt>
                <c:pt idx="37">
                  <c:v>0.413201</c:v>
                </c:pt>
                <c:pt idx="38">
                  <c:v>0.48626</c:v>
                </c:pt>
                <c:pt idx="39">
                  <c:v>0.572237</c:v>
                </c:pt>
                <c:pt idx="40">
                  <c:v>0.673415</c:v>
                </c:pt>
                <c:pt idx="41">
                  <c:v>0.792483</c:v>
                </c:pt>
                <c:pt idx="42">
                  <c:v>0.932603</c:v>
                </c:pt>
                <c:pt idx="43">
                  <c:v>1.0975</c:v>
                </c:pt>
                <c:pt idx="44">
                  <c:v>1.29155</c:v>
                </c:pt>
                <c:pt idx="45">
                  <c:v>1.51991</c:v>
                </c:pt>
                <c:pt idx="46">
                  <c:v>1.78865</c:v>
                </c:pt>
                <c:pt idx="47">
                  <c:v>2.1049</c:v>
                </c:pt>
                <c:pt idx="48">
                  <c:v>2.477079999999999</c:v>
                </c:pt>
                <c:pt idx="49">
                  <c:v>2.915049999999998</c:v>
                </c:pt>
                <c:pt idx="50">
                  <c:v>3.43047</c:v>
                </c:pt>
                <c:pt idx="51">
                  <c:v>4.03702</c:v>
                </c:pt>
                <c:pt idx="52">
                  <c:v>4.750809999999999</c:v>
                </c:pt>
                <c:pt idx="53">
                  <c:v>5.590809999999998</c:v>
                </c:pt>
                <c:pt idx="54">
                  <c:v>6.57933</c:v>
                </c:pt>
                <c:pt idx="55">
                  <c:v>7.74264</c:v>
                </c:pt>
                <c:pt idx="56">
                  <c:v>9.111630000000001</c:v>
                </c:pt>
                <c:pt idx="57">
                  <c:v>10.7227</c:v>
                </c:pt>
                <c:pt idx="58">
                  <c:v>12.6186</c:v>
                </c:pt>
                <c:pt idx="59">
                  <c:v>14.8497</c:v>
                </c:pt>
                <c:pt idx="60">
                  <c:v>17.4753</c:v>
                </c:pt>
                <c:pt idx="61">
                  <c:v>20.5651</c:v>
                </c:pt>
                <c:pt idx="62">
                  <c:v>24.2013</c:v>
                </c:pt>
                <c:pt idx="63">
                  <c:v>28.48039999999998</c:v>
                </c:pt>
                <c:pt idx="64">
                  <c:v>33.51600000000001</c:v>
                </c:pt>
                <c:pt idx="65">
                  <c:v>39.4421</c:v>
                </c:pt>
                <c:pt idx="66">
                  <c:v>46.4159</c:v>
                </c:pt>
                <c:pt idx="67">
                  <c:v>54.62280000000001</c:v>
                </c:pt>
                <c:pt idx="68">
                  <c:v>64.2807</c:v>
                </c:pt>
                <c:pt idx="69">
                  <c:v>75.6463</c:v>
                </c:pt>
                <c:pt idx="70">
                  <c:v>89.0215</c:v>
                </c:pt>
                <c:pt idx="71">
                  <c:v>104.762</c:v>
                </c:pt>
                <c:pt idx="72">
                  <c:v>123.285</c:v>
                </c:pt>
                <c:pt idx="73">
                  <c:v>145.083</c:v>
                </c:pt>
                <c:pt idx="74">
                  <c:v>170.735</c:v>
                </c:pt>
                <c:pt idx="75">
                  <c:v>200.923</c:v>
                </c:pt>
                <c:pt idx="76">
                  <c:v>236.449</c:v>
                </c:pt>
                <c:pt idx="77">
                  <c:v>278.2559999999999</c:v>
                </c:pt>
                <c:pt idx="78">
                  <c:v>327.4549999999999</c:v>
                </c:pt>
                <c:pt idx="79">
                  <c:v>385.353</c:v>
                </c:pt>
                <c:pt idx="80">
                  <c:v>453.4879999999998</c:v>
                </c:pt>
                <c:pt idx="81">
                  <c:v>533.67</c:v>
                </c:pt>
                <c:pt idx="82">
                  <c:v>628.029</c:v>
                </c:pt>
                <c:pt idx="83">
                  <c:v>739.072</c:v>
                </c:pt>
                <c:pt idx="84">
                  <c:v>869.749</c:v>
                </c:pt>
                <c:pt idx="85">
                  <c:v>1023.53</c:v>
                </c:pt>
                <c:pt idx="86">
                  <c:v>1204.5</c:v>
                </c:pt>
                <c:pt idx="87">
                  <c:v>1417.47</c:v>
                </c:pt>
                <c:pt idx="88">
                  <c:v>1668.1</c:v>
                </c:pt>
                <c:pt idx="89">
                  <c:v>1963.04</c:v>
                </c:pt>
                <c:pt idx="90">
                  <c:v>2310.13</c:v>
                </c:pt>
                <c:pt idx="91">
                  <c:v>2718.59</c:v>
                </c:pt>
                <c:pt idx="92">
                  <c:v>3199.27</c:v>
                </c:pt>
                <c:pt idx="93">
                  <c:v>3764.94</c:v>
                </c:pt>
                <c:pt idx="94">
                  <c:v>4430.62</c:v>
                </c:pt>
                <c:pt idx="95">
                  <c:v>5214.01</c:v>
                </c:pt>
                <c:pt idx="96">
                  <c:v>6135.91</c:v>
                </c:pt>
                <c:pt idx="97">
                  <c:v>7220.81</c:v>
                </c:pt>
                <c:pt idx="98">
                  <c:v>8497.53</c:v>
                </c:pt>
                <c:pt idx="99">
                  <c:v>10000.0</c:v>
                </c:pt>
              </c:numCache>
            </c:numRef>
          </c:xVal>
          <c:yVal>
            <c:numRef>
              <c:f>Sheet2!$C$2:$C$101</c:f>
              <c:numCache>
                <c:formatCode>General</c:formatCode>
                <c:ptCount val="100"/>
                <c:pt idx="0" formatCode="0.00E+00">
                  <c:v>9.19739E-5</c:v>
                </c:pt>
                <c:pt idx="1">
                  <c:v>0.00010823</c:v>
                </c:pt>
                <c:pt idx="2">
                  <c:v>0.000127359</c:v>
                </c:pt>
                <c:pt idx="3">
                  <c:v>0.000149866</c:v>
                </c:pt>
                <c:pt idx="4">
                  <c:v>0.000176349</c:v>
                </c:pt>
                <c:pt idx="5">
                  <c:v>0.000207509</c:v>
                </c:pt>
                <c:pt idx="6">
                  <c:v>0.00024417</c:v>
                </c:pt>
                <c:pt idx="7">
                  <c:v>0.000287302</c:v>
                </c:pt>
                <c:pt idx="8">
                  <c:v>0.000338044</c:v>
                </c:pt>
                <c:pt idx="9">
                  <c:v>0.000397738</c:v>
                </c:pt>
                <c:pt idx="10">
                  <c:v>0.000467955</c:v>
                </c:pt>
                <c:pt idx="11">
                  <c:v>0.000550548</c:v>
                </c:pt>
                <c:pt idx="12">
                  <c:v>0.000647686</c:v>
                </c:pt>
                <c:pt idx="13">
                  <c:v>0.000761921</c:v>
                </c:pt>
                <c:pt idx="14">
                  <c:v>0.000896246</c:v>
                </c:pt>
                <c:pt idx="15">
                  <c:v>0.00105417</c:v>
                </c:pt>
                <c:pt idx="16">
                  <c:v>0.00123981</c:v>
                </c:pt>
                <c:pt idx="17">
                  <c:v>0.00145798</c:v>
                </c:pt>
                <c:pt idx="18">
                  <c:v>0.00171434</c:v>
                </c:pt>
                <c:pt idx="19">
                  <c:v>0.00201546</c:v>
                </c:pt>
                <c:pt idx="20">
                  <c:v>0.00236907</c:v>
                </c:pt>
                <c:pt idx="21">
                  <c:v>0.00278416</c:v>
                </c:pt>
                <c:pt idx="22">
                  <c:v>0.00327119</c:v>
                </c:pt>
                <c:pt idx="23">
                  <c:v>0.00384233</c:v>
                </c:pt>
                <c:pt idx="24">
                  <c:v>0.0045117</c:v>
                </c:pt>
                <c:pt idx="25">
                  <c:v>0.00529564</c:v>
                </c:pt>
                <c:pt idx="26">
                  <c:v>0.00621296</c:v>
                </c:pt>
                <c:pt idx="27">
                  <c:v>0.00728531</c:v>
                </c:pt>
                <c:pt idx="28">
                  <c:v>0.00853742</c:v>
                </c:pt>
                <c:pt idx="29">
                  <c:v>0.00999743</c:v>
                </c:pt>
                <c:pt idx="30">
                  <c:v>0.0116971</c:v>
                </c:pt>
                <c:pt idx="31">
                  <c:v>0.0136722</c:v>
                </c:pt>
                <c:pt idx="32">
                  <c:v>0.0159622</c:v>
                </c:pt>
                <c:pt idx="33">
                  <c:v>0.0186106</c:v>
                </c:pt>
                <c:pt idx="34">
                  <c:v>0.0216643</c:v>
                </c:pt>
                <c:pt idx="35">
                  <c:v>0.0251733</c:v>
                </c:pt>
                <c:pt idx="36">
                  <c:v>0.0291891</c:v>
                </c:pt>
                <c:pt idx="37">
                  <c:v>0.0337635</c:v>
                </c:pt>
                <c:pt idx="38">
                  <c:v>0.0389464</c:v>
                </c:pt>
                <c:pt idx="39">
                  <c:v>0.0447823</c:v>
                </c:pt>
                <c:pt idx="40">
                  <c:v>0.051307</c:v>
                </c:pt>
                <c:pt idx="41">
                  <c:v>0.0585434</c:v>
                </c:pt>
                <c:pt idx="42">
                  <c:v>0.0664962</c:v>
                </c:pt>
                <c:pt idx="43">
                  <c:v>0.0751481</c:v>
                </c:pt>
                <c:pt idx="44">
                  <c:v>0.0844553</c:v>
                </c:pt>
                <c:pt idx="45">
                  <c:v>0.0943464</c:v>
                </c:pt>
                <c:pt idx="46">
                  <c:v>0.104723</c:v>
                </c:pt>
                <c:pt idx="47">
                  <c:v>0.115464</c:v>
                </c:pt>
                <c:pt idx="48">
                  <c:v>0.126435</c:v>
                </c:pt>
                <c:pt idx="49">
                  <c:v>0.137502</c:v>
                </c:pt>
                <c:pt idx="50">
                  <c:v>0.148541</c:v>
                </c:pt>
                <c:pt idx="51">
                  <c:v>0.159454</c:v>
                </c:pt>
                <c:pt idx="52">
                  <c:v>0.170171</c:v>
                </c:pt>
                <c:pt idx="53">
                  <c:v>0.180653</c:v>
                </c:pt>
                <c:pt idx="54">
                  <c:v>0.190875</c:v>
                </c:pt>
                <c:pt idx="55">
                  <c:v>0.200818</c:v>
                </c:pt>
                <c:pt idx="56">
                  <c:v>0.210445</c:v>
                </c:pt>
                <c:pt idx="57">
                  <c:v>0.219694</c:v>
                </c:pt>
                <c:pt idx="58">
                  <c:v>0.228476</c:v>
                </c:pt>
                <c:pt idx="59">
                  <c:v>0.236683</c:v>
                </c:pt>
                <c:pt idx="60">
                  <c:v>0.244204</c:v>
                </c:pt>
                <c:pt idx="61">
                  <c:v>0.250948</c:v>
                </c:pt>
                <c:pt idx="62">
                  <c:v>0.256871</c:v>
                </c:pt>
                <c:pt idx="63">
                  <c:v>0.261989</c:v>
                </c:pt>
                <c:pt idx="64">
                  <c:v>0.266391</c:v>
                </c:pt>
                <c:pt idx="65">
                  <c:v>0.27023</c:v>
                </c:pt>
                <c:pt idx="66">
                  <c:v>0.273695</c:v>
                </c:pt>
                <c:pt idx="67">
                  <c:v>0.276987</c:v>
                </c:pt>
                <c:pt idx="68">
                  <c:v>0.280284</c:v>
                </c:pt>
                <c:pt idx="69">
                  <c:v>0.283725</c:v>
                </c:pt>
                <c:pt idx="70">
                  <c:v>0.287411</c:v>
                </c:pt>
                <c:pt idx="71">
                  <c:v>0.291407</c:v>
                </c:pt>
                <c:pt idx="72">
                  <c:v>0.295757</c:v>
                </c:pt>
                <c:pt idx="73">
                  <c:v>0.300485</c:v>
                </c:pt>
                <c:pt idx="74">
                  <c:v>0.305598</c:v>
                </c:pt>
                <c:pt idx="75">
                  <c:v>0.311083</c:v>
                </c:pt>
                <c:pt idx="76">
                  <c:v>0.316901</c:v>
                </c:pt>
                <c:pt idx="77">
                  <c:v>0.322982</c:v>
                </c:pt>
                <c:pt idx="78">
                  <c:v>0.329225</c:v>
                </c:pt>
                <c:pt idx="79">
                  <c:v>0.335495</c:v>
                </c:pt>
                <c:pt idx="80">
                  <c:v>0.341629</c:v>
                </c:pt>
                <c:pt idx="81">
                  <c:v>0.347445</c:v>
                </c:pt>
                <c:pt idx="82">
                  <c:v>0.352759</c:v>
                </c:pt>
                <c:pt idx="83">
                  <c:v>0.357408</c:v>
                </c:pt>
                <c:pt idx="84">
                  <c:v>0.361271</c:v>
                </c:pt>
                <c:pt idx="85">
                  <c:v>0.364293</c:v>
                </c:pt>
                <c:pt idx="86">
                  <c:v>0.366498</c:v>
                </c:pt>
                <c:pt idx="87">
                  <c:v>0.36798</c:v>
                </c:pt>
                <c:pt idx="88">
                  <c:v>0.368887</c:v>
                </c:pt>
                <c:pt idx="89">
                  <c:v>0.369388</c:v>
                </c:pt>
                <c:pt idx="90">
                  <c:v>0.369635</c:v>
                </c:pt>
                <c:pt idx="91">
                  <c:v>0.369747</c:v>
                </c:pt>
                <c:pt idx="92">
                  <c:v>0.369797</c:v>
                </c:pt>
                <c:pt idx="93">
                  <c:v>0.369822</c:v>
                </c:pt>
                <c:pt idx="94">
                  <c:v>0.369838</c:v>
                </c:pt>
                <c:pt idx="95">
                  <c:v>0.369851</c:v>
                </c:pt>
                <c:pt idx="96">
                  <c:v>0.369862</c:v>
                </c:pt>
                <c:pt idx="97">
                  <c:v>0.369871</c:v>
                </c:pt>
                <c:pt idx="98">
                  <c:v>0.369878</c:v>
                </c:pt>
                <c:pt idx="99">
                  <c:v>0.369885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974-44FC-A2CE-9A1492D4E533}"/>
            </c:ext>
          </c:extLst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CDN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Sheet2!$B$2:$B$101</c:f>
              <c:numCache>
                <c:formatCode>General</c:formatCode>
                <c:ptCount val="100"/>
                <c:pt idx="0">
                  <c:v>0.001</c:v>
                </c:pt>
                <c:pt idx="1">
                  <c:v>0.00117681</c:v>
                </c:pt>
                <c:pt idx="2">
                  <c:v>0.00138489</c:v>
                </c:pt>
                <c:pt idx="3">
                  <c:v>0.00162975</c:v>
                </c:pt>
                <c:pt idx="4">
                  <c:v>0.00191791</c:v>
                </c:pt>
                <c:pt idx="5">
                  <c:v>0.00225702</c:v>
                </c:pt>
                <c:pt idx="6">
                  <c:v>0.00265609</c:v>
                </c:pt>
                <c:pt idx="7">
                  <c:v>0.00312572</c:v>
                </c:pt>
                <c:pt idx="8">
                  <c:v>0.00367838</c:v>
                </c:pt>
                <c:pt idx="9">
                  <c:v>0.00432876</c:v>
                </c:pt>
                <c:pt idx="10">
                  <c:v>0.00509414</c:v>
                </c:pt>
                <c:pt idx="11">
                  <c:v>0.00599484</c:v>
                </c:pt>
                <c:pt idx="12">
                  <c:v>0.0070548</c:v>
                </c:pt>
                <c:pt idx="13">
                  <c:v>0.00830218</c:v>
                </c:pt>
                <c:pt idx="14">
                  <c:v>0.0097701</c:v>
                </c:pt>
                <c:pt idx="15">
                  <c:v>0.0114976</c:v>
                </c:pt>
                <c:pt idx="16">
                  <c:v>0.0135305</c:v>
                </c:pt>
                <c:pt idx="17">
                  <c:v>0.0159228</c:v>
                </c:pt>
                <c:pt idx="18">
                  <c:v>0.0187382</c:v>
                </c:pt>
                <c:pt idx="19">
                  <c:v>0.0220513</c:v>
                </c:pt>
                <c:pt idx="20">
                  <c:v>0.0259502</c:v>
                </c:pt>
                <c:pt idx="21">
                  <c:v>0.0305386</c:v>
                </c:pt>
                <c:pt idx="22">
                  <c:v>0.0359381</c:v>
                </c:pt>
                <c:pt idx="23">
                  <c:v>0.0422924</c:v>
                </c:pt>
                <c:pt idx="24">
                  <c:v>0.0497702</c:v>
                </c:pt>
                <c:pt idx="25">
                  <c:v>0.0585702</c:v>
                </c:pt>
                <c:pt idx="26">
                  <c:v>0.0689261</c:v>
                </c:pt>
                <c:pt idx="27">
                  <c:v>0.0811131</c:v>
                </c:pt>
                <c:pt idx="28">
                  <c:v>0.0954548</c:v>
                </c:pt>
                <c:pt idx="29">
                  <c:v>0.112332</c:v>
                </c:pt>
                <c:pt idx="30">
                  <c:v>0.132194</c:v>
                </c:pt>
                <c:pt idx="31">
                  <c:v>0.155568</c:v>
                </c:pt>
                <c:pt idx="32">
                  <c:v>0.183074</c:v>
                </c:pt>
                <c:pt idx="33">
                  <c:v>0.215443</c:v>
                </c:pt>
                <c:pt idx="34">
                  <c:v>0.253536</c:v>
                </c:pt>
                <c:pt idx="35">
                  <c:v>0.298365</c:v>
                </c:pt>
                <c:pt idx="36">
                  <c:v>0.351119</c:v>
                </c:pt>
                <c:pt idx="37">
                  <c:v>0.413201</c:v>
                </c:pt>
                <c:pt idx="38">
                  <c:v>0.48626</c:v>
                </c:pt>
                <c:pt idx="39">
                  <c:v>0.572237</c:v>
                </c:pt>
                <c:pt idx="40">
                  <c:v>0.673415</c:v>
                </c:pt>
                <c:pt idx="41">
                  <c:v>0.792483</c:v>
                </c:pt>
                <c:pt idx="42">
                  <c:v>0.932603</c:v>
                </c:pt>
                <c:pt idx="43">
                  <c:v>1.0975</c:v>
                </c:pt>
                <c:pt idx="44">
                  <c:v>1.29155</c:v>
                </c:pt>
                <c:pt idx="45">
                  <c:v>1.51991</c:v>
                </c:pt>
                <c:pt idx="46">
                  <c:v>1.78865</c:v>
                </c:pt>
                <c:pt idx="47">
                  <c:v>2.1049</c:v>
                </c:pt>
                <c:pt idx="48">
                  <c:v>2.477079999999999</c:v>
                </c:pt>
                <c:pt idx="49">
                  <c:v>2.915049999999998</c:v>
                </c:pt>
                <c:pt idx="50">
                  <c:v>3.43047</c:v>
                </c:pt>
                <c:pt idx="51">
                  <c:v>4.03702</c:v>
                </c:pt>
                <c:pt idx="52">
                  <c:v>4.750809999999999</c:v>
                </c:pt>
                <c:pt idx="53">
                  <c:v>5.590809999999998</c:v>
                </c:pt>
                <c:pt idx="54">
                  <c:v>6.57933</c:v>
                </c:pt>
                <c:pt idx="55">
                  <c:v>7.74264</c:v>
                </c:pt>
                <c:pt idx="56">
                  <c:v>9.111630000000001</c:v>
                </c:pt>
                <c:pt idx="57">
                  <c:v>10.7227</c:v>
                </c:pt>
                <c:pt idx="58">
                  <c:v>12.6186</c:v>
                </c:pt>
                <c:pt idx="59">
                  <c:v>14.8497</c:v>
                </c:pt>
                <c:pt idx="60">
                  <c:v>17.4753</c:v>
                </c:pt>
                <c:pt idx="61">
                  <c:v>20.5651</c:v>
                </c:pt>
                <c:pt idx="62">
                  <c:v>24.2013</c:v>
                </c:pt>
                <c:pt idx="63">
                  <c:v>28.48039999999998</c:v>
                </c:pt>
                <c:pt idx="64">
                  <c:v>33.51600000000001</c:v>
                </c:pt>
                <c:pt idx="65">
                  <c:v>39.4421</c:v>
                </c:pt>
                <c:pt idx="66">
                  <c:v>46.4159</c:v>
                </c:pt>
                <c:pt idx="67">
                  <c:v>54.62280000000001</c:v>
                </c:pt>
                <c:pt idx="68">
                  <c:v>64.2807</c:v>
                </c:pt>
                <c:pt idx="69">
                  <c:v>75.6463</c:v>
                </c:pt>
                <c:pt idx="70">
                  <c:v>89.0215</c:v>
                </c:pt>
                <c:pt idx="71">
                  <c:v>104.762</c:v>
                </c:pt>
                <c:pt idx="72">
                  <c:v>123.285</c:v>
                </c:pt>
                <c:pt idx="73">
                  <c:v>145.083</c:v>
                </c:pt>
                <c:pt idx="74">
                  <c:v>170.735</c:v>
                </c:pt>
                <c:pt idx="75">
                  <c:v>200.923</c:v>
                </c:pt>
                <c:pt idx="76">
                  <c:v>236.449</c:v>
                </c:pt>
                <c:pt idx="77">
                  <c:v>278.2559999999999</c:v>
                </c:pt>
                <c:pt idx="78">
                  <c:v>327.4549999999999</c:v>
                </c:pt>
                <c:pt idx="79">
                  <c:v>385.353</c:v>
                </c:pt>
                <c:pt idx="80">
                  <c:v>453.4879999999998</c:v>
                </c:pt>
                <c:pt idx="81">
                  <c:v>533.67</c:v>
                </c:pt>
                <c:pt idx="82">
                  <c:v>628.029</c:v>
                </c:pt>
                <c:pt idx="83">
                  <c:v>739.072</c:v>
                </c:pt>
                <c:pt idx="84">
                  <c:v>869.749</c:v>
                </c:pt>
                <c:pt idx="85">
                  <c:v>1023.53</c:v>
                </c:pt>
                <c:pt idx="86">
                  <c:v>1204.5</c:v>
                </c:pt>
                <c:pt idx="87">
                  <c:v>1417.47</c:v>
                </c:pt>
                <c:pt idx="88">
                  <c:v>1668.1</c:v>
                </c:pt>
                <c:pt idx="89">
                  <c:v>1963.04</c:v>
                </c:pt>
                <c:pt idx="90">
                  <c:v>2310.13</c:v>
                </c:pt>
                <c:pt idx="91">
                  <c:v>2718.59</c:v>
                </c:pt>
                <c:pt idx="92">
                  <c:v>3199.27</c:v>
                </c:pt>
                <c:pt idx="93">
                  <c:v>3764.94</c:v>
                </c:pt>
                <c:pt idx="94">
                  <c:v>4430.62</c:v>
                </c:pt>
                <c:pt idx="95">
                  <c:v>5214.01</c:v>
                </c:pt>
                <c:pt idx="96">
                  <c:v>6135.91</c:v>
                </c:pt>
                <c:pt idx="97">
                  <c:v>7220.81</c:v>
                </c:pt>
                <c:pt idx="98">
                  <c:v>8497.53</c:v>
                </c:pt>
                <c:pt idx="99">
                  <c:v>10000.0</c:v>
                </c:pt>
              </c:numCache>
            </c:numRef>
          </c:xVal>
          <c:yVal>
            <c:numRef>
              <c:f>Sheet2!$D$2:$D$101</c:f>
              <c:numCache>
                <c:formatCode>General</c:formatCode>
                <c:ptCount val="100"/>
                <c:pt idx="0">
                  <c:v>0.000499833</c:v>
                </c:pt>
                <c:pt idx="1">
                  <c:v>0.000588175</c:v>
                </c:pt>
                <c:pt idx="2">
                  <c:v>0.000692124</c:v>
                </c:pt>
                <c:pt idx="3">
                  <c:v>0.000814433</c:v>
                </c:pt>
                <c:pt idx="4">
                  <c:v>0.000958342</c:v>
                </c:pt>
                <c:pt idx="5">
                  <c:v>0.00112766</c:v>
                </c:pt>
                <c:pt idx="6">
                  <c:v>0.00132687</c:v>
                </c:pt>
                <c:pt idx="7">
                  <c:v>0.00156123</c:v>
                </c:pt>
                <c:pt idx="8">
                  <c:v>0.00183694</c:v>
                </c:pt>
                <c:pt idx="9">
                  <c:v>0.00216126</c:v>
                </c:pt>
                <c:pt idx="10">
                  <c:v>0.00254275</c:v>
                </c:pt>
                <c:pt idx="11">
                  <c:v>0.00299144</c:v>
                </c:pt>
                <c:pt idx="12">
                  <c:v>0.00351912</c:v>
                </c:pt>
                <c:pt idx="13">
                  <c:v>0.00413962</c:v>
                </c:pt>
                <c:pt idx="14">
                  <c:v>0.00486918</c:v>
                </c:pt>
                <c:pt idx="15">
                  <c:v>0.00572682</c:v>
                </c:pt>
                <c:pt idx="16">
                  <c:v>0.00673483</c:v>
                </c:pt>
                <c:pt idx="17">
                  <c:v>0.00791933</c:v>
                </c:pt>
                <c:pt idx="18">
                  <c:v>0.00931084</c:v>
                </c:pt>
                <c:pt idx="19">
                  <c:v>0.0109451</c:v>
                </c:pt>
                <c:pt idx="20">
                  <c:v>0.0128636</c:v>
                </c:pt>
                <c:pt idx="21">
                  <c:v>0.015115</c:v>
                </c:pt>
                <c:pt idx="22">
                  <c:v>0.0177557</c:v>
                </c:pt>
                <c:pt idx="23">
                  <c:v>0.0208512</c:v>
                </c:pt>
                <c:pt idx="24">
                  <c:v>0.0244774</c:v>
                </c:pt>
                <c:pt idx="25">
                  <c:v>0.0287216</c:v>
                </c:pt>
                <c:pt idx="26">
                  <c:v>0.0336847</c:v>
                </c:pt>
                <c:pt idx="27">
                  <c:v>0.0394819</c:v>
                </c:pt>
                <c:pt idx="28">
                  <c:v>0.0462444</c:v>
                </c:pt>
                <c:pt idx="29">
                  <c:v>0.0541209</c:v>
                </c:pt>
                <c:pt idx="30">
                  <c:v>0.0632783</c:v>
                </c:pt>
                <c:pt idx="31">
                  <c:v>0.0739024</c:v>
                </c:pt>
                <c:pt idx="32">
                  <c:v>0.0861975</c:v>
                </c:pt>
                <c:pt idx="33">
                  <c:v>0.100385</c:v>
                </c:pt>
                <c:pt idx="34">
                  <c:v>0.116701</c:v>
                </c:pt>
                <c:pt idx="35">
                  <c:v>0.135389</c:v>
                </c:pt>
                <c:pt idx="36">
                  <c:v>0.156696</c:v>
                </c:pt>
                <c:pt idx="37">
                  <c:v>0.180857</c:v>
                </c:pt>
                <c:pt idx="38">
                  <c:v>0.208082</c:v>
                </c:pt>
                <c:pt idx="39">
                  <c:v>0.238535</c:v>
                </c:pt>
                <c:pt idx="40">
                  <c:v>0.272312</c:v>
                </c:pt>
                <c:pt idx="41">
                  <c:v>0.30941</c:v>
                </c:pt>
                <c:pt idx="42">
                  <c:v>0.3497</c:v>
                </c:pt>
                <c:pt idx="43">
                  <c:v>0.392897</c:v>
                </c:pt>
                <c:pt idx="44">
                  <c:v>0.438538</c:v>
                </c:pt>
                <c:pt idx="45">
                  <c:v>0.485977</c:v>
                </c:pt>
                <c:pt idx="46">
                  <c:v>0.534389</c:v>
                </c:pt>
                <c:pt idx="47">
                  <c:v>0.582811</c:v>
                </c:pt>
                <c:pt idx="48">
                  <c:v>0.630205</c:v>
                </c:pt>
                <c:pt idx="49">
                  <c:v>0.675547</c:v>
                </c:pt>
                <c:pt idx="50">
                  <c:v>0.717931</c:v>
                </c:pt>
                <c:pt idx="51">
                  <c:v>0.756664</c:v>
                </c:pt>
                <c:pt idx="52">
                  <c:v>0.791329</c:v>
                </c:pt>
                <c:pt idx="53">
                  <c:v>0.821803</c:v>
                </c:pt>
                <c:pt idx="54">
                  <c:v>0.84822</c:v>
                </c:pt>
                <c:pt idx="55">
                  <c:v>0.870901</c:v>
                </c:pt>
                <c:pt idx="56">
                  <c:v>0.890262</c:v>
                </c:pt>
                <c:pt idx="57">
                  <c:v>0.906742</c:v>
                </c:pt>
                <c:pt idx="58">
                  <c:v>0.920752</c:v>
                </c:pt>
                <c:pt idx="59">
                  <c:v>0.932659</c:v>
                </c:pt>
                <c:pt idx="60">
                  <c:v>0.942776</c:v>
                </c:pt>
                <c:pt idx="61">
                  <c:v>0.951374</c:v>
                </c:pt>
                <c:pt idx="62">
                  <c:v>0.95868</c:v>
                </c:pt>
                <c:pt idx="63">
                  <c:v>0.964888</c:v>
                </c:pt>
                <c:pt idx="64">
                  <c:v>0.970164</c:v>
                </c:pt>
                <c:pt idx="65">
                  <c:v>0.974646</c:v>
                </c:pt>
                <c:pt idx="66">
                  <c:v>0.978456</c:v>
                </c:pt>
                <c:pt idx="67">
                  <c:v>0.981693</c:v>
                </c:pt>
                <c:pt idx="68">
                  <c:v>0.984443</c:v>
                </c:pt>
                <c:pt idx="69">
                  <c:v>0.986781</c:v>
                </c:pt>
                <c:pt idx="70">
                  <c:v>0.988767</c:v>
                </c:pt>
                <c:pt idx="71">
                  <c:v>0.990455</c:v>
                </c:pt>
                <c:pt idx="72">
                  <c:v>0.991889</c:v>
                </c:pt>
                <c:pt idx="73">
                  <c:v>0.993107</c:v>
                </c:pt>
                <c:pt idx="74">
                  <c:v>0.994143</c:v>
                </c:pt>
                <c:pt idx="75">
                  <c:v>0.995023</c:v>
                </c:pt>
                <c:pt idx="76">
                  <c:v>0.995771</c:v>
                </c:pt>
                <c:pt idx="77">
                  <c:v>0.996406</c:v>
                </c:pt>
                <c:pt idx="78">
                  <c:v>0.996946</c:v>
                </c:pt>
                <c:pt idx="79">
                  <c:v>0.997405</c:v>
                </c:pt>
                <c:pt idx="80">
                  <c:v>0.997795</c:v>
                </c:pt>
                <c:pt idx="81">
                  <c:v>0.998126</c:v>
                </c:pt>
                <c:pt idx="82">
                  <c:v>0.998408</c:v>
                </c:pt>
                <c:pt idx="83">
                  <c:v>0.998647</c:v>
                </c:pt>
                <c:pt idx="84">
                  <c:v>0.99885</c:v>
                </c:pt>
                <c:pt idx="85">
                  <c:v>0.999023</c:v>
                </c:pt>
                <c:pt idx="86">
                  <c:v>0.99917</c:v>
                </c:pt>
                <c:pt idx="87">
                  <c:v>0.999295</c:v>
                </c:pt>
                <c:pt idx="88">
                  <c:v>0.999401</c:v>
                </c:pt>
                <c:pt idx="89">
                  <c:v>0.999491</c:v>
                </c:pt>
                <c:pt idx="90">
                  <c:v>0.999567</c:v>
                </c:pt>
                <c:pt idx="91">
                  <c:v>0.999632</c:v>
                </c:pt>
                <c:pt idx="92">
                  <c:v>0.999687</c:v>
                </c:pt>
                <c:pt idx="93">
                  <c:v>0.999734</c:v>
                </c:pt>
                <c:pt idx="94">
                  <c:v>0.999774</c:v>
                </c:pt>
                <c:pt idx="95">
                  <c:v>0.999808</c:v>
                </c:pt>
                <c:pt idx="96">
                  <c:v>0.999837</c:v>
                </c:pt>
                <c:pt idx="97">
                  <c:v>0.999862</c:v>
                </c:pt>
                <c:pt idx="98">
                  <c:v>0.999882</c:v>
                </c:pt>
                <c:pt idx="99">
                  <c:v>0.9999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974-44FC-A2CE-9A1492D4E533}"/>
            </c:ext>
          </c:extLst>
        </c:ser>
        <c:ser>
          <c:idx val="2"/>
          <c:order val="2"/>
          <c:tx>
            <c:strRef>
              <c:f>Sheet2!$E$1</c:f>
              <c:strCache>
                <c:ptCount val="1"/>
                <c:pt idx="0">
                  <c:v>User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Sheet2!$B$2:$B$101</c:f>
              <c:numCache>
                <c:formatCode>General</c:formatCode>
                <c:ptCount val="100"/>
                <c:pt idx="0">
                  <c:v>0.001</c:v>
                </c:pt>
                <c:pt idx="1">
                  <c:v>0.00117681</c:v>
                </c:pt>
                <c:pt idx="2">
                  <c:v>0.00138489</c:v>
                </c:pt>
                <c:pt idx="3">
                  <c:v>0.00162975</c:v>
                </c:pt>
                <c:pt idx="4">
                  <c:v>0.00191791</c:v>
                </c:pt>
                <c:pt idx="5">
                  <c:v>0.00225702</c:v>
                </c:pt>
                <c:pt idx="6">
                  <c:v>0.00265609</c:v>
                </c:pt>
                <c:pt idx="7">
                  <c:v>0.00312572</c:v>
                </c:pt>
                <c:pt idx="8">
                  <c:v>0.00367838</c:v>
                </c:pt>
                <c:pt idx="9">
                  <c:v>0.00432876</c:v>
                </c:pt>
                <c:pt idx="10">
                  <c:v>0.00509414</c:v>
                </c:pt>
                <c:pt idx="11">
                  <c:v>0.00599484</c:v>
                </c:pt>
                <c:pt idx="12">
                  <c:v>0.0070548</c:v>
                </c:pt>
                <c:pt idx="13">
                  <c:v>0.00830218</c:v>
                </c:pt>
                <c:pt idx="14">
                  <c:v>0.0097701</c:v>
                </c:pt>
                <c:pt idx="15">
                  <c:v>0.0114976</c:v>
                </c:pt>
                <c:pt idx="16">
                  <c:v>0.0135305</c:v>
                </c:pt>
                <c:pt idx="17">
                  <c:v>0.0159228</c:v>
                </c:pt>
                <c:pt idx="18">
                  <c:v>0.0187382</c:v>
                </c:pt>
                <c:pt idx="19">
                  <c:v>0.0220513</c:v>
                </c:pt>
                <c:pt idx="20">
                  <c:v>0.0259502</c:v>
                </c:pt>
                <c:pt idx="21">
                  <c:v>0.0305386</c:v>
                </c:pt>
                <c:pt idx="22">
                  <c:v>0.0359381</c:v>
                </c:pt>
                <c:pt idx="23">
                  <c:v>0.0422924</c:v>
                </c:pt>
                <c:pt idx="24">
                  <c:v>0.0497702</c:v>
                </c:pt>
                <c:pt idx="25">
                  <c:v>0.0585702</c:v>
                </c:pt>
                <c:pt idx="26">
                  <c:v>0.0689261</c:v>
                </c:pt>
                <c:pt idx="27">
                  <c:v>0.0811131</c:v>
                </c:pt>
                <c:pt idx="28">
                  <c:v>0.0954548</c:v>
                </c:pt>
                <c:pt idx="29">
                  <c:v>0.112332</c:v>
                </c:pt>
                <c:pt idx="30">
                  <c:v>0.132194</c:v>
                </c:pt>
                <c:pt idx="31">
                  <c:v>0.155568</c:v>
                </c:pt>
                <c:pt idx="32">
                  <c:v>0.183074</c:v>
                </c:pt>
                <c:pt idx="33">
                  <c:v>0.215443</c:v>
                </c:pt>
                <c:pt idx="34">
                  <c:v>0.253536</c:v>
                </c:pt>
                <c:pt idx="35">
                  <c:v>0.298365</c:v>
                </c:pt>
                <c:pt idx="36">
                  <c:v>0.351119</c:v>
                </c:pt>
                <c:pt idx="37">
                  <c:v>0.413201</c:v>
                </c:pt>
                <c:pt idx="38">
                  <c:v>0.48626</c:v>
                </c:pt>
                <c:pt idx="39">
                  <c:v>0.572237</c:v>
                </c:pt>
                <c:pt idx="40">
                  <c:v>0.673415</c:v>
                </c:pt>
                <c:pt idx="41">
                  <c:v>0.792483</c:v>
                </c:pt>
                <c:pt idx="42">
                  <c:v>0.932603</c:v>
                </c:pt>
                <c:pt idx="43">
                  <c:v>1.0975</c:v>
                </c:pt>
                <c:pt idx="44">
                  <c:v>1.29155</c:v>
                </c:pt>
                <c:pt idx="45">
                  <c:v>1.51991</c:v>
                </c:pt>
                <c:pt idx="46">
                  <c:v>1.78865</c:v>
                </c:pt>
                <c:pt idx="47">
                  <c:v>2.1049</c:v>
                </c:pt>
                <c:pt idx="48">
                  <c:v>2.477079999999999</c:v>
                </c:pt>
                <c:pt idx="49">
                  <c:v>2.915049999999998</c:v>
                </c:pt>
                <c:pt idx="50">
                  <c:v>3.43047</c:v>
                </c:pt>
                <c:pt idx="51">
                  <c:v>4.03702</c:v>
                </c:pt>
                <c:pt idx="52">
                  <c:v>4.750809999999999</c:v>
                </c:pt>
                <c:pt idx="53">
                  <c:v>5.590809999999998</c:v>
                </c:pt>
                <c:pt idx="54">
                  <c:v>6.57933</c:v>
                </c:pt>
                <c:pt idx="55">
                  <c:v>7.74264</c:v>
                </c:pt>
                <c:pt idx="56">
                  <c:v>9.111630000000001</c:v>
                </c:pt>
                <c:pt idx="57">
                  <c:v>10.7227</c:v>
                </c:pt>
                <c:pt idx="58">
                  <c:v>12.6186</c:v>
                </c:pt>
                <c:pt idx="59">
                  <c:v>14.8497</c:v>
                </c:pt>
                <c:pt idx="60">
                  <c:v>17.4753</c:v>
                </c:pt>
                <c:pt idx="61">
                  <c:v>20.5651</c:v>
                </c:pt>
                <c:pt idx="62">
                  <c:v>24.2013</c:v>
                </c:pt>
                <c:pt idx="63">
                  <c:v>28.48039999999998</c:v>
                </c:pt>
                <c:pt idx="64">
                  <c:v>33.51600000000001</c:v>
                </c:pt>
                <c:pt idx="65">
                  <c:v>39.4421</c:v>
                </c:pt>
                <c:pt idx="66">
                  <c:v>46.4159</c:v>
                </c:pt>
                <c:pt idx="67">
                  <c:v>54.62280000000001</c:v>
                </c:pt>
                <c:pt idx="68">
                  <c:v>64.2807</c:v>
                </c:pt>
                <c:pt idx="69">
                  <c:v>75.6463</c:v>
                </c:pt>
                <c:pt idx="70">
                  <c:v>89.0215</c:v>
                </c:pt>
                <c:pt idx="71">
                  <c:v>104.762</c:v>
                </c:pt>
                <c:pt idx="72">
                  <c:v>123.285</c:v>
                </c:pt>
                <c:pt idx="73">
                  <c:v>145.083</c:v>
                </c:pt>
                <c:pt idx="74">
                  <c:v>170.735</c:v>
                </c:pt>
                <c:pt idx="75">
                  <c:v>200.923</c:v>
                </c:pt>
                <c:pt idx="76">
                  <c:v>236.449</c:v>
                </c:pt>
                <c:pt idx="77">
                  <c:v>278.2559999999999</c:v>
                </c:pt>
                <c:pt idx="78">
                  <c:v>327.4549999999999</c:v>
                </c:pt>
                <c:pt idx="79">
                  <c:v>385.353</c:v>
                </c:pt>
                <c:pt idx="80">
                  <c:v>453.4879999999998</c:v>
                </c:pt>
                <c:pt idx="81">
                  <c:v>533.67</c:v>
                </c:pt>
                <c:pt idx="82">
                  <c:v>628.029</c:v>
                </c:pt>
                <c:pt idx="83">
                  <c:v>739.072</c:v>
                </c:pt>
                <c:pt idx="84">
                  <c:v>869.749</c:v>
                </c:pt>
                <c:pt idx="85">
                  <c:v>1023.53</c:v>
                </c:pt>
                <c:pt idx="86">
                  <c:v>1204.5</c:v>
                </c:pt>
                <c:pt idx="87">
                  <c:v>1417.47</c:v>
                </c:pt>
                <c:pt idx="88">
                  <c:v>1668.1</c:v>
                </c:pt>
                <c:pt idx="89">
                  <c:v>1963.04</c:v>
                </c:pt>
                <c:pt idx="90">
                  <c:v>2310.13</c:v>
                </c:pt>
                <c:pt idx="91">
                  <c:v>2718.59</c:v>
                </c:pt>
                <c:pt idx="92">
                  <c:v>3199.27</c:v>
                </c:pt>
                <c:pt idx="93">
                  <c:v>3764.94</c:v>
                </c:pt>
                <c:pt idx="94">
                  <c:v>4430.62</c:v>
                </c:pt>
                <c:pt idx="95">
                  <c:v>5214.01</c:v>
                </c:pt>
                <c:pt idx="96">
                  <c:v>6135.91</c:v>
                </c:pt>
                <c:pt idx="97">
                  <c:v>7220.81</c:v>
                </c:pt>
                <c:pt idx="98">
                  <c:v>8497.53</c:v>
                </c:pt>
                <c:pt idx="99">
                  <c:v>10000.0</c:v>
                </c:pt>
              </c:numCache>
            </c:numRef>
          </c:xVal>
          <c:yVal>
            <c:numRef>
              <c:f>Sheet2!$E$2:$E$101</c:f>
              <c:numCache>
                <c:formatCode>General</c:formatCode>
                <c:ptCount val="100"/>
                <c:pt idx="0">
                  <c:v>-0.000499833</c:v>
                </c:pt>
                <c:pt idx="1">
                  <c:v>-0.000588175</c:v>
                </c:pt>
                <c:pt idx="2">
                  <c:v>-0.000692124</c:v>
                </c:pt>
                <c:pt idx="3">
                  <c:v>-0.000814433</c:v>
                </c:pt>
                <c:pt idx="4">
                  <c:v>-0.000958342</c:v>
                </c:pt>
                <c:pt idx="5">
                  <c:v>-0.00112766</c:v>
                </c:pt>
                <c:pt idx="6">
                  <c:v>-0.00132687</c:v>
                </c:pt>
                <c:pt idx="7">
                  <c:v>-0.00156123</c:v>
                </c:pt>
                <c:pt idx="8">
                  <c:v>-0.00183694</c:v>
                </c:pt>
                <c:pt idx="9">
                  <c:v>-0.00216126</c:v>
                </c:pt>
                <c:pt idx="10">
                  <c:v>-0.00254275</c:v>
                </c:pt>
                <c:pt idx="11">
                  <c:v>-0.00299144</c:v>
                </c:pt>
                <c:pt idx="12">
                  <c:v>-0.00351912</c:v>
                </c:pt>
                <c:pt idx="13">
                  <c:v>-0.00413962</c:v>
                </c:pt>
                <c:pt idx="14">
                  <c:v>-0.00486918</c:v>
                </c:pt>
                <c:pt idx="15">
                  <c:v>-0.00572682</c:v>
                </c:pt>
                <c:pt idx="16">
                  <c:v>-0.00673483</c:v>
                </c:pt>
                <c:pt idx="17">
                  <c:v>-0.00791933</c:v>
                </c:pt>
                <c:pt idx="18">
                  <c:v>-0.00931084</c:v>
                </c:pt>
                <c:pt idx="19">
                  <c:v>-0.0109451</c:v>
                </c:pt>
                <c:pt idx="20">
                  <c:v>-0.0128636</c:v>
                </c:pt>
                <c:pt idx="21">
                  <c:v>-0.015115</c:v>
                </c:pt>
                <c:pt idx="22">
                  <c:v>-0.0177557</c:v>
                </c:pt>
                <c:pt idx="23">
                  <c:v>-0.0208512</c:v>
                </c:pt>
                <c:pt idx="24">
                  <c:v>-0.0244774</c:v>
                </c:pt>
                <c:pt idx="25">
                  <c:v>-0.0287216</c:v>
                </c:pt>
                <c:pt idx="26">
                  <c:v>-0.0336847</c:v>
                </c:pt>
                <c:pt idx="27">
                  <c:v>-0.0394819</c:v>
                </c:pt>
                <c:pt idx="28">
                  <c:v>-0.0462444</c:v>
                </c:pt>
                <c:pt idx="29">
                  <c:v>-0.0541209</c:v>
                </c:pt>
                <c:pt idx="30">
                  <c:v>-0.0632783</c:v>
                </c:pt>
                <c:pt idx="31">
                  <c:v>-0.0739024</c:v>
                </c:pt>
                <c:pt idx="32">
                  <c:v>-0.0861975</c:v>
                </c:pt>
                <c:pt idx="33">
                  <c:v>-0.100385</c:v>
                </c:pt>
                <c:pt idx="34">
                  <c:v>-0.116701</c:v>
                </c:pt>
                <c:pt idx="35">
                  <c:v>-0.135389</c:v>
                </c:pt>
                <c:pt idx="36">
                  <c:v>-0.156696</c:v>
                </c:pt>
                <c:pt idx="37">
                  <c:v>-0.180857</c:v>
                </c:pt>
                <c:pt idx="38">
                  <c:v>-0.208082</c:v>
                </c:pt>
                <c:pt idx="39">
                  <c:v>-0.238535</c:v>
                </c:pt>
                <c:pt idx="40">
                  <c:v>-0.272312</c:v>
                </c:pt>
                <c:pt idx="41">
                  <c:v>-0.30941</c:v>
                </c:pt>
                <c:pt idx="42">
                  <c:v>-0.3497</c:v>
                </c:pt>
                <c:pt idx="43">
                  <c:v>-0.392897</c:v>
                </c:pt>
                <c:pt idx="44">
                  <c:v>-0.438538</c:v>
                </c:pt>
                <c:pt idx="45">
                  <c:v>-0.485977</c:v>
                </c:pt>
                <c:pt idx="46">
                  <c:v>-0.534389</c:v>
                </c:pt>
                <c:pt idx="47">
                  <c:v>-0.582811</c:v>
                </c:pt>
                <c:pt idx="48">
                  <c:v>-0.630205</c:v>
                </c:pt>
                <c:pt idx="49">
                  <c:v>-0.675547</c:v>
                </c:pt>
                <c:pt idx="50">
                  <c:v>-0.717931</c:v>
                </c:pt>
                <c:pt idx="51">
                  <c:v>-0.756664</c:v>
                </c:pt>
                <c:pt idx="52">
                  <c:v>-0.791329</c:v>
                </c:pt>
                <c:pt idx="53">
                  <c:v>-0.821803</c:v>
                </c:pt>
                <c:pt idx="54">
                  <c:v>-0.84822</c:v>
                </c:pt>
                <c:pt idx="55">
                  <c:v>-0.870901</c:v>
                </c:pt>
                <c:pt idx="56">
                  <c:v>-0.890262</c:v>
                </c:pt>
                <c:pt idx="57">
                  <c:v>-0.906742</c:v>
                </c:pt>
                <c:pt idx="58">
                  <c:v>-0.920752</c:v>
                </c:pt>
                <c:pt idx="59">
                  <c:v>-0.932659</c:v>
                </c:pt>
                <c:pt idx="60">
                  <c:v>-0.942776</c:v>
                </c:pt>
                <c:pt idx="61">
                  <c:v>-0.951374</c:v>
                </c:pt>
                <c:pt idx="62">
                  <c:v>-0.95868</c:v>
                </c:pt>
                <c:pt idx="63">
                  <c:v>-0.964888</c:v>
                </c:pt>
                <c:pt idx="64">
                  <c:v>-0.970164</c:v>
                </c:pt>
                <c:pt idx="65">
                  <c:v>-0.974646</c:v>
                </c:pt>
                <c:pt idx="66">
                  <c:v>-0.978456</c:v>
                </c:pt>
                <c:pt idx="67">
                  <c:v>-0.981693</c:v>
                </c:pt>
                <c:pt idx="68">
                  <c:v>-0.984443</c:v>
                </c:pt>
                <c:pt idx="69">
                  <c:v>-0.986781</c:v>
                </c:pt>
                <c:pt idx="70">
                  <c:v>-0.988767</c:v>
                </c:pt>
                <c:pt idx="71">
                  <c:v>-0.990455</c:v>
                </c:pt>
                <c:pt idx="72">
                  <c:v>-0.991889</c:v>
                </c:pt>
                <c:pt idx="73">
                  <c:v>-0.993107</c:v>
                </c:pt>
                <c:pt idx="74">
                  <c:v>-0.994143</c:v>
                </c:pt>
                <c:pt idx="75">
                  <c:v>-0.995023</c:v>
                </c:pt>
                <c:pt idx="76">
                  <c:v>-0.995771</c:v>
                </c:pt>
                <c:pt idx="77">
                  <c:v>-0.996406</c:v>
                </c:pt>
                <c:pt idx="78">
                  <c:v>-0.996946</c:v>
                </c:pt>
                <c:pt idx="79">
                  <c:v>-0.997405</c:v>
                </c:pt>
                <c:pt idx="80">
                  <c:v>-0.997795</c:v>
                </c:pt>
                <c:pt idx="81">
                  <c:v>-0.998126</c:v>
                </c:pt>
                <c:pt idx="82">
                  <c:v>-0.998408</c:v>
                </c:pt>
                <c:pt idx="83">
                  <c:v>-0.998647</c:v>
                </c:pt>
                <c:pt idx="84">
                  <c:v>-0.99885</c:v>
                </c:pt>
                <c:pt idx="85">
                  <c:v>-0.999023</c:v>
                </c:pt>
                <c:pt idx="86">
                  <c:v>-0.99917</c:v>
                </c:pt>
                <c:pt idx="87">
                  <c:v>-0.999295</c:v>
                </c:pt>
                <c:pt idx="88">
                  <c:v>-0.999401</c:v>
                </c:pt>
                <c:pt idx="89">
                  <c:v>-0.999491</c:v>
                </c:pt>
                <c:pt idx="90">
                  <c:v>-0.999567</c:v>
                </c:pt>
                <c:pt idx="91">
                  <c:v>-0.999632</c:v>
                </c:pt>
                <c:pt idx="92">
                  <c:v>-0.999687</c:v>
                </c:pt>
                <c:pt idx="93">
                  <c:v>-0.999734</c:v>
                </c:pt>
                <c:pt idx="94">
                  <c:v>-0.999774</c:v>
                </c:pt>
                <c:pt idx="95">
                  <c:v>-0.999808</c:v>
                </c:pt>
                <c:pt idx="96">
                  <c:v>-0.999837</c:v>
                </c:pt>
                <c:pt idx="97">
                  <c:v>-0.999862</c:v>
                </c:pt>
                <c:pt idx="98">
                  <c:v>-0.999882</c:v>
                </c:pt>
                <c:pt idx="99">
                  <c:v>-0.9999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8974-44FC-A2CE-9A1492D4E533}"/>
            </c:ext>
          </c:extLst>
        </c:ser>
        <c:ser>
          <c:idx val="3"/>
          <c:order val="3"/>
          <c:tx>
            <c:strRef>
              <c:f>Sheet2!$F$1</c:f>
              <c:strCache>
                <c:ptCount val="1"/>
                <c:pt idx="0">
                  <c:v>Transfer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Sheet2!$B$2:$B$101</c:f>
              <c:numCache>
                <c:formatCode>General</c:formatCode>
                <c:ptCount val="100"/>
                <c:pt idx="0">
                  <c:v>0.001</c:v>
                </c:pt>
                <c:pt idx="1">
                  <c:v>0.00117681</c:v>
                </c:pt>
                <c:pt idx="2">
                  <c:v>0.00138489</c:v>
                </c:pt>
                <c:pt idx="3">
                  <c:v>0.00162975</c:v>
                </c:pt>
                <c:pt idx="4">
                  <c:v>0.00191791</c:v>
                </c:pt>
                <c:pt idx="5">
                  <c:v>0.00225702</c:v>
                </c:pt>
                <c:pt idx="6">
                  <c:v>0.00265609</c:v>
                </c:pt>
                <c:pt idx="7">
                  <c:v>0.00312572</c:v>
                </c:pt>
                <c:pt idx="8">
                  <c:v>0.00367838</c:v>
                </c:pt>
                <c:pt idx="9">
                  <c:v>0.00432876</c:v>
                </c:pt>
                <c:pt idx="10">
                  <c:v>0.00509414</c:v>
                </c:pt>
                <c:pt idx="11">
                  <c:v>0.00599484</c:v>
                </c:pt>
                <c:pt idx="12">
                  <c:v>0.0070548</c:v>
                </c:pt>
                <c:pt idx="13">
                  <c:v>0.00830218</c:v>
                </c:pt>
                <c:pt idx="14">
                  <c:v>0.0097701</c:v>
                </c:pt>
                <c:pt idx="15">
                  <c:v>0.0114976</c:v>
                </c:pt>
                <c:pt idx="16">
                  <c:v>0.0135305</c:v>
                </c:pt>
                <c:pt idx="17">
                  <c:v>0.0159228</c:v>
                </c:pt>
                <c:pt idx="18">
                  <c:v>0.0187382</c:v>
                </c:pt>
                <c:pt idx="19">
                  <c:v>0.0220513</c:v>
                </c:pt>
                <c:pt idx="20">
                  <c:v>0.0259502</c:v>
                </c:pt>
                <c:pt idx="21">
                  <c:v>0.0305386</c:v>
                </c:pt>
                <c:pt idx="22">
                  <c:v>0.0359381</c:v>
                </c:pt>
                <c:pt idx="23">
                  <c:v>0.0422924</c:v>
                </c:pt>
                <c:pt idx="24">
                  <c:v>0.0497702</c:v>
                </c:pt>
                <c:pt idx="25">
                  <c:v>0.0585702</c:v>
                </c:pt>
                <c:pt idx="26">
                  <c:v>0.0689261</c:v>
                </c:pt>
                <c:pt idx="27">
                  <c:v>0.0811131</c:v>
                </c:pt>
                <c:pt idx="28">
                  <c:v>0.0954548</c:v>
                </c:pt>
                <c:pt idx="29">
                  <c:v>0.112332</c:v>
                </c:pt>
                <c:pt idx="30">
                  <c:v>0.132194</c:v>
                </c:pt>
                <c:pt idx="31">
                  <c:v>0.155568</c:v>
                </c:pt>
                <c:pt idx="32">
                  <c:v>0.183074</c:v>
                </c:pt>
                <c:pt idx="33">
                  <c:v>0.215443</c:v>
                </c:pt>
                <c:pt idx="34">
                  <c:v>0.253536</c:v>
                </c:pt>
                <c:pt idx="35">
                  <c:v>0.298365</c:v>
                </c:pt>
                <c:pt idx="36">
                  <c:v>0.351119</c:v>
                </c:pt>
                <c:pt idx="37">
                  <c:v>0.413201</c:v>
                </c:pt>
                <c:pt idx="38">
                  <c:v>0.48626</c:v>
                </c:pt>
                <c:pt idx="39">
                  <c:v>0.572237</c:v>
                </c:pt>
                <c:pt idx="40">
                  <c:v>0.673415</c:v>
                </c:pt>
                <c:pt idx="41">
                  <c:v>0.792483</c:v>
                </c:pt>
                <c:pt idx="42">
                  <c:v>0.932603</c:v>
                </c:pt>
                <c:pt idx="43">
                  <c:v>1.0975</c:v>
                </c:pt>
                <c:pt idx="44">
                  <c:v>1.29155</c:v>
                </c:pt>
                <c:pt idx="45">
                  <c:v>1.51991</c:v>
                </c:pt>
                <c:pt idx="46">
                  <c:v>1.78865</c:v>
                </c:pt>
                <c:pt idx="47">
                  <c:v>2.1049</c:v>
                </c:pt>
                <c:pt idx="48">
                  <c:v>2.477079999999999</c:v>
                </c:pt>
                <c:pt idx="49">
                  <c:v>2.915049999999998</c:v>
                </c:pt>
                <c:pt idx="50">
                  <c:v>3.43047</c:v>
                </c:pt>
                <c:pt idx="51">
                  <c:v>4.03702</c:v>
                </c:pt>
                <c:pt idx="52">
                  <c:v>4.750809999999999</c:v>
                </c:pt>
                <c:pt idx="53">
                  <c:v>5.590809999999998</c:v>
                </c:pt>
                <c:pt idx="54">
                  <c:v>6.57933</c:v>
                </c:pt>
                <c:pt idx="55">
                  <c:v>7.74264</c:v>
                </c:pt>
                <c:pt idx="56">
                  <c:v>9.111630000000001</c:v>
                </c:pt>
                <c:pt idx="57">
                  <c:v>10.7227</c:v>
                </c:pt>
                <c:pt idx="58">
                  <c:v>12.6186</c:v>
                </c:pt>
                <c:pt idx="59">
                  <c:v>14.8497</c:v>
                </c:pt>
                <c:pt idx="60">
                  <c:v>17.4753</c:v>
                </c:pt>
                <c:pt idx="61">
                  <c:v>20.5651</c:v>
                </c:pt>
                <c:pt idx="62">
                  <c:v>24.2013</c:v>
                </c:pt>
                <c:pt idx="63">
                  <c:v>28.48039999999998</c:v>
                </c:pt>
                <c:pt idx="64">
                  <c:v>33.51600000000001</c:v>
                </c:pt>
                <c:pt idx="65">
                  <c:v>39.4421</c:v>
                </c:pt>
                <c:pt idx="66">
                  <c:v>46.4159</c:v>
                </c:pt>
                <c:pt idx="67">
                  <c:v>54.62280000000001</c:v>
                </c:pt>
                <c:pt idx="68">
                  <c:v>64.2807</c:v>
                </c:pt>
                <c:pt idx="69">
                  <c:v>75.6463</c:v>
                </c:pt>
                <c:pt idx="70">
                  <c:v>89.0215</c:v>
                </c:pt>
                <c:pt idx="71">
                  <c:v>104.762</c:v>
                </c:pt>
                <c:pt idx="72">
                  <c:v>123.285</c:v>
                </c:pt>
                <c:pt idx="73">
                  <c:v>145.083</c:v>
                </c:pt>
                <c:pt idx="74">
                  <c:v>170.735</c:v>
                </c:pt>
                <c:pt idx="75">
                  <c:v>200.923</c:v>
                </c:pt>
                <c:pt idx="76">
                  <c:v>236.449</c:v>
                </c:pt>
                <c:pt idx="77">
                  <c:v>278.2559999999999</c:v>
                </c:pt>
                <c:pt idx="78">
                  <c:v>327.4549999999999</c:v>
                </c:pt>
                <c:pt idx="79">
                  <c:v>385.353</c:v>
                </c:pt>
                <c:pt idx="80">
                  <c:v>453.4879999999998</c:v>
                </c:pt>
                <c:pt idx="81">
                  <c:v>533.67</c:v>
                </c:pt>
                <c:pt idx="82">
                  <c:v>628.029</c:v>
                </c:pt>
                <c:pt idx="83">
                  <c:v>739.072</c:v>
                </c:pt>
                <c:pt idx="84">
                  <c:v>869.749</c:v>
                </c:pt>
                <c:pt idx="85">
                  <c:v>1023.53</c:v>
                </c:pt>
                <c:pt idx="86">
                  <c:v>1204.5</c:v>
                </c:pt>
                <c:pt idx="87">
                  <c:v>1417.47</c:v>
                </c:pt>
                <c:pt idx="88">
                  <c:v>1668.1</c:v>
                </c:pt>
                <c:pt idx="89">
                  <c:v>1963.04</c:v>
                </c:pt>
                <c:pt idx="90">
                  <c:v>2310.13</c:v>
                </c:pt>
                <c:pt idx="91">
                  <c:v>2718.59</c:v>
                </c:pt>
                <c:pt idx="92">
                  <c:v>3199.27</c:v>
                </c:pt>
                <c:pt idx="93">
                  <c:v>3764.94</c:v>
                </c:pt>
                <c:pt idx="94">
                  <c:v>4430.62</c:v>
                </c:pt>
                <c:pt idx="95">
                  <c:v>5214.01</c:v>
                </c:pt>
                <c:pt idx="96">
                  <c:v>6135.91</c:v>
                </c:pt>
                <c:pt idx="97">
                  <c:v>7220.81</c:v>
                </c:pt>
                <c:pt idx="98">
                  <c:v>8497.53</c:v>
                </c:pt>
                <c:pt idx="99">
                  <c:v>10000.0</c:v>
                </c:pt>
              </c:numCache>
            </c:numRef>
          </c:xVal>
          <c:yVal>
            <c:numRef>
              <c:f>Sheet2!$F$2:$F$101</c:f>
              <c:numCache>
                <c:formatCode>General</c:formatCode>
                <c:ptCount val="100"/>
                <c:pt idx="0">
                  <c:v>-0.998424</c:v>
                </c:pt>
                <c:pt idx="1">
                  <c:v>-0.998146</c:v>
                </c:pt>
                <c:pt idx="2">
                  <c:v>-0.997818</c:v>
                </c:pt>
                <c:pt idx="3">
                  <c:v>-0.997433</c:v>
                </c:pt>
                <c:pt idx="4">
                  <c:v>-0.99698</c:v>
                </c:pt>
                <c:pt idx="5">
                  <c:v>-0.996446</c:v>
                </c:pt>
                <c:pt idx="6">
                  <c:v>-0.99582</c:v>
                </c:pt>
                <c:pt idx="7">
                  <c:v>-0.995082</c:v>
                </c:pt>
                <c:pt idx="8">
                  <c:v>-0.994216</c:v>
                </c:pt>
                <c:pt idx="9">
                  <c:v>-0.993196</c:v>
                </c:pt>
                <c:pt idx="10">
                  <c:v>-0.991999</c:v>
                </c:pt>
                <c:pt idx="11">
                  <c:v>-0.990591</c:v>
                </c:pt>
                <c:pt idx="12">
                  <c:v>-0.988937</c:v>
                </c:pt>
                <c:pt idx="13">
                  <c:v>-0.986994</c:v>
                </c:pt>
                <c:pt idx="14">
                  <c:v>-0.984713</c:v>
                </c:pt>
                <c:pt idx="15">
                  <c:v>-0.982036</c:v>
                </c:pt>
                <c:pt idx="16">
                  <c:v>-0.978895</c:v>
                </c:pt>
                <c:pt idx="17">
                  <c:v>-0.975213</c:v>
                </c:pt>
                <c:pt idx="18">
                  <c:v>-0.970897</c:v>
                </c:pt>
                <c:pt idx="19">
                  <c:v>-0.965845</c:v>
                </c:pt>
                <c:pt idx="20">
                  <c:v>-0.959934</c:v>
                </c:pt>
                <c:pt idx="21">
                  <c:v>-0.953026</c:v>
                </c:pt>
                <c:pt idx="22">
                  <c:v>-0.944962</c:v>
                </c:pt>
                <c:pt idx="23">
                  <c:v>-0.935563</c:v>
                </c:pt>
                <c:pt idx="24">
                  <c:v>-0.924625</c:v>
                </c:pt>
                <c:pt idx="25">
                  <c:v>-0.91192</c:v>
                </c:pt>
                <c:pt idx="26">
                  <c:v>-0.897196</c:v>
                </c:pt>
                <c:pt idx="27">
                  <c:v>-0.880175</c:v>
                </c:pt>
                <c:pt idx="28">
                  <c:v>-0.860558</c:v>
                </c:pt>
                <c:pt idx="29">
                  <c:v>-0.838027</c:v>
                </c:pt>
                <c:pt idx="30">
                  <c:v>-0.812252</c:v>
                </c:pt>
                <c:pt idx="31">
                  <c:v>-0.7829</c:v>
                </c:pt>
                <c:pt idx="32">
                  <c:v>-0.749647</c:v>
                </c:pt>
                <c:pt idx="33">
                  <c:v>-0.712199</c:v>
                </c:pt>
                <c:pt idx="34">
                  <c:v>-0.670311</c:v>
                </c:pt>
                <c:pt idx="35">
                  <c:v>-0.623811</c:v>
                </c:pt>
                <c:pt idx="36">
                  <c:v>-0.572628</c:v>
                </c:pt>
                <c:pt idx="37">
                  <c:v>-0.516824</c:v>
                </c:pt>
                <c:pt idx="38">
                  <c:v>-0.456618</c:v>
                </c:pt>
                <c:pt idx="39">
                  <c:v>-0.392409</c:v>
                </c:pt>
                <c:pt idx="40">
                  <c:v>-0.324787</c:v>
                </c:pt>
                <c:pt idx="41">
                  <c:v>-0.254537</c:v>
                </c:pt>
                <c:pt idx="42">
                  <c:v>-0.182617</c:v>
                </c:pt>
                <c:pt idx="43">
                  <c:v>-0.11013</c:v>
                </c:pt>
                <c:pt idx="44">
                  <c:v>-0.0382695</c:v>
                </c:pt>
                <c:pt idx="45">
                  <c:v>0.0317419</c:v>
                </c:pt>
                <c:pt idx="46">
                  <c:v>0.0987261</c:v>
                </c:pt>
                <c:pt idx="47">
                  <c:v>0.161625</c:v>
                </c:pt>
                <c:pt idx="48">
                  <c:v>0.21957</c:v>
                </c:pt>
                <c:pt idx="49">
                  <c:v>0.271938</c:v>
                </c:pt>
                <c:pt idx="50">
                  <c:v>0.318391</c:v>
                </c:pt>
                <c:pt idx="51">
                  <c:v>0.358882</c:v>
                </c:pt>
                <c:pt idx="52">
                  <c:v>0.393635</c:v>
                </c:pt>
                <c:pt idx="53">
                  <c:v>0.423093</c:v>
                </c:pt>
                <c:pt idx="54">
                  <c:v>0.447845</c:v>
                </c:pt>
                <c:pt idx="55">
                  <c:v>0.468538</c:v>
                </c:pt>
                <c:pt idx="56">
                  <c:v>0.485809</c:v>
                </c:pt>
                <c:pt idx="57">
                  <c:v>0.500234</c:v>
                </c:pt>
                <c:pt idx="58">
                  <c:v>0.512302</c:v>
                </c:pt>
                <c:pt idx="59">
                  <c:v>0.522421</c:v>
                </c:pt>
                <c:pt idx="60">
                  <c:v>0.530922</c:v>
                </c:pt>
                <c:pt idx="61">
                  <c:v>0.538077</c:v>
                </c:pt>
                <c:pt idx="62">
                  <c:v>0.544107</c:v>
                </c:pt>
                <c:pt idx="63">
                  <c:v>0.549196</c:v>
                </c:pt>
                <c:pt idx="64">
                  <c:v>0.553495</c:v>
                </c:pt>
                <c:pt idx="65">
                  <c:v>0.55713</c:v>
                </c:pt>
                <c:pt idx="66">
                  <c:v>0.560206</c:v>
                </c:pt>
                <c:pt idx="67">
                  <c:v>0.562811</c:v>
                </c:pt>
                <c:pt idx="68">
                  <c:v>0.565018</c:v>
                </c:pt>
                <c:pt idx="69">
                  <c:v>0.566888</c:v>
                </c:pt>
                <c:pt idx="70">
                  <c:v>0.568474</c:v>
                </c:pt>
                <c:pt idx="71">
                  <c:v>0.569819</c:v>
                </c:pt>
                <c:pt idx="72">
                  <c:v>0.57096</c:v>
                </c:pt>
                <c:pt idx="73">
                  <c:v>0.571928</c:v>
                </c:pt>
                <c:pt idx="74">
                  <c:v>0.57275</c:v>
                </c:pt>
                <c:pt idx="75">
                  <c:v>0.573448</c:v>
                </c:pt>
                <c:pt idx="76">
                  <c:v>0.574041</c:v>
                </c:pt>
                <c:pt idx="77">
                  <c:v>0.574544</c:v>
                </c:pt>
                <c:pt idx="78">
                  <c:v>0.574971</c:v>
                </c:pt>
                <c:pt idx="79">
                  <c:v>0.575334</c:v>
                </c:pt>
                <c:pt idx="80">
                  <c:v>0.575642</c:v>
                </c:pt>
                <c:pt idx="81">
                  <c:v>0.575904</c:v>
                </c:pt>
                <c:pt idx="82">
                  <c:v>0.576126</c:v>
                </c:pt>
                <c:pt idx="83">
                  <c:v>0.576315</c:v>
                </c:pt>
                <c:pt idx="84">
                  <c:v>0.576476</c:v>
                </c:pt>
                <c:pt idx="85">
                  <c:v>0.576612</c:v>
                </c:pt>
                <c:pt idx="86">
                  <c:v>0.576728</c:v>
                </c:pt>
                <c:pt idx="87">
                  <c:v>0.576827</c:v>
                </c:pt>
                <c:pt idx="88">
                  <c:v>0.57691</c:v>
                </c:pt>
                <c:pt idx="89">
                  <c:v>0.576981</c:v>
                </c:pt>
                <c:pt idx="90">
                  <c:v>0.577042</c:v>
                </c:pt>
                <c:pt idx="91">
                  <c:v>0.577093</c:v>
                </c:pt>
                <c:pt idx="92">
                  <c:v>0.577137</c:v>
                </c:pt>
                <c:pt idx="93">
                  <c:v>0.577174</c:v>
                </c:pt>
                <c:pt idx="94">
                  <c:v>0.577205</c:v>
                </c:pt>
                <c:pt idx="95">
                  <c:v>0.577232</c:v>
                </c:pt>
                <c:pt idx="96">
                  <c:v>0.577255</c:v>
                </c:pt>
                <c:pt idx="97">
                  <c:v>0.577274</c:v>
                </c:pt>
                <c:pt idx="98">
                  <c:v>0.57729</c:v>
                </c:pt>
                <c:pt idx="99">
                  <c:v>0.577304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8974-44FC-A2CE-9A1492D4E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169632"/>
        <c:axId val="527172896"/>
      </c:scatterChart>
      <c:valAx>
        <c:axId val="527169632"/>
        <c:scaling>
          <c:logBase val="10.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172896"/>
        <c:crosses val="autoZero"/>
        <c:crossBetween val="midCat"/>
      </c:valAx>
      <c:valAx>
        <c:axId val="527172896"/>
        <c:scaling>
          <c:orientation val="minMax"/>
          <c:max val="1.0"/>
          <c:min val="-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169632"/>
        <c:crossesAt val="1.0E-5"/>
        <c:crossBetween val="midCat"/>
        <c:majorUnit val="0.2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Sheet1!$A$3</cx:f>
        <cx:lvl ptCount="1">
          <cx:pt idx="0">GB</cx:pt>
        </cx:lvl>
      </cx:strDim>
      <cx:numDim type="colorVal">
        <cx:f>Sheet1!$B$3</cx:f>
        <cx:lvl ptCount="1" formatCode="General">
          <cx:pt idx="0">100</cx:pt>
        </cx:lvl>
      </cx:numDim>
    </cx:data>
  </cx:chartData>
  <cx:chart>
    <cx:plotArea>
      <cx:plotAreaRegion>
        <cx:series layoutId="regionMap" uniqueId="{C2B632BB-E1DC-464A-A189-57742AE60B0F}">
          <cx:dataId val="0"/>
          <cx:layoutPr>
            <cx:geography cultureLanguage="en-US" cultureRegion="US" attribution="Powered by Bing">
              <cx:geoCache provider="{E9337A44-BEBE-4D9F-B70C-5C5E7DAFC167}">
                <cx:binary>7Hrblpy4tuWv1PBzq0pC9z1O9QMQt4yIjIy82ekXhp22QVwkQIAQX38U4dr77Ervtrvf2x6WUZBE
Ci1prjnn0n+9zv94rb9+6n+bm1rbf7zOf74rhqH9xx9/2Nfia/PJ/t6o195Y8234/dU0f5hv39Tr
1z++9J+c0vkfEUTkj9fiUz98nd/97/8K35Z/NQfz+mlQRp/Hr72//2rHerA/ufcfb/32akY9XB7P
wzf9+W4Tv/vtqx7U4B99+/XPd3+7/e63P95+yQ+/8Lc6jGkYv4RnKf5dEixwhCUnDEoYvfutNjr/
6zaIfqcUUioud6CU7J+/+fZTE55+0mr4+uW3fXj9L6b5573/NKrrmD59+dJ/tfa3v/7/8fm/vcmP
t5U1yfepSMxl8JeJCG/7x9+n+ocPwvu/+ZF/i8bbyfrVrbfB+L+fgv8fmLdh+EVg/s9B+9eKTj8N
n1bXrfBvcfv53X8G/M2jP9tR3zfb7suf7yIS9se/NtjlK/567mf74V8Pfv1khz/fod+5JBRLGQmC
WcQlfveb+3q5A8TvDEMsIWI8wgxHAr37TZt+KP58x+DvggjOA8ggBhFl4SlrxsstIn+XKOJMYsRZ
xCTF/4KfO1P73Oh/zchf/d/02NwZpQcbhsPf/dZ+/7HLQCmhNGKEU4HC2ASJGAz3Xz/dhz1++en/
BSesGGsLl9Sj+UYLPA3xPJwJrlYRijM68EP00GZLfrw2MyzbbdvT5lZHg0uKqXA3bWvoMyjVZ5wt
4+bfJvQ/DC+iAXPejI8JgcO0cY4ijHGIyL+Pr6qYqHVmbFK007Bj06STBsNbxzG+8y0jcYZttrl2
r42JcFx3GnzoHBpjpXpw1yMBkq5VNG073cRRr/FTFOAxlkPbpnO0tGkJq+VjI6tzW9NNA6b+EOLW
PPZet0lRS70bJn7K6fyaOwt3hll6UzIId0WDXYqHBk4xBpVad9RtRqrUZ5uVKBHamjWpyWdD8+Ek
eOKmCNxG+UTjJppdOhBd7HICyo1dhuY5kuCO9TaKQ1ZBbMO9n+N5ZLON+7byu7ap9mZxYCeqcUho
UVSnTuElFhP6WJVMfS5bYWPdcbznLoxb5vQZkVw9NKJOASLTXjEt09os1XMjZxVHheNpO0C0xt1c
xoY7dbBONo/OK5rQEUP017v1LI85dVLEZT1+xB2Z7xj74JXKb8jY+007MnmWU17E8yTXslPgMyBR
TLt+/EoY+gbJMD4J1GarxQ27gmO1bgW6y7lsk7zqdFx0uHlsYF49+pWcsjwpfEViikGRTsyo3cL6
Zp27/N502oUg5PeFHPwWFVGxZQN7rMW0nDui80SjvD5EptVr47TYWDmsJpkXm7GA893QgPluBkyn
sDOnBlOcyFahRwz6+qaOWhBfuxXLm1MMBnmKJhY9sbLLTqwH33sjBP5QwOaG+/ym9G1jEm+kS/J5
BJsu1RzREFnVFvsq0rulqlImluWptEu/IUR3qXF7WYnltlpye7o2eplc4oA6zjZ3RdIGJLlpB9Nu
m5HPRzYqHPva+Q/1MkQpaCuVUFrXMUf8kczOng3x811VAh/TsovNMosjyWp78tblsVGA7kDefh2Q
WKZ4qLVLeNWoWNhMfUFts8sGKD6UQ9Ws+qxOrZf8AUXkoSpJdWpvlMf9wcPOHkJ4lhvg8BaAWDdd
W8XhwmkeLlSVgAmaeEJjE0IWUbAfMvw4inLZ9jzW0dp17KxJ6V99uAClW16AH1MyqTxu7ADvexKg
RBE6rWzrmzhXs6nWJYd2PVeKn9tpxVjVnRUZ+Jk1ZX1sqT7mHRjuomypjsSbAsUTq1OUR/d0Xuz+
Grs6L78w9bTAJjvASzB1+KCUld7J0d6KtuV7rNnRDgQexksj9QzikWckxagB+6zwy0Zp61PDebsa
xr7+VE5t2Ml99wjncl+KvEsLAOHTPMw+FqAsPxnT3eV1U3z+BRj+iIVcXlIGRhRjHkVvsDqrJs88
d30yoGw6+NKZQ15EAXkwP5L5VHFVnrIook/5dA96DJ470b5vlek26Dwuizx1RIpTTqSLSaOjTVm2
RezBUr96nj9Ug6FPos66DeHVLptFseqMm4+8br4zs+/E7D+gOiLiB1QXknISsp9AnEToDaovilWj
g75Pll42m2Ysb2YM/BYrpPs4g3jTUbMcelqiO1xStna8s0k3wfy4MCNv82IMyYdN5VPeChWTqoxW
hc3uKuzzY99gm2TDgFZIkjJ2Q13uykGKbT8ZkdgKjWlg+Pj+eoVKEutSpsMI5GZoouipCCk5baoc
rXnpEyAy/1G3OukjqB7s2C4o7cXHOiAw71F/vjYQMLnHXSbjwjbqSKZRnh3wr42uow99wFIIyxdd
KPSCWitS3LZgRw0rP8zqUz8qngxd6U5ThepYFlo+j2YECUYDiYtaw3gJOJqIfhmfXYtC6lBNd4C8
/jyVornjGjY7S0yYBfTc82g/Roy+r51dUii8OKoxYRqCKCAzM0nU0CktI5oUbjBVarLiRomMb6d8
vqQZMfAYZ4Vb1cQNSzyNwB6zar2UZbZdhtrFYgzIKES16duI7IDKosPQ1H4t/dicF+xUytQkk4k3
LCFw9DdUCBRDrvlKg9rTuJhWAO07PUafverHpOSApNqM0cqjHK+0Us2du1yBAPIh5+f1sSPTkuZC
5FtTlvbUOVKlBZrDGmaguivGht9wLfg673V7Cy0KV9rEuJPbqZE4mWBmT7huA9bWJwiq/nngcueZ
AveYL2XiCG+yWDVkDQaMHktciERkuds60aHHts7kOgIUpHI0e5BxcicoabdOj0O6lCL9+RYngfK9
oTuB6WAKIUFhi4u3dGzsGGixncMWb+2myGgTWw/EYemnfjeqxcWLI/2BtLVIeyN2EEYgJcJOW26z
Iik14hcgrj4UmL4wilUMs/6FqYq8LxWNyzGfn0jm5xOzJA5Bi5GKbnhE54+RHmTKpNWrqSEPdKr6
jWsZW4Og0sqKjZ9HFHaP8EOzC9TjHEX5cshxpFM5sZesZSc6iWKr21zd/HxK8A9YEQhw0KsBt7iQ
IkzN3xngDFmH5y5vk6YetiayxYt23dq3Dh6WJcMbNUQwMShX5xJVae1qvIdeyHTsFrb2SJcHOHbd
GkO65SoSO1cKtK9ojXcwsOwzcFUTM+r0a8iMm64wbRKSW3eoa+jT0pDtPNP+qKp5WmWTZWuxCJpW
PYaHSIc0TYdsn0sw7njeq9igCsVVC/DNUDBx+PlMBHL/dnUwiBEJyBkRwhgSb6ZimiR1rNQmCQkS
4GHflcv02DVFuwq0b1o7U9HbsTcvohpEMjQ2LHiBx00v/d2sXJ5eqa+euNxeuyLq/F5hMKcyRygW
gTXu2s4M93OfH6PcVsk8IPDMsnqIewPM8drN2nZNSPTMPCUHZ5RJ9NLKNMtI0A4FL9t4Vo1IDOuL
dVcn/yMeclh8agYY1hvP1rwjY5GwhtznFSC3mA74iQQm2PTDOkip9iVD/uuI2FQkhPtu02Metwvz
yTzmxcH7KorhkJFbATZXrjP04AseM7+9InLnm3w9O2nSasq+dm0H+hVirdoBhrP9tdFgXtZTIIPx
osd5LbRj66ow5n0lVlFWPDRNTr5hWMWeWfSlbdnZ2HFV6rJ+mcncxWb06LAUs4lnoavdOHUimSal
9w2sUayxbO4bouJOOHm/oBulYHnfChGtBjfxdA6s/74sx3o9gQ7GOSrUfuo4SwK9LFI7EaBin4/5
QUa8iZ0ryHPtA7Wq+Vyfm7qI1qThOmmXql4rju9Km0+PntvpcQRFrHxjT3Aat7kt623NEF7xAU6b
PiN9qkK+O0WqgBsJSxRfu2heVlUL0QkaDzZDz9YIu+4gmd9xDvLzPHwzoIQrGi05jpsCBVy6jpE3
fQixmNo7I1wZ+5HCF18UTZq7qNzDBom4Me5LRWR+DEQjO3yHWxZ4MsmP16Zs29esGMYYYDnsxNxM
tyjQnEDRxXCDdMZXl6R4N43ZB1z5Z0jL/hnmxalpy/yFVuB2otMBDO2p7wbzqGgIgatMHrfWvgJK
3QeVd2eY1+xh1PYjKrhe0aLJ0uG6uK79yYpTwOIhjq7vJ+gMVuiyCFFL7pt2qGLWG37m3qZVtmR7
dWmuVyEXTkmz9Ci2EvC1ELzbyYonyI9uBZg17+lc2Rj3uT/SyeTreu6mpO1VtMoHAbeglu0LaJt4
yDMbd13Vv6f5FkOQfy0XfhN12Vn6Fp4A4NWpN0GTj3MWz9ecNYZ1vPMViuIpByQxs61XIED97Vgo
t2L1hch6qsNyMotNYG7rmAxDtVWVARto2l1Ho1NTkWptpIF33yNTqa6PMcmqfZkTHtdtD27EkMsE
IIcTEHXtXREBuF2Ueva8uwcmKJZcQPesbVeHvVRKdoOCTt33meZnVYXtpH3m02uXdYKdp2rsEqCa
JokQUCkyJbgZqgodbInlimlUrqHyAW5pNR/RMAd4Bk/oJZsWLmKtOxWXyc+R9ce0y+DFZglcNFgq
FMo3fDTPiyn8K9pkmdB8DwJ6EjCK20VCnvaBapUUwx1DRp4yNbZpFBTuCuG2WfGgXVaVzYKA6Yi5
J1kfk6jhX2ignTHqm1szN93Rhm/mjNr7DMM6nrOufaGQ7ZSF47lydHuVKqrL9HYAQ5fUin2sqSp2
toIEx7x262mxLK5v2IVzlrPqY1CiekWJ4UcrPT/6DFW/mpQf5EaYFBS4Owo8hHPOyN8Tr626IYv6
wBptu8wJGrjdL5dGLZLc+OzOXzBszopph6RxcSADVWJlEe0Qo8W5tvNNVw7koYdzPNa1OhM23VAN
8dP1fpjDrWuGm8C6xIZVU3XwIRtzau9c1eVH1QxNjDYVYNOGWF6T2PIe3I5pNdgythku7noIs2O7
mFU3dFVc5mXzqjJ2R0vYPGMkirTE+HZoaLtnM2r2UVssGwtFtfv54sH/ISvzwE0oiQJJiehbiwrB
Akb4Mk8Fj+BnX0RtwMGlCipyVvc1nGzC8sDd5UxuG4/akHvHIOhdPd+1ql1JoFksUWP2OHzPk2I9
ix3FYtdFRdx3vT1NE/o2i5Jt6wA0K1dauQ6JOF8T3Zb7GozslnSBm40kbNVcNMXWDLHDjX1aZI6f
QBuLQBFWddMu6yCcpoe6mkVIX27ewbb/hbSLgjH5dwLLIA8FBgFJWDXBoXyzaCZNywrxYIrQieG1
GWZzyAYfkmiNQoBDgwlNl7ED7yfRfoEiC04BFn5fI8nPvaibPhZyk4kypiJnKznOOO5lhtOG0eGY
Y3UsXJvtHGvsYQLz8AsCjugPhmioi0h0YeDBYY04fwMFqI5IiMFF8fVwWZVzqfbXpnP2r6v/+YxO
vU6mFlOyLWRQNwOd03Ic6W2vSX+2KCfrfvJN0pSgSQoVoIJFjbmNQlRvplLfzWimDxh/Yazr76+d
SYxLQrLMbq9d5ll/g/sCxsHONLsO54EDBHNgn6t+3ma2RidRO5P2UStOS6CMh7aYb7mw+aEZFMhi
koEioeJlEovaXkmCLoZsAxZVp0Ww1+7nKkDyTVU6ELd8fK6Ba/N4jqEtbHBmavZkccU/jJwtCY6U
P2Ng5NoNEq7avlPrppVBjsx54vII30wefVgWF/SUmKPtBMb+MMynbsz9Xod0twGSfLoynzzT4Kx2
V1KEO14mCINxhZyw98Q1n31X+j1z0arpVRVPovL7a5MH7tnFWTSfuxnCQ+PkuDYBn1cWj80jivJb
N/MNiBSR27EyNMSmbxMKjYlDokVxUQ7+tgSgZunA7AaAIfluNImCJEUUzDm4wApumiKkfL2QYEEG
y+2pcb3a5XCUydVCmuZF7XrayuSK2wwau2HSx5EFdg0IBGcTVkOSqc5+6Jj/iIOzuo3GOkxLWSh/
06CyP14b54ZsPTeqjm1n7Bz7ghWxyQKYojFQ86Umr9i4pUmCAp8SXbJxHYz7hC91j9NpKlhYRc0u
MM9511BfFynh7XxoaJcGEQf3gffzo8Jdsc6Xekr7cqy2srZh83Ms0kZ0XQwxsPdRM6wyN4+nxuTs
F4CA6Q+AwC61CkoJ5xLht4CwhFU5chiSvV0o3bdttJVkBCntZPFA2zo08tzPYkUAN9VqCs7tPqo6
cxsoe3WzzNaershOLnASPEKQ9qTL06lrYdoNQt+GrL5fRvQk5kXcTx17ribpP7YGiqSYrTnUEG7a
tqzvDczW0aBWviaBMiHi4hqhaK3MovZoon7/87QQXYDib5UVxjjCISmE6k4oq/JLev23ykoGdFVZ
p5ukKgdVxFaj0H5HuPyrdFo/yta7k1nGPTTznGqYhS2QBW3aMPPel1rv88V8nEQ533UaRvdjTlPU
eB5LFbWba+4vlOTHkUXffj528iMIShTGHoJGBA1/3ozdAVeA1mZV4ublkycDsHHlutUE10Mwu24K
D2k6q0KkVZVlZ62DczUUTm+JqoPZqGwWTDyuttUEhzUfiuLobfd4XQBlJmhYxA7e1DmFN9erSBO/
KWQ9Z7ur6Tz7yZ8kq++J9eqM++oZOK7T3hbsvcibILD7u8LK9tlnYUtdZxcoH8Olq2g8OU+3Sjbf
Irs0Jz1/8KG+tQqp2+45HuweXq6ioXLrn88ZvszJ3+MdljfCgQGgKLC3txxyIk4xH1X1xT7IqxtV
ZMsNJvB9BXK7haxkqemb7Hy9yiWm67KJsjWq/Srjjj7jQMRvec6DMT+5bwK5Fz3M2W0T3Klb3w7R
SraBedZDTR9qANfEWvbIcF+mgSoPa9B4GyPcr9Eyll86S03c4oKso4IFOiHH/g6xpj+2Rq8dLkcZ
+wxXv/Infsz9EgkJCRM8koyit6smb3lOp6kK2l+j2FRRUk7AFqG6g5LSjGK1aFyt55HiYzSX5Iik
rDdSBF0i51IevCo/XI26qeDkOJhAhApXjRuqqlua9eWe/6upgCr3wGfPP48h+8Fr4hDii9FEghMu
5dt1X4rgYTTE1Qmtp8BEeiU+zMWszjOiLwKhj9jBYAxirO+tnsx92cK4NfNw10+luTck0rFplN1i
olds0M1BWMg2lPMpziZV3YdaE0uZn8gqkxBsfVGb5Fp1cFVbbUqUfQaiQYeRD+amJn5fUlk+zF32
iU5BNqBgWhcztgeui40VuEmds+imiJi99xI+2rxOmNLbSFr+wgSkSTba/tRMQ6hfkvZ+jgIUqmbp
ku8oZIO4yStIHwass8SHik76HaqGhb0Gg6s6XBteSxDPth9WFkVge93FXs7ti5r1B1CObqObptiH
QjJKfC2CK1fNv9pc6AeOHQIjMAwLK7iWENI3rEzNRVUQ1jYJbTKxCh4ceapwvpu9e536JdiciPVP
osCv3M0fHSzUulYoT1s+4feZnhKQFalpaR5XPDBgX3Z4S3mgAJEafoH79AcLl0MSqG9w70KxhvK3
uyBj3dLq4OUnqAi7zoUQX223fEHtzbVLhDQbN4Y6jlUKHQiXX6glwxpOrd9fm6HARQw1f8JUBm3c
qm6/VB3aBAlpT0uXJ36iIJyesX155yYlgiEAE801OJYk55tlqb5dewIgGQPth5A5I3uKnJW3HNfo
7HK0c4sBobgdB1vOnWjpyIkZMwbcYnUA+74/9rNXSYXclPSXaWxN8JrrWqNQ0Qtdx8iTogweoRiG
HQDR6ud7MfoBTy/zKIKcCvoTkugtnkY2EOsIkDosqkvCrheSByejTcMCLI6jiZotyNmUTH3m4tnN
7X3Js0AuYBsYoLaPZsxA0mvhjlx2W9sQsLu6UCXdk+vmXoQOmpWT+9JlfPdXGsmDwa9NVyXaeLz9
f38jikgom4eqV/j79o00MEXjuqZOvvN4N4B9r+vVuBShsh+qsEml66lMAg/a1dUCVtXi/McQ6qRu
zoWq1arHRRYOAyzgBs+QvlBj9gIOQ0r5WKyuZLSg6zGvH/6CryBESLa8twt5+cWr/EBuOIKMkIsz
j8Npsbd1iqJfZKai4BBHQ/lC5uBA19Mk9jnL5ltIG57IKs9fjd5Mk4vSrmJ9nMsR7UHLoy6uwoS7
eR+Nij7rHPcp94afQhVhTCPQzjFw9QHnUoe3Q+Uv9mdELi753xI1RygoPByRkKfpD2XUUFl0efAS
yiRvxBhKV6Q6XP0H9hyWUv1+8no/zt0WDE2xaWb5CdSK3OpJs9Rldk6mTPZnx8uHYM/GKhThzjWo
67tgN5pYWqr3Siq2nsKZvPtWk3yT1TSIAY30XVajOUUBx5LwWvbsub9pK6yPrNzirtFBgWRsEzIh
SqdhUrvgidjkqmzwOLi7mUTri7PhbXOYfNdv5gWeor5jxyhU9I5zNOVb2QzZAZSLPXIURLcJZJHO
nu0zpMJplnFKs+CuljifD7qa2EqXy5I4XcxH3TUHpxC+bTSrzmOerScL6ONwaWTVxZ0qwxmf/rO/
DNyy2id5X5iNMMFmacowsqsZRAtik1lEdVp7FVwJWNzjxdWbhkZ+FaZ1KeH0MF8aWhcwHOQJpsni
+LItAjSdykujo0ykxUyOoslokEXB//ANBmsNMpM4XEyncCxh03+ZcgYO3GiVhAMvwWecum1mQHUM
pDVatU6bx8aZJS7GcBZFBI+odK6Kl6E7gGySN1lwlL83bd2ALfDNIRwDMOnQkf6ubZ3dcKLMvswg
TP3i29PicZ1GWSt3xbRsSUfqkyrz50Hq8RD8WuqCvtFV+cFXJkoVjULptqph7EyZdnmhX+Ds620U
yuxrKkf90vXkXonlpOpFpYDILql68fVa0DW+j6d+CjUW1HfbZfRBTC/rioXSJzWlfFguqVdkEXse
66xPYOvNrVtfT7YM2rNNLVz45aHkvr36jEVH6FaQ8lxXY7EPmJ/OU1et2sBJtojV9D2YhmcYzpjE
c8e71ZWNBKvLpyKrgl6RIK9X/ULxbU5Ktlf9FBcSmx1S+gZekr2MRKo7dnsVkn+pydiV08nlgtxT
yabboSU+nMSaP9TlUB8GW4/7kqFHUwuTglL0wd8fu62emU36evIfzaXMk4sF7/JKqSQUo4YdocPn
arLmZJoinGnptE5FKFBtrwtk1C5LahN3aNRrRWDxAHLlzpiG6r90Z21sW60GYj7POgtSG/vyEYzB
3pgY+Dh1uHgYsemOeWXvaZiNlbWC45USSqcUTn2oHeTdTch+3649wVHw8+FMQ82xRnsaXPz9Im2w
rYqc3ATeDh7qQgYFIv0Hw9Qv/Cl68c/+Dl4XmzEoDR7qf5KQN/6allHwCxGsk3CKzMUj0C6dFqYO
xg1f80KFInlFo3AsJFzluWrTvhtt6liosoNhkS9DX6+DLYnvgKr7uFuWZrNkvU+venSkYSoMRHui
xt3FLD/kfsqPU2DpoXAcJPlFb0ed6FIUlW1KkI+CB7O0MQW+SCRry5sJ9y94NDaNlj54YYNkt0vj
h7QQIN8F4f8w5QP9UDShyA6p3XEpzDNBydgq/5H0qNpQdvc9O7b/TciZLcmpa936iYgQSAh0S5N9
ZvVVtm8U9rJN30ggQDz9P8ja5+z/eJ0I3xBJVdlRmYWkOcf4xiT1smvGGqtwgvV+f1Vvr5w8+8uH
6v27ZEN94fvoeXEou8GfCi4cZuiOpEPJtkI/Te7WD5HEP8tg03E5+6ECIi75Rqm12vmgvg0OgyNt
F4V6oSe/xvFHcIgTHsLcWeiVGYAX1k7d413YbNXUREWfeQ9/OYf/fZYFQoR3QhJHGbk3pf9LZOgd
8Hq0tzVKB89EvSHdbZJ7qlq4QBtlZ4Y+7fPYemVw9TZOCAKU+I8K0Q7jdBiE/1UGAz3KNi/xHAxZ
eyS1s0NVCH2y+Sv682/g9F7NuWBbOQk5I388wHqkDikHFEHdFLA34aEygGPiPd1feRl8wKZYb6PS
5KOQM0lX3J6dqh9uQyAhoJRVcR7ASNzUdrF0BNoyBl78XBJ/egcH0DyDzDxYXd1KhULEDUMRW63s
oyI1rDavP2Wk5vEGibSu9s9mJCYqvap99Jem3d2/to7uBE0yDBNmpzAq8tHG81i94lfQl0Gh5drf
XbAejNQyy18jV7e878OnUJI4zJb1uZD9yWH5+GGFzpJOhO2pN9N0y4p6usEugNPRYIPb7u5fnwJa
7utAA/+rS+ivbhWe7osymGb4gUq7xwIiFaiPQn1MWsdzKYbU9CpHxQCgofeZ2jllB9Qz87sY60Y8
Sq8vk8/CtsieKYznKPNluWNAShLR1PNlWPjDksFohAvRRjxw+q+1nOZINOUjnDD/ZVhhVo9LW+zv
LZ93U1tFXTmun06ZJ2Bb3vcFfNjzKSTgBD5XEIBmuB6b1p01AmAeR7ezs95ADmQqeVxuhW3Q1l8M
uj68pRL1faManBJZOz34XCUVbOxnUnT5c13avxElfy53jladQp8g6PIDhjPo/1XmWiAUSzMvUOZq
8+BMs/oK789EkHXlLfDeezdbTtodggPoY2yGmf/o9RPbSc7XXY2W4S3I5Lsth/DIvalK5ea5Eu3x
M5OnmQ27z0q8zqrn7a72Q2BPbf91VXrHfAcfX+W0CfONTimvRApnrfiLdweb7o9zAu8RMQ+cFWC6
GQ/CTen4XxsD+DArsXLqeOl6nqApSfLMx5nnjw3e1tT8wOpso0+gzTFtOtvmtFZt+9itJNzsoTwD
85Y3+9rXS1QGWVZGZJ5ykE+kjIxU9AP6MQgK8tzLwOxbNwyeGYxlpy13d3G3UQvE3aHdmkym98Kr
ok+mOK9VsdfdJM9yZfK8Mn8+sNH9kGVfx8ad5UW7PXkVFAQXswYrzPNSpuYZ4p5/5kEG4QQY8b2b
WxqB5p+548EUS/PolibfUZgZRdRjFXnraq6N8aAS1pX66jNge2HfDZEzdd9BQLTAFPBjipbVjY/B
j3qZixt4eH3zh/LnOJgH2zXzcwVEPIWe6Z+46taH0aCwY/VT6KwvDSur46zy9hWCc7hva7dIVhSo
C1r7F9+AXKM5HQ9u2L4GplAPuYCX4wy8eZJMtFHtdTmNaLGqHQ7rIpIqqHZF7pdf+jU7lp0Ov9cu
8XbZ0I6xSBa3k7+mzoExo9tvoVVvkr3dJTMUlfAMcrzlDXItTJDD3GMinjnsJ39b141Rz1rgDx3W
4HRsvuR/adjDPxv27ZHjILXQXAX/H6gz62xougDIzyzqV+N3X5WUy3FYDPg7GD5xCIkIn2C2E8Cb
frfLciK0Gc9CuR3KhcqPDSIMD92UtSfwiOEuGKrh1W+y60zFcXXd/qPTgsejrtwnZ/Na6jzkF4W6
NJmC4DtfmvDslaTdu6yAO1zNbpIPfvAq886PmFb+TkH/P3TMbQ7K1We5wJf6JFP6GWJfK+zJYKOv
Grd5zaGZvritmy6h8d8XF5W19tzftYIzVNed877CGTwCzRyTeYOk2LJcVw+IpFjz+dyXZf48a5FH
Ye2u3xti8MzN1Zv2C/CcYbmJtcbqYxcqesXhFhxhY/QRAFX5VDqVfDIaZiFx3ZseiiopEDB460o8
IEIv6nrfinEZTjCVcXE7Ho3NNL3WpZM/Lo9klf5Zo+iP67zXaGBwW0pm/2J8/8vhwB8crQD3gOW5
nP5L6RJ6zjKfkSouHT1elVcM+2wgZVotI3syZvg58qlOaVuJew85BI1zpGzFo7p2ndwTqKlAUE1z
zCh+Q15535q1rvYZW/VlddrvTa+CR1TDVexK2f4lWgK94k9rioeMs02xFoi8we79Q1QkLloOxzAQ
ZiL7VgReE6vclk/DdgmZsMeZLDVKg6Z8ooMon7QtqgtIuYf7T9y/1E8LnHcwL1HNa8iktGzjdinN
PtwafvQK9Cjm4J/7nXXlxUIr3Qsje4h0mt4UezHrMRstfaT6y7z9+bFGnScruvDkP/j6oV9bHLdQ
u+/i9x8yOOTNItY45naMhPq1gEEUtPqYec6+cMx0DoyFd1LlDWoqFDRltawHulRo7kYneAda9rOc
A/27lNFYSCeqS2HiYAn83VBX/L1kBWQPyPb4meHg8Zbu/S7kSW0e9QzMo6frd4iL9BHIL31sBgW/
FjbzsVXrCNh+VHjyYFncJZIMbC7zSnherpER4PZtRa9r1CM/kqAAUWhIpvCpLGhSVAGqbPRmZ3wT
+J3MIN8aJo+6Lo7IzdCPqlKvrVf+LkzxmAEO+KcdqscW5uanfJ3ZApmCSj5T0tG98Enq1EO+u6NW
kus4yFtzzl2dgXgMQZSv+Zg6gos98wcVlWKyP/rSxB2k6C8orfyknUhsKp29etrJIoZmJW0qnx3B
olYpttkqoSaYQPiIr35YzY+zHR+c2VSpHvXFcRHzQBKlwaN4rivCz6td3ZecBL/IxJ5geMUIKBXP
Fef1vhDMixfYmYfcBv1x7P3qqBwf+SYld8IUQ7ryVXzMwWbtT5ANpskHJDeWzUOZY4sly1b+Dj60
rW7pT1PNu6tTDn7UOoF58/qBRkMdlvHI8yeYj8txHhoTz1jDb1yU2cVrQh2Z7TZEUeu5/tH13BIA
1iLn08jd/1woMeTYd6gItophgM0HTbjrP2/t9jXplR1Kd48myqkSpCX0A4hVdx9M9ZJIB+To1M/o
L4snUqDFEuAlbpkY9S20xfD5qiVCQ0OvpvT+3WD7Ec3bdjdux6oi/FpJxr6U3bQkE6HVLbPUPTjC
Fudp9LvdQBr2VDicx9LLqw/dQOtG2+q/r654DB04Ki06qj0zRl7ldCy6angPSnMR1PQ/eDBlsSqE
eZhMyS9wH5pkbJbuB5IikRtAv8zqsUuEn69n4AYgWdHhvrc9tu9F/5SkSQ2vstfMyavngeFcmmd9
bjJQFLYXxQ0xrmfU7nuu63AnJRWR2wVrCm7xMk46eNVKlq+8D/Nnt/L1c43P+rBoUDX3WykgVbil
YBGqc3UwNYyObH02YeW+3C+lrt8RIuqv9zuBcNTOdbifFEq9GLnWJ5I1S1wQV6Vs7OdbmTuQBbeL
VTBL1t4zJ9Gz4JAXw7qHvqdep0WdCvASbd9kbTLT3lw+XxoPPXmAyjJAA3TslHMsaXi22G/eiPbJ
UU3aw0KYoZ50S1I5PTmzTTMZm5Wc+6W1CqEZH1dZCoDVa4Bwwip3XT84txxW0K5TDUTFqgiv9wsE
5qVU9QEe1nfRuIkypfoNS/ORtCr7KhsH0QlQu7JYDg446qTpZ/e2gjy6mXVZbzxqZlLu3NGb0mmr
25ji3UV7Jt8sumBATwDttrcvbAsA8hntaW9Yf+5qUVxEDv1I1/BBNOPjHg29faOtHrDBGIAcoEve
VrP6acnItKN98FutwXemBjwopiqjdkSZsS4ZshFYkl6OFVo5+ZtFa0pd59FdHbRP2RE0W/nVR4Cv
RByrkdWDmQNzWqqwjkkt0s5ZE1MIGD7eSiLWTRBb+qLAE7SwKFOyi0iPFE0A8YeipY8K/OVEKJ91
dYRk9o7jLEgGQ09lxue0XfwAO50+TDV56QvzDxHloRzD4SAotxHt+mI3hGMROV1jIJ19X7MqVTpY
k4bxyHO7ORXrsbHtd7oWMxrQDLk0ykAwxyDBr21N1z1yk99963oAjlp+ROgOwdJVsn3raxoX3mrj
TidhbbBPK4j/y9T9glKIpqWv2hgpjA9RenBJhvyBdct3UgOXcarsPKFcjOoZNRminXjhAFuv32gW
1HsJlqzF/3UurPMIKBuPv+p+jstCTgRNQNRWdEitgRo70ikSTAlEyeByCorORFzpSuokrGiRIlNX
RZ1j3KR3JQioZ2QkcUQOEtU2eJtUOrMb9x3tbzX2+GgShEScsDci0P8K4q+7GYxl4g1p5cKcyjoF
3HysgR0t54VN3xuFPA4P/A9ulQfElj2V+fgLa/CHPx0Me5gpcFlqdwDOq63nYBFxtBvN0otxXCAS
AURNsLZObMaqdKmQWOqddkxoKE/5uF5Mpspr1yIsaG3wXjgAmlpo0xoHYjL409U0WREBMpsukNlq
OMYT9fvd2A6pm9fnXoOIGnoH3PDsO7Gz+P6m4o9cvgTFGh6nFeej/cWH5VzpaSf9sNiPuf7tZtBj
4VBcZFXKRAYODhAWpr0EN7oKJGFzSqNppO/z2GQJYeYJHzyONnckUQXRlsj5jGhnJFQAEspbTCxc
yBAB/qKJQi6mWEYTs5GiuZohBlZT+W0cslSJbkXmS/axk4PTleXZtm+zl9tTzb3xbHyvjDu24r1x
L55dPcYG6lmcSfFNjL/DgDdxV5PnNiyLuC7599GECoBU7sXY7ukmbhYHzseIwssqELQJR5ABtPtV
wPBNnRXRLFXgcUA+BNtP6BZxq0fwrUOOCoI4v5ayf+2y9nu7kKQ31W8t6HpY5SP6iwNWWHuoM687
gbY7gij7QrOJxSX3dj4KA+wXyJF2aCRHToF3P5erEhHrDX58nCM7TQAHoDytWIvGN3YP1GpfKpDS
dtTZLoOTuhthekamQ15BBw6wqIFOx679EoYWIYkAO2br2/mlWqoob4xzyKSX4E/KE7m2LQhgiDNN
uKPT+DDJ6vcs+hkuxQh5bSmO3CKSOqB0iAODMINF/LGrvQMqIDxlxs6p57X45RTgbkuvYZDXCSPr
adYtEjNDMMea0scQCtdmCuG8TfnSknQMwi85OJG49IKTarIHD41BpOd+2i3TvG/gbu0aLmS8DlLF
tlLHBT1UPEtyYqr/tpbgEriXup7Cdu+9VAICvmHmUK/9l55slR6ACtS85JwBhsemqdHsmRJWi1hS
Mcg3r1kTgaMqKSiYuXo+KVur09RD8rFjCRS9gw7S7HLEVQGB7QFRRFUVoLY2kL3gbCGFnUc0Q70b
kN+lswNP2EcdPs1uZfxATZ0sCyCPurMfYUmrWIl5x7o+O3jK06msvgwMaEy1Yr+Ww5m17rzvgt5P
q3nNYioGfpgoYGutb0M/8Nih0sYwlPR5tt4pJ/AhdDAiYQlIaimR9eoq5MpUpqaE5VxEQ69+y0CJ
vUGLFLc2/Lmoebq6ih9Vme9s6b5ksqki0C6/q6y8tGjZCl7GpNXL0fRhYmZ5yFj4Pg8dzqEcGegq
V04q13GMR5jQgVx54iLomDae+t75FCp1MauYLcBk0PgmzQAssK+ZxF5EVGwEijZveC9ccF7+5CTL
bMsos1W2r5d6gye7J6Ng43nhPmu4Qh1W/FqXvo0W7fKobDKJOnd+EHn/e+zKh3IYZhiAyICV1a4W
3ntrwjUaZYvIZ4eawkGKppol9pSGqt3iGKirporFLE6o3ZZ92WU/CltfEeN8yqV9rEL2iBriNRi3
fOLsv/nYA81Im5gP2WluAcmbOQNuIr67a93Egn5xszJ1newwhfKjH/Ae5yJ4czo44xQHD8x1gSU5
rZHr83/8NuSHMsh/FmpMfVWZo4cMwaiG+hgKeWq5/5JnwNzCJYBMlnnYZrENFs0Jf9Jn3tEXpCnI
JZflpUD8u0IQtEO00tUMdlwR22F8Ale0L+ffQ9GfODP2iv3ef+Yj6NiGtNHsIS7IlW+OHfXjJSg+
CFV7m5XISvf7ZsrbKBjKqy7keUaK1R33KNU8Xm5URjPHqrZIpOeAnRv3W45ZBpFc0oKQKR6nTOO9
NmXczMMYMaVEXCiEU0jxC/Wln4IpfvBQCI8rfu2R/Q4CVKfQD9Qj7CcvsZC3daPxsPn2h4cchKnM
cuAsh8PiKBf78UR3OVpBfNuqegcZxh6wYe3Vmn8ooEKxMwQCWT5/18lKQHzI6QExOyCZTbDHcY2K
CyePB1ss6RPFvXc91F+DRQzRvEC+LAlmPJTD1yZEweGbsU9cSJltSOOMzvAyZ4PtYqVR1eY4qBud
UEkP/SKWOCuttxX8XwM2IUZj1jQILbSBxgVU4EpYmMjJ9UMWSxiFvWlk6tlhiooOcd6uy35PY/VM
ytiu3hpP8IxT7NEUviPATFK3drfU/IZqlF4yll3Qeiaqhd9TFDxCABI63IzGg2NLM62PpL7E8UV9
D9oXwN+l8NAAgaC+fy65wT5Ll2k4g4z/vXbZNyzZPB187UeF7iMXwyQiVm5gNw32AI6DHTvIggMl
87DjV621cUvPbvGL+uehCFTMQ30SBiVrJle6h3QOrwK8BHTA/DRT9eEDC45Kjn+ce1MLBkYgKWgh
o4Q4c0j3Tw7/MArQhkXB9FLAMopAq549Mv3Sk0lCLwtTCyN4kmWaKc5ipvwvYkVZE5DlY5UOjRwv
KI59BRFMN+TFR3B7Cl2EWWXYxI6CHUfbPsmVl6FynmiKaQwxq9CjZ3NvkiZw3CQoQd/in1ABAdqk
ZF6joXA7KACT3q3NGuxKxGAyqHa7ORgGhBz6Yzs0frQ43T8SYb5swDPq1hvMVa5jxBv3sA4+R1eL
uievxt/GcWG7rM4ek0nciIWvY99mD9iCg4jzb9v4BopMdmoJ+AJV1ePLSDRBRm7i0f22274mFbaw
9tgVJH9qfO69LnxE6GPmfzEbg3/5JiIgnhcgzhAyF9GnP3wTR8MJliBUsaK3fOLUh3FFPVQV49ye
7gBIPenq2TQp6LQ87YexvFRlaw+IPeLdIcCgC16c7lCWE/DEEe7Ng0i3wx7YvdTDiHSbgyEhchF0
F+b+cNIUb9zbYiz3WyX/jxUxi4usK/dcOMtr3znilq/IMnbCLaLPjKLhponaOXCxNqKuVyuGuXhJ
TcPsxV8k5mCQvjrlGysA1fqpWzWC0zUpj04/8scKh09omn6fI9UV1UszPN0wkYSkyzaGw2r2Vd8n
ASC62O+1ydlxGUt/zyrtHXrf+QoQYbkZ03/Nle9DoZ6/BP3UXZHX+M8laO21GCn/C2Hm/qloBjCC
4E4jQM5DDwOC/lA0bTZqqBGERT2yMr2kSGCJAO/Vn6J59MM9hmaA4KT65nhOncxwhDYSF5z9qnxk
35waJRg/AI75Cxrs/okGg9sEq4j16okAOPmf/GYFNkDUqHTRehXmYACutVDKPvxAg3Yhtjtli0S6
jzfmxGA2fvJr5SARIyLoYSuwn38x/d0/ETb8SiFySujCkE7AbKE/nmY4WDzIkb6DwAt2BEYTu00Y
zJa2EinyYJ1fyTz8Q9zgVNX6cYH3caWkoPFaz39N/XvkT/A4YEgiMYFUN3N5wLw/7LpJyjyzi8Ih
4sCWJHq5Tfg7zKbbjeM2mkSv00ln2S2byHCGt83OmVvznahz9hTWmPpCsJnVmPeRNAWRaWHEcFUt
IIXNffEaPhw95n7zxxkUkw3y1O/84eHTmmFI7QF6qNqMYFgMskWDnOhbsKJWut/WjvseBnOzBVOy
HXYFpITXLX4m+3A3Uf7xn7gGEBCfA1+n2+gZNSlkbtoOhA4Q/yisMgiqISLIpM7xaLqTkw4B+Mvt
Z9FHzCjG2jAd5qlPtYMhBKwRcQYX64cwE2bSIM62X2vR7DrfadPSNxuR3Ni0VyxPlIUc9jmECaGp
8GorIx7IdmlMRQFPIoTrqye/cZ68skFcdZT4XD+N6swLXziO3W0mFOLDJXTPtNO9RUD7PhbCq5AY
QETybMM6P5ChuAbzCh0XSWN/pSNYO9d9Dbl5ZqBXbtZ27itKHxCetjljdEiYIKYgk5yEZOdL+IKN
hF8pZ9+mDhm7SKIVQE+K8T2r24KyW7T/UiBNNtaaPTQkak2m39wOcWs0U+JSVqV76ImW6JhGOIq+
cw2HPH/QUHF3n5vyGtJ8N9dO8JgLkYS8oGedM7qfUKW0wfir1iU7Ss8NHzGurDiBG8czh8M2roTF
eKBhhAjF6Dxc1wzTnsasvQxh316oXv/zKr+MTn5ZKWYsRatsgIiBj7pI3q/XpQPsX9ACvoXxj1g+
CMRmbvu8u1/B73bPosI0orlEnmRsy/kQ5Euz78X4zSIK+cAm6yQm99kJw2f8k2pzhQQ0PbIMT9a6
XEFu+Ycp91vsaMJHU1d40T3w7Mhe70LRhkdqQ8SRB1bvHTuPUVj4WVp6IaLvJPTe9LhmEOxVswfN
Xm2W8FyaZwwZWZ/h7Go4FxgbUYDJ/lx02yuH2SerSHe4f8l1RnBUwfy+iPLL2nds14sJI4s60l1H
rbqrGBGCRTYDQFABP8RXpAVZL0FKOEh9xUW+IhRp/fFRbZe5CU+fw76kLKDZz9V8XcJmfKpr/71Q
L35lM5SeCrqoKHoPoVFqb6sNloQ3cMWqXpwRGXcxFQsX6zCadFxVGGTCCELMuBgGfq6Z7eP9DqMf
vYPcOIscw6S2YAlsIHm7v8LJwY+dJC/hwAGCS/FawW9MFt/kh9XnX717OFW/2AH1/xQ0QUpI41xI
peh5bnl9RgZdXh06sNgLOvcHcm+2SiY7x11Hq8cG81KeB9o6qJDZ+hAOxkRTjVidvMJtGM7Ixos+
GscJ06MwrxMfYVMcIdvv1ZZh80KOcTSNhQTXod9NmBrhoJZlNu1W1xvgufrLo+9NBIPUcN4hgZg9
yOlbkK32VPjAbCEooOK73yNl1UWzNT/vadRG9KB/aOVfdUeRCGOTf8P5inkQNTpAHmieDow8Im5p
T/cpbpOz+4QmfCUDDJepx2fro8/T9VNL2dvn98AtfsvuNGuzrAnXnk1qlNrQsgp/NzMIhdu/0wtr
nhb7WG/DEQJ0mbuC+5A0t9vKtvkVPFyd6Mq6adWQ8VpD/WRD4L5O2q9fVPvL+g02ps3mGJefWhY2
R28z7MwwOP/IFk2wncRDD9r9hkCp2skFE6zKzV3TxWIvtGe/3NBA8saSd+QBwAt0m9nqpy6o+wcn
xJNrn//7VSf08muPrVj9gHzAIt5iSkQ5uMf2ngGthjqRLO/3PdJ+B9otIgZO/VXgL/8FaacoALH+
DZ56jtFPL5XfFAlmCS7PxC5FWrij2Uliy1RXa4/DbEISYhi71GsbZ9+yOZb1ClBiNUuI5Pk0yx2X
wnyuO7lg8ArtF2iP2wrsJszYgNAqok/0aERXcII5c2lUAIRRhYjNyK5FxQyQic0WJUboQCpvm+WK
CUJLt3d9fJCLNd9a5Cxj0YptKhguwf99JRhl2GUmjHvLWu9a1iLbw2ptIx99PbjrUYN4XYrKu9j+
RUovOyxO+dhgfV+67VJ5iPR5Yb8r9Qj9GSf5ay8cDJkDQo/5fLBgMECFl/AV4Q/8RqY1XqYwfLQO
/y1GjP6SWTdfYAibFDgSie63928McnwNEdM51AH06mjK3eoSYl6Mzq1zBf+p47xBiePfp6WhPcz3
DuDi2gLbXvvcvA0yHOLepcPD5/mHYB45/O83pSqVR1OLQY8cUMB1waZjo/tLz7yjoUrrtaQXUvvZ
e9GJn+GU0eMnPDQixBaFmOSQmd79sb0gFa0fpPS7pA0Ra8i4eRu1AV/j93vjWMgC4BVnCBJrRKGC
xs7MUZm12YpJVQ2yTqTvfiC8CQaTEGhvZan7h+63Zj/zGUjXWEzuodRYPNMq0I+jwk8x+OE6tWJ9
DVjOoCGVfbVjql6vSO97KRm9LB2MwnADoiFbbIVXbsolWcoBwllQHQoj6w9Pwh2orB+eG2ZCME/2
TXoqMY5qTxyrHMDof19aAUVMkeDLZ/DhnoGYG+afMhAN2KmHwRz8+242EJFDygxFmjm+3ltgF9Gd
abpT4YND7QPrv6uycd/h16xHO+JEX85D5gyPvovJKRjZVKa1z9Doup03Y+smbE3aMYsA3MO3rm+b
0Mjz3cAgzbtbfXSf/VIhEbabQFqnNbdmjAgwyEjlCC04vc5fMOShjAAxiQu/l+Io5N1zg1Q574U8
A+mLwj6bT/U2EiWfFw97okI1ibDr53iX/w56GYOvMvywUxWCqQuhdxJs5ffbmo9QKiqGMMFau05U
IRO45xL2CYCqIClrvz1lbvXrHgIHnGw/4+CdFyxnUtTv1eS5FzdA78kExgdtxdxgafXMcTeI5cFa
TI4L+ITc+GDksR9gId1vCx0sT8Jdp0OPFJVb180X5ZLfxYIEx+fjAd0K3blfLz6MPxikbnjDhIYX
2CSBPKuqW6IVhbpbaP+kewhiU+hcZeGUwCM7+22sHRy4wkV5O4e7+5yQrh4wW7DJq8/bmc36UHgM
wsWa9S+2m36IRYcfLsZ5NajjTvdLtb2yxfRhdE6vGMdVPgqZ/VI5tV8yHKB4io239/vefgkKRNxJ
4QEowE9hfsuPzrvmZVdclVulnzHxCVGFb+gaILdIHFxom9lRIIS6I6Bl3zI7vuUrpGOkjcAQ8Ew9
lGo+dojewXFqqneAPDHzjHgaMXLisHrTuu+7vHiVmP6FzYBfNEKUt8wVOaD6/EnVdX/UVqeA5dxr
z0f3WiOZc73fli3+FnOtvgNmbB/awrSYatqjWqaQre+39284w5O6T3Gy4XSwM5cxzWzzz2riwW28
H+uy/NIIe9+H7AGRfQ/ROj2XzaJuKNBoBIO0xDTJDWLEkDeVqoFTzEvo9KHnrItGywlGfw0Uv7ld
U1XNFOADZqU5t67l7Q5VHHxJjUGYbYAk99p5JyzUz/4JVcGQEmbdWDpVdwNdxvYy8FDlD910zOYO
0G2WzdfO9OO+y8h8/R+yzmu5cWTbtl+ECHjzSu9F+VK9IKpK1QmT8Ei4r78DYN/T1zxsBklpV0sU
kJlrrTnH5FzV7iNt8HapMfyZuMuuHIunddqa9a8iiJ4M7qj3LpYGEw2T9qikMoCd+RaVWrbJQNVi
OJlxWZmbbVSu83I+nC1fddpmOrh1pu0UOuwtvtFuPtmD1nRC40OL3e+cofrNCGvzg1HZxs7q4bUu
BnWoMQStZhrM2Z8rHDR34D2b9LS8Wt73htSqYAPxLc5/T330G2KzfFer/xJuoJ/csfU3CP3HVSA9
cV4evPlZkWAvWi9PY935f//95d+oguav1veQ2GazwWI7KFMt3AyFnbMLgjuoUnALcCof6tGR9mbj
+u5T5qX+3QD7tQzu24mpgNaKrR979XM4PzjZkK8pvVZZVlQvSZTQhG+i32HhlCuprO0IVmGnz4Ab
kZX/PiwvOTr267YwB9oCoXWrTfncZrp2tF2tXidtqZ1hl4itY1Tdnt3ZescDJKhgi62nBdmVY1lx
S2y3XydAwbb5VCWAKJSzpfMltsK2xp+p5x65d8Z3JysPWAIVXlXDot2flfiIQvfbbxHueG376QAe
EtlYHQbb19eUu86ro2fvqV4FZ3rbzwwWo8tCH+Eu2DOl49o3jPFWJ2K6AZ8eb3bWMrWogvv8v1y6
dze1hlMhQu1DGc2HHQfakw9U41qL7FeIeIrxtvtt28k/dZpG7ymqgV1bucbJ6naB5w3vXne37bj8
zCHg3aIufuOj3eooWf+WDeXCzBGZfPPJdVJ9F5bYQDynUmswGw0Avj54c5Tst5lMUUzMSkHLCORh
NAYdbORAG52KOKpKCiZBzzUtM1CY82CzN8sfNtjifTujP2TTgDhLI3+7aOYnSBTnsWeowUAue7Oy
YViJfAQJlzG+jwcn+9P2FBBAgt5bzflTRvVnJFOKItyAFJK9oAOVVa8CvuILGwJ63qrX9/gw4p+A
SBfCxPI2JiXoEgE4ptDp3q1U/OiHXnuitWy/P8giBn2mI+Mt++gX8UsOrOkp0PaLuwLZ+8aQYXP3
0Iad6DmCPhW4k+mRhi9uFBQfyJE79lqbmirOoy9ui3ClTV7Bet4GK7dgqlH3QwrjoszppqbNr2js
D35f6R96S6vA5PixFmX5j3A0/alQfALLM5B7Yjdhbnui2Oa9UqcKTyE9QpFiZQVf8KvRApC30vtm
MIPmLahMetRpe0gK7WpYRfRkJQP6GK+jEBibdRcoDphYu06p4h/zM6ExZ67EwZkF70kLga1mRZbC
iva2CQ9FOUayT2uUCc5sTW6Njers5NJKKfcMQX9xrYK4NaKOVoPcJUN7mi3gH2mWonUdpu7M8hx9
mB6d7tgCtbh8tWz1333h5BfBPMefj+sM4/SLGIySuQCzvTSgPgqiod2n/NN0FWJju+gNtfGFEV/8
OuJW2iRukR1Rvs8gkRwjxz6yym7v9ykfct6G27Eck/3oO+qQQxB5H+jWGZR8vyFvYt/Ix+xJ18fr
gBxzh9ZvOhZF755EyaGt8M1dPiKXNye7vJbeYG8HtsLXMIj8FZ3jH0kalTd/vh7kfD1o8/WANwHX
ZIzLGU5L4NtUgjMF2Uw97d7i5BzjNqGGawbI2/x/3CA7/He6W454uVmeuwXN3KQI/KpkwNPSizhf
myqNMXGYyTnuOvvFDDUU1UX65vkGJJo4qPeAvKm1ZV6YEJGc4lAN7a+6Ceq3IFDyYLOm7anyDxHT
sScVZJyHjLz8G/EnS0jJ0NJuZWah2Ntlk++GImIKoiXyO3M2foa2NrZJ4kB3tQmCILtM4IRuKTjB
tROk2ee/G7buX5E+ak/umFPcVxX1fpy6r/lkha8iMN4ytuurElp3LQpbW/n+BeLI8KnldXZxXdBr
VVjrH5j1Nq2hPhaSdhNm/cbNmS1amfE6Ru2Lahz/zUu6S5x58iNsDFaAxniJKvXszKgamQ3tOrTG
bYWx963z1NoPuuLcUd+inq1RyRatBhkwN+VZ2KiVNSdxroYbtes41bECz1xNXQsORd3ve2Y6Fa0i
+lwwZlsnHrHi5uVueWkttNmutze/C7ccrhgnBHR+y0UtWRSAgAufa3UKtqBIqutQtWrD2sqJeNb1
8zfp91qtAMXmdMIcOPS7xc7WpekfDy6sk0DUTEaLOxN86wqrF/ZSZsELRDOT1nfmdx3Ns0m/lEbb
Hae4fhvULSnR2eEeutHEbY5i0KsTL6Ll3UndRFq67zQEEtgsXonV246uELLLj4nlV5OsG26p4m1a
Csa1Y+N8GgEkELvyu43wB1TjyXSpukzfKDM1NtJOg12O6sFhetiBrJ9M6xOrAN7r3NN2iVszGu/4
bY0euWxixt/InxA3pleBdvVleeAu0HHW2sUuVGP3EtzQr4X4Q9ztsiV0bpk/N7UO5t7WNrHNTj4O
fjoCweJf76vmTz0Cumpqtz2YhjfgAOiODRStX3qMlbKz4HpwMmTKxllpeWCGmHKQVO52eYnj+jQ0
kK2U1eN9XozPgynumTR3Cr/+q+H8a8xodKbqi4eo0JP6xohB5lZ/nWrUlmMVBZvFoB27mXNqF4S7
03fpFTpStdI4oR+rwEleRJ/L0+PHQr9ic4sXEKL8Ol5Hs5q+5LLc+HUJLmEhPVOxpbQ25zs7G7P0
0sB31nvUWRNUCY6mPY4flV4fT20tTa/SgJgT9iy3Vcz4XMSZ+fALsdSqTTmWvn18NujrRWtrqumn
mLW2bWerPD5PdQX8clQzfX95CBJD2zr88Ov/3mtBaF1lGe1qnRYqzXWGAB2Iz40TD/bGzMZ657Cv
bljQWw42SXXOBrPe0Cn/XbZWdFmiDjq7KU9MHUh+mEd7uaF6zORRtS98pDdztWQlFoqJOKk2lhXl
lzoIKAnmSn+wauhpdvQPc5CQU0UIM3sywje70Uy1TkcyIRZ/1GT66D0jUWyWl60xpQeg/+HKjcJ6
Z6m+w1ytjLe0LusTShHW9bHLn8s+CU9FYo5ww0X3m6p6O6Wm+wPzVLNr5zFYHjlshnNx23Mh/h8P
jdndM4Mp/9Tof2Rrh3/15E8fDy8NO9RJ1emmZFE+xwYnGICdqwnPGzs51qjdNIzsz0MRH2CqRM9N
rB4EIR/5+mvb4ACTCFYhDSDrSTUdcYeLfodm6vIAAfdZb2aojRzf04Yf+dHedFM7vi+HTOX8cKQn
761Tt089o2B2P3H257O+5/YJEKL59b9PS5i9KdTgq/CLazON+k0VhlqlYxOcYqUzOsCKiWFNAAXF
h0N3EXLSU141ewMW0KlpqPqWErcadXRevZZeGHa9RvUYcGNfcB03TwA2yOKYOvsfxg8o43IVXQZV
xZe0Dn/7eU1FqppxW3uGvUoPpB+Yf6vAf/U0fXpv7XJf6Orv8udrOB69+Ggl3bnjOl/Xz0HJKhtt
rCFB11Vq7tkLmva3ATN71YhEfsK4NLlQvPTUkwqxSTxGL/PUISXW4I7F9dw1JsUBOrg1HgNoSH7b
oSn0cWBn1FWNX5yX3i9JDAxiNH5bie7+0uRM3J1URF8T5rF1Vln2OYRp+9oG1JeuaJ71MowuWSc+
DX6PD47rDHXxpy2v9Gk9DEX2IUNdQQ2Ey+nLP5EfJN+hBGE9ptpnbCXT1kY0gNLVqW41xHi3id8W
uHRf2b9jbxihq6NzSovSOU8VHE3faMNbHvrd1h6d7iWXpQM1feo+Ep2OZpvnTDOkJbeo9Kqz54Eo
mc+By35WO+9Va/Tvhq7/0bJgPjXEFLPdFfssSR3jN7P0gaW9Ml9RdNOJr/p839j5vm6BRNmyZQ7m
BXOUBdKvdTf1KIXnN5cvC8PxLwWtj5U9tfif/ye5ZnlWoNDxfAVcsXI0+Y2kM9NK7dSbbNhUFPMj
JjB6LvO7bh/5u6lRH6kZVtfc1jFeDWwqbt0gdplfLl8YdbMaVo1bVdemcoJT4cvt8tX/viXtGebW
g/beQ3a8jwBRj1qOSDRHBXVf3vOtQV35M+5B/RACo4NjSHRR7r1yUpd+Ftsvz7L2i+lPS+hEwKCg
8H11aST2QG0skecgEkG6hSZTMIx/l5DPj01EG74ctG/mK6j34tKDXZAKtJ5udNYCM7v894AJskbS
7n0vDUeR6TPAGKJ61Z/HwjLPvedaa2d0VfppRpZ66jk2bFoflveymjhFAzCqQPOuD+rYNXGzloKL
JIqS78UwlzeJdYxTMOS2DpR0xP+6X/YhpZz00ksTna26Yo2SW9dS0Ss9smMOnP1SzxCQaGwHHGNm
jyCSVSFAJNR8ttHgHzrz1NqZuXZY1L8Gzb4XQz7xS3yyppyEh/p/pF55jQMW6n6ktz7o6pconPaQ
FqF59FR37B3TW9dUDqcmhUMZBYwo9LGVa6tp6y9fSCgZuruZ3JnSpU3ls6+AwczuARyj+Kp6KNve
kFx7I6h/oX3hXqgMcU3Ye++Oxmcueys8WsQBbRfxy0T1s7JcJhj/9n6p4bfKYs6HdsujczRMqKGq
5pwE2ABV2MOYb0Dcllb/ZIxI5wMP2uiydy4NcLP3cdtYxR+t04Jz6fpnlTBgo4PqnJku/5ZNNTIx
4VVJIBBmEbt6MuJfYVwP9zENgjWuvZM+t03rMSy3mLwYGyqGAgaUwd9awa9Y9cVfutv/KFgd76yN
ya5yMDrS/ldXzd5WIl/FJmr0R3LE5NLkRQ3A6WfeR8c2Yh4c/SnHpyGoj97Cfm/0AgggQEZL9rd+
7mQscLseQZayGu9LOLnadLg/LrVG8WGM9rB2ivh9GHq1fwy7lezic2GdVFa7H+0ItQIhT0DCk3kG
gOEcUZQyA6c7dmZlo7ueAaNuTDj2838tLNigx4wGdjpD9Zb3EucP++QAmyKLbg26lHU/djBQi2hm
FlXbmn92JxLHeZu7zUekP5BK5pfxGKZXJ+HMZzW7sUX0gAu2RHg76xbpeNovvQm7Zv6q70lxthrO
KMzejdcCEEvQBvGPAAPdMRlQtzGCME8x5tmNA3cudb30Pej7bG9XWXlkOOk+k+QzrfIQG7or7AOQ
LGMtu97fxrWvpVvLB7/Sac62V9anNnusg/lhedb5VoLo2UwvDPE+kG5Mz43npvfKsQS26FB8aXmU
b3PpXEIaR9fcCMEtg/T9CnAsr3tdM89tF8TvOkkQ2DKN0yJzeHiudc8cD2xrFke3ZLx3kXZn2qN9
mPX4NWRp+F6HCeMIoVami8sucLl5ZJn/W+jFAW7G/w7US89Ry+Nhjx/mvfHHOeCn0fpj7g7P4IX8
Wo9XjHt7iIKCA8U8/FuedW71U/kMrpZ23eQZ4ubq58HVbgsRh8nKKpmiacWxwLmU6XDE21Fv1Bzb
FQF7iDwjf24N3Ti28+yZ/jB47Sl/Vy6uF2QCP/uKOKw6NKb9gtVIvBbKqjFBgMlzzP+DjvPRTgYD
RFJczFEyd2XUEzcB66XQqgIRpZiqS5zrZ78K0VQ6UFsPdRKwLpd1eiEB71yUrXlwuyw8NRTi1Qzj
W76WIVm6lFVzK8PaUtRD4cSKoKOQQtRy8htCCFpfRXupoWRk43zzjRAE/wKHjX1rWnuPWZkHNqPw
MrHV/O5HEhmsiP5vbZQveI0gnVvOkYgonKQN0QuZKf5aYEN2yCOGlVOO402vWuQISVomqHyFfbQq
IsFGRH6dlkWnIE9PBmEU46rWDPOY6tG/1annT/3+cak84gNIXojpLVDujHJodtZkiU2blN7aZjbE
mNTkDlUMzvGr7BYZoMC++jK/sshTuD9+L0X/4tkV+nMzkGDgRHCYlzqJJvywX+ra3hWEW5l6tInm
qbxFX+8SWrW3scEyrcOQ8wkD+fiC6RvY2jw3Ccs3rRjzzzRoGkQOccb2UFrbaBLaMVTJm+y5rJ2m
34nWsM7LUN0XtGEEzIVjWaZvuax/jiCQngyZ0AIp9eKuMS6kdGyaA8aE7OyWLqL22nrWcjP60bga
pT3VwiQZKs4+gkWGFdZBvC7bFtNLVP0uTdqnNpXgG/OjV2lExTHgTLW3shBVFM3R/cIr1iVxdAsE
oT2U80C/nECF8XNscN6pH33cvzy+PMEbk5qPDaz0tJU1ec0ReNgj6q/1tA/k+uE+QvBsQ4VxG9P9
xmCFUucoglDuK2PmNM02QUjnFTFFzbTVvDb46AdSSQjV8lsTwbzR3Av9Ys8CHqtYFlLQdg9KNLKE
4FGPu70T7Ss+ic2E03aTpLo4GHn6IaNYu9HucdZaMYVbzUaP3HeMmfpknh8g5e9MZFg+YqcbfYwP
XTbZvfS1u5/344mmDmKRvqy+TBDpq+UhKpS3fWQ/YMQcaYs9RA9osojE4eyzimZ96Fg5xnFh9vcB
E6KQ2STpNiH9i9ovjKut7dkBilvjmkeHBuBxAWcx+60dUey1UNk4zfTTMn1wdCBSjFdTAQ9gGWt0
WTdgffbHfYowYxu3VbWpMYNg/0ARZMXRthchUTMM1B+tmAoJ0TGqvVuL+OdH6I0Sqk+3edxEcN+S
xI7wH5bWZ1TQkS01nzATxxxfYdPv7Xoij0biIFpGETqGgrgQAJt6mpda5nz2WpZ8RxIlSkccnFcy
J1wY/CFy013LNY/qG3Iuru3m3DilsxEVpwincdvL8hDp+k+TkQhHckz8LK5pe4wtpHdxiJS76K8e
4CYWwIwwvkU+qSfuaGySmqXPoECpZmyRM5Y7pm+Suy2zn4JAhz5Uu8/LrRU2Njtj3j814cZzoMp5
Kpwrs/mC/OurpP8WOcxhx9B6SHD+hI0C4NXjGhO6lqwyC4sAu6e1VnNLQpiZPDQSxXfFcr1qESKf
J6u0DnENVKcfJlS91GRHR/eaZy1CvbK8NEoMdEv0TyQi4xK3UDwg1q+aunc/0AYcacbTBa7GzUJo
aKhDthrjwWf6Vyaeaz6bsuZ3SjO156Np6uDJMzKG6IsqUbrdi6qC4P94yR9Ae4B3+qyQNIk46/aS
ULOic5PzVFf/LFdogfSKqUZPayxPyLCoRU8SiQ9Zoniuap+Zfm+14TEZ9a2ctToLYIGelzpk8Qsb
APl4rMNMrC0afT4OVN8k6yMYouAOBfoPTZl9L9C1eEHknZNS/TbdEPrGfGrqBfuXlNCZScsrLkkn
xQvD1Z1WWd+tg4clsa3/LVxLU/uiYgaaeW0yapaACfmp4evHlYWXKomhZ9hZRsZgbSSrrpNvZU5D
lkgs5zi4ebfLQkN9dkO2ZeSYvkVNLl8BK4C+Qv0Q0eZ7SKeSVInz487IZt236uEuWD6xONG8U/97
QC3oN1RSs45WT4amMRPHawO0nCiHhF69fO3DNvqtiVn/3VmzacnvTrHlYIyezA+v5nCWBwFpkp41
gGPluPvfwyJnWF7mvf2uzRF3hqjwPc+IF2K0xJsCbL2Pq44d31buLjLZZr0EBMHCU5jMYtU0JK0t
YAUsaMG29lkxiGoiYE3m5m2sMVX3aBBbOgyHRBXxrjMh785LUhBlzjqPk2gbEceFD6IuQcaDdUD3
WVYbAtomSoN5qMxacS7TsNg3UBC/0uqtDotiVxSDZNgSvxpeof21QBw0VNorI7cRViC0opc/N6m0
0Eo0JpAJIgIbp4XWCR8bqsVdM8sQIhjvfmmwbZT48wXk2QMJtfnelLb23nXBc9LaBtqJvKDAjwJ8
MI2Acuvl9p4y4ok4JWTfnQ3vlCidaetEXbEP3Mh+q8Kvsun0v/Afvwf+6DcN6TAn16Za54C/3pdn
xNHWdDMQXB8ds+pXYh6hKJc1qLbHZ5m53avXskQ4Mr1zqWoIIhnSisH9UZeBeVioVpGZPSNyGI8P
HVmFyoI7XpwBdzgQCM3x55QiMdUHLcCxobybcnOHLuDahB/IfhDpRwgb2iYtkq+oU0Sdhn71w/dq
/+JhcqrdEX+uW4Km5DyyW5pOtjd5h14Hl+0KbkgbducOAXt5JzsEvTV1g4ebfh2VhoRThkpLkHMk
uqTdLpotDSLhbnkmLE/ueoana1FNPztXDdfKl/E+jFKYCknESLSrX8MSvdnYgCyiG+KdSIcy96O0
wG7nDCoAbhrPRZYYz6kJRITFzgpbc99gcl037BbHOCCgdlmA4sH7pWoXkiPz/ZcssK/eVPzRCdV7
SogMQvCbcrvkiL5T2wsPrbJf2ynRzjLqMhze/IO6DIof+Cf+FDbjbrIi1lHqRS8xNqk9A/qziarw
QLpORYUX303pdMTByu+FTNm59i+Qcs5hoIxFBEgeoca5GKZJmv1JO/+A7yb9EYYKyc1QF6eS2N9V
4ziC6Q+NgdaZfik9jNHcAcBLhwFicxXZKzPFpPNA7fgE+uRJfYd/dO3sznyXWppsGkvzjgzPM4Ia
Mns9AJogX1KVjMIRgGwmK3AOrqrHVzrQuzRFVWWCvbn0jmzvcYmxTCdCZYsyxXrXYrKDs+gHZh/S
ZPvyttT2LPAUUf2rlv/tZzVRZsw/mpfRp1UeLWVL24NVfBWySd+k1LkxZwvNY+lzlfm+tMQrmZBm
FKKoWFriJOauce3vDb1SRxW3/oebjlsU4uNPVyCxRNymHTVl/dFwuDEB1u27K/x6Y5I7eOYQFb3Z
fBAEP951YaafmYw/yiwZvqa2TqA0JNOr7ctm243xLuzUyescGyi59dNBmUITuo1urJjRTYVGSwHr
FvtcL2C4Yua7acBp36IUgQNYmx+DQvSls9lt9GC6sU+8VENFKwEv83MmfNTBntftleXErxJyAJXD
1SSgZD0GRF2IXPtaZPWPPsFYljqWww5psMqynT8ONxqK2Q4FONm1ysdOkDTEtkxDtR6C1ru7II3X
coReU2WYLDPU/1dLq+1nWU/fy9+i+J/3e0Z1WOJiJgCCAOYlrQI94jlOekh9Rn+x3PCX3UJklKFv
3XQTX5Fu4D/OHESMudvR4ePq2HDqRNdKAkdHexe9CuBmi1lhjEb3R0LU8jrJcEnZLg6FAcTw1o7M
Ty0yGOHEtRtdIGr4w/jDIeqr64r+0LVtsi9NkwgBdGc3RScoKbNbNcTttrfhGI/zZmFltErRZZPp
EpvmcejMX5EELW5W3J4oA/Mf0IgnMPOfhtPaAHcJOe2dNv8QwYSBl/YVzp28eDGQL69SaQ6nrgBV
ZpV5c0nC7DkJm/o+NlV18VTWbDSEuButkv42DQbnZFF4r4c4hAJN83xfe7a3LYMGfYPrfhqVX19o
ljSXwSzljuk8ucXB38W5Ys32lQzI2orLJzxjXA0x+e1J+JPbwrHGe5VYH2hgy2ddkmdmmsEfxyL2
MBToDpc+yH9tkc7UdqWuXSanpD85WHtpVAb9SBpGWgeOELvyPMeQKNU9UX4GuBgTGl2N7lvvVK1Q
An2bag1ezzorsumwtORFgug2gUcpKAfi+bQoi9o+juHQr/3CHXbF1LGMzp1NIhrU2vQLXDuxvGuR
F30BJLL7lOgbrfn3SZpvdSMVH4nWqqcIFyCeQEX1h+iNIOWVQQPpORnbr8Cf21sBkk0RJv7lcSpH
7TqHdHjFKq5sC2CU0+9cxhi7ISrka8MpNbDErZxz3MlGKC/1NHFSnV8a5DcdJqbbG+8I5qjKobVK
olSH0EQQSYiw2kP7r9+Y4zP8zOzir6W9jGz264cf57EW2THrXGKF+qWTWbYpwUC/WWHx5qWMGpCW
/PT8iENdSpemqhBNdGn5unw0SOC2CPKOrJ3Nc0dPjvQo+cH0znqfrNmq3SkuOC2edTSt2rNYoXkm
l+St4a+z9TTX3xFSgL8X1P0lJoDdDqL8vlgmKEnCQzphB06tGG1xkncIjnLnVWudo2y64Ym8Q+eV
jBeP+bOOSLoBqtJiXrgXuY3Ghu6wzjz/OGbxeOdY723azgmwKrUwZ9jv9p7nM+l38fPXvRqfH6Oz
EF/uRhT1cG0lzS9UD/Wes4e749w9bheTBbiYf1+qdlLv030JeDMkyrlkYv4QzZkvicjT2VmOVyhD
B4GHjb4GefMX37UzOJTYqkQpqCP5wjpbdL1Im6q1H8ccRudOL2IraxVjtDsnFoZ40qQfkOmGduCt
X9xPutnze4fkeIamhxpHMgBrhAen3k5+Wn50dbrR+mbTvZL7srG9wrosXsmwIou0nvybVeM5zPMR
aALMvdFjeE+Mrv+i6ZRvpcPqqMQxe1TVAuWRb7kO/8HiZPdR8qzjv0Fgr3fbPLMRPjF8+ng8S5Av
Lcu7YdbpqhQF4klZuy8pB/4Hs3n5OSQxBxt6XFMX87erjN45M1urj62o3opC3/ZoVQm5cqcNq138
XU4dLuOq608e0do0PQMWjK74YUJv3WYtg92lS80JcvP4fJRvEyI17zxGIpANsZucBiPc1UbVfEwI
QY9+PTQcwx1zHfdA0RKz2rqOCP/WlflS6t6bKMfqzQ7kNzFT6S8sUd/9UAElMPovzc1O7G72ZzKS
XsuokZn8ECXryEs2kBfkc2dFNLHHAJNOO+j7vHAd6E8E0M2A8DAd5FOHGhC3LXwKgz1rR7bIP/2c
hhxEtX0ImgB2T5LdzWFCyE+F/eia6SJXXOyxDbUi7D4F1TjyyJeH4dVX99Ly5SpyJ/lBOc0nl+f1
kwKneDCTmbECzk3j4P1aBWF9EoSLr6pZwre8J7q/XkHGUeN4H3ol7R2Tvg+B5QxHXmV9BiYJ8rqp
JRdjCcuq0gwZaAy7JEa2t3HmoRDU0vHwWFuItU6uC2bfp/7e494/i8IfVvNm/afvv0IlONiNE/ED
ayqUCfRBifYlMzs6tUZqvg4e3ftU9h6ZgjThYwBh0NnxGOgz5J7KBuHi/FmCGnvy0aqcu7KJtnrR
mz+7xFspJYs91TBK+5mg77nwY4bQ6g7Wsk1gJ7MKYb2MWaGvrbBLj6J+xUdvvYcCXlHKjHqDBcnb
1yKhqo/H9GL7/K5G7qlnu+6ZIdnldZK5tgnLHveS4cvx9HgaMize0q6DZgq8sI7rb9Ro4IuqfN8C
W8Vzzqx2XjN1c1TYRm6eKvVbxSh/3xPgcXl8gL2HqN9LEF4W6IQfziCnai61a9nbcn5YcOw9/Brd
OgR0Yo7/jwA/NfV8+9A5TtF4y7QU2XwA6/+/WVLLxINwMCY5s+UpUwPpwhxSEfszuFPNS2YlVE6l
r1aSJKDz4ycD/boKZwnS4rtpoglcbqR3G39pXksdcg/5fYc+kt5KgNu+2LYUh5RZ5uPZUgjhdmk4
EZfNc+RHxtnkcAn9G8zvsrYFORKtKBrntmV5WoIJQh08lRBQtBIjQ21RdbRyXWhdUxQKYNRTtqJi
cn6HCPkCdtP3rux/gNODr54Lb7u0+ZZ1pwvNZlMN3u/JwSrSOcp5sQop135asNfZ1i1OdH2tu0yQ
CgvTgoFMqMGFAeJ1Kl+szAKMZ8xoinDUxDoPrG8dttgpE2m7SbIm3kurbugfps1FEhJMnQ0MNTaN
cM0/rt0arMGcranyaS6ctcLN/s5PcrIp/o5pe2ZPypd3/u8vaRDqlu9Zvpn2F2Nfcs8Lw+UDmXL3
LiJJR5Op+BYZZ8PygOXdKrThgrcFaRZNqC8uKWy/QNieAj/xnuiJlcw0PO2LdDwOY/8Z4Jdn3myK
T7ytXzz5GsluCW3GJ2eG1aLUby4W1Nx31IAR8aFddMUrFZ7bvPgZUi+fl4ckNokMQw9E/Kl97KIS
81YV2kecMPQiW07uNZKF99QDIdW6rPUaKWPX5SXIox/hAE9zW7sc3wjZzb/sJESfhXxy1LXwKGfZ
CA5NtRoTwG5231uX0kTskdR2v5cKFE4wK/6brPuQKgte6j6uN5ne+AevU5/JVA6n1PAT2iW6/gKp
j7w5mubmsHVrUlzpwMoTF2QKs60mscBBf0GjdqtachaWbrLnJWAn8IxzPQJFhIptkQZmcQGXa0K/
GMabnZ3Rjw5/jlZHgh6aZWtd0dzYd3X5T4BD7ueo9Vi2SSZ+2EyVawiGvTTUUKt5G+BN1Re6q39C
yc/Sy/5Fr2EwRz0mD2yYMNqxj1Vx9j7ML7SOt5dvEL2TPJ799616qYYnq8mHDXar6hMz8WbBfAet
6W5lPUiYQbKmfddvhEEfF6dAD4GFnEyyDuiBu3A/srxjhf7/Xiu73L42mWm+q/RJU4HaeFZr3Wtv
hFkQTX+KUWe9KDX97qVFc9IgMu2AO0H0YzB8GPRerlQzRzjWiogqg7a0Kq9Sj6Y5T1dsC8UhFxhp
8qlXXrUieGi8xlWWfEYx2ckWoyDfbCu0scWpCkT6WRJeCfAMgMzyXWGV/1ahn+/LHlKTHRAJaswb
yPLQhuKt5Mo5i7T7963Sal8IywvPMpioMiNbPOPESC/L96ceroeHN6yNuBzJA1SvZAEDoWnJHzEn
xP1pf3Ndp0OoA08+85lKcu5JN/b8HgfCn30tQZnUw/9i7Mya27bSIPpXUnlHguVim0pcNVzFTaIW
S5ZfUIwsY9/Xi18/B6BrJk5qPPOCIkiJEkkJwO2v+zTAQaK9zMeR7WJEH0ac+A77suqXnUXqCBJS
95jXeHh0s+ZfZag2s/Vj3jSRk54dg8RglMZyk7WX68SxD7pgIYvG+QKJSqAkv5cRPi/eqv6pxIO7
6FU9vFEG/CXutFF6g75X00eOITkVZ1wyFFK7C1PD3uloktQA4uXo287+HI80p4FGea70YUDQ7bR1
Shp7r5Zw/7GuTR45O7Lx/VnWgWJpVKOmd5fzLtE9KjhSqYNRcqtNHiXjYUgQBXEf5wwxrPpVKdqR
jyFacQ18nztRf3ajjCl3iBIDgoomcY5ElZ4RyqRha768rIUerKOAuhzR6P1xvhXMuxanBr1L71HP
zQeNHhHhJ9vGfahL1WARw6YzivFglXuHYc+yNHLWNsbU3kpi+j4m77qtAr/H+pVrr7I766PlfI7M
kcmLdd8ANDrZTPcJ0BD8WfRVHGzmO5WgCrZSwdQbFyUt6JjOyyoaF6qbZBvdSIZF39T5PhWSSHLi
stoXp7DotBX+faY6wpjAQlNSrB8YFdULHRPYa6w49k1O5/0yLKyYvqJWjOuOKH8pOGQ2aWo95JSJ
b4KqNPa158mTpVekBSNjfIYudtGForzXgs/IRviFnP6mo4LKPCNaTOL+xc0BTvSpeze01kB2cxpm
+y7sj8HeNcR1F9rELB9sTe6KCYUQNSbTViYpsipYLTPmv1VoCkLjhc+v2/SuGn1U76UNZBOpSC6t
rkn2YW1DVu+TdYxQ8WiIOtv6BbhwVmt/aGFMHqFFYGtSaezHQtTnqzJU6NaiG0dQEZB0iL9RytZM
uxRguis7yY1t49POrutdeSDdzLsHWvaGCKl6A6BU3dS5FqySEK3as0R2BsUawr2B5iTirrqEmbkz
e/J+LROsbZ4V2Vb2/rDDm2WdVVmHy06zyi8RWMYqw1nmJu4R9hNcwyHMd2T3nK2aSfOgNQ9TQP5S
SdVbjXgGDoOKmUrq4662sWapMeM5uuDCtiBsYQ/No+77d0ZmDK+cpWTl4GueFs0YC6s9WUKy9I7v
3pWGzgufbjW2eEs78PWjdZyCgM9w6Q9BGzj3gB7Mj0hUfk5iiSRZhSbn6cukp8oya7ts42tWeIo1
Xe50uBzwSKXcam2XL+ZRNP4o49hjpLmC6SmN2vSDn98N9PWEwcNcBsycjKtvr1spZlgSOuj8p3mj
Ypglefk479gk4cjwaGLjl9N0MYUfZ+edtvFjXS7EHGhG+makgIt0/ee0rc56rWVRTXWI8WpVofFS
FVp+ozDX5kzMroEIv4xNVz1EpXeE9W/jrMU6y7kRNlC58xWJLCP+mE/K8H/VY6nKbCEV2V4Nhm03
RQqJKy+sKRM7R2GlLL1DxiFAnao/wLo+x6Ur7oZuLG86u0nWim97y3l6r8S2ebAjHCnzW6ZbNJyI
Oli5YqBbYfSnlHp5rOTdXJdMksc45UN5mPdYGAFonXFM1+ta26gEZXJ8l6RrnEBfnG/m4LrVYcql
tO81VfTP81QymLyjiUL4AmorQcnCENs2a1Fjp7NyQqzQStLHCnJZParUPYJh3nipe9tK4R5lF0U3
0nHqXaYp5arUO0bVqEhlWfgvnUWJUCjAFNJJ6DxQwbueE0+h4W/arilOdRKelXGwbyJFBVXl1c1K
6CPDqkCzOAlY+dfrLoyXaeBOJUSWu7eAHrG3tga2zKA1t9dLmlzrHmehG06is6QUpbsK3RQP80LG
EJUdVac3qvSWSdAWqPl9QU6GdTEvEpmQKtnsGOHwOipQwdBvp5sO+u/RmzZM1p2tkdTPnesxubAj
ksOu8KGslcVrrfWsO7P4rtFr1hpJ5R+Q2chjGaOygs6wTBxqB4dpmZEmlKTlMjVQk9C0HWjLd5UZ
lTeyUdptbeeQcOPsHDYiWxS2FDcEhz5azjSYVpqADgPYuhpG5IowWhYynpVtUoiF0UCUwB0wTajb
0VtBMioqpl5p7bxczWAyDJJ1UA7Wwu/93TwD0BpchSS3MBBpY66tMyXBTtiL07QEUHK1eAsd5cG3
Gu+iec8sZE7YeqIvpt5cyAdHHxM79LcMlsLV9ZTmjkDEu5rLrJqF6hv/VOeAlOYzz7tvxj5fdqVd
fUxkD6dBrax3QWLSJk83Mt9cZZwLyXA1sjrMmw7a/PUWdY6PSIzjNmedYJ4cYNRHNzcRzt1wak2Z
EiBF3z23/IHczMtdMy7EJg7Au/K2fCVzoJ1F3kZkvxz7IC3jJdJ98yh0kANi1Ev8Rv034D7FCVRm
cgl6fVtwOSDna7l7N28w+nhbwoL9Ih28b/fND0g7ITSLMWPZBv1njjz41+0yO8TZ4N/Oi93cxsGq
mYRs+3A1z44GPTbvw4TA8WQOL5P+uQ40gY/aRVZ0LeMw31Jb80nCYanWtFc4hzgP7SW5Wu1FT4L3
BoTkO6vXJYmSVWaOA+lFokmRiaMR534P0HWKOnuhGS/nn2m0ICPrBAwQP33ddoxPsiy08RZALb5K
O62kmSRI0s/5lIplLUC8Jqv1Q5kOsC2CFNDImB7IF1EtPN/kSMbkS93DszVOHawYtJj6ONvDSieT
rIvEsKatFRCmHVsgFAM5MXNtwl31sB5YygiYcD1U52lT68GhJst/YMAYUK/UNNmGGBD6YGsofFIJ
jc1EHmVqb3qgkrd20DZ7ONTo6mV3K6e7gglg7nPUXDWjQeViBUhEqY5l2MljPW26Npk2Zr0oaepa
D6asONsxYMiEeRGaki9ylbOtH8JvVKnLOeT1yElH4Z9q7uQOVQy/LOvOeiq6AyM4Zr2ToBPGrbdU
K7xZMXLGI8ycRTgdRQiE+UdsEhefopLNvPef+xVtoPNAsxdYdEjDFc603JIGIN0idvD7MnRQ0M3f
Buq/46Ky3zpuBBH3kCg3OZWlkA7PjZ6mD4rt38/GoMrramqEuZLBm5BSX1J9UrEeIRu/DYBKlg4q
+a2ajUBt+G83OpHrCyx+xXpwfWw406fWRNJdUEFCqWGemndQphmaTiNRHZfksu7oup+peUoUmwzR
luB9acPJelaUJU16gW1IHBvaS45HaFFYBSFf8l9wxksA0Br2Ar9lwWGNqDEl87pD77IMdLVsNaRG
ftJ6p36INAab/P3vkG0n4LTG+B999GPucqzzwgKXWcsBD+KLcpvZ3Ykxgvc8sPalHtMbsOyHm9kj
7sjqwU8QWWaDodVnuwxsfOEOn2AweivItF98Ryn38QTcAbqOpCcz4FUOvYSupqQnS1GOBQOKx9IO
LqWmOdc9TcWQ4RBNRyTjwTgIhxPWrud5b950WOTMkUbdec9ONYDBGRBsM4SrlSTDfTGUXzWk6yii
4AIZhJYwhEYVnH3W2e4pUDCElVzxf+Z6eFlM9RCp0rOhVgY7gqItSg8v+pKWdhpTM3RLEXsMfinI
ENpIh69tthsd2pk+brkqS/i7NsWhtF97gzDMKpq4+Y3ZW+iSE38tYv7AAYvJXprh6FLN+3F01J0Q
7gvR0oR4HC0AXHr2p8ZJP+Fbd/bkr9KNwbx1MQydv7WmrninTKvz2AzVue3U/9V0Z/8NbSgc3QVE
YQuh0n/410KrcNB0hAz+WPRS0lIVFLsaTtmpwrd5TuyP4TRTGZkCHPQuWUZZ/CmEO35wpGOdstQz
Fqnm3vRTwcp80C/Afd8Q1jOo6OS+VknA1Fe3uUeXum+imM63cjEwX8EHe01kDdREXhNamIhGUH3Y
e9vBTglREVAUvRJtdaU7X3X0xOtXhRALXN3FH12eMpmWA/PeLG/R8DEiRdNGTsV8thPbewBZf/IT
exYqjhlRsEskh1GWE0Wcu7E/tTAfkGsLrhCnXFrjM8ZCdTPOaQO4qrbx9UfiDLM7XrOQEFd8UTx4
1gJefLYu8IDV0CNedassYA978gl3xKrpU2NdB4W6bSDFzB2Fv74N//Dfc0je0s+z+sNv7L/lhayY
ZjZ/2f2wfc9vL+l7/dv0Xf/+qu+/58Pq8Z9PP33Nq59Oj5unv37ld9/I03/78atLc/luZ407upH3
RIvlw3vdJs2PH73+oryO6YnOORakp/xvT/F/fdH8Yv7rE/30Pv9eT7J4//3nt7wFJMnvR2A3+/nb
Q7svv/+sCyCVv/7tmeZX86NnSC686PYLT20av7jCcAydHi5h4Q3iCZM88789rOi/mKZqUnfEIyoF
5X/+KH/0Fnz3Lv7gfZo/puT9Un34FwAAAP//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CC029-7EB2-473E-B9EC-423E2181B4BD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12659-FC72-49CA-89B7-F3163F5F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9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Buy Local– users like to buy local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– consume local – Netflix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Rethink buy local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example. Enabling Carbon free content delivery  through peer-assisted content delivery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collab</a:t>
            </a:r>
            <a:r>
              <a:rPr lang="en-US" dirty="0"/>
              <a:t>. with BBC. BBC decrease the carbon-footprint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take through Peer-assisted content delivery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2659-FC72-49CA-89B7-F3163F5FF1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39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these carbon credits?</a:t>
            </a:r>
          </a:p>
          <a:p>
            <a:r>
              <a:rPr lang="en-US" dirty="0"/>
              <a:t> when you booked your flight ticket you might have noticed – offsetting carbon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2659-FC72-49CA-89B7-F3163F5FF1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13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 of caching than p2p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2659-FC72-49CA-89B7-F3163F5FF1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3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2659-FC72-49CA-89B7-F3163F5FF1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96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2659-FC72-49CA-89B7-F3163F5FF1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71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2659-FC72-49CA-89B7-F3163F5FF1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84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2659-FC72-49CA-89B7-F3163F5FF1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84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Markets for carbon credits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2659-FC72-49CA-89B7-F3163F5FF1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3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Traditional deliver =&gt; Server -&gt; to the user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peer-assistance enables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How close the user are and how popular the content is. </a:t>
            </a:r>
            <a:r>
              <a:rPr lang="en-US"/>
              <a:t>Niche interest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Core-router would be few kw, </a:t>
            </a:r>
            <a:r>
              <a:rPr lang="en-US" dirty="0" err="1"/>
              <a:t>ExP</a:t>
            </a:r>
            <a:r>
              <a:rPr lang="en-US" dirty="0"/>
              <a:t> per user energy foot print – differential cost could be high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How traditional way could be better.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hop is expensive – per user cost is expensive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2659-FC72-49CA-89B7-F3163F5FF1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29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Does P2P content save energy?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What’s the benefit to the users.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Carbon-Offset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Will start with modelling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2659-FC72-49CA-89B7-F3163F5FF1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02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We calculate the energy consumed per bit – fraction of traffic saved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Calculation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sz="1200" baseline="-25000" dirty="0"/>
                  <a:t>s</a:t>
                </a:r>
                <a:r>
                  <a:rPr lang="en-US" dirty="0"/>
                  <a:t> is Straightforward. 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dirty="0"/>
                  <a:t>G and talk about the capacity – the more the user the close-by you save the energy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Closed-form solution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We calculate the energy consumed per bit – fraction of traffic saved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Calculation of </a:t>
                </a:r>
                <a:r>
                  <a:rPr lang="el-GR" sz="1200" i="0">
                    <a:latin typeface="Cambria Math" panose="02040503050406030204" pitchFamily="18" charset="0"/>
                  </a:rPr>
                  <a:t>ψ</a:t>
                </a:r>
                <a:r>
                  <a:rPr lang="en-US" sz="1200" baseline="-25000" dirty="0"/>
                  <a:t>s</a:t>
                </a:r>
                <a:r>
                  <a:rPr lang="en-US" dirty="0"/>
                  <a:t> is Straightforward. 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dirty="0"/>
                  <a:t>G and talk about the capacity – the more the user the close-by you save the energy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Closed-form solution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2659-FC72-49CA-89B7-F3163F5FF1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2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Savings can be calculated as a difference between total energy saving made by </a:t>
            </a:r>
            <a:r>
              <a:rPr lang="en-US" dirty="0" err="1"/>
              <a:t>cdn</a:t>
            </a:r>
            <a:r>
              <a:rPr lang="en-US" dirty="0"/>
              <a:t> and energy consumed by P2P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are three important factors – q/B and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General intuition of C, q/beta. The ratio matters.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P2p swarm saving is limited by amount you upload. More the upload more savings. Bit rates.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Larger the swarm size, shorter the hop.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2659-FC72-49CA-89B7-F3163F5FF1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25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2659-FC72-49CA-89B7-F3163F5FF1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18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q and beta matters, there are other constants we need to take care of  </a:t>
            </a:r>
          </a:p>
          <a:p>
            <a:r>
              <a:rPr lang="en-US" dirty="0"/>
              <a:t>Cited more than 500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2659-FC72-49CA-89B7-F3163F5FF1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24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theoretical savings fit the practical savings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2659-FC72-49CA-89B7-F3163F5FF1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40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major players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CDN is doing nothing</a:t>
            </a:r>
          </a:p>
          <a:p>
            <a:r>
              <a:rPr lang="en-US" dirty="0"/>
              <a:t>User Uploading all time – why?</a:t>
            </a:r>
          </a:p>
          <a:p>
            <a:r>
              <a:rPr lang="en-US" dirty="0"/>
              <a:t>One part benefiting – one part suffering</a:t>
            </a:r>
          </a:p>
          <a:p>
            <a:r>
              <a:rPr lang="en-US" dirty="0"/>
              <a:t>Why we need to do this?</a:t>
            </a:r>
          </a:p>
          <a:p>
            <a:r>
              <a:rPr lang="en-US" dirty="0"/>
              <a:t>We see this as carbon credits.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2659-FC72-49CA-89B7-F3163F5FF1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5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FB2B78-F629-4A79-BC16-834AA4285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135E410-0826-42C0-9FA0-42A1B8BB9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640E9C-5B66-4504-BB43-D32CC6AB9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CF32-63E2-43A6-9867-98517AB27682}" type="datetime1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03FACD-7ED7-4CA8-937B-E83036B1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59D8B3-4FCB-4357-A15C-3800B098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73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787FA1-2DB9-4E36-B662-80899C3A4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E45C2C9-0814-4500-A16B-1028E7C01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7DC410-5F29-42DF-B3C3-E351E67D5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5AA7-BCEC-45C2-8474-93ACC1A9EBEB}" type="datetime1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22980D-E4A1-4B90-8828-FBC5C0DA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CC1B56-44C0-4358-B905-5BEFD88B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54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9292337-B8AD-4000-8732-4C8B57F35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85F71A6-6C37-4B1F-BD79-2D35B4F93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787FA5-014B-4904-9268-A10614C6B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EDC2-2ED5-46C8-B640-698DE4CE9E0E}" type="datetime1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FBB4AA-BAD7-486D-BF91-514F5AD2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FA36E1-3122-4DFC-92EC-D93E113B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3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4B78A4-2B07-4CB4-A9E5-3295A2A1D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2D7E65-B93B-47E8-9C52-C0B3F00D7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D35F48-C343-443C-9947-BE43DC45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86C-4B64-40B0-BA09-11D12632A428}" type="datetime1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019F2A-2FEC-4A58-AD60-89F9F5B69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7B04BE-046D-4F17-A001-FDD31BD9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0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ED8717-9B4F-4D58-B9EE-30DA01E0E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5DC74D-2B4A-4CD8-ACFD-1CECA69D4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DF9542-B5EC-403B-B589-9AED61BCE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A698-E396-4D04-8BBA-44F37B736528}" type="datetime1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2B069B-59B2-4B95-BF4D-C30F30819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398E1A-17D7-40A0-AB84-AF2A23CF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24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356342-3D30-43C6-BD04-A5B11B3E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03D024-907F-4848-9FC4-B8E644C59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71AB83-9A68-4579-823D-108838427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854435-C935-44A4-B999-31D202B3E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0B96-5F8C-40C5-86BA-172D17981CE1}" type="datetime1">
              <a:rPr lang="en-GB" smtClean="0"/>
              <a:t>19/09/2018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7B58527-5EA1-4F7C-A23D-36F2A676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8F8BCF-DB4D-4EC4-948C-46A50904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6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151D08-7F94-419E-936E-0AA00E02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2127EF-1385-41CE-BB6D-438750B29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86D665-C29F-4F69-BBB4-A1FDC03D7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9507925-7526-43CD-BAA2-3FDFF88A6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A2B3F8C-0792-40E3-801C-9D1D791488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B74A178-B0D8-4952-B6B3-37D88908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EF05-A9CD-4859-9DF1-03FCDEF21EBD}" type="datetime1">
              <a:rPr lang="en-GB" smtClean="0"/>
              <a:t>19/09/2018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EBC09BB-AB6D-44A1-8777-492E529E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17CB36-CB69-4DD3-8689-0382CA02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68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28E39F-1C3E-4EE4-865B-BBA4B816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71EA2D1-42D7-4B21-BEF3-C9D35BFBD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9B62-5FCA-4687-BFC6-E2BEADE3353C}" type="datetime1">
              <a:rPr lang="en-GB" smtClean="0"/>
              <a:t>19/09/2018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430E14-1F20-4A35-819B-E2F05A5A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798BF3F-4B05-4CB2-8AC6-4CACBA4C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83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934CA8B-2E58-4062-9D79-B3B5C9A50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C8FE-C7DC-408B-B479-AA88F295EF65}" type="datetime1">
              <a:rPr lang="en-GB" smtClean="0"/>
              <a:t>19/09/2018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CA9B16E-1472-45D6-AA4D-CE04A94C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5AB5A45-7AEC-431D-8C11-0370EAA7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95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CFD437-CCF0-4513-A685-31B6AEAD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81CF28-B5DB-4E3B-B68D-0AAC02FBB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89BF9CE-2B90-4B0A-A87A-4D85B43C0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8676BF-D5EA-40D5-8487-A81086E0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9E9F-3A28-4F25-9B9B-892538F1024E}" type="datetime1">
              <a:rPr lang="en-GB" smtClean="0"/>
              <a:t>19/09/2018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E9F9B9-25F4-4DDC-AF9B-9D2BCF98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4AA223-C2B7-4422-AD37-D862AA6C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07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32C88B-21D6-403D-A4C9-1AFD099E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DC87574-E19C-4C78-A3D5-4124ED8A38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C584F0B-06E9-4DBE-B493-9B54F6171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2B2820-E637-4A8D-BC69-D66BF3049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37B8-8AD5-4C4C-9DC5-A6F13CC99623}" type="datetime1">
              <a:rPr lang="en-GB" smtClean="0"/>
              <a:t>19/09/2018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C3E2FF-A3CF-4808-B33A-3A1D4D57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ECF288B-732B-4FFA-A60C-DAEA9A6B3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5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83A3C58-EF48-46CD-B8A2-1A1F5B2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0E68D8-A0D8-4E19-A258-93DC5DE5D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1342F4-6D42-44D8-8711-EADA12141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D4213-82FA-4292-9688-51D785C4495A}" type="datetime1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06B758-850F-4C13-9774-4AB74F57A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75C5B0-2CB8-459C-B781-580DA3783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7F320-76F4-40F6-B1D3-DEDB66BCF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2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8.emf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emf"/><Relationship Id="rId24" Type="http://schemas.openxmlformats.org/officeDocument/2006/relationships/image" Target="../media/image29.emf"/><Relationship Id="rId25" Type="http://schemas.openxmlformats.org/officeDocument/2006/relationships/image" Target="../media/image30.emf"/><Relationship Id="rId26" Type="http://schemas.openxmlformats.org/officeDocument/2006/relationships/image" Target="../media/image31.emf"/><Relationship Id="rId27" Type="http://schemas.openxmlformats.org/officeDocument/2006/relationships/image" Target="../media/image32.emf"/><Relationship Id="rId28" Type="http://schemas.openxmlformats.org/officeDocument/2006/relationships/image" Target="../media/image52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gif"/><Relationship Id="rId6" Type="http://schemas.openxmlformats.org/officeDocument/2006/relationships/image" Target="../media/image11.png"/><Relationship Id="rId7" Type="http://schemas.openxmlformats.org/officeDocument/2006/relationships/image" Target="../media/image12.emf"/><Relationship Id="rId8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microsoft.com/office/2014/relationships/chartEx" Target="../charts/chartEx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9" Type="http://schemas.openxmlformats.org/officeDocument/2006/relationships/image" Target="../media/image52.png"/><Relationship Id="rId1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emf"/><Relationship Id="rId24" Type="http://schemas.openxmlformats.org/officeDocument/2006/relationships/image" Target="../media/image29.emf"/><Relationship Id="rId25" Type="http://schemas.openxmlformats.org/officeDocument/2006/relationships/image" Target="../media/image30.emf"/><Relationship Id="rId26" Type="http://schemas.openxmlformats.org/officeDocument/2006/relationships/image" Target="../media/image31.emf"/><Relationship Id="rId27" Type="http://schemas.openxmlformats.org/officeDocument/2006/relationships/image" Target="../media/image32.emf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gif"/><Relationship Id="rId6" Type="http://schemas.openxmlformats.org/officeDocument/2006/relationships/image" Target="../media/image11.png"/><Relationship Id="rId7" Type="http://schemas.openxmlformats.org/officeDocument/2006/relationships/image" Target="../media/image12.emf"/><Relationship Id="rId8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wi-stitch" TargetMode="External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4" Type="http://schemas.openxmlformats.org/officeDocument/2006/relationships/image" Target="../media/image330.png"/><Relationship Id="rId5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0.png"/><Relationship Id="rId3" Type="http://schemas.openxmlformats.org/officeDocument/2006/relationships/image" Target="../media/image3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4" Type="http://schemas.openxmlformats.org/officeDocument/2006/relationships/image" Target="../media/image13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32.emf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4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29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chart" Target="../charts/chart1.xml"/><Relationship Id="rId8" Type="http://schemas.openxmlformats.org/officeDocument/2006/relationships/image" Target="../media/image40.png"/><Relationship Id="rId9" Type="http://schemas.openxmlformats.org/officeDocument/2006/relationships/image" Target="../media/image391.png"/><Relationship Id="rId10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20" Type="http://schemas.openxmlformats.org/officeDocument/2006/relationships/image" Target="../media/image29.emf"/><Relationship Id="rId21" Type="http://schemas.openxmlformats.org/officeDocument/2006/relationships/image" Target="../media/image30.emf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emf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10E9C72-97C8-470A-8C5B-B7BBC507B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69536"/>
            <a:ext cx="12192000" cy="2387600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+mn-lt"/>
              </a:rPr>
              <a:t>Consume Local</a:t>
            </a:r>
            <a:br>
              <a:rPr lang="en-GB" sz="4800" dirty="0">
                <a:latin typeface="+mn-lt"/>
              </a:rPr>
            </a:br>
            <a:endParaRPr lang="en-GB" sz="48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ED5D3A9-740A-47B0-A6A9-0B3216946365}"/>
              </a:ext>
            </a:extLst>
          </p:cNvPr>
          <p:cNvSpPr/>
          <p:nvPr/>
        </p:nvSpPr>
        <p:spPr>
          <a:xfrm>
            <a:off x="634825" y="4387544"/>
            <a:ext cx="11226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Aravindh Raman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‡</a:t>
            </a:r>
            <a:r>
              <a:rPr lang="en-GB" sz="2400" dirty="0"/>
              <a:t>, Dmytro Karamshuk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‡</a:t>
            </a:r>
            <a:r>
              <a:rPr lang="en-GB" sz="2400" dirty="0"/>
              <a:t>, </a:t>
            </a:r>
            <a:r>
              <a:rPr lang="en-GB" sz="2400" b="1" dirty="0"/>
              <a:t>Nishanth Sastry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‡</a:t>
            </a:r>
            <a:r>
              <a:rPr lang="en-GB" sz="2400" dirty="0"/>
              <a:t>, </a:t>
            </a:r>
          </a:p>
          <a:p>
            <a:pPr algn="ctr"/>
            <a:r>
              <a:rPr lang="en-GB" sz="2400" dirty="0"/>
              <a:t>Andrew Secker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GB" sz="2400" dirty="0"/>
              <a:t>, Jigna Chandaria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GB" sz="24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A7DFD26-DD00-4DE9-8B12-AC3EAF575D39}"/>
              </a:ext>
            </a:extLst>
          </p:cNvPr>
          <p:cNvSpPr/>
          <p:nvPr/>
        </p:nvSpPr>
        <p:spPr>
          <a:xfrm>
            <a:off x="4864535" y="5464743"/>
            <a:ext cx="2766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‡</a:t>
            </a:r>
            <a:r>
              <a:rPr lang="en-GB" dirty="0">
                <a:latin typeface="NimbusRomNo9L-Regu"/>
              </a:rPr>
              <a:t> King’s College London, UK</a:t>
            </a:r>
          </a:p>
          <a:p>
            <a:r>
              <a:rPr lang="en-GB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dirty="0">
                <a:latin typeface="NimbusRomNo9L-Regu"/>
              </a:rPr>
              <a:t>BBC R&amp;D, London, UK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F072215-9AD0-46BE-B8D7-325EE47A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1</a:t>
            </a:fld>
            <a:endParaRPr lang="en-GB" dirty="0"/>
          </a:p>
        </p:txBody>
      </p:sp>
      <p:pic>
        <p:nvPicPr>
          <p:cNvPr id="2050" name="Picture 2" descr="Haz comunidad, consume local">
            <a:extLst>
              <a:ext uri="{FF2B5EF4-FFF2-40B4-BE49-F238E27FC236}">
                <a16:creationId xmlns="" xmlns:a16="http://schemas.microsoft.com/office/drawing/2014/main" id="{8969504E-4B8A-47FA-BF2C-C5F126DC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708">
            <a:off x="814090" y="542372"/>
            <a:ext cx="2788180" cy="186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7769B05A-2914-44BD-8596-B32A9B0534C4}"/>
              </a:ext>
            </a:extLst>
          </p:cNvPr>
          <p:cNvGrpSpPr/>
          <p:nvPr/>
        </p:nvGrpSpPr>
        <p:grpSpPr>
          <a:xfrm>
            <a:off x="8610600" y="321051"/>
            <a:ext cx="3012841" cy="2188136"/>
            <a:chOff x="8328944" y="279550"/>
            <a:chExt cx="3012841" cy="218813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8673E84-5FFC-44C9-9C60-65AA6B239403}"/>
                </a:ext>
              </a:extLst>
            </p:cNvPr>
            <p:cNvSpPr/>
            <p:nvPr/>
          </p:nvSpPr>
          <p:spPr>
            <a:xfrm rot="843742">
              <a:off x="8329453" y="394283"/>
              <a:ext cx="3012332" cy="1908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73BD9654-58D9-4302-9E68-32A17EFF2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7671">
              <a:off x="8733842" y="279550"/>
              <a:ext cx="1567904" cy="8819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F0EE4921-1072-4767-90F5-B728EBABB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7475">
              <a:off x="9502348" y="1274954"/>
              <a:ext cx="1590309" cy="11927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6026C197-4F7F-46BF-9D98-4935FAEE6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2681">
              <a:off x="10285416" y="852260"/>
              <a:ext cx="993509" cy="46127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B4423CD5-649F-4AF5-9C6F-2DCF6A276C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3" t="12674" r="9289" b="12085"/>
            <a:stretch/>
          </p:blipFill>
          <p:spPr>
            <a:xfrm rot="934888">
              <a:off x="8328944" y="988672"/>
              <a:ext cx="1137587" cy="1032118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E26E66A-3365-4E5B-A3F7-E9743CC9FE69}"/>
              </a:ext>
            </a:extLst>
          </p:cNvPr>
          <p:cNvSpPr/>
          <p:nvPr/>
        </p:nvSpPr>
        <p:spPr>
          <a:xfrm>
            <a:off x="1531789" y="2751732"/>
            <a:ext cx="97038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latin typeface="+mj-lt"/>
              </a:rPr>
              <a:t>Towards Carbon-free Content Delivery</a:t>
            </a:r>
            <a:endParaRPr lang="en-US" sz="4800" dirty="0">
              <a:latin typeface="+mj-lt"/>
            </a:endParaRPr>
          </a:p>
        </p:txBody>
      </p:sp>
      <p:pic>
        <p:nvPicPr>
          <p:cNvPr id="2052" name="Picture 4" descr="Image result for bbc logo">
            <a:extLst>
              <a:ext uri="{FF2B5EF4-FFF2-40B4-BE49-F238E27FC236}">
                <a16:creationId xmlns="" xmlns:a16="http://schemas.microsoft.com/office/drawing/2014/main" id="{CA5F629C-CB96-4A26-8577-81ED0C78E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9" t="18872" r="21328" b="53817"/>
          <a:stretch/>
        </p:blipFill>
        <p:spPr bwMode="auto">
          <a:xfrm>
            <a:off x="9141137" y="5549722"/>
            <a:ext cx="1316626" cy="47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C57EC66-AF80-4223-9B3C-EED8062E65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99" y="5419973"/>
            <a:ext cx="1095961" cy="7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1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AC095B99-79FE-40D2-916A-E7079D77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Incentivizing Users at System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FF4EE8B-8F0F-494F-8FCE-CD3E07BB3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10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9E578FB-B368-42A1-B99B-58372C0E61E4}"/>
              </a:ext>
            </a:extLst>
          </p:cNvPr>
          <p:cNvSpPr txBox="1"/>
          <p:nvPr/>
        </p:nvSpPr>
        <p:spPr>
          <a:xfrm rot="16200000">
            <a:off x="987756" y="3603043"/>
            <a:ext cx="271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Savings (S)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3306FA-5536-46F7-A55C-0A554A42BAEB}"/>
              </a:ext>
            </a:extLst>
          </p:cNvPr>
          <p:cNvSpPr txBox="1"/>
          <p:nvPr/>
        </p:nvSpPr>
        <p:spPr>
          <a:xfrm>
            <a:off x="5578177" y="4021415"/>
            <a:ext cx="271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Swarm capacity (c)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635CAC35-89F9-415D-8132-63D29ABA80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668796"/>
              </p:ext>
            </p:extLst>
          </p:nvPr>
        </p:nvGraphicFramePr>
        <p:xfrm>
          <a:off x="2434250" y="1690688"/>
          <a:ext cx="5837228" cy="4832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E653C93-6967-405A-9327-7C77F9464E8D}"/>
              </a:ext>
            </a:extLst>
          </p:cNvPr>
          <p:cNvGrpSpPr/>
          <p:nvPr/>
        </p:nvGrpSpPr>
        <p:grpSpPr>
          <a:xfrm>
            <a:off x="8271478" y="2288961"/>
            <a:ext cx="2613035" cy="935646"/>
            <a:chOff x="9368758" y="1982344"/>
            <a:chExt cx="2613035" cy="935646"/>
          </a:xfrm>
        </p:grpSpPr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A3D04394-A337-4B8B-B756-D4A793664630}"/>
                </a:ext>
              </a:extLst>
            </p:cNvPr>
            <p:cNvSpPr/>
            <p:nvPr/>
          </p:nvSpPr>
          <p:spPr>
            <a:xfrm>
              <a:off x="9368758" y="1982344"/>
              <a:ext cx="2613035" cy="935646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4C9A5C3D-C6D7-4157-91D6-182FED08C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84469" y="2090451"/>
              <a:ext cx="1245656" cy="765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50" name="Picture 2" descr="Bildergebnis fÃ¼r like and dislike icon">
              <a:extLst>
                <a:ext uri="{FF2B5EF4-FFF2-40B4-BE49-F238E27FC236}">
                  <a16:creationId xmlns="" xmlns:a16="http://schemas.microsoft.com/office/drawing/2014/main" id="{2F6A4B8C-013E-4D76-ABA6-4BEBD9B2A4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67"/>
            <a:stretch/>
          </p:blipFill>
          <p:spPr bwMode="auto">
            <a:xfrm>
              <a:off x="9731598" y="2227714"/>
              <a:ext cx="501204" cy="44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29F01E2-0892-42AC-B5DA-0449E332FDA7}"/>
              </a:ext>
            </a:extLst>
          </p:cNvPr>
          <p:cNvGrpSpPr/>
          <p:nvPr/>
        </p:nvGrpSpPr>
        <p:grpSpPr>
          <a:xfrm>
            <a:off x="8290174" y="5358765"/>
            <a:ext cx="2613035" cy="935646"/>
            <a:chOff x="9449053" y="5143708"/>
            <a:chExt cx="2613035" cy="935646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0B6D7601-8C4F-42F7-A934-E9960E99F4C8}"/>
                </a:ext>
              </a:extLst>
            </p:cNvPr>
            <p:cNvSpPr/>
            <p:nvPr/>
          </p:nvSpPr>
          <p:spPr>
            <a:xfrm>
              <a:off x="9449053" y="5143708"/>
              <a:ext cx="2613035" cy="935646"/>
            </a:xfrm>
            <a:prstGeom prst="ellipse">
              <a:avLst/>
            </a:prstGeom>
            <a:noFill/>
            <a:ln>
              <a:solidFill>
                <a:srgbClr val="C045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4" name="Picture 6" descr="Bildergebnis fÃ¼r users icon">
              <a:extLst>
                <a:ext uri="{FF2B5EF4-FFF2-40B4-BE49-F238E27FC236}">
                  <a16:creationId xmlns="" xmlns:a16="http://schemas.microsoft.com/office/drawing/2014/main" id="{6CD1A80B-E77F-4DF1-8147-B91080FF9B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0289" y="5264523"/>
              <a:ext cx="694015" cy="694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Bildergebnis fÃ¼r like and dislike icon">
              <a:extLst>
                <a:ext uri="{FF2B5EF4-FFF2-40B4-BE49-F238E27FC236}">
                  <a16:creationId xmlns="" xmlns:a16="http://schemas.microsoft.com/office/drawing/2014/main" id="{5A6DA487-601D-48AE-9C7B-417D097370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67"/>
            <a:stretch/>
          </p:blipFill>
          <p:spPr bwMode="auto">
            <a:xfrm>
              <a:off x="9983265" y="5389077"/>
              <a:ext cx="501204" cy="44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2501E115-369F-4EBB-97BE-9146CAC9D856}"/>
              </a:ext>
            </a:extLst>
          </p:cNvPr>
          <p:cNvSpPr/>
          <p:nvPr/>
        </p:nvSpPr>
        <p:spPr>
          <a:xfrm>
            <a:off x="9387841" y="3218688"/>
            <a:ext cx="621792" cy="2157984"/>
          </a:xfrm>
          <a:custGeom>
            <a:avLst/>
            <a:gdLst>
              <a:gd name="connsiteX0" fmla="*/ 134112 w 1244225"/>
              <a:gd name="connsiteY0" fmla="*/ 0 h 2157984"/>
              <a:gd name="connsiteX1" fmla="*/ 1243584 w 1244225"/>
              <a:gd name="connsiteY1" fmla="*/ 987552 h 2157984"/>
              <a:gd name="connsiteX2" fmla="*/ 0 w 1244225"/>
              <a:gd name="connsiteY2" fmla="*/ 2157984 h 215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4225" h="2157984">
                <a:moveTo>
                  <a:pt x="134112" y="0"/>
                </a:moveTo>
                <a:cubicBezTo>
                  <a:pt x="700024" y="313944"/>
                  <a:pt x="1265936" y="627888"/>
                  <a:pt x="1243584" y="987552"/>
                </a:cubicBezTo>
                <a:cubicBezTo>
                  <a:pt x="1221232" y="1347216"/>
                  <a:pt x="207264" y="1979168"/>
                  <a:pt x="0" y="2157984"/>
                </a:cubicBezTo>
              </a:path>
            </a:pathLst>
          </a:custGeom>
          <a:noFill/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Graphic spid="7" grpId="0" uiExpand="1">
        <p:bldSub>
          <a:bldChart bld="series"/>
        </p:bldSub>
      </p:bldGraphic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634638E-961C-463E-8259-08C582BC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11</a:t>
            </a:fld>
            <a:endParaRPr lang="en-GB"/>
          </a:p>
        </p:txBody>
      </p:sp>
      <p:pic>
        <p:nvPicPr>
          <p:cNvPr id="1026" name="Picture 2" descr="https://news.delta.com/sites/default/files/ig%200324%20Earth%20Day_Final-01.png">
            <a:extLst>
              <a:ext uri="{FF2B5EF4-FFF2-40B4-BE49-F238E27FC236}">
                <a16:creationId xmlns="" xmlns:a16="http://schemas.microsoft.com/office/drawing/2014/main" id="{66273D13-CDC8-403A-9573-737A5307D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36641" r="1930" b="-1"/>
          <a:stretch/>
        </p:blipFill>
        <p:spPr bwMode="auto">
          <a:xfrm>
            <a:off x="1630017" y="1913903"/>
            <a:ext cx="9077370" cy="41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0.wp.com/thepointsguy.com/wp-content/uploads/2018/01/lufthansa-carbon-offsetting-calc.jpg?fit=2048%2C2048px&amp;ssl=1">
            <a:extLst>
              <a:ext uri="{FF2B5EF4-FFF2-40B4-BE49-F238E27FC236}">
                <a16:creationId xmlns="" xmlns:a16="http://schemas.microsoft.com/office/drawing/2014/main" id="{4B57970E-5E02-475C-BBD4-47C695F2D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93" y="2257589"/>
            <a:ext cx="5583214" cy="346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A48C458C-3034-4185-9922-E7AF84F10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Carbon Credits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0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B687F2-CAEE-4B8A-A704-299C1CDB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Credit Transfers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E7AB4126-5C86-4A93-83B4-B771EE344C88}"/>
                  </a:ext>
                </a:extLst>
              </p:cNvPr>
              <p:cNvSpPr/>
              <p:nvPr/>
            </p:nvSpPr>
            <p:spPr>
              <a:xfrm>
                <a:off x="2783128" y="2983506"/>
                <a:ext cx="6513204" cy="1117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𝑃𝑈𝐸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∗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</a:rPr>
                                <m:t>ϒ</m:t>
                              </m:r>
                              <m:r>
                                <m:rPr>
                                  <m:nor/>
                                </m:rPr>
                                <a:rPr lang="en-US" sz="3200" baseline="-25000" dirty="0"/>
                                <m:t>s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sz="3200" dirty="0"/>
                                <m:t>G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200" i="1" dirty="0"/>
                            <m:t>ɭ 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</a:rPr>
                            <m:t>ϒ</m:t>
                          </m:r>
                          <m:r>
                            <m:rPr>
                              <m:nor/>
                            </m:rPr>
                            <a:rPr lang="en-US" sz="3200" baseline="-25000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sz="3200" i="1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3200" dirty="0"/>
                            <m:t>(1 + </m:t>
                          </m:r>
                          <m:r>
                            <m:rPr>
                              <m:nor/>
                            </m:rPr>
                            <a:rPr lang="en-US" sz="3200" dirty="0"/>
                            <m:t>G</m:t>
                          </m:r>
                          <m:r>
                            <m:rPr>
                              <m:nor/>
                            </m:rPr>
                            <a:rPr lang="en-US" sz="3200" dirty="0"/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i="1" dirty="0"/>
                            <m:t>ɭ 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</a:rPr>
                            <m:t>ϒ</m:t>
                          </m:r>
                          <m:r>
                            <m:rPr>
                              <m:nor/>
                            </m:rPr>
                            <a:rPr lang="en-US" sz="3200" baseline="-25000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sz="3200" i="1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3200" dirty="0"/>
                            <m:t>(1 + </m:t>
                          </m:r>
                          <m:r>
                            <m:rPr>
                              <m:nor/>
                            </m:rPr>
                            <a:rPr lang="en-US" sz="3200" dirty="0"/>
                            <m:t>G</m:t>
                          </m:r>
                          <m:r>
                            <m:rPr>
                              <m:nor/>
                            </m:rPr>
                            <a:rPr lang="en-US" sz="3200" dirty="0"/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AB4126-5C86-4A93-83B4-B771EE344C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28" y="2983506"/>
                <a:ext cx="6513204" cy="11173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="" xmlns:a16="http://schemas.microsoft.com/office/drawing/2014/main" id="{49E0AD68-9B18-4B66-9C6A-72F4ECE9E8A3}"/>
              </a:ext>
            </a:extLst>
          </p:cNvPr>
          <p:cNvSpPr/>
          <p:nvPr/>
        </p:nvSpPr>
        <p:spPr>
          <a:xfrm>
            <a:off x="7221223" y="2736242"/>
            <a:ext cx="2347274" cy="10086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C56CCE7-8F15-4BBE-9479-7FA1412A9DF7}"/>
              </a:ext>
            </a:extLst>
          </p:cNvPr>
          <p:cNvSpPr/>
          <p:nvPr/>
        </p:nvSpPr>
        <p:spPr>
          <a:xfrm>
            <a:off x="4206217" y="2794372"/>
            <a:ext cx="2884602" cy="10086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54A0EE-5474-4903-8220-CA1B8355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08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B55864-D059-4EEC-8035-73415D37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Carbon Neutral?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B6165C9-37A9-4D2C-99F4-FF51CFBBC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61" t="21718" r="29098" b="7628"/>
          <a:stretch/>
        </p:blipFill>
        <p:spPr>
          <a:xfrm>
            <a:off x="3223967" y="1690688"/>
            <a:ext cx="5552387" cy="48453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FBEA90D-6CC8-4B63-8E2A-434994E2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13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335ED8B-EA4D-44BE-B514-6FE94DE5D8F5}"/>
              </a:ext>
            </a:extLst>
          </p:cNvPr>
          <p:cNvCxnSpPr/>
          <p:nvPr/>
        </p:nvCxnSpPr>
        <p:spPr>
          <a:xfrm flipV="1">
            <a:off x="6852745" y="2343807"/>
            <a:ext cx="0" cy="351045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EF0260D-0C87-4CEB-B75E-CB5B8A040DE2}"/>
              </a:ext>
            </a:extLst>
          </p:cNvPr>
          <p:cNvSpPr/>
          <p:nvPr/>
        </p:nvSpPr>
        <p:spPr>
          <a:xfrm rot="20448316">
            <a:off x="3928057" y="3304603"/>
            <a:ext cx="5592199" cy="1200329"/>
          </a:xfrm>
          <a:prstGeom prst="rect">
            <a:avLst/>
          </a:prstGeom>
          <a:solidFill>
            <a:srgbClr val="FF0000"/>
          </a:solidFill>
          <a:ln w="95250"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LinLibertineT"/>
              </a:rPr>
              <a:t>80% the users become carbon positive</a:t>
            </a:r>
          </a:p>
        </p:txBody>
      </p:sp>
    </p:spTree>
    <p:extLst>
      <p:ext uri="{BB962C8B-B14F-4D97-AF65-F5344CB8AC3E}">
        <p14:creationId xmlns:p14="http://schemas.microsoft.com/office/powerpoint/2010/main" val="19382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086A7C9-E42E-47D4-8BD1-3FFCC73E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14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4E064BB7-B6C2-4DC9-A431-659FEF9E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45" y="64313"/>
            <a:ext cx="10515600" cy="1325563"/>
          </a:xfrm>
        </p:spPr>
        <p:txBody>
          <a:bodyPr/>
          <a:lstStyle/>
          <a:p>
            <a:r>
              <a:rPr lang="en-US" dirty="0"/>
              <a:t>Cache and Share?</a:t>
            </a:r>
          </a:p>
        </p:txBody>
      </p:sp>
    </p:spTree>
    <p:extLst>
      <p:ext uri="{BB962C8B-B14F-4D97-AF65-F5344CB8AC3E}">
        <p14:creationId xmlns:p14="http://schemas.microsoft.com/office/powerpoint/2010/main" val="33059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050710-4B44-4020-8DEC-6AB1C347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45" y="64313"/>
            <a:ext cx="10515600" cy="1325563"/>
          </a:xfrm>
        </p:spPr>
        <p:txBody>
          <a:bodyPr/>
          <a:lstStyle/>
          <a:p>
            <a:r>
              <a:rPr lang="en-US" dirty="0"/>
              <a:t>Cache and Share?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7D75EBC-8130-42C2-90C9-220CF628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15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2F465B73-CEDE-46CE-8603-39D8CBE17556}"/>
              </a:ext>
            </a:extLst>
          </p:cNvPr>
          <p:cNvGrpSpPr/>
          <p:nvPr/>
        </p:nvGrpSpPr>
        <p:grpSpPr>
          <a:xfrm>
            <a:off x="328207" y="1156746"/>
            <a:ext cx="4393424" cy="1697344"/>
            <a:chOff x="2938338" y="268570"/>
            <a:chExt cx="4393424" cy="169734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523A13CC-8D8B-446B-A47A-0484B3165657}"/>
                </a:ext>
              </a:extLst>
            </p:cNvPr>
            <p:cNvSpPr/>
            <p:nvPr/>
          </p:nvSpPr>
          <p:spPr>
            <a:xfrm>
              <a:off x="2938338" y="268570"/>
              <a:ext cx="4393424" cy="16973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1B82CB80-BEEA-415B-AE9C-AF2A56862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63" y="1108563"/>
              <a:ext cx="1245656" cy="7656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DB73F213-2171-4672-BC94-87A8C728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613" y="386210"/>
              <a:ext cx="782156" cy="672800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C080686-0736-4EBC-A56B-756895B58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44" y="1429974"/>
            <a:ext cx="2077324" cy="11684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27774414-53DC-42B1-AE75-191E0EC027E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313" y="3723434"/>
            <a:ext cx="1557233" cy="9611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7B352141-7376-4EDC-93C1-85D0223411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585" y="3872954"/>
            <a:ext cx="1900350" cy="1142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9704482B-EEC6-4DF7-BEBC-6A143E10E07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311" y="302409"/>
            <a:ext cx="1557233" cy="9611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C4841B2B-EEBD-400B-9F1E-736F9405ED9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312" y="1875945"/>
            <a:ext cx="1557233" cy="96110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6AEE43B-13AD-423E-BA7D-0F49E020A3BD}"/>
              </a:ext>
            </a:extLst>
          </p:cNvPr>
          <p:cNvSpPr/>
          <p:nvPr/>
        </p:nvSpPr>
        <p:spPr>
          <a:xfrm>
            <a:off x="1803226" y="4259588"/>
            <a:ext cx="945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Internet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D948D26-E783-4564-AA33-0772C31C6E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1146" y="2259289"/>
            <a:ext cx="1286213" cy="145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12F298C1-47C8-4299-8B3A-62709757EA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1145" y="3685485"/>
            <a:ext cx="1286213" cy="145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82BE7961-695C-4CBC-AC67-C3BF526FB2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1145" y="5478549"/>
            <a:ext cx="1286213" cy="145000"/>
          </a:xfrm>
          <a:prstGeom prst="rect">
            <a:avLst/>
          </a:prstGeom>
        </p:spPr>
      </p:pic>
      <p:grpSp>
        <p:nvGrpSpPr>
          <p:cNvPr id="33" name="Group 4">
            <a:extLst>
              <a:ext uri="{FF2B5EF4-FFF2-40B4-BE49-F238E27FC236}">
                <a16:creationId xmlns="" xmlns:a16="http://schemas.microsoft.com/office/drawing/2014/main" id="{8271A67B-033A-49BB-946D-F4F587ABDE5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47267" y="4071357"/>
            <a:ext cx="1265238" cy="563562"/>
            <a:chOff x="2432" y="2610"/>
            <a:chExt cx="797" cy="355"/>
          </a:xfrm>
        </p:grpSpPr>
        <p:pic>
          <p:nvPicPr>
            <p:cNvPr id="34" name="Picture 5">
              <a:extLst>
                <a:ext uri="{FF2B5EF4-FFF2-40B4-BE49-F238E27FC236}">
                  <a16:creationId xmlns="" xmlns:a16="http://schemas.microsoft.com/office/drawing/2014/main" id="{E13E2560-C8BF-4E15-B445-FFCAF9B779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610"/>
              <a:ext cx="715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6">
              <a:extLst>
                <a:ext uri="{FF2B5EF4-FFF2-40B4-BE49-F238E27FC236}">
                  <a16:creationId xmlns="" xmlns:a16="http://schemas.microsoft.com/office/drawing/2014/main" id="{008067C7-59C5-4A22-8F68-75799F6DA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2613"/>
              <a:ext cx="714" cy="28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7">
              <a:extLst>
                <a:ext uri="{FF2B5EF4-FFF2-40B4-BE49-F238E27FC236}">
                  <a16:creationId xmlns="" xmlns:a16="http://schemas.microsoft.com/office/drawing/2014/main" id="{74232883-2BDB-4F19-9ED3-378CD6DAB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" y="2633"/>
              <a:ext cx="184" cy="40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8">
              <a:extLst>
                <a:ext uri="{FF2B5EF4-FFF2-40B4-BE49-F238E27FC236}">
                  <a16:creationId xmlns="" xmlns:a16="http://schemas.microsoft.com/office/drawing/2014/main" id="{75FD60C2-B49B-4ACA-98A2-82B9E70A7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" y="2633"/>
              <a:ext cx="184" cy="4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8" name="Picture 9">
              <a:extLst>
                <a:ext uri="{FF2B5EF4-FFF2-40B4-BE49-F238E27FC236}">
                  <a16:creationId xmlns="" xmlns:a16="http://schemas.microsoft.com/office/drawing/2014/main" id="{37E94D1A-675C-4C42-B3C7-8C14DD530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" y="2891"/>
              <a:ext cx="40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10">
              <a:extLst>
                <a:ext uri="{FF2B5EF4-FFF2-40B4-BE49-F238E27FC236}">
                  <a16:creationId xmlns="" xmlns:a16="http://schemas.microsoft.com/office/drawing/2014/main" id="{B0747E5A-C338-4190-8008-E67AD09E8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2893"/>
              <a:ext cx="40" cy="7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0" name="Picture 11">
              <a:extLst>
                <a:ext uri="{FF2B5EF4-FFF2-40B4-BE49-F238E27FC236}">
                  <a16:creationId xmlns="" xmlns:a16="http://schemas.microsoft.com/office/drawing/2014/main" id="{10360600-7A27-456D-B14C-DBE1B626E8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" y="2943"/>
              <a:ext cx="18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12">
              <a:extLst>
                <a:ext uri="{FF2B5EF4-FFF2-40B4-BE49-F238E27FC236}">
                  <a16:creationId xmlns="" xmlns:a16="http://schemas.microsoft.com/office/drawing/2014/main" id="{68B103E3-674E-4652-8038-8FA2814D1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2945"/>
              <a:ext cx="13" cy="15"/>
            </a:xfrm>
            <a:custGeom>
              <a:avLst/>
              <a:gdLst>
                <a:gd name="T0" fmla="*/ 0 w 13"/>
                <a:gd name="T1" fmla="*/ 12 h 15"/>
                <a:gd name="T2" fmla="*/ 6 w 13"/>
                <a:gd name="T3" fmla="*/ 15 h 15"/>
                <a:gd name="T4" fmla="*/ 13 w 13"/>
                <a:gd name="T5" fmla="*/ 12 h 15"/>
                <a:gd name="T6" fmla="*/ 13 w 13"/>
                <a:gd name="T7" fmla="*/ 4 h 15"/>
                <a:gd name="T8" fmla="*/ 6 w 13"/>
                <a:gd name="T9" fmla="*/ 0 h 15"/>
                <a:gd name="T10" fmla="*/ 0 w 13"/>
                <a:gd name="T11" fmla="*/ 4 h 15"/>
                <a:gd name="T12" fmla="*/ 0 w 1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0" y="12"/>
                  </a:moveTo>
                  <a:lnTo>
                    <a:pt x="6" y="15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2" name="Picture 13">
              <a:extLst>
                <a:ext uri="{FF2B5EF4-FFF2-40B4-BE49-F238E27FC236}">
                  <a16:creationId xmlns="" xmlns:a16="http://schemas.microsoft.com/office/drawing/2014/main" id="{436EF264-D4C5-4D7F-82AA-E2EFC39058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" y="2895"/>
              <a:ext cx="18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>
              <a:extLst>
                <a:ext uri="{FF2B5EF4-FFF2-40B4-BE49-F238E27FC236}">
                  <a16:creationId xmlns="" xmlns:a16="http://schemas.microsoft.com/office/drawing/2014/main" id="{C7E6A196-716F-4073-A9FC-B692DC14B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2895"/>
              <a:ext cx="13" cy="15"/>
            </a:xfrm>
            <a:custGeom>
              <a:avLst/>
              <a:gdLst>
                <a:gd name="T0" fmla="*/ 0 w 13"/>
                <a:gd name="T1" fmla="*/ 12 h 15"/>
                <a:gd name="T2" fmla="*/ 6 w 13"/>
                <a:gd name="T3" fmla="*/ 15 h 15"/>
                <a:gd name="T4" fmla="*/ 13 w 13"/>
                <a:gd name="T5" fmla="*/ 12 h 15"/>
                <a:gd name="T6" fmla="*/ 13 w 13"/>
                <a:gd name="T7" fmla="*/ 4 h 15"/>
                <a:gd name="T8" fmla="*/ 6 w 13"/>
                <a:gd name="T9" fmla="*/ 0 h 15"/>
                <a:gd name="T10" fmla="*/ 0 w 13"/>
                <a:gd name="T11" fmla="*/ 4 h 15"/>
                <a:gd name="T12" fmla="*/ 0 w 1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0" y="12"/>
                  </a:moveTo>
                  <a:lnTo>
                    <a:pt x="6" y="15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4" name="Picture 15">
              <a:extLst>
                <a:ext uri="{FF2B5EF4-FFF2-40B4-BE49-F238E27FC236}">
                  <a16:creationId xmlns="" xmlns:a16="http://schemas.microsoft.com/office/drawing/2014/main" id="{E9F3A1FC-F76D-42A1-9F28-38D2D1A2B3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" y="2891"/>
              <a:ext cx="40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16">
              <a:extLst>
                <a:ext uri="{FF2B5EF4-FFF2-40B4-BE49-F238E27FC236}">
                  <a16:creationId xmlns="" xmlns:a16="http://schemas.microsoft.com/office/drawing/2014/main" id="{E26DFA88-C077-4B3E-8C5F-72ED90860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2893"/>
              <a:ext cx="40" cy="7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6" name="Picture 17">
              <a:extLst>
                <a:ext uri="{FF2B5EF4-FFF2-40B4-BE49-F238E27FC236}">
                  <a16:creationId xmlns="" xmlns:a16="http://schemas.microsoft.com/office/drawing/2014/main" id="{233D5AAD-A0E6-4C9C-A3CB-FF5729861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2943"/>
              <a:ext cx="19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Freeform 18">
              <a:extLst>
                <a:ext uri="{FF2B5EF4-FFF2-40B4-BE49-F238E27FC236}">
                  <a16:creationId xmlns="" xmlns:a16="http://schemas.microsoft.com/office/drawing/2014/main" id="{173BBA69-B8BF-4F95-8930-59C4E34E4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2945"/>
              <a:ext cx="13" cy="15"/>
            </a:xfrm>
            <a:custGeom>
              <a:avLst/>
              <a:gdLst>
                <a:gd name="T0" fmla="*/ 0 w 13"/>
                <a:gd name="T1" fmla="*/ 12 h 15"/>
                <a:gd name="T2" fmla="*/ 6 w 13"/>
                <a:gd name="T3" fmla="*/ 15 h 15"/>
                <a:gd name="T4" fmla="*/ 13 w 13"/>
                <a:gd name="T5" fmla="*/ 12 h 15"/>
                <a:gd name="T6" fmla="*/ 13 w 13"/>
                <a:gd name="T7" fmla="*/ 4 h 15"/>
                <a:gd name="T8" fmla="*/ 6 w 13"/>
                <a:gd name="T9" fmla="*/ 0 h 15"/>
                <a:gd name="T10" fmla="*/ 0 w 13"/>
                <a:gd name="T11" fmla="*/ 4 h 15"/>
                <a:gd name="T12" fmla="*/ 0 w 1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0" y="12"/>
                  </a:moveTo>
                  <a:lnTo>
                    <a:pt x="6" y="15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8" name="Picture 19">
              <a:extLst>
                <a:ext uri="{FF2B5EF4-FFF2-40B4-BE49-F238E27FC236}">
                  <a16:creationId xmlns="" xmlns:a16="http://schemas.microsoft.com/office/drawing/2014/main" id="{9AC0586F-43A0-42DE-9B1C-1D79E9081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2895"/>
              <a:ext cx="19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Freeform 20">
              <a:extLst>
                <a:ext uri="{FF2B5EF4-FFF2-40B4-BE49-F238E27FC236}">
                  <a16:creationId xmlns="" xmlns:a16="http://schemas.microsoft.com/office/drawing/2014/main" id="{257E152F-B207-44EB-A5D1-C3C702A5E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2895"/>
              <a:ext cx="13" cy="15"/>
            </a:xfrm>
            <a:custGeom>
              <a:avLst/>
              <a:gdLst>
                <a:gd name="T0" fmla="*/ 0 w 13"/>
                <a:gd name="T1" fmla="*/ 12 h 15"/>
                <a:gd name="T2" fmla="*/ 6 w 13"/>
                <a:gd name="T3" fmla="*/ 15 h 15"/>
                <a:gd name="T4" fmla="*/ 13 w 13"/>
                <a:gd name="T5" fmla="*/ 12 h 15"/>
                <a:gd name="T6" fmla="*/ 13 w 13"/>
                <a:gd name="T7" fmla="*/ 4 h 15"/>
                <a:gd name="T8" fmla="*/ 6 w 13"/>
                <a:gd name="T9" fmla="*/ 0 h 15"/>
                <a:gd name="T10" fmla="*/ 0 w 13"/>
                <a:gd name="T11" fmla="*/ 4 h 15"/>
                <a:gd name="T12" fmla="*/ 0 w 1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0" y="12"/>
                  </a:moveTo>
                  <a:lnTo>
                    <a:pt x="6" y="15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0" name="Picture 21">
              <a:extLst>
                <a:ext uri="{FF2B5EF4-FFF2-40B4-BE49-F238E27FC236}">
                  <a16:creationId xmlns="" xmlns:a16="http://schemas.microsoft.com/office/drawing/2014/main" id="{4852211D-536A-4B4F-9E0A-A7A479BFF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" y="2610"/>
              <a:ext cx="4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22">
              <a:extLst>
                <a:ext uri="{FF2B5EF4-FFF2-40B4-BE49-F238E27FC236}">
                  <a16:creationId xmlns="" xmlns:a16="http://schemas.microsoft.com/office/drawing/2014/main" id="{390A7CA2-67E1-43B8-878B-963B12D29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2613"/>
              <a:ext cx="40" cy="7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2" name="Picture 23">
              <a:extLst>
                <a:ext uri="{FF2B5EF4-FFF2-40B4-BE49-F238E27FC236}">
                  <a16:creationId xmlns="" xmlns:a16="http://schemas.microsoft.com/office/drawing/2014/main" id="{124C99D9-2BFF-4463-8F85-653B0C7EF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" y="2662"/>
              <a:ext cx="18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Freeform 24">
              <a:extLst>
                <a:ext uri="{FF2B5EF4-FFF2-40B4-BE49-F238E27FC236}">
                  <a16:creationId xmlns="" xmlns:a16="http://schemas.microsoft.com/office/drawing/2014/main" id="{B61AA6A1-F229-4DE0-AFFB-AE442EA99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2666"/>
              <a:ext cx="13" cy="14"/>
            </a:xfrm>
            <a:custGeom>
              <a:avLst/>
              <a:gdLst>
                <a:gd name="T0" fmla="*/ 0 w 13"/>
                <a:gd name="T1" fmla="*/ 11 h 14"/>
                <a:gd name="T2" fmla="*/ 6 w 13"/>
                <a:gd name="T3" fmla="*/ 14 h 14"/>
                <a:gd name="T4" fmla="*/ 13 w 13"/>
                <a:gd name="T5" fmla="*/ 11 h 14"/>
                <a:gd name="T6" fmla="*/ 13 w 13"/>
                <a:gd name="T7" fmla="*/ 3 h 14"/>
                <a:gd name="T8" fmla="*/ 6 w 13"/>
                <a:gd name="T9" fmla="*/ 0 h 14"/>
                <a:gd name="T10" fmla="*/ 0 w 13"/>
                <a:gd name="T11" fmla="*/ 3 h 14"/>
                <a:gd name="T12" fmla="*/ 0 w 13"/>
                <a:gd name="T1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0" y="11"/>
                  </a:moveTo>
                  <a:lnTo>
                    <a:pt x="6" y="14"/>
                  </a:lnTo>
                  <a:lnTo>
                    <a:pt x="13" y="11"/>
                  </a:lnTo>
                  <a:lnTo>
                    <a:pt x="13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4" name="Picture 25">
              <a:extLst>
                <a:ext uri="{FF2B5EF4-FFF2-40B4-BE49-F238E27FC236}">
                  <a16:creationId xmlns="" xmlns:a16="http://schemas.microsoft.com/office/drawing/2014/main" id="{547288DD-5BFC-43C8-BCEB-580455822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" y="2614"/>
              <a:ext cx="18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Freeform 26">
              <a:extLst>
                <a:ext uri="{FF2B5EF4-FFF2-40B4-BE49-F238E27FC236}">
                  <a16:creationId xmlns="" xmlns:a16="http://schemas.microsoft.com/office/drawing/2014/main" id="{2F6C8DB5-6102-4362-B367-E4278139B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2615"/>
              <a:ext cx="13" cy="15"/>
            </a:xfrm>
            <a:custGeom>
              <a:avLst/>
              <a:gdLst>
                <a:gd name="T0" fmla="*/ 0 w 13"/>
                <a:gd name="T1" fmla="*/ 12 h 15"/>
                <a:gd name="T2" fmla="*/ 6 w 13"/>
                <a:gd name="T3" fmla="*/ 15 h 15"/>
                <a:gd name="T4" fmla="*/ 13 w 13"/>
                <a:gd name="T5" fmla="*/ 12 h 15"/>
                <a:gd name="T6" fmla="*/ 13 w 13"/>
                <a:gd name="T7" fmla="*/ 4 h 15"/>
                <a:gd name="T8" fmla="*/ 6 w 13"/>
                <a:gd name="T9" fmla="*/ 0 h 15"/>
                <a:gd name="T10" fmla="*/ 0 w 13"/>
                <a:gd name="T11" fmla="*/ 4 h 15"/>
                <a:gd name="T12" fmla="*/ 0 w 1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0" y="12"/>
                  </a:moveTo>
                  <a:lnTo>
                    <a:pt x="6" y="15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6" name="Picture 27">
              <a:extLst>
                <a:ext uri="{FF2B5EF4-FFF2-40B4-BE49-F238E27FC236}">
                  <a16:creationId xmlns="" xmlns:a16="http://schemas.microsoft.com/office/drawing/2014/main" id="{CEB6A069-9611-4B73-87CF-3FDE134E09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" y="2610"/>
              <a:ext cx="4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28">
              <a:extLst>
                <a:ext uri="{FF2B5EF4-FFF2-40B4-BE49-F238E27FC236}">
                  <a16:creationId xmlns="" xmlns:a16="http://schemas.microsoft.com/office/drawing/2014/main" id="{CC8B5EDD-08B7-49DB-AE36-AE868DFDD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2613"/>
              <a:ext cx="40" cy="7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8" name="Picture 29">
              <a:extLst>
                <a:ext uri="{FF2B5EF4-FFF2-40B4-BE49-F238E27FC236}">
                  <a16:creationId xmlns="" xmlns:a16="http://schemas.microsoft.com/office/drawing/2014/main" id="{040B0790-E740-43B1-90C0-35E8A136C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2662"/>
              <a:ext cx="19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Freeform 30">
              <a:extLst>
                <a:ext uri="{FF2B5EF4-FFF2-40B4-BE49-F238E27FC236}">
                  <a16:creationId xmlns="" xmlns:a16="http://schemas.microsoft.com/office/drawing/2014/main" id="{C45A12F0-2C5D-4061-ABCD-872C1D914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2666"/>
              <a:ext cx="13" cy="14"/>
            </a:xfrm>
            <a:custGeom>
              <a:avLst/>
              <a:gdLst>
                <a:gd name="T0" fmla="*/ 0 w 13"/>
                <a:gd name="T1" fmla="*/ 11 h 14"/>
                <a:gd name="T2" fmla="*/ 6 w 13"/>
                <a:gd name="T3" fmla="*/ 14 h 14"/>
                <a:gd name="T4" fmla="*/ 13 w 13"/>
                <a:gd name="T5" fmla="*/ 11 h 14"/>
                <a:gd name="T6" fmla="*/ 13 w 13"/>
                <a:gd name="T7" fmla="*/ 3 h 14"/>
                <a:gd name="T8" fmla="*/ 6 w 13"/>
                <a:gd name="T9" fmla="*/ 0 h 14"/>
                <a:gd name="T10" fmla="*/ 0 w 13"/>
                <a:gd name="T11" fmla="*/ 3 h 14"/>
                <a:gd name="T12" fmla="*/ 0 w 13"/>
                <a:gd name="T1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0" y="11"/>
                  </a:moveTo>
                  <a:lnTo>
                    <a:pt x="6" y="14"/>
                  </a:lnTo>
                  <a:lnTo>
                    <a:pt x="13" y="11"/>
                  </a:lnTo>
                  <a:lnTo>
                    <a:pt x="13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0" name="Picture 31">
              <a:extLst>
                <a:ext uri="{FF2B5EF4-FFF2-40B4-BE49-F238E27FC236}">
                  <a16:creationId xmlns="" xmlns:a16="http://schemas.microsoft.com/office/drawing/2014/main" id="{5E2685DD-11DD-4D8C-9334-DC7D240E68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2614"/>
              <a:ext cx="19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Freeform 32">
              <a:extLst>
                <a:ext uri="{FF2B5EF4-FFF2-40B4-BE49-F238E27FC236}">
                  <a16:creationId xmlns="" xmlns:a16="http://schemas.microsoft.com/office/drawing/2014/main" id="{9EB6298F-5453-4D58-84FE-98059C750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2615"/>
              <a:ext cx="13" cy="15"/>
            </a:xfrm>
            <a:custGeom>
              <a:avLst/>
              <a:gdLst>
                <a:gd name="T0" fmla="*/ 0 w 13"/>
                <a:gd name="T1" fmla="*/ 12 h 15"/>
                <a:gd name="T2" fmla="*/ 6 w 13"/>
                <a:gd name="T3" fmla="*/ 15 h 15"/>
                <a:gd name="T4" fmla="*/ 13 w 13"/>
                <a:gd name="T5" fmla="*/ 12 h 15"/>
                <a:gd name="T6" fmla="*/ 13 w 13"/>
                <a:gd name="T7" fmla="*/ 4 h 15"/>
                <a:gd name="T8" fmla="*/ 6 w 13"/>
                <a:gd name="T9" fmla="*/ 0 h 15"/>
                <a:gd name="T10" fmla="*/ 0 w 13"/>
                <a:gd name="T11" fmla="*/ 4 h 15"/>
                <a:gd name="T12" fmla="*/ 0 w 1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0" y="12"/>
                  </a:moveTo>
                  <a:lnTo>
                    <a:pt x="6" y="15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33">
              <a:extLst>
                <a:ext uri="{FF2B5EF4-FFF2-40B4-BE49-F238E27FC236}">
                  <a16:creationId xmlns="" xmlns:a16="http://schemas.microsoft.com/office/drawing/2014/main" id="{6A31D584-9649-474E-8B2D-A176255D7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808"/>
              <a:ext cx="30" cy="50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34">
              <a:extLst>
                <a:ext uri="{FF2B5EF4-FFF2-40B4-BE49-F238E27FC236}">
                  <a16:creationId xmlns="" xmlns:a16="http://schemas.microsoft.com/office/drawing/2014/main" id="{595EF4A5-BACA-476A-B491-9E97FBEF6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808"/>
              <a:ext cx="30" cy="5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5">
              <a:extLst>
                <a:ext uri="{FF2B5EF4-FFF2-40B4-BE49-F238E27FC236}">
                  <a16:creationId xmlns="" xmlns:a16="http://schemas.microsoft.com/office/drawing/2014/main" id="{CF9FE6C7-B71E-44A7-B8BD-1987B418C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813"/>
              <a:ext cx="25" cy="40"/>
            </a:xfrm>
            <a:custGeom>
              <a:avLst/>
              <a:gdLst>
                <a:gd name="T0" fmla="*/ 0 w 25"/>
                <a:gd name="T1" fmla="*/ 40 h 40"/>
                <a:gd name="T2" fmla="*/ 20 w 25"/>
                <a:gd name="T3" fmla="*/ 40 h 40"/>
                <a:gd name="T4" fmla="*/ 25 w 25"/>
                <a:gd name="T5" fmla="*/ 30 h 40"/>
                <a:gd name="T6" fmla="*/ 25 w 25"/>
                <a:gd name="T7" fmla="*/ 10 h 40"/>
                <a:gd name="T8" fmla="*/ 20 w 25"/>
                <a:gd name="T9" fmla="*/ 0 h 40"/>
                <a:gd name="T10" fmla="*/ 0 w 25"/>
                <a:gd name="T11" fmla="*/ 0 h 40"/>
                <a:gd name="T12" fmla="*/ 0 w 25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0">
                  <a:moveTo>
                    <a:pt x="0" y="40"/>
                  </a:moveTo>
                  <a:lnTo>
                    <a:pt x="20" y="40"/>
                  </a:lnTo>
                  <a:lnTo>
                    <a:pt x="25" y="30"/>
                  </a:lnTo>
                  <a:lnTo>
                    <a:pt x="25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6">
              <a:extLst>
                <a:ext uri="{FF2B5EF4-FFF2-40B4-BE49-F238E27FC236}">
                  <a16:creationId xmlns="" xmlns:a16="http://schemas.microsoft.com/office/drawing/2014/main" id="{78B147ED-57C8-4E00-9F99-24036871B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813"/>
              <a:ext cx="25" cy="40"/>
            </a:xfrm>
            <a:custGeom>
              <a:avLst/>
              <a:gdLst>
                <a:gd name="T0" fmla="*/ 0 w 25"/>
                <a:gd name="T1" fmla="*/ 40 h 40"/>
                <a:gd name="T2" fmla="*/ 20 w 25"/>
                <a:gd name="T3" fmla="*/ 40 h 40"/>
                <a:gd name="T4" fmla="*/ 25 w 25"/>
                <a:gd name="T5" fmla="*/ 30 h 40"/>
                <a:gd name="T6" fmla="*/ 25 w 25"/>
                <a:gd name="T7" fmla="*/ 10 h 40"/>
                <a:gd name="T8" fmla="*/ 20 w 25"/>
                <a:gd name="T9" fmla="*/ 0 h 40"/>
                <a:gd name="T10" fmla="*/ 0 w 25"/>
                <a:gd name="T11" fmla="*/ 0 h 40"/>
                <a:gd name="T12" fmla="*/ 0 w 25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0">
                  <a:moveTo>
                    <a:pt x="0" y="40"/>
                  </a:moveTo>
                  <a:lnTo>
                    <a:pt x="20" y="40"/>
                  </a:lnTo>
                  <a:lnTo>
                    <a:pt x="25" y="30"/>
                  </a:lnTo>
                  <a:lnTo>
                    <a:pt x="25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37">
              <a:extLst>
                <a:ext uri="{FF2B5EF4-FFF2-40B4-BE49-F238E27FC236}">
                  <a16:creationId xmlns="" xmlns:a16="http://schemas.microsoft.com/office/drawing/2014/main" id="{555D2CFE-FA06-4643-B139-A1AFAF6D3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2830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38">
              <a:extLst>
                <a:ext uri="{FF2B5EF4-FFF2-40B4-BE49-F238E27FC236}">
                  <a16:creationId xmlns="" xmlns:a16="http://schemas.microsoft.com/office/drawing/2014/main" id="{260C2D67-C8C3-4B1B-A3F5-F52B2F189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843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39">
              <a:extLst>
                <a:ext uri="{FF2B5EF4-FFF2-40B4-BE49-F238E27FC236}">
                  <a16:creationId xmlns="" xmlns:a16="http://schemas.microsoft.com/office/drawing/2014/main" id="{4B330694-8C1C-4252-9EA7-DCBA36207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818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40">
              <a:extLst>
                <a:ext uri="{FF2B5EF4-FFF2-40B4-BE49-F238E27FC236}">
                  <a16:creationId xmlns="" xmlns:a16="http://schemas.microsoft.com/office/drawing/2014/main" id="{64D457E3-30D3-4995-A850-B17ED3F93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738"/>
              <a:ext cx="30" cy="50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41">
              <a:extLst>
                <a:ext uri="{FF2B5EF4-FFF2-40B4-BE49-F238E27FC236}">
                  <a16:creationId xmlns="" xmlns:a16="http://schemas.microsoft.com/office/drawing/2014/main" id="{D1BE4C51-7983-45DD-9E52-EE628F6B7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738"/>
              <a:ext cx="30" cy="5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2">
              <a:extLst>
                <a:ext uri="{FF2B5EF4-FFF2-40B4-BE49-F238E27FC236}">
                  <a16:creationId xmlns="" xmlns:a16="http://schemas.microsoft.com/office/drawing/2014/main" id="{0774FD44-57BE-4AF0-B96B-75FD11A79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743"/>
              <a:ext cx="25" cy="40"/>
            </a:xfrm>
            <a:custGeom>
              <a:avLst/>
              <a:gdLst>
                <a:gd name="T0" fmla="*/ 0 w 25"/>
                <a:gd name="T1" fmla="*/ 40 h 40"/>
                <a:gd name="T2" fmla="*/ 20 w 25"/>
                <a:gd name="T3" fmla="*/ 40 h 40"/>
                <a:gd name="T4" fmla="*/ 25 w 25"/>
                <a:gd name="T5" fmla="*/ 30 h 40"/>
                <a:gd name="T6" fmla="*/ 25 w 25"/>
                <a:gd name="T7" fmla="*/ 10 h 40"/>
                <a:gd name="T8" fmla="*/ 20 w 25"/>
                <a:gd name="T9" fmla="*/ 0 h 40"/>
                <a:gd name="T10" fmla="*/ 0 w 25"/>
                <a:gd name="T11" fmla="*/ 0 h 40"/>
                <a:gd name="T12" fmla="*/ 0 w 25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0">
                  <a:moveTo>
                    <a:pt x="0" y="40"/>
                  </a:moveTo>
                  <a:lnTo>
                    <a:pt x="20" y="40"/>
                  </a:lnTo>
                  <a:lnTo>
                    <a:pt x="25" y="30"/>
                  </a:lnTo>
                  <a:lnTo>
                    <a:pt x="25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3">
              <a:extLst>
                <a:ext uri="{FF2B5EF4-FFF2-40B4-BE49-F238E27FC236}">
                  <a16:creationId xmlns="" xmlns:a16="http://schemas.microsoft.com/office/drawing/2014/main" id="{42692B76-BE34-4078-8310-BE7E460F9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743"/>
              <a:ext cx="25" cy="40"/>
            </a:xfrm>
            <a:custGeom>
              <a:avLst/>
              <a:gdLst>
                <a:gd name="T0" fmla="*/ 0 w 25"/>
                <a:gd name="T1" fmla="*/ 40 h 40"/>
                <a:gd name="T2" fmla="*/ 20 w 25"/>
                <a:gd name="T3" fmla="*/ 40 h 40"/>
                <a:gd name="T4" fmla="*/ 25 w 25"/>
                <a:gd name="T5" fmla="*/ 30 h 40"/>
                <a:gd name="T6" fmla="*/ 25 w 25"/>
                <a:gd name="T7" fmla="*/ 10 h 40"/>
                <a:gd name="T8" fmla="*/ 20 w 25"/>
                <a:gd name="T9" fmla="*/ 0 h 40"/>
                <a:gd name="T10" fmla="*/ 0 w 25"/>
                <a:gd name="T11" fmla="*/ 0 h 40"/>
                <a:gd name="T12" fmla="*/ 0 w 25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0">
                  <a:moveTo>
                    <a:pt x="0" y="40"/>
                  </a:moveTo>
                  <a:lnTo>
                    <a:pt x="20" y="40"/>
                  </a:lnTo>
                  <a:lnTo>
                    <a:pt x="25" y="30"/>
                  </a:lnTo>
                  <a:lnTo>
                    <a:pt x="25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4">
              <a:extLst>
                <a:ext uri="{FF2B5EF4-FFF2-40B4-BE49-F238E27FC236}">
                  <a16:creationId xmlns="" xmlns:a16="http://schemas.microsoft.com/office/drawing/2014/main" id="{D89BCA7D-BFE7-4496-A811-6858020CF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2760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45">
              <a:extLst>
                <a:ext uri="{FF2B5EF4-FFF2-40B4-BE49-F238E27FC236}">
                  <a16:creationId xmlns="" xmlns:a16="http://schemas.microsoft.com/office/drawing/2014/main" id="{CF43EE6D-7C1D-4E10-9102-5BB082C41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773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46">
              <a:extLst>
                <a:ext uri="{FF2B5EF4-FFF2-40B4-BE49-F238E27FC236}">
                  <a16:creationId xmlns="" xmlns:a16="http://schemas.microsoft.com/office/drawing/2014/main" id="{90474585-E91D-4B0A-BD01-9F18011B4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748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47">
              <a:extLst>
                <a:ext uri="{FF2B5EF4-FFF2-40B4-BE49-F238E27FC236}">
                  <a16:creationId xmlns="" xmlns:a16="http://schemas.microsoft.com/office/drawing/2014/main" id="{0B2C1580-47BE-42A9-B031-0CED909B7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2633"/>
              <a:ext cx="79" cy="2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8">
              <a:extLst>
                <a:ext uri="{FF2B5EF4-FFF2-40B4-BE49-F238E27FC236}">
                  <a16:creationId xmlns="" xmlns:a16="http://schemas.microsoft.com/office/drawing/2014/main" id="{C804BF3F-5CE5-4E11-87A8-AE868F31A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2636"/>
              <a:ext cx="52" cy="15"/>
            </a:xfrm>
            <a:custGeom>
              <a:avLst/>
              <a:gdLst>
                <a:gd name="T0" fmla="*/ 1 w 226"/>
                <a:gd name="T1" fmla="*/ 32 h 65"/>
                <a:gd name="T2" fmla="*/ 46 w 226"/>
                <a:gd name="T3" fmla="*/ 65 h 65"/>
                <a:gd name="T4" fmla="*/ 177 w 226"/>
                <a:gd name="T5" fmla="*/ 65 h 65"/>
                <a:gd name="T6" fmla="*/ 222 w 226"/>
                <a:gd name="T7" fmla="*/ 32 h 65"/>
                <a:gd name="T8" fmla="*/ 206 w 226"/>
                <a:gd name="T9" fmla="*/ 1 h 65"/>
                <a:gd name="T10" fmla="*/ 198 w 226"/>
                <a:gd name="T11" fmla="*/ 0 h 65"/>
                <a:gd name="T12" fmla="*/ 25 w 226"/>
                <a:gd name="T13" fmla="*/ 0 h 65"/>
                <a:gd name="T14" fmla="*/ 0 w 226"/>
                <a:gd name="T15" fmla="*/ 24 h 65"/>
                <a:gd name="T16" fmla="*/ 1 w 226"/>
                <a:gd name="T1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65">
                  <a:moveTo>
                    <a:pt x="1" y="32"/>
                  </a:moveTo>
                  <a:cubicBezTo>
                    <a:pt x="7" y="51"/>
                    <a:pt x="25" y="65"/>
                    <a:pt x="46" y="65"/>
                  </a:cubicBezTo>
                  <a:lnTo>
                    <a:pt x="177" y="65"/>
                  </a:lnTo>
                  <a:cubicBezTo>
                    <a:pt x="197" y="65"/>
                    <a:pt x="215" y="51"/>
                    <a:pt x="222" y="32"/>
                  </a:cubicBezTo>
                  <a:cubicBezTo>
                    <a:pt x="226" y="19"/>
                    <a:pt x="219" y="5"/>
                    <a:pt x="206" y="1"/>
                  </a:cubicBezTo>
                  <a:cubicBezTo>
                    <a:pt x="203" y="0"/>
                    <a:pt x="201" y="0"/>
                    <a:pt x="198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30"/>
                    <a:pt x="1" y="32"/>
                  </a:cubicBezTo>
                  <a:close/>
                </a:path>
              </a:pathLst>
            </a:custGeom>
            <a:solidFill>
              <a:srgbClr val="9A9A9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9">
              <a:extLst>
                <a:ext uri="{FF2B5EF4-FFF2-40B4-BE49-F238E27FC236}">
                  <a16:creationId xmlns="" xmlns:a16="http://schemas.microsoft.com/office/drawing/2014/main" id="{B525FB6B-54ED-474E-A390-691689C7F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2636"/>
              <a:ext cx="52" cy="15"/>
            </a:xfrm>
            <a:custGeom>
              <a:avLst/>
              <a:gdLst>
                <a:gd name="T0" fmla="*/ 1 w 226"/>
                <a:gd name="T1" fmla="*/ 32 h 65"/>
                <a:gd name="T2" fmla="*/ 46 w 226"/>
                <a:gd name="T3" fmla="*/ 65 h 65"/>
                <a:gd name="T4" fmla="*/ 177 w 226"/>
                <a:gd name="T5" fmla="*/ 65 h 65"/>
                <a:gd name="T6" fmla="*/ 222 w 226"/>
                <a:gd name="T7" fmla="*/ 32 h 65"/>
                <a:gd name="T8" fmla="*/ 206 w 226"/>
                <a:gd name="T9" fmla="*/ 1 h 65"/>
                <a:gd name="T10" fmla="*/ 198 w 226"/>
                <a:gd name="T11" fmla="*/ 0 h 65"/>
                <a:gd name="T12" fmla="*/ 25 w 226"/>
                <a:gd name="T13" fmla="*/ 0 h 65"/>
                <a:gd name="T14" fmla="*/ 0 w 226"/>
                <a:gd name="T15" fmla="*/ 24 h 65"/>
                <a:gd name="T16" fmla="*/ 1 w 226"/>
                <a:gd name="T1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65">
                  <a:moveTo>
                    <a:pt x="1" y="32"/>
                  </a:moveTo>
                  <a:cubicBezTo>
                    <a:pt x="7" y="51"/>
                    <a:pt x="25" y="65"/>
                    <a:pt x="46" y="65"/>
                  </a:cubicBezTo>
                  <a:lnTo>
                    <a:pt x="177" y="65"/>
                  </a:lnTo>
                  <a:cubicBezTo>
                    <a:pt x="197" y="65"/>
                    <a:pt x="215" y="51"/>
                    <a:pt x="222" y="32"/>
                  </a:cubicBezTo>
                  <a:cubicBezTo>
                    <a:pt x="226" y="19"/>
                    <a:pt x="219" y="5"/>
                    <a:pt x="206" y="1"/>
                  </a:cubicBezTo>
                  <a:cubicBezTo>
                    <a:pt x="203" y="0"/>
                    <a:pt x="201" y="0"/>
                    <a:pt x="198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30"/>
                    <a:pt x="1" y="32"/>
                  </a:cubicBez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50">
              <a:extLst>
                <a:ext uri="{FF2B5EF4-FFF2-40B4-BE49-F238E27FC236}">
                  <a16:creationId xmlns="" xmlns:a16="http://schemas.microsoft.com/office/drawing/2014/main" id="{E8F468F4-AF36-4C28-8313-2613C489B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" y="2640"/>
              <a:ext cx="5" cy="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51">
              <a:extLst>
                <a:ext uri="{FF2B5EF4-FFF2-40B4-BE49-F238E27FC236}">
                  <a16:creationId xmlns="" xmlns:a16="http://schemas.microsoft.com/office/drawing/2014/main" id="{A514EA87-379C-43FB-824B-8B18A62CD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" y="2640"/>
              <a:ext cx="4" cy="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1" name="Picture 52">
              <a:extLst>
                <a:ext uri="{FF2B5EF4-FFF2-40B4-BE49-F238E27FC236}">
                  <a16:creationId xmlns="" xmlns:a16="http://schemas.microsoft.com/office/drawing/2014/main" id="{41462CFE-BB1D-4192-811D-66145B900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891"/>
              <a:ext cx="715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Rectangle 53">
              <a:extLst>
                <a:ext uri="{FF2B5EF4-FFF2-40B4-BE49-F238E27FC236}">
                  <a16:creationId xmlns="" xmlns:a16="http://schemas.microsoft.com/office/drawing/2014/main" id="{C431EFE7-04D1-40C8-99F8-972E731D4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2893"/>
              <a:ext cx="714" cy="7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54">
              <a:extLst>
                <a:ext uri="{FF2B5EF4-FFF2-40B4-BE49-F238E27FC236}">
                  <a16:creationId xmlns="" xmlns:a16="http://schemas.microsoft.com/office/drawing/2014/main" id="{4212349C-40ED-40DB-9583-B53AA4977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" y="2624"/>
              <a:ext cx="14" cy="48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5">
              <a:extLst>
                <a:ext uri="{FF2B5EF4-FFF2-40B4-BE49-F238E27FC236}">
                  <a16:creationId xmlns="" xmlns:a16="http://schemas.microsoft.com/office/drawing/2014/main" id="{D23E8896-E3D3-4E17-99BE-650AE5704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2624"/>
              <a:ext cx="15" cy="48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56">
              <a:extLst>
                <a:ext uri="{FF2B5EF4-FFF2-40B4-BE49-F238E27FC236}">
                  <a16:creationId xmlns="" xmlns:a16="http://schemas.microsoft.com/office/drawing/2014/main" id="{E071A399-D992-4857-BFFA-D10735143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613"/>
              <a:ext cx="0" cy="7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57">
              <a:extLst>
                <a:ext uri="{FF2B5EF4-FFF2-40B4-BE49-F238E27FC236}">
                  <a16:creationId xmlns="" xmlns:a16="http://schemas.microsoft.com/office/drawing/2014/main" id="{2E7F8DFB-8657-438C-A578-6BE7793F3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4" y="2613"/>
              <a:ext cx="0" cy="7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58">
              <a:extLst>
                <a:ext uri="{FF2B5EF4-FFF2-40B4-BE49-F238E27FC236}">
                  <a16:creationId xmlns="" xmlns:a16="http://schemas.microsoft.com/office/drawing/2014/main" id="{CEA6C5BD-B340-4CCD-BD45-98F200EE4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" y="2624"/>
              <a:ext cx="15" cy="48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59">
              <a:extLst>
                <a:ext uri="{FF2B5EF4-FFF2-40B4-BE49-F238E27FC236}">
                  <a16:creationId xmlns="" xmlns:a16="http://schemas.microsoft.com/office/drawing/2014/main" id="{1AFE3C3B-FEC1-48DE-B6EB-41323DA67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624"/>
              <a:ext cx="15" cy="48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60">
              <a:extLst>
                <a:ext uri="{FF2B5EF4-FFF2-40B4-BE49-F238E27FC236}">
                  <a16:creationId xmlns="" xmlns:a16="http://schemas.microsoft.com/office/drawing/2014/main" id="{8B5A0F7D-09D2-426F-B9C9-0DD92F769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4" y="2624"/>
              <a:ext cx="15" cy="48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61">
              <a:extLst>
                <a:ext uri="{FF2B5EF4-FFF2-40B4-BE49-F238E27FC236}">
                  <a16:creationId xmlns="" xmlns:a16="http://schemas.microsoft.com/office/drawing/2014/main" id="{BB33D398-5C46-46FF-BCBE-FB0D501C2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" y="2624"/>
              <a:ext cx="14" cy="48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62">
              <a:extLst>
                <a:ext uri="{FF2B5EF4-FFF2-40B4-BE49-F238E27FC236}">
                  <a16:creationId xmlns="" xmlns:a16="http://schemas.microsoft.com/office/drawing/2014/main" id="{09F0FF62-FEB4-46E2-A865-7367231DC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2725"/>
              <a:ext cx="64" cy="63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63">
              <a:extLst>
                <a:ext uri="{FF2B5EF4-FFF2-40B4-BE49-F238E27FC236}">
                  <a16:creationId xmlns="" xmlns:a16="http://schemas.microsoft.com/office/drawing/2014/main" id="{BEE7E0EB-D0EB-491E-879B-B204EC5D5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5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64">
              <a:extLst>
                <a:ext uri="{FF2B5EF4-FFF2-40B4-BE49-F238E27FC236}">
                  <a16:creationId xmlns="" xmlns:a16="http://schemas.microsoft.com/office/drawing/2014/main" id="{4A8FF5D9-7874-44A0-9CDD-A549A2F6E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4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65">
              <a:extLst>
                <a:ext uri="{FF2B5EF4-FFF2-40B4-BE49-F238E27FC236}">
                  <a16:creationId xmlns="" xmlns:a16="http://schemas.microsoft.com/office/drawing/2014/main" id="{F6891770-01E7-451C-924C-FF3BC2430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4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66">
              <a:extLst>
                <a:ext uri="{FF2B5EF4-FFF2-40B4-BE49-F238E27FC236}">
                  <a16:creationId xmlns="" xmlns:a16="http://schemas.microsoft.com/office/drawing/2014/main" id="{E2D11F2E-A446-4CA4-B61D-A9D2A5999C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67">
              <a:extLst>
                <a:ext uri="{FF2B5EF4-FFF2-40B4-BE49-F238E27FC236}">
                  <a16:creationId xmlns="" xmlns:a16="http://schemas.microsoft.com/office/drawing/2014/main" id="{FE318001-38A3-4D68-975D-40ED8248A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3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68">
              <a:extLst>
                <a:ext uri="{FF2B5EF4-FFF2-40B4-BE49-F238E27FC236}">
                  <a16:creationId xmlns="" xmlns:a16="http://schemas.microsoft.com/office/drawing/2014/main" id="{AAC39957-972A-4042-8106-35FA7A0EF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3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69">
              <a:extLst>
                <a:ext uri="{FF2B5EF4-FFF2-40B4-BE49-F238E27FC236}">
                  <a16:creationId xmlns="" xmlns:a16="http://schemas.microsoft.com/office/drawing/2014/main" id="{3D947C6E-1463-4ECE-8BFA-B6CEF0721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70">
              <a:extLst>
                <a:ext uri="{FF2B5EF4-FFF2-40B4-BE49-F238E27FC236}">
                  <a16:creationId xmlns="" xmlns:a16="http://schemas.microsoft.com/office/drawing/2014/main" id="{57CE0146-96E7-427D-B0C5-2D57B4D94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2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71">
              <a:extLst>
                <a:ext uri="{FF2B5EF4-FFF2-40B4-BE49-F238E27FC236}">
                  <a16:creationId xmlns="" xmlns:a16="http://schemas.microsoft.com/office/drawing/2014/main" id="{3E83A899-A9B2-4453-A00B-49EC816A9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2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72">
              <a:extLst>
                <a:ext uri="{FF2B5EF4-FFF2-40B4-BE49-F238E27FC236}">
                  <a16:creationId xmlns="" xmlns:a16="http://schemas.microsoft.com/office/drawing/2014/main" id="{F35057F8-EAB7-4AAD-BA2E-0521EC8CF9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1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73">
              <a:extLst>
                <a:ext uri="{FF2B5EF4-FFF2-40B4-BE49-F238E27FC236}">
                  <a16:creationId xmlns="" xmlns:a16="http://schemas.microsoft.com/office/drawing/2014/main" id="{1569D104-3D15-43ED-B4D6-AB76C80255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74">
              <a:extLst>
                <a:ext uri="{FF2B5EF4-FFF2-40B4-BE49-F238E27FC236}">
                  <a16:creationId xmlns="" xmlns:a16="http://schemas.microsoft.com/office/drawing/2014/main" id="{719689C5-4736-4F36-87F7-E36FFF306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1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75">
              <a:extLst>
                <a:ext uri="{FF2B5EF4-FFF2-40B4-BE49-F238E27FC236}">
                  <a16:creationId xmlns="" xmlns:a16="http://schemas.microsoft.com/office/drawing/2014/main" id="{36B81203-FDEB-4F2D-BB1C-69B069365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0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76">
              <a:extLst>
                <a:ext uri="{FF2B5EF4-FFF2-40B4-BE49-F238E27FC236}">
                  <a16:creationId xmlns="" xmlns:a16="http://schemas.microsoft.com/office/drawing/2014/main" id="{E4242CAE-EE0F-45B7-A8BE-AAF025AF1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0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77">
              <a:extLst>
                <a:ext uri="{FF2B5EF4-FFF2-40B4-BE49-F238E27FC236}">
                  <a16:creationId xmlns="" xmlns:a16="http://schemas.microsoft.com/office/drawing/2014/main" id="{AE54467B-EFA6-4134-B18D-8815EC715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0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78">
              <a:extLst>
                <a:ext uri="{FF2B5EF4-FFF2-40B4-BE49-F238E27FC236}">
                  <a16:creationId xmlns="" xmlns:a16="http://schemas.microsoft.com/office/drawing/2014/main" id="{2D8AF0D5-D3A5-4C4A-8657-7F3B7BEFA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5" y="2683"/>
              <a:ext cx="714" cy="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79">
              <a:extLst>
                <a:ext uri="{FF2B5EF4-FFF2-40B4-BE49-F238E27FC236}">
                  <a16:creationId xmlns="" xmlns:a16="http://schemas.microsoft.com/office/drawing/2014/main" id="{908B638B-F0F8-4037-94E7-08B2D8DE72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5" y="2693"/>
              <a:ext cx="714" cy="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="" xmlns:a16="http://schemas.microsoft.com/office/drawing/2014/main" id="{63242F83-2A14-412A-B31A-14F7071D0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928"/>
              <a:ext cx="715" cy="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0" name="Picture 81">
              <a:extLst>
                <a:ext uri="{FF2B5EF4-FFF2-40B4-BE49-F238E27FC236}">
                  <a16:creationId xmlns="" xmlns:a16="http://schemas.microsoft.com/office/drawing/2014/main" id="{15BE725B-936E-4A1E-B42D-4D66C92AC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" y="2928"/>
              <a:ext cx="71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Rectangle 82">
              <a:extLst>
                <a:ext uri="{FF2B5EF4-FFF2-40B4-BE49-F238E27FC236}">
                  <a16:creationId xmlns="" xmlns:a16="http://schemas.microsoft.com/office/drawing/2014/main" id="{50B7219A-12C6-4970-9F57-75F14D99F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928"/>
              <a:ext cx="715" cy="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83">
              <a:extLst>
                <a:ext uri="{FF2B5EF4-FFF2-40B4-BE49-F238E27FC236}">
                  <a16:creationId xmlns="" xmlns:a16="http://schemas.microsoft.com/office/drawing/2014/main" id="{FDC8D69C-ED06-47FF-8414-0A755BC3F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2928"/>
              <a:ext cx="714" cy="35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84">
              <a:extLst>
                <a:ext uri="{FF2B5EF4-FFF2-40B4-BE49-F238E27FC236}">
                  <a16:creationId xmlns="" xmlns:a16="http://schemas.microsoft.com/office/drawing/2014/main" id="{2EC18A3D-DD25-4BA9-BA7B-C4B21F8F3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681"/>
              <a:ext cx="718" cy="1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5">
              <a:extLst>
                <a:ext uri="{FF2B5EF4-FFF2-40B4-BE49-F238E27FC236}">
                  <a16:creationId xmlns="" xmlns:a16="http://schemas.microsoft.com/office/drawing/2014/main" id="{3F3B9AC0-5855-498D-BF62-179DA698D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2683"/>
              <a:ext cx="714" cy="14"/>
            </a:xfrm>
            <a:custGeom>
              <a:avLst/>
              <a:gdLst>
                <a:gd name="T0" fmla="*/ 14 w 714"/>
                <a:gd name="T1" fmla="*/ 14 h 14"/>
                <a:gd name="T2" fmla="*/ 714 w 714"/>
                <a:gd name="T3" fmla="*/ 14 h 14"/>
                <a:gd name="T4" fmla="*/ 714 w 714"/>
                <a:gd name="T5" fmla="*/ 0 h 14"/>
                <a:gd name="T6" fmla="*/ 0 w 714"/>
                <a:gd name="T7" fmla="*/ 0 h 14"/>
                <a:gd name="T8" fmla="*/ 14 w 7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14">
                  <a:moveTo>
                    <a:pt x="14" y="14"/>
                  </a:moveTo>
                  <a:lnTo>
                    <a:pt x="714" y="14"/>
                  </a:lnTo>
                  <a:lnTo>
                    <a:pt x="714" y="0"/>
                  </a:lnTo>
                  <a:lnTo>
                    <a:pt x="0" y="0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86">
              <a:extLst>
                <a:ext uri="{FF2B5EF4-FFF2-40B4-BE49-F238E27FC236}">
                  <a16:creationId xmlns="" xmlns:a16="http://schemas.microsoft.com/office/drawing/2014/main" id="{B43AB74F-FFB5-4D77-B08E-499A5A0D0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681"/>
              <a:ext cx="718" cy="1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87">
              <a:extLst>
                <a:ext uri="{FF2B5EF4-FFF2-40B4-BE49-F238E27FC236}">
                  <a16:creationId xmlns="" xmlns:a16="http://schemas.microsoft.com/office/drawing/2014/main" id="{E6CC12AF-5EFB-4F42-B245-4B7D636884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2" y="2910"/>
              <a:ext cx="621" cy="53"/>
            </a:xfrm>
            <a:custGeom>
              <a:avLst/>
              <a:gdLst>
                <a:gd name="T0" fmla="*/ 0 w 621"/>
                <a:gd name="T1" fmla="*/ 53 h 53"/>
                <a:gd name="T2" fmla="*/ 0 w 621"/>
                <a:gd name="T3" fmla="*/ 0 h 53"/>
                <a:gd name="T4" fmla="*/ 21 w 621"/>
                <a:gd name="T5" fmla="*/ 53 h 53"/>
                <a:gd name="T6" fmla="*/ 21 w 621"/>
                <a:gd name="T7" fmla="*/ 0 h 53"/>
                <a:gd name="T8" fmla="*/ 42 w 621"/>
                <a:gd name="T9" fmla="*/ 53 h 53"/>
                <a:gd name="T10" fmla="*/ 42 w 621"/>
                <a:gd name="T11" fmla="*/ 0 h 53"/>
                <a:gd name="T12" fmla="*/ 64 w 621"/>
                <a:gd name="T13" fmla="*/ 53 h 53"/>
                <a:gd name="T14" fmla="*/ 64 w 621"/>
                <a:gd name="T15" fmla="*/ 0 h 53"/>
                <a:gd name="T16" fmla="*/ 85 w 621"/>
                <a:gd name="T17" fmla="*/ 53 h 53"/>
                <a:gd name="T18" fmla="*/ 85 w 621"/>
                <a:gd name="T19" fmla="*/ 0 h 53"/>
                <a:gd name="T20" fmla="*/ 107 w 621"/>
                <a:gd name="T21" fmla="*/ 53 h 53"/>
                <a:gd name="T22" fmla="*/ 107 w 621"/>
                <a:gd name="T23" fmla="*/ 0 h 53"/>
                <a:gd name="T24" fmla="*/ 128 w 621"/>
                <a:gd name="T25" fmla="*/ 53 h 53"/>
                <a:gd name="T26" fmla="*/ 128 w 621"/>
                <a:gd name="T27" fmla="*/ 0 h 53"/>
                <a:gd name="T28" fmla="*/ 150 w 621"/>
                <a:gd name="T29" fmla="*/ 53 h 53"/>
                <a:gd name="T30" fmla="*/ 150 w 621"/>
                <a:gd name="T31" fmla="*/ 0 h 53"/>
                <a:gd name="T32" fmla="*/ 171 w 621"/>
                <a:gd name="T33" fmla="*/ 53 h 53"/>
                <a:gd name="T34" fmla="*/ 171 w 621"/>
                <a:gd name="T35" fmla="*/ 0 h 53"/>
                <a:gd name="T36" fmla="*/ 192 w 621"/>
                <a:gd name="T37" fmla="*/ 53 h 53"/>
                <a:gd name="T38" fmla="*/ 192 w 621"/>
                <a:gd name="T39" fmla="*/ 0 h 53"/>
                <a:gd name="T40" fmla="*/ 214 w 621"/>
                <a:gd name="T41" fmla="*/ 53 h 53"/>
                <a:gd name="T42" fmla="*/ 214 w 621"/>
                <a:gd name="T43" fmla="*/ 0 h 53"/>
                <a:gd name="T44" fmla="*/ 235 w 621"/>
                <a:gd name="T45" fmla="*/ 53 h 53"/>
                <a:gd name="T46" fmla="*/ 235 w 621"/>
                <a:gd name="T47" fmla="*/ 0 h 53"/>
                <a:gd name="T48" fmla="*/ 257 w 621"/>
                <a:gd name="T49" fmla="*/ 53 h 53"/>
                <a:gd name="T50" fmla="*/ 257 w 621"/>
                <a:gd name="T51" fmla="*/ 0 h 53"/>
                <a:gd name="T52" fmla="*/ 278 w 621"/>
                <a:gd name="T53" fmla="*/ 53 h 53"/>
                <a:gd name="T54" fmla="*/ 278 w 621"/>
                <a:gd name="T55" fmla="*/ 0 h 53"/>
                <a:gd name="T56" fmla="*/ 300 w 621"/>
                <a:gd name="T57" fmla="*/ 53 h 53"/>
                <a:gd name="T58" fmla="*/ 300 w 621"/>
                <a:gd name="T59" fmla="*/ 0 h 53"/>
                <a:gd name="T60" fmla="*/ 321 w 621"/>
                <a:gd name="T61" fmla="*/ 53 h 53"/>
                <a:gd name="T62" fmla="*/ 321 w 621"/>
                <a:gd name="T63" fmla="*/ 0 h 53"/>
                <a:gd name="T64" fmla="*/ 343 w 621"/>
                <a:gd name="T65" fmla="*/ 53 h 53"/>
                <a:gd name="T66" fmla="*/ 343 w 621"/>
                <a:gd name="T67" fmla="*/ 0 h 53"/>
                <a:gd name="T68" fmla="*/ 364 w 621"/>
                <a:gd name="T69" fmla="*/ 53 h 53"/>
                <a:gd name="T70" fmla="*/ 364 w 621"/>
                <a:gd name="T71" fmla="*/ 0 h 53"/>
                <a:gd name="T72" fmla="*/ 385 w 621"/>
                <a:gd name="T73" fmla="*/ 53 h 53"/>
                <a:gd name="T74" fmla="*/ 385 w 621"/>
                <a:gd name="T75" fmla="*/ 0 h 53"/>
                <a:gd name="T76" fmla="*/ 407 w 621"/>
                <a:gd name="T77" fmla="*/ 53 h 53"/>
                <a:gd name="T78" fmla="*/ 407 w 621"/>
                <a:gd name="T79" fmla="*/ 0 h 53"/>
                <a:gd name="T80" fmla="*/ 428 w 621"/>
                <a:gd name="T81" fmla="*/ 53 h 53"/>
                <a:gd name="T82" fmla="*/ 428 w 621"/>
                <a:gd name="T83" fmla="*/ 0 h 53"/>
                <a:gd name="T84" fmla="*/ 450 w 621"/>
                <a:gd name="T85" fmla="*/ 53 h 53"/>
                <a:gd name="T86" fmla="*/ 450 w 621"/>
                <a:gd name="T87" fmla="*/ 0 h 53"/>
                <a:gd name="T88" fmla="*/ 471 w 621"/>
                <a:gd name="T89" fmla="*/ 53 h 53"/>
                <a:gd name="T90" fmla="*/ 471 w 621"/>
                <a:gd name="T91" fmla="*/ 0 h 53"/>
                <a:gd name="T92" fmla="*/ 493 w 621"/>
                <a:gd name="T93" fmla="*/ 53 h 53"/>
                <a:gd name="T94" fmla="*/ 493 w 621"/>
                <a:gd name="T95" fmla="*/ 0 h 53"/>
                <a:gd name="T96" fmla="*/ 514 w 621"/>
                <a:gd name="T97" fmla="*/ 53 h 53"/>
                <a:gd name="T98" fmla="*/ 514 w 621"/>
                <a:gd name="T99" fmla="*/ 0 h 53"/>
                <a:gd name="T100" fmla="*/ 535 w 621"/>
                <a:gd name="T101" fmla="*/ 53 h 53"/>
                <a:gd name="T102" fmla="*/ 535 w 621"/>
                <a:gd name="T103" fmla="*/ 0 h 53"/>
                <a:gd name="T104" fmla="*/ 557 w 621"/>
                <a:gd name="T105" fmla="*/ 53 h 53"/>
                <a:gd name="T106" fmla="*/ 557 w 621"/>
                <a:gd name="T107" fmla="*/ 0 h 53"/>
                <a:gd name="T108" fmla="*/ 578 w 621"/>
                <a:gd name="T109" fmla="*/ 53 h 53"/>
                <a:gd name="T110" fmla="*/ 578 w 621"/>
                <a:gd name="T111" fmla="*/ 0 h 53"/>
                <a:gd name="T112" fmla="*/ 600 w 621"/>
                <a:gd name="T113" fmla="*/ 53 h 53"/>
                <a:gd name="T114" fmla="*/ 600 w 621"/>
                <a:gd name="T115" fmla="*/ 0 h 53"/>
                <a:gd name="T116" fmla="*/ 621 w 621"/>
                <a:gd name="T117" fmla="*/ 53 h 53"/>
                <a:gd name="T118" fmla="*/ 621 w 621"/>
                <a:gd name="T1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1" h="53">
                  <a:moveTo>
                    <a:pt x="0" y="53"/>
                  </a:moveTo>
                  <a:lnTo>
                    <a:pt x="0" y="0"/>
                  </a:lnTo>
                  <a:moveTo>
                    <a:pt x="21" y="53"/>
                  </a:moveTo>
                  <a:lnTo>
                    <a:pt x="21" y="0"/>
                  </a:lnTo>
                  <a:moveTo>
                    <a:pt x="42" y="53"/>
                  </a:moveTo>
                  <a:lnTo>
                    <a:pt x="42" y="0"/>
                  </a:lnTo>
                  <a:moveTo>
                    <a:pt x="64" y="53"/>
                  </a:moveTo>
                  <a:lnTo>
                    <a:pt x="64" y="0"/>
                  </a:lnTo>
                  <a:moveTo>
                    <a:pt x="85" y="53"/>
                  </a:moveTo>
                  <a:lnTo>
                    <a:pt x="85" y="0"/>
                  </a:lnTo>
                  <a:moveTo>
                    <a:pt x="107" y="53"/>
                  </a:moveTo>
                  <a:lnTo>
                    <a:pt x="107" y="0"/>
                  </a:lnTo>
                  <a:moveTo>
                    <a:pt x="128" y="53"/>
                  </a:moveTo>
                  <a:lnTo>
                    <a:pt x="128" y="0"/>
                  </a:lnTo>
                  <a:moveTo>
                    <a:pt x="150" y="53"/>
                  </a:moveTo>
                  <a:lnTo>
                    <a:pt x="150" y="0"/>
                  </a:lnTo>
                  <a:moveTo>
                    <a:pt x="171" y="53"/>
                  </a:moveTo>
                  <a:lnTo>
                    <a:pt x="171" y="0"/>
                  </a:lnTo>
                  <a:moveTo>
                    <a:pt x="192" y="53"/>
                  </a:moveTo>
                  <a:lnTo>
                    <a:pt x="192" y="0"/>
                  </a:lnTo>
                  <a:moveTo>
                    <a:pt x="214" y="53"/>
                  </a:moveTo>
                  <a:lnTo>
                    <a:pt x="214" y="0"/>
                  </a:lnTo>
                  <a:moveTo>
                    <a:pt x="235" y="53"/>
                  </a:moveTo>
                  <a:lnTo>
                    <a:pt x="235" y="0"/>
                  </a:lnTo>
                  <a:moveTo>
                    <a:pt x="257" y="53"/>
                  </a:moveTo>
                  <a:lnTo>
                    <a:pt x="257" y="0"/>
                  </a:lnTo>
                  <a:moveTo>
                    <a:pt x="278" y="53"/>
                  </a:moveTo>
                  <a:lnTo>
                    <a:pt x="278" y="0"/>
                  </a:lnTo>
                  <a:moveTo>
                    <a:pt x="300" y="53"/>
                  </a:moveTo>
                  <a:lnTo>
                    <a:pt x="300" y="0"/>
                  </a:lnTo>
                  <a:moveTo>
                    <a:pt x="321" y="53"/>
                  </a:moveTo>
                  <a:lnTo>
                    <a:pt x="321" y="0"/>
                  </a:lnTo>
                  <a:moveTo>
                    <a:pt x="343" y="53"/>
                  </a:moveTo>
                  <a:lnTo>
                    <a:pt x="343" y="0"/>
                  </a:lnTo>
                  <a:moveTo>
                    <a:pt x="364" y="53"/>
                  </a:moveTo>
                  <a:lnTo>
                    <a:pt x="364" y="0"/>
                  </a:lnTo>
                  <a:moveTo>
                    <a:pt x="385" y="53"/>
                  </a:moveTo>
                  <a:lnTo>
                    <a:pt x="385" y="0"/>
                  </a:lnTo>
                  <a:moveTo>
                    <a:pt x="407" y="53"/>
                  </a:moveTo>
                  <a:lnTo>
                    <a:pt x="407" y="0"/>
                  </a:lnTo>
                  <a:moveTo>
                    <a:pt x="428" y="53"/>
                  </a:moveTo>
                  <a:lnTo>
                    <a:pt x="428" y="0"/>
                  </a:lnTo>
                  <a:moveTo>
                    <a:pt x="450" y="53"/>
                  </a:moveTo>
                  <a:lnTo>
                    <a:pt x="450" y="0"/>
                  </a:lnTo>
                  <a:moveTo>
                    <a:pt x="471" y="53"/>
                  </a:moveTo>
                  <a:lnTo>
                    <a:pt x="471" y="0"/>
                  </a:lnTo>
                  <a:moveTo>
                    <a:pt x="493" y="53"/>
                  </a:moveTo>
                  <a:lnTo>
                    <a:pt x="493" y="0"/>
                  </a:lnTo>
                  <a:moveTo>
                    <a:pt x="514" y="53"/>
                  </a:moveTo>
                  <a:lnTo>
                    <a:pt x="514" y="0"/>
                  </a:lnTo>
                  <a:moveTo>
                    <a:pt x="535" y="53"/>
                  </a:moveTo>
                  <a:lnTo>
                    <a:pt x="535" y="0"/>
                  </a:lnTo>
                  <a:moveTo>
                    <a:pt x="557" y="53"/>
                  </a:moveTo>
                  <a:lnTo>
                    <a:pt x="557" y="0"/>
                  </a:lnTo>
                  <a:moveTo>
                    <a:pt x="578" y="53"/>
                  </a:moveTo>
                  <a:lnTo>
                    <a:pt x="578" y="0"/>
                  </a:lnTo>
                  <a:moveTo>
                    <a:pt x="600" y="53"/>
                  </a:moveTo>
                  <a:lnTo>
                    <a:pt x="600" y="0"/>
                  </a:lnTo>
                  <a:moveTo>
                    <a:pt x="621" y="53"/>
                  </a:moveTo>
                  <a:lnTo>
                    <a:pt x="621" y="0"/>
                  </a:lnTo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7" name="Picture 116">
            <a:extLst>
              <a:ext uri="{FF2B5EF4-FFF2-40B4-BE49-F238E27FC236}">
                <a16:creationId xmlns="" xmlns:a16="http://schemas.microsoft.com/office/drawing/2014/main" id="{97A4811A-C6F6-4E14-B3EA-8A96330F973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64461" y="3501754"/>
            <a:ext cx="782156" cy="3712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="" xmlns:a16="http://schemas.microsoft.com/office/drawing/2014/main" id="{1EDF0CFA-89CD-42B8-96D1-848ABD8B061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14850" y="5065736"/>
            <a:ext cx="782156" cy="3712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="" xmlns:a16="http://schemas.microsoft.com/office/drawing/2014/main" id="{9AC2CE52-3A9C-40BC-9434-C4319F71AE4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70374" y="6028581"/>
            <a:ext cx="417150" cy="40600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="" xmlns:a16="http://schemas.microsoft.com/office/drawing/2014/main" id="{C27DAE34-0C56-460B-9729-E99FBCEA8F3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406963" y="2290434"/>
            <a:ext cx="417150" cy="40600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22EF31A0-E952-4B49-A0EF-77446CC75D9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420110" y="734364"/>
            <a:ext cx="417150" cy="4060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="" xmlns:a16="http://schemas.microsoft.com/office/drawing/2014/main" id="{390D22B6-6B1D-453E-BAA0-E1FC7CB6D5A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70374" y="3936646"/>
            <a:ext cx="417150" cy="406000"/>
          </a:xfrm>
          <a:prstGeom prst="rect">
            <a:avLst/>
          </a:prstGeom>
        </p:spPr>
      </p:pic>
      <p:cxnSp>
        <p:nvCxnSpPr>
          <p:cNvPr id="124" name="Straight Arrow Connector 123">
            <a:extLst>
              <a:ext uri="{FF2B5EF4-FFF2-40B4-BE49-F238E27FC236}">
                <a16:creationId xmlns="" xmlns:a16="http://schemas.microsoft.com/office/drawing/2014/main" id="{66636872-003B-4C38-81D4-075454D5D3BE}"/>
              </a:ext>
            </a:extLst>
          </p:cNvPr>
          <p:cNvCxnSpPr>
            <a:cxnSpLocks/>
          </p:cNvCxnSpPr>
          <p:nvPr/>
        </p:nvCxnSpPr>
        <p:spPr>
          <a:xfrm flipH="1">
            <a:off x="3151632" y="4298369"/>
            <a:ext cx="763898" cy="3571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="" xmlns:a16="http://schemas.microsoft.com/office/drawing/2014/main" id="{8B1C988C-7249-4E68-B1B9-C16CE6826020}"/>
              </a:ext>
            </a:extLst>
          </p:cNvPr>
          <p:cNvCxnSpPr>
            <a:cxnSpLocks/>
          </p:cNvCxnSpPr>
          <p:nvPr/>
        </p:nvCxnSpPr>
        <p:spPr>
          <a:xfrm flipH="1">
            <a:off x="5049005" y="3835630"/>
            <a:ext cx="985840" cy="46273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="" xmlns:a16="http://schemas.microsoft.com/office/drawing/2014/main" id="{C53F417C-1403-4D8F-BAA7-A5F9359C1FB5}"/>
              </a:ext>
            </a:extLst>
          </p:cNvPr>
          <p:cNvCxnSpPr>
            <a:cxnSpLocks/>
          </p:cNvCxnSpPr>
          <p:nvPr/>
        </p:nvCxnSpPr>
        <p:spPr>
          <a:xfrm flipH="1">
            <a:off x="6646617" y="2404289"/>
            <a:ext cx="1577636" cy="128306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="" xmlns:a16="http://schemas.microsoft.com/office/drawing/2014/main" id="{8FCCF00C-40C9-45B0-90E3-236AAFA38D3A}"/>
              </a:ext>
            </a:extLst>
          </p:cNvPr>
          <p:cNvCxnSpPr>
            <a:cxnSpLocks/>
          </p:cNvCxnSpPr>
          <p:nvPr/>
        </p:nvCxnSpPr>
        <p:spPr>
          <a:xfrm flipH="1" flipV="1">
            <a:off x="8867359" y="2331789"/>
            <a:ext cx="539604" cy="16164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="" xmlns:a16="http://schemas.microsoft.com/office/drawing/2014/main" id="{F05BBF41-777B-4CF2-8DE8-886287488A14}"/>
              </a:ext>
            </a:extLst>
          </p:cNvPr>
          <p:cNvCxnSpPr>
            <a:cxnSpLocks/>
          </p:cNvCxnSpPr>
          <p:nvPr/>
        </p:nvCxnSpPr>
        <p:spPr>
          <a:xfrm flipH="1" flipV="1">
            <a:off x="2086844" y="2916772"/>
            <a:ext cx="188916" cy="956182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4148E655-986C-41E0-BF00-D9634C3918F9}"/>
              </a:ext>
            </a:extLst>
          </p:cNvPr>
          <p:cNvGrpSpPr/>
          <p:nvPr/>
        </p:nvGrpSpPr>
        <p:grpSpPr>
          <a:xfrm>
            <a:off x="10111310" y="302408"/>
            <a:ext cx="1557233" cy="961105"/>
            <a:chOff x="9675154" y="2389165"/>
            <a:chExt cx="2467404" cy="1522851"/>
          </a:xfrm>
        </p:grpSpPr>
        <p:pic>
          <p:nvPicPr>
            <p:cNvPr id="130" name="Picture 129">
              <a:extLst>
                <a:ext uri="{FF2B5EF4-FFF2-40B4-BE49-F238E27FC236}">
                  <a16:creationId xmlns="" xmlns:a16="http://schemas.microsoft.com/office/drawing/2014/main" id="{E398C158-2DF7-4195-8B69-732D2868E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154" y="2389165"/>
              <a:ext cx="2467404" cy="1522851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="" xmlns:a16="http://schemas.microsoft.com/office/drawing/2014/main" id="{C3B6CC16-1AE3-4B62-8E13-9ECE7F8F5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499" y="2668808"/>
              <a:ext cx="2017897" cy="1116839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="" xmlns:a16="http://schemas.microsoft.com/office/drawing/2014/main" id="{444C50DD-B1A8-4A1D-97E7-FAF0AAC4ADCD}"/>
              </a:ext>
            </a:extLst>
          </p:cNvPr>
          <p:cNvGrpSpPr/>
          <p:nvPr/>
        </p:nvGrpSpPr>
        <p:grpSpPr>
          <a:xfrm>
            <a:off x="10111309" y="1864764"/>
            <a:ext cx="1557233" cy="961105"/>
            <a:chOff x="9675154" y="2389165"/>
            <a:chExt cx="2467404" cy="1522851"/>
          </a:xfrm>
        </p:grpSpPr>
        <p:pic>
          <p:nvPicPr>
            <p:cNvPr id="133" name="Picture 132">
              <a:extLst>
                <a:ext uri="{FF2B5EF4-FFF2-40B4-BE49-F238E27FC236}">
                  <a16:creationId xmlns="" xmlns:a16="http://schemas.microsoft.com/office/drawing/2014/main" id="{670C9BE7-64E0-4965-8F23-68F47B305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154" y="2389165"/>
              <a:ext cx="2467404" cy="1522851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="" xmlns:a16="http://schemas.microsoft.com/office/drawing/2014/main" id="{3F56E081-FC46-4929-B837-94FA8EE14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499" y="2668808"/>
              <a:ext cx="2017897" cy="1116839"/>
            </a:xfrm>
            <a:prstGeom prst="rect">
              <a:avLst/>
            </a:prstGeom>
          </p:spPr>
        </p:pic>
      </p:grpSp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CDDE7080-A4B0-42DA-95B4-320FCCD5CA28}"/>
              </a:ext>
            </a:extLst>
          </p:cNvPr>
          <p:cNvGrpSpPr/>
          <p:nvPr/>
        </p:nvGrpSpPr>
        <p:grpSpPr>
          <a:xfrm>
            <a:off x="10098642" y="3727961"/>
            <a:ext cx="1557233" cy="961105"/>
            <a:chOff x="9675154" y="2389165"/>
            <a:chExt cx="2467404" cy="1522851"/>
          </a:xfrm>
        </p:grpSpPr>
        <p:pic>
          <p:nvPicPr>
            <p:cNvPr id="136" name="Picture 135">
              <a:extLst>
                <a:ext uri="{FF2B5EF4-FFF2-40B4-BE49-F238E27FC236}">
                  <a16:creationId xmlns="" xmlns:a16="http://schemas.microsoft.com/office/drawing/2014/main" id="{1AC98FB4-B4B2-42F0-94B5-C5ED72F4A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154" y="2389165"/>
              <a:ext cx="2467404" cy="1522851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="" xmlns:a16="http://schemas.microsoft.com/office/drawing/2014/main" id="{E2139326-8BCE-46D3-A37A-BDF81E1B6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499" y="2668808"/>
              <a:ext cx="2017897" cy="1116839"/>
            </a:xfrm>
            <a:prstGeom prst="rect">
              <a:avLst/>
            </a:prstGeom>
          </p:spPr>
        </p:pic>
      </p:grpSp>
      <p:sp>
        <p:nvSpPr>
          <p:cNvPr id="141" name="Slide Number Placeholder 1">
            <a:extLst>
              <a:ext uri="{FF2B5EF4-FFF2-40B4-BE49-F238E27FC236}">
                <a16:creationId xmlns="" xmlns:a16="http://schemas.microsoft.com/office/drawing/2014/main" id="{510FA059-627C-42E5-A163-540BDA172D0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47F320-76F4-40F6-B1D3-DEDB66BCF45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BBD52649-653F-4B59-A371-52F3A28A81AA}"/>
              </a:ext>
            </a:extLst>
          </p:cNvPr>
          <p:cNvSpPr/>
          <p:nvPr/>
        </p:nvSpPr>
        <p:spPr>
          <a:xfrm>
            <a:off x="3768247" y="4680838"/>
            <a:ext cx="1309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Core Router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="" xmlns:a16="http://schemas.microsoft.com/office/drawing/2014/main" id="{D6CA151C-AD34-41CE-8582-FDA0A7E8ECCC}"/>
              </a:ext>
            </a:extLst>
          </p:cNvPr>
          <p:cNvSpPr/>
          <p:nvPr/>
        </p:nvSpPr>
        <p:spPr>
          <a:xfrm>
            <a:off x="5885372" y="3166106"/>
            <a:ext cx="53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PoP</a:t>
            </a:r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89535CD6-E5F3-436D-9FE6-BE337FACA304}"/>
              </a:ext>
            </a:extLst>
          </p:cNvPr>
          <p:cNvSpPr/>
          <p:nvPr/>
        </p:nvSpPr>
        <p:spPr>
          <a:xfrm>
            <a:off x="7580102" y="1869934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</a:t>
            </a:r>
            <a:endParaRPr lang="en-US" dirty="0"/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="" xmlns:a16="http://schemas.microsoft.com/office/drawing/2014/main" id="{6A99FE15-08BA-4F2C-B49F-C2D2C8271914}"/>
              </a:ext>
            </a:extLst>
          </p:cNvPr>
          <p:cNvCxnSpPr>
            <a:cxnSpLocks/>
            <a:stCxn id="120" idx="0"/>
            <a:endCxn id="121" idx="2"/>
          </p:cNvCxnSpPr>
          <p:nvPr/>
        </p:nvCxnSpPr>
        <p:spPr>
          <a:xfrm flipV="1">
            <a:off x="9615538" y="1140364"/>
            <a:ext cx="13147" cy="1150070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Picture 2" descr="Image result for storage icon">
            <a:extLst>
              <a:ext uri="{FF2B5EF4-FFF2-40B4-BE49-F238E27FC236}">
                <a16:creationId xmlns="" xmlns:a16="http://schemas.microsoft.com/office/drawing/2014/main" id="{20CC9985-1BC1-4D50-9C8B-176ADDF4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659" y="2565934"/>
            <a:ext cx="619879" cy="6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2" descr="Image result for storage icon">
            <a:extLst>
              <a:ext uri="{FF2B5EF4-FFF2-40B4-BE49-F238E27FC236}">
                <a16:creationId xmlns="" xmlns:a16="http://schemas.microsoft.com/office/drawing/2014/main" id="{E8DF7EA5-6631-4734-B400-A27484626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42" y="587880"/>
            <a:ext cx="619879" cy="6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" descr="Image result for storage icon">
            <a:extLst>
              <a:ext uri="{FF2B5EF4-FFF2-40B4-BE49-F238E27FC236}">
                <a16:creationId xmlns="" xmlns:a16="http://schemas.microsoft.com/office/drawing/2014/main" id="{2049DB17-E3C9-4625-B35C-A5CE31FF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550" y="4184156"/>
            <a:ext cx="619879" cy="6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" descr="Image result for storage icon">
            <a:extLst>
              <a:ext uri="{FF2B5EF4-FFF2-40B4-BE49-F238E27FC236}">
                <a16:creationId xmlns="" xmlns:a16="http://schemas.microsoft.com/office/drawing/2014/main" id="{CF03164D-F84D-4221-AF85-FAAB45667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207" y="5814702"/>
            <a:ext cx="619879" cy="6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0" name="Straight Arrow Connector 179">
            <a:extLst>
              <a:ext uri="{FF2B5EF4-FFF2-40B4-BE49-F238E27FC236}">
                <a16:creationId xmlns="" xmlns:a16="http://schemas.microsoft.com/office/drawing/2014/main" id="{D43DF536-4593-4F99-B95F-81080D4E2E6A}"/>
              </a:ext>
            </a:extLst>
          </p:cNvPr>
          <p:cNvCxnSpPr>
            <a:cxnSpLocks/>
            <a:stCxn id="122" idx="0"/>
          </p:cNvCxnSpPr>
          <p:nvPr/>
        </p:nvCxnSpPr>
        <p:spPr>
          <a:xfrm flipV="1">
            <a:off x="9578949" y="2655288"/>
            <a:ext cx="23250" cy="1281358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9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-0.12943 0.0824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1" y="412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CF106E7-DA6B-47A1-B115-5C033CB0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1016" y="6117199"/>
            <a:ext cx="2743200" cy="365125"/>
          </a:xfrm>
        </p:spPr>
        <p:txBody>
          <a:bodyPr/>
          <a:lstStyle/>
          <a:p>
            <a:fld id="{A947F320-76F4-40F6-B1D3-DEDB66BCF452}" type="slidenum">
              <a:rPr lang="en-GB" smtClean="0"/>
              <a:t>16</a:t>
            </a:fld>
            <a:endParaRPr lang="en-GB"/>
          </a:p>
        </p:txBody>
      </p:sp>
      <mc:AlternateContent xmlns:mc="http://schemas.openxmlformats.org/markup-compatibility/2006">
        <mc:Choice xmlns="" xmlns:cx4="http://schemas.microsoft.com/office/drawing/2016/5/10/chartex" Requires="cx4">
          <p:graphicFrame>
            <p:nvGraphicFramePr>
              <p:cNvPr id="43" name="Chart 42">
                <a:extLst>
                  <a:ext uri="{FF2B5EF4-FFF2-40B4-BE49-F238E27FC236}">
                    <a16:creationId xmlns:a16="http://schemas.microsoft.com/office/drawing/2014/main" id="{C3F001D9-1A0A-4AB7-8EE1-4B8B965B328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11590423"/>
                  </p:ext>
                </p:extLst>
              </p:nvPr>
            </p:nvGraphicFramePr>
            <p:xfrm>
              <a:off x="2953649" y="171482"/>
              <a:ext cx="9238351" cy="554301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3" name="Chart 42">
                <a:extLst>
                  <a:ext uri="{FF2B5EF4-FFF2-40B4-BE49-F238E27FC236}">
                    <a16:creationId xmlns="" xmlns:a16="http://schemas.microsoft.com/office/drawing/2014/main" id="{C3F001D9-1A0A-4AB7-8EE1-4B8B965B32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3649" y="171482"/>
                <a:ext cx="9238351" cy="5543011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Étoile à 5 branches 247">
            <a:extLst>
              <a:ext uri="{FF2B5EF4-FFF2-40B4-BE49-F238E27FC236}">
                <a16:creationId xmlns="" xmlns:a16="http://schemas.microsoft.com/office/drawing/2014/main" id="{BF15AD7C-7B06-4BAC-827F-A554E8241B29}"/>
              </a:ext>
            </a:extLst>
          </p:cNvPr>
          <p:cNvSpPr/>
          <p:nvPr/>
        </p:nvSpPr>
        <p:spPr>
          <a:xfrm>
            <a:off x="8395969" y="4166181"/>
            <a:ext cx="96806" cy="9680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Étoile à 5 branches 247">
            <a:extLst>
              <a:ext uri="{FF2B5EF4-FFF2-40B4-BE49-F238E27FC236}">
                <a16:creationId xmlns="" xmlns:a16="http://schemas.microsoft.com/office/drawing/2014/main" id="{B3D2E9FD-AE5F-43AC-A020-CF3210D3A577}"/>
              </a:ext>
            </a:extLst>
          </p:cNvPr>
          <p:cNvSpPr/>
          <p:nvPr/>
        </p:nvSpPr>
        <p:spPr>
          <a:xfrm>
            <a:off x="7496214" y="3222867"/>
            <a:ext cx="96806" cy="9680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Étoile à 5 branches 247">
            <a:extLst>
              <a:ext uri="{FF2B5EF4-FFF2-40B4-BE49-F238E27FC236}">
                <a16:creationId xmlns="" xmlns:a16="http://schemas.microsoft.com/office/drawing/2014/main" id="{108159A8-B348-4D23-BE90-91A17A031F2D}"/>
              </a:ext>
            </a:extLst>
          </p:cNvPr>
          <p:cNvSpPr/>
          <p:nvPr/>
        </p:nvSpPr>
        <p:spPr>
          <a:xfrm>
            <a:off x="8463543" y="4777608"/>
            <a:ext cx="96806" cy="9680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Étoile à 5 branches 247">
            <a:extLst>
              <a:ext uri="{FF2B5EF4-FFF2-40B4-BE49-F238E27FC236}">
                <a16:creationId xmlns="" xmlns:a16="http://schemas.microsoft.com/office/drawing/2014/main" id="{4471820D-70BE-492A-BEE7-D6C1F2324F22}"/>
              </a:ext>
            </a:extLst>
          </p:cNvPr>
          <p:cNvSpPr/>
          <p:nvPr/>
        </p:nvSpPr>
        <p:spPr>
          <a:xfrm>
            <a:off x="8211829" y="4508329"/>
            <a:ext cx="96806" cy="9680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Étoile à 5 branches 247">
            <a:extLst>
              <a:ext uri="{FF2B5EF4-FFF2-40B4-BE49-F238E27FC236}">
                <a16:creationId xmlns="" xmlns:a16="http://schemas.microsoft.com/office/drawing/2014/main" id="{8DA1412B-E769-47C1-ABB2-5081644A8AFF}"/>
              </a:ext>
            </a:extLst>
          </p:cNvPr>
          <p:cNvSpPr/>
          <p:nvPr/>
        </p:nvSpPr>
        <p:spPr>
          <a:xfrm>
            <a:off x="8528424" y="4455024"/>
            <a:ext cx="96806" cy="9680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Étoile à 5 branches 247">
            <a:extLst>
              <a:ext uri="{FF2B5EF4-FFF2-40B4-BE49-F238E27FC236}">
                <a16:creationId xmlns="" xmlns:a16="http://schemas.microsoft.com/office/drawing/2014/main" id="{B94B7606-1F09-4484-B045-887E531AB7E0}"/>
              </a:ext>
            </a:extLst>
          </p:cNvPr>
          <p:cNvSpPr/>
          <p:nvPr/>
        </p:nvSpPr>
        <p:spPr>
          <a:xfrm>
            <a:off x="8377481" y="4620973"/>
            <a:ext cx="96806" cy="9680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F01B2EF0-8D3B-4675-A089-5B5291BE3A1D}"/>
              </a:ext>
            </a:extLst>
          </p:cNvPr>
          <p:cNvCxnSpPr>
            <a:cxnSpLocks/>
          </p:cNvCxnSpPr>
          <p:nvPr/>
        </p:nvCxnSpPr>
        <p:spPr>
          <a:xfrm flipH="1" flipV="1">
            <a:off x="8567055" y="4803722"/>
            <a:ext cx="626663" cy="289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4CDCA29E-592B-4956-9BBF-91C3E20D935E}"/>
              </a:ext>
            </a:extLst>
          </p:cNvPr>
          <p:cNvCxnSpPr>
            <a:cxnSpLocks/>
            <a:endCxn id="49" idx="2"/>
          </p:cNvCxnSpPr>
          <p:nvPr/>
        </p:nvCxnSpPr>
        <p:spPr>
          <a:xfrm flipH="1" flipV="1">
            <a:off x="8395969" y="4717779"/>
            <a:ext cx="433970" cy="86719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B0A87E9-6A8D-4B2C-80ED-12F1CB99303A}"/>
              </a:ext>
            </a:extLst>
          </p:cNvPr>
          <p:cNvSpPr txBox="1"/>
          <p:nvPr/>
        </p:nvSpPr>
        <p:spPr>
          <a:xfrm>
            <a:off x="7872074" y="5536063"/>
            <a:ext cx="2079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Luton (4993/sq.km)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D33FE735-2F42-4FBA-9448-8D1F99E7BAD9}"/>
              </a:ext>
            </a:extLst>
          </p:cNvPr>
          <p:cNvCxnSpPr>
            <a:cxnSpLocks/>
            <a:endCxn id="48" idx="4"/>
          </p:cNvCxnSpPr>
          <p:nvPr/>
        </p:nvCxnSpPr>
        <p:spPr>
          <a:xfrm flipH="1">
            <a:off x="8625230" y="3737267"/>
            <a:ext cx="793296" cy="7547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98803F3-032E-4CB0-AE76-1116D4998FAF}"/>
              </a:ext>
            </a:extLst>
          </p:cNvPr>
          <p:cNvSpPr txBox="1"/>
          <p:nvPr/>
        </p:nvSpPr>
        <p:spPr>
          <a:xfrm>
            <a:off x="9303617" y="3231488"/>
            <a:ext cx="166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Cambridge (3193/sq.km)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6ADACDD2-97A5-4305-8EC5-AA08FFF3A450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6688991" y="4605135"/>
            <a:ext cx="1541326" cy="7361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220D8493-2042-425C-BD30-EDB940FCF28D}"/>
              </a:ext>
            </a:extLst>
          </p:cNvPr>
          <p:cNvSpPr txBox="1"/>
          <p:nvPr/>
        </p:nvSpPr>
        <p:spPr>
          <a:xfrm>
            <a:off x="5215178" y="5018159"/>
            <a:ext cx="166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Milton Keynes (847/sq.km)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43035E7A-1610-4359-8CEA-5522330724D5}"/>
              </a:ext>
            </a:extLst>
          </p:cNvPr>
          <p:cNvCxnSpPr>
            <a:cxnSpLocks/>
          </p:cNvCxnSpPr>
          <p:nvPr/>
        </p:nvCxnSpPr>
        <p:spPr>
          <a:xfrm flipH="1">
            <a:off x="8373442" y="2330325"/>
            <a:ext cx="963642" cy="184074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48D53D58-8833-44F2-ACA4-0D6BA8E3D7DD}"/>
              </a:ext>
            </a:extLst>
          </p:cNvPr>
          <p:cNvSpPr txBox="1"/>
          <p:nvPr/>
        </p:nvSpPr>
        <p:spPr>
          <a:xfrm>
            <a:off x="9179194" y="2002942"/>
            <a:ext cx="203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Boston (183/sq.km)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8C938BBD-EDD0-400A-BE6C-0F5CA9CCD62A}"/>
              </a:ext>
            </a:extLst>
          </p:cNvPr>
          <p:cNvCxnSpPr>
            <a:cxnSpLocks/>
            <a:endCxn id="45" idx="2"/>
          </p:cNvCxnSpPr>
          <p:nvPr/>
        </p:nvCxnSpPr>
        <p:spPr>
          <a:xfrm>
            <a:off x="5708166" y="2566969"/>
            <a:ext cx="1806536" cy="7527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DC4D424E-2FED-4210-A798-CA7DFB39973E}"/>
              </a:ext>
            </a:extLst>
          </p:cNvPr>
          <p:cNvSpPr txBox="1"/>
          <p:nvPr/>
        </p:nvSpPr>
        <p:spPr>
          <a:xfrm>
            <a:off x="4377876" y="2070524"/>
            <a:ext cx="1302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Eden</a:t>
            </a:r>
            <a:r>
              <a:rPr lang="en-GB" dirty="0"/>
              <a:t> </a:t>
            </a:r>
            <a:r>
              <a:rPr lang="en-GB" b="1" dirty="0"/>
              <a:t>(25/sq.km)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38F349F-F3CE-443B-ACB0-EACC27382B61}"/>
              </a:ext>
            </a:extLst>
          </p:cNvPr>
          <p:cNvSpPr txBox="1"/>
          <p:nvPr/>
        </p:nvSpPr>
        <p:spPr>
          <a:xfrm>
            <a:off x="9184235" y="4338852"/>
            <a:ext cx="2098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Hammersmith and Fulham </a:t>
            </a:r>
            <a:r>
              <a:rPr lang="en-GB" b="1" dirty="0"/>
              <a:t>(11213/sq.km)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A156E2A6-131C-450D-A650-F387D8734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7" y="1871213"/>
            <a:ext cx="4006991" cy="3938731"/>
          </a:xfrm>
          <a:prstGeom prst="rect">
            <a:avLst/>
          </a:prstGeom>
        </p:spPr>
      </p:pic>
      <p:sp>
        <p:nvSpPr>
          <p:cNvPr id="66" name="Title 1">
            <a:extLst>
              <a:ext uri="{FF2B5EF4-FFF2-40B4-BE49-F238E27FC236}">
                <a16:creationId xmlns="" xmlns:a16="http://schemas.microsoft.com/office/drawing/2014/main" id="{51862549-3961-465C-A4B5-14BC44690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45" y="64313"/>
            <a:ext cx="10515600" cy="1325563"/>
          </a:xfrm>
        </p:spPr>
        <p:txBody>
          <a:bodyPr/>
          <a:lstStyle/>
          <a:p>
            <a:r>
              <a:rPr lang="en-US" dirty="0"/>
              <a:t>Feasible?</a:t>
            </a:r>
          </a:p>
        </p:txBody>
      </p:sp>
    </p:spTree>
    <p:extLst>
      <p:ext uri="{BB962C8B-B14F-4D97-AF65-F5344CB8AC3E}">
        <p14:creationId xmlns:p14="http://schemas.microsoft.com/office/powerpoint/2010/main" val="35151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6" grpId="0"/>
      <p:bldP spid="58" grpId="0"/>
      <p:bldP spid="60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AF4D9E1-C7FE-4219-B346-C4D94D47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1035F8B-012C-47FD-9C58-C765B2ABC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192" y="2258440"/>
            <a:ext cx="417150" cy="40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B650403-9031-4368-8532-D0EDCE87B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329" y="4430979"/>
            <a:ext cx="417150" cy="40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C3DB3EC-E4F0-4486-885C-1FC8F24FA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724" y="3596767"/>
            <a:ext cx="417150" cy="40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316ADE8-FF97-4B7E-B844-83C033266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51" y="2892833"/>
            <a:ext cx="417150" cy="406000"/>
          </a:xfrm>
          <a:prstGeom prst="rect">
            <a:avLst/>
          </a:prstGeom>
        </p:spPr>
      </p:pic>
      <p:pic>
        <p:nvPicPr>
          <p:cNvPr id="9" name="Picture 2" descr="Image result for storage icon">
            <a:extLst>
              <a:ext uri="{FF2B5EF4-FFF2-40B4-BE49-F238E27FC236}">
                <a16:creationId xmlns="" xmlns:a16="http://schemas.microsoft.com/office/drawing/2014/main" id="{FD869A95-314E-44EE-9FAC-AF38D7771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25" y="4706479"/>
            <a:ext cx="619879" cy="6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storage icon">
            <a:extLst>
              <a:ext uri="{FF2B5EF4-FFF2-40B4-BE49-F238E27FC236}">
                <a16:creationId xmlns="" xmlns:a16="http://schemas.microsoft.com/office/drawing/2014/main" id="{F7B7A699-0A57-411D-81C4-1392DA794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56" y="3450283"/>
            <a:ext cx="619879" cy="6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storage icon">
            <a:extLst>
              <a:ext uri="{FF2B5EF4-FFF2-40B4-BE49-F238E27FC236}">
                <a16:creationId xmlns="" xmlns:a16="http://schemas.microsoft.com/office/drawing/2014/main" id="{DEAA0279-97BF-46B5-9FF0-ABDFBDE44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27" y="3140343"/>
            <a:ext cx="619879" cy="6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storage icon">
            <a:extLst>
              <a:ext uri="{FF2B5EF4-FFF2-40B4-BE49-F238E27FC236}">
                <a16:creationId xmlns="" xmlns:a16="http://schemas.microsoft.com/office/drawing/2014/main" id="{EEA02229-F5C8-4F74-98CB-FDC0148B9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25" y="2044561"/>
            <a:ext cx="619879" cy="6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BD1CBBE9-5861-4AC7-A2B1-DE839C912D3C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038761" y="2451927"/>
            <a:ext cx="1608266" cy="998356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8B12DFF2-E6ED-4248-8C9A-FA9DFE3E25F4}"/>
              </a:ext>
            </a:extLst>
          </p:cNvPr>
          <p:cNvCxnSpPr>
            <a:cxnSpLocks/>
            <a:stCxn id="11" idx="2"/>
            <a:endCxn id="6" idx="3"/>
          </p:cNvCxnSpPr>
          <p:nvPr/>
        </p:nvCxnSpPr>
        <p:spPr>
          <a:xfrm flipH="1">
            <a:off x="3873479" y="3760222"/>
            <a:ext cx="1083488" cy="873757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69C65A10-5354-494B-967F-E182473C3401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898299" y="4032943"/>
            <a:ext cx="1558030" cy="601036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B5E94AD2-E02A-4D3E-ADC1-7FBE49A253E1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1796935" y="3596769"/>
            <a:ext cx="2746929" cy="163454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E0322C98-82AF-49B2-AAB2-B8DED322D09C}"/>
              </a:ext>
            </a:extLst>
          </p:cNvPr>
          <p:cNvCxnSpPr>
            <a:cxnSpLocks/>
            <a:stCxn id="7" idx="0"/>
            <a:endCxn id="5" idx="1"/>
          </p:cNvCxnSpPr>
          <p:nvPr/>
        </p:nvCxnSpPr>
        <p:spPr>
          <a:xfrm flipV="1">
            <a:off x="1898299" y="2461440"/>
            <a:ext cx="774893" cy="1135327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A57F22CA-D366-4911-A84F-6310F0048272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2881767" y="2664440"/>
            <a:ext cx="783137" cy="1766539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06EF32A9-4FB3-4732-B086-6A6343A33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How to Share?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F9B7C01C-0915-4C3E-A377-B736EFC718ED}"/>
              </a:ext>
            </a:extLst>
          </p:cNvPr>
          <p:cNvSpPr/>
          <p:nvPr/>
        </p:nvSpPr>
        <p:spPr>
          <a:xfrm>
            <a:off x="7514507" y="1353869"/>
            <a:ext cx="2305878" cy="4323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Wi-Stitch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B842FFC-7477-4AAF-99BF-B548D1CAEDB5}"/>
              </a:ext>
            </a:extLst>
          </p:cNvPr>
          <p:cNvSpPr/>
          <p:nvPr/>
        </p:nvSpPr>
        <p:spPr>
          <a:xfrm>
            <a:off x="7261605" y="1929363"/>
            <a:ext cx="4634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Who Operates?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MNOs and Fixed line ISP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Content Providers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2A9EB9C-9F30-4E38-86A0-1C761822D06E}"/>
              </a:ext>
            </a:extLst>
          </p:cNvPr>
          <p:cNvSpPr/>
          <p:nvPr/>
        </p:nvSpPr>
        <p:spPr>
          <a:xfrm>
            <a:off x="7265926" y="3125057"/>
            <a:ext cx="4255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How do users access?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WiFi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mmWave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Cellular network</a:t>
            </a:r>
            <a:endParaRPr lang="en-GB" sz="2400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FC9F99C-2889-4E19-8A94-66A7483AC763}"/>
              </a:ext>
            </a:extLst>
          </p:cNvPr>
          <p:cNvSpPr/>
          <p:nvPr/>
        </p:nvSpPr>
        <p:spPr>
          <a:xfrm>
            <a:off x="7261605" y="4767202"/>
            <a:ext cx="4993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How to locate content?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ICN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NFV/SDN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HTTP/DNS redirection</a:t>
            </a:r>
          </a:p>
        </p:txBody>
      </p:sp>
    </p:spTree>
    <p:extLst>
      <p:ext uri="{BB962C8B-B14F-4D97-AF65-F5344CB8AC3E}">
        <p14:creationId xmlns:p14="http://schemas.microsoft.com/office/powerpoint/2010/main" val="36618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E0E54-2F23-464B-BCCC-5D13EB10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 and Share (optimally)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27EC5F-583C-4A3D-9ACF-7E110963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18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0ED5E84B-9A39-4AF8-9300-D87440D29523}"/>
                  </a:ext>
                </a:extLst>
              </p:cNvPr>
              <p:cNvSpPr/>
              <p:nvPr/>
            </p:nvSpPr>
            <p:spPr>
              <a:xfrm>
                <a:off x="5654964" y="1561435"/>
                <a:ext cx="6180881" cy="132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2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32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𝑖𝑐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|"/>
                          <m:endChr m:val="|"/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D5E84B-9A39-4AF8-9300-D87440D295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964" y="1561435"/>
                <a:ext cx="6180881" cy="13251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81EB9E96-0156-49DA-8534-EDD698D99AF5}"/>
                  </a:ext>
                </a:extLst>
              </p:cNvPr>
              <p:cNvSpPr/>
              <p:nvPr/>
            </p:nvSpPr>
            <p:spPr>
              <a:xfrm>
                <a:off x="5326082" y="2834369"/>
                <a:ext cx="6180881" cy="132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32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(1 −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𝑖𝑐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𝑖𝑐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|"/>
                          <m:endChr m:val="|"/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EB9E96-0156-49DA-8534-EDD698D99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082" y="2834369"/>
                <a:ext cx="6180881" cy="13251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F340122F-C5C7-4C9A-9278-CACF68053214}"/>
                  </a:ext>
                </a:extLst>
              </p:cNvPr>
              <p:cNvSpPr txBox="1"/>
              <p:nvPr/>
            </p:nvSpPr>
            <p:spPr>
              <a:xfrm>
                <a:off x="8416522" y="4396816"/>
                <a:ext cx="2441501" cy="641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40122F-C5C7-4C9A-9278-CACF68053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522" y="4396816"/>
                <a:ext cx="2441501" cy="64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7944AED2-9505-4D36-A133-78C4402F95F7}"/>
                  </a:ext>
                </a:extLst>
              </p:cNvPr>
              <p:cNvSpPr txBox="1"/>
              <p:nvPr/>
            </p:nvSpPr>
            <p:spPr>
              <a:xfrm>
                <a:off x="6924893" y="5121705"/>
                <a:ext cx="4625497" cy="1195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𝑆𝑢𝑏𝑗𝑒𝑐𝑡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3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𝑖𝑐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|"/>
                          <m:endChr m:val="|"/>
                          <m:ctrlPr>
                            <a:rPr lang="pt-BR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944AED2-9505-4D36-A133-78C4402F9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893" y="5121705"/>
                <a:ext cx="4625497" cy="11950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80891A2-25FA-40E9-A0F0-B7E12247D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3192" y="2258440"/>
            <a:ext cx="417150" cy="406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1858427-E918-4B6A-B685-D32DF458DE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6329" y="4430979"/>
            <a:ext cx="417150" cy="406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1BB26BA-1ACA-48E4-A7AD-8D10778A7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9724" y="3596767"/>
            <a:ext cx="417150" cy="406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9BD7F10-FFAA-4D25-9023-C3731053E9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851" y="2892833"/>
            <a:ext cx="417150" cy="406000"/>
          </a:xfrm>
          <a:prstGeom prst="rect">
            <a:avLst/>
          </a:prstGeom>
        </p:spPr>
      </p:pic>
      <p:pic>
        <p:nvPicPr>
          <p:cNvPr id="34" name="Picture 2" descr="Image result for storage icon">
            <a:extLst>
              <a:ext uri="{FF2B5EF4-FFF2-40B4-BE49-F238E27FC236}">
                <a16:creationId xmlns="" xmlns:a16="http://schemas.microsoft.com/office/drawing/2014/main" id="{D554B7E1-2E8A-4C5B-83F8-2CDF0D342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25" y="4706479"/>
            <a:ext cx="619879" cy="6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storage icon">
            <a:extLst>
              <a:ext uri="{FF2B5EF4-FFF2-40B4-BE49-F238E27FC236}">
                <a16:creationId xmlns="" xmlns:a16="http://schemas.microsoft.com/office/drawing/2014/main" id="{78D7F0BB-FF88-45DE-BF7A-89D1E9C56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56" y="3450283"/>
            <a:ext cx="619879" cy="6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mage result for storage icon">
            <a:extLst>
              <a:ext uri="{FF2B5EF4-FFF2-40B4-BE49-F238E27FC236}">
                <a16:creationId xmlns="" xmlns:a16="http://schemas.microsoft.com/office/drawing/2014/main" id="{8B410D3E-1966-49D7-B93D-4886586DC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27" y="3140343"/>
            <a:ext cx="619879" cy="6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result for storage icon">
            <a:extLst>
              <a:ext uri="{FF2B5EF4-FFF2-40B4-BE49-F238E27FC236}">
                <a16:creationId xmlns="" xmlns:a16="http://schemas.microsoft.com/office/drawing/2014/main" id="{21B0AD71-7F19-4F85-AC59-81220C74C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25" y="2044561"/>
            <a:ext cx="619879" cy="6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2B264CF0-2908-4138-B532-AD3A2390648C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3090342" y="2461440"/>
            <a:ext cx="1556685" cy="988843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FB6AE8C2-FDEF-4EF0-BEB3-040E1ED75DDE}"/>
              </a:ext>
            </a:extLst>
          </p:cNvPr>
          <p:cNvCxnSpPr>
            <a:cxnSpLocks/>
            <a:stCxn id="37" idx="2"/>
            <a:endCxn id="30" idx="3"/>
          </p:cNvCxnSpPr>
          <p:nvPr/>
        </p:nvCxnSpPr>
        <p:spPr>
          <a:xfrm flipH="1">
            <a:off x="3873479" y="3760222"/>
            <a:ext cx="1083488" cy="873757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FBDDFC78-985D-43A2-A76E-95438E230CEC}"/>
              </a:ext>
            </a:extLst>
          </p:cNvPr>
          <p:cNvCxnSpPr>
            <a:cxnSpLocks/>
            <a:stCxn id="31" idx="2"/>
            <a:endCxn id="30" idx="1"/>
          </p:cNvCxnSpPr>
          <p:nvPr/>
        </p:nvCxnSpPr>
        <p:spPr>
          <a:xfrm>
            <a:off x="1898299" y="4002767"/>
            <a:ext cx="1558030" cy="631212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FB8D9F73-64D5-43D5-8E6A-047F1D07120A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1796935" y="3596769"/>
            <a:ext cx="2746929" cy="163454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64D9C667-D437-4BBC-9FD2-38BBC6242456}"/>
              </a:ext>
            </a:extLst>
          </p:cNvPr>
          <p:cNvCxnSpPr>
            <a:cxnSpLocks/>
            <a:stCxn id="31" idx="0"/>
            <a:endCxn id="29" idx="1"/>
          </p:cNvCxnSpPr>
          <p:nvPr/>
        </p:nvCxnSpPr>
        <p:spPr>
          <a:xfrm flipV="1">
            <a:off x="1898299" y="2461440"/>
            <a:ext cx="774893" cy="1135327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5B4DA538-DD23-43D5-8517-DA5BB0D7B5C1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>
            <a:off x="2881767" y="2664440"/>
            <a:ext cx="783137" cy="1766539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2F7D09C1-9C5C-43F7-A4F3-B71DBBB5D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" y="1715370"/>
            <a:ext cx="6134557" cy="4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2FE575E-213B-49EA-B7E0-BEFBF49D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19</a:t>
            </a:fld>
            <a:endParaRPr lang="en-GB"/>
          </a:p>
        </p:txBody>
      </p:sp>
      <p:pic>
        <p:nvPicPr>
          <p:cNvPr id="1026" name="Picture 2" descr="https://www.reeditor.com/img_col/col_17625.png">
            <a:extLst>
              <a:ext uri="{FF2B5EF4-FFF2-40B4-BE49-F238E27FC236}">
                <a16:creationId xmlns="" xmlns:a16="http://schemas.microsoft.com/office/drawing/2014/main" id="{96890E4F-5F3D-4A8D-825B-F8A17284C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96" y="327280"/>
            <a:ext cx="3412797" cy="398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="" xmlns:a16="http://schemas.microsoft.com/office/drawing/2014/main" id="{FD1F2B61-ACF4-46A8-ACB9-1CE1C5CE2F15}"/>
              </a:ext>
            </a:extLst>
          </p:cNvPr>
          <p:cNvSpPr/>
          <p:nvPr/>
        </p:nvSpPr>
        <p:spPr>
          <a:xfrm>
            <a:off x="8560576" y="1168181"/>
            <a:ext cx="3131453" cy="1859367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 Green, in  fact Carbon positive</a:t>
            </a:r>
            <a:endParaRPr lang="en-GB" sz="2400" dirty="0"/>
          </a:p>
        </p:txBody>
      </p:sp>
      <p:sp>
        <p:nvSpPr>
          <p:cNvPr id="12" name="Cloud 11">
            <a:extLst>
              <a:ext uri="{FF2B5EF4-FFF2-40B4-BE49-F238E27FC236}">
                <a16:creationId xmlns="" xmlns:a16="http://schemas.microsoft.com/office/drawing/2014/main" id="{7A757268-40D9-43DA-833D-C447DAACE2EC}"/>
              </a:ext>
            </a:extLst>
          </p:cNvPr>
          <p:cNvSpPr/>
          <p:nvPr/>
        </p:nvSpPr>
        <p:spPr>
          <a:xfrm>
            <a:off x="675791" y="1168181"/>
            <a:ext cx="2978084" cy="1727419"/>
          </a:xfrm>
          <a:prstGeom prst="cloud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Upto</a:t>
            </a:r>
            <a:r>
              <a:rPr lang="en-US" sz="2400" dirty="0"/>
              <a:t> 30% of energy savings</a:t>
            </a:r>
            <a:endParaRPr lang="en-GB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ED62AD23-0D2D-419A-AA5B-6B78DA5DAC5D}"/>
              </a:ext>
            </a:extLst>
          </p:cNvPr>
          <p:cNvCxnSpPr/>
          <p:nvPr/>
        </p:nvCxnSpPr>
        <p:spPr>
          <a:xfrm>
            <a:off x="675791" y="4612778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4250A65-A6E5-4479-B96F-142D93C616A2}"/>
              </a:ext>
            </a:extLst>
          </p:cNvPr>
          <p:cNvSpPr/>
          <p:nvPr/>
        </p:nvSpPr>
        <p:spPr>
          <a:xfrm>
            <a:off x="675791" y="4829560"/>
            <a:ext cx="108404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i="1" dirty="0"/>
              <a:t>[</a:t>
            </a:r>
            <a:r>
              <a:rPr lang="en-GB" b="1" i="1" dirty="0">
                <a:solidFill>
                  <a:srgbClr val="FF0000"/>
                </a:solidFill>
              </a:rPr>
              <a:t>Best Paper</a:t>
            </a:r>
            <a:r>
              <a:rPr lang="en-GB" i="1" dirty="0"/>
              <a:t>] </a:t>
            </a:r>
            <a:r>
              <a:rPr lang="en-GB" dirty="0"/>
              <a:t>Aravindh Raman, Nishanth Sastry, Arjuna Sathiaseelan, Jigna Chandaria and Andrew Secker. </a:t>
            </a:r>
            <a:r>
              <a:rPr lang="en-GB" b="1" dirty="0"/>
              <a:t>Wi-Stitch: Content Delivery in Converged Edge Networks. </a:t>
            </a:r>
            <a:r>
              <a:rPr lang="en-GB" dirty="0"/>
              <a:t>In Proceedings of </a:t>
            </a:r>
            <a:r>
              <a:rPr lang="en-GB" b="1" dirty="0"/>
              <a:t>SIGCOMM </a:t>
            </a:r>
            <a:r>
              <a:rPr lang="en-GB" b="1" dirty="0" smtClean="0"/>
              <a:t>MECOMM</a:t>
            </a:r>
            <a:r>
              <a:rPr lang="en-GB" dirty="0"/>
              <a:t> </a:t>
            </a:r>
            <a:r>
              <a:rPr lang="en-GB" b="1" dirty="0" smtClean="0"/>
              <a:t>(2017</a:t>
            </a:r>
            <a:r>
              <a:rPr lang="en-GB" b="1" dirty="0"/>
              <a:t>)</a:t>
            </a:r>
          </a:p>
          <a:p>
            <a:pPr algn="just"/>
            <a:r>
              <a:rPr lang="en-GB" dirty="0"/>
              <a:t>Aravindh Raman, Dmytro Karamshuk, Nishanth Sastry, Andrew Secker and Jigna Chandaria. </a:t>
            </a:r>
            <a:r>
              <a:rPr lang="en-GB" b="1" dirty="0"/>
              <a:t>Consume Local: Towards Carbon Free Content Delivery</a:t>
            </a:r>
            <a:r>
              <a:rPr lang="en-GB" dirty="0"/>
              <a:t> In 38th </a:t>
            </a:r>
            <a:r>
              <a:rPr lang="en-GB" b="1" dirty="0" smtClean="0"/>
              <a:t>IEEE ICDCS</a:t>
            </a:r>
            <a:r>
              <a:rPr lang="en-GB" dirty="0"/>
              <a:t> </a:t>
            </a:r>
            <a:r>
              <a:rPr lang="en-GB" b="1" dirty="0" smtClean="0"/>
              <a:t>(2018).</a:t>
            </a:r>
          </a:p>
          <a:p>
            <a:r>
              <a:rPr lang="en-GB" dirty="0" err="1" smtClean="0"/>
              <a:t>Aravindh</a:t>
            </a:r>
            <a:r>
              <a:rPr lang="en-GB" dirty="0" smtClean="0"/>
              <a:t> Raman, Nader </a:t>
            </a:r>
            <a:r>
              <a:rPr lang="en-GB" dirty="0" err="1"/>
              <a:t>Mokari</a:t>
            </a:r>
            <a:r>
              <a:rPr lang="en-GB" dirty="0"/>
              <a:t>, Mostafa </a:t>
            </a:r>
            <a:r>
              <a:rPr lang="en-GB" dirty="0" err="1"/>
              <a:t>Salehi</a:t>
            </a:r>
            <a:r>
              <a:rPr lang="en-GB" dirty="0"/>
              <a:t>, </a:t>
            </a:r>
            <a:r>
              <a:rPr lang="en-GB" dirty="0" err="1"/>
              <a:t>Tooba</a:t>
            </a:r>
            <a:r>
              <a:rPr lang="en-GB" dirty="0"/>
              <a:t> Faisal, Andrew Secker, and </a:t>
            </a:r>
            <a:r>
              <a:rPr lang="en-GB" dirty="0" err="1"/>
              <a:t>Jigna</a:t>
            </a:r>
            <a:r>
              <a:rPr lang="en-GB" dirty="0"/>
              <a:t> </a:t>
            </a:r>
            <a:r>
              <a:rPr lang="en-GB" dirty="0" err="1" smtClean="0"/>
              <a:t>Chandaria</a:t>
            </a:r>
            <a:r>
              <a:rPr lang="en-GB" dirty="0" smtClean="0"/>
              <a:t> </a:t>
            </a:r>
            <a:r>
              <a:rPr lang="en-GB" b="1" dirty="0"/>
              <a:t>Care to Share? An Empirical Analysis of Capacity Enhancement by Sharing at the </a:t>
            </a:r>
            <a:r>
              <a:rPr lang="en-GB" b="1" dirty="0" smtClean="0"/>
              <a:t>Edge, </a:t>
            </a:r>
            <a:r>
              <a:rPr lang="en-GB" b="1" dirty="0" err="1" smtClean="0"/>
              <a:t>Mobicom</a:t>
            </a:r>
            <a:r>
              <a:rPr lang="en-GB" b="1" dirty="0" smtClean="0"/>
              <a:t> </a:t>
            </a:r>
            <a:r>
              <a:rPr lang="en-GB" b="1" dirty="0" err="1" smtClean="0"/>
              <a:t>EdgeTech</a:t>
            </a:r>
            <a:r>
              <a:rPr lang="en-GB" b="1" dirty="0" smtClean="0"/>
              <a:t> Workshop (2018)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5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00EFD61-F092-4DC4-944F-5E6CD94365C5}"/>
              </a:ext>
            </a:extLst>
          </p:cNvPr>
          <p:cNvGrpSpPr/>
          <p:nvPr/>
        </p:nvGrpSpPr>
        <p:grpSpPr>
          <a:xfrm>
            <a:off x="328207" y="1156746"/>
            <a:ext cx="4393424" cy="1697344"/>
            <a:chOff x="2938338" y="268570"/>
            <a:chExt cx="4393424" cy="169734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E68709F7-3B1E-4C61-AB44-5DF06DA8A47F}"/>
                </a:ext>
              </a:extLst>
            </p:cNvPr>
            <p:cNvSpPr/>
            <p:nvPr/>
          </p:nvSpPr>
          <p:spPr>
            <a:xfrm>
              <a:off x="2938338" y="268570"/>
              <a:ext cx="4393424" cy="16973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E247CF83-E587-4AD1-B425-5698E4437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63" y="1108563"/>
              <a:ext cx="1245656" cy="765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2FE2BFCB-B5AA-4FB1-8247-70A6E6469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613" y="386210"/>
              <a:ext cx="782156" cy="6728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D50A287-BB79-4A0C-86ED-CB5206A6C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44" y="1429974"/>
            <a:ext cx="2077324" cy="1168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A02CCB6-E98D-4683-B1CE-324C8C516AB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313" y="3723434"/>
            <a:ext cx="1557233" cy="961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C6AC23F-295C-4C37-A7FE-786A958E38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585" y="3872954"/>
            <a:ext cx="1900350" cy="114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1B6C7A9-2250-496B-B304-7EA4614D252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311" y="302409"/>
            <a:ext cx="1557233" cy="9611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D40E287-8FCE-4186-AF7F-194C4DF2499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312" y="1875945"/>
            <a:ext cx="1557233" cy="96110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207A33C-2C9E-4747-AB16-156C4922ED79}"/>
              </a:ext>
            </a:extLst>
          </p:cNvPr>
          <p:cNvSpPr/>
          <p:nvPr/>
        </p:nvSpPr>
        <p:spPr>
          <a:xfrm>
            <a:off x="1803226" y="4259588"/>
            <a:ext cx="945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Internet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924EA14-287C-4ED2-BC72-8D46B80D4C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1146" y="2259289"/>
            <a:ext cx="1286213" cy="145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BF3CF7F-8FD3-4D66-93A8-18C4A6E252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1145" y="3685485"/>
            <a:ext cx="1286213" cy="145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65E3B80-67B0-4F84-BCFB-C4F25A66EB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1145" y="5478549"/>
            <a:ext cx="1286213" cy="145000"/>
          </a:xfrm>
          <a:prstGeom prst="rect">
            <a:avLst/>
          </a:prstGeom>
        </p:spPr>
      </p:pic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3847267" y="4071357"/>
            <a:ext cx="1265238" cy="563562"/>
            <a:chOff x="2432" y="2610"/>
            <a:chExt cx="797" cy="35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610"/>
              <a:ext cx="715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2475" y="2613"/>
              <a:ext cx="714" cy="28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2946" y="2633"/>
              <a:ext cx="184" cy="40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2946" y="2633"/>
              <a:ext cx="184" cy="4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" y="2891"/>
              <a:ext cx="40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2435" y="2893"/>
              <a:ext cx="40" cy="7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" y="2943"/>
              <a:ext cx="18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2449" y="2945"/>
              <a:ext cx="13" cy="15"/>
            </a:xfrm>
            <a:custGeom>
              <a:avLst/>
              <a:gdLst>
                <a:gd name="T0" fmla="*/ 0 w 13"/>
                <a:gd name="T1" fmla="*/ 12 h 15"/>
                <a:gd name="T2" fmla="*/ 6 w 13"/>
                <a:gd name="T3" fmla="*/ 15 h 15"/>
                <a:gd name="T4" fmla="*/ 13 w 13"/>
                <a:gd name="T5" fmla="*/ 12 h 15"/>
                <a:gd name="T6" fmla="*/ 13 w 13"/>
                <a:gd name="T7" fmla="*/ 4 h 15"/>
                <a:gd name="T8" fmla="*/ 6 w 13"/>
                <a:gd name="T9" fmla="*/ 0 h 15"/>
                <a:gd name="T10" fmla="*/ 0 w 13"/>
                <a:gd name="T11" fmla="*/ 4 h 15"/>
                <a:gd name="T12" fmla="*/ 0 w 1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0" y="12"/>
                  </a:moveTo>
                  <a:lnTo>
                    <a:pt x="6" y="15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" y="2895"/>
              <a:ext cx="18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2449" y="2895"/>
              <a:ext cx="13" cy="15"/>
            </a:xfrm>
            <a:custGeom>
              <a:avLst/>
              <a:gdLst>
                <a:gd name="T0" fmla="*/ 0 w 13"/>
                <a:gd name="T1" fmla="*/ 12 h 15"/>
                <a:gd name="T2" fmla="*/ 6 w 13"/>
                <a:gd name="T3" fmla="*/ 15 h 15"/>
                <a:gd name="T4" fmla="*/ 13 w 13"/>
                <a:gd name="T5" fmla="*/ 12 h 15"/>
                <a:gd name="T6" fmla="*/ 13 w 13"/>
                <a:gd name="T7" fmla="*/ 4 h 15"/>
                <a:gd name="T8" fmla="*/ 6 w 13"/>
                <a:gd name="T9" fmla="*/ 0 h 15"/>
                <a:gd name="T10" fmla="*/ 0 w 13"/>
                <a:gd name="T11" fmla="*/ 4 h 15"/>
                <a:gd name="T12" fmla="*/ 0 w 1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0" y="12"/>
                  </a:moveTo>
                  <a:lnTo>
                    <a:pt x="6" y="15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" y="2891"/>
              <a:ext cx="40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3189" y="2893"/>
              <a:ext cx="40" cy="7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2943"/>
              <a:ext cx="19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" name="Freeform 18"/>
            <p:cNvSpPr>
              <a:spLocks/>
            </p:cNvSpPr>
            <p:nvPr/>
          </p:nvSpPr>
          <p:spPr bwMode="auto">
            <a:xfrm>
              <a:off x="3203" y="2945"/>
              <a:ext cx="13" cy="15"/>
            </a:xfrm>
            <a:custGeom>
              <a:avLst/>
              <a:gdLst>
                <a:gd name="T0" fmla="*/ 0 w 13"/>
                <a:gd name="T1" fmla="*/ 12 h 15"/>
                <a:gd name="T2" fmla="*/ 6 w 13"/>
                <a:gd name="T3" fmla="*/ 15 h 15"/>
                <a:gd name="T4" fmla="*/ 13 w 13"/>
                <a:gd name="T5" fmla="*/ 12 h 15"/>
                <a:gd name="T6" fmla="*/ 13 w 13"/>
                <a:gd name="T7" fmla="*/ 4 h 15"/>
                <a:gd name="T8" fmla="*/ 6 w 13"/>
                <a:gd name="T9" fmla="*/ 0 h 15"/>
                <a:gd name="T10" fmla="*/ 0 w 13"/>
                <a:gd name="T11" fmla="*/ 4 h 15"/>
                <a:gd name="T12" fmla="*/ 0 w 1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0" y="12"/>
                  </a:moveTo>
                  <a:lnTo>
                    <a:pt x="6" y="15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2895"/>
              <a:ext cx="19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" name="Freeform 20"/>
            <p:cNvSpPr>
              <a:spLocks/>
            </p:cNvSpPr>
            <p:nvPr/>
          </p:nvSpPr>
          <p:spPr bwMode="auto">
            <a:xfrm>
              <a:off x="3203" y="2895"/>
              <a:ext cx="13" cy="15"/>
            </a:xfrm>
            <a:custGeom>
              <a:avLst/>
              <a:gdLst>
                <a:gd name="T0" fmla="*/ 0 w 13"/>
                <a:gd name="T1" fmla="*/ 12 h 15"/>
                <a:gd name="T2" fmla="*/ 6 w 13"/>
                <a:gd name="T3" fmla="*/ 15 h 15"/>
                <a:gd name="T4" fmla="*/ 13 w 13"/>
                <a:gd name="T5" fmla="*/ 12 h 15"/>
                <a:gd name="T6" fmla="*/ 13 w 13"/>
                <a:gd name="T7" fmla="*/ 4 h 15"/>
                <a:gd name="T8" fmla="*/ 6 w 13"/>
                <a:gd name="T9" fmla="*/ 0 h 15"/>
                <a:gd name="T10" fmla="*/ 0 w 13"/>
                <a:gd name="T11" fmla="*/ 4 h 15"/>
                <a:gd name="T12" fmla="*/ 0 w 1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0" y="12"/>
                  </a:moveTo>
                  <a:lnTo>
                    <a:pt x="6" y="15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" y="2610"/>
              <a:ext cx="4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" name="Rectangle 22"/>
            <p:cNvSpPr>
              <a:spLocks noChangeArrowheads="1"/>
            </p:cNvSpPr>
            <p:nvPr/>
          </p:nvSpPr>
          <p:spPr bwMode="auto">
            <a:xfrm>
              <a:off x="2435" y="2613"/>
              <a:ext cx="40" cy="7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" y="2662"/>
              <a:ext cx="18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" name="Freeform 24"/>
            <p:cNvSpPr>
              <a:spLocks/>
            </p:cNvSpPr>
            <p:nvPr/>
          </p:nvSpPr>
          <p:spPr bwMode="auto">
            <a:xfrm>
              <a:off x="2449" y="2666"/>
              <a:ext cx="13" cy="14"/>
            </a:xfrm>
            <a:custGeom>
              <a:avLst/>
              <a:gdLst>
                <a:gd name="T0" fmla="*/ 0 w 13"/>
                <a:gd name="T1" fmla="*/ 11 h 14"/>
                <a:gd name="T2" fmla="*/ 6 w 13"/>
                <a:gd name="T3" fmla="*/ 14 h 14"/>
                <a:gd name="T4" fmla="*/ 13 w 13"/>
                <a:gd name="T5" fmla="*/ 11 h 14"/>
                <a:gd name="T6" fmla="*/ 13 w 13"/>
                <a:gd name="T7" fmla="*/ 3 h 14"/>
                <a:gd name="T8" fmla="*/ 6 w 13"/>
                <a:gd name="T9" fmla="*/ 0 h 14"/>
                <a:gd name="T10" fmla="*/ 0 w 13"/>
                <a:gd name="T11" fmla="*/ 3 h 14"/>
                <a:gd name="T12" fmla="*/ 0 w 13"/>
                <a:gd name="T1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0" y="11"/>
                  </a:moveTo>
                  <a:lnTo>
                    <a:pt x="6" y="14"/>
                  </a:lnTo>
                  <a:lnTo>
                    <a:pt x="13" y="11"/>
                  </a:lnTo>
                  <a:lnTo>
                    <a:pt x="13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" y="2614"/>
              <a:ext cx="18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8" name="Freeform 26"/>
            <p:cNvSpPr>
              <a:spLocks/>
            </p:cNvSpPr>
            <p:nvPr/>
          </p:nvSpPr>
          <p:spPr bwMode="auto">
            <a:xfrm>
              <a:off x="2449" y="2615"/>
              <a:ext cx="13" cy="15"/>
            </a:xfrm>
            <a:custGeom>
              <a:avLst/>
              <a:gdLst>
                <a:gd name="T0" fmla="*/ 0 w 13"/>
                <a:gd name="T1" fmla="*/ 12 h 15"/>
                <a:gd name="T2" fmla="*/ 6 w 13"/>
                <a:gd name="T3" fmla="*/ 15 h 15"/>
                <a:gd name="T4" fmla="*/ 13 w 13"/>
                <a:gd name="T5" fmla="*/ 12 h 15"/>
                <a:gd name="T6" fmla="*/ 13 w 13"/>
                <a:gd name="T7" fmla="*/ 4 h 15"/>
                <a:gd name="T8" fmla="*/ 6 w 13"/>
                <a:gd name="T9" fmla="*/ 0 h 15"/>
                <a:gd name="T10" fmla="*/ 0 w 13"/>
                <a:gd name="T11" fmla="*/ 4 h 15"/>
                <a:gd name="T12" fmla="*/ 0 w 1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0" y="12"/>
                  </a:moveTo>
                  <a:lnTo>
                    <a:pt x="6" y="15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" y="2610"/>
              <a:ext cx="4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Rectangle 28"/>
            <p:cNvSpPr>
              <a:spLocks noChangeArrowheads="1"/>
            </p:cNvSpPr>
            <p:nvPr/>
          </p:nvSpPr>
          <p:spPr bwMode="auto">
            <a:xfrm>
              <a:off x="3189" y="2613"/>
              <a:ext cx="40" cy="7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2662"/>
              <a:ext cx="19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Freeform 30"/>
            <p:cNvSpPr>
              <a:spLocks/>
            </p:cNvSpPr>
            <p:nvPr/>
          </p:nvSpPr>
          <p:spPr bwMode="auto">
            <a:xfrm>
              <a:off x="3203" y="2666"/>
              <a:ext cx="13" cy="14"/>
            </a:xfrm>
            <a:custGeom>
              <a:avLst/>
              <a:gdLst>
                <a:gd name="T0" fmla="*/ 0 w 13"/>
                <a:gd name="T1" fmla="*/ 11 h 14"/>
                <a:gd name="T2" fmla="*/ 6 w 13"/>
                <a:gd name="T3" fmla="*/ 14 h 14"/>
                <a:gd name="T4" fmla="*/ 13 w 13"/>
                <a:gd name="T5" fmla="*/ 11 h 14"/>
                <a:gd name="T6" fmla="*/ 13 w 13"/>
                <a:gd name="T7" fmla="*/ 3 h 14"/>
                <a:gd name="T8" fmla="*/ 6 w 13"/>
                <a:gd name="T9" fmla="*/ 0 h 14"/>
                <a:gd name="T10" fmla="*/ 0 w 13"/>
                <a:gd name="T11" fmla="*/ 3 h 14"/>
                <a:gd name="T12" fmla="*/ 0 w 13"/>
                <a:gd name="T1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0" y="11"/>
                  </a:moveTo>
                  <a:lnTo>
                    <a:pt x="6" y="14"/>
                  </a:lnTo>
                  <a:lnTo>
                    <a:pt x="13" y="11"/>
                  </a:lnTo>
                  <a:lnTo>
                    <a:pt x="13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2614"/>
              <a:ext cx="19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Freeform 32"/>
            <p:cNvSpPr>
              <a:spLocks/>
            </p:cNvSpPr>
            <p:nvPr/>
          </p:nvSpPr>
          <p:spPr bwMode="auto">
            <a:xfrm>
              <a:off x="3203" y="2615"/>
              <a:ext cx="13" cy="15"/>
            </a:xfrm>
            <a:custGeom>
              <a:avLst/>
              <a:gdLst>
                <a:gd name="T0" fmla="*/ 0 w 13"/>
                <a:gd name="T1" fmla="*/ 12 h 15"/>
                <a:gd name="T2" fmla="*/ 6 w 13"/>
                <a:gd name="T3" fmla="*/ 15 h 15"/>
                <a:gd name="T4" fmla="*/ 13 w 13"/>
                <a:gd name="T5" fmla="*/ 12 h 15"/>
                <a:gd name="T6" fmla="*/ 13 w 13"/>
                <a:gd name="T7" fmla="*/ 4 h 15"/>
                <a:gd name="T8" fmla="*/ 6 w 13"/>
                <a:gd name="T9" fmla="*/ 0 h 15"/>
                <a:gd name="T10" fmla="*/ 0 w 13"/>
                <a:gd name="T11" fmla="*/ 4 h 15"/>
                <a:gd name="T12" fmla="*/ 0 w 1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0" y="12"/>
                  </a:moveTo>
                  <a:lnTo>
                    <a:pt x="6" y="15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Rectangle 33"/>
            <p:cNvSpPr>
              <a:spLocks noChangeArrowheads="1"/>
            </p:cNvSpPr>
            <p:nvPr/>
          </p:nvSpPr>
          <p:spPr bwMode="auto">
            <a:xfrm>
              <a:off x="2639" y="2808"/>
              <a:ext cx="30" cy="50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Rectangle 34"/>
            <p:cNvSpPr>
              <a:spLocks noChangeArrowheads="1"/>
            </p:cNvSpPr>
            <p:nvPr/>
          </p:nvSpPr>
          <p:spPr bwMode="auto">
            <a:xfrm>
              <a:off x="2639" y="2808"/>
              <a:ext cx="30" cy="5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35"/>
            <p:cNvSpPr>
              <a:spLocks/>
            </p:cNvSpPr>
            <p:nvPr/>
          </p:nvSpPr>
          <p:spPr bwMode="auto">
            <a:xfrm>
              <a:off x="2639" y="2813"/>
              <a:ext cx="25" cy="40"/>
            </a:xfrm>
            <a:custGeom>
              <a:avLst/>
              <a:gdLst>
                <a:gd name="T0" fmla="*/ 0 w 25"/>
                <a:gd name="T1" fmla="*/ 40 h 40"/>
                <a:gd name="T2" fmla="*/ 20 w 25"/>
                <a:gd name="T3" fmla="*/ 40 h 40"/>
                <a:gd name="T4" fmla="*/ 25 w 25"/>
                <a:gd name="T5" fmla="*/ 30 h 40"/>
                <a:gd name="T6" fmla="*/ 25 w 25"/>
                <a:gd name="T7" fmla="*/ 10 h 40"/>
                <a:gd name="T8" fmla="*/ 20 w 25"/>
                <a:gd name="T9" fmla="*/ 0 h 40"/>
                <a:gd name="T10" fmla="*/ 0 w 25"/>
                <a:gd name="T11" fmla="*/ 0 h 40"/>
                <a:gd name="T12" fmla="*/ 0 w 25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0">
                  <a:moveTo>
                    <a:pt x="0" y="40"/>
                  </a:moveTo>
                  <a:lnTo>
                    <a:pt x="20" y="40"/>
                  </a:lnTo>
                  <a:lnTo>
                    <a:pt x="25" y="30"/>
                  </a:lnTo>
                  <a:lnTo>
                    <a:pt x="25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36"/>
            <p:cNvSpPr>
              <a:spLocks/>
            </p:cNvSpPr>
            <p:nvPr/>
          </p:nvSpPr>
          <p:spPr bwMode="auto">
            <a:xfrm>
              <a:off x="2639" y="2813"/>
              <a:ext cx="25" cy="40"/>
            </a:xfrm>
            <a:custGeom>
              <a:avLst/>
              <a:gdLst>
                <a:gd name="T0" fmla="*/ 0 w 25"/>
                <a:gd name="T1" fmla="*/ 40 h 40"/>
                <a:gd name="T2" fmla="*/ 20 w 25"/>
                <a:gd name="T3" fmla="*/ 40 h 40"/>
                <a:gd name="T4" fmla="*/ 25 w 25"/>
                <a:gd name="T5" fmla="*/ 30 h 40"/>
                <a:gd name="T6" fmla="*/ 25 w 25"/>
                <a:gd name="T7" fmla="*/ 10 h 40"/>
                <a:gd name="T8" fmla="*/ 20 w 25"/>
                <a:gd name="T9" fmla="*/ 0 h 40"/>
                <a:gd name="T10" fmla="*/ 0 w 25"/>
                <a:gd name="T11" fmla="*/ 0 h 40"/>
                <a:gd name="T12" fmla="*/ 0 w 25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0">
                  <a:moveTo>
                    <a:pt x="0" y="40"/>
                  </a:moveTo>
                  <a:lnTo>
                    <a:pt x="20" y="40"/>
                  </a:lnTo>
                  <a:lnTo>
                    <a:pt x="25" y="30"/>
                  </a:lnTo>
                  <a:lnTo>
                    <a:pt x="25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Rectangle 37"/>
            <p:cNvSpPr>
              <a:spLocks noChangeArrowheads="1"/>
            </p:cNvSpPr>
            <p:nvPr/>
          </p:nvSpPr>
          <p:spPr bwMode="auto">
            <a:xfrm>
              <a:off x="2654" y="2830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Rectangle 38"/>
            <p:cNvSpPr>
              <a:spLocks noChangeArrowheads="1"/>
            </p:cNvSpPr>
            <p:nvPr/>
          </p:nvSpPr>
          <p:spPr bwMode="auto">
            <a:xfrm>
              <a:off x="2641" y="2843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Rectangle 39"/>
            <p:cNvSpPr>
              <a:spLocks noChangeArrowheads="1"/>
            </p:cNvSpPr>
            <p:nvPr/>
          </p:nvSpPr>
          <p:spPr bwMode="auto">
            <a:xfrm>
              <a:off x="2641" y="2818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Rectangle 40"/>
            <p:cNvSpPr>
              <a:spLocks noChangeArrowheads="1"/>
            </p:cNvSpPr>
            <p:nvPr/>
          </p:nvSpPr>
          <p:spPr bwMode="auto">
            <a:xfrm>
              <a:off x="2639" y="2738"/>
              <a:ext cx="30" cy="50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Rectangle 41"/>
            <p:cNvSpPr>
              <a:spLocks noChangeArrowheads="1"/>
            </p:cNvSpPr>
            <p:nvPr/>
          </p:nvSpPr>
          <p:spPr bwMode="auto">
            <a:xfrm>
              <a:off x="2639" y="2738"/>
              <a:ext cx="30" cy="5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42"/>
            <p:cNvSpPr>
              <a:spLocks/>
            </p:cNvSpPr>
            <p:nvPr/>
          </p:nvSpPr>
          <p:spPr bwMode="auto">
            <a:xfrm>
              <a:off x="2639" y="2743"/>
              <a:ext cx="25" cy="40"/>
            </a:xfrm>
            <a:custGeom>
              <a:avLst/>
              <a:gdLst>
                <a:gd name="T0" fmla="*/ 0 w 25"/>
                <a:gd name="T1" fmla="*/ 40 h 40"/>
                <a:gd name="T2" fmla="*/ 20 w 25"/>
                <a:gd name="T3" fmla="*/ 40 h 40"/>
                <a:gd name="T4" fmla="*/ 25 w 25"/>
                <a:gd name="T5" fmla="*/ 30 h 40"/>
                <a:gd name="T6" fmla="*/ 25 w 25"/>
                <a:gd name="T7" fmla="*/ 10 h 40"/>
                <a:gd name="T8" fmla="*/ 20 w 25"/>
                <a:gd name="T9" fmla="*/ 0 h 40"/>
                <a:gd name="T10" fmla="*/ 0 w 25"/>
                <a:gd name="T11" fmla="*/ 0 h 40"/>
                <a:gd name="T12" fmla="*/ 0 w 25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0">
                  <a:moveTo>
                    <a:pt x="0" y="40"/>
                  </a:moveTo>
                  <a:lnTo>
                    <a:pt x="20" y="40"/>
                  </a:lnTo>
                  <a:lnTo>
                    <a:pt x="25" y="30"/>
                  </a:lnTo>
                  <a:lnTo>
                    <a:pt x="25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43"/>
            <p:cNvSpPr>
              <a:spLocks/>
            </p:cNvSpPr>
            <p:nvPr/>
          </p:nvSpPr>
          <p:spPr bwMode="auto">
            <a:xfrm>
              <a:off x="2639" y="2743"/>
              <a:ext cx="25" cy="40"/>
            </a:xfrm>
            <a:custGeom>
              <a:avLst/>
              <a:gdLst>
                <a:gd name="T0" fmla="*/ 0 w 25"/>
                <a:gd name="T1" fmla="*/ 40 h 40"/>
                <a:gd name="T2" fmla="*/ 20 w 25"/>
                <a:gd name="T3" fmla="*/ 40 h 40"/>
                <a:gd name="T4" fmla="*/ 25 w 25"/>
                <a:gd name="T5" fmla="*/ 30 h 40"/>
                <a:gd name="T6" fmla="*/ 25 w 25"/>
                <a:gd name="T7" fmla="*/ 10 h 40"/>
                <a:gd name="T8" fmla="*/ 20 w 25"/>
                <a:gd name="T9" fmla="*/ 0 h 40"/>
                <a:gd name="T10" fmla="*/ 0 w 25"/>
                <a:gd name="T11" fmla="*/ 0 h 40"/>
                <a:gd name="T12" fmla="*/ 0 w 25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0">
                  <a:moveTo>
                    <a:pt x="0" y="40"/>
                  </a:moveTo>
                  <a:lnTo>
                    <a:pt x="20" y="40"/>
                  </a:lnTo>
                  <a:lnTo>
                    <a:pt x="25" y="30"/>
                  </a:lnTo>
                  <a:lnTo>
                    <a:pt x="25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Rectangle 44"/>
            <p:cNvSpPr>
              <a:spLocks noChangeArrowheads="1"/>
            </p:cNvSpPr>
            <p:nvPr/>
          </p:nvSpPr>
          <p:spPr bwMode="auto">
            <a:xfrm>
              <a:off x="2654" y="2760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Rectangle 45"/>
            <p:cNvSpPr>
              <a:spLocks noChangeArrowheads="1"/>
            </p:cNvSpPr>
            <p:nvPr/>
          </p:nvSpPr>
          <p:spPr bwMode="auto">
            <a:xfrm>
              <a:off x="2641" y="2773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Rectangle 46"/>
            <p:cNvSpPr>
              <a:spLocks noChangeArrowheads="1"/>
            </p:cNvSpPr>
            <p:nvPr/>
          </p:nvSpPr>
          <p:spPr bwMode="auto">
            <a:xfrm>
              <a:off x="2641" y="2748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Rectangle 47"/>
            <p:cNvSpPr>
              <a:spLocks noChangeArrowheads="1"/>
            </p:cNvSpPr>
            <p:nvPr/>
          </p:nvSpPr>
          <p:spPr bwMode="auto">
            <a:xfrm>
              <a:off x="2484" y="2633"/>
              <a:ext cx="79" cy="2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48"/>
            <p:cNvSpPr>
              <a:spLocks/>
            </p:cNvSpPr>
            <p:nvPr/>
          </p:nvSpPr>
          <p:spPr bwMode="auto">
            <a:xfrm>
              <a:off x="2498" y="2636"/>
              <a:ext cx="52" cy="15"/>
            </a:xfrm>
            <a:custGeom>
              <a:avLst/>
              <a:gdLst>
                <a:gd name="T0" fmla="*/ 1 w 226"/>
                <a:gd name="T1" fmla="*/ 32 h 65"/>
                <a:gd name="T2" fmla="*/ 46 w 226"/>
                <a:gd name="T3" fmla="*/ 65 h 65"/>
                <a:gd name="T4" fmla="*/ 177 w 226"/>
                <a:gd name="T5" fmla="*/ 65 h 65"/>
                <a:gd name="T6" fmla="*/ 222 w 226"/>
                <a:gd name="T7" fmla="*/ 32 h 65"/>
                <a:gd name="T8" fmla="*/ 206 w 226"/>
                <a:gd name="T9" fmla="*/ 1 h 65"/>
                <a:gd name="T10" fmla="*/ 198 w 226"/>
                <a:gd name="T11" fmla="*/ 0 h 65"/>
                <a:gd name="T12" fmla="*/ 25 w 226"/>
                <a:gd name="T13" fmla="*/ 0 h 65"/>
                <a:gd name="T14" fmla="*/ 0 w 226"/>
                <a:gd name="T15" fmla="*/ 24 h 65"/>
                <a:gd name="T16" fmla="*/ 1 w 226"/>
                <a:gd name="T1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65">
                  <a:moveTo>
                    <a:pt x="1" y="32"/>
                  </a:moveTo>
                  <a:cubicBezTo>
                    <a:pt x="7" y="51"/>
                    <a:pt x="25" y="65"/>
                    <a:pt x="46" y="65"/>
                  </a:cubicBezTo>
                  <a:lnTo>
                    <a:pt x="177" y="65"/>
                  </a:lnTo>
                  <a:cubicBezTo>
                    <a:pt x="197" y="65"/>
                    <a:pt x="215" y="51"/>
                    <a:pt x="222" y="32"/>
                  </a:cubicBezTo>
                  <a:cubicBezTo>
                    <a:pt x="226" y="19"/>
                    <a:pt x="219" y="5"/>
                    <a:pt x="206" y="1"/>
                  </a:cubicBezTo>
                  <a:cubicBezTo>
                    <a:pt x="203" y="0"/>
                    <a:pt x="201" y="0"/>
                    <a:pt x="198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30"/>
                    <a:pt x="1" y="32"/>
                  </a:cubicBezTo>
                  <a:close/>
                </a:path>
              </a:pathLst>
            </a:custGeom>
            <a:solidFill>
              <a:srgbClr val="9A9A9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49"/>
            <p:cNvSpPr>
              <a:spLocks/>
            </p:cNvSpPr>
            <p:nvPr/>
          </p:nvSpPr>
          <p:spPr bwMode="auto">
            <a:xfrm>
              <a:off x="2498" y="2636"/>
              <a:ext cx="52" cy="15"/>
            </a:xfrm>
            <a:custGeom>
              <a:avLst/>
              <a:gdLst>
                <a:gd name="T0" fmla="*/ 1 w 226"/>
                <a:gd name="T1" fmla="*/ 32 h 65"/>
                <a:gd name="T2" fmla="*/ 46 w 226"/>
                <a:gd name="T3" fmla="*/ 65 h 65"/>
                <a:gd name="T4" fmla="*/ 177 w 226"/>
                <a:gd name="T5" fmla="*/ 65 h 65"/>
                <a:gd name="T6" fmla="*/ 222 w 226"/>
                <a:gd name="T7" fmla="*/ 32 h 65"/>
                <a:gd name="T8" fmla="*/ 206 w 226"/>
                <a:gd name="T9" fmla="*/ 1 h 65"/>
                <a:gd name="T10" fmla="*/ 198 w 226"/>
                <a:gd name="T11" fmla="*/ 0 h 65"/>
                <a:gd name="T12" fmla="*/ 25 w 226"/>
                <a:gd name="T13" fmla="*/ 0 h 65"/>
                <a:gd name="T14" fmla="*/ 0 w 226"/>
                <a:gd name="T15" fmla="*/ 24 h 65"/>
                <a:gd name="T16" fmla="*/ 1 w 226"/>
                <a:gd name="T1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65">
                  <a:moveTo>
                    <a:pt x="1" y="32"/>
                  </a:moveTo>
                  <a:cubicBezTo>
                    <a:pt x="7" y="51"/>
                    <a:pt x="25" y="65"/>
                    <a:pt x="46" y="65"/>
                  </a:cubicBezTo>
                  <a:lnTo>
                    <a:pt x="177" y="65"/>
                  </a:lnTo>
                  <a:cubicBezTo>
                    <a:pt x="197" y="65"/>
                    <a:pt x="215" y="51"/>
                    <a:pt x="222" y="32"/>
                  </a:cubicBezTo>
                  <a:cubicBezTo>
                    <a:pt x="226" y="19"/>
                    <a:pt x="219" y="5"/>
                    <a:pt x="206" y="1"/>
                  </a:cubicBezTo>
                  <a:cubicBezTo>
                    <a:pt x="203" y="0"/>
                    <a:pt x="201" y="0"/>
                    <a:pt x="198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30"/>
                    <a:pt x="1" y="32"/>
                  </a:cubicBez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Oval 50"/>
            <p:cNvSpPr>
              <a:spLocks noChangeArrowheads="1"/>
            </p:cNvSpPr>
            <p:nvPr/>
          </p:nvSpPr>
          <p:spPr bwMode="auto">
            <a:xfrm>
              <a:off x="2490" y="2640"/>
              <a:ext cx="5" cy="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Oval 51"/>
            <p:cNvSpPr>
              <a:spLocks noChangeArrowheads="1"/>
            </p:cNvSpPr>
            <p:nvPr/>
          </p:nvSpPr>
          <p:spPr bwMode="auto">
            <a:xfrm>
              <a:off x="2554" y="2640"/>
              <a:ext cx="4" cy="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76" name="Picture 52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891"/>
              <a:ext cx="715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4" name="Rectangle 53"/>
            <p:cNvSpPr>
              <a:spLocks noChangeArrowheads="1"/>
            </p:cNvSpPr>
            <p:nvPr/>
          </p:nvSpPr>
          <p:spPr bwMode="auto">
            <a:xfrm>
              <a:off x="2475" y="2893"/>
              <a:ext cx="714" cy="7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Rectangle 54"/>
            <p:cNvSpPr>
              <a:spLocks noChangeArrowheads="1"/>
            </p:cNvSpPr>
            <p:nvPr/>
          </p:nvSpPr>
          <p:spPr bwMode="auto">
            <a:xfrm>
              <a:off x="2571" y="2624"/>
              <a:ext cx="14" cy="48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Rectangle 55"/>
            <p:cNvSpPr>
              <a:spLocks noChangeArrowheads="1"/>
            </p:cNvSpPr>
            <p:nvPr/>
          </p:nvSpPr>
          <p:spPr bwMode="auto">
            <a:xfrm>
              <a:off x="2603" y="2624"/>
              <a:ext cx="15" cy="48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Line 56"/>
            <p:cNvSpPr>
              <a:spLocks noChangeShapeType="1"/>
            </p:cNvSpPr>
            <p:nvPr/>
          </p:nvSpPr>
          <p:spPr bwMode="auto">
            <a:xfrm>
              <a:off x="2832" y="2613"/>
              <a:ext cx="0" cy="7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Line 57"/>
            <p:cNvSpPr>
              <a:spLocks noChangeShapeType="1"/>
            </p:cNvSpPr>
            <p:nvPr/>
          </p:nvSpPr>
          <p:spPr bwMode="auto">
            <a:xfrm>
              <a:off x="2634" y="2613"/>
              <a:ext cx="0" cy="7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Rectangle 58"/>
            <p:cNvSpPr>
              <a:spLocks noChangeArrowheads="1"/>
            </p:cNvSpPr>
            <p:nvPr/>
          </p:nvSpPr>
          <p:spPr bwMode="auto">
            <a:xfrm>
              <a:off x="3142" y="2624"/>
              <a:ext cx="15" cy="48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Rectangle 59"/>
            <p:cNvSpPr>
              <a:spLocks noChangeArrowheads="1"/>
            </p:cNvSpPr>
            <p:nvPr/>
          </p:nvSpPr>
          <p:spPr bwMode="auto">
            <a:xfrm>
              <a:off x="2852" y="2624"/>
              <a:ext cx="15" cy="48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Rectangle 60"/>
            <p:cNvSpPr>
              <a:spLocks noChangeArrowheads="1"/>
            </p:cNvSpPr>
            <p:nvPr/>
          </p:nvSpPr>
          <p:spPr bwMode="auto">
            <a:xfrm>
              <a:off x="2884" y="2624"/>
              <a:ext cx="15" cy="48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Rectangle 61"/>
            <p:cNvSpPr>
              <a:spLocks noChangeArrowheads="1"/>
            </p:cNvSpPr>
            <p:nvPr/>
          </p:nvSpPr>
          <p:spPr bwMode="auto">
            <a:xfrm>
              <a:off x="2917" y="2624"/>
              <a:ext cx="14" cy="48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Rectangle 62"/>
            <p:cNvSpPr>
              <a:spLocks noChangeArrowheads="1"/>
            </p:cNvSpPr>
            <p:nvPr/>
          </p:nvSpPr>
          <p:spPr bwMode="auto">
            <a:xfrm>
              <a:off x="2561" y="2725"/>
              <a:ext cx="64" cy="63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Line 63"/>
            <p:cNvSpPr>
              <a:spLocks noChangeShapeType="1"/>
            </p:cNvSpPr>
            <p:nvPr/>
          </p:nvSpPr>
          <p:spPr bwMode="auto">
            <a:xfrm>
              <a:off x="2555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Line 64"/>
            <p:cNvSpPr>
              <a:spLocks noChangeShapeType="1"/>
            </p:cNvSpPr>
            <p:nvPr/>
          </p:nvSpPr>
          <p:spPr bwMode="auto">
            <a:xfrm>
              <a:off x="2634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Line 65"/>
            <p:cNvSpPr>
              <a:spLocks noChangeShapeType="1"/>
            </p:cNvSpPr>
            <p:nvPr/>
          </p:nvSpPr>
          <p:spPr bwMode="auto">
            <a:xfrm>
              <a:off x="2674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Line 66"/>
            <p:cNvSpPr>
              <a:spLocks noChangeShapeType="1"/>
            </p:cNvSpPr>
            <p:nvPr/>
          </p:nvSpPr>
          <p:spPr bwMode="auto">
            <a:xfrm>
              <a:off x="2713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Line 67"/>
            <p:cNvSpPr>
              <a:spLocks noChangeShapeType="1"/>
            </p:cNvSpPr>
            <p:nvPr/>
          </p:nvSpPr>
          <p:spPr bwMode="auto">
            <a:xfrm>
              <a:off x="2753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Line 68"/>
            <p:cNvSpPr>
              <a:spLocks noChangeShapeType="1"/>
            </p:cNvSpPr>
            <p:nvPr/>
          </p:nvSpPr>
          <p:spPr bwMode="auto">
            <a:xfrm>
              <a:off x="2793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Line 69"/>
            <p:cNvSpPr>
              <a:spLocks noChangeShapeType="1"/>
            </p:cNvSpPr>
            <p:nvPr/>
          </p:nvSpPr>
          <p:spPr bwMode="auto">
            <a:xfrm>
              <a:off x="2832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Line 70"/>
            <p:cNvSpPr>
              <a:spLocks noChangeShapeType="1"/>
            </p:cNvSpPr>
            <p:nvPr/>
          </p:nvSpPr>
          <p:spPr bwMode="auto">
            <a:xfrm>
              <a:off x="2872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Line 71"/>
            <p:cNvSpPr>
              <a:spLocks noChangeShapeType="1"/>
            </p:cNvSpPr>
            <p:nvPr/>
          </p:nvSpPr>
          <p:spPr bwMode="auto">
            <a:xfrm>
              <a:off x="2912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Line 72"/>
            <p:cNvSpPr>
              <a:spLocks noChangeShapeType="1"/>
            </p:cNvSpPr>
            <p:nvPr/>
          </p:nvSpPr>
          <p:spPr bwMode="auto">
            <a:xfrm>
              <a:off x="2951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Line 73"/>
            <p:cNvSpPr>
              <a:spLocks noChangeShapeType="1"/>
            </p:cNvSpPr>
            <p:nvPr/>
          </p:nvSpPr>
          <p:spPr bwMode="auto">
            <a:xfrm>
              <a:off x="2991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Line 74"/>
            <p:cNvSpPr>
              <a:spLocks noChangeShapeType="1"/>
            </p:cNvSpPr>
            <p:nvPr/>
          </p:nvSpPr>
          <p:spPr bwMode="auto">
            <a:xfrm>
              <a:off x="3031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Line 75"/>
            <p:cNvSpPr>
              <a:spLocks noChangeShapeType="1"/>
            </p:cNvSpPr>
            <p:nvPr/>
          </p:nvSpPr>
          <p:spPr bwMode="auto">
            <a:xfrm>
              <a:off x="3070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Line 76"/>
            <p:cNvSpPr>
              <a:spLocks noChangeShapeType="1"/>
            </p:cNvSpPr>
            <p:nvPr/>
          </p:nvSpPr>
          <p:spPr bwMode="auto">
            <a:xfrm>
              <a:off x="3110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Line 77"/>
            <p:cNvSpPr>
              <a:spLocks noChangeShapeType="1"/>
            </p:cNvSpPr>
            <p:nvPr/>
          </p:nvSpPr>
          <p:spPr bwMode="auto">
            <a:xfrm>
              <a:off x="3150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Line 78"/>
            <p:cNvSpPr>
              <a:spLocks noChangeShapeType="1"/>
            </p:cNvSpPr>
            <p:nvPr/>
          </p:nvSpPr>
          <p:spPr bwMode="auto">
            <a:xfrm>
              <a:off x="2475" y="2683"/>
              <a:ext cx="714" cy="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Line 79"/>
            <p:cNvSpPr>
              <a:spLocks noChangeShapeType="1"/>
            </p:cNvSpPr>
            <p:nvPr/>
          </p:nvSpPr>
          <p:spPr bwMode="auto">
            <a:xfrm>
              <a:off x="2475" y="2693"/>
              <a:ext cx="714" cy="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Rectangle 80"/>
            <p:cNvSpPr>
              <a:spLocks noChangeArrowheads="1"/>
            </p:cNvSpPr>
            <p:nvPr/>
          </p:nvSpPr>
          <p:spPr bwMode="auto">
            <a:xfrm>
              <a:off x="2472" y="2928"/>
              <a:ext cx="715" cy="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05" name="Picture 81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" y="2928"/>
              <a:ext cx="71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3" name="Rectangle 82"/>
            <p:cNvSpPr>
              <a:spLocks noChangeArrowheads="1"/>
            </p:cNvSpPr>
            <p:nvPr/>
          </p:nvSpPr>
          <p:spPr bwMode="auto">
            <a:xfrm>
              <a:off x="2472" y="2928"/>
              <a:ext cx="715" cy="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83"/>
            <p:cNvSpPr>
              <a:spLocks noChangeArrowheads="1"/>
            </p:cNvSpPr>
            <p:nvPr/>
          </p:nvSpPr>
          <p:spPr bwMode="auto">
            <a:xfrm>
              <a:off x="2475" y="2928"/>
              <a:ext cx="714" cy="35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84"/>
            <p:cNvSpPr>
              <a:spLocks noChangeArrowheads="1"/>
            </p:cNvSpPr>
            <p:nvPr/>
          </p:nvSpPr>
          <p:spPr bwMode="auto">
            <a:xfrm>
              <a:off x="2472" y="2681"/>
              <a:ext cx="718" cy="1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85"/>
            <p:cNvSpPr>
              <a:spLocks/>
            </p:cNvSpPr>
            <p:nvPr/>
          </p:nvSpPr>
          <p:spPr bwMode="auto">
            <a:xfrm>
              <a:off x="2475" y="2683"/>
              <a:ext cx="714" cy="14"/>
            </a:xfrm>
            <a:custGeom>
              <a:avLst/>
              <a:gdLst>
                <a:gd name="T0" fmla="*/ 14 w 714"/>
                <a:gd name="T1" fmla="*/ 14 h 14"/>
                <a:gd name="T2" fmla="*/ 714 w 714"/>
                <a:gd name="T3" fmla="*/ 14 h 14"/>
                <a:gd name="T4" fmla="*/ 714 w 714"/>
                <a:gd name="T5" fmla="*/ 0 h 14"/>
                <a:gd name="T6" fmla="*/ 0 w 714"/>
                <a:gd name="T7" fmla="*/ 0 h 14"/>
                <a:gd name="T8" fmla="*/ 14 w 7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14">
                  <a:moveTo>
                    <a:pt x="14" y="14"/>
                  </a:moveTo>
                  <a:lnTo>
                    <a:pt x="714" y="14"/>
                  </a:lnTo>
                  <a:lnTo>
                    <a:pt x="714" y="0"/>
                  </a:lnTo>
                  <a:lnTo>
                    <a:pt x="0" y="0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86"/>
            <p:cNvSpPr>
              <a:spLocks noChangeArrowheads="1"/>
            </p:cNvSpPr>
            <p:nvPr/>
          </p:nvSpPr>
          <p:spPr bwMode="auto">
            <a:xfrm>
              <a:off x="2472" y="2681"/>
              <a:ext cx="718" cy="1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87"/>
            <p:cNvSpPr>
              <a:spLocks noEditPoints="1"/>
            </p:cNvSpPr>
            <p:nvPr/>
          </p:nvSpPr>
          <p:spPr bwMode="auto">
            <a:xfrm>
              <a:off x="2522" y="2910"/>
              <a:ext cx="621" cy="53"/>
            </a:xfrm>
            <a:custGeom>
              <a:avLst/>
              <a:gdLst>
                <a:gd name="T0" fmla="*/ 0 w 621"/>
                <a:gd name="T1" fmla="*/ 53 h 53"/>
                <a:gd name="T2" fmla="*/ 0 w 621"/>
                <a:gd name="T3" fmla="*/ 0 h 53"/>
                <a:gd name="T4" fmla="*/ 21 w 621"/>
                <a:gd name="T5" fmla="*/ 53 h 53"/>
                <a:gd name="T6" fmla="*/ 21 w 621"/>
                <a:gd name="T7" fmla="*/ 0 h 53"/>
                <a:gd name="T8" fmla="*/ 42 w 621"/>
                <a:gd name="T9" fmla="*/ 53 h 53"/>
                <a:gd name="T10" fmla="*/ 42 w 621"/>
                <a:gd name="T11" fmla="*/ 0 h 53"/>
                <a:gd name="T12" fmla="*/ 64 w 621"/>
                <a:gd name="T13" fmla="*/ 53 h 53"/>
                <a:gd name="T14" fmla="*/ 64 w 621"/>
                <a:gd name="T15" fmla="*/ 0 h 53"/>
                <a:gd name="T16" fmla="*/ 85 w 621"/>
                <a:gd name="T17" fmla="*/ 53 h 53"/>
                <a:gd name="T18" fmla="*/ 85 w 621"/>
                <a:gd name="T19" fmla="*/ 0 h 53"/>
                <a:gd name="T20" fmla="*/ 107 w 621"/>
                <a:gd name="T21" fmla="*/ 53 h 53"/>
                <a:gd name="T22" fmla="*/ 107 w 621"/>
                <a:gd name="T23" fmla="*/ 0 h 53"/>
                <a:gd name="T24" fmla="*/ 128 w 621"/>
                <a:gd name="T25" fmla="*/ 53 h 53"/>
                <a:gd name="T26" fmla="*/ 128 w 621"/>
                <a:gd name="T27" fmla="*/ 0 h 53"/>
                <a:gd name="T28" fmla="*/ 150 w 621"/>
                <a:gd name="T29" fmla="*/ 53 h 53"/>
                <a:gd name="T30" fmla="*/ 150 w 621"/>
                <a:gd name="T31" fmla="*/ 0 h 53"/>
                <a:gd name="T32" fmla="*/ 171 w 621"/>
                <a:gd name="T33" fmla="*/ 53 h 53"/>
                <a:gd name="T34" fmla="*/ 171 w 621"/>
                <a:gd name="T35" fmla="*/ 0 h 53"/>
                <a:gd name="T36" fmla="*/ 192 w 621"/>
                <a:gd name="T37" fmla="*/ 53 h 53"/>
                <a:gd name="T38" fmla="*/ 192 w 621"/>
                <a:gd name="T39" fmla="*/ 0 h 53"/>
                <a:gd name="T40" fmla="*/ 214 w 621"/>
                <a:gd name="T41" fmla="*/ 53 h 53"/>
                <a:gd name="T42" fmla="*/ 214 w 621"/>
                <a:gd name="T43" fmla="*/ 0 h 53"/>
                <a:gd name="T44" fmla="*/ 235 w 621"/>
                <a:gd name="T45" fmla="*/ 53 h 53"/>
                <a:gd name="T46" fmla="*/ 235 w 621"/>
                <a:gd name="T47" fmla="*/ 0 h 53"/>
                <a:gd name="T48" fmla="*/ 257 w 621"/>
                <a:gd name="T49" fmla="*/ 53 h 53"/>
                <a:gd name="T50" fmla="*/ 257 w 621"/>
                <a:gd name="T51" fmla="*/ 0 h 53"/>
                <a:gd name="T52" fmla="*/ 278 w 621"/>
                <a:gd name="T53" fmla="*/ 53 h 53"/>
                <a:gd name="T54" fmla="*/ 278 w 621"/>
                <a:gd name="T55" fmla="*/ 0 h 53"/>
                <a:gd name="T56" fmla="*/ 300 w 621"/>
                <a:gd name="T57" fmla="*/ 53 h 53"/>
                <a:gd name="T58" fmla="*/ 300 w 621"/>
                <a:gd name="T59" fmla="*/ 0 h 53"/>
                <a:gd name="T60" fmla="*/ 321 w 621"/>
                <a:gd name="T61" fmla="*/ 53 h 53"/>
                <a:gd name="T62" fmla="*/ 321 w 621"/>
                <a:gd name="T63" fmla="*/ 0 h 53"/>
                <a:gd name="T64" fmla="*/ 343 w 621"/>
                <a:gd name="T65" fmla="*/ 53 h 53"/>
                <a:gd name="T66" fmla="*/ 343 w 621"/>
                <a:gd name="T67" fmla="*/ 0 h 53"/>
                <a:gd name="T68" fmla="*/ 364 w 621"/>
                <a:gd name="T69" fmla="*/ 53 h 53"/>
                <a:gd name="T70" fmla="*/ 364 w 621"/>
                <a:gd name="T71" fmla="*/ 0 h 53"/>
                <a:gd name="T72" fmla="*/ 385 w 621"/>
                <a:gd name="T73" fmla="*/ 53 h 53"/>
                <a:gd name="T74" fmla="*/ 385 w 621"/>
                <a:gd name="T75" fmla="*/ 0 h 53"/>
                <a:gd name="T76" fmla="*/ 407 w 621"/>
                <a:gd name="T77" fmla="*/ 53 h 53"/>
                <a:gd name="T78" fmla="*/ 407 w 621"/>
                <a:gd name="T79" fmla="*/ 0 h 53"/>
                <a:gd name="T80" fmla="*/ 428 w 621"/>
                <a:gd name="T81" fmla="*/ 53 h 53"/>
                <a:gd name="T82" fmla="*/ 428 w 621"/>
                <a:gd name="T83" fmla="*/ 0 h 53"/>
                <a:gd name="T84" fmla="*/ 450 w 621"/>
                <a:gd name="T85" fmla="*/ 53 h 53"/>
                <a:gd name="T86" fmla="*/ 450 w 621"/>
                <a:gd name="T87" fmla="*/ 0 h 53"/>
                <a:gd name="T88" fmla="*/ 471 w 621"/>
                <a:gd name="T89" fmla="*/ 53 h 53"/>
                <a:gd name="T90" fmla="*/ 471 w 621"/>
                <a:gd name="T91" fmla="*/ 0 h 53"/>
                <a:gd name="T92" fmla="*/ 493 w 621"/>
                <a:gd name="T93" fmla="*/ 53 h 53"/>
                <a:gd name="T94" fmla="*/ 493 w 621"/>
                <a:gd name="T95" fmla="*/ 0 h 53"/>
                <a:gd name="T96" fmla="*/ 514 w 621"/>
                <a:gd name="T97" fmla="*/ 53 h 53"/>
                <a:gd name="T98" fmla="*/ 514 w 621"/>
                <a:gd name="T99" fmla="*/ 0 h 53"/>
                <a:gd name="T100" fmla="*/ 535 w 621"/>
                <a:gd name="T101" fmla="*/ 53 h 53"/>
                <a:gd name="T102" fmla="*/ 535 w 621"/>
                <a:gd name="T103" fmla="*/ 0 h 53"/>
                <a:gd name="T104" fmla="*/ 557 w 621"/>
                <a:gd name="T105" fmla="*/ 53 h 53"/>
                <a:gd name="T106" fmla="*/ 557 w 621"/>
                <a:gd name="T107" fmla="*/ 0 h 53"/>
                <a:gd name="T108" fmla="*/ 578 w 621"/>
                <a:gd name="T109" fmla="*/ 53 h 53"/>
                <a:gd name="T110" fmla="*/ 578 w 621"/>
                <a:gd name="T111" fmla="*/ 0 h 53"/>
                <a:gd name="T112" fmla="*/ 600 w 621"/>
                <a:gd name="T113" fmla="*/ 53 h 53"/>
                <a:gd name="T114" fmla="*/ 600 w 621"/>
                <a:gd name="T115" fmla="*/ 0 h 53"/>
                <a:gd name="T116" fmla="*/ 621 w 621"/>
                <a:gd name="T117" fmla="*/ 53 h 53"/>
                <a:gd name="T118" fmla="*/ 621 w 621"/>
                <a:gd name="T1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1" h="53">
                  <a:moveTo>
                    <a:pt x="0" y="53"/>
                  </a:moveTo>
                  <a:lnTo>
                    <a:pt x="0" y="0"/>
                  </a:lnTo>
                  <a:moveTo>
                    <a:pt x="21" y="53"/>
                  </a:moveTo>
                  <a:lnTo>
                    <a:pt x="21" y="0"/>
                  </a:lnTo>
                  <a:moveTo>
                    <a:pt x="42" y="53"/>
                  </a:moveTo>
                  <a:lnTo>
                    <a:pt x="42" y="0"/>
                  </a:lnTo>
                  <a:moveTo>
                    <a:pt x="64" y="53"/>
                  </a:moveTo>
                  <a:lnTo>
                    <a:pt x="64" y="0"/>
                  </a:lnTo>
                  <a:moveTo>
                    <a:pt x="85" y="53"/>
                  </a:moveTo>
                  <a:lnTo>
                    <a:pt x="85" y="0"/>
                  </a:lnTo>
                  <a:moveTo>
                    <a:pt x="107" y="53"/>
                  </a:moveTo>
                  <a:lnTo>
                    <a:pt x="107" y="0"/>
                  </a:lnTo>
                  <a:moveTo>
                    <a:pt x="128" y="53"/>
                  </a:moveTo>
                  <a:lnTo>
                    <a:pt x="128" y="0"/>
                  </a:lnTo>
                  <a:moveTo>
                    <a:pt x="150" y="53"/>
                  </a:moveTo>
                  <a:lnTo>
                    <a:pt x="150" y="0"/>
                  </a:lnTo>
                  <a:moveTo>
                    <a:pt x="171" y="53"/>
                  </a:moveTo>
                  <a:lnTo>
                    <a:pt x="171" y="0"/>
                  </a:lnTo>
                  <a:moveTo>
                    <a:pt x="192" y="53"/>
                  </a:moveTo>
                  <a:lnTo>
                    <a:pt x="192" y="0"/>
                  </a:lnTo>
                  <a:moveTo>
                    <a:pt x="214" y="53"/>
                  </a:moveTo>
                  <a:lnTo>
                    <a:pt x="214" y="0"/>
                  </a:lnTo>
                  <a:moveTo>
                    <a:pt x="235" y="53"/>
                  </a:moveTo>
                  <a:lnTo>
                    <a:pt x="235" y="0"/>
                  </a:lnTo>
                  <a:moveTo>
                    <a:pt x="257" y="53"/>
                  </a:moveTo>
                  <a:lnTo>
                    <a:pt x="257" y="0"/>
                  </a:lnTo>
                  <a:moveTo>
                    <a:pt x="278" y="53"/>
                  </a:moveTo>
                  <a:lnTo>
                    <a:pt x="278" y="0"/>
                  </a:lnTo>
                  <a:moveTo>
                    <a:pt x="300" y="53"/>
                  </a:moveTo>
                  <a:lnTo>
                    <a:pt x="300" y="0"/>
                  </a:lnTo>
                  <a:moveTo>
                    <a:pt x="321" y="53"/>
                  </a:moveTo>
                  <a:lnTo>
                    <a:pt x="321" y="0"/>
                  </a:lnTo>
                  <a:moveTo>
                    <a:pt x="343" y="53"/>
                  </a:moveTo>
                  <a:lnTo>
                    <a:pt x="343" y="0"/>
                  </a:lnTo>
                  <a:moveTo>
                    <a:pt x="364" y="53"/>
                  </a:moveTo>
                  <a:lnTo>
                    <a:pt x="364" y="0"/>
                  </a:lnTo>
                  <a:moveTo>
                    <a:pt x="385" y="53"/>
                  </a:moveTo>
                  <a:lnTo>
                    <a:pt x="385" y="0"/>
                  </a:lnTo>
                  <a:moveTo>
                    <a:pt x="407" y="53"/>
                  </a:moveTo>
                  <a:lnTo>
                    <a:pt x="407" y="0"/>
                  </a:lnTo>
                  <a:moveTo>
                    <a:pt x="428" y="53"/>
                  </a:moveTo>
                  <a:lnTo>
                    <a:pt x="428" y="0"/>
                  </a:lnTo>
                  <a:moveTo>
                    <a:pt x="450" y="53"/>
                  </a:moveTo>
                  <a:lnTo>
                    <a:pt x="450" y="0"/>
                  </a:lnTo>
                  <a:moveTo>
                    <a:pt x="471" y="53"/>
                  </a:moveTo>
                  <a:lnTo>
                    <a:pt x="471" y="0"/>
                  </a:lnTo>
                  <a:moveTo>
                    <a:pt x="493" y="53"/>
                  </a:moveTo>
                  <a:lnTo>
                    <a:pt x="493" y="0"/>
                  </a:lnTo>
                  <a:moveTo>
                    <a:pt x="514" y="53"/>
                  </a:moveTo>
                  <a:lnTo>
                    <a:pt x="514" y="0"/>
                  </a:lnTo>
                  <a:moveTo>
                    <a:pt x="535" y="53"/>
                  </a:moveTo>
                  <a:lnTo>
                    <a:pt x="535" y="0"/>
                  </a:lnTo>
                  <a:moveTo>
                    <a:pt x="557" y="53"/>
                  </a:moveTo>
                  <a:lnTo>
                    <a:pt x="557" y="0"/>
                  </a:lnTo>
                  <a:moveTo>
                    <a:pt x="578" y="53"/>
                  </a:moveTo>
                  <a:lnTo>
                    <a:pt x="578" y="0"/>
                  </a:lnTo>
                  <a:moveTo>
                    <a:pt x="600" y="53"/>
                  </a:moveTo>
                  <a:lnTo>
                    <a:pt x="600" y="0"/>
                  </a:lnTo>
                  <a:moveTo>
                    <a:pt x="621" y="53"/>
                  </a:moveTo>
                  <a:lnTo>
                    <a:pt x="621" y="0"/>
                  </a:lnTo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64461" y="3501754"/>
            <a:ext cx="782156" cy="37120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14850" y="5065736"/>
            <a:ext cx="782156" cy="371200"/>
          </a:xfrm>
          <a:prstGeom prst="rect">
            <a:avLst/>
          </a:prstGeom>
        </p:spPr>
      </p:pic>
      <p:pic>
        <p:nvPicPr>
          <p:cNvPr id="1101" name="Picture 110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70374" y="6028581"/>
            <a:ext cx="417150" cy="406000"/>
          </a:xfrm>
          <a:prstGeom prst="rect">
            <a:avLst/>
          </a:prstGeom>
        </p:spPr>
      </p:pic>
      <p:pic>
        <p:nvPicPr>
          <p:cNvPr id="1102" name="Picture 110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406963" y="2290434"/>
            <a:ext cx="417150" cy="406000"/>
          </a:xfrm>
          <a:prstGeom prst="rect">
            <a:avLst/>
          </a:prstGeom>
        </p:spPr>
      </p:pic>
      <p:pic>
        <p:nvPicPr>
          <p:cNvPr id="1103" name="Picture 110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420110" y="734364"/>
            <a:ext cx="417150" cy="406000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70374" y="3936646"/>
            <a:ext cx="417150" cy="4060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="" xmlns:a16="http://schemas.microsoft.com/office/drawing/2014/main" id="{6A02CCB6-E98D-4683-B1CE-324C8C516AB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314" y="5623549"/>
            <a:ext cx="1557233" cy="961105"/>
          </a:xfrm>
          <a:prstGeom prst="rect">
            <a:avLst/>
          </a:prstGeom>
        </p:spPr>
      </p:pic>
      <p:cxnSp>
        <p:nvCxnSpPr>
          <p:cNvPr id="133" name="Straight Arrow Connector 132"/>
          <p:cNvCxnSpPr>
            <a:cxnSpLocks/>
          </p:cNvCxnSpPr>
          <p:nvPr/>
        </p:nvCxnSpPr>
        <p:spPr>
          <a:xfrm flipH="1">
            <a:off x="3151632" y="4298369"/>
            <a:ext cx="763898" cy="3571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cxnSpLocks/>
          </p:cNvCxnSpPr>
          <p:nvPr/>
        </p:nvCxnSpPr>
        <p:spPr>
          <a:xfrm flipH="1">
            <a:off x="5049005" y="3835630"/>
            <a:ext cx="985840" cy="46273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cxnSpLocks/>
          </p:cNvCxnSpPr>
          <p:nvPr/>
        </p:nvCxnSpPr>
        <p:spPr>
          <a:xfrm flipH="1">
            <a:off x="6646617" y="2404289"/>
            <a:ext cx="1577636" cy="128306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8867359" y="2331789"/>
            <a:ext cx="539604" cy="16164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2086844" y="2916772"/>
            <a:ext cx="188916" cy="956182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Group 164">
            <a:extLst>
              <a:ext uri="{FF2B5EF4-FFF2-40B4-BE49-F238E27FC236}">
                <a16:creationId xmlns="" xmlns:a16="http://schemas.microsoft.com/office/drawing/2014/main" id="{0EEE601B-E743-4ED7-B4AE-F954DED38303}"/>
              </a:ext>
            </a:extLst>
          </p:cNvPr>
          <p:cNvGrpSpPr/>
          <p:nvPr/>
        </p:nvGrpSpPr>
        <p:grpSpPr>
          <a:xfrm>
            <a:off x="10111310" y="302408"/>
            <a:ext cx="1557233" cy="961105"/>
            <a:chOff x="9675154" y="2389165"/>
            <a:chExt cx="2467404" cy="1522851"/>
          </a:xfrm>
        </p:grpSpPr>
        <p:pic>
          <p:nvPicPr>
            <p:cNvPr id="167" name="Picture 166">
              <a:extLst>
                <a:ext uri="{FF2B5EF4-FFF2-40B4-BE49-F238E27FC236}">
                  <a16:creationId xmlns="" xmlns:a16="http://schemas.microsoft.com/office/drawing/2014/main" id="{256379D5-BC7C-468C-A010-501ED33FF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154" y="2389165"/>
              <a:ext cx="2467404" cy="1522851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="" xmlns:a16="http://schemas.microsoft.com/office/drawing/2014/main" id="{6400EB98-8155-4D34-BDD0-1B3E04957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499" y="2668808"/>
              <a:ext cx="2017897" cy="1116839"/>
            </a:xfrm>
            <a:prstGeom prst="rect">
              <a:avLst/>
            </a:prstGeom>
          </p:spPr>
        </p:pic>
      </p:grpSp>
      <p:grpSp>
        <p:nvGrpSpPr>
          <p:cNvPr id="170" name="Group 169">
            <a:extLst>
              <a:ext uri="{FF2B5EF4-FFF2-40B4-BE49-F238E27FC236}">
                <a16:creationId xmlns="" xmlns:a16="http://schemas.microsoft.com/office/drawing/2014/main" id="{7AE9FEB0-FB51-41D6-837E-9D72164F2225}"/>
              </a:ext>
            </a:extLst>
          </p:cNvPr>
          <p:cNvGrpSpPr/>
          <p:nvPr/>
        </p:nvGrpSpPr>
        <p:grpSpPr>
          <a:xfrm>
            <a:off x="10111310" y="1864898"/>
            <a:ext cx="1557233" cy="961105"/>
            <a:chOff x="9675154" y="2389165"/>
            <a:chExt cx="2467404" cy="1522851"/>
          </a:xfrm>
        </p:grpSpPr>
        <p:pic>
          <p:nvPicPr>
            <p:cNvPr id="171" name="Picture 170">
              <a:extLst>
                <a:ext uri="{FF2B5EF4-FFF2-40B4-BE49-F238E27FC236}">
                  <a16:creationId xmlns="" xmlns:a16="http://schemas.microsoft.com/office/drawing/2014/main" id="{A07AF097-8E6C-480E-AC5D-E4143A63B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154" y="2389165"/>
              <a:ext cx="2467404" cy="1522851"/>
            </a:xfrm>
            <a:prstGeom prst="rect">
              <a:avLst/>
            </a:prstGeom>
          </p:spPr>
        </p:pic>
        <p:pic>
          <p:nvPicPr>
            <p:cNvPr id="172" name="Picture 171">
              <a:extLst>
                <a:ext uri="{FF2B5EF4-FFF2-40B4-BE49-F238E27FC236}">
                  <a16:creationId xmlns="" xmlns:a16="http://schemas.microsoft.com/office/drawing/2014/main" id="{AEB31F3E-613C-4795-BBA1-95D51AEAA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499" y="2668808"/>
              <a:ext cx="2017897" cy="1116839"/>
            </a:xfrm>
            <a:prstGeom prst="rect">
              <a:avLst/>
            </a:prstGeom>
          </p:spPr>
        </p:pic>
      </p:grpSp>
      <p:grpSp>
        <p:nvGrpSpPr>
          <p:cNvPr id="173" name="Group 172">
            <a:extLst>
              <a:ext uri="{FF2B5EF4-FFF2-40B4-BE49-F238E27FC236}">
                <a16:creationId xmlns="" xmlns:a16="http://schemas.microsoft.com/office/drawing/2014/main" id="{AE21FA85-3461-4A32-8A9E-9B3FFFC8D3F3}"/>
              </a:ext>
            </a:extLst>
          </p:cNvPr>
          <p:cNvGrpSpPr/>
          <p:nvPr/>
        </p:nvGrpSpPr>
        <p:grpSpPr>
          <a:xfrm>
            <a:off x="10098642" y="3727961"/>
            <a:ext cx="1557233" cy="961105"/>
            <a:chOff x="9675154" y="2389165"/>
            <a:chExt cx="2467404" cy="1522851"/>
          </a:xfrm>
        </p:grpSpPr>
        <p:pic>
          <p:nvPicPr>
            <p:cNvPr id="174" name="Picture 173">
              <a:extLst>
                <a:ext uri="{FF2B5EF4-FFF2-40B4-BE49-F238E27FC236}">
                  <a16:creationId xmlns="" xmlns:a16="http://schemas.microsoft.com/office/drawing/2014/main" id="{24913A5A-FB0C-4ACF-BF70-488BA91C3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154" y="2389165"/>
              <a:ext cx="2467404" cy="1522851"/>
            </a:xfrm>
            <a:prstGeom prst="rect">
              <a:avLst/>
            </a:prstGeom>
          </p:spPr>
        </p:pic>
        <p:pic>
          <p:nvPicPr>
            <p:cNvPr id="175" name="Picture 174">
              <a:extLst>
                <a:ext uri="{FF2B5EF4-FFF2-40B4-BE49-F238E27FC236}">
                  <a16:creationId xmlns="" xmlns:a16="http://schemas.microsoft.com/office/drawing/2014/main" id="{D2057F57-45FD-402B-B581-08AB55BE4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499" y="2668808"/>
              <a:ext cx="2017897" cy="1116839"/>
            </a:xfrm>
            <a:prstGeom prst="rect">
              <a:avLst/>
            </a:prstGeom>
          </p:spPr>
        </p:pic>
      </p:grpSp>
      <p:grpSp>
        <p:nvGrpSpPr>
          <p:cNvPr id="176" name="Group 175">
            <a:extLst>
              <a:ext uri="{FF2B5EF4-FFF2-40B4-BE49-F238E27FC236}">
                <a16:creationId xmlns="" xmlns:a16="http://schemas.microsoft.com/office/drawing/2014/main" id="{06513FDE-BBBA-40DC-BC45-69A1B55CBFAF}"/>
              </a:ext>
            </a:extLst>
          </p:cNvPr>
          <p:cNvGrpSpPr/>
          <p:nvPr/>
        </p:nvGrpSpPr>
        <p:grpSpPr>
          <a:xfrm>
            <a:off x="10111310" y="5618737"/>
            <a:ext cx="1557233" cy="961105"/>
            <a:chOff x="9675154" y="2389165"/>
            <a:chExt cx="2467404" cy="1522851"/>
          </a:xfrm>
        </p:grpSpPr>
        <p:pic>
          <p:nvPicPr>
            <p:cNvPr id="177" name="Picture 176">
              <a:extLst>
                <a:ext uri="{FF2B5EF4-FFF2-40B4-BE49-F238E27FC236}">
                  <a16:creationId xmlns="" xmlns:a16="http://schemas.microsoft.com/office/drawing/2014/main" id="{5EA9873B-CA81-4733-9D58-820F88C62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154" y="2389165"/>
              <a:ext cx="2467404" cy="1522851"/>
            </a:xfrm>
            <a:prstGeom prst="rect">
              <a:avLst/>
            </a:prstGeom>
          </p:spPr>
        </p:pic>
        <p:pic>
          <p:nvPicPr>
            <p:cNvPr id="178" name="Picture 177">
              <a:extLst>
                <a:ext uri="{FF2B5EF4-FFF2-40B4-BE49-F238E27FC236}">
                  <a16:creationId xmlns="" xmlns:a16="http://schemas.microsoft.com/office/drawing/2014/main" id="{5507A31C-C0FD-4054-843D-371B9DEE4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499" y="2668808"/>
              <a:ext cx="2017897" cy="1116839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A676C38-E46B-4C19-AEEB-72BAF87B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947F320-76F4-40F6-B1D3-DEDB66BCF452}" type="slidenum">
              <a:rPr lang="en-GB" smtClean="0"/>
              <a:t>2</a:t>
            </a:fld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81E0201-A958-46E0-9D1B-386C3548B71F}"/>
              </a:ext>
            </a:extLst>
          </p:cNvPr>
          <p:cNvSpPr/>
          <p:nvPr/>
        </p:nvSpPr>
        <p:spPr>
          <a:xfrm>
            <a:off x="3768247" y="4680838"/>
            <a:ext cx="1309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Core Router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="" xmlns:a16="http://schemas.microsoft.com/office/drawing/2014/main" id="{07E1FB22-7431-415F-BC57-FED02ED7D2D0}"/>
              </a:ext>
            </a:extLst>
          </p:cNvPr>
          <p:cNvSpPr/>
          <p:nvPr/>
        </p:nvSpPr>
        <p:spPr>
          <a:xfrm>
            <a:off x="5885372" y="3166106"/>
            <a:ext cx="53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PoP</a:t>
            </a:r>
            <a:endParaRPr lang="en-US" dirty="0"/>
          </a:p>
        </p:txBody>
      </p:sp>
      <p:sp>
        <p:nvSpPr>
          <p:cNvPr id="160" name="Rectangle 159">
            <a:extLst>
              <a:ext uri="{FF2B5EF4-FFF2-40B4-BE49-F238E27FC236}">
                <a16:creationId xmlns="" xmlns:a16="http://schemas.microsoft.com/office/drawing/2014/main" id="{752C6AF1-DF31-4971-BDC1-A71FE4EC8257}"/>
              </a:ext>
            </a:extLst>
          </p:cNvPr>
          <p:cNvSpPr/>
          <p:nvPr/>
        </p:nvSpPr>
        <p:spPr>
          <a:xfrm>
            <a:off x="7580102" y="1869934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</a:t>
            </a:r>
            <a:endParaRPr lang="en-US" dirty="0"/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="" xmlns:a16="http://schemas.microsoft.com/office/drawing/2014/main" id="{91175271-8704-4697-9B4C-4145F1F2CF60}"/>
              </a:ext>
            </a:extLst>
          </p:cNvPr>
          <p:cNvCxnSpPr>
            <a:cxnSpLocks/>
          </p:cNvCxnSpPr>
          <p:nvPr/>
        </p:nvCxnSpPr>
        <p:spPr>
          <a:xfrm flipH="1" flipV="1">
            <a:off x="5123618" y="4634920"/>
            <a:ext cx="691232" cy="61641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="" xmlns:a16="http://schemas.microsoft.com/office/drawing/2014/main" id="{C0EAFD4C-8AE0-4151-AD72-D0FF3A934EEB}"/>
              </a:ext>
            </a:extLst>
          </p:cNvPr>
          <p:cNvCxnSpPr>
            <a:cxnSpLocks/>
          </p:cNvCxnSpPr>
          <p:nvPr/>
        </p:nvCxnSpPr>
        <p:spPr>
          <a:xfrm flipH="1" flipV="1">
            <a:off x="6597006" y="5251336"/>
            <a:ext cx="984139" cy="299713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="" xmlns:a16="http://schemas.microsoft.com/office/drawing/2014/main" id="{C48841F1-35DC-4291-B150-4C294C31168C}"/>
              </a:ext>
            </a:extLst>
          </p:cNvPr>
          <p:cNvCxnSpPr>
            <a:cxnSpLocks/>
          </p:cNvCxnSpPr>
          <p:nvPr/>
        </p:nvCxnSpPr>
        <p:spPr>
          <a:xfrm flipH="1" flipV="1">
            <a:off x="8867358" y="5551049"/>
            <a:ext cx="711591" cy="47753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="" xmlns:a16="http://schemas.microsoft.com/office/drawing/2014/main" id="{B44BE374-09DC-4130-B714-4BBBC9D46DBC}"/>
              </a:ext>
            </a:extLst>
          </p:cNvPr>
          <p:cNvCxnSpPr>
            <a:cxnSpLocks/>
          </p:cNvCxnSpPr>
          <p:nvPr/>
        </p:nvCxnSpPr>
        <p:spPr>
          <a:xfrm flipH="1" flipV="1">
            <a:off x="6646617" y="3687354"/>
            <a:ext cx="934528" cy="70631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="" xmlns:a16="http://schemas.microsoft.com/office/drawing/2014/main" id="{0D6C70FC-C339-4544-9C91-C23559443D48}"/>
              </a:ext>
            </a:extLst>
          </p:cNvPr>
          <p:cNvCxnSpPr>
            <a:cxnSpLocks/>
          </p:cNvCxnSpPr>
          <p:nvPr/>
        </p:nvCxnSpPr>
        <p:spPr>
          <a:xfrm flipH="1" flipV="1">
            <a:off x="8867358" y="3757985"/>
            <a:ext cx="503016" cy="381661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="" xmlns:a16="http://schemas.microsoft.com/office/drawing/2014/main" id="{0B37B968-3E68-4B6C-A3E0-3B7B567A2A0A}"/>
              </a:ext>
            </a:extLst>
          </p:cNvPr>
          <p:cNvCxnSpPr>
            <a:cxnSpLocks/>
          </p:cNvCxnSpPr>
          <p:nvPr/>
        </p:nvCxnSpPr>
        <p:spPr>
          <a:xfrm flipH="1">
            <a:off x="8224253" y="937364"/>
            <a:ext cx="1195857" cy="132192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Group 239">
            <a:extLst>
              <a:ext uri="{FF2B5EF4-FFF2-40B4-BE49-F238E27FC236}">
                <a16:creationId xmlns="" xmlns:a16="http://schemas.microsoft.com/office/drawing/2014/main" id="{99F4AC5C-0D1C-4074-AEB1-8A45909CE5EF}"/>
              </a:ext>
            </a:extLst>
          </p:cNvPr>
          <p:cNvGrpSpPr/>
          <p:nvPr/>
        </p:nvGrpSpPr>
        <p:grpSpPr>
          <a:xfrm>
            <a:off x="6573422" y="2466684"/>
            <a:ext cx="1288635" cy="1158273"/>
            <a:chOff x="5440108" y="3898723"/>
            <a:chExt cx="1265671" cy="1158273"/>
          </a:xfrm>
        </p:grpSpPr>
        <p:sp>
          <p:nvSpPr>
            <p:cNvPr id="241" name="Block Arc 240">
              <a:extLst>
                <a:ext uri="{FF2B5EF4-FFF2-40B4-BE49-F238E27FC236}">
                  <a16:creationId xmlns="" xmlns:a16="http://schemas.microsoft.com/office/drawing/2014/main" id="{0A97736C-04EE-4887-88B0-5742191E2DE0}"/>
                </a:ext>
              </a:extLst>
            </p:cNvPr>
            <p:cNvSpPr/>
            <p:nvPr/>
          </p:nvSpPr>
          <p:spPr>
            <a:xfrm rot="16675550">
              <a:off x="5525147" y="3866305"/>
              <a:ext cx="1095593" cy="1265671"/>
            </a:xfrm>
            <a:prstGeom prst="blockArc">
              <a:avLst>
                <a:gd name="adj1" fmla="val 9577103"/>
                <a:gd name="adj2" fmla="val 20525934"/>
                <a:gd name="adj3" fmla="val 6096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242" name="Arrow: Right 241">
              <a:extLst>
                <a:ext uri="{FF2B5EF4-FFF2-40B4-BE49-F238E27FC236}">
                  <a16:creationId xmlns="" xmlns:a16="http://schemas.microsoft.com/office/drawing/2014/main" id="{0C262AF8-EB2C-4D11-AD69-078615317FA2}"/>
                </a:ext>
              </a:extLst>
            </p:cNvPr>
            <p:cNvSpPr/>
            <p:nvPr/>
          </p:nvSpPr>
          <p:spPr>
            <a:xfrm rot="21011672">
              <a:off x="5872186" y="3898723"/>
              <a:ext cx="464430" cy="130562"/>
            </a:xfrm>
            <a:prstGeom prst="rightArrow">
              <a:avLst>
                <a:gd name="adj1" fmla="val 50000"/>
                <a:gd name="adj2" fmla="val 81374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Arrow: Right 242">
              <a:extLst>
                <a:ext uri="{FF2B5EF4-FFF2-40B4-BE49-F238E27FC236}">
                  <a16:creationId xmlns="" xmlns:a16="http://schemas.microsoft.com/office/drawing/2014/main" id="{8C202915-2C76-4416-BDAA-29024A19CA8C}"/>
                </a:ext>
              </a:extLst>
            </p:cNvPr>
            <p:cNvSpPr/>
            <p:nvPr/>
          </p:nvSpPr>
          <p:spPr>
            <a:xfrm rot="21011672">
              <a:off x="6184359" y="4926434"/>
              <a:ext cx="221402" cy="130562"/>
            </a:xfrm>
            <a:prstGeom prst="rightArrow">
              <a:avLst>
                <a:gd name="adj1" fmla="val 50000"/>
                <a:gd name="adj2" fmla="val 81374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="" xmlns:a16="http://schemas.microsoft.com/office/drawing/2014/main" id="{974DE5C5-32B0-421F-BF0D-02965A6D2240}"/>
              </a:ext>
            </a:extLst>
          </p:cNvPr>
          <p:cNvGrpSpPr/>
          <p:nvPr/>
        </p:nvGrpSpPr>
        <p:grpSpPr>
          <a:xfrm>
            <a:off x="8418672" y="1107096"/>
            <a:ext cx="1288635" cy="1158273"/>
            <a:chOff x="5440108" y="3898723"/>
            <a:chExt cx="1265671" cy="1158273"/>
          </a:xfrm>
        </p:grpSpPr>
        <p:sp>
          <p:nvSpPr>
            <p:cNvPr id="245" name="Block Arc 244">
              <a:extLst>
                <a:ext uri="{FF2B5EF4-FFF2-40B4-BE49-F238E27FC236}">
                  <a16:creationId xmlns="" xmlns:a16="http://schemas.microsoft.com/office/drawing/2014/main" id="{70321ADE-9690-456A-99C9-49D56E5CD2D0}"/>
                </a:ext>
              </a:extLst>
            </p:cNvPr>
            <p:cNvSpPr/>
            <p:nvPr/>
          </p:nvSpPr>
          <p:spPr>
            <a:xfrm rot="16675550">
              <a:off x="5525147" y="3866305"/>
              <a:ext cx="1095593" cy="1265671"/>
            </a:xfrm>
            <a:prstGeom prst="blockArc">
              <a:avLst>
                <a:gd name="adj1" fmla="val 9577103"/>
                <a:gd name="adj2" fmla="val 20525934"/>
                <a:gd name="adj3" fmla="val 6096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246" name="Arrow: Right 245">
              <a:extLst>
                <a:ext uri="{FF2B5EF4-FFF2-40B4-BE49-F238E27FC236}">
                  <a16:creationId xmlns="" xmlns:a16="http://schemas.microsoft.com/office/drawing/2014/main" id="{87F19648-85F2-4931-8189-1740C81F45F8}"/>
                </a:ext>
              </a:extLst>
            </p:cNvPr>
            <p:cNvSpPr/>
            <p:nvPr/>
          </p:nvSpPr>
          <p:spPr>
            <a:xfrm rot="21011672">
              <a:off x="5872186" y="3898723"/>
              <a:ext cx="464430" cy="130562"/>
            </a:xfrm>
            <a:prstGeom prst="rightArrow">
              <a:avLst>
                <a:gd name="adj1" fmla="val 50000"/>
                <a:gd name="adj2" fmla="val 81374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Arrow: Right 246">
              <a:extLst>
                <a:ext uri="{FF2B5EF4-FFF2-40B4-BE49-F238E27FC236}">
                  <a16:creationId xmlns="" xmlns:a16="http://schemas.microsoft.com/office/drawing/2014/main" id="{A17D2860-8A9D-4ADA-91F5-548069AE6679}"/>
                </a:ext>
              </a:extLst>
            </p:cNvPr>
            <p:cNvSpPr/>
            <p:nvPr/>
          </p:nvSpPr>
          <p:spPr>
            <a:xfrm rot="21011672">
              <a:off x="6184359" y="4926434"/>
              <a:ext cx="221402" cy="130562"/>
            </a:xfrm>
            <a:prstGeom prst="rightArrow">
              <a:avLst>
                <a:gd name="adj1" fmla="val 50000"/>
                <a:gd name="adj2" fmla="val 81374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Title 1">
            <a:extLst>
              <a:ext uri="{FF2B5EF4-FFF2-40B4-BE49-F238E27FC236}">
                <a16:creationId xmlns="" xmlns:a16="http://schemas.microsoft.com/office/drawing/2014/main" id="{1840E20E-EC5E-48F6-8141-BE84CF899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2" y="7403"/>
            <a:ext cx="10515600" cy="1325563"/>
          </a:xfrm>
        </p:spPr>
        <p:txBody>
          <a:bodyPr/>
          <a:lstStyle/>
          <a:p>
            <a:r>
              <a:rPr lang="en-US" dirty="0"/>
              <a:t>Peer-assisted Content Delivery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="" xmlns:a16="http://schemas.microsoft.com/office/drawing/2014/main" id="{EE61DCA4-B3DF-47EF-A56F-B85ADB1ED9C2}"/>
              </a:ext>
            </a:extLst>
          </p:cNvPr>
          <p:cNvCxnSpPr>
            <a:cxnSpLocks/>
          </p:cNvCxnSpPr>
          <p:nvPr/>
        </p:nvCxnSpPr>
        <p:spPr>
          <a:xfrm flipH="1" flipV="1">
            <a:off x="8895317" y="3775825"/>
            <a:ext cx="503016" cy="381661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54B8E4E0-66ED-419E-A946-C46F08D37214}"/>
              </a:ext>
            </a:extLst>
          </p:cNvPr>
          <p:cNvSpPr/>
          <p:nvPr/>
        </p:nvSpPr>
        <p:spPr>
          <a:xfrm>
            <a:off x="567935" y="1271997"/>
            <a:ext cx="5514795" cy="523220"/>
          </a:xfrm>
          <a:prstGeom prst="rect">
            <a:avLst/>
          </a:prstGeom>
          <a:solidFill>
            <a:srgbClr val="FF0000"/>
          </a:solidFill>
          <a:ln w="95250"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How many peers close-by?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="" xmlns:a16="http://schemas.microsoft.com/office/drawing/2014/main" id="{E5764490-B10C-4020-BC61-40901968D294}"/>
              </a:ext>
            </a:extLst>
          </p:cNvPr>
          <p:cNvSpPr/>
          <p:nvPr/>
        </p:nvSpPr>
        <p:spPr>
          <a:xfrm>
            <a:off x="551660" y="2273308"/>
            <a:ext cx="5531070" cy="523220"/>
          </a:xfrm>
          <a:prstGeom prst="rect">
            <a:avLst/>
          </a:prstGeom>
          <a:solidFill>
            <a:srgbClr val="FF0000"/>
          </a:solidFill>
          <a:ln w="95250"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Edge devices are energy-expensive</a:t>
            </a:r>
          </a:p>
        </p:txBody>
      </p:sp>
    </p:spTree>
    <p:extLst>
      <p:ext uri="{BB962C8B-B14F-4D97-AF65-F5344CB8AC3E}">
        <p14:creationId xmlns:p14="http://schemas.microsoft.com/office/powerpoint/2010/main" val="207801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9" grpId="0"/>
      <p:bldP spid="160" grpId="0"/>
      <p:bldP spid="148" grpId="0" animBg="1"/>
      <p:bldP spid="1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76FFA2-7815-4F62-872D-9488109FF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44" y="97575"/>
            <a:ext cx="10515600" cy="1325563"/>
          </a:xfrm>
        </p:spPr>
        <p:txBody>
          <a:bodyPr/>
          <a:lstStyle/>
          <a:p>
            <a:r>
              <a:rPr lang="en-US" dirty="0" smtClean="0"/>
              <a:t>[Dataset available] See </a:t>
            </a:r>
            <a:r>
              <a:rPr lang="en-US" dirty="0" smtClean="0">
                <a:hlinkClick r:id="rId3"/>
              </a:rPr>
              <a:t>https://</a:t>
            </a:r>
            <a:r>
              <a:rPr lang="en-US" dirty="0" err="1" smtClean="0">
                <a:hlinkClick r:id="rId3"/>
              </a:rPr>
              <a:t>bit.ly</a:t>
            </a:r>
            <a:r>
              <a:rPr lang="en-US" dirty="0" smtClean="0">
                <a:hlinkClick r:id="rId3"/>
              </a:rPr>
              <a:t>/</a:t>
            </a:r>
            <a:r>
              <a:rPr lang="en-US" dirty="0" err="1" smtClean="0">
                <a:hlinkClick r:id="rId3"/>
              </a:rPr>
              <a:t>wi</a:t>
            </a:r>
            <a:r>
              <a:rPr lang="en-US" dirty="0" smtClean="0">
                <a:hlinkClick r:id="rId3"/>
              </a:rPr>
              <a:t>-stitch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1F7A537D-F904-465A-9422-EB9EA46CB34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47F320-76F4-40F6-B1D3-DEDB66BCF452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28" name="Slide Number Placeholder 1">
            <a:extLst>
              <a:ext uri="{FF2B5EF4-FFF2-40B4-BE49-F238E27FC236}">
                <a16:creationId xmlns="" xmlns:a16="http://schemas.microsoft.com/office/drawing/2014/main" id="{75AE609F-B468-4EA5-BC44-67FC34E2107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47F320-76F4-40F6-B1D3-DEDB66BCF452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562" y="1423138"/>
            <a:ext cx="8335386" cy="532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[WIP (Please get in touch if interested!)]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does sharing become feasible? </a:t>
            </a:r>
          </a:p>
          <a:p>
            <a:pPr lvl="1"/>
            <a:r>
              <a:rPr lang="en-US" dirty="0" smtClean="0"/>
              <a:t>Clearly works for BBC but won’t work for </a:t>
            </a:r>
            <a:r>
              <a:rPr lang="en-US" dirty="0" err="1" smtClean="0"/>
              <a:t>Parliamentlive.tv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  <a:p>
            <a:r>
              <a:rPr lang="en-US" dirty="0" smtClean="0"/>
              <a:t>Rough model</a:t>
            </a:r>
          </a:p>
          <a:p>
            <a:pPr lvl="1"/>
            <a:r>
              <a:rPr lang="en-US" dirty="0" smtClean="0"/>
              <a:t>Users are picking content items from a bin (e.g., based on power law)</a:t>
            </a:r>
          </a:p>
          <a:p>
            <a:pPr lvl="1"/>
            <a:r>
              <a:rPr lang="en-US" dirty="0" smtClean="0"/>
              <a:t>Users then clump together into cells (e.g., some point process, which is </a:t>
            </a:r>
            <a:r>
              <a:rPr lang="en-US" dirty="0" err="1" smtClean="0"/>
              <a:t>inhomogenous</a:t>
            </a:r>
            <a:r>
              <a:rPr lang="en-US" dirty="0" smtClean="0"/>
              <a:t> to induce clumping into villages)</a:t>
            </a:r>
          </a:p>
          <a:p>
            <a:r>
              <a:rPr lang="en-US" dirty="0" smtClean="0"/>
              <a:t>As a graph:</a:t>
            </a:r>
          </a:p>
          <a:p>
            <a:pPr lvl="1"/>
            <a:r>
              <a:rPr lang="en-US" dirty="0" err="1" smtClean="0"/>
              <a:t>Colour</a:t>
            </a:r>
            <a:r>
              <a:rPr lang="en-US" dirty="0" smtClean="0"/>
              <a:t> nodes based on content item</a:t>
            </a:r>
          </a:p>
          <a:p>
            <a:pPr lvl="1"/>
            <a:r>
              <a:rPr lang="en-US" dirty="0" smtClean="0"/>
              <a:t>Probabilistically induce edges based on closeness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When does each </a:t>
            </a:r>
            <a:r>
              <a:rPr lang="en-US" dirty="0" err="1" smtClean="0">
                <a:solidFill>
                  <a:srgbClr val="FF0000"/>
                </a:solidFill>
              </a:rPr>
              <a:t>colour</a:t>
            </a:r>
            <a:r>
              <a:rPr lang="en-US" dirty="0" smtClean="0">
                <a:solidFill>
                  <a:srgbClr val="FF0000"/>
                </a:solidFill>
              </a:rPr>
              <a:t> of the graph become connected?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8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2FE575E-213B-49EA-B7E0-BEFBF49D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22</a:t>
            </a:fld>
            <a:endParaRPr lang="en-GB"/>
          </a:p>
        </p:txBody>
      </p:sp>
      <p:pic>
        <p:nvPicPr>
          <p:cNvPr id="1026" name="Picture 2" descr="https://www.reeditor.com/img_col/col_17625.png">
            <a:extLst>
              <a:ext uri="{FF2B5EF4-FFF2-40B4-BE49-F238E27FC236}">
                <a16:creationId xmlns="" xmlns:a16="http://schemas.microsoft.com/office/drawing/2014/main" id="{96890E4F-5F3D-4A8D-825B-F8A17284C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96" y="327280"/>
            <a:ext cx="3412797" cy="398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="" xmlns:a16="http://schemas.microsoft.com/office/drawing/2014/main" id="{FD1F2B61-ACF4-46A8-ACB9-1CE1C5CE2F15}"/>
              </a:ext>
            </a:extLst>
          </p:cNvPr>
          <p:cNvSpPr/>
          <p:nvPr/>
        </p:nvSpPr>
        <p:spPr>
          <a:xfrm>
            <a:off x="8560576" y="1168181"/>
            <a:ext cx="3131453" cy="1859367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 Green, in  fact Carbon positive</a:t>
            </a:r>
            <a:endParaRPr lang="en-GB" sz="2400" dirty="0"/>
          </a:p>
        </p:txBody>
      </p:sp>
      <p:sp>
        <p:nvSpPr>
          <p:cNvPr id="12" name="Cloud 11">
            <a:extLst>
              <a:ext uri="{FF2B5EF4-FFF2-40B4-BE49-F238E27FC236}">
                <a16:creationId xmlns="" xmlns:a16="http://schemas.microsoft.com/office/drawing/2014/main" id="{7A757268-40D9-43DA-833D-C447DAACE2EC}"/>
              </a:ext>
            </a:extLst>
          </p:cNvPr>
          <p:cNvSpPr/>
          <p:nvPr/>
        </p:nvSpPr>
        <p:spPr>
          <a:xfrm>
            <a:off x="675791" y="1168181"/>
            <a:ext cx="2978084" cy="1727419"/>
          </a:xfrm>
          <a:prstGeom prst="cloud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Upto</a:t>
            </a:r>
            <a:r>
              <a:rPr lang="en-US" sz="2400" dirty="0"/>
              <a:t> 30% of energy savings</a:t>
            </a:r>
            <a:endParaRPr lang="en-GB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4250A65-A6E5-4479-B96F-142D93C616A2}"/>
              </a:ext>
            </a:extLst>
          </p:cNvPr>
          <p:cNvSpPr/>
          <p:nvPr/>
        </p:nvSpPr>
        <p:spPr>
          <a:xfrm>
            <a:off x="675791" y="4829560"/>
            <a:ext cx="108404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i="1" dirty="0"/>
              <a:t>[</a:t>
            </a:r>
            <a:r>
              <a:rPr lang="en-GB" b="1" i="1" dirty="0">
                <a:solidFill>
                  <a:srgbClr val="FF0000"/>
                </a:solidFill>
              </a:rPr>
              <a:t>Best Paper</a:t>
            </a:r>
            <a:r>
              <a:rPr lang="en-GB" i="1" dirty="0"/>
              <a:t>] </a:t>
            </a:r>
            <a:r>
              <a:rPr lang="en-GB" dirty="0"/>
              <a:t>Aravindh Raman, Nishanth Sastry, Arjuna Sathiaseelan, Jigna Chandaria and Andrew Secker. </a:t>
            </a:r>
            <a:r>
              <a:rPr lang="en-GB" b="1" dirty="0"/>
              <a:t>Wi-Stitch: Content Delivery in Converged Edge Networks. </a:t>
            </a:r>
            <a:r>
              <a:rPr lang="en-GB" dirty="0"/>
              <a:t>In Proceedings of </a:t>
            </a:r>
            <a:r>
              <a:rPr lang="en-GB" b="1" dirty="0"/>
              <a:t>SIGCOMM </a:t>
            </a:r>
            <a:r>
              <a:rPr lang="en-GB" b="1" dirty="0" smtClean="0"/>
              <a:t>MECOMM</a:t>
            </a:r>
            <a:r>
              <a:rPr lang="en-GB" dirty="0"/>
              <a:t> </a:t>
            </a:r>
            <a:r>
              <a:rPr lang="en-GB" b="1" dirty="0" smtClean="0"/>
              <a:t>(2017</a:t>
            </a:r>
            <a:r>
              <a:rPr lang="en-GB" b="1" dirty="0"/>
              <a:t>)</a:t>
            </a:r>
          </a:p>
          <a:p>
            <a:pPr algn="just"/>
            <a:r>
              <a:rPr lang="en-GB" dirty="0"/>
              <a:t>Aravindh Raman, Dmytro Karamshuk, Nishanth Sastry, Andrew Secker and Jigna Chandaria. </a:t>
            </a:r>
            <a:r>
              <a:rPr lang="en-GB" b="1" dirty="0"/>
              <a:t>Consume Local: Towards Carbon Free Content Delivery</a:t>
            </a:r>
            <a:r>
              <a:rPr lang="en-GB" dirty="0"/>
              <a:t> In 38th </a:t>
            </a:r>
            <a:r>
              <a:rPr lang="en-GB" b="1" dirty="0" smtClean="0"/>
              <a:t>IEEE ICDCS</a:t>
            </a:r>
            <a:r>
              <a:rPr lang="en-GB" dirty="0"/>
              <a:t> </a:t>
            </a:r>
            <a:r>
              <a:rPr lang="en-GB" b="1" dirty="0" smtClean="0"/>
              <a:t>(2018).</a:t>
            </a:r>
          </a:p>
          <a:p>
            <a:r>
              <a:rPr lang="en-GB" dirty="0" err="1" smtClean="0"/>
              <a:t>Aravindh</a:t>
            </a:r>
            <a:r>
              <a:rPr lang="en-GB" dirty="0" smtClean="0"/>
              <a:t> Raman, Nader </a:t>
            </a:r>
            <a:r>
              <a:rPr lang="en-GB" dirty="0" err="1"/>
              <a:t>Mokari</a:t>
            </a:r>
            <a:r>
              <a:rPr lang="en-GB" dirty="0"/>
              <a:t>, Mostafa </a:t>
            </a:r>
            <a:r>
              <a:rPr lang="en-GB" dirty="0" err="1"/>
              <a:t>Salehi</a:t>
            </a:r>
            <a:r>
              <a:rPr lang="en-GB" dirty="0"/>
              <a:t>, </a:t>
            </a:r>
            <a:r>
              <a:rPr lang="en-GB" dirty="0" err="1"/>
              <a:t>Tooba</a:t>
            </a:r>
            <a:r>
              <a:rPr lang="en-GB" dirty="0"/>
              <a:t> Faisal, Andrew Secker, and </a:t>
            </a:r>
            <a:r>
              <a:rPr lang="en-GB" dirty="0" err="1"/>
              <a:t>Jigna</a:t>
            </a:r>
            <a:r>
              <a:rPr lang="en-GB" dirty="0"/>
              <a:t> </a:t>
            </a:r>
            <a:r>
              <a:rPr lang="en-GB" dirty="0" err="1" smtClean="0"/>
              <a:t>Chandaria</a:t>
            </a:r>
            <a:r>
              <a:rPr lang="en-GB" dirty="0" smtClean="0"/>
              <a:t> </a:t>
            </a:r>
            <a:r>
              <a:rPr lang="en-GB" b="1" dirty="0"/>
              <a:t>Care to Share? An Empirical Analysis of Capacity Enhancement by Sharing at the </a:t>
            </a:r>
            <a:r>
              <a:rPr lang="en-GB" b="1" dirty="0" smtClean="0"/>
              <a:t>Edge, </a:t>
            </a:r>
            <a:r>
              <a:rPr lang="en-GB" b="1" dirty="0" err="1" smtClean="0"/>
              <a:t>Mobicom</a:t>
            </a:r>
            <a:r>
              <a:rPr lang="en-GB" b="1" dirty="0" smtClean="0"/>
              <a:t> </a:t>
            </a:r>
            <a:r>
              <a:rPr lang="en-GB" b="1" dirty="0" err="1" smtClean="0"/>
              <a:t>EdgeTech</a:t>
            </a:r>
            <a:r>
              <a:rPr lang="en-GB" b="1" dirty="0" smtClean="0"/>
              <a:t> Workshop (2018)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ED62AD23-0D2D-419A-AA5B-6B78DA5DAC5D}"/>
              </a:ext>
            </a:extLst>
          </p:cNvPr>
          <p:cNvCxnSpPr/>
          <p:nvPr/>
        </p:nvCxnSpPr>
        <p:spPr>
          <a:xfrm>
            <a:off x="675791" y="4612778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1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990A8F-A133-4AB2-825B-0C2F6F6F6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9857"/>
            <a:ext cx="10515600" cy="1325563"/>
          </a:xfrm>
        </p:spPr>
        <p:txBody>
          <a:bodyPr/>
          <a:lstStyle/>
          <a:p>
            <a:r>
              <a:rPr lang="en-US" dirty="0"/>
              <a:t>Back 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A2D2078-6F47-4E55-8403-9189F561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EC4998-B28E-4371-B13F-5AF28108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Traffic Gain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6F4B628-99D8-4B59-9F7C-8B383829D06E}"/>
              </a:ext>
            </a:extLst>
          </p:cNvPr>
          <p:cNvSpPr/>
          <p:nvPr/>
        </p:nvSpPr>
        <p:spPr>
          <a:xfrm>
            <a:off x="7188515" y="4712676"/>
            <a:ext cx="4375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swarm capacity can be modelled as M/M/∞</a:t>
            </a:r>
          </a:p>
          <a:p>
            <a:r>
              <a:rPr lang="en-US" dirty="0"/>
              <a:t>=&gt; p = 1 − e</a:t>
            </a:r>
            <a:r>
              <a:rPr lang="en-US" baseline="30000" dirty="0"/>
              <a:t>−c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453B1998-4DA3-47DA-A109-2ADC6147E2B5}"/>
                  </a:ext>
                </a:extLst>
              </p:cNvPr>
              <p:cNvSpPr/>
              <p:nvPr/>
            </p:nvSpPr>
            <p:spPr>
              <a:xfrm>
                <a:off x="3201428" y="1919041"/>
                <a:ext cx="2979547" cy="804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200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200" b="0" i="1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3200" b="0" i="1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200" i="1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3B1998-4DA3-47DA-A109-2ADC6147E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428" y="1919041"/>
                <a:ext cx="2979547" cy="804707"/>
              </a:xfrm>
              <a:prstGeom prst="rect">
                <a:avLst/>
              </a:prstGeom>
              <a:blipFill>
                <a:blip r:embed="rId2"/>
                <a:stretch>
                  <a:fillRect l="-5112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16C8EB4-CCEA-46E3-84AD-92491CF04CB2}"/>
                  </a:ext>
                </a:extLst>
              </p:cNvPr>
              <p:cNvSpPr/>
              <p:nvPr/>
            </p:nvSpPr>
            <p:spPr>
              <a:xfrm>
                <a:off x="2583661" y="3030415"/>
                <a:ext cx="505735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</a:rPr>
                      <m:t>β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</a:rPr>
                      <m:t>Δτ</m:t>
                    </m:r>
                  </m:oMath>
                </a14:m>
                <a:r>
                  <a:rPr lang="en-US" sz="3200" dirty="0"/>
                  <a:t>)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=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</a:rPr>
                      <m:t>Δτ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6C8EB4-CCEA-46E3-84AD-92491CF04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661" y="3030415"/>
                <a:ext cx="5057359" cy="1077218"/>
              </a:xfrm>
              <a:prstGeom prst="rect">
                <a:avLst/>
              </a:prstGeom>
              <a:blipFill>
                <a:blip r:embed="rId3"/>
                <a:stretch>
                  <a:fillRect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94A2C70E-2A4D-4C59-BD7C-8AF3D9C890EA}"/>
                  </a:ext>
                </a:extLst>
              </p:cNvPr>
              <p:cNvSpPr/>
              <p:nvPr/>
            </p:nvSpPr>
            <p:spPr>
              <a:xfrm>
                <a:off x="3016601" y="4712676"/>
                <a:ext cx="2979547" cy="898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200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</a:rPr>
                          <m:t>β</m:t>
                        </m:r>
                      </m:den>
                    </m:f>
                    <m:f>
                      <m:fPr>
                        <m:ctrlPr>
                          <a:rPr lang="pt-BR" sz="32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pt-BR" sz="32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− 1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4A2C70E-2A4D-4C59-BD7C-8AF3D9C89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601" y="4712676"/>
                <a:ext cx="2979547" cy="898131"/>
              </a:xfrm>
              <a:prstGeom prst="rect">
                <a:avLst/>
              </a:prstGeom>
              <a:blipFill>
                <a:blip r:embed="rId4"/>
                <a:stretch>
                  <a:fillRect l="-5317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7EA312-FAA8-45C7-B851-75FCD32D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24</a:t>
            </a:fld>
            <a:endParaRPr lang="en-GB"/>
          </a:p>
        </p:txBody>
      </p:sp>
      <p:pic>
        <p:nvPicPr>
          <p:cNvPr id="2050" name="Picture 2" descr="Bildergebnis fÃ¼r car pool green">
            <a:extLst>
              <a:ext uri="{FF2B5EF4-FFF2-40B4-BE49-F238E27FC236}">
                <a16:creationId xmlns="" xmlns:a16="http://schemas.microsoft.com/office/drawing/2014/main" id="{44C89795-0C48-42C0-8E9A-09773C748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006" y="711115"/>
            <a:ext cx="3298874" cy="329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5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839B06-0E5A-4169-8F69-1162974E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Per-bit cost from servers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61BA5798-F7A9-4794-B327-56C0176906E2}"/>
                  </a:ext>
                </a:extLst>
              </p:cNvPr>
              <p:cNvSpPr/>
              <p:nvPr/>
            </p:nvSpPr>
            <p:spPr>
              <a:xfrm>
                <a:off x="9986462" y="782747"/>
                <a:ext cx="927972" cy="1805944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marL="4854575" indent="-4854575"/>
                <a:r>
                  <a:rPr lang="en-GB" sz="2800" b="1" dirty="0"/>
                  <a:t>G</a:t>
                </a:r>
                <a:r>
                  <a:rPr lang="en-GB" sz="2800" dirty="0"/>
                  <a:t>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4854575" indent="-4854575"/>
                <a14:m>
                  <m:oMath xmlns:m="http://schemas.openxmlformats.org/officeDocument/2006/math">
                    <m:r>
                      <a:rPr lang="el-GR" sz="2800" b="1" i="0" smtClean="0">
                        <a:latin typeface="Cambria Math" panose="02040503050406030204" pitchFamily="18" charset="0"/>
                      </a:rPr>
                      <m:t>𝛙</m:t>
                    </m:r>
                  </m:oMath>
                </a14:m>
                <a:r>
                  <a:rPr lang="en-US" sz="2800" b="1" baseline="-25000" dirty="0"/>
                  <a:t>s</a:t>
                </a:r>
                <a:endParaRPr lang="en-GB" sz="2800" b="1" dirty="0"/>
              </a:p>
              <a:p>
                <a:pPr marL="4854575" indent="-4854575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sz="2800" baseline="-25000" dirty="0"/>
                  <a:t>p</a:t>
                </a:r>
              </a:p>
              <a:p>
                <a:pPr marL="4854575" indent="-4854575"/>
                <a:r>
                  <a:rPr lang="en-GB" sz="2800" dirty="0"/>
                  <a:t>S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1BA5798-F7A9-4794-B327-56C017690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462" y="782747"/>
                <a:ext cx="927972" cy="1805944"/>
              </a:xfrm>
              <a:prstGeom prst="rect">
                <a:avLst/>
              </a:prstGeom>
              <a:blipFill>
                <a:blip r:embed="rId2"/>
                <a:stretch>
                  <a:fillRect l="-13158" t="-3030" b="-8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2991D32-861A-47FB-85D1-1F4A3221CBD3}"/>
              </a:ext>
            </a:extLst>
          </p:cNvPr>
          <p:cNvSpPr/>
          <p:nvPr/>
        </p:nvSpPr>
        <p:spPr>
          <a:xfrm>
            <a:off x="1718820" y="4781062"/>
            <a:ext cx="7821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PUE =&gt; power usage efﬁciency metric of the network </a:t>
            </a:r>
          </a:p>
          <a:p>
            <a:r>
              <a:rPr lang="en-US" sz="2400" i="1" dirty="0"/>
              <a:t>ɭ </a:t>
            </a:r>
            <a:r>
              <a:rPr lang="en-US" sz="2400" dirty="0"/>
              <a:t>=&gt; is the energy “loss” for end-user equipment.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6771D0F6-DEAA-40F5-A017-35702BCC5BE5}"/>
                  </a:ext>
                </a:extLst>
              </p:cNvPr>
              <p:cNvSpPr/>
              <p:nvPr/>
            </p:nvSpPr>
            <p:spPr>
              <a:xfrm>
                <a:off x="2602516" y="2613392"/>
                <a:ext cx="541969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sz="3200" baseline="-25000" dirty="0"/>
                  <a:t>s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𝑃𝑈𝐸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b="0" i="1" smtClean="0">
                            <a:latin typeface="Cambria Math" panose="02040503050406030204" pitchFamily="18" charset="0"/>
                          </a:rPr>
                          <m:t>ϒ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s</m:t>
                        </m:r>
                        <m:r>
                          <a:rPr lang="en-US" sz="3200" b="0" i="1" baseline="-250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</a:rPr>
                          <m:t>ϒ</m:t>
                        </m:r>
                        <m:r>
                          <m:rPr>
                            <m:nor/>
                          </m:rPr>
                          <a:rPr lang="en-US" sz="3200" b="0" i="0" baseline="-25000" dirty="0" smtClean="0"/>
                          <m:t>CDN</m:t>
                        </m:r>
                      </m:e>
                    </m:d>
                  </m:oMath>
                </a14:m>
                <a:r>
                  <a:rPr lang="en-US" sz="3200" dirty="0"/>
                  <a:t>  + </a:t>
                </a:r>
                <a:r>
                  <a:rPr lang="en-US" sz="3200" i="1" dirty="0"/>
                  <a:t>ɭ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</a:rPr>
                      <m:t>ϒ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m</m:t>
                    </m:r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771D0F6-DEAA-40F5-A017-35702BCC5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516" y="2613392"/>
                <a:ext cx="5419694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A232540-033A-4DB9-8DDC-57657244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90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47FB5B-773F-4ECD-BA5A-C30B82AE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Per-Bit Energy Consumption for P2P trafﬁc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01811282-B1C0-4C1D-A2C4-25F082E26E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187574"/>
                <a:ext cx="11533094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ϒ</m:t>
                    </m:r>
                    <m:r>
                      <m:rPr>
                        <m:nor/>
                      </m:rPr>
                      <a:rPr lang="en-US" baseline="-25000" dirty="0"/>
                      <m:t>p</m:t>
                    </m:r>
                    <m:r>
                      <m:rPr>
                        <m:nor/>
                      </m:rPr>
                      <a:rPr lang="en-US" b="0" i="0" baseline="-25000" dirty="0" smtClean="0"/>
                      <m:t>2</m:t>
                    </m:r>
                    <m:r>
                      <m:rPr>
                        <m:nor/>
                      </m:rPr>
                      <a:rPr lang="en-US" b="0" i="0" baseline="-25000" dirty="0" smtClean="0"/>
                      <m:t>p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ϒ</m:t>
                    </m:r>
                    <m:r>
                      <m:rPr>
                        <m:nor/>
                      </m:rPr>
                      <a:rPr lang="en-US" b="0" i="0" baseline="-25000" dirty="0" smtClean="0"/>
                      <m:t>ex</m:t>
                    </m:r>
                    <m:r>
                      <m:rPr>
                        <m:nor/>
                      </m:rPr>
                      <a:rPr lang="en-US" baseline="-25000" dirty="0" smtClean="0"/>
                      <m:t>p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dirty="0"/>
                      <m:t>)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baseline="-25000" dirty="0"/>
                      <m:t>exp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dirty="0"/>
                      <m:t>)) </m:t>
                    </m:r>
                  </m:oMath>
                </a14:m>
                <a:endParaRPr lang="en-US" b="0" i="0" dirty="0"/>
              </a:p>
              <a:p>
                <a:pPr marL="0" indent="0">
                  <a:buNone/>
                </a:pPr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+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ϒ</m:t>
                    </m:r>
                    <m:r>
                      <m:rPr>
                        <m:nor/>
                      </m:rPr>
                      <a:rPr lang="en-US" b="0" i="0" baseline="-25000" dirty="0" smtClean="0"/>
                      <m:t>pop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dirty="0"/>
                      <m:t>)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b="0" i="0" baseline="-25000" dirty="0" smtClean="0"/>
                      <m:t>po</m:t>
                    </m:r>
                    <m:r>
                      <m:rPr>
                        <m:nor/>
                      </m:rPr>
                      <a:rPr lang="en-US" baseline="-25000" dirty="0"/>
                      <m:t>p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dirty="0"/>
                      <m:t>) −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b="0" i="0" baseline="-25000" dirty="0" smtClean="0"/>
                      <m:t>ex</m:t>
                    </m:r>
                    <m:r>
                      <m:rPr>
                        <m:nor/>
                      </m:rPr>
                      <a:rPr lang="en-US" baseline="-25000" dirty="0" smtClean="0"/>
                      <m:t>p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dirty="0"/>
                      <m:t>))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ϒ</m:t>
                    </m:r>
                    <m:r>
                      <m:rPr>
                        <m:nor/>
                      </m:rPr>
                      <a:rPr lang="en-US" b="0" i="0" baseline="-25000" dirty="0" smtClean="0"/>
                      <m:t>c</m:t>
                    </m:r>
                    <m:r>
                      <m:rPr>
                        <m:nor/>
                      </m:rPr>
                      <a:rPr lang="en-US" baseline="-25000" dirty="0" smtClean="0"/>
                      <m:t>o</m:t>
                    </m:r>
                    <m:r>
                      <m:rPr>
                        <m:nor/>
                      </m:rPr>
                      <a:rPr lang="en-US" b="0" i="0" baseline="-25000" dirty="0" smtClean="0"/>
                      <m:t>re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dirty="0"/>
                      <m:t>)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b="0" i="0" baseline="-25000" dirty="0" smtClean="0"/>
                      <m:t>core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dirty="0"/>
                      <m:t>) −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baseline="-25000" dirty="0"/>
                      <m:t>pop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dirty="0"/>
                      <m:t>))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811282-B1C0-4C1D-A2C4-25F082E26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187574"/>
                <a:ext cx="11533094" cy="4351338"/>
              </a:xfrm>
              <a:blipFill>
                <a:blip r:embed="rId3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D0BF005-5BC7-43F9-86D8-F8CC89F1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26</a:t>
            </a:fld>
            <a:endParaRPr lang="en-GB"/>
          </a:p>
        </p:txBody>
      </p:sp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44019F0B-654F-466C-9EFB-E695818B5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658" y="3905896"/>
            <a:ext cx="1286213" cy="145000"/>
          </a:xfrm>
          <a:prstGeom prst="rect">
            <a:avLst/>
          </a:prstGeom>
        </p:spPr>
      </p:pic>
      <p:sp>
        <p:nvSpPr>
          <p:cNvPr id="124" name="Rectangle 123">
            <a:extLst>
              <a:ext uri="{FF2B5EF4-FFF2-40B4-BE49-F238E27FC236}">
                <a16:creationId xmlns="" xmlns:a16="http://schemas.microsoft.com/office/drawing/2014/main" id="{4207DECC-4DCB-4013-B66C-ED2D07EEA8C6}"/>
              </a:ext>
            </a:extLst>
          </p:cNvPr>
          <p:cNvSpPr/>
          <p:nvPr/>
        </p:nvSpPr>
        <p:spPr>
          <a:xfrm>
            <a:off x="6823810" y="4567691"/>
            <a:ext cx="53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PoP</a:t>
            </a:r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="" xmlns:a16="http://schemas.microsoft.com/office/drawing/2014/main" id="{5DEDF829-E9F9-4021-A007-6B8425CBEEFE}"/>
              </a:ext>
            </a:extLst>
          </p:cNvPr>
          <p:cNvSpPr/>
          <p:nvPr/>
        </p:nvSpPr>
        <p:spPr>
          <a:xfrm>
            <a:off x="8302321" y="4079672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</a:t>
            </a:r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="" xmlns:a16="http://schemas.microsoft.com/office/drawing/2014/main" id="{3F72AA14-6DDD-457D-ACD6-91386B41762B}"/>
              </a:ext>
            </a:extLst>
          </p:cNvPr>
          <p:cNvGrpSpPr/>
          <p:nvPr/>
        </p:nvGrpSpPr>
        <p:grpSpPr>
          <a:xfrm>
            <a:off x="7420343" y="4177943"/>
            <a:ext cx="1288635" cy="1158273"/>
            <a:chOff x="5440108" y="3898723"/>
            <a:chExt cx="1265671" cy="1158273"/>
          </a:xfrm>
        </p:grpSpPr>
        <p:sp>
          <p:nvSpPr>
            <p:cNvPr id="127" name="Block Arc 126">
              <a:extLst>
                <a:ext uri="{FF2B5EF4-FFF2-40B4-BE49-F238E27FC236}">
                  <a16:creationId xmlns="" xmlns:a16="http://schemas.microsoft.com/office/drawing/2014/main" id="{234C6B94-3DAB-4BEC-B20D-02FCC17B4D92}"/>
                </a:ext>
              </a:extLst>
            </p:cNvPr>
            <p:cNvSpPr/>
            <p:nvPr/>
          </p:nvSpPr>
          <p:spPr>
            <a:xfrm rot="16675550">
              <a:off x="5525147" y="3866305"/>
              <a:ext cx="1095593" cy="1265671"/>
            </a:xfrm>
            <a:prstGeom prst="blockArc">
              <a:avLst>
                <a:gd name="adj1" fmla="val 9577103"/>
                <a:gd name="adj2" fmla="val 20525934"/>
                <a:gd name="adj3" fmla="val 6096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28" name="Arrow: Right 127">
              <a:extLst>
                <a:ext uri="{FF2B5EF4-FFF2-40B4-BE49-F238E27FC236}">
                  <a16:creationId xmlns="" xmlns:a16="http://schemas.microsoft.com/office/drawing/2014/main" id="{DEE75266-29AC-4EA1-8DC9-51F17A13A2A9}"/>
                </a:ext>
              </a:extLst>
            </p:cNvPr>
            <p:cNvSpPr/>
            <p:nvPr/>
          </p:nvSpPr>
          <p:spPr>
            <a:xfrm rot="21011672">
              <a:off x="5872186" y="3898723"/>
              <a:ext cx="464430" cy="130562"/>
            </a:xfrm>
            <a:prstGeom prst="rightArrow">
              <a:avLst>
                <a:gd name="adj1" fmla="val 50000"/>
                <a:gd name="adj2" fmla="val 81374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Arrow: Right 128">
              <a:extLst>
                <a:ext uri="{FF2B5EF4-FFF2-40B4-BE49-F238E27FC236}">
                  <a16:creationId xmlns="" xmlns:a16="http://schemas.microsoft.com/office/drawing/2014/main" id="{96E3DBEC-8392-4904-B94A-151E0A2DE0B5}"/>
                </a:ext>
              </a:extLst>
            </p:cNvPr>
            <p:cNvSpPr/>
            <p:nvPr/>
          </p:nvSpPr>
          <p:spPr>
            <a:xfrm rot="21011672">
              <a:off x="6184359" y="4926434"/>
              <a:ext cx="221402" cy="130562"/>
            </a:xfrm>
            <a:prstGeom prst="rightArrow">
              <a:avLst>
                <a:gd name="adj1" fmla="val 50000"/>
                <a:gd name="adj2" fmla="val 81374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0" name="Straight Arrow Connector 129">
            <a:extLst>
              <a:ext uri="{FF2B5EF4-FFF2-40B4-BE49-F238E27FC236}">
                <a16:creationId xmlns="" xmlns:a16="http://schemas.microsoft.com/office/drawing/2014/main" id="{02ED19F5-ED53-483A-AD62-97EDCEE830A8}"/>
              </a:ext>
            </a:extLst>
          </p:cNvPr>
          <p:cNvCxnSpPr>
            <a:cxnSpLocks/>
          </p:cNvCxnSpPr>
          <p:nvPr/>
        </p:nvCxnSpPr>
        <p:spPr>
          <a:xfrm flipH="1" flipV="1">
            <a:off x="9513208" y="5650267"/>
            <a:ext cx="1001046" cy="138485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Picture 130">
            <a:extLst>
              <a:ext uri="{FF2B5EF4-FFF2-40B4-BE49-F238E27FC236}">
                <a16:creationId xmlns="" xmlns:a16="http://schemas.microsoft.com/office/drawing/2014/main" id="{EC2E895C-8D13-48A1-AAEE-3C866B3D4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781" y="5428551"/>
            <a:ext cx="1286213" cy="14500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="" xmlns:a16="http://schemas.microsoft.com/office/drawing/2014/main" id="{C364A1EB-D263-45E2-B2E1-3BEC7207A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8324" y="4246004"/>
            <a:ext cx="417150" cy="4060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="" xmlns:a16="http://schemas.microsoft.com/office/drawing/2014/main" id="{E33C849C-7311-4CF4-AC1F-17249C708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324" y="3174979"/>
            <a:ext cx="417150" cy="406000"/>
          </a:xfrm>
          <a:prstGeom prst="rect">
            <a:avLst/>
          </a:prstGeom>
        </p:spPr>
      </p:pic>
      <p:grpSp>
        <p:nvGrpSpPr>
          <p:cNvPr id="134" name="Group 133">
            <a:extLst>
              <a:ext uri="{FF2B5EF4-FFF2-40B4-BE49-F238E27FC236}">
                <a16:creationId xmlns="" xmlns:a16="http://schemas.microsoft.com/office/drawing/2014/main" id="{61EC3BEF-4017-4179-A278-C36304AD81CF}"/>
              </a:ext>
            </a:extLst>
          </p:cNvPr>
          <p:cNvGrpSpPr/>
          <p:nvPr/>
        </p:nvGrpSpPr>
        <p:grpSpPr>
          <a:xfrm>
            <a:off x="9484855" y="3377979"/>
            <a:ext cx="1288635" cy="1158273"/>
            <a:chOff x="5440108" y="3898723"/>
            <a:chExt cx="1265671" cy="1158273"/>
          </a:xfrm>
        </p:grpSpPr>
        <p:sp>
          <p:nvSpPr>
            <p:cNvPr id="135" name="Block Arc 134">
              <a:extLst>
                <a:ext uri="{FF2B5EF4-FFF2-40B4-BE49-F238E27FC236}">
                  <a16:creationId xmlns="" xmlns:a16="http://schemas.microsoft.com/office/drawing/2014/main" id="{EE8B1209-EEFB-4327-A431-400B9A4A9506}"/>
                </a:ext>
              </a:extLst>
            </p:cNvPr>
            <p:cNvSpPr/>
            <p:nvPr/>
          </p:nvSpPr>
          <p:spPr>
            <a:xfrm rot="16675550">
              <a:off x="5525147" y="3866305"/>
              <a:ext cx="1095593" cy="1265671"/>
            </a:xfrm>
            <a:prstGeom prst="blockArc">
              <a:avLst>
                <a:gd name="adj1" fmla="val 9577103"/>
                <a:gd name="adj2" fmla="val 20525934"/>
                <a:gd name="adj3" fmla="val 6096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36" name="Arrow: Right 135">
              <a:extLst>
                <a:ext uri="{FF2B5EF4-FFF2-40B4-BE49-F238E27FC236}">
                  <a16:creationId xmlns="" xmlns:a16="http://schemas.microsoft.com/office/drawing/2014/main" id="{9B4EB55A-841D-440F-AA54-3CE3021DC4AC}"/>
                </a:ext>
              </a:extLst>
            </p:cNvPr>
            <p:cNvSpPr/>
            <p:nvPr/>
          </p:nvSpPr>
          <p:spPr>
            <a:xfrm rot="21011672">
              <a:off x="5872186" y="3898723"/>
              <a:ext cx="464430" cy="130562"/>
            </a:xfrm>
            <a:prstGeom prst="rightArrow">
              <a:avLst>
                <a:gd name="adj1" fmla="val 50000"/>
                <a:gd name="adj2" fmla="val 81374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rrow: Right 136">
              <a:extLst>
                <a:ext uri="{FF2B5EF4-FFF2-40B4-BE49-F238E27FC236}">
                  <a16:creationId xmlns="" xmlns:a16="http://schemas.microsoft.com/office/drawing/2014/main" id="{7EAF031E-7E50-4C38-B032-1B96D8B7500A}"/>
                </a:ext>
              </a:extLst>
            </p:cNvPr>
            <p:cNvSpPr/>
            <p:nvPr/>
          </p:nvSpPr>
          <p:spPr>
            <a:xfrm rot="21011672">
              <a:off x="6184359" y="4926434"/>
              <a:ext cx="221402" cy="130562"/>
            </a:xfrm>
            <a:prstGeom prst="rightArrow">
              <a:avLst>
                <a:gd name="adj1" fmla="val 50000"/>
                <a:gd name="adj2" fmla="val 81374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8" name="Picture 137">
            <a:extLst>
              <a:ext uri="{FF2B5EF4-FFF2-40B4-BE49-F238E27FC236}">
                <a16:creationId xmlns="" xmlns:a16="http://schemas.microsoft.com/office/drawing/2014/main" id="{ACB2874F-88E4-482C-AD52-E20F6BE369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2293" y="4887527"/>
            <a:ext cx="782156" cy="37120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="" xmlns:a16="http://schemas.microsoft.com/office/drawing/2014/main" id="{023A88AA-B001-4D4F-9D1E-D90D0726A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0697" y="5656464"/>
            <a:ext cx="417150" cy="4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9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9C6BE2-B95D-454F-9E34-10B5529B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1094DA-9009-436D-BCFB-A9F32AEBA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FE8F2E6-9F80-4CC2-8D82-6E6E5D87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2" descr="Image result for storage icon">
            <a:extLst>
              <a:ext uri="{FF2B5EF4-FFF2-40B4-BE49-F238E27FC236}">
                <a16:creationId xmlns="" xmlns:a16="http://schemas.microsoft.com/office/drawing/2014/main" id="{2749F23A-AFE0-40BD-B1DD-D1409B9CE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896" y="3696349"/>
            <a:ext cx="619879" cy="6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torage icon">
            <a:extLst>
              <a:ext uri="{FF2B5EF4-FFF2-40B4-BE49-F238E27FC236}">
                <a16:creationId xmlns="" xmlns:a16="http://schemas.microsoft.com/office/drawing/2014/main" id="{1503CBB6-747A-427A-A28F-A242E893B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381" y="3047927"/>
            <a:ext cx="619879" cy="6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torage icon">
            <a:extLst>
              <a:ext uri="{FF2B5EF4-FFF2-40B4-BE49-F238E27FC236}">
                <a16:creationId xmlns="" xmlns:a16="http://schemas.microsoft.com/office/drawing/2014/main" id="{77CF9736-BBB3-4F40-9282-E59BE989A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34" y="4641683"/>
            <a:ext cx="619879" cy="6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storage icon">
            <a:extLst>
              <a:ext uri="{FF2B5EF4-FFF2-40B4-BE49-F238E27FC236}">
                <a16:creationId xmlns="" xmlns:a16="http://schemas.microsoft.com/office/drawing/2014/main" id="{6EB56F0F-6B76-4291-BAFF-F09C823FF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251" y="2197838"/>
            <a:ext cx="619879" cy="6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storage icon">
            <a:extLst>
              <a:ext uri="{FF2B5EF4-FFF2-40B4-BE49-F238E27FC236}">
                <a16:creationId xmlns="" xmlns:a16="http://schemas.microsoft.com/office/drawing/2014/main" id="{767FC4E9-D118-4567-B46A-87C9FEF93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263" y="3604627"/>
            <a:ext cx="619879" cy="6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storage icon">
            <a:extLst>
              <a:ext uri="{FF2B5EF4-FFF2-40B4-BE49-F238E27FC236}">
                <a16:creationId xmlns="" xmlns:a16="http://schemas.microsoft.com/office/drawing/2014/main" id="{967D8529-EE47-44F3-B714-CF2F37087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346" y="5494211"/>
            <a:ext cx="619879" cy="6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storage icon">
            <a:extLst>
              <a:ext uri="{FF2B5EF4-FFF2-40B4-BE49-F238E27FC236}">
                <a16:creationId xmlns="" xmlns:a16="http://schemas.microsoft.com/office/drawing/2014/main" id="{B1D3E11E-0FE1-4057-9CE8-470F15BE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277" y="2541992"/>
            <a:ext cx="619879" cy="6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storage icon">
            <a:extLst>
              <a:ext uri="{FF2B5EF4-FFF2-40B4-BE49-F238E27FC236}">
                <a16:creationId xmlns="" xmlns:a16="http://schemas.microsoft.com/office/drawing/2014/main" id="{05948FD9-88E1-44D5-B5E1-0E84C37C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647" y="4227724"/>
            <a:ext cx="619879" cy="6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storage icon">
            <a:extLst>
              <a:ext uri="{FF2B5EF4-FFF2-40B4-BE49-F238E27FC236}">
                <a16:creationId xmlns="" xmlns:a16="http://schemas.microsoft.com/office/drawing/2014/main" id="{3C53609C-658C-4AA7-A558-27B9BA28B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75" y="6169214"/>
            <a:ext cx="619879" cy="6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01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E0E54-2F23-464B-BCCC-5D13EB10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 and Share (WIP)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27EC5F-583C-4A3D-9ACF-7E110963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28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0ED5E84B-9A39-4AF8-9300-D87440D29523}"/>
                  </a:ext>
                </a:extLst>
              </p:cNvPr>
              <p:cNvSpPr/>
              <p:nvPr/>
            </p:nvSpPr>
            <p:spPr>
              <a:xfrm>
                <a:off x="478053" y="1712243"/>
                <a:ext cx="6180881" cy="132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2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32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𝑖𝑐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|"/>
                          <m:endChr m:val="|"/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D5E84B-9A39-4AF8-9300-D87440D295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53" y="1712243"/>
                <a:ext cx="6180881" cy="13251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81EB9E96-0156-49DA-8534-EDD698D99AF5}"/>
                  </a:ext>
                </a:extLst>
              </p:cNvPr>
              <p:cNvSpPr/>
              <p:nvPr/>
            </p:nvSpPr>
            <p:spPr>
              <a:xfrm>
                <a:off x="149171" y="2985177"/>
                <a:ext cx="6180881" cy="132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32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(1 −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𝑖𝑐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𝑖𝑐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|"/>
                          <m:endChr m:val="|"/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EB9E96-0156-49DA-8534-EDD698D99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71" y="2985177"/>
                <a:ext cx="6180881" cy="13251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exagon 6">
            <a:extLst>
              <a:ext uri="{FF2B5EF4-FFF2-40B4-BE49-F238E27FC236}">
                <a16:creationId xmlns="" xmlns:a16="http://schemas.microsoft.com/office/drawing/2014/main" id="{6E4C1CCA-27E6-434E-B718-8E6C45655FFD}"/>
              </a:ext>
            </a:extLst>
          </p:cNvPr>
          <p:cNvSpPr/>
          <p:nvPr/>
        </p:nvSpPr>
        <p:spPr>
          <a:xfrm rot="5400000">
            <a:off x="7704422" y="1879792"/>
            <a:ext cx="3131652" cy="3243059"/>
          </a:xfrm>
          <a:prstGeom prst="hexagon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DC3186E-ECF9-4308-8EC0-F4CD399EF5E7}"/>
              </a:ext>
            </a:extLst>
          </p:cNvPr>
          <p:cNvSpPr txBox="1"/>
          <p:nvPr/>
        </p:nvSpPr>
        <p:spPr>
          <a:xfrm>
            <a:off x="8984647" y="2859387"/>
            <a:ext cx="453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0B3C022-907A-4C11-8D2F-9717A9E0F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950" y="2767429"/>
            <a:ext cx="509400" cy="4957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5985ABD-BCEE-4AEF-9A19-325AED70C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038" y="3699581"/>
            <a:ext cx="509400" cy="4957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69E9080-62F2-408D-9C11-D43CF1036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850" y="4299732"/>
            <a:ext cx="509400" cy="4957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C97C231-9A8A-4166-A29C-A9704F839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9084" y="3699581"/>
            <a:ext cx="509400" cy="4957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9B437D1-62E3-4AF9-AB8F-5D26AA1CC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526" y="2731998"/>
            <a:ext cx="509400" cy="4957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001B750-C634-49D1-AE03-AFF20496B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548" y="2068039"/>
            <a:ext cx="509400" cy="4957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F5A2A69-DF20-43C1-811A-5B9F27E9B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662" y="2374796"/>
            <a:ext cx="332628" cy="2245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D67B42B-494F-4C98-8C3D-D17EED93E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10" y="3097217"/>
            <a:ext cx="332628" cy="2245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BF4B3D0-950F-47E7-B280-C6741BFC2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75" y="4103077"/>
            <a:ext cx="332628" cy="2245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863B42D-5BD5-4D3B-B533-890557C87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366" y="4622507"/>
            <a:ext cx="332628" cy="2245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D0FD8BA-C347-4F9D-80E7-2FE6A533E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050" y="3097217"/>
            <a:ext cx="332628" cy="224539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07C89B35-EA19-42E3-B2D2-3A134A83C35C}"/>
              </a:ext>
            </a:extLst>
          </p:cNvPr>
          <p:cNvCxnSpPr>
            <a:cxnSpLocks/>
            <a:stCxn id="18" idx="0"/>
            <a:endCxn id="17" idx="2"/>
          </p:cNvCxnSpPr>
          <p:nvPr/>
        </p:nvCxnSpPr>
        <p:spPr>
          <a:xfrm flipV="1">
            <a:off x="8044738" y="3263213"/>
            <a:ext cx="442912" cy="43636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6B990D97-7E29-4B37-A242-641F87A97547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 flipV="1">
            <a:off x="8299438" y="2979890"/>
            <a:ext cx="1634088" cy="96758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FE6A3C9C-0A3F-41CF-B38A-F9C50B453CEE}"/>
              </a:ext>
            </a:extLst>
          </p:cNvPr>
          <p:cNvCxnSpPr>
            <a:cxnSpLocks/>
            <a:stCxn id="18" idx="2"/>
            <a:endCxn id="27" idx="1"/>
          </p:cNvCxnSpPr>
          <p:nvPr/>
        </p:nvCxnSpPr>
        <p:spPr>
          <a:xfrm>
            <a:off x="8044738" y="4195365"/>
            <a:ext cx="896628" cy="53941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Resultado de imagen de storage icon">
            <a:extLst>
              <a:ext uri="{FF2B5EF4-FFF2-40B4-BE49-F238E27FC236}">
                <a16:creationId xmlns="" xmlns:a16="http://schemas.microsoft.com/office/drawing/2014/main" id="{BF4C4405-C9B2-4F6E-8646-6A3F7FA36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58" y="4083096"/>
            <a:ext cx="259640" cy="25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F340122F-C5C7-4C9A-9278-CACF68053214}"/>
                  </a:ext>
                </a:extLst>
              </p:cNvPr>
              <p:cNvSpPr txBox="1"/>
              <p:nvPr/>
            </p:nvSpPr>
            <p:spPr>
              <a:xfrm>
                <a:off x="3239611" y="4547624"/>
                <a:ext cx="2441501" cy="641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40122F-C5C7-4C9A-9278-CACF68053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611" y="4547624"/>
                <a:ext cx="2441501" cy="6412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7944AED2-9505-4D36-A133-78C4402F95F7}"/>
                  </a:ext>
                </a:extLst>
              </p:cNvPr>
              <p:cNvSpPr txBox="1"/>
              <p:nvPr/>
            </p:nvSpPr>
            <p:spPr>
              <a:xfrm>
                <a:off x="1747982" y="5272513"/>
                <a:ext cx="4625497" cy="1195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𝑆𝑢𝑏𝑗𝑒𝑐𝑡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3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𝑖𝑐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|"/>
                          <m:endChr m:val="|"/>
                          <m:ctrlPr>
                            <a:rPr lang="pt-BR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944AED2-9505-4D36-A133-78C4402F9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982" y="5272513"/>
                <a:ext cx="4625497" cy="11950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2F7D09C1-9C5C-43F7-A4F3-B71DBBB5DD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43" y="1276904"/>
            <a:ext cx="6134557" cy="4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4" grpId="0"/>
      <p:bldP spid="14" grpId="1"/>
      <p:bldP spid="49" grpId="0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264E03-1587-4745-827C-693AC313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29</a:t>
            </a:fld>
            <a:endParaRPr lang="en-GB"/>
          </a:p>
        </p:txBody>
      </p:sp>
      <p:pic>
        <p:nvPicPr>
          <p:cNvPr id="1026" name="Picture 2" descr="Image result for carbon credits">
            <a:extLst>
              <a:ext uri="{FF2B5EF4-FFF2-40B4-BE49-F238E27FC236}">
                <a16:creationId xmlns="" xmlns:a16="http://schemas.microsoft.com/office/drawing/2014/main" id="{1AAE2AFE-D7FB-4C6E-BABA-8AB17AC33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23" y="1525342"/>
            <a:ext cx="9100151" cy="501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8C4933AA-3AC4-41C4-8C21-552064B7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Carbon Credits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2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1C4089-1AA0-4C62-A6D0-35B60DB3A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243389-DAF0-46ED-8389-506901A75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P2P content sharing save energy? – </a:t>
            </a:r>
            <a:r>
              <a:rPr lang="en-US" dirty="0">
                <a:solidFill>
                  <a:srgbClr val="FF0000"/>
                </a:solidFill>
              </a:rPr>
              <a:t>YES!!</a:t>
            </a:r>
          </a:p>
          <a:p>
            <a:pPr lvl="1"/>
            <a:r>
              <a:rPr lang="en-US" dirty="0"/>
              <a:t>Model energy savings from P2P</a:t>
            </a:r>
          </a:p>
          <a:p>
            <a:pPr lvl="1"/>
            <a:r>
              <a:rPr lang="en-US" dirty="0"/>
              <a:t>Evaluate the savings using real time data access</a:t>
            </a:r>
          </a:p>
          <a:p>
            <a:r>
              <a:rPr lang="en-US" dirty="0"/>
              <a:t>How can users be incentivized for sharing the content? – </a:t>
            </a:r>
            <a:r>
              <a:rPr lang="en-US" dirty="0">
                <a:solidFill>
                  <a:srgbClr val="FF0000"/>
                </a:solidFill>
              </a:rPr>
              <a:t>CCT!!</a:t>
            </a:r>
            <a:endParaRPr lang="en-US" dirty="0"/>
          </a:p>
          <a:p>
            <a:pPr lvl="1"/>
            <a:r>
              <a:rPr lang="en-US" dirty="0"/>
              <a:t>Through Carbon Credit Transfers (CCT)</a:t>
            </a:r>
          </a:p>
          <a:p>
            <a:pPr lvl="1"/>
            <a:r>
              <a:rPr lang="en-US" dirty="0"/>
              <a:t>CCT makes users carbon positive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5B577B-0636-4C03-BCE5-CCF4F472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84B553E2-F460-478A-B7A0-6C6002356CF5}"/>
                  </a:ext>
                </a:extLst>
              </p:cNvPr>
              <p:cNvSpPr/>
              <p:nvPr/>
            </p:nvSpPr>
            <p:spPr>
              <a:xfrm>
                <a:off x="9986462" y="782747"/>
                <a:ext cx="927972" cy="1805944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marL="4854575" indent="-4854575"/>
                <a:r>
                  <a:rPr lang="en-GB" sz="2800" b="1" dirty="0"/>
                  <a:t>G</a:t>
                </a:r>
                <a:r>
                  <a:rPr lang="en-GB" sz="2800" dirty="0"/>
                  <a:t>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4854575" indent="-4854575"/>
                <a14:m>
                  <m:oMath xmlns:m="http://schemas.openxmlformats.org/officeDocument/2006/math">
                    <m:r>
                      <a:rPr lang="el-GR" sz="2800" b="1" i="0" smtClean="0">
                        <a:latin typeface="Cambria Math" panose="02040503050406030204" pitchFamily="18" charset="0"/>
                      </a:rPr>
                      <m:t>𝛙</m:t>
                    </m:r>
                  </m:oMath>
                </a14:m>
                <a:r>
                  <a:rPr lang="en-US" sz="2800" b="1" baseline="-25000" dirty="0"/>
                  <a:t>s</a:t>
                </a:r>
                <a:endParaRPr lang="en-GB" sz="2800" b="1" dirty="0"/>
              </a:p>
              <a:p>
                <a:pPr marL="4854575" indent="-4854575"/>
                <a14:m>
                  <m:oMath xmlns:m="http://schemas.openxmlformats.org/officeDocument/2006/math">
                    <m:r>
                      <a:rPr lang="el-GR" sz="2800" b="1" i="0">
                        <a:latin typeface="Cambria Math" panose="02040503050406030204" pitchFamily="18" charset="0"/>
                      </a:rPr>
                      <m:t>𝛙</m:t>
                    </m:r>
                  </m:oMath>
                </a14:m>
                <a:r>
                  <a:rPr lang="en-US" sz="2800" b="1" baseline="-25000" dirty="0"/>
                  <a:t>p</a:t>
                </a:r>
              </a:p>
              <a:p>
                <a:pPr marL="4854575" indent="-4854575"/>
                <a:r>
                  <a:rPr lang="en-GB" sz="2800" dirty="0"/>
                  <a:t>S</a:t>
                </a:r>
                <a:endParaRPr lang="en-GB" sz="28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B553E2-F460-478A-B7A0-6C6002356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462" y="782747"/>
                <a:ext cx="927972" cy="1805944"/>
              </a:xfrm>
              <a:prstGeom prst="rect">
                <a:avLst/>
              </a:prstGeom>
              <a:blipFill>
                <a:blip r:embed="rId2"/>
                <a:stretch>
                  <a:fillRect l="-13158" t="-3030" b="-8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="" xmlns:a16="http://schemas.microsoft.com/office/drawing/2014/main" id="{AAA5324B-31DC-4823-AFEA-04D097EE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Per-bit cost for P2P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F3067677-61FE-4585-9521-636A9C45F484}"/>
                  </a:ext>
                </a:extLst>
              </p:cNvPr>
              <p:cNvSpPr/>
              <p:nvPr/>
            </p:nvSpPr>
            <p:spPr>
              <a:xfrm>
                <a:off x="2536528" y="2057210"/>
                <a:ext cx="541969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sz="3200" baseline="-25000" dirty="0"/>
                  <a:t>p</a:t>
                </a:r>
                <a:r>
                  <a:rPr lang="en-US" sz="3200" dirty="0"/>
                  <a:t> = 2</a:t>
                </a:r>
                <a:r>
                  <a:rPr lang="en-US" sz="3200" i="1" dirty="0"/>
                  <a:t>ɭ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</a:rPr>
                      <m:t>ϒ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m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𝑃𝑈𝐸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</a:rPr>
                          <m:t>ϒ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p</m:t>
                        </m:r>
                      </m:e>
                    </m:d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067677-61FE-4585-9521-636A9C45F4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528" y="2057210"/>
                <a:ext cx="5419694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0D59ABCE-A348-4BEC-886F-75C966F10661}"/>
                  </a:ext>
                </a:extLst>
              </p:cNvPr>
              <p:cNvSpPr/>
              <p:nvPr/>
            </p:nvSpPr>
            <p:spPr>
              <a:xfrm>
                <a:off x="2850037" y="3690297"/>
                <a:ext cx="54078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ϒ</m:t>
                    </m:r>
                    <m:r>
                      <m:rPr>
                        <m:nor/>
                      </m:rPr>
                      <a:rPr lang="en-US" sz="2400" baseline="-25000" dirty="0"/>
                      <m:t>p</m:t>
                    </m:r>
                    <m:r>
                      <m:rPr>
                        <m:nor/>
                      </m:rPr>
                      <a:rPr lang="en-US" sz="2400" baseline="-25000" dirty="0"/>
                      <m:t>2</m:t>
                    </m:r>
                    <m:r>
                      <m:rPr>
                        <m:nor/>
                      </m:rPr>
                      <a:rPr lang="en-US" sz="2400" baseline="-25000" dirty="0"/>
                      <m:t>p</m:t>
                    </m:r>
                  </m:oMath>
                </a14:m>
                <a:r>
                  <a:rPr lang="en-US" sz="2400" dirty="0"/>
                  <a:t>(L)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ϒ</m:t>
                    </m:r>
                    <m:r>
                      <m:rPr>
                        <m:nor/>
                      </m:rPr>
                      <a:rPr lang="en-US" sz="2400" b="0" i="0" baseline="-25000" dirty="0" smtClean="0"/>
                      <m:t>ex</m:t>
                    </m:r>
                    <m:r>
                      <m:rPr>
                        <m:nor/>
                      </m:rPr>
                      <a:rPr lang="en-US" sz="2400" baseline="-25000" dirty="0"/>
                      <m:t>p</m:t>
                    </m:r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2400" baseline="-25000" dirty="0"/>
                      <m:t>exp</m:t>
                    </m:r>
                  </m:oMath>
                </a14:m>
                <a:r>
                  <a:rPr lang="en-US" sz="2400" dirty="0"/>
                  <a:t>(L) ) </a:t>
                </a:r>
              </a:p>
              <a:p>
                <a:r>
                  <a:rPr lang="en-US" sz="2400" dirty="0"/>
                  <a:t>	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ϒ</m:t>
                    </m:r>
                    <m:r>
                      <m:rPr>
                        <m:nor/>
                      </m:rPr>
                      <a:rPr lang="en-US" sz="2400" baseline="-25000" dirty="0"/>
                      <m:t>p</m:t>
                    </m:r>
                    <m:r>
                      <m:rPr>
                        <m:nor/>
                      </m:rPr>
                      <a:rPr lang="en-US" sz="2400" b="0" i="0" baseline="-25000" dirty="0" smtClean="0"/>
                      <m:t>op</m:t>
                    </m:r>
                    <m:r>
                      <m:rPr>
                        <m:nor/>
                      </m:rPr>
                      <a:rPr lang="en-US" sz="2400" b="0" i="0" baseline="-25000" dirty="0" smtClean="0"/>
                      <m:t> </m:t>
                    </m:r>
                  </m:oMath>
                </a14:m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2400" baseline="-25000" dirty="0"/>
                      <m:t>p</m:t>
                    </m:r>
                    <m:r>
                      <m:rPr>
                        <m:nor/>
                      </m:rPr>
                      <a:rPr lang="en-US" sz="2400" b="0" i="0" baseline="-25000" dirty="0" smtClean="0"/>
                      <m:t>op</m:t>
                    </m:r>
                  </m:oMath>
                </a14:m>
                <a:r>
                  <a:rPr lang="en-US" sz="2400" dirty="0"/>
                  <a:t>(L) 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2400" b="0" i="0" baseline="-25000" dirty="0" smtClean="0"/>
                      <m:t>exp</m:t>
                    </m:r>
                  </m:oMath>
                </a14:m>
                <a:r>
                  <a:rPr lang="en-US" sz="2400" dirty="0"/>
                  <a:t>(L) ) </a:t>
                </a:r>
              </a:p>
              <a:p>
                <a:r>
                  <a:rPr lang="en-US" sz="2400" dirty="0"/>
                  <a:t>	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ϒ</m:t>
                    </m:r>
                    <m:r>
                      <m:rPr>
                        <m:nor/>
                      </m:rPr>
                      <a:rPr lang="en-US" sz="2400" b="0" i="0" baseline="-25000" dirty="0" smtClean="0"/>
                      <m:t>core</m:t>
                    </m:r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2400" b="0" i="0" baseline="-25000" dirty="0" smtClean="0"/>
                      <m:t>core</m:t>
                    </m:r>
                  </m:oMath>
                </a14:m>
                <a:r>
                  <a:rPr lang="en-US" sz="2400" dirty="0"/>
                  <a:t>(L)−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2400" b="0" i="0" baseline="-25000" dirty="0" smtClean="0"/>
                      <m:t>p</m:t>
                    </m:r>
                    <m:r>
                      <m:rPr>
                        <m:nor/>
                      </m:rPr>
                      <a:rPr lang="en-US" sz="2400" baseline="-25000" dirty="0"/>
                      <m:t>o</m:t>
                    </m:r>
                    <m:r>
                      <m:rPr>
                        <m:nor/>
                      </m:rPr>
                      <a:rPr lang="en-US" sz="2400" b="0" i="0" baseline="-25000" dirty="0" smtClean="0"/>
                      <m:t>p</m:t>
                    </m:r>
                  </m:oMath>
                </a14:m>
                <a:r>
                  <a:rPr lang="en-US" sz="2400" dirty="0"/>
                  <a:t>(L) )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D59ABCE-A348-4BEC-886F-75C966F10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037" y="3690297"/>
                <a:ext cx="5407843" cy="1200329"/>
              </a:xfrm>
              <a:prstGeom prst="rect">
                <a:avLst/>
              </a:prstGeom>
              <a:blipFill>
                <a:blip r:embed="rId4"/>
                <a:stretch>
                  <a:fillRect l="-338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7E37F19-E68C-4886-BE2C-3DA05B95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72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565AD72C-EAE3-4690-9663-C1FFC5A24863}"/>
                  </a:ext>
                </a:extLst>
              </p:cNvPr>
              <p:cNvSpPr/>
              <p:nvPr/>
            </p:nvSpPr>
            <p:spPr>
              <a:xfrm>
                <a:off x="8120440" y="5043359"/>
                <a:ext cx="31830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sz="2800" baseline="-25000" dirty="0">
                    <a:solidFill>
                      <a:srgbClr val="FF0000"/>
                    </a:solidFill>
                  </a:rPr>
                  <a:t>p</a:t>
                </a:r>
                <a:r>
                  <a:rPr lang="en-US" sz="2800" dirty="0">
                    <a:solidFill>
                      <a:srgbClr val="FF0000"/>
                    </a:solidFill>
                  </a:rPr>
                  <a:t> ( </a:t>
                </a:r>
                <a:r>
                  <a:rPr lang="en-GB" sz="2800" dirty="0">
                    <a:solidFill>
                      <a:srgbClr val="FF0000"/>
                    </a:solidFill>
                  </a:rPr>
                  <a:t> G * T</a:t>
                </a:r>
                <a:r>
                  <a:rPr lang="en-GB" sz="2800" baseline="-25000" dirty="0">
                    <a:solidFill>
                      <a:srgbClr val="FF0000"/>
                    </a:solidFill>
                  </a:rPr>
                  <a:t>U</a:t>
                </a:r>
                <a:r>
                  <a:rPr lang="en-US" sz="2800" dirty="0">
                    <a:solidFill>
                      <a:srgbClr val="FF0000"/>
                    </a:solidFill>
                  </a:rPr>
                  <a:t> )</a:t>
                </a:r>
                <a:r>
                  <a:rPr lang="en-US" sz="2800" baseline="-250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65AD72C-EAE3-4690-9663-C1FFC5A248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440" y="5043359"/>
                <a:ext cx="3183095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CA04511D-4E19-4E1A-BBE5-238A05537647}"/>
                  </a:ext>
                </a:extLst>
              </p:cNvPr>
              <p:cNvSpPr/>
              <p:nvPr/>
            </p:nvSpPr>
            <p:spPr>
              <a:xfrm>
                <a:off x="4862324" y="5043359"/>
                <a:ext cx="31830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sz="2800" baseline="-25000" dirty="0"/>
                  <a:t>s</a:t>
                </a:r>
                <a:r>
                  <a:rPr lang="en-US" sz="2800" dirty="0"/>
                  <a:t> ( </a:t>
                </a:r>
                <a:r>
                  <a:rPr lang="en-GB" sz="2800" dirty="0"/>
                  <a:t>(1 – G) * T</a:t>
                </a:r>
                <a:r>
                  <a:rPr lang="en-GB" sz="2800" baseline="-25000" dirty="0"/>
                  <a:t>U</a:t>
                </a:r>
                <a:r>
                  <a:rPr lang="en-US" sz="2800" dirty="0"/>
                  <a:t> )</a:t>
                </a:r>
                <a:r>
                  <a:rPr lang="en-US" sz="2800" baseline="-25000" dirty="0"/>
                  <a:t> </a:t>
                </a: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CA04511D-4E19-4E1A-BBE5-238A05537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324" y="5043359"/>
                <a:ext cx="3183095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43C31B-2950-4BA7-B724-DA854511C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22770FDC-FF9B-46C7-8A74-348BBCBCBC87}"/>
                  </a:ext>
                </a:extLst>
              </p:cNvPr>
              <p:cNvSpPr/>
              <p:nvPr/>
            </p:nvSpPr>
            <p:spPr>
              <a:xfrm>
                <a:off x="6212369" y="5829845"/>
                <a:ext cx="31830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sz="2800" baseline="-25000" dirty="0"/>
                  <a:t>s</a:t>
                </a:r>
                <a:r>
                  <a:rPr lang="en-US" sz="2800" dirty="0"/>
                  <a:t> ( </a:t>
                </a:r>
                <a:r>
                  <a:rPr lang="en-GB" sz="2800" dirty="0"/>
                  <a:t>T</a:t>
                </a:r>
                <a:r>
                  <a:rPr lang="en-GB" sz="2800" baseline="-25000" dirty="0"/>
                  <a:t>U</a:t>
                </a:r>
                <a:r>
                  <a:rPr lang="en-US" sz="2800" dirty="0"/>
                  <a:t> )</a:t>
                </a:r>
                <a:r>
                  <a:rPr lang="en-US" sz="2800" baseline="-25000" dirty="0"/>
                  <a:t> </a:t>
                </a: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22770FDC-FF9B-46C7-8A74-348BBCBCBC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369" y="5829845"/>
                <a:ext cx="3183095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113">
            <a:extLst>
              <a:ext uri="{FF2B5EF4-FFF2-40B4-BE49-F238E27FC236}">
                <a16:creationId xmlns="" xmlns:a16="http://schemas.microsoft.com/office/drawing/2014/main" id="{9C635C2B-25ED-4B1D-B7FE-7EFF3085E802}"/>
              </a:ext>
            </a:extLst>
          </p:cNvPr>
          <p:cNvCxnSpPr>
            <a:cxnSpLocks/>
          </p:cNvCxnSpPr>
          <p:nvPr/>
        </p:nvCxnSpPr>
        <p:spPr>
          <a:xfrm>
            <a:off x="5045080" y="5639896"/>
            <a:ext cx="62050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3D8220D1-D4E5-477E-BF51-AEF9B659342E}"/>
              </a:ext>
            </a:extLst>
          </p:cNvPr>
          <p:cNvSpPr/>
          <p:nvPr/>
        </p:nvSpPr>
        <p:spPr>
          <a:xfrm>
            <a:off x="1287777" y="5365539"/>
            <a:ext cx="3892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Energy Savings (S) = 1  – </a:t>
            </a:r>
            <a:endParaRPr lang="en-US" sz="2800" dirty="0"/>
          </a:p>
        </p:txBody>
      </p:sp>
      <p:sp>
        <p:nvSpPr>
          <p:cNvPr id="117" name="Rectangle 116">
            <a:extLst>
              <a:ext uri="{FF2B5EF4-FFF2-40B4-BE49-F238E27FC236}">
                <a16:creationId xmlns="" xmlns:a16="http://schemas.microsoft.com/office/drawing/2014/main" id="{55314F86-4252-42FD-B236-90E874BB92DF}"/>
              </a:ext>
            </a:extLst>
          </p:cNvPr>
          <p:cNvSpPr/>
          <p:nvPr/>
        </p:nvSpPr>
        <p:spPr>
          <a:xfrm>
            <a:off x="8068946" y="516032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+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D8157BA-2EDF-42F8-8AF7-0243971D1583}"/>
              </a:ext>
            </a:extLst>
          </p:cNvPr>
          <p:cNvSpPr/>
          <p:nvPr/>
        </p:nvSpPr>
        <p:spPr>
          <a:xfrm>
            <a:off x="1143281" y="1847778"/>
            <a:ext cx="10334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54575" indent="-4854575"/>
            <a:r>
              <a:rPr lang="en-GB" sz="2800" dirty="0"/>
              <a:t>Energy consumed =  Energy consumed by user traffic thru’ (traditional 	CDN + peer-assisted)</a:t>
            </a:r>
            <a:endParaRPr lang="en-US" sz="2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4815488-ECD3-4A12-A265-AD32380AA9B9}"/>
              </a:ext>
            </a:extLst>
          </p:cNvPr>
          <p:cNvCxnSpPr>
            <a:cxnSpLocks/>
          </p:cNvCxnSpPr>
          <p:nvPr/>
        </p:nvCxnSpPr>
        <p:spPr>
          <a:xfrm>
            <a:off x="9851010" y="2302388"/>
            <a:ext cx="150279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CD781533-D8F1-4248-B63D-11C2D19498AE}"/>
              </a:ext>
            </a:extLst>
          </p:cNvPr>
          <p:cNvCxnSpPr>
            <a:cxnSpLocks/>
          </p:cNvCxnSpPr>
          <p:nvPr/>
        </p:nvCxnSpPr>
        <p:spPr>
          <a:xfrm>
            <a:off x="6719463" y="2801885"/>
            <a:ext cx="65229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B4C33192-9F87-4291-9126-1A0C726FA2AC}"/>
              </a:ext>
            </a:extLst>
          </p:cNvPr>
          <p:cNvCxnSpPr>
            <a:cxnSpLocks/>
          </p:cNvCxnSpPr>
          <p:nvPr/>
        </p:nvCxnSpPr>
        <p:spPr>
          <a:xfrm>
            <a:off x="7803916" y="2815007"/>
            <a:ext cx="17968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0FA13D8A-B61C-4213-B5A0-424D160901A3}"/>
                  </a:ext>
                </a:extLst>
              </p:cNvPr>
              <p:cNvSpPr/>
              <p:nvPr/>
            </p:nvSpPr>
            <p:spPr>
              <a:xfrm>
                <a:off x="332510" y="3494117"/>
                <a:ext cx="13033623" cy="1815882"/>
              </a:xfrm>
              <a:prstGeom prst="rect">
                <a:avLst/>
              </a:prstGeom>
            </p:spPr>
            <p:txBody>
              <a:bodyPr wrap="square" numCol="2">
                <a:spAutoFit/>
              </a:bodyPr>
              <a:lstStyle/>
              <a:p>
                <a:pPr marL="4854575" indent="-4854575"/>
                <a:r>
                  <a:rPr lang="en-GB" sz="2800" dirty="0"/>
                  <a:t>G =&gt; </a:t>
                </a:r>
                <a:r>
                  <a:rPr lang="en-US" sz="2800" dirty="0"/>
                  <a:t>Fraction of traffic saved by P2P offload</a:t>
                </a:r>
                <a:endParaRPr lang="en-US" sz="2800" dirty="0">
                  <a:latin typeface="Cambria Math" panose="02040503050406030204" pitchFamily="18" charset="0"/>
                </a:endParaRPr>
              </a:p>
              <a:p>
                <a:pPr marL="4854575" indent="-4854575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sz="2800" baseline="-25000" dirty="0"/>
                  <a:t>s </a:t>
                </a:r>
                <a:r>
                  <a:rPr lang="en-GB" sz="2800" dirty="0"/>
                  <a:t>=&gt; per bit energy cost from servers </a:t>
                </a:r>
              </a:p>
              <a:p>
                <a:pPr marL="4854575" indent="-4854575"/>
                <a:endParaRPr lang="en-GB" sz="2800" dirty="0"/>
              </a:p>
              <a:p>
                <a:pPr marL="4854575" indent="-4854575"/>
                <a:endParaRPr lang="en-GB" sz="2800" dirty="0"/>
              </a:p>
              <a:p>
                <a:pPr marL="4854575" indent="-4854575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sz="2800" baseline="-25000" dirty="0"/>
                  <a:t>p </a:t>
                </a:r>
                <a:r>
                  <a:rPr lang="en-GB" sz="2800" dirty="0"/>
                  <a:t>=&gt; per bit energy cost for P2P</a:t>
                </a:r>
              </a:p>
              <a:p>
                <a:pPr marL="4854575" indent="-4854575"/>
                <a:r>
                  <a:rPr lang="en-GB" sz="2800" dirty="0"/>
                  <a:t>    T</a:t>
                </a:r>
                <a:r>
                  <a:rPr lang="en-GB" sz="2800" baseline="-25000" dirty="0"/>
                  <a:t>U</a:t>
                </a:r>
                <a:r>
                  <a:rPr lang="en-GB" sz="2800" dirty="0"/>
                  <a:t> =&gt; User Traffic</a:t>
                </a:r>
              </a:p>
              <a:p>
                <a:pPr marL="4854575" indent="-4854575"/>
                <a:r>
                  <a:rPr lang="en-US" sz="2800" baseline="-25000" dirty="0"/>
                  <a:t> 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FA13D8A-B61C-4213-B5A0-424D16090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3494117"/>
                <a:ext cx="13033623" cy="1815882"/>
              </a:xfrm>
              <a:prstGeom prst="rect">
                <a:avLst/>
              </a:prstGeom>
              <a:blipFill>
                <a:blip r:embed="rId6"/>
                <a:stretch>
                  <a:fillRect l="-982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4C6BC11-A86F-4CBF-A8F5-ACA7556B4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6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5846DA-2A4D-4745-9DCD-406BBD61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Energy Savings Formulation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7D28213-ADBC-4AB9-AB32-6ACA79E4838E}"/>
              </a:ext>
            </a:extLst>
          </p:cNvPr>
          <p:cNvGrpSpPr/>
          <p:nvPr/>
        </p:nvGrpSpPr>
        <p:grpSpPr>
          <a:xfrm>
            <a:off x="1271448" y="1961910"/>
            <a:ext cx="12427496" cy="998735"/>
            <a:chOff x="1154651" y="3459785"/>
            <a:chExt cx="12427496" cy="9987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id="{BA6A8823-5BD4-4446-8A32-18391384E9B6}"/>
                    </a:ext>
                  </a:extLst>
                </p:cNvPr>
                <p:cNvSpPr/>
                <p:nvPr/>
              </p:nvSpPr>
              <p:spPr>
                <a:xfrm>
                  <a:off x="2469497" y="3459785"/>
                  <a:ext cx="11112650" cy="9987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pt-BR" sz="3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+ </m:t>
                          </m:r>
                          <m:sSup>
                            <m:sSupPr>
                              <m:ctrlPr>
                                <a:rPr lang="pt-BR" sz="3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− 1)(</m:t>
                          </m:r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m:rPr>
                              <m:nor/>
                            </m:rPr>
                            <a:rPr lang="en-US" sz="3600" baseline="-25000" dirty="0"/>
                            <m:t>s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3600" i="1" smtClean="0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sz="3600" b="0" i="1" baseline="3000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sty m:val="p"/>
                            </m:rPr>
                            <a:rPr lang="el-GR" sz="3600" i="1" smtClean="0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m:rPr>
                              <m:nor/>
                            </m:rPr>
                            <a:rPr lang="en-US" sz="3600" baseline="-25000" dirty="0"/>
                            <m:t>s</m:t>
                          </m:r>
                        </m:den>
                      </m:f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𝑃𝑈𝐸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m:rPr>
                              <m:nor/>
                            </m:rPr>
                            <a:rPr lang="en-US" sz="3600" baseline="-25000" dirty="0"/>
                            <m:t>s</m:t>
                          </m:r>
                          <m:r>
                            <m:rPr>
                              <m:nor/>
                            </m:rPr>
                            <a:rPr lang="en-US" sz="3600" b="0" i="0" baseline="-25000" dirty="0" smtClean="0"/>
                            <m:t>  </m:t>
                          </m:r>
                        </m:den>
                      </m:f>
                    </m:oMath>
                  </a14:m>
                  <a:r>
                    <a:rPr lang="en-US" sz="3600" i="1" dirty="0">
                      <a:latin typeface="Cambria Math" panose="02040503050406030204" pitchFamily="18" charset="0"/>
                    </a:rPr>
                    <a:t> X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A6A8823-5BD4-4446-8A32-18391384E9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497" y="3459785"/>
                  <a:ext cx="11112650" cy="998735"/>
                </a:xfrm>
                <a:prstGeom prst="rect">
                  <a:avLst/>
                </a:prstGeom>
                <a:blipFill>
                  <a:blip r:embed="rId3"/>
                  <a:stretch>
                    <a:fillRect b="-24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F44AADBF-DD50-4594-B734-530B10805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7888" y="3763715"/>
              <a:ext cx="140220" cy="18899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B453AF7-97B4-436A-8AC5-CB01928D0E2E}"/>
                </a:ext>
              </a:extLst>
            </p:cNvPr>
            <p:cNvSpPr/>
            <p:nvPr/>
          </p:nvSpPr>
          <p:spPr>
            <a:xfrm>
              <a:off x="1154651" y="3492422"/>
              <a:ext cx="389258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/>
                <a:t>S = </a:t>
              </a:r>
              <a:endParaRPr lang="en-US" sz="44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43E62A3-DA32-4BCB-8F6A-FC8EEC94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228CE02A-5EAB-4C98-B356-3DC81EB522AB}"/>
                  </a:ext>
                </a:extLst>
              </p:cNvPr>
              <p:cNvSpPr/>
              <p:nvPr/>
            </p:nvSpPr>
            <p:spPr>
              <a:xfrm>
                <a:off x="5264720" y="2878314"/>
                <a:ext cx="7817224" cy="1558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[ </m:t>
                      </m:r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</a:rPr>
                            <m:t>ϒ</m:t>
                          </m:r>
                          <m:r>
                            <m:rPr>
                              <m:nor/>
                            </m:rPr>
                            <a:rPr lang="en-US" sz="3200" b="0" i="0" baseline="-25000" dirty="0" smtClean="0"/>
                            <m:t>P</m:t>
                          </m:r>
                          <m:r>
                            <m:rPr>
                              <m:nor/>
                            </m:rPr>
                            <a:rPr lang="en-US" sz="3200" baseline="-25000" dirty="0"/>
                            <m:t>o</m:t>
                          </m:r>
                          <m:r>
                            <m:rPr>
                              <m:nor/>
                            </m:rPr>
                            <a:rPr lang="en-US" sz="3200" b="0" i="0" baseline="-25000" dirty="0" smtClean="0"/>
                            <m:t>P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</a:rPr>
                            <m:t>ϒ</m:t>
                          </m:r>
                          <m:r>
                            <m:rPr>
                              <m:nor/>
                            </m:rPr>
                            <a:rPr lang="en-US" sz="3200" b="0" i="0" baseline="-25000" dirty="0" smtClean="0"/>
                            <m:t>E</m:t>
                          </m:r>
                          <m:r>
                            <m:rPr>
                              <m:nor/>
                            </m:rPr>
                            <a:rPr lang="en-US" sz="3200" baseline="-250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200" b="0" i="0" baseline="-25000" dirty="0" smtClean="0"/>
                            <m:t>P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3200" b="0" i="0" baseline="-25000" dirty="0" smtClean="0"/>
                            <m:t>E</m:t>
                          </m:r>
                          <m:r>
                            <m:rPr>
                              <m:nor/>
                            </m:rPr>
                            <a:rPr lang="en-US" sz="3200" baseline="-250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200" b="0" i="0" baseline="-25000" dirty="0" smtClean="0"/>
                            <m:t>P</m:t>
                          </m:r>
                          <m:r>
                            <a:rPr lang="en-US" sz="3200" i="1" baseline="-25000" dirty="0">
                              <a:latin typeface="Cambria Math" panose="02040503050406030204" pitchFamily="18" charset="0"/>
                            </a:rPr>
                            <m:t> 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</a:rPr>
                            <m:t>ϒ</m:t>
                          </m:r>
                          <m:r>
                            <m:rPr>
                              <m:nor/>
                            </m:rPr>
                            <a:rPr lang="en-US" sz="3200" baseline="-25000" dirty="0"/>
                            <m:t>core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</a:rPr>
                            <m:t>ϒ</m:t>
                          </m:r>
                          <m:r>
                            <m:rPr>
                              <m:nor/>
                            </m:rPr>
                            <a:rPr lang="en-US" sz="3200" b="0" i="0" baseline="-25000" dirty="0" smtClean="0"/>
                            <m:t>P</m:t>
                          </m:r>
                          <m:r>
                            <m:rPr>
                              <m:nor/>
                            </m:rPr>
                            <a:rPr lang="en-US" sz="3200" baseline="-25000" dirty="0" smtClean="0"/>
                            <m:t>o</m:t>
                          </m:r>
                          <m:r>
                            <m:rPr>
                              <m:nor/>
                            </m:rPr>
                            <a:rPr lang="en-US" sz="3200" b="0" i="0" baseline="-25000" dirty="0" smtClean="0"/>
                            <m:t>P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3200" baseline="-25000" dirty="0"/>
                            <m:t>PoP</m:t>
                          </m:r>
                          <m:r>
                            <a:rPr lang="en-US" sz="3200" i="1" baseline="-250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</a:rPr>
                            <m:t>ϒ</m:t>
                          </m:r>
                          <m:r>
                            <m:rPr>
                              <m:nor/>
                            </m:rPr>
                            <a:rPr lang="en-US" sz="3200" baseline="-25000" dirty="0"/>
                            <m:t>core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3200" baseline="-25000" dirty="0"/>
                            <m:t>core</m:t>
                          </m:r>
                          <m:r>
                            <a:rPr lang="en-US" sz="3200" i="1" baseline="-2500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8CE02A-5EAB-4C98-B356-3DC81EB52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20" y="2878314"/>
                <a:ext cx="7817224" cy="15588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668A8A9-350E-412C-A284-FE063B253DB5}"/>
                  </a:ext>
                </a:extLst>
              </p:cNvPr>
              <p:cNvSpPr/>
              <p:nvPr/>
            </p:nvSpPr>
            <p:spPr>
              <a:xfrm>
                <a:off x="6871781" y="4788157"/>
                <a:ext cx="9357331" cy="1384995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marL="4854575" indent="-4854575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2800" dirty="0"/>
                  <a:t> =&gt; </a:t>
                </a:r>
                <a:r>
                  <a:rPr lang="en-US" sz="2800" dirty="0"/>
                  <a:t>Upload bandwidth per user</a:t>
                </a:r>
                <a:endParaRPr lang="en-US" sz="2800" dirty="0">
                  <a:latin typeface="Cambria Math" panose="02040503050406030204" pitchFamily="18" charset="0"/>
                </a:endParaRPr>
              </a:p>
              <a:p>
                <a:pPr marL="4854575" indent="-4854575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β</m:t>
                    </m:r>
                    <m:r>
                      <a:rPr lang="el-GR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/>
                  <a:t>=&gt; bit rate of the video</a:t>
                </a:r>
              </a:p>
              <a:p>
                <a:pPr marL="4854575" indent="-4854575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/>
                  <a:t>=&gt; </a:t>
                </a:r>
                <a:r>
                  <a:rPr lang="en-US" sz="2800" dirty="0"/>
                  <a:t> Swarm size</a:t>
                </a:r>
                <a:endParaRPr lang="en-US" sz="2800" baseline="-25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668A8A9-350E-412C-A284-FE063B253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781" y="4788157"/>
                <a:ext cx="9357331" cy="1384995"/>
              </a:xfrm>
              <a:prstGeom prst="rect">
                <a:avLst/>
              </a:prstGeom>
              <a:blipFill>
                <a:blip r:embed="rId6"/>
                <a:stretch>
                  <a:fillRect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Chart 28">
            <a:extLst>
              <a:ext uri="{FF2B5EF4-FFF2-40B4-BE49-F238E27FC236}">
                <a16:creationId xmlns="" xmlns:a16="http://schemas.microsoft.com/office/drawing/2014/main" id="{F968B29D-DBBA-4B52-8212-4710F4CE53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332071"/>
              </p:ext>
            </p:extLst>
          </p:nvPr>
        </p:nvGraphicFramePr>
        <p:xfrm>
          <a:off x="501312" y="3231868"/>
          <a:ext cx="5023183" cy="301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36ED669E-07B0-45D5-8B81-D582E963459A}"/>
                  </a:ext>
                </a:extLst>
              </p:cNvPr>
              <p:cNvSpPr txBox="1"/>
              <p:nvPr/>
            </p:nvSpPr>
            <p:spPr>
              <a:xfrm>
                <a:off x="2336253" y="6295917"/>
                <a:ext cx="23795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Swarm Size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ED669E-07B0-45D5-8B81-D582E963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253" y="6295917"/>
                <a:ext cx="2379518" cy="369332"/>
              </a:xfrm>
              <a:prstGeom prst="rect">
                <a:avLst/>
              </a:prstGeom>
              <a:blipFill>
                <a:blip r:embed="rId8"/>
                <a:stretch>
                  <a:fillRect l="-204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AD98D6-4F07-4EAE-B95F-C3249076D305}"/>
              </a:ext>
            </a:extLst>
          </p:cNvPr>
          <p:cNvSpPr txBox="1"/>
          <p:nvPr/>
        </p:nvSpPr>
        <p:spPr>
          <a:xfrm rot="16200000">
            <a:off x="-1039352" y="4023883"/>
            <a:ext cx="271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Savings (S)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5193E828-E36F-42CB-92FF-ADB0F45E3022}"/>
                  </a:ext>
                </a:extLst>
              </p:cNvPr>
              <p:cNvSpPr/>
              <p:nvPr/>
            </p:nvSpPr>
            <p:spPr>
              <a:xfrm>
                <a:off x="5279910" y="3059193"/>
                <a:ext cx="6256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β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193E828-E36F-42CB-92FF-ADB0F45E3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910" y="3059193"/>
                <a:ext cx="625619" cy="369332"/>
              </a:xfrm>
              <a:prstGeom prst="rect">
                <a:avLst/>
              </a:prstGeom>
              <a:blipFill>
                <a:blip r:embed="rId9"/>
                <a:stretch>
                  <a:fillRect l="-26214" t="-118333" r="-76699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64B909EA-472B-4FD5-9135-CF7D3057F7E2}"/>
                  </a:ext>
                </a:extLst>
              </p:cNvPr>
              <p:cNvSpPr/>
              <p:nvPr/>
            </p:nvSpPr>
            <p:spPr>
              <a:xfrm>
                <a:off x="5279910" y="3416534"/>
                <a:ext cx="542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4B909EA-472B-4FD5-9135-CF7D3057F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910" y="3416534"/>
                <a:ext cx="54213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B741DA72-4449-48D9-BEE8-5110DDF5A048}"/>
                  </a:ext>
                </a:extLst>
              </p:cNvPr>
              <p:cNvSpPr/>
              <p:nvPr/>
            </p:nvSpPr>
            <p:spPr>
              <a:xfrm>
                <a:off x="5253427" y="3872615"/>
                <a:ext cx="542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41DA72-4449-48D9-BEE8-5110DDF5A0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427" y="3872615"/>
                <a:ext cx="54213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FD2F8C01-2A55-4D01-9355-B04792DB357D}"/>
                  </a:ext>
                </a:extLst>
              </p:cNvPr>
              <p:cNvSpPr/>
              <p:nvPr/>
            </p:nvSpPr>
            <p:spPr>
              <a:xfrm>
                <a:off x="5233323" y="4328696"/>
                <a:ext cx="542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D2F8C01-2A55-4D01-9355-B04792DB3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323" y="4328696"/>
                <a:ext cx="54213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C067A1AE-B340-4D8D-839C-4EC5023B7BED}"/>
                  </a:ext>
                </a:extLst>
              </p:cNvPr>
              <p:cNvSpPr/>
              <p:nvPr/>
            </p:nvSpPr>
            <p:spPr>
              <a:xfrm>
                <a:off x="5217765" y="4784585"/>
                <a:ext cx="542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067A1AE-B340-4D8D-839C-4EC5023B7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765" y="4784585"/>
                <a:ext cx="54213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5FE7307D-7CC2-4D5D-AC83-AE8E87EE7EE5}"/>
                  </a:ext>
                </a:extLst>
              </p:cNvPr>
              <p:cNvSpPr/>
              <p:nvPr/>
            </p:nvSpPr>
            <p:spPr>
              <a:xfrm>
                <a:off x="5233323" y="5252465"/>
                <a:ext cx="542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E7307D-7CC2-4D5D-AC83-AE8E87EE7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323" y="5252465"/>
                <a:ext cx="54213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="" xmlns:a16="http://schemas.microsoft.com/office/drawing/2014/main" id="{0C1780B3-A103-4AFB-B3B1-FADC172ABB00}"/>
              </a:ext>
            </a:extLst>
          </p:cNvPr>
          <p:cNvSpPr/>
          <p:nvPr/>
        </p:nvSpPr>
        <p:spPr>
          <a:xfrm>
            <a:off x="2643347" y="2091559"/>
            <a:ext cx="331081" cy="36327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B6E29778-89C2-448E-AD3F-653602F6241E}"/>
              </a:ext>
            </a:extLst>
          </p:cNvPr>
          <p:cNvSpPr/>
          <p:nvPr/>
        </p:nvSpPr>
        <p:spPr>
          <a:xfrm>
            <a:off x="4067499" y="2497300"/>
            <a:ext cx="504501" cy="51348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Graphic spid="29" grpId="0" uiExpand="1">
        <p:bldSub>
          <a:bldChart bld="series"/>
        </p:bldSub>
      </p:bldGraphic>
      <p:bldP spid="14" grpId="0"/>
      <p:bldP spid="18" grpId="0"/>
      <p:bldP spid="17" grpId="0"/>
      <p:bldP spid="21" grpId="0"/>
      <p:bldP spid="22" grpId="0"/>
      <p:bldP spid="23" grpId="0"/>
      <p:bldP spid="24" grpId="0"/>
      <p:bldP spid="25" grpId="0"/>
      <p:bldP spid="7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78AB46-FF17-498C-AA59-0373252F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  <a:endParaRPr lang="en-GB" dirty="0"/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7678A5D0-09EC-4424-8EA9-BC2A7ACE5293}"/>
              </a:ext>
            </a:extLst>
          </p:cNvPr>
          <p:cNvSpPr/>
          <p:nvPr/>
        </p:nvSpPr>
        <p:spPr>
          <a:xfrm>
            <a:off x="5025938" y="2752552"/>
            <a:ext cx="4322239" cy="646331"/>
          </a:xfrm>
          <a:prstGeom prst="rect">
            <a:avLst/>
          </a:prstGeom>
          <a:solidFill>
            <a:srgbClr val="FF0000"/>
          </a:solidFill>
          <a:ln w="95250"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3M users/month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A4C93F47-979A-415D-B008-F63574D1C839}"/>
              </a:ext>
            </a:extLst>
          </p:cNvPr>
          <p:cNvSpPr/>
          <p:nvPr/>
        </p:nvSpPr>
        <p:spPr>
          <a:xfrm>
            <a:off x="4919804" y="4865159"/>
            <a:ext cx="4534506" cy="646331"/>
          </a:xfrm>
          <a:prstGeom prst="rect">
            <a:avLst/>
          </a:prstGeom>
          <a:solidFill>
            <a:srgbClr val="FF0000"/>
          </a:solidFill>
          <a:ln w="95250"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23.5M sessions/month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7636AFC0-8B0F-4448-A5D1-F5CABB09F6FB}"/>
              </a:ext>
            </a:extLst>
          </p:cNvPr>
          <p:cNvSpPr/>
          <p:nvPr/>
        </p:nvSpPr>
        <p:spPr>
          <a:xfrm>
            <a:off x="5025938" y="3817790"/>
            <a:ext cx="4322239" cy="646331"/>
          </a:xfrm>
          <a:prstGeom prst="rect">
            <a:avLst/>
          </a:prstGeom>
          <a:solidFill>
            <a:srgbClr val="FF0000"/>
          </a:solidFill>
          <a:ln w="95250"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1.5M IPs/month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62670B98-9865-47F4-B8D6-26866E096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94939"/>
            <a:ext cx="1784608" cy="13384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1319878-D328-4B55-B850-B30E04D3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6</a:t>
            </a:fld>
            <a:endParaRPr lang="en-GB"/>
          </a:p>
        </p:txBody>
      </p:sp>
      <p:pic>
        <p:nvPicPr>
          <p:cNvPr id="1026" name="Picture 2" descr="Bildergebnis fÃ¼r bbc london">
            <a:extLst>
              <a:ext uri="{FF2B5EF4-FFF2-40B4-BE49-F238E27FC236}">
                <a16:creationId xmlns="" xmlns:a16="http://schemas.microsoft.com/office/drawing/2014/main" id="{73021F82-E0A0-404C-BC6F-271E5B398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17" y="290339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10AA7C-9504-47A0-9624-D07D6DA9162E}"/>
              </a:ext>
            </a:extLst>
          </p:cNvPr>
          <p:cNvSpPr txBox="1"/>
          <p:nvPr/>
        </p:nvSpPr>
        <p:spPr>
          <a:xfrm>
            <a:off x="1759828" y="4853518"/>
            <a:ext cx="211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Population: </a:t>
            </a:r>
            <a:r>
              <a:rPr lang="en-US" sz="2400" b="1" dirty="0"/>
              <a:t>8M</a:t>
            </a:r>
          </a:p>
        </p:txBody>
      </p:sp>
    </p:spTree>
    <p:extLst>
      <p:ext uri="{BB962C8B-B14F-4D97-AF65-F5344CB8AC3E}">
        <p14:creationId xmlns:p14="http://schemas.microsoft.com/office/powerpoint/2010/main" val="17271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A517DD1-D7FB-4261-84AD-A0B58DAC2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79182"/>
              </p:ext>
            </p:extLst>
          </p:nvPr>
        </p:nvGraphicFramePr>
        <p:xfrm>
          <a:off x="480767" y="2001388"/>
          <a:ext cx="10993230" cy="2162243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941922">
                  <a:extLst>
                    <a:ext uri="{9D8B030D-6E8A-4147-A177-3AD203B41FA5}">
                      <a16:colId xmlns="" xmlns:a16="http://schemas.microsoft.com/office/drawing/2014/main" val="3868471938"/>
                    </a:ext>
                  </a:extLst>
                </a:gridCol>
                <a:gridCol w="1722488">
                  <a:extLst>
                    <a:ext uri="{9D8B030D-6E8A-4147-A177-3AD203B41FA5}">
                      <a16:colId xmlns="" xmlns:a16="http://schemas.microsoft.com/office/drawing/2014/main" val="2375146741"/>
                    </a:ext>
                  </a:extLst>
                </a:gridCol>
                <a:gridCol w="1832205">
                  <a:extLst>
                    <a:ext uri="{9D8B030D-6E8A-4147-A177-3AD203B41FA5}">
                      <a16:colId xmlns="" xmlns:a16="http://schemas.microsoft.com/office/drawing/2014/main" val="99300306"/>
                    </a:ext>
                  </a:extLst>
                </a:gridCol>
                <a:gridCol w="1832205">
                  <a:extLst>
                    <a:ext uri="{9D8B030D-6E8A-4147-A177-3AD203B41FA5}">
                      <a16:colId xmlns="" xmlns:a16="http://schemas.microsoft.com/office/drawing/2014/main" val="1714632358"/>
                    </a:ext>
                  </a:extLst>
                </a:gridCol>
                <a:gridCol w="1832205">
                  <a:extLst>
                    <a:ext uri="{9D8B030D-6E8A-4147-A177-3AD203B41FA5}">
                      <a16:colId xmlns="" xmlns:a16="http://schemas.microsoft.com/office/drawing/2014/main" val="1049044207"/>
                    </a:ext>
                  </a:extLst>
                </a:gridCol>
                <a:gridCol w="1832205">
                  <a:extLst>
                    <a:ext uri="{9D8B030D-6E8A-4147-A177-3AD203B41FA5}">
                      <a16:colId xmlns="" xmlns:a16="http://schemas.microsoft.com/office/drawing/2014/main" val="4243014604"/>
                    </a:ext>
                  </a:extLst>
                </a:gridCol>
              </a:tblGrid>
              <a:tr h="13595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Content Server (</a:t>
                      </a:r>
                      <a:r>
                        <a:rPr lang="en-US" dirty="0" err="1"/>
                        <a:t>nJ</a:t>
                      </a:r>
                      <a:r>
                        <a:rPr lang="en-US" dirty="0"/>
                        <a:t>/bit)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Core Router (</a:t>
                      </a:r>
                      <a:r>
                        <a:rPr lang="en-US" dirty="0" err="1"/>
                        <a:t>nJ</a:t>
                      </a:r>
                      <a:r>
                        <a:rPr lang="en-US" dirty="0"/>
                        <a:t>/bit)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PoP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nJ</a:t>
                      </a:r>
                      <a:r>
                        <a:rPr lang="en-US" dirty="0"/>
                        <a:t>/bit)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ExP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nJ</a:t>
                      </a:r>
                      <a:r>
                        <a:rPr lang="en-US" dirty="0"/>
                        <a:t>/bit)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 user (</a:t>
                      </a:r>
                      <a:r>
                        <a:rPr lang="en-US" dirty="0" err="1"/>
                        <a:t>nJ</a:t>
                      </a:r>
                      <a:r>
                        <a:rPr lang="en-US" dirty="0"/>
                        <a:t>/bit)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0036293"/>
                  </a:ext>
                </a:extLst>
              </a:tr>
              <a:tr h="400381">
                <a:tc>
                  <a:txBody>
                    <a:bodyPr/>
                    <a:lstStyle/>
                    <a:p>
                      <a:r>
                        <a:rPr lang="en-US" b="1" dirty="0" err="1"/>
                        <a:t>Baliga</a:t>
                      </a:r>
                      <a:r>
                        <a:rPr lang="en-US" b="1" dirty="0"/>
                        <a:t> et al. </a:t>
                      </a:r>
                      <a:r>
                        <a:rPr lang="en-US" dirty="0"/>
                        <a:t>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245.74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197.48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144.86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4519733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r>
                        <a:rPr lang="en-US" b="1" dirty="0" err="1"/>
                        <a:t>Valancius</a:t>
                      </a:r>
                      <a:r>
                        <a:rPr lang="en-US" b="1" dirty="0"/>
                        <a:t> et al.</a:t>
                      </a:r>
                      <a:r>
                        <a:rPr lang="en-US" dirty="0"/>
                        <a:t> 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961986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949744-C2DB-4014-98C5-5C69DD855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001" y="2417364"/>
            <a:ext cx="782156" cy="67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620FCDD-F035-4BF9-AC43-3F243D269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413" y="2712687"/>
            <a:ext cx="1286213" cy="145000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751B5234-C469-463B-BFBF-5C7584C50B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62887" y="2641611"/>
            <a:ext cx="1265238" cy="563562"/>
            <a:chOff x="2432" y="2610"/>
            <a:chExt cx="797" cy="355"/>
          </a:xfrm>
        </p:grpSpPr>
        <p:pic>
          <p:nvPicPr>
            <p:cNvPr id="7" name="Picture 5">
              <a:extLst>
                <a:ext uri="{FF2B5EF4-FFF2-40B4-BE49-F238E27FC236}">
                  <a16:creationId xmlns="" xmlns:a16="http://schemas.microsoft.com/office/drawing/2014/main" id="{70F176C9-17F9-4F1C-B97F-4E8314536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610"/>
              <a:ext cx="715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6">
              <a:extLst>
                <a:ext uri="{FF2B5EF4-FFF2-40B4-BE49-F238E27FC236}">
                  <a16:creationId xmlns="" xmlns:a16="http://schemas.microsoft.com/office/drawing/2014/main" id="{CBFECDCD-4FC7-474F-A9A3-AE2B343BC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2613"/>
              <a:ext cx="714" cy="28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>
              <a:extLst>
                <a:ext uri="{FF2B5EF4-FFF2-40B4-BE49-F238E27FC236}">
                  <a16:creationId xmlns="" xmlns:a16="http://schemas.microsoft.com/office/drawing/2014/main" id="{79307E41-B3AA-4015-AF46-DEE0DD1AB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" y="2633"/>
              <a:ext cx="184" cy="40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="" xmlns:a16="http://schemas.microsoft.com/office/drawing/2014/main" id="{A2C3C740-D833-4309-8B81-77290120D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" y="2633"/>
              <a:ext cx="184" cy="4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9">
              <a:extLst>
                <a:ext uri="{FF2B5EF4-FFF2-40B4-BE49-F238E27FC236}">
                  <a16:creationId xmlns="" xmlns:a16="http://schemas.microsoft.com/office/drawing/2014/main" id="{F1D2C3A1-E6B4-4541-91FA-95D23CD1E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" y="2891"/>
              <a:ext cx="40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0">
              <a:extLst>
                <a:ext uri="{FF2B5EF4-FFF2-40B4-BE49-F238E27FC236}">
                  <a16:creationId xmlns="" xmlns:a16="http://schemas.microsoft.com/office/drawing/2014/main" id="{5BE52620-932B-4F30-AB25-8EC51DD93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2893"/>
              <a:ext cx="40" cy="7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Picture 11">
              <a:extLst>
                <a:ext uri="{FF2B5EF4-FFF2-40B4-BE49-F238E27FC236}">
                  <a16:creationId xmlns="" xmlns:a16="http://schemas.microsoft.com/office/drawing/2014/main" id="{C4AA1FEB-7449-4699-A1A9-5DF6C37E80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" y="2943"/>
              <a:ext cx="18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BE16B950-45E9-4B06-935B-33DC653FC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2945"/>
              <a:ext cx="13" cy="15"/>
            </a:xfrm>
            <a:custGeom>
              <a:avLst/>
              <a:gdLst>
                <a:gd name="T0" fmla="*/ 0 w 13"/>
                <a:gd name="T1" fmla="*/ 12 h 15"/>
                <a:gd name="T2" fmla="*/ 6 w 13"/>
                <a:gd name="T3" fmla="*/ 15 h 15"/>
                <a:gd name="T4" fmla="*/ 13 w 13"/>
                <a:gd name="T5" fmla="*/ 12 h 15"/>
                <a:gd name="T6" fmla="*/ 13 w 13"/>
                <a:gd name="T7" fmla="*/ 4 h 15"/>
                <a:gd name="T8" fmla="*/ 6 w 13"/>
                <a:gd name="T9" fmla="*/ 0 h 15"/>
                <a:gd name="T10" fmla="*/ 0 w 13"/>
                <a:gd name="T11" fmla="*/ 4 h 15"/>
                <a:gd name="T12" fmla="*/ 0 w 1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0" y="12"/>
                  </a:moveTo>
                  <a:lnTo>
                    <a:pt x="6" y="15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" name="Picture 13">
              <a:extLst>
                <a:ext uri="{FF2B5EF4-FFF2-40B4-BE49-F238E27FC236}">
                  <a16:creationId xmlns="" xmlns:a16="http://schemas.microsoft.com/office/drawing/2014/main" id="{BF7A00BF-12F7-45AD-9B3C-45C3046B8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" y="2895"/>
              <a:ext cx="18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ADB0AE-82FA-4E40-9640-6E3CAE5AB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2895"/>
              <a:ext cx="13" cy="15"/>
            </a:xfrm>
            <a:custGeom>
              <a:avLst/>
              <a:gdLst>
                <a:gd name="T0" fmla="*/ 0 w 13"/>
                <a:gd name="T1" fmla="*/ 12 h 15"/>
                <a:gd name="T2" fmla="*/ 6 w 13"/>
                <a:gd name="T3" fmla="*/ 15 h 15"/>
                <a:gd name="T4" fmla="*/ 13 w 13"/>
                <a:gd name="T5" fmla="*/ 12 h 15"/>
                <a:gd name="T6" fmla="*/ 13 w 13"/>
                <a:gd name="T7" fmla="*/ 4 h 15"/>
                <a:gd name="T8" fmla="*/ 6 w 13"/>
                <a:gd name="T9" fmla="*/ 0 h 15"/>
                <a:gd name="T10" fmla="*/ 0 w 13"/>
                <a:gd name="T11" fmla="*/ 4 h 15"/>
                <a:gd name="T12" fmla="*/ 0 w 1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0" y="12"/>
                  </a:moveTo>
                  <a:lnTo>
                    <a:pt x="6" y="15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" name="Picture 15">
              <a:extLst>
                <a:ext uri="{FF2B5EF4-FFF2-40B4-BE49-F238E27FC236}">
                  <a16:creationId xmlns="" xmlns:a16="http://schemas.microsoft.com/office/drawing/2014/main" id="{96F070ED-884B-4A07-898C-BEABBF6D9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" y="2891"/>
              <a:ext cx="40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6">
              <a:extLst>
                <a:ext uri="{FF2B5EF4-FFF2-40B4-BE49-F238E27FC236}">
                  <a16:creationId xmlns="" xmlns:a16="http://schemas.microsoft.com/office/drawing/2014/main" id="{6DD96A4B-43E3-4992-AFD0-46E84DACF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2893"/>
              <a:ext cx="40" cy="7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17">
              <a:extLst>
                <a:ext uri="{FF2B5EF4-FFF2-40B4-BE49-F238E27FC236}">
                  <a16:creationId xmlns="" xmlns:a16="http://schemas.microsoft.com/office/drawing/2014/main" id="{BFE8F83E-5106-4C60-9DF6-17147D4DA5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2943"/>
              <a:ext cx="19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18">
              <a:extLst>
                <a:ext uri="{FF2B5EF4-FFF2-40B4-BE49-F238E27FC236}">
                  <a16:creationId xmlns="" xmlns:a16="http://schemas.microsoft.com/office/drawing/2014/main" id="{8225B188-2228-4E53-8D9D-D3FDD54A7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2945"/>
              <a:ext cx="13" cy="15"/>
            </a:xfrm>
            <a:custGeom>
              <a:avLst/>
              <a:gdLst>
                <a:gd name="T0" fmla="*/ 0 w 13"/>
                <a:gd name="T1" fmla="*/ 12 h 15"/>
                <a:gd name="T2" fmla="*/ 6 w 13"/>
                <a:gd name="T3" fmla="*/ 15 h 15"/>
                <a:gd name="T4" fmla="*/ 13 w 13"/>
                <a:gd name="T5" fmla="*/ 12 h 15"/>
                <a:gd name="T6" fmla="*/ 13 w 13"/>
                <a:gd name="T7" fmla="*/ 4 h 15"/>
                <a:gd name="T8" fmla="*/ 6 w 13"/>
                <a:gd name="T9" fmla="*/ 0 h 15"/>
                <a:gd name="T10" fmla="*/ 0 w 13"/>
                <a:gd name="T11" fmla="*/ 4 h 15"/>
                <a:gd name="T12" fmla="*/ 0 w 1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0" y="12"/>
                  </a:moveTo>
                  <a:lnTo>
                    <a:pt x="6" y="15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" name="Picture 19">
              <a:extLst>
                <a:ext uri="{FF2B5EF4-FFF2-40B4-BE49-F238E27FC236}">
                  <a16:creationId xmlns="" xmlns:a16="http://schemas.microsoft.com/office/drawing/2014/main" id="{6A682DE5-6A36-48A5-AB89-2F0BB94498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2895"/>
              <a:ext cx="19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20">
              <a:extLst>
                <a:ext uri="{FF2B5EF4-FFF2-40B4-BE49-F238E27FC236}">
                  <a16:creationId xmlns="" xmlns:a16="http://schemas.microsoft.com/office/drawing/2014/main" id="{B6FE9FDE-6E56-4D8E-B953-FC7371D6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2895"/>
              <a:ext cx="13" cy="15"/>
            </a:xfrm>
            <a:custGeom>
              <a:avLst/>
              <a:gdLst>
                <a:gd name="T0" fmla="*/ 0 w 13"/>
                <a:gd name="T1" fmla="*/ 12 h 15"/>
                <a:gd name="T2" fmla="*/ 6 w 13"/>
                <a:gd name="T3" fmla="*/ 15 h 15"/>
                <a:gd name="T4" fmla="*/ 13 w 13"/>
                <a:gd name="T5" fmla="*/ 12 h 15"/>
                <a:gd name="T6" fmla="*/ 13 w 13"/>
                <a:gd name="T7" fmla="*/ 4 h 15"/>
                <a:gd name="T8" fmla="*/ 6 w 13"/>
                <a:gd name="T9" fmla="*/ 0 h 15"/>
                <a:gd name="T10" fmla="*/ 0 w 13"/>
                <a:gd name="T11" fmla="*/ 4 h 15"/>
                <a:gd name="T12" fmla="*/ 0 w 1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0" y="12"/>
                  </a:moveTo>
                  <a:lnTo>
                    <a:pt x="6" y="15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" name="Picture 21">
              <a:extLst>
                <a:ext uri="{FF2B5EF4-FFF2-40B4-BE49-F238E27FC236}">
                  <a16:creationId xmlns="" xmlns:a16="http://schemas.microsoft.com/office/drawing/2014/main" id="{A00DC2F5-71CD-4DF5-A295-EB0DD2826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" y="2610"/>
              <a:ext cx="4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2">
              <a:extLst>
                <a:ext uri="{FF2B5EF4-FFF2-40B4-BE49-F238E27FC236}">
                  <a16:creationId xmlns="" xmlns:a16="http://schemas.microsoft.com/office/drawing/2014/main" id="{1F4E3A1C-7C21-4EA5-987C-4B5848491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2613"/>
              <a:ext cx="40" cy="7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5" name="Picture 23">
              <a:extLst>
                <a:ext uri="{FF2B5EF4-FFF2-40B4-BE49-F238E27FC236}">
                  <a16:creationId xmlns="" xmlns:a16="http://schemas.microsoft.com/office/drawing/2014/main" id="{A7E869C0-A21F-42BB-8CF8-51CBE50828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" y="2662"/>
              <a:ext cx="18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24">
              <a:extLst>
                <a:ext uri="{FF2B5EF4-FFF2-40B4-BE49-F238E27FC236}">
                  <a16:creationId xmlns="" xmlns:a16="http://schemas.microsoft.com/office/drawing/2014/main" id="{DC13CF8D-4FB3-48D4-9D47-C097C96FF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2666"/>
              <a:ext cx="13" cy="14"/>
            </a:xfrm>
            <a:custGeom>
              <a:avLst/>
              <a:gdLst>
                <a:gd name="T0" fmla="*/ 0 w 13"/>
                <a:gd name="T1" fmla="*/ 11 h 14"/>
                <a:gd name="T2" fmla="*/ 6 w 13"/>
                <a:gd name="T3" fmla="*/ 14 h 14"/>
                <a:gd name="T4" fmla="*/ 13 w 13"/>
                <a:gd name="T5" fmla="*/ 11 h 14"/>
                <a:gd name="T6" fmla="*/ 13 w 13"/>
                <a:gd name="T7" fmla="*/ 3 h 14"/>
                <a:gd name="T8" fmla="*/ 6 w 13"/>
                <a:gd name="T9" fmla="*/ 0 h 14"/>
                <a:gd name="T10" fmla="*/ 0 w 13"/>
                <a:gd name="T11" fmla="*/ 3 h 14"/>
                <a:gd name="T12" fmla="*/ 0 w 13"/>
                <a:gd name="T1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0" y="11"/>
                  </a:moveTo>
                  <a:lnTo>
                    <a:pt x="6" y="14"/>
                  </a:lnTo>
                  <a:lnTo>
                    <a:pt x="13" y="11"/>
                  </a:lnTo>
                  <a:lnTo>
                    <a:pt x="13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7" name="Picture 25">
              <a:extLst>
                <a:ext uri="{FF2B5EF4-FFF2-40B4-BE49-F238E27FC236}">
                  <a16:creationId xmlns="" xmlns:a16="http://schemas.microsoft.com/office/drawing/2014/main" id="{58FC86A6-CA44-4B59-A2FA-451E295DC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" y="2614"/>
              <a:ext cx="18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Freeform 26">
              <a:extLst>
                <a:ext uri="{FF2B5EF4-FFF2-40B4-BE49-F238E27FC236}">
                  <a16:creationId xmlns="" xmlns:a16="http://schemas.microsoft.com/office/drawing/2014/main" id="{391D5B74-BE7B-4493-9A92-CB1262877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2615"/>
              <a:ext cx="13" cy="15"/>
            </a:xfrm>
            <a:custGeom>
              <a:avLst/>
              <a:gdLst>
                <a:gd name="T0" fmla="*/ 0 w 13"/>
                <a:gd name="T1" fmla="*/ 12 h 15"/>
                <a:gd name="T2" fmla="*/ 6 w 13"/>
                <a:gd name="T3" fmla="*/ 15 h 15"/>
                <a:gd name="T4" fmla="*/ 13 w 13"/>
                <a:gd name="T5" fmla="*/ 12 h 15"/>
                <a:gd name="T6" fmla="*/ 13 w 13"/>
                <a:gd name="T7" fmla="*/ 4 h 15"/>
                <a:gd name="T8" fmla="*/ 6 w 13"/>
                <a:gd name="T9" fmla="*/ 0 h 15"/>
                <a:gd name="T10" fmla="*/ 0 w 13"/>
                <a:gd name="T11" fmla="*/ 4 h 15"/>
                <a:gd name="T12" fmla="*/ 0 w 1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0" y="12"/>
                  </a:moveTo>
                  <a:lnTo>
                    <a:pt x="6" y="15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9" name="Picture 27">
              <a:extLst>
                <a:ext uri="{FF2B5EF4-FFF2-40B4-BE49-F238E27FC236}">
                  <a16:creationId xmlns="" xmlns:a16="http://schemas.microsoft.com/office/drawing/2014/main" id="{4167FE94-0280-4718-A257-77F405FBF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" y="2610"/>
              <a:ext cx="4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8">
              <a:extLst>
                <a:ext uri="{FF2B5EF4-FFF2-40B4-BE49-F238E27FC236}">
                  <a16:creationId xmlns="" xmlns:a16="http://schemas.microsoft.com/office/drawing/2014/main" id="{F172F7B6-D4EA-4999-B8D0-FA6769882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2613"/>
              <a:ext cx="40" cy="7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" name="Picture 29">
              <a:extLst>
                <a:ext uri="{FF2B5EF4-FFF2-40B4-BE49-F238E27FC236}">
                  <a16:creationId xmlns="" xmlns:a16="http://schemas.microsoft.com/office/drawing/2014/main" id="{91662179-2A5E-4219-B861-176CA53DE5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2662"/>
              <a:ext cx="19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30">
              <a:extLst>
                <a:ext uri="{FF2B5EF4-FFF2-40B4-BE49-F238E27FC236}">
                  <a16:creationId xmlns="" xmlns:a16="http://schemas.microsoft.com/office/drawing/2014/main" id="{26086043-0B18-42E5-823D-6A0331F27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2666"/>
              <a:ext cx="13" cy="14"/>
            </a:xfrm>
            <a:custGeom>
              <a:avLst/>
              <a:gdLst>
                <a:gd name="T0" fmla="*/ 0 w 13"/>
                <a:gd name="T1" fmla="*/ 11 h 14"/>
                <a:gd name="T2" fmla="*/ 6 w 13"/>
                <a:gd name="T3" fmla="*/ 14 h 14"/>
                <a:gd name="T4" fmla="*/ 13 w 13"/>
                <a:gd name="T5" fmla="*/ 11 h 14"/>
                <a:gd name="T6" fmla="*/ 13 w 13"/>
                <a:gd name="T7" fmla="*/ 3 h 14"/>
                <a:gd name="T8" fmla="*/ 6 w 13"/>
                <a:gd name="T9" fmla="*/ 0 h 14"/>
                <a:gd name="T10" fmla="*/ 0 w 13"/>
                <a:gd name="T11" fmla="*/ 3 h 14"/>
                <a:gd name="T12" fmla="*/ 0 w 13"/>
                <a:gd name="T1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0" y="11"/>
                  </a:moveTo>
                  <a:lnTo>
                    <a:pt x="6" y="14"/>
                  </a:lnTo>
                  <a:lnTo>
                    <a:pt x="13" y="11"/>
                  </a:lnTo>
                  <a:lnTo>
                    <a:pt x="13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3" name="Picture 31">
              <a:extLst>
                <a:ext uri="{FF2B5EF4-FFF2-40B4-BE49-F238E27FC236}">
                  <a16:creationId xmlns="" xmlns:a16="http://schemas.microsoft.com/office/drawing/2014/main" id="{AF413BF3-C29B-4B49-856E-90C6AC8580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2614"/>
              <a:ext cx="19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Freeform 32">
              <a:extLst>
                <a:ext uri="{FF2B5EF4-FFF2-40B4-BE49-F238E27FC236}">
                  <a16:creationId xmlns="" xmlns:a16="http://schemas.microsoft.com/office/drawing/2014/main" id="{18E8C1C0-1B04-48E4-8063-D12DAFE2D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2615"/>
              <a:ext cx="13" cy="15"/>
            </a:xfrm>
            <a:custGeom>
              <a:avLst/>
              <a:gdLst>
                <a:gd name="T0" fmla="*/ 0 w 13"/>
                <a:gd name="T1" fmla="*/ 12 h 15"/>
                <a:gd name="T2" fmla="*/ 6 w 13"/>
                <a:gd name="T3" fmla="*/ 15 h 15"/>
                <a:gd name="T4" fmla="*/ 13 w 13"/>
                <a:gd name="T5" fmla="*/ 12 h 15"/>
                <a:gd name="T6" fmla="*/ 13 w 13"/>
                <a:gd name="T7" fmla="*/ 4 h 15"/>
                <a:gd name="T8" fmla="*/ 6 w 13"/>
                <a:gd name="T9" fmla="*/ 0 h 15"/>
                <a:gd name="T10" fmla="*/ 0 w 13"/>
                <a:gd name="T11" fmla="*/ 4 h 15"/>
                <a:gd name="T12" fmla="*/ 0 w 1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0" y="12"/>
                  </a:moveTo>
                  <a:lnTo>
                    <a:pt x="6" y="15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3">
              <a:extLst>
                <a:ext uri="{FF2B5EF4-FFF2-40B4-BE49-F238E27FC236}">
                  <a16:creationId xmlns="" xmlns:a16="http://schemas.microsoft.com/office/drawing/2014/main" id="{CB6B0F5D-D8B1-4D73-87EB-FD575D1A9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808"/>
              <a:ext cx="30" cy="50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4">
              <a:extLst>
                <a:ext uri="{FF2B5EF4-FFF2-40B4-BE49-F238E27FC236}">
                  <a16:creationId xmlns="" xmlns:a16="http://schemas.microsoft.com/office/drawing/2014/main" id="{8FB220FE-A4EC-4ACD-9694-AFD14C938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808"/>
              <a:ext cx="30" cy="5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="" xmlns:a16="http://schemas.microsoft.com/office/drawing/2014/main" id="{E794C342-E6A7-4093-AA23-A5A6A8BA0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813"/>
              <a:ext cx="25" cy="40"/>
            </a:xfrm>
            <a:custGeom>
              <a:avLst/>
              <a:gdLst>
                <a:gd name="T0" fmla="*/ 0 w 25"/>
                <a:gd name="T1" fmla="*/ 40 h 40"/>
                <a:gd name="T2" fmla="*/ 20 w 25"/>
                <a:gd name="T3" fmla="*/ 40 h 40"/>
                <a:gd name="T4" fmla="*/ 25 w 25"/>
                <a:gd name="T5" fmla="*/ 30 h 40"/>
                <a:gd name="T6" fmla="*/ 25 w 25"/>
                <a:gd name="T7" fmla="*/ 10 h 40"/>
                <a:gd name="T8" fmla="*/ 20 w 25"/>
                <a:gd name="T9" fmla="*/ 0 h 40"/>
                <a:gd name="T10" fmla="*/ 0 w 25"/>
                <a:gd name="T11" fmla="*/ 0 h 40"/>
                <a:gd name="T12" fmla="*/ 0 w 25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0">
                  <a:moveTo>
                    <a:pt x="0" y="40"/>
                  </a:moveTo>
                  <a:lnTo>
                    <a:pt x="20" y="40"/>
                  </a:lnTo>
                  <a:lnTo>
                    <a:pt x="25" y="30"/>
                  </a:lnTo>
                  <a:lnTo>
                    <a:pt x="25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="" xmlns:a16="http://schemas.microsoft.com/office/drawing/2014/main" id="{AA426ACC-490A-410C-9765-38F3B0052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813"/>
              <a:ext cx="25" cy="40"/>
            </a:xfrm>
            <a:custGeom>
              <a:avLst/>
              <a:gdLst>
                <a:gd name="T0" fmla="*/ 0 w 25"/>
                <a:gd name="T1" fmla="*/ 40 h 40"/>
                <a:gd name="T2" fmla="*/ 20 w 25"/>
                <a:gd name="T3" fmla="*/ 40 h 40"/>
                <a:gd name="T4" fmla="*/ 25 w 25"/>
                <a:gd name="T5" fmla="*/ 30 h 40"/>
                <a:gd name="T6" fmla="*/ 25 w 25"/>
                <a:gd name="T7" fmla="*/ 10 h 40"/>
                <a:gd name="T8" fmla="*/ 20 w 25"/>
                <a:gd name="T9" fmla="*/ 0 h 40"/>
                <a:gd name="T10" fmla="*/ 0 w 25"/>
                <a:gd name="T11" fmla="*/ 0 h 40"/>
                <a:gd name="T12" fmla="*/ 0 w 25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0">
                  <a:moveTo>
                    <a:pt x="0" y="40"/>
                  </a:moveTo>
                  <a:lnTo>
                    <a:pt x="20" y="40"/>
                  </a:lnTo>
                  <a:lnTo>
                    <a:pt x="25" y="30"/>
                  </a:lnTo>
                  <a:lnTo>
                    <a:pt x="25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7">
              <a:extLst>
                <a:ext uri="{FF2B5EF4-FFF2-40B4-BE49-F238E27FC236}">
                  <a16:creationId xmlns="" xmlns:a16="http://schemas.microsoft.com/office/drawing/2014/main" id="{AC1DA084-C323-440D-84DA-A3A701944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2830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8">
              <a:extLst>
                <a:ext uri="{FF2B5EF4-FFF2-40B4-BE49-F238E27FC236}">
                  <a16:creationId xmlns="" xmlns:a16="http://schemas.microsoft.com/office/drawing/2014/main" id="{C5249B60-6A48-42F6-ABBD-82E78E03E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843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9">
              <a:extLst>
                <a:ext uri="{FF2B5EF4-FFF2-40B4-BE49-F238E27FC236}">
                  <a16:creationId xmlns="" xmlns:a16="http://schemas.microsoft.com/office/drawing/2014/main" id="{9D758086-3629-4DF4-B2B7-1E9BEB696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818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0">
              <a:extLst>
                <a:ext uri="{FF2B5EF4-FFF2-40B4-BE49-F238E27FC236}">
                  <a16:creationId xmlns="" xmlns:a16="http://schemas.microsoft.com/office/drawing/2014/main" id="{575787AF-F151-489B-85D6-EBE7B2994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738"/>
              <a:ext cx="30" cy="50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1">
              <a:extLst>
                <a:ext uri="{FF2B5EF4-FFF2-40B4-BE49-F238E27FC236}">
                  <a16:creationId xmlns="" xmlns:a16="http://schemas.microsoft.com/office/drawing/2014/main" id="{4320ECD8-0CC1-4BF6-9C0B-B0C5CAA68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738"/>
              <a:ext cx="30" cy="5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>
              <a:extLst>
                <a:ext uri="{FF2B5EF4-FFF2-40B4-BE49-F238E27FC236}">
                  <a16:creationId xmlns="" xmlns:a16="http://schemas.microsoft.com/office/drawing/2014/main" id="{12272B84-BFF8-418E-94CA-F70CD21D7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743"/>
              <a:ext cx="25" cy="40"/>
            </a:xfrm>
            <a:custGeom>
              <a:avLst/>
              <a:gdLst>
                <a:gd name="T0" fmla="*/ 0 w 25"/>
                <a:gd name="T1" fmla="*/ 40 h 40"/>
                <a:gd name="T2" fmla="*/ 20 w 25"/>
                <a:gd name="T3" fmla="*/ 40 h 40"/>
                <a:gd name="T4" fmla="*/ 25 w 25"/>
                <a:gd name="T5" fmla="*/ 30 h 40"/>
                <a:gd name="T6" fmla="*/ 25 w 25"/>
                <a:gd name="T7" fmla="*/ 10 h 40"/>
                <a:gd name="T8" fmla="*/ 20 w 25"/>
                <a:gd name="T9" fmla="*/ 0 h 40"/>
                <a:gd name="T10" fmla="*/ 0 w 25"/>
                <a:gd name="T11" fmla="*/ 0 h 40"/>
                <a:gd name="T12" fmla="*/ 0 w 25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0">
                  <a:moveTo>
                    <a:pt x="0" y="40"/>
                  </a:moveTo>
                  <a:lnTo>
                    <a:pt x="20" y="40"/>
                  </a:lnTo>
                  <a:lnTo>
                    <a:pt x="25" y="30"/>
                  </a:lnTo>
                  <a:lnTo>
                    <a:pt x="25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>
              <a:extLst>
                <a:ext uri="{FF2B5EF4-FFF2-40B4-BE49-F238E27FC236}">
                  <a16:creationId xmlns="" xmlns:a16="http://schemas.microsoft.com/office/drawing/2014/main" id="{34E58484-370D-4EFB-9375-917066F18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743"/>
              <a:ext cx="25" cy="40"/>
            </a:xfrm>
            <a:custGeom>
              <a:avLst/>
              <a:gdLst>
                <a:gd name="T0" fmla="*/ 0 w 25"/>
                <a:gd name="T1" fmla="*/ 40 h 40"/>
                <a:gd name="T2" fmla="*/ 20 w 25"/>
                <a:gd name="T3" fmla="*/ 40 h 40"/>
                <a:gd name="T4" fmla="*/ 25 w 25"/>
                <a:gd name="T5" fmla="*/ 30 h 40"/>
                <a:gd name="T6" fmla="*/ 25 w 25"/>
                <a:gd name="T7" fmla="*/ 10 h 40"/>
                <a:gd name="T8" fmla="*/ 20 w 25"/>
                <a:gd name="T9" fmla="*/ 0 h 40"/>
                <a:gd name="T10" fmla="*/ 0 w 25"/>
                <a:gd name="T11" fmla="*/ 0 h 40"/>
                <a:gd name="T12" fmla="*/ 0 w 25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0">
                  <a:moveTo>
                    <a:pt x="0" y="40"/>
                  </a:moveTo>
                  <a:lnTo>
                    <a:pt x="20" y="40"/>
                  </a:lnTo>
                  <a:lnTo>
                    <a:pt x="25" y="30"/>
                  </a:lnTo>
                  <a:lnTo>
                    <a:pt x="25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4">
              <a:extLst>
                <a:ext uri="{FF2B5EF4-FFF2-40B4-BE49-F238E27FC236}">
                  <a16:creationId xmlns="" xmlns:a16="http://schemas.microsoft.com/office/drawing/2014/main" id="{43109052-799F-48B8-AD1A-9DC786579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2760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5">
              <a:extLst>
                <a:ext uri="{FF2B5EF4-FFF2-40B4-BE49-F238E27FC236}">
                  <a16:creationId xmlns="" xmlns:a16="http://schemas.microsoft.com/office/drawing/2014/main" id="{F8B08872-9621-4EDD-ACDB-0349FB972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773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6">
              <a:extLst>
                <a:ext uri="{FF2B5EF4-FFF2-40B4-BE49-F238E27FC236}">
                  <a16:creationId xmlns="" xmlns:a16="http://schemas.microsoft.com/office/drawing/2014/main" id="{C747F429-5D9F-42E6-8C4C-1402EE923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748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7">
              <a:extLst>
                <a:ext uri="{FF2B5EF4-FFF2-40B4-BE49-F238E27FC236}">
                  <a16:creationId xmlns="" xmlns:a16="http://schemas.microsoft.com/office/drawing/2014/main" id="{3DC247BA-F84F-4ED2-B2FE-C0C10706F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2633"/>
              <a:ext cx="79" cy="2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>
              <a:extLst>
                <a:ext uri="{FF2B5EF4-FFF2-40B4-BE49-F238E27FC236}">
                  <a16:creationId xmlns="" xmlns:a16="http://schemas.microsoft.com/office/drawing/2014/main" id="{4FDAAD8C-9900-4D7C-A8D0-10042745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2636"/>
              <a:ext cx="52" cy="15"/>
            </a:xfrm>
            <a:custGeom>
              <a:avLst/>
              <a:gdLst>
                <a:gd name="T0" fmla="*/ 1 w 226"/>
                <a:gd name="T1" fmla="*/ 32 h 65"/>
                <a:gd name="T2" fmla="*/ 46 w 226"/>
                <a:gd name="T3" fmla="*/ 65 h 65"/>
                <a:gd name="T4" fmla="*/ 177 w 226"/>
                <a:gd name="T5" fmla="*/ 65 h 65"/>
                <a:gd name="T6" fmla="*/ 222 w 226"/>
                <a:gd name="T7" fmla="*/ 32 h 65"/>
                <a:gd name="T8" fmla="*/ 206 w 226"/>
                <a:gd name="T9" fmla="*/ 1 h 65"/>
                <a:gd name="T10" fmla="*/ 198 w 226"/>
                <a:gd name="T11" fmla="*/ 0 h 65"/>
                <a:gd name="T12" fmla="*/ 25 w 226"/>
                <a:gd name="T13" fmla="*/ 0 h 65"/>
                <a:gd name="T14" fmla="*/ 0 w 226"/>
                <a:gd name="T15" fmla="*/ 24 h 65"/>
                <a:gd name="T16" fmla="*/ 1 w 226"/>
                <a:gd name="T1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65">
                  <a:moveTo>
                    <a:pt x="1" y="32"/>
                  </a:moveTo>
                  <a:cubicBezTo>
                    <a:pt x="7" y="51"/>
                    <a:pt x="25" y="65"/>
                    <a:pt x="46" y="65"/>
                  </a:cubicBezTo>
                  <a:lnTo>
                    <a:pt x="177" y="65"/>
                  </a:lnTo>
                  <a:cubicBezTo>
                    <a:pt x="197" y="65"/>
                    <a:pt x="215" y="51"/>
                    <a:pt x="222" y="32"/>
                  </a:cubicBezTo>
                  <a:cubicBezTo>
                    <a:pt x="226" y="19"/>
                    <a:pt x="219" y="5"/>
                    <a:pt x="206" y="1"/>
                  </a:cubicBezTo>
                  <a:cubicBezTo>
                    <a:pt x="203" y="0"/>
                    <a:pt x="201" y="0"/>
                    <a:pt x="198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30"/>
                    <a:pt x="1" y="32"/>
                  </a:cubicBezTo>
                  <a:close/>
                </a:path>
              </a:pathLst>
            </a:custGeom>
            <a:solidFill>
              <a:srgbClr val="9A9A9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>
              <a:extLst>
                <a:ext uri="{FF2B5EF4-FFF2-40B4-BE49-F238E27FC236}">
                  <a16:creationId xmlns="" xmlns:a16="http://schemas.microsoft.com/office/drawing/2014/main" id="{3C875902-19FF-49A3-B0BF-8D5EB710A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2636"/>
              <a:ext cx="52" cy="15"/>
            </a:xfrm>
            <a:custGeom>
              <a:avLst/>
              <a:gdLst>
                <a:gd name="T0" fmla="*/ 1 w 226"/>
                <a:gd name="T1" fmla="*/ 32 h 65"/>
                <a:gd name="T2" fmla="*/ 46 w 226"/>
                <a:gd name="T3" fmla="*/ 65 h 65"/>
                <a:gd name="T4" fmla="*/ 177 w 226"/>
                <a:gd name="T5" fmla="*/ 65 h 65"/>
                <a:gd name="T6" fmla="*/ 222 w 226"/>
                <a:gd name="T7" fmla="*/ 32 h 65"/>
                <a:gd name="T8" fmla="*/ 206 w 226"/>
                <a:gd name="T9" fmla="*/ 1 h 65"/>
                <a:gd name="T10" fmla="*/ 198 w 226"/>
                <a:gd name="T11" fmla="*/ 0 h 65"/>
                <a:gd name="T12" fmla="*/ 25 w 226"/>
                <a:gd name="T13" fmla="*/ 0 h 65"/>
                <a:gd name="T14" fmla="*/ 0 w 226"/>
                <a:gd name="T15" fmla="*/ 24 h 65"/>
                <a:gd name="T16" fmla="*/ 1 w 226"/>
                <a:gd name="T1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65">
                  <a:moveTo>
                    <a:pt x="1" y="32"/>
                  </a:moveTo>
                  <a:cubicBezTo>
                    <a:pt x="7" y="51"/>
                    <a:pt x="25" y="65"/>
                    <a:pt x="46" y="65"/>
                  </a:cubicBezTo>
                  <a:lnTo>
                    <a:pt x="177" y="65"/>
                  </a:lnTo>
                  <a:cubicBezTo>
                    <a:pt x="197" y="65"/>
                    <a:pt x="215" y="51"/>
                    <a:pt x="222" y="32"/>
                  </a:cubicBezTo>
                  <a:cubicBezTo>
                    <a:pt x="226" y="19"/>
                    <a:pt x="219" y="5"/>
                    <a:pt x="206" y="1"/>
                  </a:cubicBezTo>
                  <a:cubicBezTo>
                    <a:pt x="203" y="0"/>
                    <a:pt x="201" y="0"/>
                    <a:pt x="198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30"/>
                    <a:pt x="1" y="32"/>
                  </a:cubicBezTo>
                  <a:close/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0">
              <a:extLst>
                <a:ext uri="{FF2B5EF4-FFF2-40B4-BE49-F238E27FC236}">
                  <a16:creationId xmlns="" xmlns:a16="http://schemas.microsoft.com/office/drawing/2014/main" id="{3435F5ED-909C-4BAB-BB5C-B048D7D60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" y="2640"/>
              <a:ext cx="5" cy="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1">
              <a:extLst>
                <a:ext uri="{FF2B5EF4-FFF2-40B4-BE49-F238E27FC236}">
                  <a16:creationId xmlns="" xmlns:a16="http://schemas.microsoft.com/office/drawing/2014/main" id="{2D7D496A-476F-4B6C-B472-93980C998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" y="2640"/>
              <a:ext cx="4" cy="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4" name="Picture 52">
              <a:extLst>
                <a:ext uri="{FF2B5EF4-FFF2-40B4-BE49-F238E27FC236}">
                  <a16:creationId xmlns="" xmlns:a16="http://schemas.microsoft.com/office/drawing/2014/main" id="{BD3681FB-49C0-4323-98E5-A7036AD5C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891"/>
              <a:ext cx="715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Rectangle 53">
              <a:extLst>
                <a:ext uri="{FF2B5EF4-FFF2-40B4-BE49-F238E27FC236}">
                  <a16:creationId xmlns="" xmlns:a16="http://schemas.microsoft.com/office/drawing/2014/main" id="{C424F2FB-64E3-402F-BBE7-170EBBD03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2893"/>
              <a:ext cx="714" cy="70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4">
              <a:extLst>
                <a:ext uri="{FF2B5EF4-FFF2-40B4-BE49-F238E27FC236}">
                  <a16:creationId xmlns="" xmlns:a16="http://schemas.microsoft.com/office/drawing/2014/main" id="{54A312CF-F1DE-4D5F-BE21-39A3CDD9A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" y="2624"/>
              <a:ext cx="14" cy="48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5">
              <a:extLst>
                <a:ext uri="{FF2B5EF4-FFF2-40B4-BE49-F238E27FC236}">
                  <a16:creationId xmlns="" xmlns:a16="http://schemas.microsoft.com/office/drawing/2014/main" id="{B0FCE9E0-36AF-44E7-8B1B-B5CB0E12D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2624"/>
              <a:ext cx="15" cy="48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6">
              <a:extLst>
                <a:ext uri="{FF2B5EF4-FFF2-40B4-BE49-F238E27FC236}">
                  <a16:creationId xmlns="" xmlns:a16="http://schemas.microsoft.com/office/drawing/2014/main" id="{217F4862-4EC5-44EE-9162-ED6FD93C4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613"/>
              <a:ext cx="0" cy="7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7">
              <a:extLst>
                <a:ext uri="{FF2B5EF4-FFF2-40B4-BE49-F238E27FC236}">
                  <a16:creationId xmlns="" xmlns:a16="http://schemas.microsoft.com/office/drawing/2014/main" id="{536C314F-C75A-4D50-8EC8-1EC15C7847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4" y="2613"/>
              <a:ext cx="0" cy="7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8">
              <a:extLst>
                <a:ext uri="{FF2B5EF4-FFF2-40B4-BE49-F238E27FC236}">
                  <a16:creationId xmlns="" xmlns:a16="http://schemas.microsoft.com/office/drawing/2014/main" id="{683E9632-50AA-4376-ADDF-2ACEFA05B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" y="2624"/>
              <a:ext cx="15" cy="48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="" xmlns:a16="http://schemas.microsoft.com/office/drawing/2014/main" id="{35CFA3F1-76AC-4B59-9DDC-87AEE5DA1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624"/>
              <a:ext cx="15" cy="48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0">
              <a:extLst>
                <a:ext uri="{FF2B5EF4-FFF2-40B4-BE49-F238E27FC236}">
                  <a16:creationId xmlns="" xmlns:a16="http://schemas.microsoft.com/office/drawing/2014/main" id="{33B7C4C3-A5BF-4217-8498-9A7267B41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4" y="2624"/>
              <a:ext cx="15" cy="48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1">
              <a:extLst>
                <a:ext uri="{FF2B5EF4-FFF2-40B4-BE49-F238E27FC236}">
                  <a16:creationId xmlns="" xmlns:a16="http://schemas.microsoft.com/office/drawing/2014/main" id="{FB3F7F5F-31F5-41BF-A121-F1CA9A5E1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" y="2624"/>
              <a:ext cx="14" cy="48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2">
              <a:extLst>
                <a:ext uri="{FF2B5EF4-FFF2-40B4-BE49-F238E27FC236}">
                  <a16:creationId xmlns="" xmlns:a16="http://schemas.microsoft.com/office/drawing/2014/main" id="{1CD43D35-DCD1-44A4-9082-EDCE53503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2725"/>
              <a:ext cx="64" cy="63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3">
              <a:extLst>
                <a:ext uri="{FF2B5EF4-FFF2-40B4-BE49-F238E27FC236}">
                  <a16:creationId xmlns="" xmlns:a16="http://schemas.microsoft.com/office/drawing/2014/main" id="{7BA528C6-A81C-4885-A932-5E1873993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5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4">
              <a:extLst>
                <a:ext uri="{FF2B5EF4-FFF2-40B4-BE49-F238E27FC236}">
                  <a16:creationId xmlns="" xmlns:a16="http://schemas.microsoft.com/office/drawing/2014/main" id="{974D18B3-D1A5-413E-AA90-E9D09932C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4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5">
              <a:extLst>
                <a:ext uri="{FF2B5EF4-FFF2-40B4-BE49-F238E27FC236}">
                  <a16:creationId xmlns="" xmlns:a16="http://schemas.microsoft.com/office/drawing/2014/main" id="{E7EE3351-186A-4000-AE84-F12563FA55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4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6">
              <a:extLst>
                <a:ext uri="{FF2B5EF4-FFF2-40B4-BE49-F238E27FC236}">
                  <a16:creationId xmlns="" xmlns:a16="http://schemas.microsoft.com/office/drawing/2014/main" id="{E3C69556-941D-4F4F-A3B2-E649BB799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7">
              <a:extLst>
                <a:ext uri="{FF2B5EF4-FFF2-40B4-BE49-F238E27FC236}">
                  <a16:creationId xmlns="" xmlns:a16="http://schemas.microsoft.com/office/drawing/2014/main" id="{E89A027F-8B03-47EB-90FB-261CECFB8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3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8">
              <a:extLst>
                <a:ext uri="{FF2B5EF4-FFF2-40B4-BE49-F238E27FC236}">
                  <a16:creationId xmlns="" xmlns:a16="http://schemas.microsoft.com/office/drawing/2014/main" id="{E48D3083-3605-4EF7-88D3-64A395945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3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69">
              <a:extLst>
                <a:ext uri="{FF2B5EF4-FFF2-40B4-BE49-F238E27FC236}">
                  <a16:creationId xmlns="" xmlns:a16="http://schemas.microsoft.com/office/drawing/2014/main" id="{72C67625-E8B8-4964-8AC7-096E1F2C67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70">
              <a:extLst>
                <a:ext uri="{FF2B5EF4-FFF2-40B4-BE49-F238E27FC236}">
                  <a16:creationId xmlns="" xmlns:a16="http://schemas.microsoft.com/office/drawing/2014/main" id="{DBF24EA4-939F-4A85-94D1-9231F75421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2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71">
              <a:extLst>
                <a:ext uri="{FF2B5EF4-FFF2-40B4-BE49-F238E27FC236}">
                  <a16:creationId xmlns="" xmlns:a16="http://schemas.microsoft.com/office/drawing/2014/main" id="{0069E1F1-0F17-478F-A8A2-B8816B9F4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2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72">
              <a:extLst>
                <a:ext uri="{FF2B5EF4-FFF2-40B4-BE49-F238E27FC236}">
                  <a16:creationId xmlns="" xmlns:a16="http://schemas.microsoft.com/office/drawing/2014/main" id="{55D1FD70-5AEE-4D49-AF12-A580F6E2A8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1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73">
              <a:extLst>
                <a:ext uri="{FF2B5EF4-FFF2-40B4-BE49-F238E27FC236}">
                  <a16:creationId xmlns="" xmlns:a16="http://schemas.microsoft.com/office/drawing/2014/main" id="{CD9A3AC6-5CC9-48E6-A6F2-A040E657A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4">
              <a:extLst>
                <a:ext uri="{FF2B5EF4-FFF2-40B4-BE49-F238E27FC236}">
                  <a16:creationId xmlns="" xmlns:a16="http://schemas.microsoft.com/office/drawing/2014/main" id="{7E7C1543-214B-4651-BC0D-E307410191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1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75">
              <a:extLst>
                <a:ext uri="{FF2B5EF4-FFF2-40B4-BE49-F238E27FC236}">
                  <a16:creationId xmlns="" xmlns:a16="http://schemas.microsoft.com/office/drawing/2014/main" id="{0B6BBA6B-82C8-4015-A86A-4FD745739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0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76">
              <a:extLst>
                <a:ext uri="{FF2B5EF4-FFF2-40B4-BE49-F238E27FC236}">
                  <a16:creationId xmlns="" xmlns:a16="http://schemas.microsoft.com/office/drawing/2014/main" id="{14CA09D8-78C4-477A-A566-29655A655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0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77">
              <a:extLst>
                <a:ext uri="{FF2B5EF4-FFF2-40B4-BE49-F238E27FC236}">
                  <a16:creationId xmlns="" xmlns:a16="http://schemas.microsoft.com/office/drawing/2014/main" id="{59B95481-6585-4AE1-B7BD-2C564A4BC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0" y="2693"/>
              <a:ext cx="0" cy="20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78">
              <a:extLst>
                <a:ext uri="{FF2B5EF4-FFF2-40B4-BE49-F238E27FC236}">
                  <a16:creationId xmlns="" xmlns:a16="http://schemas.microsoft.com/office/drawing/2014/main" id="{E3613B57-FEB8-4947-BA8C-F84E88BC7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5" y="2683"/>
              <a:ext cx="714" cy="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79">
              <a:extLst>
                <a:ext uri="{FF2B5EF4-FFF2-40B4-BE49-F238E27FC236}">
                  <a16:creationId xmlns="" xmlns:a16="http://schemas.microsoft.com/office/drawing/2014/main" id="{D854E633-2BF0-4F3C-81E1-4887C48B8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5" y="2693"/>
              <a:ext cx="714" cy="0"/>
            </a:xfrm>
            <a:prstGeom prst="line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0">
              <a:extLst>
                <a:ext uri="{FF2B5EF4-FFF2-40B4-BE49-F238E27FC236}">
                  <a16:creationId xmlns="" xmlns:a16="http://schemas.microsoft.com/office/drawing/2014/main" id="{24B500DC-9F0D-4026-9DE3-78AA90D17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928"/>
              <a:ext cx="715" cy="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3" name="Picture 81">
              <a:extLst>
                <a:ext uri="{FF2B5EF4-FFF2-40B4-BE49-F238E27FC236}">
                  <a16:creationId xmlns="" xmlns:a16="http://schemas.microsoft.com/office/drawing/2014/main" id="{D8F23F01-EA65-45B2-ABF7-76610EE66D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" y="2928"/>
              <a:ext cx="71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Rectangle 82">
              <a:extLst>
                <a:ext uri="{FF2B5EF4-FFF2-40B4-BE49-F238E27FC236}">
                  <a16:creationId xmlns="" xmlns:a16="http://schemas.microsoft.com/office/drawing/2014/main" id="{9581F726-1696-468D-8994-FF56AB766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928"/>
              <a:ext cx="715" cy="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3">
              <a:extLst>
                <a:ext uri="{FF2B5EF4-FFF2-40B4-BE49-F238E27FC236}">
                  <a16:creationId xmlns="" xmlns:a16="http://schemas.microsoft.com/office/drawing/2014/main" id="{C09CE6A2-C4C7-4A42-ACEB-96E8C75A6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2928"/>
              <a:ext cx="714" cy="35"/>
            </a:xfrm>
            <a:prstGeom prst="rect">
              <a:avLst/>
            </a:pr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4">
              <a:extLst>
                <a:ext uri="{FF2B5EF4-FFF2-40B4-BE49-F238E27FC236}">
                  <a16:creationId xmlns="" xmlns:a16="http://schemas.microsoft.com/office/drawing/2014/main" id="{EE34C6B5-2CCD-4E61-BCE0-BACA90CF9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681"/>
              <a:ext cx="718" cy="1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5">
              <a:extLst>
                <a:ext uri="{FF2B5EF4-FFF2-40B4-BE49-F238E27FC236}">
                  <a16:creationId xmlns="" xmlns:a16="http://schemas.microsoft.com/office/drawing/2014/main" id="{5A642964-A989-4B3F-BE50-3C3A95CF3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2683"/>
              <a:ext cx="714" cy="14"/>
            </a:xfrm>
            <a:custGeom>
              <a:avLst/>
              <a:gdLst>
                <a:gd name="T0" fmla="*/ 14 w 714"/>
                <a:gd name="T1" fmla="*/ 14 h 14"/>
                <a:gd name="T2" fmla="*/ 714 w 714"/>
                <a:gd name="T3" fmla="*/ 14 h 14"/>
                <a:gd name="T4" fmla="*/ 714 w 714"/>
                <a:gd name="T5" fmla="*/ 0 h 14"/>
                <a:gd name="T6" fmla="*/ 0 w 714"/>
                <a:gd name="T7" fmla="*/ 0 h 14"/>
                <a:gd name="T8" fmla="*/ 14 w 7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14">
                  <a:moveTo>
                    <a:pt x="14" y="14"/>
                  </a:moveTo>
                  <a:lnTo>
                    <a:pt x="714" y="14"/>
                  </a:lnTo>
                  <a:lnTo>
                    <a:pt x="714" y="0"/>
                  </a:lnTo>
                  <a:lnTo>
                    <a:pt x="0" y="0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6">
              <a:extLst>
                <a:ext uri="{FF2B5EF4-FFF2-40B4-BE49-F238E27FC236}">
                  <a16:creationId xmlns="" xmlns:a16="http://schemas.microsoft.com/office/drawing/2014/main" id="{A254809F-9136-4373-BA83-7C6F24632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681"/>
              <a:ext cx="718" cy="1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7">
              <a:extLst>
                <a:ext uri="{FF2B5EF4-FFF2-40B4-BE49-F238E27FC236}">
                  <a16:creationId xmlns="" xmlns:a16="http://schemas.microsoft.com/office/drawing/2014/main" id="{F177369A-4AD1-4E60-9852-87788A05B8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2" y="2910"/>
              <a:ext cx="621" cy="53"/>
            </a:xfrm>
            <a:custGeom>
              <a:avLst/>
              <a:gdLst>
                <a:gd name="T0" fmla="*/ 0 w 621"/>
                <a:gd name="T1" fmla="*/ 53 h 53"/>
                <a:gd name="T2" fmla="*/ 0 w 621"/>
                <a:gd name="T3" fmla="*/ 0 h 53"/>
                <a:gd name="T4" fmla="*/ 21 w 621"/>
                <a:gd name="T5" fmla="*/ 53 h 53"/>
                <a:gd name="T6" fmla="*/ 21 w 621"/>
                <a:gd name="T7" fmla="*/ 0 h 53"/>
                <a:gd name="T8" fmla="*/ 42 w 621"/>
                <a:gd name="T9" fmla="*/ 53 h 53"/>
                <a:gd name="T10" fmla="*/ 42 w 621"/>
                <a:gd name="T11" fmla="*/ 0 h 53"/>
                <a:gd name="T12" fmla="*/ 64 w 621"/>
                <a:gd name="T13" fmla="*/ 53 h 53"/>
                <a:gd name="T14" fmla="*/ 64 w 621"/>
                <a:gd name="T15" fmla="*/ 0 h 53"/>
                <a:gd name="T16" fmla="*/ 85 w 621"/>
                <a:gd name="T17" fmla="*/ 53 h 53"/>
                <a:gd name="T18" fmla="*/ 85 w 621"/>
                <a:gd name="T19" fmla="*/ 0 h 53"/>
                <a:gd name="T20" fmla="*/ 107 w 621"/>
                <a:gd name="T21" fmla="*/ 53 h 53"/>
                <a:gd name="T22" fmla="*/ 107 w 621"/>
                <a:gd name="T23" fmla="*/ 0 h 53"/>
                <a:gd name="T24" fmla="*/ 128 w 621"/>
                <a:gd name="T25" fmla="*/ 53 h 53"/>
                <a:gd name="T26" fmla="*/ 128 w 621"/>
                <a:gd name="T27" fmla="*/ 0 h 53"/>
                <a:gd name="T28" fmla="*/ 150 w 621"/>
                <a:gd name="T29" fmla="*/ 53 h 53"/>
                <a:gd name="T30" fmla="*/ 150 w 621"/>
                <a:gd name="T31" fmla="*/ 0 h 53"/>
                <a:gd name="T32" fmla="*/ 171 w 621"/>
                <a:gd name="T33" fmla="*/ 53 h 53"/>
                <a:gd name="T34" fmla="*/ 171 w 621"/>
                <a:gd name="T35" fmla="*/ 0 h 53"/>
                <a:gd name="T36" fmla="*/ 192 w 621"/>
                <a:gd name="T37" fmla="*/ 53 h 53"/>
                <a:gd name="T38" fmla="*/ 192 w 621"/>
                <a:gd name="T39" fmla="*/ 0 h 53"/>
                <a:gd name="T40" fmla="*/ 214 w 621"/>
                <a:gd name="T41" fmla="*/ 53 h 53"/>
                <a:gd name="T42" fmla="*/ 214 w 621"/>
                <a:gd name="T43" fmla="*/ 0 h 53"/>
                <a:gd name="T44" fmla="*/ 235 w 621"/>
                <a:gd name="T45" fmla="*/ 53 h 53"/>
                <a:gd name="T46" fmla="*/ 235 w 621"/>
                <a:gd name="T47" fmla="*/ 0 h 53"/>
                <a:gd name="T48" fmla="*/ 257 w 621"/>
                <a:gd name="T49" fmla="*/ 53 h 53"/>
                <a:gd name="T50" fmla="*/ 257 w 621"/>
                <a:gd name="T51" fmla="*/ 0 h 53"/>
                <a:gd name="T52" fmla="*/ 278 w 621"/>
                <a:gd name="T53" fmla="*/ 53 h 53"/>
                <a:gd name="T54" fmla="*/ 278 w 621"/>
                <a:gd name="T55" fmla="*/ 0 h 53"/>
                <a:gd name="T56" fmla="*/ 300 w 621"/>
                <a:gd name="T57" fmla="*/ 53 h 53"/>
                <a:gd name="T58" fmla="*/ 300 w 621"/>
                <a:gd name="T59" fmla="*/ 0 h 53"/>
                <a:gd name="T60" fmla="*/ 321 w 621"/>
                <a:gd name="T61" fmla="*/ 53 h 53"/>
                <a:gd name="T62" fmla="*/ 321 w 621"/>
                <a:gd name="T63" fmla="*/ 0 h 53"/>
                <a:gd name="T64" fmla="*/ 343 w 621"/>
                <a:gd name="T65" fmla="*/ 53 h 53"/>
                <a:gd name="T66" fmla="*/ 343 w 621"/>
                <a:gd name="T67" fmla="*/ 0 h 53"/>
                <a:gd name="T68" fmla="*/ 364 w 621"/>
                <a:gd name="T69" fmla="*/ 53 h 53"/>
                <a:gd name="T70" fmla="*/ 364 w 621"/>
                <a:gd name="T71" fmla="*/ 0 h 53"/>
                <a:gd name="T72" fmla="*/ 385 w 621"/>
                <a:gd name="T73" fmla="*/ 53 h 53"/>
                <a:gd name="T74" fmla="*/ 385 w 621"/>
                <a:gd name="T75" fmla="*/ 0 h 53"/>
                <a:gd name="T76" fmla="*/ 407 w 621"/>
                <a:gd name="T77" fmla="*/ 53 h 53"/>
                <a:gd name="T78" fmla="*/ 407 w 621"/>
                <a:gd name="T79" fmla="*/ 0 h 53"/>
                <a:gd name="T80" fmla="*/ 428 w 621"/>
                <a:gd name="T81" fmla="*/ 53 h 53"/>
                <a:gd name="T82" fmla="*/ 428 w 621"/>
                <a:gd name="T83" fmla="*/ 0 h 53"/>
                <a:gd name="T84" fmla="*/ 450 w 621"/>
                <a:gd name="T85" fmla="*/ 53 h 53"/>
                <a:gd name="T86" fmla="*/ 450 w 621"/>
                <a:gd name="T87" fmla="*/ 0 h 53"/>
                <a:gd name="T88" fmla="*/ 471 w 621"/>
                <a:gd name="T89" fmla="*/ 53 h 53"/>
                <a:gd name="T90" fmla="*/ 471 w 621"/>
                <a:gd name="T91" fmla="*/ 0 h 53"/>
                <a:gd name="T92" fmla="*/ 493 w 621"/>
                <a:gd name="T93" fmla="*/ 53 h 53"/>
                <a:gd name="T94" fmla="*/ 493 w 621"/>
                <a:gd name="T95" fmla="*/ 0 h 53"/>
                <a:gd name="T96" fmla="*/ 514 w 621"/>
                <a:gd name="T97" fmla="*/ 53 h 53"/>
                <a:gd name="T98" fmla="*/ 514 w 621"/>
                <a:gd name="T99" fmla="*/ 0 h 53"/>
                <a:gd name="T100" fmla="*/ 535 w 621"/>
                <a:gd name="T101" fmla="*/ 53 h 53"/>
                <a:gd name="T102" fmla="*/ 535 w 621"/>
                <a:gd name="T103" fmla="*/ 0 h 53"/>
                <a:gd name="T104" fmla="*/ 557 w 621"/>
                <a:gd name="T105" fmla="*/ 53 h 53"/>
                <a:gd name="T106" fmla="*/ 557 w 621"/>
                <a:gd name="T107" fmla="*/ 0 h 53"/>
                <a:gd name="T108" fmla="*/ 578 w 621"/>
                <a:gd name="T109" fmla="*/ 53 h 53"/>
                <a:gd name="T110" fmla="*/ 578 w 621"/>
                <a:gd name="T111" fmla="*/ 0 h 53"/>
                <a:gd name="T112" fmla="*/ 600 w 621"/>
                <a:gd name="T113" fmla="*/ 53 h 53"/>
                <a:gd name="T114" fmla="*/ 600 w 621"/>
                <a:gd name="T115" fmla="*/ 0 h 53"/>
                <a:gd name="T116" fmla="*/ 621 w 621"/>
                <a:gd name="T117" fmla="*/ 53 h 53"/>
                <a:gd name="T118" fmla="*/ 621 w 621"/>
                <a:gd name="T1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1" h="53">
                  <a:moveTo>
                    <a:pt x="0" y="53"/>
                  </a:moveTo>
                  <a:lnTo>
                    <a:pt x="0" y="0"/>
                  </a:lnTo>
                  <a:moveTo>
                    <a:pt x="21" y="53"/>
                  </a:moveTo>
                  <a:lnTo>
                    <a:pt x="21" y="0"/>
                  </a:lnTo>
                  <a:moveTo>
                    <a:pt x="42" y="53"/>
                  </a:moveTo>
                  <a:lnTo>
                    <a:pt x="42" y="0"/>
                  </a:lnTo>
                  <a:moveTo>
                    <a:pt x="64" y="53"/>
                  </a:moveTo>
                  <a:lnTo>
                    <a:pt x="64" y="0"/>
                  </a:lnTo>
                  <a:moveTo>
                    <a:pt x="85" y="53"/>
                  </a:moveTo>
                  <a:lnTo>
                    <a:pt x="85" y="0"/>
                  </a:lnTo>
                  <a:moveTo>
                    <a:pt x="107" y="53"/>
                  </a:moveTo>
                  <a:lnTo>
                    <a:pt x="107" y="0"/>
                  </a:lnTo>
                  <a:moveTo>
                    <a:pt x="128" y="53"/>
                  </a:moveTo>
                  <a:lnTo>
                    <a:pt x="128" y="0"/>
                  </a:lnTo>
                  <a:moveTo>
                    <a:pt x="150" y="53"/>
                  </a:moveTo>
                  <a:lnTo>
                    <a:pt x="150" y="0"/>
                  </a:lnTo>
                  <a:moveTo>
                    <a:pt x="171" y="53"/>
                  </a:moveTo>
                  <a:lnTo>
                    <a:pt x="171" y="0"/>
                  </a:lnTo>
                  <a:moveTo>
                    <a:pt x="192" y="53"/>
                  </a:moveTo>
                  <a:lnTo>
                    <a:pt x="192" y="0"/>
                  </a:lnTo>
                  <a:moveTo>
                    <a:pt x="214" y="53"/>
                  </a:moveTo>
                  <a:lnTo>
                    <a:pt x="214" y="0"/>
                  </a:lnTo>
                  <a:moveTo>
                    <a:pt x="235" y="53"/>
                  </a:moveTo>
                  <a:lnTo>
                    <a:pt x="235" y="0"/>
                  </a:lnTo>
                  <a:moveTo>
                    <a:pt x="257" y="53"/>
                  </a:moveTo>
                  <a:lnTo>
                    <a:pt x="257" y="0"/>
                  </a:lnTo>
                  <a:moveTo>
                    <a:pt x="278" y="53"/>
                  </a:moveTo>
                  <a:lnTo>
                    <a:pt x="278" y="0"/>
                  </a:lnTo>
                  <a:moveTo>
                    <a:pt x="300" y="53"/>
                  </a:moveTo>
                  <a:lnTo>
                    <a:pt x="300" y="0"/>
                  </a:lnTo>
                  <a:moveTo>
                    <a:pt x="321" y="53"/>
                  </a:moveTo>
                  <a:lnTo>
                    <a:pt x="321" y="0"/>
                  </a:lnTo>
                  <a:moveTo>
                    <a:pt x="343" y="53"/>
                  </a:moveTo>
                  <a:lnTo>
                    <a:pt x="343" y="0"/>
                  </a:lnTo>
                  <a:moveTo>
                    <a:pt x="364" y="53"/>
                  </a:moveTo>
                  <a:lnTo>
                    <a:pt x="364" y="0"/>
                  </a:lnTo>
                  <a:moveTo>
                    <a:pt x="385" y="53"/>
                  </a:moveTo>
                  <a:lnTo>
                    <a:pt x="385" y="0"/>
                  </a:lnTo>
                  <a:moveTo>
                    <a:pt x="407" y="53"/>
                  </a:moveTo>
                  <a:lnTo>
                    <a:pt x="407" y="0"/>
                  </a:lnTo>
                  <a:moveTo>
                    <a:pt x="428" y="53"/>
                  </a:moveTo>
                  <a:lnTo>
                    <a:pt x="428" y="0"/>
                  </a:lnTo>
                  <a:moveTo>
                    <a:pt x="450" y="53"/>
                  </a:moveTo>
                  <a:lnTo>
                    <a:pt x="450" y="0"/>
                  </a:lnTo>
                  <a:moveTo>
                    <a:pt x="471" y="53"/>
                  </a:moveTo>
                  <a:lnTo>
                    <a:pt x="471" y="0"/>
                  </a:lnTo>
                  <a:moveTo>
                    <a:pt x="493" y="53"/>
                  </a:moveTo>
                  <a:lnTo>
                    <a:pt x="493" y="0"/>
                  </a:lnTo>
                  <a:moveTo>
                    <a:pt x="514" y="53"/>
                  </a:moveTo>
                  <a:lnTo>
                    <a:pt x="514" y="0"/>
                  </a:lnTo>
                  <a:moveTo>
                    <a:pt x="535" y="53"/>
                  </a:moveTo>
                  <a:lnTo>
                    <a:pt x="535" y="0"/>
                  </a:lnTo>
                  <a:moveTo>
                    <a:pt x="557" y="53"/>
                  </a:moveTo>
                  <a:lnTo>
                    <a:pt x="557" y="0"/>
                  </a:lnTo>
                  <a:moveTo>
                    <a:pt x="578" y="53"/>
                  </a:moveTo>
                  <a:lnTo>
                    <a:pt x="578" y="0"/>
                  </a:lnTo>
                  <a:moveTo>
                    <a:pt x="600" y="53"/>
                  </a:moveTo>
                  <a:lnTo>
                    <a:pt x="600" y="0"/>
                  </a:lnTo>
                  <a:moveTo>
                    <a:pt x="621" y="53"/>
                  </a:moveTo>
                  <a:lnTo>
                    <a:pt x="621" y="0"/>
                  </a:lnTo>
                </a:path>
              </a:pathLst>
            </a:custGeom>
            <a:noFill/>
            <a:ln w="12700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12CD8F5E-5B80-4E48-AF08-7AFD718633C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83107" y="2610095"/>
            <a:ext cx="782156" cy="3712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="" xmlns:a16="http://schemas.microsoft.com/office/drawing/2014/main" id="{54F637B4-F944-45C6-B917-4E802435300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40466" y="2537524"/>
            <a:ext cx="417150" cy="406000"/>
          </a:xfrm>
          <a:prstGeom prst="rect">
            <a:avLst/>
          </a:prstGeom>
        </p:spPr>
      </p:pic>
      <p:sp>
        <p:nvSpPr>
          <p:cNvPr id="92" name="Title 1">
            <a:extLst>
              <a:ext uri="{FF2B5EF4-FFF2-40B4-BE49-F238E27FC236}">
                <a16:creationId xmlns="" xmlns:a16="http://schemas.microsoft.com/office/drawing/2014/main" id="{949396F2-27E1-4AA9-9ED8-8BA02222A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Energy Calculations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9B586D7-8E15-49ED-A8E0-53F211A5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7</a:t>
            </a:fld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246D00A6-2302-496A-A874-651428C5E0FF}"/>
              </a:ext>
            </a:extLst>
          </p:cNvPr>
          <p:cNvSpPr/>
          <p:nvPr/>
        </p:nvSpPr>
        <p:spPr>
          <a:xfrm>
            <a:off x="480767" y="5100935"/>
            <a:ext cx="114484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[1] </a:t>
            </a:r>
            <a:r>
              <a:rPr lang="en-GB" dirty="0"/>
              <a:t>J. </a:t>
            </a:r>
            <a:r>
              <a:rPr lang="en-GB" dirty="0" err="1"/>
              <a:t>Baliga</a:t>
            </a:r>
            <a:r>
              <a:rPr lang="en-GB" dirty="0"/>
              <a:t>, R. W. A. </a:t>
            </a:r>
            <a:r>
              <a:rPr lang="en-GB" dirty="0" err="1"/>
              <a:t>Ayre</a:t>
            </a:r>
            <a:r>
              <a:rPr lang="en-GB" dirty="0"/>
              <a:t>, K. Hinton and R. S. Tucker, "Green Cloud Computing: Balancing Energy in Processing, Storage, and Transport," in </a:t>
            </a:r>
            <a:r>
              <a:rPr lang="en-GB" i="1" dirty="0"/>
              <a:t>Proceedings of the IEEE</a:t>
            </a:r>
            <a:r>
              <a:rPr lang="en-GB" dirty="0"/>
              <a:t>, vol. 99, no. 1, pp. 149-167, Jan. 2011.</a:t>
            </a:r>
            <a:endParaRPr lang="en-US" i="1" dirty="0"/>
          </a:p>
          <a:p>
            <a:r>
              <a:rPr lang="en-US" dirty="0"/>
              <a:t>[2] V. </a:t>
            </a:r>
            <a:r>
              <a:rPr lang="en-US" dirty="0" err="1"/>
              <a:t>Valancius</a:t>
            </a:r>
            <a:r>
              <a:rPr lang="en-US" dirty="0"/>
              <a:t>, N. </a:t>
            </a:r>
            <a:r>
              <a:rPr lang="en-US" dirty="0" err="1"/>
              <a:t>Laoutaris</a:t>
            </a:r>
            <a:r>
              <a:rPr lang="en-US" dirty="0"/>
              <a:t>, L. </a:t>
            </a:r>
            <a:r>
              <a:rPr lang="en-US" dirty="0" err="1"/>
              <a:t>Massoulié</a:t>
            </a:r>
            <a:r>
              <a:rPr lang="en-US" dirty="0"/>
              <a:t>, C. </a:t>
            </a:r>
            <a:r>
              <a:rPr lang="en-US" dirty="0" err="1"/>
              <a:t>Diot</a:t>
            </a:r>
            <a:r>
              <a:rPr lang="en-US" dirty="0"/>
              <a:t>, and P. Rodriguez. Greening the internet with </a:t>
            </a:r>
            <a:r>
              <a:rPr lang="en-US" dirty="0" err="1"/>
              <a:t>nano</a:t>
            </a:r>
            <a:r>
              <a:rPr lang="en-US" dirty="0"/>
              <a:t> data centers. In Proceedings of the 5th international conference on Emerging networking experiments and technologies, pages 37–48. ACM, 2009. </a:t>
            </a:r>
          </a:p>
        </p:txBody>
      </p:sp>
    </p:spTree>
    <p:extLst>
      <p:ext uri="{BB962C8B-B14F-4D97-AF65-F5344CB8AC3E}">
        <p14:creationId xmlns:p14="http://schemas.microsoft.com/office/powerpoint/2010/main" val="6960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FB86CF-077A-4111-9FC1-CC6535735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2628946-A95D-4320-9EA6-56DD9AE718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0" t="26620" r="4618" b="22824"/>
          <a:stretch/>
        </p:blipFill>
        <p:spPr>
          <a:xfrm>
            <a:off x="547899" y="2471083"/>
            <a:ext cx="11096202" cy="346713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68BA5B26-8474-42D8-B344-4AAD221B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Swarm Size vs Energy Savings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500569A-37AC-4712-BD58-C98564553748}"/>
              </a:ext>
            </a:extLst>
          </p:cNvPr>
          <p:cNvSpPr txBox="1"/>
          <p:nvPr/>
        </p:nvSpPr>
        <p:spPr>
          <a:xfrm>
            <a:off x="1395167" y="5938220"/>
            <a:ext cx="246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Popular (100k views)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A18990-346B-4C98-A1B3-2B4ED1C331CB}"/>
              </a:ext>
            </a:extLst>
          </p:cNvPr>
          <p:cNvSpPr txBox="1"/>
          <p:nvPr/>
        </p:nvSpPr>
        <p:spPr>
          <a:xfrm>
            <a:off x="5109329" y="5938220"/>
            <a:ext cx="264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Semi-Popular (10k views)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39DECD8-4200-46AE-A0BD-1001478BFA2A}"/>
              </a:ext>
            </a:extLst>
          </p:cNvPr>
          <p:cNvSpPr txBox="1"/>
          <p:nvPr/>
        </p:nvSpPr>
        <p:spPr>
          <a:xfrm>
            <a:off x="8857875" y="5938220"/>
            <a:ext cx="264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Unpopular (1k views)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88FE0F-445C-4E5F-9B13-003298E1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8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69BBB7F-FB5D-4059-A493-84C9C791D8C1}"/>
              </a:ext>
            </a:extLst>
          </p:cNvPr>
          <p:cNvSpPr/>
          <p:nvPr/>
        </p:nvSpPr>
        <p:spPr>
          <a:xfrm rot="20448316">
            <a:off x="3537645" y="3357019"/>
            <a:ext cx="5592199" cy="1200329"/>
          </a:xfrm>
          <a:prstGeom prst="rect">
            <a:avLst/>
          </a:prstGeom>
          <a:solidFill>
            <a:srgbClr val="FF0000"/>
          </a:solidFill>
          <a:ln w="95250"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LinLibertineT"/>
              </a:rPr>
              <a:t>Theory matches practical savings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861CEC5-B3F8-4838-B04A-EAC5A5B96F9A}"/>
              </a:ext>
            </a:extLst>
          </p:cNvPr>
          <p:cNvSpPr/>
          <p:nvPr/>
        </p:nvSpPr>
        <p:spPr>
          <a:xfrm>
            <a:off x="3157728" y="2232340"/>
            <a:ext cx="6352032" cy="2387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5FF25"/>
                </a:solidFill>
              </a:rPr>
              <a:t>O</a:t>
            </a:r>
            <a:r>
              <a:rPr lang="en-US" dirty="0"/>
              <a:t> ISP 1  	 </a:t>
            </a:r>
            <a:r>
              <a:rPr lang="en-US" dirty="0">
                <a:solidFill>
                  <a:srgbClr val="FFA8A8"/>
                </a:solidFill>
              </a:rPr>
              <a:t>O</a:t>
            </a:r>
            <a:r>
              <a:rPr lang="en-US" dirty="0"/>
              <a:t> ISP 2	 </a:t>
            </a:r>
            <a:r>
              <a:rPr lang="en-US" dirty="0">
                <a:solidFill>
                  <a:srgbClr val="C004FF"/>
                </a:solidFill>
              </a:rPr>
              <a:t>O</a:t>
            </a:r>
            <a:r>
              <a:rPr lang="en-US" dirty="0"/>
              <a:t> ISP 3	 </a:t>
            </a:r>
            <a:r>
              <a:rPr lang="en-US" dirty="0">
                <a:solidFill>
                  <a:srgbClr val="7474FF"/>
                </a:solidFill>
              </a:rPr>
              <a:t>O</a:t>
            </a:r>
            <a:r>
              <a:rPr lang="en-US" dirty="0"/>
              <a:t> ISP 4	 </a:t>
            </a:r>
            <a:r>
              <a:rPr lang="en-US" dirty="0">
                <a:solidFill>
                  <a:srgbClr val="C0450A"/>
                </a:solidFill>
              </a:rPr>
              <a:t>O</a:t>
            </a:r>
            <a:r>
              <a:rPr lang="en-US" dirty="0"/>
              <a:t> ISP 5</a:t>
            </a:r>
          </a:p>
        </p:txBody>
      </p:sp>
    </p:spTree>
    <p:extLst>
      <p:ext uri="{BB962C8B-B14F-4D97-AF65-F5344CB8AC3E}">
        <p14:creationId xmlns:p14="http://schemas.microsoft.com/office/powerpoint/2010/main" val="419820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2EFABE-6EB1-4F95-B5FF-6415093E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across the corpus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09728E2-9C64-48D2-BF1F-D711E720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F320-76F4-40F6-B1D3-DEDB66BCF452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08911E64-5454-440A-A847-EF15565F6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800852"/>
              </p:ext>
            </p:extLst>
          </p:nvPr>
        </p:nvGraphicFramePr>
        <p:xfrm>
          <a:off x="2873086" y="2003753"/>
          <a:ext cx="6473483" cy="388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992A76F-837F-4C20-9589-CD76768066C5}"/>
              </a:ext>
            </a:extLst>
          </p:cNvPr>
          <p:cNvSpPr/>
          <p:nvPr/>
        </p:nvSpPr>
        <p:spPr>
          <a:xfrm rot="20448316">
            <a:off x="3387673" y="2878057"/>
            <a:ext cx="5592199" cy="1200329"/>
          </a:xfrm>
          <a:prstGeom prst="rect">
            <a:avLst/>
          </a:prstGeom>
          <a:solidFill>
            <a:srgbClr val="FF0000"/>
          </a:solidFill>
          <a:ln w="95250"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LinLibertineT"/>
              </a:rPr>
              <a:t>18% of average energy savings per 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768D8DC-E738-4866-A72D-2A9965D50B23}"/>
              </a:ext>
            </a:extLst>
          </p:cNvPr>
          <p:cNvSpPr txBox="1"/>
          <p:nvPr/>
        </p:nvSpPr>
        <p:spPr>
          <a:xfrm>
            <a:off x="5869926" y="5831576"/>
            <a:ext cx="62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A4855CF-DB94-43F8-93BD-408D655334E0}"/>
              </a:ext>
            </a:extLst>
          </p:cNvPr>
          <p:cNvSpPr txBox="1"/>
          <p:nvPr/>
        </p:nvSpPr>
        <p:spPr>
          <a:xfrm rot="16200000">
            <a:off x="1007602" y="3293554"/>
            <a:ext cx="271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Savings (S)</a:t>
            </a:r>
          </a:p>
        </p:txBody>
      </p:sp>
    </p:spTree>
    <p:extLst>
      <p:ext uri="{BB962C8B-B14F-4D97-AF65-F5344CB8AC3E}">
        <p14:creationId xmlns:p14="http://schemas.microsoft.com/office/powerpoint/2010/main" val="25522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  <p:bldP spid="5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4687</TotalTime>
  <Words>1636</Words>
  <Application>Microsoft Macintosh PowerPoint</Application>
  <PresentationFormat>Widescreen</PresentationFormat>
  <Paragraphs>269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Calibri Light</vt:lpstr>
      <vt:lpstr>Cambria Math</vt:lpstr>
      <vt:lpstr>LinLibertineT</vt:lpstr>
      <vt:lpstr>NimbusRomNo9L-Regu</vt:lpstr>
      <vt:lpstr>Wingdings</vt:lpstr>
      <vt:lpstr>Arial</vt:lpstr>
      <vt:lpstr>Office Theme</vt:lpstr>
      <vt:lpstr>Consume Local </vt:lpstr>
      <vt:lpstr>Peer-assisted Content Delivery</vt:lpstr>
      <vt:lpstr>Research Questions?</vt:lpstr>
      <vt:lpstr>Modelling </vt:lpstr>
      <vt:lpstr>Energy Savings Formulation</vt:lpstr>
      <vt:lpstr>Dataset</vt:lpstr>
      <vt:lpstr>Energy Calculations</vt:lpstr>
      <vt:lpstr>Swarm Size vs Energy Savings</vt:lpstr>
      <vt:lpstr>Savings across the corpus</vt:lpstr>
      <vt:lpstr>Incentivizing Users at System level</vt:lpstr>
      <vt:lpstr>Carbon Credits</vt:lpstr>
      <vt:lpstr>Carbon Credit Transfers</vt:lpstr>
      <vt:lpstr>So, Carbon Neutral?</vt:lpstr>
      <vt:lpstr>Cache and Share?</vt:lpstr>
      <vt:lpstr>Cache and Share?</vt:lpstr>
      <vt:lpstr>Feasible?</vt:lpstr>
      <vt:lpstr>How to Share?</vt:lpstr>
      <vt:lpstr>Store and Share (optimally)</vt:lpstr>
      <vt:lpstr>PowerPoint Presentation</vt:lpstr>
      <vt:lpstr>[Dataset available] See https://bit.ly/wi-stitch</vt:lpstr>
      <vt:lpstr>[WIP (Please get in touch if interested!)] </vt:lpstr>
      <vt:lpstr>PowerPoint Presentation</vt:lpstr>
      <vt:lpstr>Back up slides</vt:lpstr>
      <vt:lpstr>Traffic Gain</vt:lpstr>
      <vt:lpstr>Per-bit cost from servers</vt:lpstr>
      <vt:lpstr>Per-Bit Energy Consumption for P2P trafﬁc</vt:lpstr>
      <vt:lpstr>PowerPoint Presentation</vt:lpstr>
      <vt:lpstr>Store and Share (WIP)</vt:lpstr>
      <vt:lpstr>Carbon Credits</vt:lpstr>
      <vt:lpstr>Per-bit cost for P2P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Consumption over the current Internet</dc:title>
  <dc:creator>Raman, Aravindh</dc:creator>
  <cp:lastModifiedBy>Sastry, Nishanth</cp:lastModifiedBy>
  <cp:revision>649</cp:revision>
  <dcterms:created xsi:type="dcterms:W3CDTF">2018-06-07T16:48:26Z</dcterms:created>
  <dcterms:modified xsi:type="dcterms:W3CDTF">2018-09-19T11:12:00Z</dcterms:modified>
</cp:coreProperties>
</file>